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9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74" r:id="rId11"/>
    <p:sldId id="269" r:id="rId12"/>
    <p:sldId id="270" r:id="rId13"/>
    <p:sldId id="271" r:id="rId14"/>
    <p:sldId id="272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4" r:id="rId24"/>
    <p:sldId id="283" r:id="rId25"/>
    <p:sldId id="260" r:id="rId26"/>
    <p:sldId id="316" r:id="rId27"/>
  </p:sldIdLst>
  <p:sldSz cx="12192000" cy="6858000"/>
  <p:notesSz cx="6858000" cy="9144000"/>
  <p:embeddedFontLst>
    <p:embeddedFont>
      <p:font typeface="Microsoft YaHei Light" panose="020B0502040204020203" pitchFamily="34" charset="-122"/>
      <p:regular r:id="rId28"/>
    </p:embeddedFont>
    <p:embeddedFont>
      <p:font typeface="Microsoft YaHei" panose="020B0503020204020204" pitchFamily="34" charset="-122"/>
      <p:regular r:id="rId29"/>
      <p:bold r:id="rId30"/>
    </p:embeddedFont>
    <p:embeddedFont>
      <p:font typeface="OPPOSans H" panose="00020600040101010101" pitchFamily="18" charset="-122"/>
      <p:regular r:id="rId31"/>
    </p:embeddedFont>
    <p:embeddedFont>
      <p:font typeface="OPPOSans M" panose="00020600040101010101" pitchFamily="18" charset="-122"/>
      <p:regular r:id="rId32"/>
    </p:embeddedFont>
    <p:embeddedFont>
      <p:font typeface="OPPOSans R" panose="00020600040101010101" pitchFamily="18" charset="-122"/>
      <p:regular r:id="rId33"/>
    </p:embeddedFont>
  </p:embeddedFontLst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3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4" orient="horz" pos="709" userDrawn="1">
          <p15:clr>
            <a:srgbClr val="A4A3A4"/>
          </p15:clr>
        </p15:guide>
        <p15:guide id="5" orient="horz" pos="3928" userDrawn="1">
          <p15:clr>
            <a:srgbClr val="A4A3A4"/>
          </p15:clr>
        </p15:guide>
        <p15:guide id="6" orient="horz" pos="38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FFC300"/>
    <a:srgbClr val="115A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pos="438"/>
        <p:guide pos="3840"/>
        <p:guide orient="horz" pos="709"/>
        <p:guide orient="horz" pos="3928"/>
        <p:guide orient="horz" pos="38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增长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206-4385-86EF-C751FAE44A3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206-4385-86EF-C751FAE44A33}"/>
              </c:ext>
            </c:extLst>
          </c:dPt>
          <c:cat>
            <c:strRef>
              <c:f>Sheet1!$A$2:$A$3</c:f>
              <c:strCache>
                <c:ptCount val="2"/>
                <c:pt idx="0">
                  <c:v>通信工程</c:v>
                </c:pt>
                <c:pt idx="1">
                  <c:v>参数测试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82</c:v>
                </c:pt>
                <c:pt idx="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32-4BF5-A7E5-68635F8CB4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增长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D35-454D-8E5A-3257049ACC3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D35-454D-8E5A-3257049ACC3A}"/>
              </c:ext>
            </c:extLst>
          </c:dPt>
          <c:cat>
            <c:strRef>
              <c:f>Sheet1!$A$2:$A$3</c:f>
              <c:strCache>
                <c:ptCount val="2"/>
                <c:pt idx="0">
                  <c:v>数字化项目</c:v>
                </c:pt>
                <c:pt idx="1">
                  <c:v>参数测试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65</c:v>
                </c:pt>
                <c:pt idx="1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32-4BF5-A7E5-68635F8CB4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增长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D35-454D-8E5A-3257049ACC3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D35-454D-8E5A-3257049ACC3A}"/>
              </c:ext>
            </c:extLst>
          </c:dPt>
          <c:cat>
            <c:strRef>
              <c:f>Sheet1!$A$2:$A$3</c:f>
              <c:strCache>
                <c:ptCount val="2"/>
                <c:pt idx="0">
                  <c:v>软件开发</c:v>
                </c:pt>
                <c:pt idx="1">
                  <c:v>软件测试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55</c:v>
                </c:pt>
                <c:pt idx="1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32-4BF5-A7E5-68635F8CB4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项目1</c:v>
                </c:pt>
                <c:pt idx="1">
                  <c:v>项目2</c:v>
                </c:pt>
                <c:pt idx="2">
                  <c:v>项目3</c:v>
                </c:pt>
                <c:pt idx="3">
                  <c:v>项目4</c:v>
                </c:pt>
                <c:pt idx="4">
                  <c:v>项目5</c:v>
                </c:pt>
                <c:pt idx="5">
                  <c:v>项目6</c:v>
                </c:pt>
                <c:pt idx="6">
                  <c:v>项目7</c:v>
                </c:pt>
                <c:pt idx="7">
                  <c:v>项目8</c:v>
                </c:pt>
                <c:pt idx="8">
                  <c:v>项目9</c:v>
                </c:pt>
                <c:pt idx="9">
                  <c:v>项目10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3.8</c:v>
                </c:pt>
                <c:pt idx="1">
                  <c:v>4.4000000000000004</c:v>
                </c:pt>
                <c:pt idx="2">
                  <c:v>2.8</c:v>
                </c:pt>
                <c:pt idx="3">
                  <c:v>3.4</c:v>
                </c:pt>
                <c:pt idx="4">
                  <c:v>5.7</c:v>
                </c:pt>
                <c:pt idx="5">
                  <c:v>5.9</c:v>
                </c:pt>
                <c:pt idx="6">
                  <c:v>4.5</c:v>
                </c:pt>
                <c:pt idx="7">
                  <c:v>4.8</c:v>
                </c:pt>
                <c:pt idx="8">
                  <c:v>3.5</c:v>
                </c:pt>
                <c:pt idx="9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C61-49DC-B313-01F9FF07DA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32734047"/>
        <c:axId val="1332733631"/>
      </c:barChar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项目1</c:v>
                </c:pt>
                <c:pt idx="1">
                  <c:v>项目2</c:v>
                </c:pt>
                <c:pt idx="2">
                  <c:v>项目3</c:v>
                </c:pt>
                <c:pt idx="3">
                  <c:v>项目4</c:v>
                </c:pt>
                <c:pt idx="4">
                  <c:v>项目5</c:v>
                </c:pt>
                <c:pt idx="5">
                  <c:v>项目6</c:v>
                </c:pt>
                <c:pt idx="6">
                  <c:v>项目7</c:v>
                </c:pt>
                <c:pt idx="7">
                  <c:v>项目8</c:v>
                </c:pt>
                <c:pt idx="8">
                  <c:v>项目9</c:v>
                </c:pt>
                <c:pt idx="9">
                  <c:v>项目10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2.4</c:v>
                </c:pt>
                <c:pt idx="1">
                  <c:v>2.5</c:v>
                </c:pt>
                <c:pt idx="2">
                  <c:v>1.5</c:v>
                </c:pt>
                <c:pt idx="3">
                  <c:v>1.7</c:v>
                </c:pt>
                <c:pt idx="4">
                  <c:v>3.2</c:v>
                </c:pt>
                <c:pt idx="5">
                  <c:v>2.8</c:v>
                </c:pt>
                <c:pt idx="6">
                  <c:v>3.4</c:v>
                </c:pt>
                <c:pt idx="7">
                  <c:v>3.2</c:v>
                </c:pt>
                <c:pt idx="8">
                  <c:v>2.5</c:v>
                </c:pt>
                <c:pt idx="9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61-49DC-B313-01F9FF07DA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35792575"/>
        <c:axId val="1735805471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增长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Sheet1!$A$2:$A$11</c:f>
              <c:strCache>
                <c:ptCount val="10"/>
                <c:pt idx="0">
                  <c:v>项目1</c:v>
                </c:pt>
                <c:pt idx="1">
                  <c:v>项目2</c:v>
                </c:pt>
                <c:pt idx="2">
                  <c:v>项目3</c:v>
                </c:pt>
                <c:pt idx="3">
                  <c:v>项目4</c:v>
                </c:pt>
                <c:pt idx="4">
                  <c:v>项目5</c:v>
                </c:pt>
                <c:pt idx="5">
                  <c:v>项目6</c:v>
                </c:pt>
                <c:pt idx="6">
                  <c:v>项目7</c:v>
                </c:pt>
                <c:pt idx="7">
                  <c:v>项目8</c:v>
                </c:pt>
                <c:pt idx="8">
                  <c:v>项目9</c:v>
                </c:pt>
                <c:pt idx="9">
                  <c:v>项目10</c:v>
                </c:pt>
              </c:strCache>
            </c:str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2</c:v>
                </c:pt>
                <c:pt idx="1">
                  <c:v>3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1.5</c:v>
                </c:pt>
                <c:pt idx="7">
                  <c:v>2</c:v>
                </c:pt>
                <c:pt idx="8">
                  <c:v>1.5</c:v>
                </c:pt>
                <c:pt idx="9">
                  <c:v>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BC61-49DC-B313-01F9FF07DA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32734047"/>
        <c:axId val="1332733631"/>
      </c:lineChart>
      <c:catAx>
        <c:axId val="133273404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332733631"/>
        <c:crosses val="autoZero"/>
        <c:auto val="1"/>
        <c:lblAlgn val="ctr"/>
        <c:lblOffset val="100"/>
        <c:noMultiLvlLbl val="0"/>
      </c:catAx>
      <c:valAx>
        <c:axId val="133273363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32734047"/>
        <c:crosses val="autoZero"/>
        <c:crossBetween val="between"/>
      </c:valAx>
      <c:valAx>
        <c:axId val="1735805471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1735792575"/>
        <c:crosses val="max"/>
        <c:crossBetween val="between"/>
      </c:valAx>
      <c:catAx>
        <c:axId val="173579257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3580547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002A8F-CE17-402E-9115-F08371DC152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A5D54F8-9722-402E-A93A-B025D59B6E41}">
      <dgm:prSet custT="1"/>
      <dgm:spPr/>
      <dgm:t>
        <a:bodyPr/>
        <a:lstStyle/>
        <a:p>
          <a:r>
            <a:rPr lang="zh-CN" sz="1600" dirty="0"/>
            <a:t>董事长</a:t>
          </a:r>
          <a:endParaRPr lang="en-US" sz="1600" dirty="0"/>
        </a:p>
      </dgm:t>
    </dgm:pt>
    <dgm:pt modelId="{A2420179-9A23-44D7-B846-4BFFB2ADDD32}" type="parTrans" cxnId="{8F11E740-2794-42BB-9208-1AAF5114DAB7}">
      <dgm:prSet/>
      <dgm:spPr/>
      <dgm:t>
        <a:bodyPr/>
        <a:lstStyle/>
        <a:p>
          <a:endParaRPr lang="en-US"/>
        </a:p>
      </dgm:t>
    </dgm:pt>
    <dgm:pt modelId="{25BCFE5E-647B-43B7-876D-2AD0E06E3FA6}" type="sibTrans" cxnId="{8F11E740-2794-42BB-9208-1AAF5114DAB7}">
      <dgm:prSet/>
      <dgm:spPr/>
      <dgm:t>
        <a:bodyPr/>
        <a:lstStyle/>
        <a:p>
          <a:endParaRPr lang="en-US"/>
        </a:p>
      </dgm:t>
    </dgm:pt>
    <dgm:pt modelId="{5306B311-A219-4792-9201-6967A9D4D051}">
      <dgm:prSet custT="1"/>
      <dgm:spPr/>
      <dgm:t>
        <a:bodyPr/>
        <a:lstStyle/>
        <a:p>
          <a:r>
            <a:rPr lang="zh-CN" sz="1600" dirty="0"/>
            <a:t>总经理</a:t>
          </a:r>
          <a:endParaRPr lang="en-US" sz="1600" dirty="0"/>
        </a:p>
      </dgm:t>
    </dgm:pt>
    <dgm:pt modelId="{D37FB2B2-3835-4998-87A9-8FFE8E0F72E6}" type="parTrans" cxnId="{8DAE21EA-0A68-402E-8344-0050CCB95C9D}">
      <dgm:prSet/>
      <dgm:spPr/>
      <dgm:t>
        <a:bodyPr/>
        <a:lstStyle/>
        <a:p>
          <a:endParaRPr lang="en-US"/>
        </a:p>
      </dgm:t>
    </dgm:pt>
    <dgm:pt modelId="{EBE4267E-2A32-4795-AA71-4C533BB2D713}" type="sibTrans" cxnId="{8DAE21EA-0A68-402E-8344-0050CCB95C9D}">
      <dgm:prSet/>
      <dgm:spPr/>
      <dgm:t>
        <a:bodyPr/>
        <a:lstStyle/>
        <a:p>
          <a:endParaRPr lang="en-US"/>
        </a:p>
      </dgm:t>
    </dgm:pt>
    <dgm:pt modelId="{5FAAD1F6-5B91-41B2-979F-1AB87C4170BF}">
      <dgm:prSet custT="1"/>
      <dgm:spPr/>
      <dgm:t>
        <a:bodyPr/>
        <a:lstStyle/>
        <a:p>
          <a:r>
            <a:rPr lang="zh-CN" sz="1600" dirty="0"/>
            <a:t>综合管理部</a:t>
          </a:r>
          <a:endParaRPr lang="en-US" sz="1600" dirty="0"/>
        </a:p>
      </dgm:t>
    </dgm:pt>
    <dgm:pt modelId="{40F15919-9926-4186-A805-D5AE4DE0E3E8}" type="parTrans" cxnId="{FA1A9F56-86ED-47ED-9169-8AC6A1063588}">
      <dgm:prSet/>
      <dgm:spPr/>
      <dgm:t>
        <a:bodyPr/>
        <a:lstStyle/>
        <a:p>
          <a:endParaRPr lang="en-US"/>
        </a:p>
      </dgm:t>
    </dgm:pt>
    <dgm:pt modelId="{D0B5BDE2-0FCF-413C-A0D1-55CCEC856241}" type="sibTrans" cxnId="{FA1A9F56-86ED-47ED-9169-8AC6A1063588}">
      <dgm:prSet/>
      <dgm:spPr/>
      <dgm:t>
        <a:bodyPr/>
        <a:lstStyle/>
        <a:p>
          <a:endParaRPr lang="en-US"/>
        </a:p>
      </dgm:t>
    </dgm:pt>
    <dgm:pt modelId="{0A17C4D8-6245-42D4-BED4-62BA9A840B83}">
      <dgm:prSet custT="1"/>
      <dgm:spPr/>
      <dgm:t>
        <a:bodyPr/>
        <a:lstStyle/>
        <a:p>
          <a:r>
            <a:rPr lang="zh-CN" sz="1600" dirty="0"/>
            <a:t>财务资产部</a:t>
          </a:r>
          <a:endParaRPr lang="en-US" sz="1600" dirty="0"/>
        </a:p>
      </dgm:t>
    </dgm:pt>
    <dgm:pt modelId="{B0E067A2-343C-438C-8BF1-4BF24C9598FE}" type="parTrans" cxnId="{B8DA04C6-2ED4-4DC4-A4AA-12D1995CEE24}">
      <dgm:prSet/>
      <dgm:spPr/>
      <dgm:t>
        <a:bodyPr/>
        <a:lstStyle/>
        <a:p>
          <a:endParaRPr lang="en-US"/>
        </a:p>
      </dgm:t>
    </dgm:pt>
    <dgm:pt modelId="{7867831C-2392-4315-BD39-ED58B6C03B84}" type="sibTrans" cxnId="{B8DA04C6-2ED4-4DC4-A4AA-12D1995CEE24}">
      <dgm:prSet/>
      <dgm:spPr/>
      <dgm:t>
        <a:bodyPr/>
        <a:lstStyle/>
        <a:p>
          <a:endParaRPr lang="en-US"/>
        </a:p>
      </dgm:t>
    </dgm:pt>
    <dgm:pt modelId="{D6A5F942-D995-4F16-8444-3B31DE3BCDFF}">
      <dgm:prSet custT="1"/>
      <dgm:spPr/>
      <dgm:t>
        <a:bodyPr/>
        <a:lstStyle/>
        <a:p>
          <a:r>
            <a:rPr lang="zh-CN" sz="1600" dirty="0"/>
            <a:t>经营管理部</a:t>
          </a:r>
          <a:endParaRPr lang="en-US" sz="1600" dirty="0"/>
        </a:p>
      </dgm:t>
    </dgm:pt>
    <dgm:pt modelId="{CC12D2DE-E58F-4D60-B360-F6AA258BD580}" type="parTrans" cxnId="{2D230F00-66E0-4689-AFAE-1ED082FE135B}">
      <dgm:prSet/>
      <dgm:spPr/>
      <dgm:t>
        <a:bodyPr/>
        <a:lstStyle/>
        <a:p>
          <a:endParaRPr lang="en-US"/>
        </a:p>
      </dgm:t>
    </dgm:pt>
    <dgm:pt modelId="{1BC84646-BB84-4F08-8A45-F4F853FE6E97}" type="sibTrans" cxnId="{2D230F00-66E0-4689-AFAE-1ED082FE135B}">
      <dgm:prSet/>
      <dgm:spPr/>
      <dgm:t>
        <a:bodyPr/>
        <a:lstStyle/>
        <a:p>
          <a:endParaRPr lang="en-US"/>
        </a:p>
      </dgm:t>
    </dgm:pt>
    <dgm:pt modelId="{F379E4E2-E590-4EAB-8580-41B9F1BBD38F}">
      <dgm:prSet custT="1"/>
      <dgm:spPr/>
      <dgm:t>
        <a:bodyPr/>
        <a:lstStyle/>
        <a:p>
          <a:r>
            <a:rPr lang="zh-CN" sz="1600" dirty="0"/>
            <a:t>技术发展部</a:t>
          </a:r>
          <a:endParaRPr lang="en-US" sz="1600" dirty="0"/>
        </a:p>
      </dgm:t>
    </dgm:pt>
    <dgm:pt modelId="{76DA18DF-7C06-4ACF-8869-F07202E4CB59}" type="parTrans" cxnId="{0670553B-734E-4F1E-A9C4-3C11FD727600}">
      <dgm:prSet/>
      <dgm:spPr/>
      <dgm:t>
        <a:bodyPr/>
        <a:lstStyle/>
        <a:p>
          <a:endParaRPr lang="en-US"/>
        </a:p>
      </dgm:t>
    </dgm:pt>
    <dgm:pt modelId="{90F79303-539D-4B72-9314-8ACB69727AC1}" type="sibTrans" cxnId="{0670553B-734E-4F1E-A9C4-3C11FD727600}">
      <dgm:prSet/>
      <dgm:spPr/>
      <dgm:t>
        <a:bodyPr/>
        <a:lstStyle/>
        <a:p>
          <a:endParaRPr lang="en-US"/>
        </a:p>
      </dgm:t>
    </dgm:pt>
    <dgm:pt modelId="{27815FF4-C543-4A86-8D39-D55F490286A8}">
      <dgm:prSet custT="1"/>
      <dgm:spPr/>
      <dgm:t>
        <a:bodyPr/>
        <a:lstStyle/>
        <a:p>
          <a:r>
            <a:rPr lang="zh-CN" sz="1600" dirty="0"/>
            <a:t>研发事业部</a:t>
          </a:r>
          <a:endParaRPr lang="en-US" sz="1600" dirty="0"/>
        </a:p>
      </dgm:t>
    </dgm:pt>
    <dgm:pt modelId="{666E2436-D3AE-4BE8-B3CF-512769FCDD37}" type="parTrans" cxnId="{8B503CD1-FFC6-4781-B5D3-AC5B13E09106}">
      <dgm:prSet/>
      <dgm:spPr/>
      <dgm:t>
        <a:bodyPr/>
        <a:lstStyle/>
        <a:p>
          <a:endParaRPr lang="en-US"/>
        </a:p>
      </dgm:t>
    </dgm:pt>
    <dgm:pt modelId="{26647793-50C9-47BC-B8EE-B9AF1ACFBF68}" type="sibTrans" cxnId="{8B503CD1-FFC6-4781-B5D3-AC5B13E09106}">
      <dgm:prSet/>
      <dgm:spPr/>
      <dgm:t>
        <a:bodyPr/>
        <a:lstStyle/>
        <a:p>
          <a:endParaRPr lang="en-US"/>
        </a:p>
      </dgm:t>
    </dgm:pt>
    <dgm:pt modelId="{69B3668B-08AC-4E5D-A912-98DFD217DB31}">
      <dgm:prSet custT="1"/>
      <dgm:spPr/>
      <dgm:t>
        <a:bodyPr/>
        <a:lstStyle/>
        <a:p>
          <a:r>
            <a:rPr lang="zh-CN" sz="1600" dirty="0"/>
            <a:t>信息（数据）事业部</a:t>
          </a:r>
          <a:endParaRPr lang="en-US" sz="1600" dirty="0"/>
        </a:p>
      </dgm:t>
    </dgm:pt>
    <dgm:pt modelId="{52BCBA0D-53D5-4E83-AA80-8A0257E19D90}" type="parTrans" cxnId="{D31D51B8-C0EC-49CA-8591-FEF31E3CD21D}">
      <dgm:prSet/>
      <dgm:spPr/>
      <dgm:t>
        <a:bodyPr/>
        <a:lstStyle/>
        <a:p>
          <a:endParaRPr lang="en-US"/>
        </a:p>
      </dgm:t>
    </dgm:pt>
    <dgm:pt modelId="{88638ABB-9FAF-401B-B529-1B3FBB79926A}" type="sibTrans" cxnId="{D31D51B8-C0EC-49CA-8591-FEF31E3CD21D}">
      <dgm:prSet/>
      <dgm:spPr/>
      <dgm:t>
        <a:bodyPr/>
        <a:lstStyle/>
        <a:p>
          <a:endParaRPr lang="en-US"/>
        </a:p>
      </dgm:t>
    </dgm:pt>
    <dgm:pt modelId="{47A0B5D6-DAFE-417B-8976-E3681012C19D}">
      <dgm:prSet custT="1"/>
      <dgm:spPr/>
      <dgm:t>
        <a:bodyPr/>
        <a:lstStyle/>
        <a:p>
          <a:r>
            <a:rPr lang="zh-CN" alt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OPPOSans R"/>
              <a:ea typeface="OPPOSans R"/>
              <a:cs typeface="+mn-cs"/>
            </a:rPr>
            <a:t>客服事业部</a:t>
          </a:r>
          <a:endParaRPr lang="en-US" sz="16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OPPOSans R"/>
            <a:ea typeface="OPPOSans R"/>
            <a:cs typeface="+mn-cs"/>
          </a:endParaRPr>
        </a:p>
      </dgm:t>
    </dgm:pt>
    <dgm:pt modelId="{06654891-DC45-432D-9477-A2DD631246F7}" type="parTrans" cxnId="{6D0780BD-27FD-4B3E-B99A-FDCC190926BE}">
      <dgm:prSet/>
      <dgm:spPr/>
      <dgm:t>
        <a:bodyPr/>
        <a:lstStyle/>
        <a:p>
          <a:endParaRPr lang="en-US"/>
        </a:p>
      </dgm:t>
    </dgm:pt>
    <dgm:pt modelId="{91ADB64A-6D10-446F-B9B8-901B5DE2E061}" type="sibTrans" cxnId="{6D0780BD-27FD-4B3E-B99A-FDCC190926BE}">
      <dgm:prSet/>
      <dgm:spPr/>
      <dgm:t>
        <a:bodyPr/>
        <a:lstStyle/>
        <a:p>
          <a:endParaRPr lang="en-US"/>
        </a:p>
      </dgm:t>
    </dgm:pt>
    <dgm:pt modelId="{A62FE9D7-55B4-4447-8542-11D893D0254D}" type="pres">
      <dgm:prSet presAssocID="{40002A8F-CE17-402E-9115-F08371DC152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05F840C-B912-435E-9B48-586F2399449C}" type="pres">
      <dgm:prSet presAssocID="{1A5D54F8-9722-402E-A93A-B025D59B6E41}" presName="hierRoot1" presStyleCnt="0"/>
      <dgm:spPr/>
    </dgm:pt>
    <dgm:pt modelId="{C35AB3F4-704F-46A1-AE23-5375E06EC4C4}" type="pres">
      <dgm:prSet presAssocID="{1A5D54F8-9722-402E-A93A-B025D59B6E41}" presName="composite" presStyleCnt="0"/>
      <dgm:spPr/>
    </dgm:pt>
    <dgm:pt modelId="{4B8636B7-2948-419A-B54C-8F5187A01FCC}" type="pres">
      <dgm:prSet presAssocID="{1A5D54F8-9722-402E-A93A-B025D59B6E41}" presName="background" presStyleLbl="node0" presStyleIdx="0" presStyleCnt="1"/>
      <dgm:spPr/>
    </dgm:pt>
    <dgm:pt modelId="{902B588C-FFA1-4B25-9255-BBBBDB7C094C}" type="pres">
      <dgm:prSet presAssocID="{1A5D54F8-9722-402E-A93A-B025D59B6E41}" presName="text" presStyleLbl="fgAcc0" presStyleIdx="0" presStyleCnt="1">
        <dgm:presLayoutVars>
          <dgm:chPref val="3"/>
        </dgm:presLayoutVars>
      </dgm:prSet>
      <dgm:spPr/>
    </dgm:pt>
    <dgm:pt modelId="{44F3248A-FBA3-4F53-9087-E303F9D15F0F}" type="pres">
      <dgm:prSet presAssocID="{1A5D54F8-9722-402E-A93A-B025D59B6E41}" presName="hierChild2" presStyleCnt="0"/>
      <dgm:spPr/>
    </dgm:pt>
    <dgm:pt modelId="{26EF9A09-34F8-4C7C-B1C6-5834E08DEAEC}" type="pres">
      <dgm:prSet presAssocID="{D37FB2B2-3835-4998-87A9-8FFE8E0F72E6}" presName="Name10" presStyleLbl="parChTrans1D2" presStyleIdx="0" presStyleCnt="1"/>
      <dgm:spPr/>
    </dgm:pt>
    <dgm:pt modelId="{A05A7A81-E932-4470-B799-9D46C1D81FE5}" type="pres">
      <dgm:prSet presAssocID="{5306B311-A219-4792-9201-6967A9D4D051}" presName="hierRoot2" presStyleCnt="0"/>
      <dgm:spPr/>
    </dgm:pt>
    <dgm:pt modelId="{7B035267-D777-41A6-86C6-E651E5E5CDAD}" type="pres">
      <dgm:prSet presAssocID="{5306B311-A219-4792-9201-6967A9D4D051}" presName="composite2" presStyleCnt="0"/>
      <dgm:spPr/>
    </dgm:pt>
    <dgm:pt modelId="{782B95A6-A3A4-4851-9835-32D559DF8F57}" type="pres">
      <dgm:prSet presAssocID="{5306B311-A219-4792-9201-6967A9D4D051}" presName="background2" presStyleLbl="node2" presStyleIdx="0" presStyleCnt="1"/>
      <dgm:spPr/>
    </dgm:pt>
    <dgm:pt modelId="{4BC2487D-891D-4F7B-9550-D0A2E1B71BA1}" type="pres">
      <dgm:prSet presAssocID="{5306B311-A219-4792-9201-6967A9D4D051}" presName="text2" presStyleLbl="fgAcc2" presStyleIdx="0" presStyleCnt="1">
        <dgm:presLayoutVars>
          <dgm:chPref val="3"/>
        </dgm:presLayoutVars>
      </dgm:prSet>
      <dgm:spPr/>
    </dgm:pt>
    <dgm:pt modelId="{843FD546-9E27-46A3-AE28-FB1BF562F340}" type="pres">
      <dgm:prSet presAssocID="{5306B311-A219-4792-9201-6967A9D4D051}" presName="hierChild3" presStyleCnt="0"/>
      <dgm:spPr/>
    </dgm:pt>
    <dgm:pt modelId="{B19C4ECD-366A-453E-B621-881E52E00652}" type="pres">
      <dgm:prSet presAssocID="{40F15919-9926-4186-A805-D5AE4DE0E3E8}" presName="Name17" presStyleLbl="parChTrans1D3" presStyleIdx="0" presStyleCnt="7"/>
      <dgm:spPr/>
    </dgm:pt>
    <dgm:pt modelId="{02109A4F-5AC4-4352-98F4-54EEC106780C}" type="pres">
      <dgm:prSet presAssocID="{5FAAD1F6-5B91-41B2-979F-1AB87C4170BF}" presName="hierRoot3" presStyleCnt="0"/>
      <dgm:spPr/>
    </dgm:pt>
    <dgm:pt modelId="{FE30E167-9923-48AB-8E67-5225330832A7}" type="pres">
      <dgm:prSet presAssocID="{5FAAD1F6-5B91-41B2-979F-1AB87C4170BF}" presName="composite3" presStyleCnt="0"/>
      <dgm:spPr/>
    </dgm:pt>
    <dgm:pt modelId="{9C329788-D874-46FD-B325-A89EB1B5FEA3}" type="pres">
      <dgm:prSet presAssocID="{5FAAD1F6-5B91-41B2-979F-1AB87C4170BF}" presName="background3" presStyleLbl="node3" presStyleIdx="0" presStyleCnt="7"/>
      <dgm:spPr/>
    </dgm:pt>
    <dgm:pt modelId="{525A2C72-741D-425E-88A3-1C6BB8047181}" type="pres">
      <dgm:prSet presAssocID="{5FAAD1F6-5B91-41B2-979F-1AB87C4170BF}" presName="text3" presStyleLbl="fgAcc3" presStyleIdx="0" presStyleCnt="7">
        <dgm:presLayoutVars>
          <dgm:chPref val="3"/>
        </dgm:presLayoutVars>
      </dgm:prSet>
      <dgm:spPr/>
    </dgm:pt>
    <dgm:pt modelId="{498A4C06-F418-4A51-922F-9FE90FC9C3D9}" type="pres">
      <dgm:prSet presAssocID="{5FAAD1F6-5B91-41B2-979F-1AB87C4170BF}" presName="hierChild4" presStyleCnt="0"/>
      <dgm:spPr/>
    </dgm:pt>
    <dgm:pt modelId="{7CB8621B-08C1-4AAC-BA3C-C3EC5702C65B}" type="pres">
      <dgm:prSet presAssocID="{B0E067A2-343C-438C-8BF1-4BF24C9598FE}" presName="Name17" presStyleLbl="parChTrans1D3" presStyleIdx="1" presStyleCnt="7"/>
      <dgm:spPr/>
    </dgm:pt>
    <dgm:pt modelId="{37503086-F404-48A2-B14F-3A3BC653CB39}" type="pres">
      <dgm:prSet presAssocID="{0A17C4D8-6245-42D4-BED4-62BA9A840B83}" presName="hierRoot3" presStyleCnt="0"/>
      <dgm:spPr/>
    </dgm:pt>
    <dgm:pt modelId="{DB178D7A-D5B7-4036-BD37-9C7BCCA854DE}" type="pres">
      <dgm:prSet presAssocID="{0A17C4D8-6245-42D4-BED4-62BA9A840B83}" presName="composite3" presStyleCnt="0"/>
      <dgm:spPr/>
    </dgm:pt>
    <dgm:pt modelId="{2C79048C-4708-4B18-9677-21CCDFF510B6}" type="pres">
      <dgm:prSet presAssocID="{0A17C4D8-6245-42D4-BED4-62BA9A840B83}" presName="background3" presStyleLbl="node3" presStyleIdx="1" presStyleCnt="7"/>
      <dgm:spPr/>
    </dgm:pt>
    <dgm:pt modelId="{148C6777-958B-4F7A-AECB-C87CDD2C8A1A}" type="pres">
      <dgm:prSet presAssocID="{0A17C4D8-6245-42D4-BED4-62BA9A840B83}" presName="text3" presStyleLbl="fgAcc3" presStyleIdx="1" presStyleCnt="7">
        <dgm:presLayoutVars>
          <dgm:chPref val="3"/>
        </dgm:presLayoutVars>
      </dgm:prSet>
      <dgm:spPr/>
    </dgm:pt>
    <dgm:pt modelId="{9770D1B2-000E-4DC3-B833-1556A485850E}" type="pres">
      <dgm:prSet presAssocID="{0A17C4D8-6245-42D4-BED4-62BA9A840B83}" presName="hierChild4" presStyleCnt="0"/>
      <dgm:spPr/>
    </dgm:pt>
    <dgm:pt modelId="{E1F5C576-D208-47E5-87FB-598D7704FEA4}" type="pres">
      <dgm:prSet presAssocID="{CC12D2DE-E58F-4D60-B360-F6AA258BD580}" presName="Name17" presStyleLbl="parChTrans1D3" presStyleIdx="2" presStyleCnt="7"/>
      <dgm:spPr/>
    </dgm:pt>
    <dgm:pt modelId="{BADBFEEB-F7AB-44F7-8AC5-100D1A2C7D40}" type="pres">
      <dgm:prSet presAssocID="{D6A5F942-D995-4F16-8444-3B31DE3BCDFF}" presName="hierRoot3" presStyleCnt="0"/>
      <dgm:spPr/>
    </dgm:pt>
    <dgm:pt modelId="{7ED5CF07-134A-4CE6-9371-A49EBBBB3F5E}" type="pres">
      <dgm:prSet presAssocID="{D6A5F942-D995-4F16-8444-3B31DE3BCDFF}" presName="composite3" presStyleCnt="0"/>
      <dgm:spPr/>
    </dgm:pt>
    <dgm:pt modelId="{EBF5CC72-E8AC-4312-9139-87E56BFBD27A}" type="pres">
      <dgm:prSet presAssocID="{D6A5F942-D995-4F16-8444-3B31DE3BCDFF}" presName="background3" presStyleLbl="node3" presStyleIdx="2" presStyleCnt="7"/>
      <dgm:spPr/>
    </dgm:pt>
    <dgm:pt modelId="{D8953F0A-D434-4F43-BFE0-82D46DBE7CE9}" type="pres">
      <dgm:prSet presAssocID="{D6A5F942-D995-4F16-8444-3B31DE3BCDFF}" presName="text3" presStyleLbl="fgAcc3" presStyleIdx="2" presStyleCnt="7">
        <dgm:presLayoutVars>
          <dgm:chPref val="3"/>
        </dgm:presLayoutVars>
      </dgm:prSet>
      <dgm:spPr/>
    </dgm:pt>
    <dgm:pt modelId="{981479FD-6815-44B7-A118-8434B9FCD8F4}" type="pres">
      <dgm:prSet presAssocID="{D6A5F942-D995-4F16-8444-3B31DE3BCDFF}" presName="hierChild4" presStyleCnt="0"/>
      <dgm:spPr/>
    </dgm:pt>
    <dgm:pt modelId="{C350928D-FD12-4989-84A7-165F1D1055C3}" type="pres">
      <dgm:prSet presAssocID="{76DA18DF-7C06-4ACF-8869-F07202E4CB59}" presName="Name17" presStyleLbl="parChTrans1D3" presStyleIdx="3" presStyleCnt="7"/>
      <dgm:spPr/>
    </dgm:pt>
    <dgm:pt modelId="{ED19EA46-408C-4B68-9AAB-33A18FA1C0D4}" type="pres">
      <dgm:prSet presAssocID="{F379E4E2-E590-4EAB-8580-41B9F1BBD38F}" presName="hierRoot3" presStyleCnt="0"/>
      <dgm:spPr/>
    </dgm:pt>
    <dgm:pt modelId="{5FA611DF-1EE6-463A-859C-62E4068F61B9}" type="pres">
      <dgm:prSet presAssocID="{F379E4E2-E590-4EAB-8580-41B9F1BBD38F}" presName="composite3" presStyleCnt="0"/>
      <dgm:spPr/>
    </dgm:pt>
    <dgm:pt modelId="{FC2DCA9A-9311-45C9-8061-5BBF44DE3E75}" type="pres">
      <dgm:prSet presAssocID="{F379E4E2-E590-4EAB-8580-41B9F1BBD38F}" presName="background3" presStyleLbl="node3" presStyleIdx="3" presStyleCnt="7"/>
      <dgm:spPr/>
    </dgm:pt>
    <dgm:pt modelId="{72AB0750-D54F-49A8-8757-34E0CD8A6EDB}" type="pres">
      <dgm:prSet presAssocID="{F379E4E2-E590-4EAB-8580-41B9F1BBD38F}" presName="text3" presStyleLbl="fgAcc3" presStyleIdx="3" presStyleCnt="7">
        <dgm:presLayoutVars>
          <dgm:chPref val="3"/>
        </dgm:presLayoutVars>
      </dgm:prSet>
      <dgm:spPr/>
    </dgm:pt>
    <dgm:pt modelId="{3FA307DC-E7A8-4B49-A85A-7BE63276CB21}" type="pres">
      <dgm:prSet presAssocID="{F379E4E2-E590-4EAB-8580-41B9F1BBD38F}" presName="hierChild4" presStyleCnt="0"/>
      <dgm:spPr/>
    </dgm:pt>
    <dgm:pt modelId="{AB925103-7B17-4DE8-9637-E2BAAD03EE17}" type="pres">
      <dgm:prSet presAssocID="{666E2436-D3AE-4BE8-B3CF-512769FCDD37}" presName="Name17" presStyleLbl="parChTrans1D3" presStyleIdx="4" presStyleCnt="7"/>
      <dgm:spPr/>
    </dgm:pt>
    <dgm:pt modelId="{5C218437-2C13-4EE5-A961-4D88BB323376}" type="pres">
      <dgm:prSet presAssocID="{27815FF4-C543-4A86-8D39-D55F490286A8}" presName="hierRoot3" presStyleCnt="0"/>
      <dgm:spPr/>
    </dgm:pt>
    <dgm:pt modelId="{5D32F1A9-89BD-4A15-90BF-47A796718A52}" type="pres">
      <dgm:prSet presAssocID="{27815FF4-C543-4A86-8D39-D55F490286A8}" presName="composite3" presStyleCnt="0"/>
      <dgm:spPr/>
    </dgm:pt>
    <dgm:pt modelId="{D519FDF1-571C-4639-8AEE-F7846CE65490}" type="pres">
      <dgm:prSet presAssocID="{27815FF4-C543-4A86-8D39-D55F490286A8}" presName="background3" presStyleLbl="node3" presStyleIdx="4" presStyleCnt="7"/>
      <dgm:spPr/>
    </dgm:pt>
    <dgm:pt modelId="{74FC9363-0987-45F6-AECF-1E69D79CD2E4}" type="pres">
      <dgm:prSet presAssocID="{27815FF4-C543-4A86-8D39-D55F490286A8}" presName="text3" presStyleLbl="fgAcc3" presStyleIdx="4" presStyleCnt="7">
        <dgm:presLayoutVars>
          <dgm:chPref val="3"/>
        </dgm:presLayoutVars>
      </dgm:prSet>
      <dgm:spPr/>
    </dgm:pt>
    <dgm:pt modelId="{6D1F7BDF-8669-4E29-AC5A-826144C8E5A6}" type="pres">
      <dgm:prSet presAssocID="{27815FF4-C543-4A86-8D39-D55F490286A8}" presName="hierChild4" presStyleCnt="0"/>
      <dgm:spPr/>
    </dgm:pt>
    <dgm:pt modelId="{A9BEE10D-95E9-433C-BDB9-B1EB756DAD1C}" type="pres">
      <dgm:prSet presAssocID="{52BCBA0D-53D5-4E83-AA80-8A0257E19D90}" presName="Name17" presStyleLbl="parChTrans1D3" presStyleIdx="5" presStyleCnt="7"/>
      <dgm:spPr/>
    </dgm:pt>
    <dgm:pt modelId="{BC3437C0-83A7-451C-B259-C195DF9C43B1}" type="pres">
      <dgm:prSet presAssocID="{69B3668B-08AC-4E5D-A912-98DFD217DB31}" presName="hierRoot3" presStyleCnt="0"/>
      <dgm:spPr/>
    </dgm:pt>
    <dgm:pt modelId="{3C6645E2-8C40-4AD0-BA61-108B9FAAD4C0}" type="pres">
      <dgm:prSet presAssocID="{69B3668B-08AC-4E5D-A912-98DFD217DB31}" presName="composite3" presStyleCnt="0"/>
      <dgm:spPr/>
    </dgm:pt>
    <dgm:pt modelId="{B196CEA3-8170-4213-86CF-416CAF0242FB}" type="pres">
      <dgm:prSet presAssocID="{69B3668B-08AC-4E5D-A912-98DFD217DB31}" presName="background3" presStyleLbl="node3" presStyleIdx="5" presStyleCnt="7"/>
      <dgm:spPr/>
    </dgm:pt>
    <dgm:pt modelId="{A697071B-E653-49CC-954C-D9A4356F204C}" type="pres">
      <dgm:prSet presAssocID="{69B3668B-08AC-4E5D-A912-98DFD217DB31}" presName="text3" presStyleLbl="fgAcc3" presStyleIdx="5" presStyleCnt="7">
        <dgm:presLayoutVars>
          <dgm:chPref val="3"/>
        </dgm:presLayoutVars>
      </dgm:prSet>
      <dgm:spPr/>
    </dgm:pt>
    <dgm:pt modelId="{DD1660FB-0F88-4E0C-93FA-C410F74AD80B}" type="pres">
      <dgm:prSet presAssocID="{69B3668B-08AC-4E5D-A912-98DFD217DB31}" presName="hierChild4" presStyleCnt="0"/>
      <dgm:spPr/>
    </dgm:pt>
    <dgm:pt modelId="{6318B4DC-281E-4C83-AC9F-31077ABC70C8}" type="pres">
      <dgm:prSet presAssocID="{06654891-DC45-432D-9477-A2DD631246F7}" presName="Name17" presStyleLbl="parChTrans1D3" presStyleIdx="6" presStyleCnt="7"/>
      <dgm:spPr/>
    </dgm:pt>
    <dgm:pt modelId="{25AD14DC-4DC3-4ED9-9C38-03015A9D4A3E}" type="pres">
      <dgm:prSet presAssocID="{47A0B5D6-DAFE-417B-8976-E3681012C19D}" presName="hierRoot3" presStyleCnt="0"/>
      <dgm:spPr/>
    </dgm:pt>
    <dgm:pt modelId="{F0F35C23-0BA1-4D49-9278-34B4D5D127BF}" type="pres">
      <dgm:prSet presAssocID="{47A0B5D6-DAFE-417B-8976-E3681012C19D}" presName="composite3" presStyleCnt="0"/>
      <dgm:spPr/>
    </dgm:pt>
    <dgm:pt modelId="{298267F5-AA5D-4B54-86B6-2A47FBCB4946}" type="pres">
      <dgm:prSet presAssocID="{47A0B5D6-DAFE-417B-8976-E3681012C19D}" presName="background3" presStyleLbl="node3" presStyleIdx="6" presStyleCnt="7"/>
      <dgm:spPr/>
    </dgm:pt>
    <dgm:pt modelId="{431E08B9-0650-478B-B9E7-E731CB730285}" type="pres">
      <dgm:prSet presAssocID="{47A0B5D6-DAFE-417B-8976-E3681012C19D}" presName="text3" presStyleLbl="fgAcc3" presStyleIdx="6" presStyleCnt="7">
        <dgm:presLayoutVars>
          <dgm:chPref val="3"/>
        </dgm:presLayoutVars>
      </dgm:prSet>
      <dgm:spPr/>
    </dgm:pt>
    <dgm:pt modelId="{D295E410-10CD-400B-A876-AD99B3F2086B}" type="pres">
      <dgm:prSet presAssocID="{47A0B5D6-DAFE-417B-8976-E3681012C19D}" presName="hierChild4" presStyleCnt="0"/>
      <dgm:spPr/>
    </dgm:pt>
  </dgm:ptLst>
  <dgm:cxnLst>
    <dgm:cxn modelId="{2D230F00-66E0-4689-AFAE-1ED082FE135B}" srcId="{5306B311-A219-4792-9201-6967A9D4D051}" destId="{D6A5F942-D995-4F16-8444-3B31DE3BCDFF}" srcOrd="2" destOrd="0" parTransId="{CC12D2DE-E58F-4D60-B360-F6AA258BD580}" sibTransId="{1BC84646-BB84-4F08-8A45-F4F853FE6E97}"/>
    <dgm:cxn modelId="{2106A702-5B11-4A75-BE06-DD803AE3EE5D}" type="presOf" srcId="{76DA18DF-7C06-4ACF-8869-F07202E4CB59}" destId="{C350928D-FD12-4989-84A7-165F1D1055C3}" srcOrd="0" destOrd="0" presId="urn:microsoft.com/office/officeart/2005/8/layout/hierarchy1"/>
    <dgm:cxn modelId="{8128590C-4A93-4C84-A6F0-704E1EF40064}" type="presOf" srcId="{69B3668B-08AC-4E5D-A912-98DFD217DB31}" destId="{A697071B-E653-49CC-954C-D9A4356F204C}" srcOrd="0" destOrd="0" presId="urn:microsoft.com/office/officeart/2005/8/layout/hierarchy1"/>
    <dgm:cxn modelId="{01E3CE0C-0E5F-4C52-904F-D420E3EF9F80}" type="presOf" srcId="{D6A5F942-D995-4F16-8444-3B31DE3BCDFF}" destId="{D8953F0A-D434-4F43-BFE0-82D46DBE7CE9}" srcOrd="0" destOrd="0" presId="urn:microsoft.com/office/officeart/2005/8/layout/hierarchy1"/>
    <dgm:cxn modelId="{A6738419-8E8E-41FB-B4EA-E8341292CF2C}" type="presOf" srcId="{5FAAD1F6-5B91-41B2-979F-1AB87C4170BF}" destId="{525A2C72-741D-425E-88A3-1C6BB8047181}" srcOrd="0" destOrd="0" presId="urn:microsoft.com/office/officeart/2005/8/layout/hierarchy1"/>
    <dgm:cxn modelId="{86AE9731-607E-45CA-AEEB-59F06577E9B1}" type="presOf" srcId="{F379E4E2-E590-4EAB-8580-41B9F1BBD38F}" destId="{72AB0750-D54F-49A8-8757-34E0CD8A6EDB}" srcOrd="0" destOrd="0" presId="urn:microsoft.com/office/officeart/2005/8/layout/hierarchy1"/>
    <dgm:cxn modelId="{A7A9C736-3578-4D16-B9C2-4D16AD4449CE}" type="presOf" srcId="{CC12D2DE-E58F-4D60-B360-F6AA258BD580}" destId="{E1F5C576-D208-47E5-87FB-598D7704FEA4}" srcOrd="0" destOrd="0" presId="urn:microsoft.com/office/officeart/2005/8/layout/hierarchy1"/>
    <dgm:cxn modelId="{EDD10938-6D2E-45A2-A73C-BE47A8ED2772}" type="presOf" srcId="{40F15919-9926-4186-A805-D5AE4DE0E3E8}" destId="{B19C4ECD-366A-453E-B621-881E52E00652}" srcOrd="0" destOrd="0" presId="urn:microsoft.com/office/officeart/2005/8/layout/hierarchy1"/>
    <dgm:cxn modelId="{0670553B-734E-4F1E-A9C4-3C11FD727600}" srcId="{5306B311-A219-4792-9201-6967A9D4D051}" destId="{F379E4E2-E590-4EAB-8580-41B9F1BBD38F}" srcOrd="3" destOrd="0" parTransId="{76DA18DF-7C06-4ACF-8869-F07202E4CB59}" sibTransId="{90F79303-539D-4B72-9314-8ACB69727AC1}"/>
    <dgm:cxn modelId="{8F11E740-2794-42BB-9208-1AAF5114DAB7}" srcId="{40002A8F-CE17-402E-9115-F08371DC1526}" destId="{1A5D54F8-9722-402E-A93A-B025D59B6E41}" srcOrd="0" destOrd="0" parTransId="{A2420179-9A23-44D7-B846-4BFFB2ADDD32}" sibTransId="{25BCFE5E-647B-43B7-876D-2AD0E06E3FA6}"/>
    <dgm:cxn modelId="{18B5905F-A2BE-427E-BCC7-361AE35AE2A2}" type="presOf" srcId="{47A0B5D6-DAFE-417B-8976-E3681012C19D}" destId="{431E08B9-0650-478B-B9E7-E731CB730285}" srcOrd="0" destOrd="0" presId="urn:microsoft.com/office/officeart/2005/8/layout/hierarchy1"/>
    <dgm:cxn modelId="{8B06226E-9723-41DC-AFBA-334899A1BB57}" type="presOf" srcId="{D37FB2B2-3835-4998-87A9-8FFE8E0F72E6}" destId="{26EF9A09-34F8-4C7C-B1C6-5834E08DEAEC}" srcOrd="0" destOrd="0" presId="urn:microsoft.com/office/officeart/2005/8/layout/hierarchy1"/>
    <dgm:cxn modelId="{EDD91070-2BD8-4748-8601-57FB3E78654F}" type="presOf" srcId="{40002A8F-CE17-402E-9115-F08371DC1526}" destId="{A62FE9D7-55B4-4447-8542-11D893D0254D}" srcOrd="0" destOrd="0" presId="urn:microsoft.com/office/officeart/2005/8/layout/hierarchy1"/>
    <dgm:cxn modelId="{FA1A9F56-86ED-47ED-9169-8AC6A1063588}" srcId="{5306B311-A219-4792-9201-6967A9D4D051}" destId="{5FAAD1F6-5B91-41B2-979F-1AB87C4170BF}" srcOrd="0" destOrd="0" parTransId="{40F15919-9926-4186-A805-D5AE4DE0E3E8}" sibTransId="{D0B5BDE2-0FCF-413C-A0D1-55CCEC856241}"/>
    <dgm:cxn modelId="{622FF77E-82CA-42FE-8F13-C095D055DDD0}" type="presOf" srcId="{27815FF4-C543-4A86-8D39-D55F490286A8}" destId="{74FC9363-0987-45F6-AECF-1E69D79CD2E4}" srcOrd="0" destOrd="0" presId="urn:microsoft.com/office/officeart/2005/8/layout/hierarchy1"/>
    <dgm:cxn modelId="{FF8B8BA3-6B4B-4F0F-8731-66E3D719F11F}" type="presOf" srcId="{52BCBA0D-53D5-4E83-AA80-8A0257E19D90}" destId="{A9BEE10D-95E9-433C-BDB9-B1EB756DAD1C}" srcOrd="0" destOrd="0" presId="urn:microsoft.com/office/officeart/2005/8/layout/hierarchy1"/>
    <dgm:cxn modelId="{6C93A8AB-3EE8-483E-9BF7-52C2A353303A}" type="presOf" srcId="{B0E067A2-343C-438C-8BF1-4BF24C9598FE}" destId="{7CB8621B-08C1-4AAC-BA3C-C3EC5702C65B}" srcOrd="0" destOrd="0" presId="urn:microsoft.com/office/officeart/2005/8/layout/hierarchy1"/>
    <dgm:cxn modelId="{C47989B1-BBE1-4D90-B0BC-D9934F43BE68}" type="presOf" srcId="{1A5D54F8-9722-402E-A93A-B025D59B6E41}" destId="{902B588C-FFA1-4B25-9255-BBBBDB7C094C}" srcOrd="0" destOrd="0" presId="urn:microsoft.com/office/officeart/2005/8/layout/hierarchy1"/>
    <dgm:cxn modelId="{D31D51B8-C0EC-49CA-8591-FEF31E3CD21D}" srcId="{5306B311-A219-4792-9201-6967A9D4D051}" destId="{69B3668B-08AC-4E5D-A912-98DFD217DB31}" srcOrd="5" destOrd="0" parTransId="{52BCBA0D-53D5-4E83-AA80-8A0257E19D90}" sibTransId="{88638ABB-9FAF-401B-B529-1B3FBB79926A}"/>
    <dgm:cxn modelId="{6D0780BD-27FD-4B3E-B99A-FDCC190926BE}" srcId="{5306B311-A219-4792-9201-6967A9D4D051}" destId="{47A0B5D6-DAFE-417B-8976-E3681012C19D}" srcOrd="6" destOrd="0" parTransId="{06654891-DC45-432D-9477-A2DD631246F7}" sibTransId="{91ADB64A-6D10-446F-B9B8-901B5DE2E061}"/>
    <dgm:cxn modelId="{46EAD0C1-F894-47DE-87AA-68415A8F7D6B}" type="presOf" srcId="{0A17C4D8-6245-42D4-BED4-62BA9A840B83}" destId="{148C6777-958B-4F7A-AECB-C87CDD2C8A1A}" srcOrd="0" destOrd="0" presId="urn:microsoft.com/office/officeart/2005/8/layout/hierarchy1"/>
    <dgm:cxn modelId="{54A0A3C4-8D39-48AD-8507-EEDDB98EAB46}" type="presOf" srcId="{5306B311-A219-4792-9201-6967A9D4D051}" destId="{4BC2487D-891D-4F7B-9550-D0A2E1B71BA1}" srcOrd="0" destOrd="0" presId="urn:microsoft.com/office/officeart/2005/8/layout/hierarchy1"/>
    <dgm:cxn modelId="{B8DA04C6-2ED4-4DC4-A4AA-12D1995CEE24}" srcId="{5306B311-A219-4792-9201-6967A9D4D051}" destId="{0A17C4D8-6245-42D4-BED4-62BA9A840B83}" srcOrd="1" destOrd="0" parTransId="{B0E067A2-343C-438C-8BF1-4BF24C9598FE}" sibTransId="{7867831C-2392-4315-BD39-ED58B6C03B84}"/>
    <dgm:cxn modelId="{8B503CD1-FFC6-4781-B5D3-AC5B13E09106}" srcId="{5306B311-A219-4792-9201-6967A9D4D051}" destId="{27815FF4-C543-4A86-8D39-D55F490286A8}" srcOrd="4" destOrd="0" parTransId="{666E2436-D3AE-4BE8-B3CF-512769FCDD37}" sibTransId="{26647793-50C9-47BC-B8EE-B9AF1ACFBF68}"/>
    <dgm:cxn modelId="{72FD38DC-F79B-43FE-986D-F499C1136550}" type="presOf" srcId="{666E2436-D3AE-4BE8-B3CF-512769FCDD37}" destId="{AB925103-7B17-4DE8-9637-E2BAAD03EE17}" srcOrd="0" destOrd="0" presId="urn:microsoft.com/office/officeart/2005/8/layout/hierarchy1"/>
    <dgm:cxn modelId="{8DAE21EA-0A68-402E-8344-0050CCB95C9D}" srcId="{1A5D54F8-9722-402E-A93A-B025D59B6E41}" destId="{5306B311-A219-4792-9201-6967A9D4D051}" srcOrd="0" destOrd="0" parTransId="{D37FB2B2-3835-4998-87A9-8FFE8E0F72E6}" sibTransId="{EBE4267E-2A32-4795-AA71-4C533BB2D713}"/>
    <dgm:cxn modelId="{B8800EF0-6CE5-4F3D-86BF-B51DD689A4BE}" type="presOf" srcId="{06654891-DC45-432D-9477-A2DD631246F7}" destId="{6318B4DC-281E-4C83-AC9F-31077ABC70C8}" srcOrd="0" destOrd="0" presId="urn:microsoft.com/office/officeart/2005/8/layout/hierarchy1"/>
    <dgm:cxn modelId="{7E0A5D6A-9B0B-4BC8-B94C-E3483A3AAF84}" type="presParOf" srcId="{A62FE9D7-55B4-4447-8542-11D893D0254D}" destId="{B05F840C-B912-435E-9B48-586F2399449C}" srcOrd="0" destOrd="0" presId="urn:microsoft.com/office/officeart/2005/8/layout/hierarchy1"/>
    <dgm:cxn modelId="{639DE518-A55E-4797-B574-CF876F662C9E}" type="presParOf" srcId="{B05F840C-B912-435E-9B48-586F2399449C}" destId="{C35AB3F4-704F-46A1-AE23-5375E06EC4C4}" srcOrd="0" destOrd="0" presId="urn:microsoft.com/office/officeart/2005/8/layout/hierarchy1"/>
    <dgm:cxn modelId="{6106F2D0-8011-424C-87BB-85DF3C4150CC}" type="presParOf" srcId="{C35AB3F4-704F-46A1-AE23-5375E06EC4C4}" destId="{4B8636B7-2948-419A-B54C-8F5187A01FCC}" srcOrd="0" destOrd="0" presId="urn:microsoft.com/office/officeart/2005/8/layout/hierarchy1"/>
    <dgm:cxn modelId="{8260BF34-F783-4648-B9A2-7D9E7AA3EFE4}" type="presParOf" srcId="{C35AB3F4-704F-46A1-AE23-5375E06EC4C4}" destId="{902B588C-FFA1-4B25-9255-BBBBDB7C094C}" srcOrd="1" destOrd="0" presId="urn:microsoft.com/office/officeart/2005/8/layout/hierarchy1"/>
    <dgm:cxn modelId="{3CF0763B-94BD-450B-ADF9-BB9BEC0733F5}" type="presParOf" srcId="{B05F840C-B912-435E-9B48-586F2399449C}" destId="{44F3248A-FBA3-4F53-9087-E303F9D15F0F}" srcOrd="1" destOrd="0" presId="urn:microsoft.com/office/officeart/2005/8/layout/hierarchy1"/>
    <dgm:cxn modelId="{C55A18AB-9155-433C-B8AE-0806115FFE9D}" type="presParOf" srcId="{44F3248A-FBA3-4F53-9087-E303F9D15F0F}" destId="{26EF9A09-34F8-4C7C-B1C6-5834E08DEAEC}" srcOrd="0" destOrd="0" presId="urn:microsoft.com/office/officeart/2005/8/layout/hierarchy1"/>
    <dgm:cxn modelId="{2312772C-6535-451E-92CB-6EBD844E3B24}" type="presParOf" srcId="{44F3248A-FBA3-4F53-9087-E303F9D15F0F}" destId="{A05A7A81-E932-4470-B799-9D46C1D81FE5}" srcOrd="1" destOrd="0" presId="urn:microsoft.com/office/officeart/2005/8/layout/hierarchy1"/>
    <dgm:cxn modelId="{6826FB9E-C752-42EB-A61A-AFE48BCC8770}" type="presParOf" srcId="{A05A7A81-E932-4470-B799-9D46C1D81FE5}" destId="{7B035267-D777-41A6-86C6-E651E5E5CDAD}" srcOrd="0" destOrd="0" presId="urn:microsoft.com/office/officeart/2005/8/layout/hierarchy1"/>
    <dgm:cxn modelId="{7E6F4B73-C77B-4B28-959D-C4D280B1B734}" type="presParOf" srcId="{7B035267-D777-41A6-86C6-E651E5E5CDAD}" destId="{782B95A6-A3A4-4851-9835-32D559DF8F57}" srcOrd="0" destOrd="0" presId="urn:microsoft.com/office/officeart/2005/8/layout/hierarchy1"/>
    <dgm:cxn modelId="{976DF84D-79D4-41D6-9FB0-BA1EF27B904D}" type="presParOf" srcId="{7B035267-D777-41A6-86C6-E651E5E5CDAD}" destId="{4BC2487D-891D-4F7B-9550-D0A2E1B71BA1}" srcOrd="1" destOrd="0" presId="urn:microsoft.com/office/officeart/2005/8/layout/hierarchy1"/>
    <dgm:cxn modelId="{CE9F102B-BC42-4347-9DAD-4CF40C814B45}" type="presParOf" srcId="{A05A7A81-E932-4470-B799-9D46C1D81FE5}" destId="{843FD546-9E27-46A3-AE28-FB1BF562F340}" srcOrd="1" destOrd="0" presId="urn:microsoft.com/office/officeart/2005/8/layout/hierarchy1"/>
    <dgm:cxn modelId="{CA1ABE51-C22E-42B4-B85D-DBF429055251}" type="presParOf" srcId="{843FD546-9E27-46A3-AE28-FB1BF562F340}" destId="{B19C4ECD-366A-453E-B621-881E52E00652}" srcOrd="0" destOrd="0" presId="urn:microsoft.com/office/officeart/2005/8/layout/hierarchy1"/>
    <dgm:cxn modelId="{75719736-FD18-4117-927C-201B0CF54086}" type="presParOf" srcId="{843FD546-9E27-46A3-AE28-FB1BF562F340}" destId="{02109A4F-5AC4-4352-98F4-54EEC106780C}" srcOrd="1" destOrd="0" presId="urn:microsoft.com/office/officeart/2005/8/layout/hierarchy1"/>
    <dgm:cxn modelId="{5BCC2119-C8D2-430E-B990-6F4DA8C570CC}" type="presParOf" srcId="{02109A4F-5AC4-4352-98F4-54EEC106780C}" destId="{FE30E167-9923-48AB-8E67-5225330832A7}" srcOrd="0" destOrd="0" presId="urn:microsoft.com/office/officeart/2005/8/layout/hierarchy1"/>
    <dgm:cxn modelId="{D8DA3A52-2000-494A-B51D-E23F4A7E320D}" type="presParOf" srcId="{FE30E167-9923-48AB-8E67-5225330832A7}" destId="{9C329788-D874-46FD-B325-A89EB1B5FEA3}" srcOrd="0" destOrd="0" presId="urn:microsoft.com/office/officeart/2005/8/layout/hierarchy1"/>
    <dgm:cxn modelId="{7B6001E6-A582-495B-9CD0-B0400C95E3C9}" type="presParOf" srcId="{FE30E167-9923-48AB-8E67-5225330832A7}" destId="{525A2C72-741D-425E-88A3-1C6BB8047181}" srcOrd="1" destOrd="0" presId="urn:microsoft.com/office/officeart/2005/8/layout/hierarchy1"/>
    <dgm:cxn modelId="{6BD43CD4-C13A-4F96-A9EA-E42F494CBFC4}" type="presParOf" srcId="{02109A4F-5AC4-4352-98F4-54EEC106780C}" destId="{498A4C06-F418-4A51-922F-9FE90FC9C3D9}" srcOrd="1" destOrd="0" presId="urn:microsoft.com/office/officeart/2005/8/layout/hierarchy1"/>
    <dgm:cxn modelId="{97FBCD03-F260-4239-BFC3-20887C9B0AA7}" type="presParOf" srcId="{843FD546-9E27-46A3-AE28-FB1BF562F340}" destId="{7CB8621B-08C1-4AAC-BA3C-C3EC5702C65B}" srcOrd="2" destOrd="0" presId="urn:microsoft.com/office/officeart/2005/8/layout/hierarchy1"/>
    <dgm:cxn modelId="{B66F0C6D-AB24-4B66-925D-92E63AE5161F}" type="presParOf" srcId="{843FD546-9E27-46A3-AE28-FB1BF562F340}" destId="{37503086-F404-48A2-B14F-3A3BC653CB39}" srcOrd="3" destOrd="0" presId="urn:microsoft.com/office/officeart/2005/8/layout/hierarchy1"/>
    <dgm:cxn modelId="{D5512026-0558-4E8D-8EEA-9A6AE5DBE242}" type="presParOf" srcId="{37503086-F404-48A2-B14F-3A3BC653CB39}" destId="{DB178D7A-D5B7-4036-BD37-9C7BCCA854DE}" srcOrd="0" destOrd="0" presId="urn:microsoft.com/office/officeart/2005/8/layout/hierarchy1"/>
    <dgm:cxn modelId="{E749AF1A-AD5E-4052-AAE2-7D0194747472}" type="presParOf" srcId="{DB178D7A-D5B7-4036-BD37-9C7BCCA854DE}" destId="{2C79048C-4708-4B18-9677-21CCDFF510B6}" srcOrd="0" destOrd="0" presId="urn:microsoft.com/office/officeart/2005/8/layout/hierarchy1"/>
    <dgm:cxn modelId="{633EC94F-88D7-447D-B9AD-85045FE079E1}" type="presParOf" srcId="{DB178D7A-D5B7-4036-BD37-9C7BCCA854DE}" destId="{148C6777-958B-4F7A-AECB-C87CDD2C8A1A}" srcOrd="1" destOrd="0" presId="urn:microsoft.com/office/officeart/2005/8/layout/hierarchy1"/>
    <dgm:cxn modelId="{3867F43E-96C1-4659-BFA3-122B7AE257A8}" type="presParOf" srcId="{37503086-F404-48A2-B14F-3A3BC653CB39}" destId="{9770D1B2-000E-4DC3-B833-1556A485850E}" srcOrd="1" destOrd="0" presId="urn:microsoft.com/office/officeart/2005/8/layout/hierarchy1"/>
    <dgm:cxn modelId="{98665161-2E26-476B-85E7-3351E565EE98}" type="presParOf" srcId="{843FD546-9E27-46A3-AE28-FB1BF562F340}" destId="{E1F5C576-D208-47E5-87FB-598D7704FEA4}" srcOrd="4" destOrd="0" presId="urn:microsoft.com/office/officeart/2005/8/layout/hierarchy1"/>
    <dgm:cxn modelId="{6ADC2757-7EB5-42D6-88A6-9108F7D73FF5}" type="presParOf" srcId="{843FD546-9E27-46A3-AE28-FB1BF562F340}" destId="{BADBFEEB-F7AB-44F7-8AC5-100D1A2C7D40}" srcOrd="5" destOrd="0" presId="urn:microsoft.com/office/officeart/2005/8/layout/hierarchy1"/>
    <dgm:cxn modelId="{AB0E768D-7033-4391-9666-B2E998C7B693}" type="presParOf" srcId="{BADBFEEB-F7AB-44F7-8AC5-100D1A2C7D40}" destId="{7ED5CF07-134A-4CE6-9371-A49EBBBB3F5E}" srcOrd="0" destOrd="0" presId="urn:microsoft.com/office/officeart/2005/8/layout/hierarchy1"/>
    <dgm:cxn modelId="{28742B03-2BC8-4D13-90E0-500C838D22D4}" type="presParOf" srcId="{7ED5CF07-134A-4CE6-9371-A49EBBBB3F5E}" destId="{EBF5CC72-E8AC-4312-9139-87E56BFBD27A}" srcOrd="0" destOrd="0" presId="urn:microsoft.com/office/officeart/2005/8/layout/hierarchy1"/>
    <dgm:cxn modelId="{73A89C85-64E3-4C03-AB4C-459CCD216F48}" type="presParOf" srcId="{7ED5CF07-134A-4CE6-9371-A49EBBBB3F5E}" destId="{D8953F0A-D434-4F43-BFE0-82D46DBE7CE9}" srcOrd="1" destOrd="0" presId="urn:microsoft.com/office/officeart/2005/8/layout/hierarchy1"/>
    <dgm:cxn modelId="{352E5D70-58B9-4F83-AA2B-FF712E133F37}" type="presParOf" srcId="{BADBFEEB-F7AB-44F7-8AC5-100D1A2C7D40}" destId="{981479FD-6815-44B7-A118-8434B9FCD8F4}" srcOrd="1" destOrd="0" presId="urn:microsoft.com/office/officeart/2005/8/layout/hierarchy1"/>
    <dgm:cxn modelId="{5A87A7C0-7E05-4A31-BBFC-2FD40104EF5E}" type="presParOf" srcId="{843FD546-9E27-46A3-AE28-FB1BF562F340}" destId="{C350928D-FD12-4989-84A7-165F1D1055C3}" srcOrd="6" destOrd="0" presId="urn:microsoft.com/office/officeart/2005/8/layout/hierarchy1"/>
    <dgm:cxn modelId="{A6DC3CBE-5A65-4CA4-B4EC-9FE9E1EF2A67}" type="presParOf" srcId="{843FD546-9E27-46A3-AE28-FB1BF562F340}" destId="{ED19EA46-408C-4B68-9AAB-33A18FA1C0D4}" srcOrd="7" destOrd="0" presId="urn:microsoft.com/office/officeart/2005/8/layout/hierarchy1"/>
    <dgm:cxn modelId="{8BD0B568-1B81-4E6C-939F-6B25278503C2}" type="presParOf" srcId="{ED19EA46-408C-4B68-9AAB-33A18FA1C0D4}" destId="{5FA611DF-1EE6-463A-859C-62E4068F61B9}" srcOrd="0" destOrd="0" presId="urn:microsoft.com/office/officeart/2005/8/layout/hierarchy1"/>
    <dgm:cxn modelId="{9DBC816D-D2CF-4BC6-ADC8-676DED4BEAF3}" type="presParOf" srcId="{5FA611DF-1EE6-463A-859C-62E4068F61B9}" destId="{FC2DCA9A-9311-45C9-8061-5BBF44DE3E75}" srcOrd="0" destOrd="0" presId="urn:microsoft.com/office/officeart/2005/8/layout/hierarchy1"/>
    <dgm:cxn modelId="{204064D1-ACB0-43DB-91F5-419DAB15F94C}" type="presParOf" srcId="{5FA611DF-1EE6-463A-859C-62E4068F61B9}" destId="{72AB0750-D54F-49A8-8757-34E0CD8A6EDB}" srcOrd="1" destOrd="0" presId="urn:microsoft.com/office/officeart/2005/8/layout/hierarchy1"/>
    <dgm:cxn modelId="{A1B90E96-31A6-4674-939D-898D47988BFC}" type="presParOf" srcId="{ED19EA46-408C-4B68-9AAB-33A18FA1C0D4}" destId="{3FA307DC-E7A8-4B49-A85A-7BE63276CB21}" srcOrd="1" destOrd="0" presId="urn:microsoft.com/office/officeart/2005/8/layout/hierarchy1"/>
    <dgm:cxn modelId="{5BD25259-D1CE-4DE6-9E55-18E33D3682D0}" type="presParOf" srcId="{843FD546-9E27-46A3-AE28-FB1BF562F340}" destId="{AB925103-7B17-4DE8-9637-E2BAAD03EE17}" srcOrd="8" destOrd="0" presId="urn:microsoft.com/office/officeart/2005/8/layout/hierarchy1"/>
    <dgm:cxn modelId="{797BA654-6644-4349-B3DE-2622A2F85E60}" type="presParOf" srcId="{843FD546-9E27-46A3-AE28-FB1BF562F340}" destId="{5C218437-2C13-4EE5-A961-4D88BB323376}" srcOrd="9" destOrd="0" presId="urn:microsoft.com/office/officeart/2005/8/layout/hierarchy1"/>
    <dgm:cxn modelId="{7E385342-9E1C-4552-B487-85A1D8DBDEE5}" type="presParOf" srcId="{5C218437-2C13-4EE5-A961-4D88BB323376}" destId="{5D32F1A9-89BD-4A15-90BF-47A796718A52}" srcOrd="0" destOrd="0" presId="urn:microsoft.com/office/officeart/2005/8/layout/hierarchy1"/>
    <dgm:cxn modelId="{A37F97C1-AC8F-4571-9678-D1170A1F93A1}" type="presParOf" srcId="{5D32F1A9-89BD-4A15-90BF-47A796718A52}" destId="{D519FDF1-571C-4639-8AEE-F7846CE65490}" srcOrd="0" destOrd="0" presId="urn:microsoft.com/office/officeart/2005/8/layout/hierarchy1"/>
    <dgm:cxn modelId="{DCBC8628-7598-4EA6-8FC9-C410C837086A}" type="presParOf" srcId="{5D32F1A9-89BD-4A15-90BF-47A796718A52}" destId="{74FC9363-0987-45F6-AECF-1E69D79CD2E4}" srcOrd="1" destOrd="0" presId="urn:microsoft.com/office/officeart/2005/8/layout/hierarchy1"/>
    <dgm:cxn modelId="{01682BDB-7D38-49B6-91A5-11A26ED64CF7}" type="presParOf" srcId="{5C218437-2C13-4EE5-A961-4D88BB323376}" destId="{6D1F7BDF-8669-4E29-AC5A-826144C8E5A6}" srcOrd="1" destOrd="0" presId="urn:microsoft.com/office/officeart/2005/8/layout/hierarchy1"/>
    <dgm:cxn modelId="{150FA1A8-54FC-427C-8F37-E525D48A157F}" type="presParOf" srcId="{843FD546-9E27-46A3-AE28-FB1BF562F340}" destId="{A9BEE10D-95E9-433C-BDB9-B1EB756DAD1C}" srcOrd="10" destOrd="0" presId="urn:microsoft.com/office/officeart/2005/8/layout/hierarchy1"/>
    <dgm:cxn modelId="{970E8793-C57E-49DA-B01A-3F63259631F9}" type="presParOf" srcId="{843FD546-9E27-46A3-AE28-FB1BF562F340}" destId="{BC3437C0-83A7-451C-B259-C195DF9C43B1}" srcOrd="11" destOrd="0" presId="urn:microsoft.com/office/officeart/2005/8/layout/hierarchy1"/>
    <dgm:cxn modelId="{5DF87169-2811-492B-B41C-2D20ABA47D34}" type="presParOf" srcId="{BC3437C0-83A7-451C-B259-C195DF9C43B1}" destId="{3C6645E2-8C40-4AD0-BA61-108B9FAAD4C0}" srcOrd="0" destOrd="0" presId="urn:microsoft.com/office/officeart/2005/8/layout/hierarchy1"/>
    <dgm:cxn modelId="{B66604F9-229B-4286-9CB7-FCEF69317054}" type="presParOf" srcId="{3C6645E2-8C40-4AD0-BA61-108B9FAAD4C0}" destId="{B196CEA3-8170-4213-86CF-416CAF0242FB}" srcOrd="0" destOrd="0" presId="urn:microsoft.com/office/officeart/2005/8/layout/hierarchy1"/>
    <dgm:cxn modelId="{98526C3D-98F0-48A1-B5B0-955575D5AA51}" type="presParOf" srcId="{3C6645E2-8C40-4AD0-BA61-108B9FAAD4C0}" destId="{A697071B-E653-49CC-954C-D9A4356F204C}" srcOrd="1" destOrd="0" presId="urn:microsoft.com/office/officeart/2005/8/layout/hierarchy1"/>
    <dgm:cxn modelId="{E09676EB-DA72-4158-9F9F-E327A6B5ECBF}" type="presParOf" srcId="{BC3437C0-83A7-451C-B259-C195DF9C43B1}" destId="{DD1660FB-0F88-4E0C-93FA-C410F74AD80B}" srcOrd="1" destOrd="0" presId="urn:microsoft.com/office/officeart/2005/8/layout/hierarchy1"/>
    <dgm:cxn modelId="{F97CF60C-00D3-4ED3-A232-8C590BAFA0B0}" type="presParOf" srcId="{843FD546-9E27-46A3-AE28-FB1BF562F340}" destId="{6318B4DC-281E-4C83-AC9F-31077ABC70C8}" srcOrd="12" destOrd="0" presId="urn:microsoft.com/office/officeart/2005/8/layout/hierarchy1"/>
    <dgm:cxn modelId="{68633633-9474-4C3D-8EF9-E82731AFC9F5}" type="presParOf" srcId="{843FD546-9E27-46A3-AE28-FB1BF562F340}" destId="{25AD14DC-4DC3-4ED9-9C38-03015A9D4A3E}" srcOrd="13" destOrd="0" presId="urn:microsoft.com/office/officeart/2005/8/layout/hierarchy1"/>
    <dgm:cxn modelId="{3892516E-59F5-413D-B840-0A5048B9BAFB}" type="presParOf" srcId="{25AD14DC-4DC3-4ED9-9C38-03015A9D4A3E}" destId="{F0F35C23-0BA1-4D49-9278-34B4D5D127BF}" srcOrd="0" destOrd="0" presId="urn:microsoft.com/office/officeart/2005/8/layout/hierarchy1"/>
    <dgm:cxn modelId="{1E8F2A28-6114-4422-B799-1576C7534C1D}" type="presParOf" srcId="{F0F35C23-0BA1-4D49-9278-34B4D5D127BF}" destId="{298267F5-AA5D-4B54-86B6-2A47FBCB4946}" srcOrd="0" destOrd="0" presId="urn:microsoft.com/office/officeart/2005/8/layout/hierarchy1"/>
    <dgm:cxn modelId="{A593D054-2D1F-4E2C-AB60-A0ACE14C44DA}" type="presParOf" srcId="{F0F35C23-0BA1-4D49-9278-34B4D5D127BF}" destId="{431E08B9-0650-478B-B9E7-E731CB730285}" srcOrd="1" destOrd="0" presId="urn:microsoft.com/office/officeart/2005/8/layout/hierarchy1"/>
    <dgm:cxn modelId="{D08B0F62-F060-4DE8-90C6-175308DAB3CA}" type="presParOf" srcId="{25AD14DC-4DC3-4ED9-9C38-03015A9D4A3E}" destId="{D295E410-10CD-400B-A876-AD99B3F2086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18B4DC-281E-4C83-AC9F-31077ABC70C8}">
      <dsp:nvSpPr>
        <dsp:cNvPr id="0" name=""/>
        <dsp:cNvSpPr/>
      </dsp:nvSpPr>
      <dsp:spPr>
        <a:xfrm>
          <a:off x="5364988" y="3685790"/>
          <a:ext cx="4712780" cy="3738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4740"/>
              </a:lnTo>
              <a:lnTo>
                <a:pt x="4712780" y="254740"/>
              </a:lnTo>
              <a:lnTo>
                <a:pt x="4712780" y="3738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BEE10D-95E9-433C-BDB9-B1EB756DAD1C}">
      <dsp:nvSpPr>
        <dsp:cNvPr id="0" name=""/>
        <dsp:cNvSpPr/>
      </dsp:nvSpPr>
      <dsp:spPr>
        <a:xfrm>
          <a:off x="5364988" y="3685790"/>
          <a:ext cx="3141853" cy="3738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4740"/>
              </a:lnTo>
              <a:lnTo>
                <a:pt x="3141853" y="254740"/>
              </a:lnTo>
              <a:lnTo>
                <a:pt x="3141853" y="3738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925103-7B17-4DE8-9637-E2BAAD03EE17}">
      <dsp:nvSpPr>
        <dsp:cNvPr id="0" name=""/>
        <dsp:cNvSpPr/>
      </dsp:nvSpPr>
      <dsp:spPr>
        <a:xfrm>
          <a:off x="5364988" y="3685790"/>
          <a:ext cx="1570926" cy="3738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4740"/>
              </a:lnTo>
              <a:lnTo>
                <a:pt x="1570926" y="254740"/>
              </a:lnTo>
              <a:lnTo>
                <a:pt x="1570926" y="3738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50928D-FD12-4989-84A7-165F1D1055C3}">
      <dsp:nvSpPr>
        <dsp:cNvPr id="0" name=""/>
        <dsp:cNvSpPr/>
      </dsp:nvSpPr>
      <dsp:spPr>
        <a:xfrm>
          <a:off x="5319268" y="3685790"/>
          <a:ext cx="91440" cy="37380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38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F5C576-D208-47E5-87FB-598D7704FEA4}">
      <dsp:nvSpPr>
        <dsp:cNvPr id="0" name=""/>
        <dsp:cNvSpPr/>
      </dsp:nvSpPr>
      <dsp:spPr>
        <a:xfrm>
          <a:off x="3794061" y="3685790"/>
          <a:ext cx="1570926" cy="373809"/>
        </a:xfrm>
        <a:custGeom>
          <a:avLst/>
          <a:gdLst/>
          <a:ahLst/>
          <a:cxnLst/>
          <a:rect l="0" t="0" r="0" b="0"/>
          <a:pathLst>
            <a:path>
              <a:moveTo>
                <a:pt x="1570926" y="0"/>
              </a:moveTo>
              <a:lnTo>
                <a:pt x="1570926" y="254740"/>
              </a:lnTo>
              <a:lnTo>
                <a:pt x="0" y="254740"/>
              </a:lnTo>
              <a:lnTo>
                <a:pt x="0" y="3738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B8621B-08C1-4AAC-BA3C-C3EC5702C65B}">
      <dsp:nvSpPr>
        <dsp:cNvPr id="0" name=""/>
        <dsp:cNvSpPr/>
      </dsp:nvSpPr>
      <dsp:spPr>
        <a:xfrm>
          <a:off x="2223134" y="3685790"/>
          <a:ext cx="3141853" cy="373809"/>
        </a:xfrm>
        <a:custGeom>
          <a:avLst/>
          <a:gdLst/>
          <a:ahLst/>
          <a:cxnLst/>
          <a:rect l="0" t="0" r="0" b="0"/>
          <a:pathLst>
            <a:path>
              <a:moveTo>
                <a:pt x="3141853" y="0"/>
              </a:moveTo>
              <a:lnTo>
                <a:pt x="3141853" y="254740"/>
              </a:lnTo>
              <a:lnTo>
                <a:pt x="0" y="254740"/>
              </a:lnTo>
              <a:lnTo>
                <a:pt x="0" y="3738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9C4ECD-366A-453E-B621-881E52E00652}">
      <dsp:nvSpPr>
        <dsp:cNvPr id="0" name=""/>
        <dsp:cNvSpPr/>
      </dsp:nvSpPr>
      <dsp:spPr>
        <a:xfrm>
          <a:off x="652208" y="3685790"/>
          <a:ext cx="4712780" cy="373809"/>
        </a:xfrm>
        <a:custGeom>
          <a:avLst/>
          <a:gdLst/>
          <a:ahLst/>
          <a:cxnLst/>
          <a:rect l="0" t="0" r="0" b="0"/>
          <a:pathLst>
            <a:path>
              <a:moveTo>
                <a:pt x="4712780" y="0"/>
              </a:moveTo>
              <a:lnTo>
                <a:pt x="4712780" y="254740"/>
              </a:lnTo>
              <a:lnTo>
                <a:pt x="0" y="254740"/>
              </a:lnTo>
              <a:lnTo>
                <a:pt x="0" y="3738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EF9A09-34F8-4C7C-B1C6-5834E08DEAEC}">
      <dsp:nvSpPr>
        <dsp:cNvPr id="0" name=""/>
        <dsp:cNvSpPr/>
      </dsp:nvSpPr>
      <dsp:spPr>
        <a:xfrm>
          <a:off x="5319268" y="2495813"/>
          <a:ext cx="91440" cy="37380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380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8636B7-2948-419A-B54C-8F5187A01FCC}">
      <dsp:nvSpPr>
        <dsp:cNvPr id="0" name=""/>
        <dsp:cNvSpPr/>
      </dsp:nvSpPr>
      <dsp:spPr>
        <a:xfrm>
          <a:off x="4722336" y="1679646"/>
          <a:ext cx="1285303" cy="8161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2B588C-FFA1-4B25-9255-BBBBDB7C094C}">
      <dsp:nvSpPr>
        <dsp:cNvPr id="0" name=""/>
        <dsp:cNvSpPr/>
      </dsp:nvSpPr>
      <dsp:spPr>
        <a:xfrm>
          <a:off x="4865147" y="1815317"/>
          <a:ext cx="1285303" cy="8161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600" kern="1200" dirty="0"/>
            <a:t>董事长</a:t>
          </a:r>
          <a:endParaRPr lang="en-US" sz="1600" kern="1200" dirty="0"/>
        </a:p>
      </dsp:txBody>
      <dsp:txXfrm>
        <a:off x="4889052" y="1839222"/>
        <a:ext cx="1237493" cy="768357"/>
      </dsp:txXfrm>
    </dsp:sp>
    <dsp:sp modelId="{782B95A6-A3A4-4851-9835-32D559DF8F57}">
      <dsp:nvSpPr>
        <dsp:cNvPr id="0" name=""/>
        <dsp:cNvSpPr/>
      </dsp:nvSpPr>
      <dsp:spPr>
        <a:xfrm>
          <a:off x="4722336" y="2869623"/>
          <a:ext cx="1285303" cy="8161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C2487D-891D-4F7B-9550-D0A2E1B71BA1}">
      <dsp:nvSpPr>
        <dsp:cNvPr id="0" name=""/>
        <dsp:cNvSpPr/>
      </dsp:nvSpPr>
      <dsp:spPr>
        <a:xfrm>
          <a:off x="4865147" y="3005294"/>
          <a:ext cx="1285303" cy="8161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600" kern="1200" dirty="0"/>
            <a:t>总经理</a:t>
          </a:r>
          <a:endParaRPr lang="en-US" sz="1600" kern="1200" dirty="0"/>
        </a:p>
      </dsp:txBody>
      <dsp:txXfrm>
        <a:off x="4889052" y="3029199"/>
        <a:ext cx="1237493" cy="768357"/>
      </dsp:txXfrm>
    </dsp:sp>
    <dsp:sp modelId="{9C329788-D874-46FD-B325-A89EB1B5FEA3}">
      <dsp:nvSpPr>
        <dsp:cNvPr id="0" name=""/>
        <dsp:cNvSpPr/>
      </dsp:nvSpPr>
      <dsp:spPr>
        <a:xfrm>
          <a:off x="9556" y="4059600"/>
          <a:ext cx="1285303" cy="8161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5A2C72-741D-425E-88A3-1C6BB8047181}">
      <dsp:nvSpPr>
        <dsp:cNvPr id="0" name=""/>
        <dsp:cNvSpPr/>
      </dsp:nvSpPr>
      <dsp:spPr>
        <a:xfrm>
          <a:off x="152367" y="4195271"/>
          <a:ext cx="1285303" cy="8161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600" kern="1200" dirty="0"/>
            <a:t>综合管理部</a:t>
          </a:r>
          <a:endParaRPr lang="en-US" sz="1600" kern="1200" dirty="0"/>
        </a:p>
      </dsp:txBody>
      <dsp:txXfrm>
        <a:off x="176272" y="4219176"/>
        <a:ext cx="1237493" cy="768357"/>
      </dsp:txXfrm>
    </dsp:sp>
    <dsp:sp modelId="{2C79048C-4708-4B18-9677-21CCDFF510B6}">
      <dsp:nvSpPr>
        <dsp:cNvPr id="0" name=""/>
        <dsp:cNvSpPr/>
      </dsp:nvSpPr>
      <dsp:spPr>
        <a:xfrm>
          <a:off x="1580482" y="4059600"/>
          <a:ext cx="1285303" cy="8161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8C6777-958B-4F7A-AECB-C87CDD2C8A1A}">
      <dsp:nvSpPr>
        <dsp:cNvPr id="0" name=""/>
        <dsp:cNvSpPr/>
      </dsp:nvSpPr>
      <dsp:spPr>
        <a:xfrm>
          <a:off x="1723294" y="4195271"/>
          <a:ext cx="1285303" cy="8161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600" kern="1200" dirty="0"/>
            <a:t>财务资产部</a:t>
          </a:r>
          <a:endParaRPr lang="en-US" sz="1600" kern="1200" dirty="0"/>
        </a:p>
      </dsp:txBody>
      <dsp:txXfrm>
        <a:off x="1747199" y="4219176"/>
        <a:ext cx="1237493" cy="768357"/>
      </dsp:txXfrm>
    </dsp:sp>
    <dsp:sp modelId="{EBF5CC72-E8AC-4312-9139-87E56BFBD27A}">
      <dsp:nvSpPr>
        <dsp:cNvPr id="0" name=""/>
        <dsp:cNvSpPr/>
      </dsp:nvSpPr>
      <dsp:spPr>
        <a:xfrm>
          <a:off x="3151409" y="4059600"/>
          <a:ext cx="1285303" cy="8161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953F0A-D434-4F43-BFE0-82D46DBE7CE9}">
      <dsp:nvSpPr>
        <dsp:cNvPr id="0" name=""/>
        <dsp:cNvSpPr/>
      </dsp:nvSpPr>
      <dsp:spPr>
        <a:xfrm>
          <a:off x="3294221" y="4195271"/>
          <a:ext cx="1285303" cy="8161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600" kern="1200" dirty="0"/>
            <a:t>经营管理部</a:t>
          </a:r>
          <a:endParaRPr lang="en-US" sz="1600" kern="1200" dirty="0"/>
        </a:p>
      </dsp:txBody>
      <dsp:txXfrm>
        <a:off x="3318126" y="4219176"/>
        <a:ext cx="1237493" cy="768357"/>
      </dsp:txXfrm>
    </dsp:sp>
    <dsp:sp modelId="{FC2DCA9A-9311-45C9-8061-5BBF44DE3E75}">
      <dsp:nvSpPr>
        <dsp:cNvPr id="0" name=""/>
        <dsp:cNvSpPr/>
      </dsp:nvSpPr>
      <dsp:spPr>
        <a:xfrm>
          <a:off x="4722336" y="4059600"/>
          <a:ext cx="1285303" cy="8161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AB0750-D54F-49A8-8757-34E0CD8A6EDB}">
      <dsp:nvSpPr>
        <dsp:cNvPr id="0" name=""/>
        <dsp:cNvSpPr/>
      </dsp:nvSpPr>
      <dsp:spPr>
        <a:xfrm>
          <a:off x="4865147" y="4195271"/>
          <a:ext cx="1285303" cy="8161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600" kern="1200" dirty="0"/>
            <a:t>技术发展部</a:t>
          </a:r>
          <a:endParaRPr lang="en-US" sz="1600" kern="1200" dirty="0"/>
        </a:p>
      </dsp:txBody>
      <dsp:txXfrm>
        <a:off x="4889052" y="4219176"/>
        <a:ext cx="1237493" cy="768357"/>
      </dsp:txXfrm>
    </dsp:sp>
    <dsp:sp modelId="{D519FDF1-571C-4639-8AEE-F7846CE65490}">
      <dsp:nvSpPr>
        <dsp:cNvPr id="0" name=""/>
        <dsp:cNvSpPr/>
      </dsp:nvSpPr>
      <dsp:spPr>
        <a:xfrm>
          <a:off x="6293263" y="4059600"/>
          <a:ext cx="1285303" cy="8161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FC9363-0987-45F6-AECF-1E69D79CD2E4}">
      <dsp:nvSpPr>
        <dsp:cNvPr id="0" name=""/>
        <dsp:cNvSpPr/>
      </dsp:nvSpPr>
      <dsp:spPr>
        <a:xfrm>
          <a:off x="6436074" y="4195271"/>
          <a:ext cx="1285303" cy="8161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600" kern="1200" dirty="0"/>
            <a:t>研发事业部</a:t>
          </a:r>
          <a:endParaRPr lang="en-US" sz="1600" kern="1200" dirty="0"/>
        </a:p>
      </dsp:txBody>
      <dsp:txXfrm>
        <a:off x="6459979" y="4219176"/>
        <a:ext cx="1237493" cy="768357"/>
      </dsp:txXfrm>
    </dsp:sp>
    <dsp:sp modelId="{B196CEA3-8170-4213-86CF-416CAF0242FB}">
      <dsp:nvSpPr>
        <dsp:cNvPr id="0" name=""/>
        <dsp:cNvSpPr/>
      </dsp:nvSpPr>
      <dsp:spPr>
        <a:xfrm>
          <a:off x="7864189" y="4059600"/>
          <a:ext cx="1285303" cy="8161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97071B-E653-49CC-954C-D9A4356F204C}">
      <dsp:nvSpPr>
        <dsp:cNvPr id="0" name=""/>
        <dsp:cNvSpPr/>
      </dsp:nvSpPr>
      <dsp:spPr>
        <a:xfrm>
          <a:off x="8007001" y="4195271"/>
          <a:ext cx="1285303" cy="8161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600" kern="1200" dirty="0"/>
            <a:t>信息（数据）事业部</a:t>
          </a:r>
          <a:endParaRPr lang="en-US" sz="1600" kern="1200" dirty="0"/>
        </a:p>
      </dsp:txBody>
      <dsp:txXfrm>
        <a:off x="8030906" y="4219176"/>
        <a:ext cx="1237493" cy="768357"/>
      </dsp:txXfrm>
    </dsp:sp>
    <dsp:sp modelId="{298267F5-AA5D-4B54-86B6-2A47FBCB4946}">
      <dsp:nvSpPr>
        <dsp:cNvPr id="0" name=""/>
        <dsp:cNvSpPr/>
      </dsp:nvSpPr>
      <dsp:spPr>
        <a:xfrm>
          <a:off x="9435116" y="4059600"/>
          <a:ext cx="1285303" cy="8161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1E08B9-0650-478B-B9E7-E731CB730285}">
      <dsp:nvSpPr>
        <dsp:cNvPr id="0" name=""/>
        <dsp:cNvSpPr/>
      </dsp:nvSpPr>
      <dsp:spPr>
        <a:xfrm>
          <a:off x="9577928" y="4195271"/>
          <a:ext cx="1285303" cy="8161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OPPOSans R"/>
              <a:ea typeface="OPPOSans R"/>
              <a:cs typeface="+mn-cs"/>
            </a:rPr>
            <a:t>客服事业部</a:t>
          </a:r>
          <a:endParaRPr lang="en-US" sz="16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OPPOSans R"/>
            <a:ea typeface="OPPOSans R"/>
            <a:cs typeface="+mn-cs"/>
          </a:endParaRPr>
        </a:p>
      </dsp:txBody>
      <dsp:txXfrm>
        <a:off x="9601833" y="4219176"/>
        <a:ext cx="1237493" cy="7683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3" Type="http://schemas.openxmlformats.org/officeDocument/2006/relationships/tags" Target="../tags/tag4.xml"/><Relationship Id="rId21" Type="http://schemas.openxmlformats.org/officeDocument/2006/relationships/tags" Target="../tags/tag22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tags" Target="../tags/tag21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slideMaster" Target="../slideMasters/slideMaster1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tags" Target="../tags/tag24.xml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tags" Target="../tags/tag23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13" Type="http://schemas.openxmlformats.org/officeDocument/2006/relationships/tags" Target="../tags/tag37.xml"/><Relationship Id="rId18" Type="http://schemas.openxmlformats.org/officeDocument/2006/relationships/tags" Target="../tags/tag42.xml"/><Relationship Id="rId3" Type="http://schemas.openxmlformats.org/officeDocument/2006/relationships/tags" Target="../tags/tag27.xml"/><Relationship Id="rId21" Type="http://schemas.openxmlformats.org/officeDocument/2006/relationships/tags" Target="../tags/tag45.xml"/><Relationship Id="rId7" Type="http://schemas.openxmlformats.org/officeDocument/2006/relationships/tags" Target="../tags/tag31.xml"/><Relationship Id="rId12" Type="http://schemas.openxmlformats.org/officeDocument/2006/relationships/tags" Target="../tags/tag36.xml"/><Relationship Id="rId17" Type="http://schemas.openxmlformats.org/officeDocument/2006/relationships/tags" Target="../tags/tag41.xml"/><Relationship Id="rId2" Type="http://schemas.openxmlformats.org/officeDocument/2006/relationships/tags" Target="../tags/tag26.xml"/><Relationship Id="rId16" Type="http://schemas.openxmlformats.org/officeDocument/2006/relationships/tags" Target="../tags/tag40.xml"/><Relationship Id="rId20" Type="http://schemas.openxmlformats.org/officeDocument/2006/relationships/tags" Target="../tags/tag44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tags" Target="../tags/tag35.xml"/><Relationship Id="rId5" Type="http://schemas.openxmlformats.org/officeDocument/2006/relationships/tags" Target="../tags/tag29.xml"/><Relationship Id="rId15" Type="http://schemas.openxmlformats.org/officeDocument/2006/relationships/tags" Target="../tags/tag39.xml"/><Relationship Id="rId10" Type="http://schemas.openxmlformats.org/officeDocument/2006/relationships/tags" Target="../tags/tag34.xml"/><Relationship Id="rId19" Type="http://schemas.openxmlformats.org/officeDocument/2006/relationships/tags" Target="../tags/tag43.xml"/><Relationship Id="rId4" Type="http://schemas.openxmlformats.org/officeDocument/2006/relationships/tags" Target="../tags/tag28.xml"/><Relationship Id="rId9" Type="http://schemas.openxmlformats.org/officeDocument/2006/relationships/tags" Target="../tags/tag33.xml"/><Relationship Id="rId14" Type="http://schemas.openxmlformats.org/officeDocument/2006/relationships/tags" Target="../tags/tag38.xml"/><Relationship Id="rId2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13" Type="http://schemas.openxmlformats.org/officeDocument/2006/relationships/tags" Target="../tags/tag58.xml"/><Relationship Id="rId18" Type="http://schemas.openxmlformats.org/officeDocument/2006/relationships/tags" Target="../tags/tag63.xml"/><Relationship Id="rId3" Type="http://schemas.openxmlformats.org/officeDocument/2006/relationships/tags" Target="../tags/tag48.xml"/><Relationship Id="rId21" Type="http://schemas.openxmlformats.org/officeDocument/2006/relationships/tags" Target="../tags/tag66.xml"/><Relationship Id="rId7" Type="http://schemas.openxmlformats.org/officeDocument/2006/relationships/tags" Target="../tags/tag52.xml"/><Relationship Id="rId12" Type="http://schemas.openxmlformats.org/officeDocument/2006/relationships/tags" Target="../tags/tag57.xml"/><Relationship Id="rId17" Type="http://schemas.openxmlformats.org/officeDocument/2006/relationships/tags" Target="../tags/tag62.xml"/><Relationship Id="rId2" Type="http://schemas.openxmlformats.org/officeDocument/2006/relationships/tags" Target="../tags/tag47.xml"/><Relationship Id="rId16" Type="http://schemas.openxmlformats.org/officeDocument/2006/relationships/tags" Target="../tags/tag61.xml"/><Relationship Id="rId20" Type="http://schemas.openxmlformats.org/officeDocument/2006/relationships/tags" Target="../tags/tag65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tags" Target="../tags/tag56.xml"/><Relationship Id="rId5" Type="http://schemas.openxmlformats.org/officeDocument/2006/relationships/tags" Target="../tags/tag50.xml"/><Relationship Id="rId15" Type="http://schemas.openxmlformats.org/officeDocument/2006/relationships/tags" Target="../tags/tag60.xml"/><Relationship Id="rId10" Type="http://schemas.openxmlformats.org/officeDocument/2006/relationships/tags" Target="../tags/tag55.xml"/><Relationship Id="rId19" Type="http://schemas.openxmlformats.org/officeDocument/2006/relationships/tags" Target="../tags/tag64.xml"/><Relationship Id="rId4" Type="http://schemas.openxmlformats.org/officeDocument/2006/relationships/tags" Target="../tags/tag49.xml"/><Relationship Id="rId9" Type="http://schemas.openxmlformats.org/officeDocument/2006/relationships/tags" Target="../tags/tag54.xml"/><Relationship Id="rId14" Type="http://schemas.openxmlformats.org/officeDocument/2006/relationships/tags" Target="../tags/tag59.xml"/><Relationship Id="rId2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74.xml"/><Relationship Id="rId13" Type="http://schemas.openxmlformats.org/officeDocument/2006/relationships/tags" Target="../tags/tag79.xml"/><Relationship Id="rId18" Type="http://schemas.openxmlformats.org/officeDocument/2006/relationships/tags" Target="../tags/tag84.xml"/><Relationship Id="rId3" Type="http://schemas.openxmlformats.org/officeDocument/2006/relationships/tags" Target="../tags/tag69.xml"/><Relationship Id="rId21" Type="http://schemas.openxmlformats.org/officeDocument/2006/relationships/tags" Target="../tags/tag87.xml"/><Relationship Id="rId7" Type="http://schemas.openxmlformats.org/officeDocument/2006/relationships/tags" Target="../tags/tag73.xml"/><Relationship Id="rId12" Type="http://schemas.openxmlformats.org/officeDocument/2006/relationships/tags" Target="../tags/tag78.xml"/><Relationship Id="rId17" Type="http://schemas.openxmlformats.org/officeDocument/2006/relationships/tags" Target="../tags/tag83.xml"/><Relationship Id="rId2" Type="http://schemas.openxmlformats.org/officeDocument/2006/relationships/tags" Target="../tags/tag68.xml"/><Relationship Id="rId16" Type="http://schemas.openxmlformats.org/officeDocument/2006/relationships/tags" Target="../tags/tag82.xml"/><Relationship Id="rId20" Type="http://schemas.openxmlformats.org/officeDocument/2006/relationships/tags" Target="../tags/tag86.xml"/><Relationship Id="rId1" Type="http://schemas.openxmlformats.org/officeDocument/2006/relationships/tags" Target="../tags/tag67.xml"/><Relationship Id="rId6" Type="http://schemas.openxmlformats.org/officeDocument/2006/relationships/tags" Target="../tags/tag72.xml"/><Relationship Id="rId11" Type="http://schemas.openxmlformats.org/officeDocument/2006/relationships/tags" Target="../tags/tag77.xml"/><Relationship Id="rId5" Type="http://schemas.openxmlformats.org/officeDocument/2006/relationships/tags" Target="../tags/tag71.xml"/><Relationship Id="rId15" Type="http://schemas.openxmlformats.org/officeDocument/2006/relationships/tags" Target="../tags/tag81.xml"/><Relationship Id="rId10" Type="http://schemas.openxmlformats.org/officeDocument/2006/relationships/tags" Target="../tags/tag76.xml"/><Relationship Id="rId19" Type="http://schemas.openxmlformats.org/officeDocument/2006/relationships/tags" Target="../tags/tag85.xml"/><Relationship Id="rId4" Type="http://schemas.openxmlformats.org/officeDocument/2006/relationships/tags" Target="../tags/tag70.xml"/><Relationship Id="rId9" Type="http://schemas.openxmlformats.org/officeDocument/2006/relationships/tags" Target="../tags/tag75.xml"/><Relationship Id="rId14" Type="http://schemas.openxmlformats.org/officeDocument/2006/relationships/tags" Target="../tags/tag80.xml"/><Relationship Id="rId2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95.xml"/><Relationship Id="rId13" Type="http://schemas.openxmlformats.org/officeDocument/2006/relationships/tags" Target="../tags/tag100.xml"/><Relationship Id="rId18" Type="http://schemas.openxmlformats.org/officeDocument/2006/relationships/tags" Target="../tags/tag105.xml"/><Relationship Id="rId3" Type="http://schemas.openxmlformats.org/officeDocument/2006/relationships/tags" Target="../tags/tag90.xml"/><Relationship Id="rId21" Type="http://schemas.openxmlformats.org/officeDocument/2006/relationships/tags" Target="../tags/tag108.xml"/><Relationship Id="rId7" Type="http://schemas.openxmlformats.org/officeDocument/2006/relationships/tags" Target="../tags/tag94.xml"/><Relationship Id="rId12" Type="http://schemas.openxmlformats.org/officeDocument/2006/relationships/tags" Target="../tags/tag99.xml"/><Relationship Id="rId17" Type="http://schemas.openxmlformats.org/officeDocument/2006/relationships/tags" Target="../tags/tag104.xml"/><Relationship Id="rId2" Type="http://schemas.openxmlformats.org/officeDocument/2006/relationships/tags" Target="../tags/tag89.xml"/><Relationship Id="rId16" Type="http://schemas.openxmlformats.org/officeDocument/2006/relationships/tags" Target="../tags/tag103.xml"/><Relationship Id="rId20" Type="http://schemas.openxmlformats.org/officeDocument/2006/relationships/tags" Target="../tags/tag107.xml"/><Relationship Id="rId1" Type="http://schemas.openxmlformats.org/officeDocument/2006/relationships/tags" Target="../tags/tag88.xml"/><Relationship Id="rId6" Type="http://schemas.openxmlformats.org/officeDocument/2006/relationships/tags" Target="../tags/tag93.xml"/><Relationship Id="rId11" Type="http://schemas.openxmlformats.org/officeDocument/2006/relationships/tags" Target="../tags/tag98.xml"/><Relationship Id="rId5" Type="http://schemas.openxmlformats.org/officeDocument/2006/relationships/tags" Target="../tags/tag92.xml"/><Relationship Id="rId15" Type="http://schemas.openxmlformats.org/officeDocument/2006/relationships/tags" Target="../tags/tag102.xml"/><Relationship Id="rId10" Type="http://schemas.openxmlformats.org/officeDocument/2006/relationships/tags" Target="../tags/tag97.xml"/><Relationship Id="rId19" Type="http://schemas.openxmlformats.org/officeDocument/2006/relationships/tags" Target="../tags/tag106.xml"/><Relationship Id="rId4" Type="http://schemas.openxmlformats.org/officeDocument/2006/relationships/tags" Target="../tags/tag91.xml"/><Relationship Id="rId9" Type="http://schemas.openxmlformats.org/officeDocument/2006/relationships/tags" Target="../tags/tag96.xml"/><Relationship Id="rId14" Type="http://schemas.openxmlformats.org/officeDocument/2006/relationships/tags" Target="../tags/tag101.xml"/><Relationship Id="rId2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tags" Target="../tags/tag116.xml"/><Relationship Id="rId13" Type="http://schemas.openxmlformats.org/officeDocument/2006/relationships/tags" Target="../tags/tag121.xml"/><Relationship Id="rId18" Type="http://schemas.openxmlformats.org/officeDocument/2006/relationships/tags" Target="../tags/tag126.xml"/><Relationship Id="rId3" Type="http://schemas.openxmlformats.org/officeDocument/2006/relationships/tags" Target="../tags/tag111.xml"/><Relationship Id="rId21" Type="http://schemas.openxmlformats.org/officeDocument/2006/relationships/tags" Target="../tags/tag129.xml"/><Relationship Id="rId7" Type="http://schemas.openxmlformats.org/officeDocument/2006/relationships/tags" Target="../tags/tag115.xml"/><Relationship Id="rId12" Type="http://schemas.openxmlformats.org/officeDocument/2006/relationships/tags" Target="../tags/tag120.xml"/><Relationship Id="rId17" Type="http://schemas.openxmlformats.org/officeDocument/2006/relationships/tags" Target="../tags/tag125.xml"/><Relationship Id="rId2" Type="http://schemas.openxmlformats.org/officeDocument/2006/relationships/tags" Target="../tags/tag110.xml"/><Relationship Id="rId16" Type="http://schemas.openxmlformats.org/officeDocument/2006/relationships/tags" Target="../tags/tag124.xml"/><Relationship Id="rId20" Type="http://schemas.openxmlformats.org/officeDocument/2006/relationships/tags" Target="../tags/tag128.xml"/><Relationship Id="rId1" Type="http://schemas.openxmlformats.org/officeDocument/2006/relationships/tags" Target="../tags/tag109.xml"/><Relationship Id="rId6" Type="http://schemas.openxmlformats.org/officeDocument/2006/relationships/tags" Target="../tags/tag114.xml"/><Relationship Id="rId11" Type="http://schemas.openxmlformats.org/officeDocument/2006/relationships/tags" Target="../tags/tag119.xml"/><Relationship Id="rId24" Type="http://schemas.openxmlformats.org/officeDocument/2006/relationships/slideMaster" Target="../slideMasters/slideMaster1.xml"/><Relationship Id="rId5" Type="http://schemas.openxmlformats.org/officeDocument/2006/relationships/tags" Target="../tags/tag113.xml"/><Relationship Id="rId15" Type="http://schemas.openxmlformats.org/officeDocument/2006/relationships/tags" Target="../tags/tag123.xml"/><Relationship Id="rId23" Type="http://schemas.openxmlformats.org/officeDocument/2006/relationships/tags" Target="../tags/tag131.xml"/><Relationship Id="rId10" Type="http://schemas.openxmlformats.org/officeDocument/2006/relationships/tags" Target="../tags/tag118.xml"/><Relationship Id="rId19" Type="http://schemas.openxmlformats.org/officeDocument/2006/relationships/tags" Target="../tags/tag127.xml"/><Relationship Id="rId4" Type="http://schemas.openxmlformats.org/officeDocument/2006/relationships/tags" Target="../tags/tag112.xml"/><Relationship Id="rId9" Type="http://schemas.openxmlformats.org/officeDocument/2006/relationships/tags" Target="../tags/tag117.xml"/><Relationship Id="rId14" Type="http://schemas.openxmlformats.org/officeDocument/2006/relationships/tags" Target="../tags/tag122.xml"/><Relationship Id="rId22" Type="http://schemas.openxmlformats.org/officeDocument/2006/relationships/tags" Target="../tags/tag13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PA-组合 92">
            <a:extLst>
              <a:ext uri="{FF2B5EF4-FFF2-40B4-BE49-F238E27FC236}">
                <a16:creationId xmlns:a16="http://schemas.microsoft.com/office/drawing/2014/main" id="{BE173B45-5BE6-CE02-AF6D-19FEF34BED7F}"/>
              </a:ext>
            </a:extLst>
          </p:cNvPr>
          <p:cNvGrpSpPr/>
          <p:nvPr userDrawn="1">
            <p:custDataLst>
              <p:tags r:id="rId1"/>
            </p:custDataLst>
          </p:nvPr>
        </p:nvGrpSpPr>
        <p:grpSpPr>
          <a:xfrm>
            <a:off x="4696" y="5589345"/>
            <a:ext cx="1633604" cy="1214550"/>
            <a:chOff x="0" y="9100457"/>
            <a:chExt cx="2230640" cy="1658433"/>
          </a:xfrm>
          <a:solidFill>
            <a:schemeClr val="accent1">
              <a:lumMod val="20000"/>
              <a:lumOff val="80000"/>
              <a:alpha val="60000"/>
            </a:schemeClr>
          </a:solidFill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7DD7E394-ECE2-5E56-BA10-3A140BD54506}"/>
                </a:ext>
              </a:extLst>
            </p:cNvPr>
            <p:cNvGrpSpPr/>
            <p:nvPr/>
          </p:nvGrpSpPr>
          <p:grpSpPr>
            <a:xfrm>
              <a:off x="0" y="9100457"/>
              <a:ext cx="2230640" cy="304800"/>
              <a:chOff x="0" y="9100457"/>
              <a:chExt cx="2230640" cy="304800"/>
            </a:xfrm>
            <a:grpFill/>
          </p:grpSpPr>
          <p:sp>
            <p:nvSpPr>
              <p:cNvPr id="25" name="PA-椭圆 68">
                <a:extLst>
                  <a:ext uri="{FF2B5EF4-FFF2-40B4-BE49-F238E27FC236}">
                    <a16:creationId xmlns:a16="http://schemas.microsoft.com/office/drawing/2014/main" id="{7C1774C8-87F5-0187-B6D4-2F6DCE6DC02C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PA-椭圆 69">
                <a:extLst>
                  <a:ext uri="{FF2B5EF4-FFF2-40B4-BE49-F238E27FC236}">
                    <a16:creationId xmlns:a16="http://schemas.microsoft.com/office/drawing/2014/main" id="{9BB69508-C396-38F3-6B80-70D776BB3E1F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484504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PA-椭圆 70">
                <a:extLst>
                  <a:ext uri="{FF2B5EF4-FFF2-40B4-BE49-F238E27FC236}">
                    <a16:creationId xmlns:a16="http://schemas.microsoft.com/office/drawing/2014/main" id="{A6574D83-0582-7BD1-332E-50F548C4C3CC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96897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PA-椭圆 71">
                <a:extLst>
                  <a:ext uri="{FF2B5EF4-FFF2-40B4-BE49-F238E27FC236}">
                    <a16:creationId xmlns:a16="http://schemas.microsoft.com/office/drawing/2014/main" id="{C407B394-4DED-21C7-45B5-34069020041E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1447405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9" name="PA-椭圆 72">
                <a:extLst>
                  <a:ext uri="{FF2B5EF4-FFF2-40B4-BE49-F238E27FC236}">
                    <a16:creationId xmlns:a16="http://schemas.microsoft.com/office/drawing/2014/main" id="{14757FB6-9A79-DDB1-1FBD-15E22C66078A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192584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69AE2D8D-3A72-0EDC-F272-E66407BF386F}"/>
                </a:ext>
              </a:extLst>
            </p:cNvPr>
            <p:cNvGrpSpPr/>
            <p:nvPr/>
          </p:nvGrpSpPr>
          <p:grpSpPr>
            <a:xfrm>
              <a:off x="0" y="9551668"/>
              <a:ext cx="2230640" cy="304800"/>
              <a:chOff x="0" y="9100457"/>
              <a:chExt cx="2230640" cy="304800"/>
            </a:xfrm>
            <a:grpFill/>
          </p:grpSpPr>
          <p:sp>
            <p:nvSpPr>
              <p:cNvPr id="20" name="PA-椭圆 76">
                <a:extLst>
                  <a:ext uri="{FF2B5EF4-FFF2-40B4-BE49-F238E27FC236}">
                    <a16:creationId xmlns:a16="http://schemas.microsoft.com/office/drawing/2014/main" id="{3630A5F1-12E0-FFB3-96CF-1AF92B653D08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484504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PA-椭圆 75">
                <a:extLst>
                  <a:ext uri="{FF2B5EF4-FFF2-40B4-BE49-F238E27FC236}">
                    <a16:creationId xmlns:a16="http://schemas.microsoft.com/office/drawing/2014/main" id="{8BC30E1F-12C2-DEAE-BB4D-4BDFE14FA7F9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PA-椭圆 77">
                <a:extLst>
                  <a:ext uri="{FF2B5EF4-FFF2-40B4-BE49-F238E27FC236}">
                    <a16:creationId xmlns:a16="http://schemas.microsoft.com/office/drawing/2014/main" id="{8BF732AB-412F-C74E-5A71-115A981BDA9B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96897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PA-椭圆 78">
                <a:extLst>
                  <a:ext uri="{FF2B5EF4-FFF2-40B4-BE49-F238E27FC236}">
                    <a16:creationId xmlns:a16="http://schemas.microsoft.com/office/drawing/2014/main" id="{7FA7A9F3-024D-8294-C728-BD456339211D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1447405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PA-椭圆 79">
                <a:extLst>
                  <a:ext uri="{FF2B5EF4-FFF2-40B4-BE49-F238E27FC236}">
                    <a16:creationId xmlns:a16="http://schemas.microsoft.com/office/drawing/2014/main" id="{FF5FA0A1-1B57-EF4A-1C21-2FAE517641B5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192584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AB217C10-9D23-C4D9-FFB1-3887960CE674}"/>
                </a:ext>
              </a:extLst>
            </p:cNvPr>
            <p:cNvGrpSpPr/>
            <p:nvPr/>
          </p:nvGrpSpPr>
          <p:grpSpPr>
            <a:xfrm>
              <a:off x="0" y="10002879"/>
              <a:ext cx="2230640" cy="304800"/>
              <a:chOff x="0" y="9100457"/>
              <a:chExt cx="2230640" cy="304800"/>
            </a:xfrm>
            <a:grpFill/>
          </p:grpSpPr>
          <p:sp>
            <p:nvSpPr>
              <p:cNvPr id="15" name="PA-椭圆 81">
                <a:extLst>
                  <a:ext uri="{FF2B5EF4-FFF2-40B4-BE49-F238E27FC236}">
                    <a16:creationId xmlns:a16="http://schemas.microsoft.com/office/drawing/2014/main" id="{4FC3367E-9B0D-C3CA-D9C9-F334224D458B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PA-椭圆 82">
                <a:extLst>
                  <a:ext uri="{FF2B5EF4-FFF2-40B4-BE49-F238E27FC236}">
                    <a16:creationId xmlns:a16="http://schemas.microsoft.com/office/drawing/2014/main" id="{685FF934-FD6B-957D-C234-D531E593DDBA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484504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PA-椭圆 83">
                <a:extLst>
                  <a:ext uri="{FF2B5EF4-FFF2-40B4-BE49-F238E27FC236}">
                    <a16:creationId xmlns:a16="http://schemas.microsoft.com/office/drawing/2014/main" id="{070D3FF0-B577-2881-8EF8-EF277668F107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96897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PA-椭圆 84">
                <a:extLst>
                  <a:ext uri="{FF2B5EF4-FFF2-40B4-BE49-F238E27FC236}">
                    <a16:creationId xmlns:a16="http://schemas.microsoft.com/office/drawing/2014/main" id="{54D694E7-3167-41A7-FA92-59E5F0DE28D3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447405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PA-椭圆 85">
                <a:extLst>
                  <a:ext uri="{FF2B5EF4-FFF2-40B4-BE49-F238E27FC236}">
                    <a16:creationId xmlns:a16="http://schemas.microsoft.com/office/drawing/2014/main" id="{2F8C378B-A249-46B9-6A2B-4EFD4BEFF076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192584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8120384B-2B33-FFFB-B288-D01BBA4F3B3B}"/>
                </a:ext>
              </a:extLst>
            </p:cNvPr>
            <p:cNvGrpSpPr/>
            <p:nvPr/>
          </p:nvGrpSpPr>
          <p:grpSpPr>
            <a:xfrm>
              <a:off x="0" y="10454090"/>
              <a:ext cx="2230640" cy="304800"/>
              <a:chOff x="0" y="9100457"/>
              <a:chExt cx="2230640" cy="304800"/>
            </a:xfrm>
            <a:grpFill/>
          </p:grpSpPr>
          <p:sp>
            <p:nvSpPr>
              <p:cNvPr id="10" name="PA-椭圆 87">
                <a:extLst>
                  <a:ext uri="{FF2B5EF4-FFF2-40B4-BE49-F238E27FC236}">
                    <a16:creationId xmlns:a16="http://schemas.microsoft.com/office/drawing/2014/main" id="{8BBD471C-2FF1-6391-83CA-20430FBA33CE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PA-椭圆 88">
                <a:extLst>
                  <a:ext uri="{FF2B5EF4-FFF2-40B4-BE49-F238E27FC236}">
                    <a16:creationId xmlns:a16="http://schemas.microsoft.com/office/drawing/2014/main" id="{40BAEB9C-20EB-3883-1A5F-B64DF4ABEECA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484504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PA-椭圆 89">
                <a:extLst>
                  <a:ext uri="{FF2B5EF4-FFF2-40B4-BE49-F238E27FC236}">
                    <a16:creationId xmlns:a16="http://schemas.microsoft.com/office/drawing/2014/main" id="{9D56650C-0AB9-40AE-39AA-48043ABD8336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96897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PA-椭圆 90">
                <a:extLst>
                  <a:ext uri="{FF2B5EF4-FFF2-40B4-BE49-F238E27FC236}">
                    <a16:creationId xmlns:a16="http://schemas.microsoft.com/office/drawing/2014/main" id="{ABDB35D0-6387-EA34-AB82-F61BC2396F74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447405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PA-椭圆 91">
                <a:extLst>
                  <a:ext uri="{FF2B5EF4-FFF2-40B4-BE49-F238E27FC236}">
                    <a16:creationId xmlns:a16="http://schemas.microsoft.com/office/drawing/2014/main" id="{A77F400F-8C87-13BB-6487-B50676F6B246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92584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0" name="PA-矩形 62">
            <a:extLst>
              <a:ext uri="{FF2B5EF4-FFF2-40B4-BE49-F238E27FC236}">
                <a16:creationId xmlns:a16="http://schemas.microsoft.com/office/drawing/2014/main" id="{22CD6DA3-A6A4-48C8-334F-61518032499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5521907" y="4020860"/>
            <a:ext cx="6670093" cy="1974932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PA-矩形 61">
            <a:extLst>
              <a:ext uri="{FF2B5EF4-FFF2-40B4-BE49-F238E27FC236}">
                <a16:creationId xmlns:a16="http://schemas.microsoft.com/office/drawing/2014/main" id="{6FA528D6-616A-DBCE-E779-7313DBE14D8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4591365" cy="4523908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450479C8-6BE1-A928-2B84-8E33D5856D64}"/>
              </a:ext>
            </a:extLst>
          </p:cNvPr>
          <p:cNvSpPr/>
          <p:nvPr userDrawn="1"/>
        </p:nvSpPr>
        <p:spPr>
          <a:xfrm>
            <a:off x="660400" y="1168506"/>
            <a:ext cx="10848880" cy="4965594"/>
          </a:xfrm>
          <a:prstGeom prst="roundRect">
            <a:avLst>
              <a:gd name="adj" fmla="val 3879"/>
            </a:avLst>
          </a:prstGeom>
          <a:solidFill>
            <a:schemeClr val="bg1"/>
          </a:solidFill>
          <a:ln>
            <a:noFill/>
          </a:ln>
          <a:effectLst>
            <a:outerShdw blurRad="317500" dist="25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AF4478C6-3F67-F2ED-C2FB-ACBDE2B7E5B3}"/>
              </a:ext>
            </a:extLst>
          </p:cNvPr>
          <p:cNvGrpSpPr/>
          <p:nvPr userDrawn="1"/>
        </p:nvGrpSpPr>
        <p:grpSpPr>
          <a:xfrm>
            <a:off x="11043815" y="616460"/>
            <a:ext cx="465465" cy="178904"/>
            <a:chOff x="11043815" y="616460"/>
            <a:chExt cx="465465" cy="178904"/>
          </a:xfrm>
        </p:grpSpPr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0981BE97-5C94-4BA3-D034-D480E6ED7DC7}"/>
                </a:ext>
              </a:extLst>
            </p:cNvPr>
            <p:cNvSpPr/>
            <p:nvPr/>
          </p:nvSpPr>
          <p:spPr>
            <a:xfrm>
              <a:off x="11043815" y="616460"/>
              <a:ext cx="178904" cy="17890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19B8AD76-5D26-8C79-3C5F-4DF7BABE5AEB}"/>
                </a:ext>
              </a:extLst>
            </p:cNvPr>
            <p:cNvSpPr/>
            <p:nvPr/>
          </p:nvSpPr>
          <p:spPr>
            <a:xfrm>
              <a:off x="11330376" y="616460"/>
              <a:ext cx="178904" cy="17890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96ABC1BC-0FA9-2D58-EDE8-F80480672282}"/>
              </a:ext>
            </a:extLst>
          </p:cNvPr>
          <p:cNvSpPr/>
          <p:nvPr userDrawn="1"/>
        </p:nvSpPr>
        <p:spPr>
          <a:xfrm>
            <a:off x="6169003" y="6627043"/>
            <a:ext cx="6022997" cy="230957"/>
          </a:xfrm>
          <a:custGeom>
            <a:avLst/>
            <a:gdLst>
              <a:gd name="connsiteX0" fmla="*/ 1041428 w 6022997"/>
              <a:gd name="connsiteY0" fmla="*/ 0 h 230957"/>
              <a:gd name="connsiteX1" fmla="*/ 6022997 w 6022997"/>
              <a:gd name="connsiteY1" fmla="*/ 0 h 230957"/>
              <a:gd name="connsiteX2" fmla="*/ 6022997 w 6022997"/>
              <a:gd name="connsiteY2" fmla="*/ 230957 h 230957"/>
              <a:gd name="connsiteX3" fmla="*/ 1023575 w 6022997"/>
              <a:gd name="connsiteY3" fmla="*/ 230957 h 230957"/>
              <a:gd name="connsiteX4" fmla="*/ 713160 w 6022997"/>
              <a:gd name="connsiteY4" fmla="*/ 0 h 230957"/>
              <a:gd name="connsiteX5" fmla="*/ 874013 w 6022997"/>
              <a:gd name="connsiteY5" fmla="*/ 0 h 230957"/>
              <a:gd name="connsiteX6" fmla="*/ 856160 w 6022997"/>
              <a:gd name="connsiteY6" fmla="*/ 230957 h 230957"/>
              <a:gd name="connsiteX7" fmla="*/ 695307 w 6022997"/>
              <a:gd name="connsiteY7" fmla="*/ 230957 h 230957"/>
              <a:gd name="connsiteX8" fmla="*/ 352683 w 6022997"/>
              <a:gd name="connsiteY8" fmla="*/ 0 h 230957"/>
              <a:gd name="connsiteX9" fmla="*/ 545745 w 6022997"/>
              <a:gd name="connsiteY9" fmla="*/ 0 h 230957"/>
              <a:gd name="connsiteX10" fmla="*/ 527892 w 6022997"/>
              <a:gd name="connsiteY10" fmla="*/ 230957 h 230957"/>
              <a:gd name="connsiteX11" fmla="*/ 334830 w 6022997"/>
              <a:gd name="connsiteY11" fmla="*/ 230957 h 230957"/>
              <a:gd name="connsiteX12" fmla="*/ 17853 w 6022997"/>
              <a:gd name="connsiteY12" fmla="*/ 0 h 230957"/>
              <a:gd name="connsiteX13" fmla="*/ 185268 w 6022997"/>
              <a:gd name="connsiteY13" fmla="*/ 0 h 230957"/>
              <a:gd name="connsiteX14" fmla="*/ 167415 w 6022997"/>
              <a:gd name="connsiteY14" fmla="*/ 230957 h 230957"/>
              <a:gd name="connsiteX15" fmla="*/ 0 w 6022997"/>
              <a:gd name="connsiteY15" fmla="*/ 230957 h 230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022997" h="230957">
                <a:moveTo>
                  <a:pt x="1041428" y="0"/>
                </a:moveTo>
                <a:lnTo>
                  <a:pt x="6022997" y="0"/>
                </a:lnTo>
                <a:lnTo>
                  <a:pt x="6022997" y="230957"/>
                </a:lnTo>
                <a:lnTo>
                  <a:pt x="1023575" y="230957"/>
                </a:lnTo>
                <a:close/>
                <a:moveTo>
                  <a:pt x="713160" y="0"/>
                </a:moveTo>
                <a:lnTo>
                  <a:pt x="874013" y="0"/>
                </a:lnTo>
                <a:lnTo>
                  <a:pt x="856160" y="230957"/>
                </a:lnTo>
                <a:lnTo>
                  <a:pt x="695307" y="230957"/>
                </a:lnTo>
                <a:close/>
                <a:moveTo>
                  <a:pt x="352683" y="0"/>
                </a:moveTo>
                <a:lnTo>
                  <a:pt x="545745" y="0"/>
                </a:lnTo>
                <a:lnTo>
                  <a:pt x="527892" y="230957"/>
                </a:lnTo>
                <a:lnTo>
                  <a:pt x="334830" y="230957"/>
                </a:lnTo>
                <a:close/>
                <a:moveTo>
                  <a:pt x="17853" y="0"/>
                </a:moveTo>
                <a:lnTo>
                  <a:pt x="185268" y="0"/>
                </a:lnTo>
                <a:lnTo>
                  <a:pt x="167415" y="230957"/>
                </a:lnTo>
                <a:lnTo>
                  <a:pt x="0" y="230957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B1B321D8-A260-D515-D3A6-9CD930F0A3E5}"/>
              </a:ext>
            </a:extLst>
          </p:cNvPr>
          <p:cNvGrpSpPr/>
          <p:nvPr userDrawn="1"/>
        </p:nvGrpSpPr>
        <p:grpSpPr>
          <a:xfrm>
            <a:off x="682720" y="447755"/>
            <a:ext cx="1737762" cy="478194"/>
            <a:chOff x="660400" y="550506"/>
            <a:chExt cx="1737762" cy="478194"/>
          </a:xfrm>
        </p:grpSpPr>
        <p:sp>
          <p:nvSpPr>
            <p:cNvPr id="37" name="矩形: 圆角 36">
              <a:extLst>
                <a:ext uri="{FF2B5EF4-FFF2-40B4-BE49-F238E27FC236}">
                  <a16:creationId xmlns:a16="http://schemas.microsoft.com/office/drawing/2014/main" id="{D2600B85-BECE-C16D-23B4-4A6B16E6A573}"/>
                </a:ext>
              </a:extLst>
            </p:cNvPr>
            <p:cNvSpPr/>
            <p:nvPr userDrawn="1"/>
          </p:nvSpPr>
          <p:spPr>
            <a:xfrm>
              <a:off x="660400" y="550506"/>
              <a:ext cx="1737762" cy="478194"/>
            </a:xfrm>
            <a:prstGeom prst="roundRect">
              <a:avLst>
                <a:gd name="adj" fmla="val 23758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dirty="0">
                <a:latin typeface="+mj-ea"/>
                <a:ea typeface="+mj-ea"/>
              </a:endParaRPr>
            </a:p>
          </p:txBody>
        </p:sp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A5922CEB-D468-55DD-1AF6-E57EAF3F4F63}"/>
                </a:ext>
              </a:extLst>
            </p:cNvPr>
            <p:cNvGrpSpPr/>
            <p:nvPr userDrawn="1"/>
          </p:nvGrpSpPr>
          <p:grpSpPr>
            <a:xfrm>
              <a:off x="753058" y="684829"/>
              <a:ext cx="1552447" cy="209549"/>
              <a:chOff x="5153187" y="352513"/>
              <a:chExt cx="1552447" cy="209549"/>
            </a:xfrm>
            <a:solidFill>
              <a:schemeClr val="bg1"/>
            </a:solidFill>
          </p:grpSpPr>
          <p:sp>
            <p:nvSpPr>
              <p:cNvPr id="38" name="任意多边形: 形状 37">
                <a:extLst>
                  <a:ext uri="{FF2B5EF4-FFF2-40B4-BE49-F238E27FC236}">
                    <a16:creationId xmlns:a16="http://schemas.microsoft.com/office/drawing/2014/main" id="{B14A36AC-2C62-C6D8-EF41-A995DF4B4904}"/>
                  </a:ext>
                </a:extLst>
              </p:cNvPr>
              <p:cNvSpPr/>
              <p:nvPr/>
            </p:nvSpPr>
            <p:spPr>
              <a:xfrm>
                <a:off x="5153187" y="352513"/>
                <a:ext cx="636559" cy="209549"/>
              </a:xfrm>
              <a:custGeom>
                <a:avLst/>
                <a:gdLst>
                  <a:gd name="connsiteX0" fmla="*/ 87229 w 636559"/>
                  <a:gd name="connsiteY0" fmla="*/ 209550 h 209549"/>
                  <a:gd name="connsiteX1" fmla="*/ 23669 w 636559"/>
                  <a:gd name="connsiteY1" fmla="*/ 182365 h 209549"/>
                  <a:gd name="connsiteX2" fmla="*/ 0 w 636559"/>
                  <a:gd name="connsiteY2" fmla="*/ 111699 h 209549"/>
                  <a:gd name="connsiteX3" fmla="*/ 24336 w 636559"/>
                  <a:gd name="connsiteY3" fmla="*/ 37757 h 209549"/>
                  <a:gd name="connsiteX4" fmla="*/ 90772 w 636559"/>
                  <a:gd name="connsiteY4" fmla="*/ 9973 h 209549"/>
                  <a:gd name="connsiteX5" fmla="*/ 152351 w 636559"/>
                  <a:gd name="connsiteY5" fmla="*/ 36690 h 209549"/>
                  <a:gd name="connsiteX6" fmla="*/ 175887 w 636559"/>
                  <a:gd name="connsiteY6" fmla="*/ 106737 h 209549"/>
                  <a:gd name="connsiteX7" fmla="*/ 151751 w 636559"/>
                  <a:gd name="connsiteY7" fmla="*/ 182099 h 209549"/>
                  <a:gd name="connsiteX8" fmla="*/ 87229 w 636559"/>
                  <a:gd name="connsiteY8" fmla="*/ 209550 h 209549"/>
                  <a:gd name="connsiteX9" fmla="*/ 88534 w 636559"/>
                  <a:gd name="connsiteY9" fmla="*/ 22079 h 209549"/>
                  <a:gd name="connsiteX10" fmla="*/ 34566 w 636559"/>
                  <a:gd name="connsiteY10" fmla="*/ 46444 h 209549"/>
                  <a:gd name="connsiteX11" fmla="*/ 13383 w 636559"/>
                  <a:gd name="connsiteY11" fmla="*/ 110233 h 209549"/>
                  <a:gd name="connsiteX12" fmla="*/ 33461 w 636559"/>
                  <a:gd name="connsiteY12" fmla="*/ 173679 h 209549"/>
                  <a:gd name="connsiteX13" fmla="*/ 86972 w 636559"/>
                  <a:gd name="connsiteY13" fmla="*/ 197300 h 209549"/>
                  <a:gd name="connsiteX14" fmla="*/ 142198 w 636559"/>
                  <a:gd name="connsiteY14" fmla="*/ 173964 h 209549"/>
                  <a:gd name="connsiteX15" fmla="*/ 162524 w 636559"/>
                  <a:gd name="connsiteY15" fmla="*/ 108890 h 209549"/>
                  <a:gd name="connsiteX16" fmla="*/ 142645 w 636559"/>
                  <a:gd name="connsiteY16" fmla="*/ 45034 h 209549"/>
                  <a:gd name="connsiteX17" fmla="*/ 88534 w 636559"/>
                  <a:gd name="connsiteY17" fmla="*/ 22079 h 209549"/>
                  <a:gd name="connsiteX18" fmla="*/ 270460 w 636559"/>
                  <a:gd name="connsiteY18" fmla="*/ 15211 h 209549"/>
                  <a:gd name="connsiteX19" fmla="*/ 255773 w 636559"/>
                  <a:gd name="connsiteY19" fmla="*/ 11306 h 209549"/>
                  <a:gd name="connsiteX20" fmla="*/ 230979 w 636559"/>
                  <a:gd name="connsiteY20" fmla="*/ 45482 h 209549"/>
                  <a:gd name="connsiteX21" fmla="*/ 230979 w 636559"/>
                  <a:gd name="connsiteY21" fmla="*/ 68370 h 209549"/>
                  <a:gd name="connsiteX22" fmla="*/ 266526 w 636559"/>
                  <a:gd name="connsiteY22" fmla="*/ 68370 h 209549"/>
                  <a:gd name="connsiteX23" fmla="*/ 266526 w 636559"/>
                  <a:gd name="connsiteY23" fmla="*/ 79676 h 209549"/>
                  <a:gd name="connsiteX24" fmla="*/ 230979 w 636559"/>
                  <a:gd name="connsiteY24" fmla="*/ 79676 h 209549"/>
                  <a:gd name="connsiteX25" fmla="*/ 230979 w 636559"/>
                  <a:gd name="connsiteY25" fmla="*/ 206187 h 209549"/>
                  <a:gd name="connsiteX26" fmla="*/ 218911 w 636559"/>
                  <a:gd name="connsiteY26" fmla="*/ 206187 h 209549"/>
                  <a:gd name="connsiteX27" fmla="*/ 218911 w 636559"/>
                  <a:gd name="connsiteY27" fmla="*/ 79676 h 209549"/>
                  <a:gd name="connsiteX28" fmla="*/ 194785 w 636559"/>
                  <a:gd name="connsiteY28" fmla="*/ 79676 h 209549"/>
                  <a:gd name="connsiteX29" fmla="*/ 194785 w 636559"/>
                  <a:gd name="connsiteY29" fmla="*/ 68370 h 209549"/>
                  <a:gd name="connsiteX30" fmla="*/ 218921 w 636559"/>
                  <a:gd name="connsiteY30" fmla="*/ 68370 h 209549"/>
                  <a:gd name="connsiteX31" fmla="*/ 218921 w 636559"/>
                  <a:gd name="connsiteY31" fmla="*/ 44415 h 209549"/>
                  <a:gd name="connsiteX32" fmla="*/ 229617 w 636559"/>
                  <a:gd name="connsiteY32" fmla="*/ 11306 h 209549"/>
                  <a:gd name="connsiteX33" fmla="*/ 256287 w 636559"/>
                  <a:gd name="connsiteY33" fmla="*/ 0 h 209549"/>
                  <a:gd name="connsiteX34" fmla="*/ 270460 w 636559"/>
                  <a:gd name="connsiteY34" fmla="*/ 2562 h 209549"/>
                  <a:gd name="connsiteX35" fmla="*/ 270460 w 636559"/>
                  <a:gd name="connsiteY35" fmla="*/ 15211 h 209549"/>
                  <a:gd name="connsiteX36" fmla="*/ 344564 w 636559"/>
                  <a:gd name="connsiteY36" fmla="*/ 15211 h 209549"/>
                  <a:gd name="connsiteX37" fmla="*/ 329876 w 636559"/>
                  <a:gd name="connsiteY37" fmla="*/ 11306 h 209549"/>
                  <a:gd name="connsiteX38" fmla="*/ 305083 w 636559"/>
                  <a:gd name="connsiteY38" fmla="*/ 45482 h 209549"/>
                  <a:gd name="connsiteX39" fmla="*/ 305083 w 636559"/>
                  <a:gd name="connsiteY39" fmla="*/ 68370 h 209549"/>
                  <a:gd name="connsiteX40" fmla="*/ 340640 w 636559"/>
                  <a:gd name="connsiteY40" fmla="*/ 68370 h 209549"/>
                  <a:gd name="connsiteX41" fmla="*/ 340640 w 636559"/>
                  <a:gd name="connsiteY41" fmla="*/ 79676 h 209549"/>
                  <a:gd name="connsiteX42" fmla="*/ 305083 w 636559"/>
                  <a:gd name="connsiteY42" fmla="*/ 79676 h 209549"/>
                  <a:gd name="connsiteX43" fmla="*/ 305083 w 636559"/>
                  <a:gd name="connsiteY43" fmla="*/ 206187 h 209549"/>
                  <a:gd name="connsiteX44" fmla="*/ 293025 w 636559"/>
                  <a:gd name="connsiteY44" fmla="*/ 206187 h 209549"/>
                  <a:gd name="connsiteX45" fmla="*/ 293025 w 636559"/>
                  <a:gd name="connsiteY45" fmla="*/ 79676 h 209549"/>
                  <a:gd name="connsiteX46" fmla="*/ 268888 w 636559"/>
                  <a:gd name="connsiteY46" fmla="*/ 79676 h 209549"/>
                  <a:gd name="connsiteX47" fmla="*/ 268888 w 636559"/>
                  <a:gd name="connsiteY47" fmla="*/ 68370 h 209549"/>
                  <a:gd name="connsiteX48" fmla="*/ 293025 w 636559"/>
                  <a:gd name="connsiteY48" fmla="*/ 68370 h 209549"/>
                  <a:gd name="connsiteX49" fmla="*/ 293025 w 636559"/>
                  <a:gd name="connsiteY49" fmla="*/ 44415 h 209549"/>
                  <a:gd name="connsiteX50" fmla="*/ 303712 w 636559"/>
                  <a:gd name="connsiteY50" fmla="*/ 11306 h 209549"/>
                  <a:gd name="connsiteX51" fmla="*/ 330419 w 636559"/>
                  <a:gd name="connsiteY51" fmla="*/ 0 h 209549"/>
                  <a:gd name="connsiteX52" fmla="*/ 344583 w 636559"/>
                  <a:gd name="connsiteY52" fmla="*/ 2562 h 209549"/>
                  <a:gd name="connsiteX53" fmla="*/ 344583 w 636559"/>
                  <a:gd name="connsiteY53" fmla="*/ 15211 h 209549"/>
                  <a:gd name="connsiteX54" fmla="*/ 344564 w 636559"/>
                  <a:gd name="connsiteY54" fmla="*/ 15211 h 209549"/>
                  <a:gd name="connsiteX55" fmla="*/ 365814 w 636559"/>
                  <a:gd name="connsiteY55" fmla="*/ 33642 h 209549"/>
                  <a:gd name="connsiteX56" fmla="*/ 358861 w 636559"/>
                  <a:gd name="connsiteY56" fmla="*/ 30689 h 209549"/>
                  <a:gd name="connsiteX57" fmla="*/ 355841 w 636559"/>
                  <a:gd name="connsiteY57" fmla="*/ 23136 h 209549"/>
                  <a:gd name="connsiteX58" fmla="*/ 358918 w 636559"/>
                  <a:gd name="connsiteY58" fmla="*/ 15945 h 209549"/>
                  <a:gd name="connsiteX59" fmla="*/ 365814 w 636559"/>
                  <a:gd name="connsiteY59" fmla="*/ 13183 h 209549"/>
                  <a:gd name="connsiteX60" fmla="*/ 372977 w 636559"/>
                  <a:gd name="connsiteY60" fmla="*/ 15878 h 209549"/>
                  <a:gd name="connsiteX61" fmla="*/ 376053 w 636559"/>
                  <a:gd name="connsiteY61" fmla="*/ 23155 h 209549"/>
                  <a:gd name="connsiteX62" fmla="*/ 373034 w 636559"/>
                  <a:gd name="connsiteY62" fmla="*/ 30547 h 209549"/>
                  <a:gd name="connsiteX63" fmla="*/ 365814 w 636559"/>
                  <a:gd name="connsiteY63" fmla="*/ 33642 h 209549"/>
                  <a:gd name="connsiteX64" fmla="*/ 359909 w 636559"/>
                  <a:gd name="connsiteY64" fmla="*/ 68370 h 209549"/>
                  <a:gd name="connsiteX65" fmla="*/ 371967 w 636559"/>
                  <a:gd name="connsiteY65" fmla="*/ 68370 h 209549"/>
                  <a:gd name="connsiteX66" fmla="*/ 371967 w 636559"/>
                  <a:gd name="connsiteY66" fmla="*/ 206168 h 209549"/>
                  <a:gd name="connsiteX67" fmla="*/ 359909 w 636559"/>
                  <a:gd name="connsiteY67" fmla="*/ 206168 h 209549"/>
                  <a:gd name="connsiteX68" fmla="*/ 359909 w 636559"/>
                  <a:gd name="connsiteY68" fmla="*/ 68370 h 209549"/>
                  <a:gd name="connsiteX69" fmla="*/ 501963 w 636559"/>
                  <a:gd name="connsiteY69" fmla="*/ 200120 h 209549"/>
                  <a:gd name="connsiteX70" fmla="*/ 466292 w 636559"/>
                  <a:gd name="connsiteY70" fmla="*/ 209531 h 209549"/>
                  <a:gd name="connsiteX71" fmla="*/ 422097 w 636559"/>
                  <a:gd name="connsiteY71" fmla="*/ 190223 h 209549"/>
                  <a:gd name="connsiteX72" fmla="*/ 405295 w 636559"/>
                  <a:gd name="connsiteY72" fmla="*/ 139684 h 209549"/>
                  <a:gd name="connsiteX73" fmla="*/ 424183 w 636559"/>
                  <a:gd name="connsiteY73" fmla="*/ 85925 h 209549"/>
                  <a:gd name="connsiteX74" fmla="*/ 472712 w 636559"/>
                  <a:gd name="connsiteY74" fmla="*/ 64989 h 209549"/>
                  <a:gd name="connsiteX75" fmla="*/ 502487 w 636559"/>
                  <a:gd name="connsiteY75" fmla="*/ 71447 h 209549"/>
                  <a:gd name="connsiteX76" fmla="*/ 502487 w 636559"/>
                  <a:gd name="connsiteY76" fmla="*/ 85449 h 209549"/>
                  <a:gd name="connsiteX77" fmla="*/ 470864 w 636559"/>
                  <a:gd name="connsiteY77" fmla="*/ 76305 h 209549"/>
                  <a:gd name="connsiteX78" fmla="*/ 432574 w 636559"/>
                  <a:gd name="connsiteY78" fmla="*/ 93735 h 209549"/>
                  <a:gd name="connsiteX79" fmla="*/ 417887 w 636559"/>
                  <a:gd name="connsiteY79" fmla="*/ 138884 h 209549"/>
                  <a:gd name="connsiteX80" fmla="*/ 431317 w 636559"/>
                  <a:gd name="connsiteY80" fmla="*/ 181946 h 209549"/>
                  <a:gd name="connsiteX81" fmla="*/ 466807 w 636559"/>
                  <a:gd name="connsiteY81" fmla="*/ 198234 h 209549"/>
                  <a:gd name="connsiteX82" fmla="*/ 501954 w 636559"/>
                  <a:gd name="connsiteY82" fmla="*/ 187194 h 209549"/>
                  <a:gd name="connsiteX83" fmla="*/ 501954 w 636559"/>
                  <a:gd name="connsiteY83" fmla="*/ 200110 h 209549"/>
                  <a:gd name="connsiteX84" fmla="*/ 501973 w 636559"/>
                  <a:gd name="connsiteY84" fmla="*/ 200110 h 209549"/>
                  <a:gd name="connsiteX85" fmla="*/ 537110 w 636559"/>
                  <a:gd name="connsiteY85" fmla="*/ 137817 h 209549"/>
                  <a:gd name="connsiteX86" fmla="*/ 549902 w 636559"/>
                  <a:gd name="connsiteY86" fmla="*/ 182232 h 209549"/>
                  <a:gd name="connsiteX87" fmla="*/ 584982 w 636559"/>
                  <a:gd name="connsiteY87" fmla="*/ 198234 h 209549"/>
                  <a:gd name="connsiteX88" fmla="*/ 629045 w 636559"/>
                  <a:gd name="connsiteY88" fmla="*/ 181146 h 209549"/>
                  <a:gd name="connsiteX89" fmla="*/ 629045 w 636559"/>
                  <a:gd name="connsiteY89" fmla="*/ 194329 h 209549"/>
                  <a:gd name="connsiteX90" fmla="*/ 582487 w 636559"/>
                  <a:gd name="connsiteY90" fmla="*/ 209531 h 209549"/>
                  <a:gd name="connsiteX91" fmla="*/ 540511 w 636559"/>
                  <a:gd name="connsiteY91" fmla="*/ 190423 h 209549"/>
                  <a:gd name="connsiteX92" fmla="*/ 524518 w 636559"/>
                  <a:gd name="connsiteY92" fmla="*/ 136455 h 209549"/>
                  <a:gd name="connsiteX93" fmla="*/ 541254 w 636559"/>
                  <a:gd name="connsiteY93" fmla="*/ 85658 h 209549"/>
                  <a:gd name="connsiteX94" fmla="*/ 584725 w 636559"/>
                  <a:gd name="connsiteY94" fmla="*/ 64989 h 209549"/>
                  <a:gd name="connsiteX95" fmla="*/ 623168 w 636559"/>
                  <a:gd name="connsiteY95" fmla="*/ 83029 h 209549"/>
                  <a:gd name="connsiteX96" fmla="*/ 636560 w 636559"/>
                  <a:gd name="connsiteY96" fmla="*/ 132273 h 209549"/>
                  <a:gd name="connsiteX97" fmla="*/ 636560 w 636559"/>
                  <a:gd name="connsiteY97" fmla="*/ 137798 h 209549"/>
                  <a:gd name="connsiteX98" fmla="*/ 537110 w 636559"/>
                  <a:gd name="connsiteY98" fmla="*/ 137798 h 209549"/>
                  <a:gd name="connsiteX99" fmla="*/ 537110 w 636559"/>
                  <a:gd name="connsiteY99" fmla="*/ 137817 h 209549"/>
                  <a:gd name="connsiteX100" fmla="*/ 623939 w 636559"/>
                  <a:gd name="connsiteY100" fmla="*/ 126501 h 209549"/>
                  <a:gd name="connsiteX101" fmla="*/ 612795 w 636559"/>
                  <a:gd name="connsiteY101" fmla="*/ 89497 h 209549"/>
                  <a:gd name="connsiteX102" fmla="*/ 584192 w 636559"/>
                  <a:gd name="connsiteY102" fmla="*/ 76314 h 209549"/>
                  <a:gd name="connsiteX103" fmla="*/ 552931 w 636559"/>
                  <a:gd name="connsiteY103" fmla="*/ 89297 h 209549"/>
                  <a:gd name="connsiteX104" fmla="*/ 537653 w 636559"/>
                  <a:gd name="connsiteY104" fmla="*/ 126501 h 209549"/>
                  <a:gd name="connsiteX105" fmla="*/ 623949 w 636559"/>
                  <a:gd name="connsiteY105" fmla="*/ 126501 h 2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</a:cxnLst>
                <a:rect l="l" t="t" r="r" b="b"/>
                <a:pathLst>
                  <a:path w="636559" h="209549">
                    <a:moveTo>
                      <a:pt x="87229" y="209550"/>
                    </a:moveTo>
                    <a:cubicBezTo>
                      <a:pt x="60645" y="209550"/>
                      <a:pt x="39462" y="200482"/>
                      <a:pt x="23669" y="182365"/>
                    </a:cubicBezTo>
                    <a:cubicBezTo>
                      <a:pt x="7906" y="164230"/>
                      <a:pt x="0" y="140694"/>
                      <a:pt x="0" y="111699"/>
                    </a:cubicBezTo>
                    <a:cubicBezTo>
                      <a:pt x="0" y="80934"/>
                      <a:pt x="8115" y="56274"/>
                      <a:pt x="24336" y="37757"/>
                    </a:cubicBezTo>
                    <a:cubicBezTo>
                      <a:pt x="40548" y="19221"/>
                      <a:pt x="62703" y="9973"/>
                      <a:pt x="90772" y="9973"/>
                    </a:cubicBezTo>
                    <a:cubicBezTo>
                      <a:pt x="116137" y="9973"/>
                      <a:pt x="136664" y="18869"/>
                      <a:pt x="152351" y="36690"/>
                    </a:cubicBezTo>
                    <a:cubicBezTo>
                      <a:pt x="168039" y="54502"/>
                      <a:pt x="175887" y="77838"/>
                      <a:pt x="175887" y="106737"/>
                    </a:cubicBezTo>
                    <a:cubicBezTo>
                      <a:pt x="175887" y="138665"/>
                      <a:pt x="167839" y="163792"/>
                      <a:pt x="151751" y="182099"/>
                    </a:cubicBezTo>
                    <a:cubicBezTo>
                      <a:pt x="135654" y="200396"/>
                      <a:pt x="114156" y="209550"/>
                      <a:pt x="87229" y="209550"/>
                    </a:cubicBezTo>
                    <a:close/>
                    <a:moveTo>
                      <a:pt x="88534" y="22079"/>
                    </a:moveTo>
                    <a:cubicBezTo>
                      <a:pt x="66665" y="22079"/>
                      <a:pt x="48682" y="30194"/>
                      <a:pt x="34566" y="46444"/>
                    </a:cubicBezTo>
                    <a:cubicBezTo>
                      <a:pt x="20440" y="62665"/>
                      <a:pt x="13383" y="83934"/>
                      <a:pt x="13383" y="110233"/>
                    </a:cubicBezTo>
                    <a:cubicBezTo>
                      <a:pt x="13383" y="136798"/>
                      <a:pt x="20079" y="157943"/>
                      <a:pt x="33461" y="173679"/>
                    </a:cubicBezTo>
                    <a:cubicBezTo>
                      <a:pt x="46844" y="189423"/>
                      <a:pt x="64674" y="197300"/>
                      <a:pt x="86972" y="197300"/>
                    </a:cubicBezTo>
                    <a:cubicBezTo>
                      <a:pt x="110241" y="197300"/>
                      <a:pt x="128644" y="189528"/>
                      <a:pt x="142198" y="173964"/>
                    </a:cubicBezTo>
                    <a:cubicBezTo>
                      <a:pt x="155751" y="158410"/>
                      <a:pt x="162524" y="136712"/>
                      <a:pt x="162524" y="108890"/>
                    </a:cubicBezTo>
                    <a:cubicBezTo>
                      <a:pt x="162524" y="81620"/>
                      <a:pt x="155894" y="60322"/>
                      <a:pt x="142645" y="45034"/>
                    </a:cubicBezTo>
                    <a:cubicBezTo>
                      <a:pt x="129406" y="29727"/>
                      <a:pt x="111365" y="22079"/>
                      <a:pt x="88534" y="22079"/>
                    </a:cubicBezTo>
                    <a:close/>
                    <a:moveTo>
                      <a:pt x="270460" y="15211"/>
                    </a:moveTo>
                    <a:cubicBezTo>
                      <a:pt x="267222" y="12611"/>
                      <a:pt x="262326" y="11306"/>
                      <a:pt x="255773" y="11306"/>
                    </a:cubicBezTo>
                    <a:cubicBezTo>
                      <a:pt x="239237" y="11306"/>
                      <a:pt x="230979" y="22698"/>
                      <a:pt x="230979" y="45482"/>
                    </a:cubicBezTo>
                    <a:lnTo>
                      <a:pt x="230979" y="68370"/>
                    </a:lnTo>
                    <a:lnTo>
                      <a:pt x="266526" y="68370"/>
                    </a:lnTo>
                    <a:lnTo>
                      <a:pt x="266526" y="79676"/>
                    </a:lnTo>
                    <a:lnTo>
                      <a:pt x="230979" y="79676"/>
                    </a:lnTo>
                    <a:lnTo>
                      <a:pt x="230979" y="206187"/>
                    </a:lnTo>
                    <a:lnTo>
                      <a:pt x="218911" y="206187"/>
                    </a:lnTo>
                    <a:lnTo>
                      <a:pt x="218911" y="79676"/>
                    </a:lnTo>
                    <a:lnTo>
                      <a:pt x="194785" y="79676"/>
                    </a:lnTo>
                    <a:lnTo>
                      <a:pt x="194785" y="68370"/>
                    </a:lnTo>
                    <a:lnTo>
                      <a:pt x="218921" y="68370"/>
                    </a:lnTo>
                    <a:lnTo>
                      <a:pt x="218921" y="44415"/>
                    </a:lnTo>
                    <a:cubicBezTo>
                      <a:pt x="218921" y="29880"/>
                      <a:pt x="222493" y="18840"/>
                      <a:pt x="229617" y="11306"/>
                    </a:cubicBezTo>
                    <a:cubicBezTo>
                      <a:pt x="236732" y="3762"/>
                      <a:pt x="245629" y="0"/>
                      <a:pt x="256287" y="0"/>
                    </a:cubicBezTo>
                    <a:cubicBezTo>
                      <a:pt x="261964" y="0"/>
                      <a:pt x="266698" y="857"/>
                      <a:pt x="270460" y="2562"/>
                    </a:cubicBezTo>
                    <a:lnTo>
                      <a:pt x="270460" y="15211"/>
                    </a:lnTo>
                    <a:close/>
                    <a:moveTo>
                      <a:pt x="344564" y="15211"/>
                    </a:moveTo>
                    <a:cubicBezTo>
                      <a:pt x="341335" y="12611"/>
                      <a:pt x="336439" y="11306"/>
                      <a:pt x="329876" y="11306"/>
                    </a:cubicBezTo>
                    <a:cubicBezTo>
                      <a:pt x="313351" y="11306"/>
                      <a:pt x="305083" y="22698"/>
                      <a:pt x="305083" y="45482"/>
                    </a:cubicBezTo>
                    <a:lnTo>
                      <a:pt x="305083" y="68370"/>
                    </a:lnTo>
                    <a:lnTo>
                      <a:pt x="340640" y="68370"/>
                    </a:lnTo>
                    <a:lnTo>
                      <a:pt x="340640" y="79676"/>
                    </a:lnTo>
                    <a:lnTo>
                      <a:pt x="305083" y="79676"/>
                    </a:lnTo>
                    <a:lnTo>
                      <a:pt x="305083" y="206187"/>
                    </a:lnTo>
                    <a:lnTo>
                      <a:pt x="293025" y="206187"/>
                    </a:lnTo>
                    <a:lnTo>
                      <a:pt x="293025" y="79676"/>
                    </a:lnTo>
                    <a:lnTo>
                      <a:pt x="268888" y="79676"/>
                    </a:lnTo>
                    <a:lnTo>
                      <a:pt x="268888" y="68370"/>
                    </a:lnTo>
                    <a:lnTo>
                      <a:pt x="293025" y="68370"/>
                    </a:lnTo>
                    <a:lnTo>
                      <a:pt x="293025" y="44415"/>
                    </a:lnTo>
                    <a:cubicBezTo>
                      <a:pt x="293025" y="29880"/>
                      <a:pt x="296587" y="18840"/>
                      <a:pt x="303712" y="11306"/>
                    </a:cubicBezTo>
                    <a:cubicBezTo>
                      <a:pt x="310846" y="3762"/>
                      <a:pt x="319752" y="0"/>
                      <a:pt x="330419" y="0"/>
                    </a:cubicBezTo>
                    <a:cubicBezTo>
                      <a:pt x="336087" y="0"/>
                      <a:pt x="340821" y="857"/>
                      <a:pt x="344583" y="2562"/>
                    </a:cubicBezTo>
                    <a:lnTo>
                      <a:pt x="344583" y="15211"/>
                    </a:lnTo>
                    <a:lnTo>
                      <a:pt x="344564" y="15211"/>
                    </a:lnTo>
                    <a:close/>
                    <a:moveTo>
                      <a:pt x="365814" y="33642"/>
                    </a:moveTo>
                    <a:cubicBezTo>
                      <a:pt x="363185" y="33642"/>
                      <a:pt x="360880" y="32652"/>
                      <a:pt x="358861" y="30689"/>
                    </a:cubicBezTo>
                    <a:cubicBezTo>
                      <a:pt x="356842" y="28705"/>
                      <a:pt x="355746" y="25966"/>
                      <a:pt x="355841" y="23136"/>
                    </a:cubicBezTo>
                    <a:cubicBezTo>
                      <a:pt x="355841" y="20183"/>
                      <a:pt x="356880" y="17764"/>
                      <a:pt x="358918" y="15945"/>
                    </a:cubicBezTo>
                    <a:cubicBezTo>
                      <a:pt x="360975" y="14106"/>
                      <a:pt x="363271" y="13183"/>
                      <a:pt x="365814" y="13183"/>
                    </a:cubicBezTo>
                    <a:cubicBezTo>
                      <a:pt x="368519" y="13183"/>
                      <a:pt x="370900" y="14087"/>
                      <a:pt x="372977" y="15878"/>
                    </a:cubicBezTo>
                    <a:cubicBezTo>
                      <a:pt x="375025" y="17669"/>
                      <a:pt x="376053" y="20088"/>
                      <a:pt x="376053" y="23155"/>
                    </a:cubicBezTo>
                    <a:cubicBezTo>
                      <a:pt x="376053" y="26032"/>
                      <a:pt x="375044" y="28489"/>
                      <a:pt x="373034" y="30547"/>
                    </a:cubicBezTo>
                    <a:cubicBezTo>
                      <a:pt x="371169" y="32547"/>
                      <a:pt x="368549" y="33670"/>
                      <a:pt x="365814" y="33642"/>
                    </a:cubicBezTo>
                    <a:close/>
                    <a:moveTo>
                      <a:pt x="359909" y="68370"/>
                    </a:moveTo>
                    <a:lnTo>
                      <a:pt x="371967" y="68370"/>
                    </a:lnTo>
                    <a:lnTo>
                      <a:pt x="371967" y="206168"/>
                    </a:lnTo>
                    <a:lnTo>
                      <a:pt x="359909" y="206168"/>
                    </a:lnTo>
                    <a:lnTo>
                      <a:pt x="359909" y="68370"/>
                    </a:lnTo>
                    <a:close/>
                    <a:moveTo>
                      <a:pt x="501963" y="200120"/>
                    </a:moveTo>
                    <a:cubicBezTo>
                      <a:pt x="492000" y="206406"/>
                      <a:pt x="480103" y="209531"/>
                      <a:pt x="466292" y="209531"/>
                    </a:cubicBezTo>
                    <a:cubicBezTo>
                      <a:pt x="448014" y="209531"/>
                      <a:pt x="433279" y="203092"/>
                      <a:pt x="422097" y="190223"/>
                    </a:cubicBezTo>
                    <a:cubicBezTo>
                      <a:pt x="410895" y="177346"/>
                      <a:pt x="405295" y="160515"/>
                      <a:pt x="405295" y="139684"/>
                    </a:cubicBezTo>
                    <a:cubicBezTo>
                      <a:pt x="405295" y="117786"/>
                      <a:pt x="411581" y="99869"/>
                      <a:pt x="424183" y="85925"/>
                    </a:cubicBezTo>
                    <a:cubicBezTo>
                      <a:pt x="436775" y="71971"/>
                      <a:pt x="452948" y="64989"/>
                      <a:pt x="472712" y="64989"/>
                    </a:cubicBezTo>
                    <a:cubicBezTo>
                      <a:pt x="482983" y="65002"/>
                      <a:pt x="493134" y="67204"/>
                      <a:pt x="502487" y="71447"/>
                    </a:cubicBezTo>
                    <a:lnTo>
                      <a:pt x="502487" y="85449"/>
                    </a:lnTo>
                    <a:cubicBezTo>
                      <a:pt x="493055" y="79401"/>
                      <a:pt x="482069" y="76225"/>
                      <a:pt x="470864" y="76305"/>
                    </a:cubicBezTo>
                    <a:cubicBezTo>
                      <a:pt x="455129" y="76305"/>
                      <a:pt x="442366" y="82115"/>
                      <a:pt x="432574" y="93735"/>
                    </a:cubicBezTo>
                    <a:cubicBezTo>
                      <a:pt x="422773" y="105356"/>
                      <a:pt x="417887" y="120405"/>
                      <a:pt x="417887" y="138884"/>
                    </a:cubicBezTo>
                    <a:cubicBezTo>
                      <a:pt x="417887" y="156734"/>
                      <a:pt x="422373" y="171088"/>
                      <a:pt x="431317" y="181946"/>
                    </a:cubicBezTo>
                    <a:cubicBezTo>
                      <a:pt x="440289" y="192805"/>
                      <a:pt x="452119" y="198234"/>
                      <a:pt x="466807" y="198234"/>
                    </a:cubicBezTo>
                    <a:cubicBezTo>
                      <a:pt x="480275" y="198234"/>
                      <a:pt x="492000" y="194557"/>
                      <a:pt x="501954" y="187194"/>
                    </a:cubicBezTo>
                    <a:lnTo>
                      <a:pt x="501954" y="200110"/>
                    </a:lnTo>
                    <a:lnTo>
                      <a:pt x="501973" y="200110"/>
                    </a:lnTo>
                    <a:close/>
                    <a:moveTo>
                      <a:pt x="537110" y="137817"/>
                    </a:moveTo>
                    <a:cubicBezTo>
                      <a:pt x="537110" y="156753"/>
                      <a:pt x="541387" y="171554"/>
                      <a:pt x="549902" y="182232"/>
                    </a:cubicBezTo>
                    <a:cubicBezTo>
                      <a:pt x="558417" y="192919"/>
                      <a:pt x="570124" y="198234"/>
                      <a:pt x="584982" y="198234"/>
                    </a:cubicBezTo>
                    <a:cubicBezTo>
                      <a:pt x="600022" y="198234"/>
                      <a:pt x="614700" y="192538"/>
                      <a:pt x="629045" y="181146"/>
                    </a:cubicBezTo>
                    <a:lnTo>
                      <a:pt x="629045" y="194329"/>
                    </a:lnTo>
                    <a:cubicBezTo>
                      <a:pt x="615588" y="204318"/>
                      <a:pt x="599245" y="209654"/>
                      <a:pt x="582487" y="209531"/>
                    </a:cubicBezTo>
                    <a:cubicBezTo>
                      <a:pt x="565171" y="209531"/>
                      <a:pt x="551188" y="203158"/>
                      <a:pt x="540511" y="190423"/>
                    </a:cubicBezTo>
                    <a:cubicBezTo>
                      <a:pt x="529862" y="177679"/>
                      <a:pt x="524518" y="159696"/>
                      <a:pt x="524518" y="136455"/>
                    </a:cubicBezTo>
                    <a:cubicBezTo>
                      <a:pt x="524518" y="116367"/>
                      <a:pt x="530090" y="99422"/>
                      <a:pt x="541254" y="85658"/>
                    </a:cubicBezTo>
                    <a:cubicBezTo>
                      <a:pt x="552407" y="71885"/>
                      <a:pt x="566895" y="64989"/>
                      <a:pt x="584725" y="64989"/>
                    </a:cubicBezTo>
                    <a:cubicBezTo>
                      <a:pt x="601422" y="64989"/>
                      <a:pt x="614243" y="71018"/>
                      <a:pt x="623168" y="83029"/>
                    </a:cubicBezTo>
                    <a:cubicBezTo>
                      <a:pt x="632093" y="95059"/>
                      <a:pt x="636560" y="111471"/>
                      <a:pt x="636560" y="132273"/>
                    </a:cubicBezTo>
                    <a:lnTo>
                      <a:pt x="636560" y="137798"/>
                    </a:lnTo>
                    <a:lnTo>
                      <a:pt x="537110" y="137798"/>
                    </a:lnTo>
                    <a:lnTo>
                      <a:pt x="537110" y="137817"/>
                    </a:lnTo>
                    <a:close/>
                    <a:moveTo>
                      <a:pt x="623939" y="126501"/>
                    </a:moveTo>
                    <a:cubicBezTo>
                      <a:pt x="623425" y="110633"/>
                      <a:pt x="619691" y="98279"/>
                      <a:pt x="612795" y="89497"/>
                    </a:cubicBezTo>
                    <a:cubicBezTo>
                      <a:pt x="605890" y="80715"/>
                      <a:pt x="596355" y="76314"/>
                      <a:pt x="584192" y="76314"/>
                    </a:cubicBezTo>
                    <a:cubicBezTo>
                      <a:pt x="571619" y="76314"/>
                      <a:pt x="561170" y="80648"/>
                      <a:pt x="552931" y="89297"/>
                    </a:cubicBezTo>
                    <a:cubicBezTo>
                      <a:pt x="544663" y="97964"/>
                      <a:pt x="539558" y="110366"/>
                      <a:pt x="537653" y="126501"/>
                    </a:cubicBezTo>
                    <a:lnTo>
                      <a:pt x="623949" y="126501"/>
                    </a:lnTo>
                    <a:close/>
                  </a:path>
                </a:pathLst>
              </a:custGeom>
              <a:grpFill/>
              <a:ln w="5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" name="任意多边形: 形状 38">
                <a:extLst>
                  <a:ext uri="{FF2B5EF4-FFF2-40B4-BE49-F238E27FC236}">
                    <a16:creationId xmlns:a16="http://schemas.microsoft.com/office/drawing/2014/main" id="{610BC033-3256-2F1F-8281-A371D5BEBAEE}"/>
                  </a:ext>
                </a:extLst>
              </p:cNvPr>
              <p:cNvSpPr/>
              <p:nvPr/>
            </p:nvSpPr>
            <p:spPr>
              <a:xfrm>
                <a:off x="5826198" y="365706"/>
                <a:ext cx="115022" cy="192976"/>
              </a:xfrm>
              <a:custGeom>
                <a:avLst/>
                <a:gdLst>
                  <a:gd name="connsiteX0" fmla="*/ 22022 w 115022"/>
                  <a:gd name="connsiteY0" fmla="*/ 120043 h 192976"/>
                  <a:gd name="connsiteX1" fmla="*/ 22022 w 115022"/>
                  <a:gd name="connsiteY1" fmla="*/ 192976 h 192976"/>
                  <a:gd name="connsiteX2" fmla="*/ 0 w 115022"/>
                  <a:gd name="connsiteY2" fmla="*/ 192976 h 192976"/>
                  <a:gd name="connsiteX3" fmla="*/ 0 w 115022"/>
                  <a:gd name="connsiteY3" fmla="*/ 0 h 192976"/>
                  <a:gd name="connsiteX4" fmla="*/ 51673 w 115022"/>
                  <a:gd name="connsiteY4" fmla="*/ 0 h 192976"/>
                  <a:gd name="connsiteX5" fmla="*/ 98431 w 115022"/>
                  <a:gd name="connsiteY5" fmla="*/ 15078 h 192976"/>
                  <a:gd name="connsiteX6" fmla="*/ 115023 w 115022"/>
                  <a:gd name="connsiteY6" fmla="*/ 57607 h 192976"/>
                  <a:gd name="connsiteX7" fmla="*/ 96592 w 115022"/>
                  <a:gd name="connsiteY7" fmla="*/ 102565 h 192976"/>
                  <a:gd name="connsiteX8" fmla="*/ 46805 w 115022"/>
                  <a:gd name="connsiteY8" fmla="*/ 120053 h 192976"/>
                  <a:gd name="connsiteX9" fmla="*/ 22022 w 115022"/>
                  <a:gd name="connsiteY9" fmla="*/ 120053 h 192976"/>
                  <a:gd name="connsiteX10" fmla="*/ 22022 w 115022"/>
                  <a:gd name="connsiteY10" fmla="*/ 120034 h 192976"/>
                  <a:gd name="connsiteX11" fmla="*/ 22022 w 115022"/>
                  <a:gd name="connsiteY11" fmla="*/ 20469 h 192976"/>
                  <a:gd name="connsiteX12" fmla="*/ 22022 w 115022"/>
                  <a:gd name="connsiteY12" fmla="*/ 99593 h 192976"/>
                  <a:gd name="connsiteX13" fmla="*/ 45110 w 115022"/>
                  <a:gd name="connsiteY13" fmla="*/ 99593 h 192976"/>
                  <a:gd name="connsiteX14" fmla="*/ 79924 w 115022"/>
                  <a:gd name="connsiteY14" fmla="*/ 88887 h 192976"/>
                  <a:gd name="connsiteX15" fmla="*/ 91925 w 115022"/>
                  <a:gd name="connsiteY15" fmla="*/ 58674 h 192976"/>
                  <a:gd name="connsiteX16" fmla="*/ 47863 w 115022"/>
                  <a:gd name="connsiteY16" fmla="*/ 20450 h 192976"/>
                  <a:gd name="connsiteX17" fmla="*/ 22022 w 115022"/>
                  <a:gd name="connsiteY17" fmla="*/ 20450 h 192976"/>
                  <a:gd name="connsiteX18" fmla="*/ 22022 w 115022"/>
                  <a:gd name="connsiteY18" fmla="*/ 20469 h 192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5022" h="192976">
                    <a:moveTo>
                      <a:pt x="22022" y="120043"/>
                    </a:moveTo>
                    <a:lnTo>
                      <a:pt x="22022" y="192976"/>
                    </a:lnTo>
                    <a:lnTo>
                      <a:pt x="0" y="192976"/>
                    </a:lnTo>
                    <a:lnTo>
                      <a:pt x="0" y="0"/>
                    </a:lnTo>
                    <a:lnTo>
                      <a:pt x="51673" y="0"/>
                    </a:lnTo>
                    <a:cubicBezTo>
                      <a:pt x="71780" y="0"/>
                      <a:pt x="87372" y="5048"/>
                      <a:pt x="98431" y="15078"/>
                    </a:cubicBezTo>
                    <a:cubicBezTo>
                      <a:pt x="109479" y="25136"/>
                      <a:pt x="115023" y="39300"/>
                      <a:pt x="115023" y="57607"/>
                    </a:cubicBezTo>
                    <a:cubicBezTo>
                      <a:pt x="115023" y="75905"/>
                      <a:pt x="108889" y="90897"/>
                      <a:pt x="96592" y="102565"/>
                    </a:cubicBezTo>
                    <a:cubicBezTo>
                      <a:pt x="84305" y="114214"/>
                      <a:pt x="67713" y="120053"/>
                      <a:pt x="46805" y="120053"/>
                    </a:cubicBezTo>
                    <a:lnTo>
                      <a:pt x="22022" y="120053"/>
                    </a:lnTo>
                    <a:lnTo>
                      <a:pt x="22022" y="120034"/>
                    </a:lnTo>
                    <a:close/>
                    <a:moveTo>
                      <a:pt x="22022" y="20469"/>
                    </a:moveTo>
                    <a:lnTo>
                      <a:pt x="22022" y="99593"/>
                    </a:lnTo>
                    <a:lnTo>
                      <a:pt x="45110" y="99593"/>
                    </a:lnTo>
                    <a:cubicBezTo>
                      <a:pt x="60321" y="99593"/>
                      <a:pt x="71951" y="96031"/>
                      <a:pt x="79924" y="88887"/>
                    </a:cubicBezTo>
                    <a:cubicBezTo>
                      <a:pt x="87925" y="81762"/>
                      <a:pt x="91925" y="71695"/>
                      <a:pt x="91925" y="58674"/>
                    </a:cubicBezTo>
                    <a:cubicBezTo>
                      <a:pt x="91925" y="33195"/>
                      <a:pt x="77238" y="20450"/>
                      <a:pt x="47863" y="20450"/>
                    </a:cubicBezTo>
                    <a:lnTo>
                      <a:pt x="22022" y="20450"/>
                    </a:lnTo>
                    <a:lnTo>
                      <a:pt x="22022" y="20469"/>
                    </a:lnTo>
                    <a:close/>
                  </a:path>
                </a:pathLst>
              </a:custGeom>
              <a:grpFill/>
              <a:ln w="5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" name="任意多边形: 形状 43">
                <a:extLst>
                  <a:ext uri="{FF2B5EF4-FFF2-40B4-BE49-F238E27FC236}">
                    <a16:creationId xmlns:a16="http://schemas.microsoft.com/office/drawing/2014/main" id="{924EE625-13E3-2251-5F80-B1AD4EE4122D}"/>
                  </a:ext>
                </a:extLst>
              </p:cNvPr>
              <p:cNvSpPr/>
              <p:nvPr/>
            </p:nvSpPr>
            <p:spPr>
              <a:xfrm>
                <a:off x="5976635" y="365706"/>
                <a:ext cx="97582" cy="192985"/>
              </a:xfrm>
              <a:custGeom>
                <a:avLst/>
                <a:gdLst>
                  <a:gd name="connsiteX0" fmla="*/ 97583 w 97582"/>
                  <a:gd name="connsiteY0" fmla="*/ 192976 h 192985"/>
                  <a:gd name="connsiteX1" fmla="*/ 0 w 97582"/>
                  <a:gd name="connsiteY1" fmla="*/ 192976 h 192985"/>
                  <a:gd name="connsiteX2" fmla="*/ 0 w 97582"/>
                  <a:gd name="connsiteY2" fmla="*/ 0 h 192985"/>
                  <a:gd name="connsiteX3" fmla="*/ 22031 w 97582"/>
                  <a:gd name="connsiteY3" fmla="*/ 0 h 192985"/>
                  <a:gd name="connsiteX4" fmla="*/ 22031 w 97582"/>
                  <a:gd name="connsiteY4" fmla="*/ 172545 h 192985"/>
                  <a:gd name="connsiteX5" fmla="*/ 97583 w 97582"/>
                  <a:gd name="connsiteY5" fmla="*/ 172545 h 192985"/>
                  <a:gd name="connsiteX6" fmla="*/ 97583 w 97582"/>
                  <a:gd name="connsiteY6" fmla="*/ 192986 h 192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7582" h="192985">
                    <a:moveTo>
                      <a:pt x="97583" y="192976"/>
                    </a:moveTo>
                    <a:lnTo>
                      <a:pt x="0" y="192976"/>
                    </a:lnTo>
                    <a:lnTo>
                      <a:pt x="0" y="0"/>
                    </a:lnTo>
                    <a:lnTo>
                      <a:pt x="22031" y="0"/>
                    </a:lnTo>
                    <a:lnTo>
                      <a:pt x="22031" y="172545"/>
                    </a:lnTo>
                    <a:lnTo>
                      <a:pt x="97583" y="172545"/>
                    </a:lnTo>
                    <a:lnTo>
                      <a:pt x="97583" y="192986"/>
                    </a:lnTo>
                    <a:close/>
                  </a:path>
                </a:pathLst>
              </a:custGeom>
              <a:grpFill/>
              <a:ln w="5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" name="任意多边形: 形状 44">
                <a:extLst>
                  <a:ext uri="{FF2B5EF4-FFF2-40B4-BE49-F238E27FC236}">
                    <a16:creationId xmlns:a16="http://schemas.microsoft.com/office/drawing/2014/main" id="{D8E950E9-31A8-34C4-5B0D-19C29EB53330}"/>
                  </a:ext>
                </a:extLst>
              </p:cNvPr>
              <p:cNvSpPr/>
              <p:nvPr/>
            </p:nvSpPr>
            <p:spPr>
              <a:xfrm>
                <a:off x="6096906" y="365725"/>
                <a:ext cx="139949" cy="196205"/>
              </a:xfrm>
              <a:custGeom>
                <a:avLst/>
                <a:gdLst>
                  <a:gd name="connsiteX0" fmla="*/ 139950 w 139949"/>
                  <a:gd name="connsiteY0" fmla="*/ 114919 h 196205"/>
                  <a:gd name="connsiteX1" fmla="*/ 68465 w 139949"/>
                  <a:gd name="connsiteY1" fmla="*/ 196205 h 196205"/>
                  <a:gd name="connsiteX2" fmla="*/ 0 w 139949"/>
                  <a:gd name="connsiteY2" fmla="*/ 118005 h 196205"/>
                  <a:gd name="connsiteX3" fmla="*/ 0 w 139949"/>
                  <a:gd name="connsiteY3" fmla="*/ 0 h 196205"/>
                  <a:gd name="connsiteX4" fmla="*/ 22031 w 139949"/>
                  <a:gd name="connsiteY4" fmla="*/ 0 h 196205"/>
                  <a:gd name="connsiteX5" fmla="*/ 22031 w 139949"/>
                  <a:gd name="connsiteY5" fmla="*/ 116519 h 196205"/>
                  <a:gd name="connsiteX6" fmla="*/ 70827 w 139949"/>
                  <a:gd name="connsiteY6" fmla="*/ 175879 h 196205"/>
                  <a:gd name="connsiteX7" fmla="*/ 117918 w 139949"/>
                  <a:gd name="connsiteY7" fmla="*/ 118538 h 196205"/>
                  <a:gd name="connsiteX8" fmla="*/ 117918 w 139949"/>
                  <a:gd name="connsiteY8" fmla="*/ 0 h 196205"/>
                  <a:gd name="connsiteX9" fmla="*/ 139950 w 139949"/>
                  <a:gd name="connsiteY9" fmla="*/ 0 h 196205"/>
                  <a:gd name="connsiteX10" fmla="*/ 139950 w 139949"/>
                  <a:gd name="connsiteY10" fmla="*/ 114928 h 196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949" h="196205">
                    <a:moveTo>
                      <a:pt x="139950" y="114919"/>
                    </a:moveTo>
                    <a:cubicBezTo>
                      <a:pt x="139950" y="169107"/>
                      <a:pt x="116128" y="196205"/>
                      <a:pt x="68465" y="196205"/>
                    </a:cubicBezTo>
                    <a:cubicBezTo>
                      <a:pt x="22812" y="196205"/>
                      <a:pt x="0" y="170145"/>
                      <a:pt x="0" y="118005"/>
                    </a:cubicBezTo>
                    <a:lnTo>
                      <a:pt x="0" y="0"/>
                    </a:lnTo>
                    <a:lnTo>
                      <a:pt x="22031" y="0"/>
                    </a:lnTo>
                    <a:lnTo>
                      <a:pt x="22031" y="116519"/>
                    </a:lnTo>
                    <a:cubicBezTo>
                      <a:pt x="22031" y="156086"/>
                      <a:pt x="38290" y="175879"/>
                      <a:pt x="70827" y="175879"/>
                    </a:cubicBezTo>
                    <a:cubicBezTo>
                      <a:pt x="102231" y="175879"/>
                      <a:pt x="117918" y="156772"/>
                      <a:pt x="117918" y="118538"/>
                    </a:cubicBezTo>
                    <a:lnTo>
                      <a:pt x="117918" y="0"/>
                    </a:lnTo>
                    <a:lnTo>
                      <a:pt x="139950" y="0"/>
                    </a:lnTo>
                    <a:lnTo>
                      <a:pt x="139950" y="114928"/>
                    </a:lnTo>
                    <a:close/>
                  </a:path>
                </a:pathLst>
              </a:custGeom>
              <a:grpFill/>
              <a:ln w="5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" name="任意多边形: 形状 45">
                <a:extLst>
                  <a:ext uri="{FF2B5EF4-FFF2-40B4-BE49-F238E27FC236}">
                    <a16:creationId xmlns:a16="http://schemas.microsoft.com/office/drawing/2014/main" id="{BA31F6D1-DA29-26BC-0E52-E1129F0B3C53}"/>
                  </a:ext>
                </a:extLst>
              </p:cNvPr>
              <p:cNvSpPr/>
              <p:nvPr/>
            </p:nvSpPr>
            <p:spPr>
              <a:xfrm>
                <a:off x="6275031" y="362505"/>
                <a:ext cx="113956" cy="199424"/>
              </a:xfrm>
              <a:custGeom>
                <a:avLst/>
                <a:gdLst>
                  <a:gd name="connsiteX0" fmla="*/ 0 w 113956"/>
                  <a:gd name="connsiteY0" fmla="*/ 188385 h 199424"/>
                  <a:gd name="connsiteX1" fmla="*/ 0 w 113956"/>
                  <a:gd name="connsiteY1" fmla="*/ 161734 h 199424"/>
                  <a:gd name="connsiteX2" fmla="*/ 10696 w 113956"/>
                  <a:gd name="connsiteY2" fmla="*/ 169011 h 199424"/>
                  <a:gd name="connsiteX3" fmla="*/ 23812 w 113956"/>
                  <a:gd name="connsiteY3" fmla="*/ 174460 h 199424"/>
                  <a:gd name="connsiteX4" fmla="*/ 37643 w 113956"/>
                  <a:gd name="connsiteY4" fmla="*/ 177889 h 199424"/>
                  <a:gd name="connsiteX5" fmla="*/ 50492 w 113956"/>
                  <a:gd name="connsiteY5" fmla="*/ 179117 h 199424"/>
                  <a:gd name="connsiteX6" fmla="*/ 80857 w 113956"/>
                  <a:gd name="connsiteY6" fmla="*/ 171374 h 199424"/>
                  <a:gd name="connsiteX7" fmla="*/ 90896 w 113956"/>
                  <a:gd name="connsiteY7" fmla="*/ 149104 h 199424"/>
                  <a:gd name="connsiteX8" fmla="*/ 87544 w 113956"/>
                  <a:gd name="connsiteY8" fmla="*/ 135521 h 199424"/>
                  <a:gd name="connsiteX9" fmla="*/ 78295 w 113956"/>
                  <a:gd name="connsiteY9" fmla="*/ 124949 h 199424"/>
                  <a:gd name="connsiteX10" fmla="*/ 64322 w 113956"/>
                  <a:gd name="connsiteY10" fmla="*/ 115795 h 199424"/>
                  <a:gd name="connsiteX11" fmla="*/ 46948 w 113956"/>
                  <a:gd name="connsiteY11" fmla="*/ 106575 h 199424"/>
                  <a:gd name="connsiteX12" fmla="*/ 28575 w 113956"/>
                  <a:gd name="connsiteY12" fmla="*/ 96221 h 199424"/>
                  <a:gd name="connsiteX13" fmla="*/ 13754 w 113956"/>
                  <a:gd name="connsiteY13" fmla="*/ 84649 h 199424"/>
                  <a:gd name="connsiteX14" fmla="*/ 3848 w 113956"/>
                  <a:gd name="connsiteY14" fmla="*/ 70304 h 199424"/>
                  <a:gd name="connsiteX15" fmla="*/ 238 w 113956"/>
                  <a:gd name="connsiteY15" fmla="*/ 51540 h 199424"/>
                  <a:gd name="connsiteX16" fmla="*/ 5877 w 113956"/>
                  <a:gd name="connsiteY16" fmla="*/ 28585 h 199424"/>
                  <a:gd name="connsiteX17" fmla="*/ 20698 w 113956"/>
                  <a:gd name="connsiteY17" fmla="*/ 12506 h 199424"/>
                  <a:gd name="connsiteX18" fmla="*/ 41624 w 113956"/>
                  <a:gd name="connsiteY18" fmla="*/ 3086 h 199424"/>
                  <a:gd name="connsiteX19" fmla="*/ 65560 w 113956"/>
                  <a:gd name="connsiteY19" fmla="*/ 0 h 199424"/>
                  <a:gd name="connsiteX20" fmla="*/ 106079 w 113956"/>
                  <a:gd name="connsiteY20" fmla="*/ 6858 h 199424"/>
                  <a:gd name="connsiteX21" fmla="*/ 106079 w 113956"/>
                  <a:gd name="connsiteY21" fmla="*/ 32290 h 199424"/>
                  <a:gd name="connsiteX22" fmla="*/ 63322 w 113956"/>
                  <a:gd name="connsiteY22" fmla="*/ 20441 h 199424"/>
                  <a:gd name="connsiteX23" fmla="*/ 48901 w 113956"/>
                  <a:gd name="connsiteY23" fmla="*/ 21974 h 199424"/>
                  <a:gd name="connsiteX24" fmla="*/ 36052 w 113956"/>
                  <a:gd name="connsiteY24" fmla="*/ 27022 h 199424"/>
                  <a:gd name="connsiteX25" fmla="*/ 26870 w 113956"/>
                  <a:gd name="connsiteY25" fmla="*/ 36043 h 199424"/>
                  <a:gd name="connsiteX26" fmla="*/ 23327 w 113956"/>
                  <a:gd name="connsiteY26" fmla="*/ 49511 h 199424"/>
                  <a:gd name="connsiteX27" fmla="*/ 26013 w 113956"/>
                  <a:gd name="connsiteY27" fmla="*/ 62293 h 199424"/>
                  <a:gd name="connsiteX28" fmla="*/ 33947 w 113956"/>
                  <a:gd name="connsiteY28" fmla="*/ 72114 h 199424"/>
                  <a:gd name="connsiteX29" fmla="*/ 46729 w 113956"/>
                  <a:gd name="connsiteY29" fmla="*/ 80734 h 199424"/>
                  <a:gd name="connsiteX30" fmla="*/ 64112 w 113956"/>
                  <a:gd name="connsiteY30" fmla="*/ 89878 h 199424"/>
                  <a:gd name="connsiteX31" fmla="*/ 83267 w 113956"/>
                  <a:gd name="connsiteY31" fmla="*/ 100660 h 199424"/>
                  <a:gd name="connsiteX32" fmla="*/ 99135 w 113956"/>
                  <a:gd name="connsiteY32" fmla="*/ 113166 h 199424"/>
                  <a:gd name="connsiteX33" fmla="*/ 109965 w 113956"/>
                  <a:gd name="connsiteY33" fmla="*/ 128378 h 199424"/>
                  <a:gd name="connsiteX34" fmla="*/ 113956 w 113956"/>
                  <a:gd name="connsiteY34" fmla="*/ 147475 h 199424"/>
                  <a:gd name="connsiteX35" fmla="*/ 108527 w 113956"/>
                  <a:gd name="connsiteY35" fmla="*/ 171640 h 199424"/>
                  <a:gd name="connsiteX36" fmla="*/ 93840 w 113956"/>
                  <a:gd name="connsiteY36" fmla="*/ 187718 h 199424"/>
                  <a:gd name="connsiteX37" fmla="*/ 72523 w 113956"/>
                  <a:gd name="connsiteY37" fmla="*/ 196672 h 199424"/>
                  <a:gd name="connsiteX38" fmla="*/ 47082 w 113956"/>
                  <a:gd name="connsiteY38" fmla="*/ 199425 h 199424"/>
                  <a:gd name="connsiteX39" fmla="*/ 36052 w 113956"/>
                  <a:gd name="connsiteY39" fmla="*/ 198663 h 199424"/>
                  <a:gd name="connsiteX40" fmla="*/ 22669 w 113956"/>
                  <a:gd name="connsiteY40" fmla="*/ 196529 h 199424"/>
                  <a:gd name="connsiteX41" fmla="*/ 9754 w 113956"/>
                  <a:gd name="connsiteY41" fmla="*/ 193033 h 199424"/>
                  <a:gd name="connsiteX42" fmla="*/ 0 w 113956"/>
                  <a:gd name="connsiteY42" fmla="*/ 188385 h 199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13956" h="199424">
                    <a:moveTo>
                      <a:pt x="0" y="188385"/>
                    </a:moveTo>
                    <a:lnTo>
                      <a:pt x="0" y="161734"/>
                    </a:lnTo>
                    <a:cubicBezTo>
                      <a:pt x="2981" y="164430"/>
                      <a:pt x="6544" y="166849"/>
                      <a:pt x="10696" y="169011"/>
                    </a:cubicBezTo>
                    <a:cubicBezTo>
                      <a:pt x="14907" y="171191"/>
                      <a:pt x="19297" y="173013"/>
                      <a:pt x="23812" y="174460"/>
                    </a:cubicBezTo>
                    <a:cubicBezTo>
                      <a:pt x="28394" y="175955"/>
                      <a:pt x="33013" y="177089"/>
                      <a:pt x="37643" y="177889"/>
                    </a:cubicBezTo>
                    <a:cubicBezTo>
                      <a:pt x="42281" y="178698"/>
                      <a:pt x="46558" y="179117"/>
                      <a:pt x="50492" y="179117"/>
                    </a:cubicBezTo>
                    <a:cubicBezTo>
                      <a:pt x="64046" y="179117"/>
                      <a:pt x="74161" y="176546"/>
                      <a:pt x="80857" y="171374"/>
                    </a:cubicBezTo>
                    <a:cubicBezTo>
                      <a:pt x="87544" y="166221"/>
                      <a:pt x="90896" y="158791"/>
                      <a:pt x="90896" y="149104"/>
                    </a:cubicBezTo>
                    <a:cubicBezTo>
                      <a:pt x="90896" y="143903"/>
                      <a:pt x="89772" y="139370"/>
                      <a:pt x="87544" y="135521"/>
                    </a:cubicBezTo>
                    <a:cubicBezTo>
                      <a:pt x="85143" y="131454"/>
                      <a:pt x="82010" y="127870"/>
                      <a:pt x="78295" y="124949"/>
                    </a:cubicBezTo>
                    <a:cubicBezTo>
                      <a:pt x="73932" y="121475"/>
                      <a:pt x="69246" y="118412"/>
                      <a:pt x="64322" y="115795"/>
                    </a:cubicBezTo>
                    <a:cubicBezTo>
                      <a:pt x="58559" y="112668"/>
                      <a:pt x="52768" y="109595"/>
                      <a:pt x="46948" y="106575"/>
                    </a:cubicBezTo>
                    <a:cubicBezTo>
                      <a:pt x="40700" y="103344"/>
                      <a:pt x="34576" y="99890"/>
                      <a:pt x="28575" y="96221"/>
                    </a:cubicBezTo>
                    <a:cubicBezTo>
                      <a:pt x="23193" y="92962"/>
                      <a:pt x="18221" y="89077"/>
                      <a:pt x="13754" y="84649"/>
                    </a:cubicBezTo>
                    <a:cubicBezTo>
                      <a:pt x="9611" y="80506"/>
                      <a:pt x="6258" y="75646"/>
                      <a:pt x="3848" y="70304"/>
                    </a:cubicBezTo>
                    <a:cubicBezTo>
                      <a:pt x="1438" y="64970"/>
                      <a:pt x="238" y="58712"/>
                      <a:pt x="238" y="51540"/>
                    </a:cubicBezTo>
                    <a:cubicBezTo>
                      <a:pt x="238" y="42739"/>
                      <a:pt x="2115" y="35090"/>
                      <a:pt x="5877" y="28585"/>
                    </a:cubicBezTo>
                    <a:cubicBezTo>
                      <a:pt x="9544" y="22178"/>
                      <a:pt x="14611" y="16682"/>
                      <a:pt x="20698" y="12506"/>
                    </a:cubicBezTo>
                    <a:cubicBezTo>
                      <a:pt x="27070" y="8173"/>
                      <a:pt x="34156" y="4985"/>
                      <a:pt x="41624" y="3086"/>
                    </a:cubicBezTo>
                    <a:cubicBezTo>
                      <a:pt x="49434" y="1030"/>
                      <a:pt x="57483" y="-7"/>
                      <a:pt x="65560" y="0"/>
                    </a:cubicBezTo>
                    <a:cubicBezTo>
                      <a:pt x="84096" y="0"/>
                      <a:pt x="97621" y="2286"/>
                      <a:pt x="106079" y="6858"/>
                    </a:cubicBezTo>
                    <a:lnTo>
                      <a:pt x="106079" y="32290"/>
                    </a:lnTo>
                    <a:cubicBezTo>
                      <a:pt x="94973" y="24384"/>
                      <a:pt x="80733" y="20441"/>
                      <a:pt x="63322" y="20441"/>
                    </a:cubicBezTo>
                    <a:cubicBezTo>
                      <a:pt x="58521" y="20441"/>
                      <a:pt x="53701" y="20955"/>
                      <a:pt x="48901" y="21974"/>
                    </a:cubicBezTo>
                    <a:cubicBezTo>
                      <a:pt x="44358" y="22904"/>
                      <a:pt x="40014" y="24612"/>
                      <a:pt x="36052" y="27022"/>
                    </a:cubicBezTo>
                    <a:cubicBezTo>
                      <a:pt x="32289" y="29356"/>
                      <a:pt x="29232" y="32366"/>
                      <a:pt x="26870" y="36043"/>
                    </a:cubicBezTo>
                    <a:cubicBezTo>
                      <a:pt x="24508" y="39729"/>
                      <a:pt x="23327" y="44215"/>
                      <a:pt x="23327" y="49511"/>
                    </a:cubicBezTo>
                    <a:cubicBezTo>
                      <a:pt x="23327" y="54445"/>
                      <a:pt x="24222" y="58712"/>
                      <a:pt x="26013" y="62293"/>
                    </a:cubicBezTo>
                    <a:cubicBezTo>
                      <a:pt x="27803" y="65875"/>
                      <a:pt x="30451" y="69151"/>
                      <a:pt x="33947" y="72114"/>
                    </a:cubicBezTo>
                    <a:cubicBezTo>
                      <a:pt x="37442" y="75076"/>
                      <a:pt x="41710" y="77952"/>
                      <a:pt x="46729" y="80734"/>
                    </a:cubicBezTo>
                    <a:cubicBezTo>
                      <a:pt x="51758" y="83506"/>
                      <a:pt x="57550" y="86573"/>
                      <a:pt x="64112" y="89878"/>
                    </a:cubicBezTo>
                    <a:cubicBezTo>
                      <a:pt x="70837" y="93278"/>
                      <a:pt x="77228" y="96879"/>
                      <a:pt x="83267" y="100660"/>
                    </a:cubicBezTo>
                    <a:cubicBezTo>
                      <a:pt x="89020" y="104203"/>
                      <a:pt x="94344" y="108400"/>
                      <a:pt x="99135" y="113166"/>
                    </a:cubicBezTo>
                    <a:cubicBezTo>
                      <a:pt x="103688" y="117738"/>
                      <a:pt x="107289" y="122825"/>
                      <a:pt x="109965" y="128378"/>
                    </a:cubicBezTo>
                    <a:cubicBezTo>
                      <a:pt x="112623" y="133931"/>
                      <a:pt x="113956" y="140303"/>
                      <a:pt x="113956" y="147475"/>
                    </a:cubicBezTo>
                    <a:cubicBezTo>
                      <a:pt x="113956" y="157000"/>
                      <a:pt x="112156" y="165030"/>
                      <a:pt x="108527" y="171640"/>
                    </a:cubicBezTo>
                    <a:cubicBezTo>
                      <a:pt x="105012" y="178116"/>
                      <a:pt x="99974" y="183635"/>
                      <a:pt x="93840" y="187718"/>
                    </a:cubicBezTo>
                    <a:cubicBezTo>
                      <a:pt x="87677" y="191843"/>
                      <a:pt x="80571" y="194824"/>
                      <a:pt x="72523" y="196672"/>
                    </a:cubicBezTo>
                    <a:cubicBezTo>
                      <a:pt x="64474" y="198501"/>
                      <a:pt x="56016" y="199425"/>
                      <a:pt x="47082" y="199425"/>
                    </a:cubicBezTo>
                    <a:cubicBezTo>
                      <a:pt x="44100" y="199425"/>
                      <a:pt x="40433" y="199167"/>
                      <a:pt x="36052" y="198663"/>
                    </a:cubicBezTo>
                    <a:cubicBezTo>
                      <a:pt x="31670" y="198186"/>
                      <a:pt x="27222" y="197462"/>
                      <a:pt x="22669" y="196529"/>
                    </a:cubicBezTo>
                    <a:cubicBezTo>
                      <a:pt x="18297" y="195637"/>
                      <a:pt x="13983" y="194469"/>
                      <a:pt x="9754" y="193033"/>
                    </a:cubicBezTo>
                    <a:cubicBezTo>
                      <a:pt x="5705" y="191624"/>
                      <a:pt x="2448" y="190081"/>
                      <a:pt x="0" y="188385"/>
                    </a:cubicBezTo>
                    <a:close/>
                  </a:path>
                </a:pathLst>
              </a:custGeom>
              <a:grpFill/>
              <a:ln w="5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" name="任意多边形: 形状 46">
                <a:extLst>
                  <a:ext uri="{FF2B5EF4-FFF2-40B4-BE49-F238E27FC236}">
                    <a16:creationId xmlns:a16="http://schemas.microsoft.com/office/drawing/2014/main" id="{980460D7-DB52-483B-37EC-E98EFE90B17E}"/>
                  </a:ext>
                </a:extLst>
              </p:cNvPr>
              <p:cNvSpPr/>
              <p:nvPr/>
            </p:nvSpPr>
            <p:spPr>
              <a:xfrm>
                <a:off x="6421141" y="417502"/>
                <a:ext cx="284493" cy="144541"/>
              </a:xfrm>
              <a:custGeom>
                <a:avLst/>
                <a:gdLst>
                  <a:gd name="connsiteX0" fmla="*/ 10490 w 284493"/>
                  <a:gd name="connsiteY0" fmla="*/ 143608 h 144541"/>
                  <a:gd name="connsiteX1" fmla="*/ 3013 w 284493"/>
                  <a:gd name="connsiteY1" fmla="*/ 140446 h 144541"/>
                  <a:gd name="connsiteX2" fmla="*/ 3 w 284493"/>
                  <a:gd name="connsiteY2" fmla="*/ 132702 h 144541"/>
                  <a:gd name="connsiteX3" fmla="*/ 3013 w 284493"/>
                  <a:gd name="connsiteY3" fmla="*/ 124968 h 144541"/>
                  <a:gd name="connsiteX4" fmla="*/ 10490 w 284493"/>
                  <a:gd name="connsiteY4" fmla="*/ 121939 h 144541"/>
                  <a:gd name="connsiteX5" fmla="*/ 18100 w 284493"/>
                  <a:gd name="connsiteY5" fmla="*/ 124968 h 144541"/>
                  <a:gd name="connsiteX6" fmla="*/ 21253 w 284493"/>
                  <a:gd name="connsiteY6" fmla="*/ 132702 h 144541"/>
                  <a:gd name="connsiteX7" fmla="*/ 18100 w 284493"/>
                  <a:gd name="connsiteY7" fmla="*/ 140446 h 144541"/>
                  <a:gd name="connsiteX8" fmla="*/ 10490 w 284493"/>
                  <a:gd name="connsiteY8" fmla="*/ 143608 h 144541"/>
                  <a:gd name="connsiteX9" fmla="*/ 148877 w 284493"/>
                  <a:gd name="connsiteY9" fmla="*/ 135131 h 144541"/>
                  <a:gd name="connsiteX10" fmla="*/ 113207 w 284493"/>
                  <a:gd name="connsiteY10" fmla="*/ 144542 h 144541"/>
                  <a:gd name="connsiteX11" fmla="*/ 69011 w 284493"/>
                  <a:gd name="connsiteY11" fmla="*/ 125234 h 144541"/>
                  <a:gd name="connsiteX12" fmla="*/ 52219 w 284493"/>
                  <a:gd name="connsiteY12" fmla="*/ 74695 h 144541"/>
                  <a:gd name="connsiteX13" fmla="*/ 71107 w 284493"/>
                  <a:gd name="connsiteY13" fmla="*/ 20936 h 144541"/>
                  <a:gd name="connsiteX14" fmla="*/ 119636 w 284493"/>
                  <a:gd name="connsiteY14" fmla="*/ 0 h 144541"/>
                  <a:gd name="connsiteX15" fmla="*/ 149411 w 284493"/>
                  <a:gd name="connsiteY15" fmla="*/ 6458 h 144541"/>
                  <a:gd name="connsiteX16" fmla="*/ 149411 w 284493"/>
                  <a:gd name="connsiteY16" fmla="*/ 20460 h 144541"/>
                  <a:gd name="connsiteX17" fmla="*/ 117807 w 284493"/>
                  <a:gd name="connsiteY17" fmla="*/ 11316 h 144541"/>
                  <a:gd name="connsiteX18" fmla="*/ 79517 w 284493"/>
                  <a:gd name="connsiteY18" fmla="*/ 28746 h 144541"/>
                  <a:gd name="connsiteX19" fmla="*/ 64830 w 284493"/>
                  <a:gd name="connsiteY19" fmla="*/ 73895 h 144541"/>
                  <a:gd name="connsiteX20" fmla="*/ 78279 w 284493"/>
                  <a:gd name="connsiteY20" fmla="*/ 116957 h 144541"/>
                  <a:gd name="connsiteX21" fmla="*/ 113740 w 284493"/>
                  <a:gd name="connsiteY21" fmla="*/ 133245 h 144541"/>
                  <a:gd name="connsiteX22" fmla="*/ 148896 w 284493"/>
                  <a:gd name="connsiteY22" fmla="*/ 122206 h 144541"/>
                  <a:gd name="connsiteX23" fmla="*/ 148896 w 284493"/>
                  <a:gd name="connsiteY23" fmla="*/ 135121 h 144541"/>
                  <a:gd name="connsiteX24" fmla="*/ 148877 w 284493"/>
                  <a:gd name="connsiteY24" fmla="*/ 135121 h 144541"/>
                  <a:gd name="connsiteX25" fmla="*/ 272435 w 284493"/>
                  <a:gd name="connsiteY25" fmla="*/ 141179 h 144541"/>
                  <a:gd name="connsiteX26" fmla="*/ 272435 w 284493"/>
                  <a:gd name="connsiteY26" fmla="*/ 60979 h 144541"/>
                  <a:gd name="connsiteX27" fmla="*/ 237535 w 284493"/>
                  <a:gd name="connsiteY27" fmla="*/ 11335 h 144541"/>
                  <a:gd name="connsiteX28" fmla="*/ 205665 w 284493"/>
                  <a:gd name="connsiteY28" fmla="*/ 25937 h 144541"/>
                  <a:gd name="connsiteX29" fmla="*/ 193206 w 284493"/>
                  <a:gd name="connsiteY29" fmla="*/ 62065 h 144541"/>
                  <a:gd name="connsiteX30" fmla="*/ 193206 w 284493"/>
                  <a:gd name="connsiteY30" fmla="*/ 141198 h 144541"/>
                  <a:gd name="connsiteX31" fmla="*/ 181148 w 284493"/>
                  <a:gd name="connsiteY31" fmla="*/ 141198 h 144541"/>
                  <a:gd name="connsiteX32" fmla="*/ 181148 w 284493"/>
                  <a:gd name="connsiteY32" fmla="*/ 3400 h 144541"/>
                  <a:gd name="connsiteX33" fmla="*/ 193206 w 284493"/>
                  <a:gd name="connsiteY33" fmla="*/ 3400 h 144541"/>
                  <a:gd name="connsiteX34" fmla="*/ 193206 w 284493"/>
                  <a:gd name="connsiteY34" fmla="*/ 28423 h 144541"/>
                  <a:gd name="connsiteX35" fmla="*/ 193721 w 284493"/>
                  <a:gd name="connsiteY35" fmla="*/ 28423 h 144541"/>
                  <a:gd name="connsiteX36" fmla="*/ 239631 w 284493"/>
                  <a:gd name="connsiteY36" fmla="*/ 38 h 144541"/>
                  <a:gd name="connsiteX37" fmla="*/ 272949 w 284493"/>
                  <a:gd name="connsiteY37" fmla="*/ 14907 h 144541"/>
                  <a:gd name="connsiteX38" fmla="*/ 284493 w 284493"/>
                  <a:gd name="connsiteY38" fmla="*/ 57369 h 144541"/>
                  <a:gd name="connsiteX39" fmla="*/ 284493 w 284493"/>
                  <a:gd name="connsiteY39" fmla="*/ 141217 h 144541"/>
                  <a:gd name="connsiteX40" fmla="*/ 272435 w 284493"/>
                  <a:gd name="connsiteY40" fmla="*/ 141217 h 144541"/>
                  <a:gd name="connsiteX41" fmla="*/ 272435 w 284493"/>
                  <a:gd name="connsiteY41" fmla="*/ 141179 h 144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84493" h="144541">
                    <a:moveTo>
                      <a:pt x="10490" y="143608"/>
                    </a:moveTo>
                    <a:cubicBezTo>
                      <a:pt x="7518" y="143608"/>
                      <a:pt x="5023" y="142560"/>
                      <a:pt x="3013" y="140446"/>
                    </a:cubicBezTo>
                    <a:cubicBezTo>
                      <a:pt x="1013" y="138369"/>
                      <a:pt x="-64" y="135581"/>
                      <a:pt x="3" y="132702"/>
                    </a:cubicBezTo>
                    <a:cubicBezTo>
                      <a:pt x="3" y="129559"/>
                      <a:pt x="1003" y="126987"/>
                      <a:pt x="3013" y="124968"/>
                    </a:cubicBezTo>
                    <a:cubicBezTo>
                      <a:pt x="5023" y="122948"/>
                      <a:pt x="7518" y="121939"/>
                      <a:pt x="10490" y="121939"/>
                    </a:cubicBezTo>
                    <a:cubicBezTo>
                      <a:pt x="13452" y="121939"/>
                      <a:pt x="15995" y="122948"/>
                      <a:pt x="18100" y="124968"/>
                    </a:cubicBezTo>
                    <a:cubicBezTo>
                      <a:pt x="20215" y="126978"/>
                      <a:pt x="21253" y="129568"/>
                      <a:pt x="21253" y="132702"/>
                    </a:cubicBezTo>
                    <a:cubicBezTo>
                      <a:pt x="21253" y="135760"/>
                      <a:pt x="20215" y="138322"/>
                      <a:pt x="18100" y="140446"/>
                    </a:cubicBezTo>
                    <a:cubicBezTo>
                      <a:pt x="16110" y="142512"/>
                      <a:pt x="13357" y="143658"/>
                      <a:pt x="10490" y="143608"/>
                    </a:cubicBezTo>
                    <a:close/>
                    <a:moveTo>
                      <a:pt x="148877" y="135131"/>
                    </a:moveTo>
                    <a:cubicBezTo>
                      <a:pt x="138905" y="141417"/>
                      <a:pt x="127027" y="144542"/>
                      <a:pt x="113207" y="144542"/>
                    </a:cubicBezTo>
                    <a:cubicBezTo>
                      <a:pt x="94928" y="144542"/>
                      <a:pt x="80184" y="138103"/>
                      <a:pt x="69011" y="125234"/>
                    </a:cubicBezTo>
                    <a:cubicBezTo>
                      <a:pt x="57819" y="112357"/>
                      <a:pt x="52219" y="95526"/>
                      <a:pt x="52219" y="74695"/>
                    </a:cubicBezTo>
                    <a:cubicBezTo>
                      <a:pt x="52219" y="52797"/>
                      <a:pt x="58505" y="34880"/>
                      <a:pt x="71107" y="20936"/>
                    </a:cubicBezTo>
                    <a:cubicBezTo>
                      <a:pt x="83698" y="6982"/>
                      <a:pt x="99872" y="0"/>
                      <a:pt x="119636" y="0"/>
                    </a:cubicBezTo>
                    <a:cubicBezTo>
                      <a:pt x="129856" y="0"/>
                      <a:pt x="139791" y="2162"/>
                      <a:pt x="149411" y="6458"/>
                    </a:cubicBezTo>
                    <a:lnTo>
                      <a:pt x="149411" y="20460"/>
                    </a:lnTo>
                    <a:cubicBezTo>
                      <a:pt x="139981" y="14415"/>
                      <a:pt x="129008" y="11239"/>
                      <a:pt x="117807" y="11316"/>
                    </a:cubicBezTo>
                    <a:cubicBezTo>
                      <a:pt x="102072" y="11316"/>
                      <a:pt x="89299" y="17126"/>
                      <a:pt x="79517" y="28746"/>
                    </a:cubicBezTo>
                    <a:cubicBezTo>
                      <a:pt x="69716" y="40367"/>
                      <a:pt x="64830" y="55416"/>
                      <a:pt x="64830" y="73895"/>
                    </a:cubicBezTo>
                    <a:cubicBezTo>
                      <a:pt x="64830" y="91745"/>
                      <a:pt x="69316" y="106099"/>
                      <a:pt x="78279" y="116957"/>
                    </a:cubicBezTo>
                    <a:cubicBezTo>
                      <a:pt x="87242" y="127816"/>
                      <a:pt x="99072" y="133245"/>
                      <a:pt x="113740" y="133245"/>
                    </a:cubicBezTo>
                    <a:cubicBezTo>
                      <a:pt x="127208" y="133245"/>
                      <a:pt x="138933" y="129568"/>
                      <a:pt x="148896" y="122206"/>
                    </a:cubicBezTo>
                    <a:lnTo>
                      <a:pt x="148896" y="135121"/>
                    </a:lnTo>
                    <a:lnTo>
                      <a:pt x="148877" y="135121"/>
                    </a:lnTo>
                    <a:close/>
                    <a:moveTo>
                      <a:pt x="272435" y="141179"/>
                    </a:moveTo>
                    <a:lnTo>
                      <a:pt x="272435" y="60979"/>
                    </a:lnTo>
                    <a:cubicBezTo>
                      <a:pt x="272435" y="27870"/>
                      <a:pt x="260805" y="11335"/>
                      <a:pt x="237535" y="11335"/>
                    </a:cubicBezTo>
                    <a:cubicBezTo>
                      <a:pt x="224610" y="11335"/>
                      <a:pt x="213980" y="16192"/>
                      <a:pt x="205665" y="25937"/>
                    </a:cubicBezTo>
                    <a:cubicBezTo>
                      <a:pt x="197350" y="35671"/>
                      <a:pt x="193206" y="47720"/>
                      <a:pt x="193206" y="62065"/>
                    </a:cubicBezTo>
                    <a:lnTo>
                      <a:pt x="193206" y="141198"/>
                    </a:lnTo>
                    <a:lnTo>
                      <a:pt x="181148" y="141198"/>
                    </a:lnTo>
                    <a:lnTo>
                      <a:pt x="181148" y="3400"/>
                    </a:lnTo>
                    <a:lnTo>
                      <a:pt x="193206" y="3400"/>
                    </a:lnTo>
                    <a:lnTo>
                      <a:pt x="193206" y="28423"/>
                    </a:lnTo>
                    <a:lnTo>
                      <a:pt x="193721" y="28423"/>
                    </a:lnTo>
                    <a:cubicBezTo>
                      <a:pt x="203512" y="9487"/>
                      <a:pt x="218819" y="38"/>
                      <a:pt x="239631" y="38"/>
                    </a:cubicBezTo>
                    <a:cubicBezTo>
                      <a:pt x="254128" y="38"/>
                      <a:pt x="265243" y="5010"/>
                      <a:pt x="272949" y="14907"/>
                    </a:cubicBezTo>
                    <a:cubicBezTo>
                      <a:pt x="280645" y="24832"/>
                      <a:pt x="284493" y="38986"/>
                      <a:pt x="284493" y="57369"/>
                    </a:cubicBezTo>
                    <a:lnTo>
                      <a:pt x="284493" y="141217"/>
                    </a:lnTo>
                    <a:lnTo>
                      <a:pt x="272435" y="141217"/>
                    </a:lnTo>
                    <a:lnTo>
                      <a:pt x="272435" y="141179"/>
                    </a:lnTo>
                    <a:close/>
                  </a:path>
                </a:pathLst>
              </a:custGeom>
              <a:grpFill/>
              <a:ln w="5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5317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8F1A3FE6-B5D3-7C1C-452E-B548A5AB214F}"/>
              </a:ext>
            </a:extLst>
          </p:cNvPr>
          <p:cNvSpPr/>
          <p:nvPr userDrawn="1"/>
        </p:nvSpPr>
        <p:spPr>
          <a:xfrm>
            <a:off x="0" y="0"/>
            <a:ext cx="2599834" cy="2652020"/>
          </a:xfrm>
          <a:custGeom>
            <a:avLst/>
            <a:gdLst>
              <a:gd name="connsiteX0" fmla="*/ 1827093 w 2599834"/>
              <a:gd name="connsiteY0" fmla="*/ 0 h 2652020"/>
              <a:gd name="connsiteX1" fmla="*/ 2597199 w 2599834"/>
              <a:gd name="connsiteY1" fmla="*/ 0 h 2652020"/>
              <a:gd name="connsiteX2" fmla="*/ 2599834 w 2599834"/>
              <a:gd name="connsiteY2" fmla="*/ 52186 h 2652020"/>
              <a:gd name="connsiteX3" fmla="*/ 0 w 2599834"/>
              <a:gd name="connsiteY3" fmla="*/ 2652020 h 2652020"/>
              <a:gd name="connsiteX4" fmla="*/ 0 w 2599834"/>
              <a:gd name="connsiteY4" fmla="*/ 1881914 h 2652020"/>
              <a:gd name="connsiteX5" fmla="*/ 1829728 w 2599834"/>
              <a:gd name="connsiteY5" fmla="*/ 52186 h 265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9834" h="2652020">
                <a:moveTo>
                  <a:pt x="1827093" y="0"/>
                </a:moveTo>
                <a:lnTo>
                  <a:pt x="2597199" y="0"/>
                </a:lnTo>
                <a:lnTo>
                  <a:pt x="2599834" y="52186"/>
                </a:lnTo>
                <a:cubicBezTo>
                  <a:pt x="2599834" y="1488035"/>
                  <a:pt x="1435849" y="2652020"/>
                  <a:pt x="0" y="2652020"/>
                </a:cubicBezTo>
                <a:lnTo>
                  <a:pt x="0" y="1881914"/>
                </a:lnTo>
                <a:cubicBezTo>
                  <a:pt x="1010531" y="1881914"/>
                  <a:pt x="1829728" y="1062717"/>
                  <a:pt x="1829728" y="52186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63C2D762-A5D5-FA0E-920D-2EB83B6E8EF4}"/>
              </a:ext>
            </a:extLst>
          </p:cNvPr>
          <p:cNvSpPr/>
          <p:nvPr userDrawn="1"/>
        </p:nvSpPr>
        <p:spPr>
          <a:xfrm>
            <a:off x="7711545" y="2535998"/>
            <a:ext cx="4480455" cy="4322002"/>
          </a:xfrm>
          <a:custGeom>
            <a:avLst/>
            <a:gdLst>
              <a:gd name="connsiteX0" fmla="*/ 4480455 w 4480455"/>
              <a:gd name="connsiteY0" fmla="*/ 0 h 4322002"/>
              <a:gd name="connsiteX1" fmla="*/ 4480455 w 4480455"/>
              <a:gd name="connsiteY1" fmla="*/ 2205871 h 4322002"/>
              <a:gd name="connsiteX2" fmla="*/ 4434688 w 4480455"/>
              <a:gd name="connsiteY2" fmla="*/ 2226562 h 4322002"/>
              <a:gd name="connsiteX3" fmla="*/ 2253584 w 4480455"/>
              <a:gd name="connsiteY3" fmla="*/ 4304747 h 4322002"/>
              <a:gd name="connsiteX4" fmla="*/ 2244746 w 4480455"/>
              <a:gd name="connsiteY4" fmla="*/ 4322002 h 4322002"/>
              <a:gd name="connsiteX5" fmla="*/ 0 w 4480455"/>
              <a:gd name="connsiteY5" fmla="*/ 4322002 h 4322002"/>
              <a:gd name="connsiteX6" fmla="*/ 25521 w 4480455"/>
              <a:gd name="connsiteY6" fmla="*/ 4246577 h 4322002"/>
              <a:gd name="connsiteX7" fmla="*/ 4165544 w 4480455"/>
              <a:gd name="connsiteY7" fmla="*/ 106554 h 432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80455" h="4322002">
                <a:moveTo>
                  <a:pt x="4480455" y="0"/>
                </a:moveTo>
                <a:lnTo>
                  <a:pt x="4480455" y="2205871"/>
                </a:lnTo>
                <a:lnTo>
                  <a:pt x="4434688" y="2226562"/>
                </a:lnTo>
                <a:cubicBezTo>
                  <a:pt x="3507752" y="2673206"/>
                  <a:pt x="2743193" y="3403458"/>
                  <a:pt x="2253584" y="4304747"/>
                </a:cubicBezTo>
                <a:lnTo>
                  <a:pt x="2244746" y="4322002"/>
                </a:lnTo>
                <a:lnTo>
                  <a:pt x="0" y="4322002"/>
                </a:lnTo>
                <a:lnTo>
                  <a:pt x="25521" y="4246577"/>
                </a:lnTo>
                <a:cubicBezTo>
                  <a:pt x="727315" y="2329888"/>
                  <a:pt x="2248855" y="808348"/>
                  <a:pt x="4165544" y="106554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8" name="PA-组合 92">
            <a:extLst>
              <a:ext uri="{FF2B5EF4-FFF2-40B4-BE49-F238E27FC236}">
                <a16:creationId xmlns:a16="http://schemas.microsoft.com/office/drawing/2014/main" id="{A27A3BDC-51CD-86F3-5179-5B47C560DB64}"/>
              </a:ext>
            </a:extLst>
          </p:cNvPr>
          <p:cNvGrpSpPr/>
          <p:nvPr userDrawn="1">
            <p:custDataLst>
              <p:tags r:id="rId1"/>
            </p:custDataLst>
          </p:nvPr>
        </p:nvGrpSpPr>
        <p:grpSpPr>
          <a:xfrm>
            <a:off x="-11446" y="5339692"/>
            <a:ext cx="1633604" cy="1214550"/>
            <a:chOff x="0" y="9100457"/>
            <a:chExt cx="2230640" cy="1658433"/>
          </a:xfrm>
          <a:solidFill>
            <a:schemeClr val="accent1">
              <a:lumMod val="20000"/>
              <a:lumOff val="80000"/>
              <a:alpha val="60000"/>
            </a:schemeClr>
          </a:solidFill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35F71DA0-42FD-15B5-7A34-70B4015FEB69}"/>
                </a:ext>
              </a:extLst>
            </p:cNvPr>
            <p:cNvGrpSpPr/>
            <p:nvPr/>
          </p:nvGrpSpPr>
          <p:grpSpPr>
            <a:xfrm>
              <a:off x="0" y="9100457"/>
              <a:ext cx="2230640" cy="304800"/>
              <a:chOff x="0" y="9100457"/>
              <a:chExt cx="2230640" cy="304800"/>
            </a:xfrm>
            <a:grpFill/>
          </p:grpSpPr>
          <p:sp>
            <p:nvSpPr>
              <p:cNvPr id="28" name="PA-椭圆 68">
                <a:extLst>
                  <a:ext uri="{FF2B5EF4-FFF2-40B4-BE49-F238E27FC236}">
                    <a16:creationId xmlns:a16="http://schemas.microsoft.com/office/drawing/2014/main" id="{37F730EB-3080-CD12-DCAC-400EA12989EB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PA-椭圆 69">
                <a:extLst>
                  <a:ext uri="{FF2B5EF4-FFF2-40B4-BE49-F238E27FC236}">
                    <a16:creationId xmlns:a16="http://schemas.microsoft.com/office/drawing/2014/main" id="{5DDE1939-1900-A3F2-42F8-2F0E35D37AC9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484504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PA-椭圆 70">
                <a:extLst>
                  <a:ext uri="{FF2B5EF4-FFF2-40B4-BE49-F238E27FC236}">
                    <a16:creationId xmlns:a16="http://schemas.microsoft.com/office/drawing/2014/main" id="{D7A94984-0B88-51C1-6035-012FBB8E24C1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96897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PA-椭圆 71">
                <a:extLst>
                  <a:ext uri="{FF2B5EF4-FFF2-40B4-BE49-F238E27FC236}">
                    <a16:creationId xmlns:a16="http://schemas.microsoft.com/office/drawing/2014/main" id="{5F0BDE73-40F7-689E-6F87-C0EACF08089C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1447405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2" name="PA-椭圆 72">
                <a:extLst>
                  <a:ext uri="{FF2B5EF4-FFF2-40B4-BE49-F238E27FC236}">
                    <a16:creationId xmlns:a16="http://schemas.microsoft.com/office/drawing/2014/main" id="{4FFD2EA5-3E3B-B75D-6F96-929AF7D697C8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192584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5A3E269F-E286-58B6-D52E-5105C1D03219}"/>
                </a:ext>
              </a:extLst>
            </p:cNvPr>
            <p:cNvGrpSpPr/>
            <p:nvPr/>
          </p:nvGrpSpPr>
          <p:grpSpPr>
            <a:xfrm>
              <a:off x="0" y="9551668"/>
              <a:ext cx="2230640" cy="304800"/>
              <a:chOff x="0" y="9100457"/>
              <a:chExt cx="2230640" cy="304800"/>
            </a:xfrm>
            <a:grpFill/>
          </p:grpSpPr>
          <p:sp>
            <p:nvSpPr>
              <p:cNvPr id="23" name="PA-椭圆 76">
                <a:extLst>
                  <a:ext uri="{FF2B5EF4-FFF2-40B4-BE49-F238E27FC236}">
                    <a16:creationId xmlns:a16="http://schemas.microsoft.com/office/drawing/2014/main" id="{2DF8FF0A-D4BA-B47A-3635-3640E18355E3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484504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PA-椭圆 75">
                <a:extLst>
                  <a:ext uri="{FF2B5EF4-FFF2-40B4-BE49-F238E27FC236}">
                    <a16:creationId xmlns:a16="http://schemas.microsoft.com/office/drawing/2014/main" id="{3B066BAF-5A24-EF27-EB3E-F54E2320D593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PA-椭圆 77">
                <a:extLst>
                  <a:ext uri="{FF2B5EF4-FFF2-40B4-BE49-F238E27FC236}">
                    <a16:creationId xmlns:a16="http://schemas.microsoft.com/office/drawing/2014/main" id="{A72E8703-4CF0-990A-A767-E7FA45AA275A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96897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PA-椭圆 78">
                <a:extLst>
                  <a:ext uri="{FF2B5EF4-FFF2-40B4-BE49-F238E27FC236}">
                    <a16:creationId xmlns:a16="http://schemas.microsoft.com/office/drawing/2014/main" id="{9E333FCA-5EB1-D712-D72E-724C5D1F1752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1447405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PA-椭圆 79">
                <a:extLst>
                  <a:ext uri="{FF2B5EF4-FFF2-40B4-BE49-F238E27FC236}">
                    <a16:creationId xmlns:a16="http://schemas.microsoft.com/office/drawing/2014/main" id="{D24B83F1-999D-4797-F9CB-A1739F5F485A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192584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E995CD17-A8F2-A01D-2DE7-B7F1C5DD2A4C}"/>
                </a:ext>
              </a:extLst>
            </p:cNvPr>
            <p:cNvGrpSpPr/>
            <p:nvPr/>
          </p:nvGrpSpPr>
          <p:grpSpPr>
            <a:xfrm>
              <a:off x="0" y="10002879"/>
              <a:ext cx="2230640" cy="304800"/>
              <a:chOff x="0" y="9100457"/>
              <a:chExt cx="2230640" cy="304800"/>
            </a:xfrm>
            <a:grpFill/>
          </p:grpSpPr>
          <p:sp>
            <p:nvSpPr>
              <p:cNvPr id="18" name="PA-椭圆 81">
                <a:extLst>
                  <a:ext uri="{FF2B5EF4-FFF2-40B4-BE49-F238E27FC236}">
                    <a16:creationId xmlns:a16="http://schemas.microsoft.com/office/drawing/2014/main" id="{836932B0-BAE2-04FE-FB75-DA4094FB682F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PA-椭圆 82">
                <a:extLst>
                  <a:ext uri="{FF2B5EF4-FFF2-40B4-BE49-F238E27FC236}">
                    <a16:creationId xmlns:a16="http://schemas.microsoft.com/office/drawing/2014/main" id="{F923EE4D-153F-B6E4-9919-885DF6F55682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484504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PA-椭圆 83">
                <a:extLst>
                  <a:ext uri="{FF2B5EF4-FFF2-40B4-BE49-F238E27FC236}">
                    <a16:creationId xmlns:a16="http://schemas.microsoft.com/office/drawing/2014/main" id="{A0237139-2D89-5A3E-9AC7-0F367A445C7E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96897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PA-椭圆 84">
                <a:extLst>
                  <a:ext uri="{FF2B5EF4-FFF2-40B4-BE49-F238E27FC236}">
                    <a16:creationId xmlns:a16="http://schemas.microsoft.com/office/drawing/2014/main" id="{50784D24-5981-5EB8-1EA6-09469173E095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447405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PA-椭圆 85">
                <a:extLst>
                  <a:ext uri="{FF2B5EF4-FFF2-40B4-BE49-F238E27FC236}">
                    <a16:creationId xmlns:a16="http://schemas.microsoft.com/office/drawing/2014/main" id="{A5E3CC9E-19B4-CB38-0B70-97D82EFF7BD7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92584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48CE0068-8FE3-4A64-8334-99CA7D7E079A}"/>
                </a:ext>
              </a:extLst>
            </p:cNvPr>
            <p:cNvGrpSpPr/>
            <p:nvPr/>
          </p:nvGrpSpPr>
          <p:grpSpPr>
            <a:xfrm>
              <a:off x="0" y="10454090"/>
              <a:ext cx="2230640" cy="304800"/>
              <a:chOff x="0" y="9100457"/>
              <a:chExt cx="2230640" cy="304800"/>
            </a:xfrm>
            <a:grpFill/>
          </p:grpSpPr>
          <p:sp>
            <p:nvSpPr>
              <p:cNvPr id="13" name="PA-椭圆 87">
                <a:extLst>
                  <a:ext uri="{FF2B5EF4-FFF2-40B4-BE49-F238E27FC236}">
                    <a16:creationId xmlns:a16="http://schemas.microsoft.com/office/drawing/2014/main" id="{A2918E2C-01AF-6ED6-6D21-AEA75E3AC933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PA-椭圆 88">
                <a:extLst>
                  <a:ext uri="{FF2B5EF4-FFF2-40B4-BE49-F238E27FC236}">
                    <a16:creationId xmlns:a16="http://schemas.microsoft.com/office/drawing/2014/main" id="{7F740600-1173-7EE8-DC93-515F93CFF4C4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484504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PA-椭圆 89">
                <a:extLst>
                  <a:ext uri="{FF2B5EF4-FFF2-40B4-BE49-F238E27FC236}">
                    <a16:creationId xmlns:a16="http://schemas.microsoft.com/office/drawing/2014/main" id="{3659E27B-501F-E20D-AC35-78B7C2C65B48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96897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PA-椭圆 90">
                <a:extLst>
                  <a:ext uri="{FF2B5EF4-FFF2-40B4-BE49-F238E27FC236}">
                    <a16:creationId xmlns:a16="http://schemas.microsoft.com/office/drawing/2014/main" id="{440E0F90-2883-8D8B-A577-512938EFA3F7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1447405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PA-椭圆 91">
                <a:extLst>
                  <a:ext uri="{FF2B5EF4-FFF2-40B4-BE49-F238E27FC236}">
                    <a16:creationId xmlns:a16="http://schemas.microsoft.com/office/drawing/2014/main" id="{4A98425A-3D69-16AF-401C-92E8D8B90C6B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192584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56" name="任意多边形: 形状 55">
            <a:extLst>
              <a:ext uri="{FF2B5EF4-FFF2-40B4-BE49-F238E27FC236}">
                <a16:creationId xmlns:a16="http://schemas.microsoft.com/office/drawing/2014/main" id="{A3D04EDE-5B19-E14D-3187-367CE574849D}"/>
              </a:ext>
            </a:extLst>
          </p:cNvPr>
          <p:cNvSpPr/>
          <p:nvPr userDrawn="1"/>
        </p:nvSpPr>
        <p:spPr>
          <a:xfrm>
            <a:off x="97325" y="6631779"/>
            <a:ext cx="12040617" cy="230957"/>
          </a:xfrm>
          <a:custGeom>
            <a:avLst/>
            <a:gdLst>
              <a:gd name="connsiteX0" fmla="*/ 11855349 w 12040617"/>
              <a:gd name="connsiteY0" fmla="*/ 0 h 230957"/>
              <a:gd name="connsiteX1" fmla="*/ 12022764 w 12040617"/>
              <a:gd name="connsiteY1" fmla="*/ 0 h 230957"/>
              <a:gd name="connsiteX2" fmla="*/ 12040617 w 12040617"/>
              <a:gd name="connsiteY2" fmla="*/ 230957 h 230957"/>
              <a:gd name="connsiteX3" fmla="*/ 11873202 w 12040617"/>
              <a:gd name="connsiteY3" fmla="*/ 230957 h 230957"/>
              <a:gd name="connsiteX4" fmla="*/ 11494872 w 12040617"/>
              <a:gd name="connsiteY4" fmla="*/ 0 h 230957"/>
              <a:gd name="connsiteX5" fmla="*/ 11687934 w 12040617"/>
              <a:gd name="connsiteY5" fmla="*/ 0 h 230957"/>
              <a:gd name="connsiteX6" fmla="*/ 11705787 w 12040617"/>
              <a:gd name="connsiteY6" fmla="*/ 230957 h 230957"/>
              <a:gd name="connsiteX7" fmla="*/ 11512725 w 12040617"/>
              <a:gd name="connsiteY7" fmla="*/ 230957 h 230957"/>
              <a:gd name="connsiteX8" fmla="*/ 11166604 w 12040617"/>
              <a:gd name="connsiteY8" fmla="*/ 0 h 230957"/>
              <a:gd name="connsiteX9" fmla="*/ 11327457 w 12040617"/>
              <a:gd name="connsiteY9" fmla="*/ 0 h 230957"/>
              <a:gd name="connsiteX10" fmla="*/ 11345310 w 12040617"/>
              <a:gd name="connsiteY10" fmla="*/ 230957 h 230957"/>
              <a:gd name="connsiteX11" fmla="*/ 11184457 w 12040617"/>
              <a:gd name="connsiteY11" fmla="*/ 230957 h 230957"/>
              <a:gd name="connsiteX12" fmla="*/ 1041428 w 12040617"/>
              <a:gd name="connsiteY12" fmla="*/ 0 h 230957"/>
              <a:gd name="connsiteX13" fmla="*/ 6017620 w 12040617"/>
              <a:gd name="connsiteY13" fmla="*/ 0 h 230957"/>
              <a:gd name="connsiteX14" fmla="*/ 6022997 w 12040617"/>
              <a:gd name="connsiteY14" fmla="*/ 0 h 230957"/>
              <a:gd name="connsiteX15" fmla="*/ 10999189 w 12040617"/>
              <a:gd name="connsiteY15" fmla="*/ 0 h 230957"/>
              <a:gd name="connsiteX16" fmla="*/ 11017042 w 12040617"/>
              <a:gd name="connsiteY16" fmla="*/ 230957 h 230957"/>
              <a:gd name="connsiteX17" fmla="*/ 6022997 w 12040617"/>
              <a:gd name="connsiteY17" fmla="*/ 230957 h 230957"/>
              <a:gd name="connsiteX18" fmla="*/ 6017620 w 12040617"/>
              <a:gd name="connsiteY18" fmla="*/ 230957 h 230957"/>
              <a:gd name="connsiteX19" fmla="*/ 1023575 w 12040617"/>
              <a:gd name="connsiteY19" fmla="*/ 230957 h 230957"/>
              <a:gd name="connsiteX20" fmla="*/ 713160 w 12040617"/>
              <a:gd name="connsiteY20" fmla="*/ 0 h 230957"/>
              <a:gd name="connsiteX21" fmla="*/ 874013 w 12040617"/>
              <a:gd name="connsiteY21" fmla="*/ 0 h 230957"/>
              <a:gd name="connsiteX22" fmla="*/ 856160 w 12040617"/>
              <a:gd name="connsiteY22" fmla="*/ 230957 h 230957"/>
              <a:gd name="connsiteX23" fmla="*/ 695307 w 12040617"/>
              <a:gd name="connsiteY23" fmla="*/ 230957 h 230957"/>
              <a:gd name="connsiteX24" fmla="*/ 352683 w 12040617"/>
              <a:gd name="connsiteY24" fmla="*/ 0 h 230957"/>
              <a:gd name="connsiteX25" fmla="*/ 545745 w 12040617"/>
              <a:gd name="connsiteY25" fmla="*/ 0 h 230957"/>
              <a:gd name="connsiteX26" fmla="*/ 527892 w 12040617"/>
              <a:gd name="connsiteY26" fmla="*/ 230957 h 230957"/>
              <a:gd name="connsiteX27" fmla="*/ 334830 w 12040617"/>
              <a:gd name="connsiteY27" fmla="*/ 230957 h 230957"/>
              <a:gd name="connsiteX28" fmla="*/ 17853 w 12040617"/>
              <a:gd name="connsiteY28" fmla="*/ 0 h 230957"/>
              <a:gd name="connsiteX29" fmla="*/ 185268 w 12040617"/>
              <a:gd name="connsiteY29" fmla="*/ 0 h 230957"/>
              <a:gd name="connsiteX30" fmla="*/ 167415 w 12040617"/>
              <a:gd name="connsiteY30" fmla="*/ 230957 h 230957"/>
              <a:gd name="connsiteX31" fmla="*/ 0 w 12040617"/>
              <a:gd name="connsiteY31" fmla="*/ 230957 h 230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040617" h="230957">
                <a:moveTo>
                  <a:pt x="11855349" y="0"/>
                </a:moveTo>
                <a:lnTo>
                  <a:pt x="12022764" y="0"/>
                </a:lnTo>
                <a:lnTo>
                  <a:pt x="12040617" y="230957"/>
                </a:lnTo>
                <a:lnTo>
                  <a:pt x="11873202" y="230957"/>
                </a:lnTo>
                <a:close/>
                <a:moveTo>
                  <a:pt x="11494872" y="0"/>
                </a:moveTo>
                <a:lnTo>
                  <a:pt x="11687934" y="0"/>
                </a:lnTo>
                <a:lnTo>
                  <a:pt x="11705787" y="230957"/>
                </a:lnTo>
                <a:lnTo>
                  <a:pt x="11512725" y="230957"/>
                </a:lnTo>
                <a:close/>
                <a:moveTo>
                  <a:pt x="11166604" y="0"/>
                </a:moveTo>
                <a:lnTo>
                  <a:pt x="11327457" y="0"/>
                </a:lnTo>
                <a:lnTo>
                  <a:pt x="11345310" y="230957"/>
                </a:lnTo>
                <a:lnTo>
                  <a:pt x="11184457" y="230957"/>
                </a:lnTo>
                <a:close/>
                <a:moveTo>
                  <a:pt x="1041428" y="0"/>
                </a:moveTo>
                <a:lnTo>
                  <a:pt x="6017620" y="0"/>
                </a:lnTo>
                <a:lnTo>
                  <a:pt x="6022997" y="0"/>
                </a:lnTo>
                <a:lnTo>
                  <a:pt x="10999189" y="0"/>
                </a:lnTo>
                <a:lnTo>
                  <a:pt x="11017042" y="230957"/>
                </a:lnTo>
                <a:lnTo>
                  <a:pt x="6022997" y="230957"/>
                </a:lnTo>
                <a:lnTo>
                  <a:pt x="6017620" y="230957"/>
                </a:lnTo>
                <a:lnTo>
                  <a:pt x="1023575" y="230957"/>
                </a:lnTo>
                <a:close/>
                <a:moveTo>
                  <a:pt x="713160" y="0"/>
                </a:moveTo>
                <a:lnTo>
                  <a:pt x="874013" y="0"/>
                </a:lnTo>
                <a:lnTo>
                  <a:pt x="856160" y="230957"/>
                </a:lnTo>
                <a:lnTo>
                  <a:pt x="695307" y="230957"/>
                </a:lnTo>
                <a:close/>
                <a:moveTo>
                  <a:pt x="352683" y="0"/>
                </a:moveTo>
                <a:lnTo>
                  <a:pt x="545745" y="0"/>
                </a:lnTo>
                <a:lnTo>
                  <a:pt x="527892" y="230957"/>
                </a:lnTo>
                <a:lnTo>
                  <a:pt x="334830" y="230957"/>
                </a:lnTo>
                <a:close/>
                <a:moveTo>
                  <a:pt x="17853" y="0"/>
                </a:moveTo>
                <a:lnTo>
                  <a:pt x="185268" y="0"/>
                </a:lnTo>
                <a:lnTo>
                  <a:pt x="167415" y="230957"/>
                </a:lnTo>
                <a:lnTo>
                  <a:pt x="0" y="23095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7734AB0A-6CE7-231D-732E-C8E1F8DA1B8E}"/>
              </a:ext>
            </a:extLst>
          </p:cNvPr>
          <p:cNvGrpSpPr/>
          <p:nvPr userDrawn="1"/>
        </p:nvGrpSpPr>
        <p:grpSpPr>
          <a:xfrm>
            <a:off x="9873796" y="684829"/>
            <a:ext cx="1552447" cy="209549"/>
            <a:chOff x="5153187" y="352513"/>
            <a:chExt cx="1552447" cy="209549"/>
          </a:xfrm>
          <a:solidFill>
            <a:schemeClr val="bg1"/>
          </a:solidFill>
        </p:grpSpPr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E74A0940-59E4-1A99-5E96-F7774EC9627E}"/>
                </a:ext>
              </a:extLst>
            </p:cNvPr>
            <p:cNvSpPr/>
            <p:nvPr/>
          </p:nvSpPr>
          <p:spPr>
            <a:xfrm>
              <a:off x="5153187" y="352513"/>
              <a:ext cx="636559" cy="209549"/>
            </a:xfrm>
            <a:custGeom>
              <a:avLst/>
              <a:gdLst>
                <a:gd name="connsiteX0" fmla="*/ 87229 w 636559"/>
                <a:gd name="connsiteY0" fmla="*/ 209550 h 209549"/>
                <a:gd name="connsiteX1" fmla="*/ 23669 w 636559"/>
                <a:gd name="connsiteY1" fmla="*/ 182365 h 209549"/>
                <a:gd name="connsiteX2" fmla="*/ 0 w 636559"/>
                <a:gd name="connsiteY2" fmla="*/ 111699 h 209549"/>
                <a:gd name="connsiteX3" fmla="*/ 24336 w 636559"/>
                <a:gd name="connsiteY3" fmla="*/ 37757 h 209549"/>
                <a:gd name="connsiteX4" fmla="*/ 90772 w 636559"/>
                <a:gd name="connsiteY4" fmla="*/ 9973 h 209549"/>
                <a:gd name="connsiteX5" fmla="*/ 152351 w 636559"/>
                <a:gd name="connsiteY5" fmla="*/ 36690 h 209549"/>
                <a:gd name="connsiteX6" fmla="*/ 175887 w 636559"/>
                <a:gd name="connsiteY6" fmla="*/ 106737 h 209549"/>
                <a:gd name="connsiteX7" fmla="*/ 151751 w 636559"/>
                <a:gd name="connsiteY7" fmla="*/ 182099 h 209549"/>
                <a:gd name="connsiteX8" fmla="*/ 87229 w 636559"/>
                <a:gd name="connsiteY8" fmla="*/ 209550 h 209549"/>
                <a:gd name="connsiteX9" fmla="*/ 88534 w 636559"/>
                <a:gd name="connsiteY9" fmla="*/ 22079 h 209549"/>
                <a:gd name="connsiteX10" fmla="*/ 34566 w 636559"/>
                <a:gd name="connsiteY10" fmla="*/ 46444 h 209549"/>
                <a:gd name="connsiteX11" fmla="*/ 13383 w 636559"/>
                <a:gd name="connsiteY11" fmla="*/ 110233 h 209549"/>
                <a:gd name="connsiteX12" fmla="*/ 33461 w 636559"/>
                <a:gd name="connsiteY12" fmla="*/ 173679 h 209549"/>
                <a:gd name="connsiteX13" fmla="*/ 86972 w 636559"/>
                <a:gd name="connsiteY13" fmla="*/ 197300 h 209549"/>
                <a:gd name="connsiteX14" fmla="*/ 142198 w 636559"/>
                <a:gd name="connsiteY14" fmla="*/ 173964 h 209549"/>
                <a:gd name="connsiteX15" fmla="*/ 162524 w 636559"/>
                <a:gd name="connsiteY15" fmla="*/ 108890 h 209549"/>
                <a:gd name="connsiteX16" fmla="*/ 142645 w 636559"/>
                <a:gd name="connsiteY16" fmla="*/ 45034 h 209549"/>
                <a:gd name="connsiteX17" fmla="*/ 88534 w 636559"/>
                <a:gd name="connsiteY17" fmla="*/ 22079 h 209549"/>
                <a:gd name="connsiteX18" fmla="*/ 270460 w 636559"/>
                <a:gd name="connsiteY18" fmla="*/ 15211 h 209549"/>
                <a:gd name="connsiteX19" fmla="*/ 255773 w 636559"/>
                <a:gd name="connsiteY19" fmla="*/ 11306 h 209549"/>
                <a:gd name="connsiteX20" fmla="*/ 230979 w 636559"/>
                <a:gd name="connsiteY20" fmla="*/ 45482 h 209549"/>
                <a:gd name="connsiteX21" fmla="*/ 230979 w 636559"/>
                <a:gd name="connsiteY21" fmla="*/ 68370 h 209549"/>
                <a:gd name="connsiteX22" fmla="*/ 266526 w 636559"/>
                <a:gd name="connsiteY22" fmla="*/ 68370 h 209549"/>
                <a:gd name="connsiteX23" fmla="*/ 266526 w 636559"/>
                <a:gd name="connsiteY23" fmla="*/ 79676 h 209549"/>
                <a:gd name="connsiteX24" fmla="*/ 230979 w 636559"/>
                <a:gd name="connsiteY24" fmla="*/ 79676 h 209549"/>
                <a:gd name="connsiteX25" fmla="*/ 230979 w 636559"/>
                <a:gd name="connsiteY25" fmla="*/ 206187 h 209549"/>
                <a:gd name="connsiteX26" fmla="*/ 218911 w 636559"/>
                <a:gd name="connsiteY26" fmla="*/ 206187 h 209549"/>
                <a:gd name="connsiteX27" fmla="*/ 218911 w 636559"/>
                <a:gd name="connsiteY27" fmla="*/ 79676 h 209549"/>
                <a:gd name="connsiteX28" fmla="*/ 194785 w 636559"/>
                <a:gd name="connsiteY28" fmla="*/ 79676 h 209549"/>
                <a:gd name="connsiteX29" fmla="*/ 194785 w 636559"/>
                <a:gd name="connsiteY29" fmla="*/ 68370 h 209549"/>
                <a:gd name="connsiteX30" fmla="*/ 218921 w 636559"/>
                <a:gd name="connsiteY30" fmla="*/ 68370 h 209549"/>
                <a:gd name="connsiteX31" fmla="*/ 218921 w 636559"/>
                <a:gd name="connsiteY31" fmla="*/ 44415 h 209549"/>
                <a:gd name="connsiteX32" fmla="*/ 229617 w 636559"/>
                <a:gd name="connsiteY32" fmla="*/ 11306 h 209549"/>
                <a:gd name="connsiteX33" fmla="*/ 256287 w 636559"/>
                <a:gd name="connsiteY33" fmla="*/ 0 h 209549"/>
                <a:gd name="connsiteX34" fmla="*/ 270460 w 636559"/>
                <a:gd name="connsiteY34" fmla="*/ 2562 h 209549"/>
                <a:gd name="connsiteX35" fmla="*/ 270460 w 636559"/>
                <a:gd name="connsiteY35" fmla="*/ 15211 h 209549"/>
                <a:gd name="connsiteX36" fmla="*/ 344564 w 636559"/>
                <a:gd name="connsiteY36" fmla="*/ 15211 h 209549"/>
                <a:gd name="connsiteX37" fmla="*/ 329876 w 636559"/>
                <a:gd name="connsiteY37" fmla="*/ 11306 h 209549"/>
                <a:gd name="connsiteX38" fmla="*/ 305083 w 636559"/>
                <a:gd name="connsiteY38" fmla="*/ 45482 h 209549"/>
                <a:gd name="connsiteX39" fmla="*/ 305083 w 636559"/>
                <a:gd name="connsiteY39" fmla="*/ 68370 h 209549"/>
                <a:gd name="connsiteX40" fmla="*/ 340640 w 636559"/>
                <a:gd name="connsiteY40" fmla="*/ 68370 h 209549"/>
                <a:gd name="connsiteX41" fmla="*/ 340640 w 636559"/>
                <a:gd name="connsiteY41" fmla="*/ 79676 h 209549"/>
                <a:gd name="connsiteX42" fmla="*/ 305083 w 636559"/>
                <a:gd name="connsiteY42" fmla="*/ 79676 h 209549"/>
                <a:gd name="connsiteX43" fmla="*/ 305083 w 636559"/>
                <a:gd name="connsiteY43" fmla="*/ 206187 h 209549"/>
                <a:gd name="connsiteX44" fmla="*/ 293025 w 636559"/>
                <a:gd name="connsiteY44" fmla="*/ 206187 h 209549"/>
                <a:gd name="connsiteX45" fmla="*/ 293025 w 636559"/>
                <a:gd name="connsiteY45" fmla="*/ 79676 h 209549"/>
                <a:gd name="connsiteX46" fmla="*/ 268888 w 636559"/>
                <a:gd name="connsiteY46" fmla="*/ 79676 h 209549"/>
                <a:gd name="connsiteX47" fmla="*/ 268888 w 636559"/>
                <a:gd name="connsiteY47" fmla="*/ 68370 h 209549"/>
                <a:gd name="connsiteX48" fmla="*/ 293025 w 636559"/>
                <a:gd name="connsiteY48" fmla="*/ 68370 h 209549"/>
                <a:gd name="connsiteX49" fmla="*/ 293025 w 636559"/>
                <a:gd name="connsiteY49" fmla="*/ 44415 h 209549"/>
                <a:gd name="connsiteX50" fmla="*/ 303712 w 636559"/>
                <a:gd name="connsiteY50" fmla="*/ 11306 h 209549"/>
                <a:gd name="connsiteX51" fmla="*/ 330419 w 636559"/>
                <a:gd name="connsiteY51" fmla="*/ 0 h 209549"/>
                <a:gd name="connsiteX52" fmla="*/ 344583 w 636559"/>
                <a:gd name="connsiteY52" fmla="*/ 2562 h 209549"/>
                <a:gd name="connsiteX53" fmla="*/ 344583 w 636559"/>
                <a:gd name="connsiteY53" fmla="*/ 15211 h 209549"/>
                <a:gd name="connsiteX54" fmla="*/ 344564 w 636559"/>
                <a:gd name="connsiteY54" fmla="*/ 15211 h 209549"/>
                <a:gd name="connsiteX55" fmla="*/ 365814 w 636559"/>
                <a:gd name="connsiteY55" fmla="*/ 33642 h 209549"/>
                <a:gd name="connsiteX56" fmla="*/ 358861 w 636559"/>
                <a:gd name="connsiteY56" fmla="*/ 30689 h 209549"/>
                <a:gd name="connsiteX57" fmla="*/ 355841 w 636559"/>
                <a:gd name="connsiteY57" fmla="*/ 23136 h 209549"/>
                <a:gd name="connsiteX58" fmla="*/ 358918 w 636559"/>
                <a:gd name="connsiteY58" fmla="*/ 15945 h 209549"/>
                <a:gd name="connsiteX59" fmla="*/ 365814 w 636559"/>
                <a:gd name="connsiteY59" fmla="*/ 13183 h 209549"/>
                <a:gd name="connsiteX60" fmla="*/ 372977 w 636559"/>
                <a:gd name="connsiteY60" fmla="*/ 15878 h 209549"/>
                <a:gd name="connsiteX61" fmla="*/ 376053 w 636559"/>
                <a:gd name="connsiteY61" fmla="*/ 23155 h 209549"/>
                <a:gd name="connsiteX62" fmla="*/ 373034 w 636559"/>
                <a:gd name="connsiteY62" fmla="*/ 30547 h 209549"/>
                <a:gd name="connsiteX63" fmla="*/ 365814 w 636559"/>
                <a:gd name="connsiteY63" fmla="*/ 33642 h 209549"/>
                <a:gd name="connsiteX64" fmla="*/ 359909 w 636559"/>
                <a:gd name="connsiteY64" fmla="*/ 68370 h 209549"/>
                <a:gd name="connsiteX65" fmla="*/ 371967 w 636559"/>
                <a:gd name="connsiteY65" fmla="*/ 68370 h 209549"/>
                <a:gd name="connsiteX66" fmla="*/ 371967 w 636559"/>
                <a:gd name="connsiteY66" fmla="*/ 206168 h 209549"/>
                <a:gd name="connsiteX67" fmla="*/ 359909 w 636559"/>
                <a:gd name="connsiteY67" fmla="*/ 206168 h 209549"/>
                <a:gd name="connsiteX68" fmla="*/ 359909 w 636559"/>
                <a:gd name="connsiteY68" fmla="*/ 68370 h 209549"/>
                <a:gd name="connsiteX69" fmla="*/ 501963 w 636559"/>
                <a:gd name="connsiteY69" fmla="*/ 200120 h 209549"/>
                <a:gd name="connsiteX70" fmla="*/ 466292 w 636559"/>
                <a:gd name="connsiteY70" fmla="*/ 209531 h 209549"/>
                <a:gd name="connsiteX71" fmla="*/ 422097 w 636559"/>
                <a:gd name="connsiteY71" fmla="*/ 190223 h 209549"/>
                <a:gd name="connsiteX72" fmla="*/ 405295 w 636559"/>
                <a:gd name="connsiteY72" fmla="*/ 139684 h 209549"/>
                <a:gd name="connsiteX73" fmla="*/ 424183 w 636559"/>
                <a:gd name="connsiteY73" fmla="*/ 85925 h 209549"/>
                <a:gd name="connsiteX74" fmla="*/ 472712 w 636559"/>
                <a:gd name="connsiteY74" fmla="*/ 64989 h 209549"/>
                <a:gd name="connsiteX75" fmla="*/ 502487 w 636559"/>
                <a:gd name="connsiteY75" fmla="*/ 71447 h 209549"/>
                <a:gd name="connsiteX76" fmla="*/ 502487 w 636559"/>
                <a:gd name="connsiteY76" fmla="*/ 85449 h 209549"/>
                <a:gd name="connsiteX77" fmla="*/ 470864 w 636559"/>
                <a:gd name="connsiteY77" fmla="*/ 76305 h 209549"/>
                <a:gd name="connsiteX78" fmla="*/ 432574 w 636559"/>
                <a:gd name="connsiteY78" fmla="*/ 93735 h 209549"/>
                <a:gd name="connsiteX79" fmla="*/ 417887 w 636559"/>
                <a:gd name="connsiteY79" fmla="*/ 138884 h 209549"/>
                <a:gd name="connsiteX80" fmla="*/ 431317 w 636559"/>
                <a:gd name="connsiteY80" fmla="*/ 181946 h 209549"/>
                <a:gd name="connsiteX81" fmla="*/ 466807 w 636559"/>
                <a:gd name="connsiteY81" fmla="*/ 198234 h 209549"/>
                <a:gd name="connsiteX82" fmla="*/ 501954 w 636559"/>
                <a:gd name="connsiteY82" fmla="*/ 187194 h 209549"/>
                <a:gd name="connsiteX83" fmla="*/ 501954 w 636559"/>
                <a:gd name="connsiteY83" fmla="*/ 200110 h 209549"/>
                <a:gd name="connsiteX84" fmla="*/ 501973 w 636559"/>
                <a:gd name="connsiteY84" fmla="*/ 200110 h 209549"/>
                <a:gd name="connsiteX85" fmla="*/ 537110 w 636559"/>
                <a:gd name="connsiteY85" fmla="*/ 137817 h 209549"/>
                <a:gd name="connsiteX86" fmla="*/ 549902 w 636559"/>
                <a:gd name="connsiteY86" fmla="*/ 182232 h 209549"/>
                <a:gd name="connsiteX87" fmla="*/ 584982 w 636559"/>
                <a:gd name="connsiteY87" fmla="*/ 198234 h 209549"/>
                <a:gd name="connsiteX88" fmla="*/ 629045 w 636559"/>
                <a:gd name="connsiteY88" fmla="*/ 181146 h 209549"/>
                <a:gd name="connsiteX89" fmla="*/ 629045 w 636559"/>
                <a:gd name="connsiteY89" fmla="*/ 194329 h 209549"/>
                <a:gd name="connsiteX90" fmla="*/ 582487 w 636559"/>
                <a:gd name="connsiteY90" fmla="*/ 209531 h 209549"/>
                <a:gd name="connsiteX91" fmla="*/ 540511 w 636559"/>
                <a:gd name="connsiteY91" fmla="*/ 190423 h 209549"/>
                <a:gd name="connsiteX92" fmla="*/ 524518 w 636559"/>
                <a:gd name="connsiteY92" fmla="*/ 136455 h 209549"/>
                <a:gd name="connsiteX93" fmla="*/ 541254 w 636559"/>
                <a:gd name="connsiteY93" fmla="*/ 85658 h 209549"/>
                <a:gd name="connsiteX94" fmla="*/ 584725 w 636559"/>
                <a:gd name="connsiteY94" fmla="*/ 64989 h 209549"/>
                <a:gd name="connsiteX95" fmla="*/ 623168 w 636559"/>
                <a:gd name="connsiteY95" fmla="*/ 83029 h 209549"/>
                <a:gd name="connsiteX96" fmla="*/ 636560 w 636559"/>
                <a:gd name="connsiteY96" fmla="*/ 132273 h 209549"/>
                <a:gd name="connsiteX97" fmla="*/ 636560 w 636559"/>
                <a:gd name="connsiteY97" fmla="*/ 137798 h 209549"/>
                <a:gd name="connsiteX98" fmla="*/ 537110 w 636559"/>
                <a:gd name="connsiteY98" fmla="*/ 137798 h 209549"/>
                <a:gd name="connsiteX99" fmla="*/ 537110 w 636559"/>
                <a:gd name="connsiteY99" fmla="*/ 137817 h 209549"/>
                <a:gd name="connsiteX100" fmla="*/ 623939 w 636559"/>
                <a:gd name="connsiteY100" fmla="*/ 126501 h 209549"/>
                <a:gd name="connsiteX101" fmla="*/ 612795 w 636559"/>
                <a:gd name="connsiteY101" fmla="*/ 89497 h 209549"/>
                <a:gd name="connsiteX102" fmla="*/ 584192 w 636559"/>
                <a:gd name="connsiteY102" fmla="*/ 76314 h 209549"/>
                <a:gd name="connsiteX103" fmla="*/ 552931 w 636559"/>
                <a:gd name="connsiteY103" fmla="*/ 89297 h 209549"/>
                <a:gd name="connsiteX104" fmla="*/ 537653 w 636559"/>
                <a:gd name="connsiteY104" fmla="*/ 126501 h 209549"/>
                <a:gd name="connsiteX105" fmla="*/ 623949 w 636559"/>
                <a:gd name="connsiteY105" fmla="*/ 126501 h 2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636559" h="209549">
                  <a:moveTo>
                    <a:pt x="87229" y="209550"/>
                  </a:moveTo>
                  <a:cubicBezTo>
                    <a:pt x="60645" y="209550"/>
                    <a:pt x="39462" y="200482"/>
                    <a:pt x="23669" y="182365"/>
                  </a:cubicBezTo>
                  <a:cubicBezTo>
                    <a:pt x="7906" y="164230"/>
                    <a:pt x="0" y="140694"/>
                    <a:pt x="0" y="111699"/>
                  </a:cubicBezTo>
                  <a:cubicBezTo>
                    <a:pt x="0" y="80934"/>
                    <a:pt x="8115" y="56274"/>
                    <a:pt x="24336" y="37757"/>
                  </a:cubicBezTo>
                  <a:cubicBezTo>
                    <a:pt x="40548" y="19221"/>
                    <a:pt x="62703" y="9973"/>
                    <a:pt x="90772" y="9973"/>
                  </a:cubicBezTo>
                  <a:cubicBezTo>
                    <a:pt x="116137" y="9973"/>
                    <a:pt x="136664" y="18869"/>
                    <a:pt x="152351" y="36690"/>
                  </a:cubicBezTo>
                  <a:cubicBezTo>
                    <a:pt x="168039" y="54502"/>
                    <a:pt x="175887" y="77838"/>
                    <a:pt x="175887" y="106737"/>
                  </a:cubicBezTo>
                  <a:cubicBezTo>
                    <a:pt x="175887" y="138665"/>
                    <a:pt x="167839" y="163792"/>
                    <a:pt x="151751" y="182099"/>
                  </a:cubicBezTo>
                  <a:cubicBezTo>
                    <a:pt x="135654" y="200396"/>
                    <a:pt x="114156" y="209550"/>
                    <a:pt x="87229" y="209550"/>
                  </a:cubicBezTo>
                  <a:close/>
                  <a:moveTo>
                    <a:pt x="88534" y="22079"/>
                  </a:moveTo>
                  <a:cubicBezTo>
                    <a:pt x="66665" y="22079"/>
                    <a:pt x="48682" y="30194"/>
                    <a:pt x="34566" y="46444"/>
                  </a:cubicBezTo>
                  <a:cubicBezTo>
                    <a:pt x="20440" y="62665"/>
                    <a:pt x="13383" y="83934"/>
                    <a:pt x="13383" y="110233"/>
                  </a:cubicBezTo>
                  <a:cubicBezTo>
                    <a:pt x="13383" y="136798"/>
                    <a:pt x="20079" y="157943"/>
                    <a:pt x="33461" y="173679"/>
                  </a:cubicBezTo>
                  <a:cubicBezTo>
                    <a:pt x="46844" y="189423"/>
                    <a:pt x="64674" y="197300"/>
                    <a:pt x="86972" y="197300"/>
                  </a:cubicBezTo>
                  <a:cubicBezTo>
                    <a:pt x="110241" y="197300"/>
                    <a:pt x="128644" y="189528"/>
                    <a:pt x="142198" y="173964"/>
                  </a:cubicBezTo>
                  <a:cubicBezTo>
                    <a:pt x="155751" y="158410"/>
                    <a:pt x="162524" y="136712"/>
                    <a:pt x="162524" y="108890"/>
                  </a:cubicBezTo>
                  <a:cubicBezTo>
                    <a:pt x="162524" y="81620"/>
                    <a:pt x="155894" y="60322"/>
                    <a:pt x="142645" y="45034"/>
                  </a:cubicBezTo>
                  <a:cubicBezTo>
                    <a:pt x="129406" y="29727"/>
                    <a:pt x="111365" y="22079"/>
                    <a:pt x="88534" y="22079"/>
                  </a:cubicBezTo>
                  <a:close/>
                  <a:moveTo>
                    <a:pt x="270460" y="15211"/>
                  </a:moveTo>
                  <a:cubicBezTo>
                    <a:pt x="267222" y="12611"/>
                    <a:pt x="262326" y="11306"/>
                    <a:pt x="255773" y="11306"/>
                  </a:cubicBezTo>
                  <a:cubicBezTo>
                    <a:pt x="239237" y="11306"/>
                    <a:pt x="230979" y="22698"/>
                    <a:pt x="230979" y="45482"/>
                  </a:cubicBezTo>
                  <a:lnTo>
                    <a:pt x="230979" y="68370"/>
                  </a:lnTo>
                  <a:lnTo>
                    <a:pt x="266526" y="68370"/>
                  </a:lnTo>
                  <a:lnTo>
                    <a:pt x="266526" y="79676"/>
                  </a:lnTo>
                  <a:lnTo>
                    <a:pt x="230979" y="79676"/>
                  </a:lnTo>
                  <a:lnTo>
                    <a:pt x="230979" y="206187"/>
                  </a:lnTo>
                  <a:lnTo>
                    <a:pt x="218911" y="206187"/>
                  </a:lnTo>
                  <a:lnTo>
                    <a:pt x="218911" y="79676"/>
                  </a:lnTo>
                  <a:lnTo>
                    <a:pt x="194785" y="79676"/>
                  </a:lnTo>
                  <a:lnTo>
                    <a:pt x="194785" y="68370"/>
                  </a:lnTo>
                  <a:lnTo>
                    <a:pt x="218921" y="68370"/>
                  </a:lnTo>
                  <a:lnTo>
                    <a:pt x="218921" y="44415"/>
                  </a:lnTo>
                  <a:cubicBezTo>
                    <a:pt x="218921" y="29880"/>
                    <a:pt x="222493" y="18840"/>
                    <a:pt x="229617" y="11306"/>
                  </a:cubicBezTo>
                  <a:cubicBezTo>
                    <a:pt x="236732" y="3762"/>
                    <a:pt x="245629" y="0"/>
                    <a:pt x="256287" y="0"/>
                  </a:cubicBezTo>
                  <a:cubicBezTo>
                    <a:pt x="261964" y="0"/>
                    <a:pt x="266698" y="857"/>
                    <a:pt x="270460" y="2562"/>
                  </a:cubicBezTo>
                  <a:lnTo>
                    <a:pt x="270460" y="15211"/>
                  </a:lnTo>
                  <a:close/>
                  <a:moveTo>
                    <a:pt x="344564" y="15211"/>
                  </a:moveTo>
                  <a:cubicBezTo>
                    <a:pt x="341335" y="12611"/>
                    <a:pt x="336439" y="11306"/>
                    <a:pt x="329876" y="11306"/>
                  </a:cubicBezTo>
                  <a:cubicBezTo>
                    <a:pt x="313351" y="11306"/>
                    <a:pt x="305083" y="22698"/>
                    <a:pt x="305083" y="45482"/>
                  </a:cubicBezTo>
                  <a:lnTo>
                    <a:pt x="305083" y="68370"/>
                  </a:lnTo>
                  <a:lnTo>
                    <a:pt x="340640" y="68370"/>
                  </a:lnTo>
                  <a:lnTo>
                    <a:pt x="340640" y="79676"/>
                  </a:lnTo>
                  <a:lnTo>
                    <a:pt x="305083" y="79676"/>
                  </a:lnTo>
                  <a:lnTo>
                    <a:pt x="305083" y="206187"/>
                  </a:lnTo>
                  <a:lnTo>
                    <a:pt x="293025" y="206187"/>
                  </a:lnTo>
                  <a:lnTo>
                    <a:pt x="293025" y="79676"/>
                  </a:lnTo>
                  <a:lnTo>
                    <a:pt x="268888" y="79676"/>
                  </a:lnTo>
                  <a:lnTo>
                    <a:pt x="268888" y="68370"/>
                  </a:lnTo>
                  <a:lnTo>
                    <a:pt x="293025" y="68370"/>
                  </a:lnTo>
                  <a:lnTo>
                    <a:pt x="293025" y="44415"/>
                  </a:lnTo>
                  <a:cubicBezTo>
                    <a:pt x="293025" y="29880"/>
                    <a:pt x="296587" y="18840"/>
                    <a:pt x="303712" y="11306"/>
                  </a:cubicBezTo>
                  <a:cubicBezTo>
                    <a:pt x="310846" y="3762"/>
                    <a:pt x="319752" y="0"/>
                    <a:pt x="330419" y="0"/>
                  </a:cubicBezTo>
                  <a:cubicBezTo>
                    <a:pt x="336087" y="0"/>
                    <a:pt x="340821" y="857"/>
                    <a:pt x="344583" y="2562"/>
                  </a:cubicBezTo>
                  <a:lnTo>
                    <a:pt x="344583" y="15211"/>
                  </a:lnTo>
                  <a:lnTo>
                    <a:pt x="344564" y="15211"/>
                  </a:lnTo>
                  <a:close/>
                  <a:moveTo>
                    <a:pt x="365814" y="33642"/>
                  </a:moveTo>
                  <a:cubicBezTo>
                    <a:pt x="363185" y="33642"/>
                    <a:pt x="360880" y="32652"/>
                    <a:pt x="358861" y="30689"/>
                  </a:cubicBezTo>
                  <a:cubicBezTo>
                    <a:pt x="356842" y="28705"/>
                    <a:pt x="355746" y="25966"/>
                    <a:pt x="355841" y="23136"/>
                  </a:cubicBezTo>
                  <a:cubicBezTo>
                    <a:pt x="355841" y="20183"/>
                    <a:pt x="356880" y="17764"/>
                    <a:pt x="358918" y="15945"/>
                  </a:cubicBezTo>
                  <a:cubicBezTo>
                    <a:pt x="360975" y="14106"/>
                    <a:pt x="363271" y="13183"/>
                    <a:pt x="365814" y="13183"/>
                  </a:cubicBezTo>
                  <a:cubicBezTo>
                    <a:pt x="368519" y="13183"/>
                    <a:pt x="370900" y="14087"/>
                    <a:pt x="372977" y="15878"/>
                  </a:cubicBezTo>
                  <a:cubicBezTo>
                    <a:pt x="375025" y="17669"/>
                    <a:pt x="376053" y="20088"/>
                    <a:pt x="376053" y="23155"/>
                  </a:cubicBezTo>
                  <a:cubicBezTo>
                    <a:pt x="376053" y="26032"/>
                    <a:pt x="375044" y="28489"/>
                    <a:pt x="373034" y="30547"/>
                  </a:cubicBezTo>
                  <a:cubicBezTo>
                    <a:pt x="371169" y="32547"/>
                    <a:pt x="368549" y="33670"/>
                    <a:pt x="365814" y="33642"/>
                  </a:cubicBezTo>
                  <a:close/>
                  <a:moveTo>
                    <a:pt x="359909" y="68370"/>
                  </a:moveTo>
                  <a:lnTo>
                    <a:pt x="371967" y="68370"/>
                  </a:lnTo>
                  <a:lnTo>
                    <a:pt x="371967" y="206168"/>
                  </a:lnTo>
                  <a:lnTo>
                    <a:pt x="359909" y="206168"/>
                  </a:lnTo>
                  <a:lnTo>
                    <a:pt x="359909" y="68370"/>
                  </a:lnTo>
                  <a:close/>
                  <a:moveTo>
                    <a:pt x="501963" y="200120"/>
                  </a:moveTo>
                  <a:cubicBezTo>
                    <a:pt x="492000" y="206406"/>
                    <a:pt x="480103" y="209531"/>
                    <a:pt x="466292" y="209531"/>
                  </a:cubicBezTo>
                  <a:cubicBezTo>
                    <a:pt x="448014" y="209531"/>
                    <a:pt x="433279" y="203092"/>
                    <a:pt x="422097" y="190223"/>
                  </a:cubicBezTo>
                  <a:cubicBezTo>
                    <a:pt x="410895" y="177346"/>
                    <a:pt x="405295" y="160515"/>
                    <a:pt x="405295" y="139684"/>
                  </a:cubicBezTo>
                  <a:cubicBezTo>
                    <a:pt x="405295" y="117786"/>
                    <a:pt x="411581" y="99869"/>
                    <a:pt x="424183" y="85925"/>
                  </a:cubicBezTo>
                  <a:cubicBezTo>
                    <a:pt x="436775" y="71971"/>
                    <a:pt x="452948" y="64989"/>
                    <a:pt x="472712" y="64989"/>
                  </a:cubicBezTo>
                  <a:cubicBezTo>
                    <a:pt x="482983" y="65002"/>
                    <a:pt x="493134" y="67204"/>
                    <a:pt x="502487" y="71447"/>
                  </a:cubicBezTo>
                  <a:lnTo>
                    <a:pt x="502487" y="85449"/>
                  </a:lnTo>
                  <a:cubicBezTo>
                    <a:pt x="493055" y="79401"/>
                    <a:pt x="482069" y="76225"/>
                    <a:pt x="470864" y="76305"/>
                  </a:cubicBezTo>
                  <a:cubicBezTo>
                    <a:pt x="455129" y="76305"/>
                    <a:pt x="442366" y="82115"/>
                    <a:pt x="432574" y="93735"/>
                  </a:cubicBezTo>
                  <a:cubicBezTo>
                    <a:pt x="422773" y="105356"/>
                    <a:pt x="417887" y="120405"/>
                    <a:pt x="417887" y="138884"/>
                  </a:cubicBezTo>
                  <a:cubicBezTo>
                    <a:pt x="417887" y="156734"/>
                    <a:pt x="422373" y="171088"/>
                    <a:pt x="431317" y="181946"/>
                  </a:cubicBezTo>
                  <a:cubicBezTo>
                    <a:pt x="440289" y="192805"/>
                    <a:pt x="452119" y="198234"/>
                    <a:pt x="466807" y="198234"/>
                  </a:cubicBezTo>
                  <a:cubicBezTo>
                    <a:pt x="480275" y="198234"/>
                    <a:pt x="492000" y="194557"/>
                    <a:pt x="501954" y="187194"/>
                  </a:cubicBezTo>
                  <a:lnTo>
                    <a:pt x="501954" y="200110"/>
                  </a:lnTo>
                  <a:lnTo>
                    <a:pt x="501973" y="200110"/>
                  </a:lnTo>
                  <a:close/>
                  <a:moveTo>
                    <a:pt x="537110" y="137817"/>
                  </a:moveTo>
                  <a:cubicBezTo>
                    <a:pt x="537110" y="156753"/>
                    <a:pt x="541387" y="171554"/>
                    <a:pt x="549902" y="182232"/>
                  </a:cubicBezTo>
                  <a:cubicBezTo>
                    <a:pt x="558417" y="192919"/>
                    <a:pt x="570124" y="198234"/>
                    <a:pt x="584982" y="198234"/>
                  </a:cubicBezTo>
                  <a:cubicBezTo>
                    <a:pt x="600022" y="198234"/>
                    <a:pt x="614700" y="192538"/>
                    <a:pt x="629045" y="181146"/>
                  </a:cubicBezTo>
                  <a:lnTo>
                    <a:pt x="629045" y="194329"/>
                  </a:lnTo>
                  <a:cubicBezTo>
                    <a:pt x="615588" y="204318"/>
                    <a:pt x="599245" y="209654"/>
                    <a:pt x="582487" y="209531"/>
                  </a:cubicBezTo>
                  <a:cubicBezTo>
                    <a:pt x="565171" y="209531"/>
                    <a:pt x="551188" y="203158"/>
                    <a:pt x="540511" y="190423"/>
                  </a:cubicBezTo>
                  <a:cubicBezTo>
                    <a:pt x="529862" y="177679"/>
                    <a:pt x="524518" y="159696"/>
                    <a:pt x="524518" y="136455"/>
                  </a:cubicBezTo>
                  <a:cubicBezTo>
                    <a:pt x="524518" y="116367"/>
                    <a:pt x="530090" y="99422"/>
                    <a:pt x="541254" y="85658"/>
                  </a:cubicBezTo>
                  <a:cubicBezTo>
                    <a:pt x="552407" y="71885"/>
                    <a:pt x="566895" y="64989"/>
                    <a:pt x="584725" y="64989"/>
                  </a:cubicBezTo>
                  <a:cubicBezTo>
                    <a:pt x="601422" y="64989"/>
                    <a:pt x="614243" y="71018"/>
                    <a:pt x="623168" y="83029"/>
                  </a:cubicBezTo>
                  <a:cubicBezTo>
                    <a:pt x="632093" y="95059"/>
                    <a:pt x="636560" y="111471"/>
                    <a:pt x="636560" y="132273"/>
                  </a:cubicBezTo>
                  <a:lnTo>
                    <a:pt x="636560" y="137798"/>
                  </a:lnTo>
                  <a:lnTo>
                    <a:pt x="537110" y="137798"/>
                  </a:lnTo>
                  <a:lnTo>
                    <a:pt x="537110" y="137817"/>
                  </a:lnTo>
                  <a:close/>
                  <a:moveTo>
                    <a:pt x="623939" y="126501"/>
                  </a:moveTo>
                  <a:cubicBezTo>
                    <a:pt x="623425" y="110633"/>
                    <a:pt x="619691" y="98279"/>
                    <a:pt x="612795" y="89497"/>
                  </a:cubicBezTo>
                  <a:cubicBezTo>
                    <a:pt x="605890" y="80715"/>
                    <a:pt x="596355" y="76314"/>
                    <a:pt x="584192" y="76314"/>
                  </a:cubicBezTo>
                  <a:cubicBezTo>
                    <a:pt x="571619" y="76314"/>
                    <a:pt x="561170" y="80648"/>
                    <a:pt x="552931" y="89297"/>
                  </a:cubicBezTo>
                  <a:cubicBezTo>
                    <a:pt x="544663" y="97964"/>
                    <a:pt x="539558" y="110366"/>
                    <a:pt x="537653" y="126501"/>
                  </a:cubicBezTo>
                  <a:lnTo>
                    <a:pt x="623949" y="126501"/>
                  </a:lnTo>
                  <a:close/>
                </a:path>
              </a:pathLst>
            </a:custGeom>
            <a:grpFill/>
            <a:ln w="52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6AC36F2C-0D39-AD53-DCD2-56194038EF1A}"/>
                </a:ext>
              </a:extLst>
            </p:cNvPr>
            <p:cNvSpPr/>
            <p:nvPr/>
          </p:nvSpPr>
          <p:spPr>
            <a:xfrm>
              <a:off x="5826198" y="365706"/>
              <a:ext cx="115022" cy="192976"/>
            </a:xfrm>
            <a:custGeom>
              <a:avLst/>
              <a:gdLst>
                <a:gd name="connsiteX0" fmla="*/ 22022 w 115022"/>
                <a:gd name="connsiteY0" fmla="*/ 120043 h 192976"/>
                <a:gd name="connsiteX1" fmla="*/ 22022 w 115022"/>
                <a:gd name="connsiteY1" fmla="*/ 192976 h 192976"/>
                <a:gd name="connsiteX2" fmla="*/ 0 w 115022"/>
                <a:gd name="connsiteY2" fmla="*/ 192976 h 192976"/>
                <a:gd name="connsiteX3" fmla="*/ 0 w 115022"/>
                <a:gd name="connsiteY3" fmla="*/ 0 h 192976"/>
                <a:gd name="connsiteX4" fmla="*/ 51673 w 115022"/>
                <a:gd name="connsiteY4" fmla="*/ 0 h 192976"/>
                <a:gd name="connsiteX5" fmla="*/ 98431 w 115022"/>
                <a:gd name="connsiteY5" fmla="*/ 15078 h 192976"/>
                <a:gd name="connsiteX6" fmla="*/ 115023 w 115022"/>
                <a:gd name="connsiteY6" fmla="*/ 57607 h 192976"/>
                <a:gd name="connsiteX7" fmla="*/ 96592 w 115022"/>
                <a:gd name="connsiteY7" fmla="*/ 102565 h 192976"/>
                <a:gd name="connsiteX8" fmla="*/ 46805 w 115022"/>
                <a:gd name="connsiteY8" fmla="*/ 120053 h 192976"/>
                <a:gd name="connsiteX9" fmla="*/ 22022 w 115022"/>
                <a:gd name="connsiteY9" fmla="*/ 120053 h 192976"/>
                <a:gd name="connsiteX10" fmla="*/ 22022 w 115022"/>
                <a:gd name="connsiteY10" fmla="*/ 120034 h 192976"/>
                <a:gd name="connsiteX11" fmla="*/ 22022 w 115022"/>
                <a:gd name="connsiteY11" fmla="*/ 20469 h 192976"/>
                <a:gd name="connsiteX12" fmla="*/ 22022 w 115022"/>
                <a:gd name="connsiteY12" fmla="*/ 99593 h 192976"/>
                <a:gd name="connsiteX13" fmla="*/ 45110 w 115022"/>
                <a:gd name="connsiteY13" fmla="*/ 99593 h 192976"/>
                <a:gd name="connsiteX14" fmla="*/ 79924 w 115022"/>
                <a:gd name="connsiteY14" fmla="*/ 88887 h 192976"/>
                <a:gd name="connsiteX15" fmla="*/ 91925 w 115022"/>
                <a:gd name="connsiteY15" fmla="*/ 58674 h 192976"/>
                <a:gd name="connsiteX16" fmla="*/ 47863 w 115022"/>
                <a:gd name="connsiteY16" fmla="*/ 20450 h 192976"/>
                <a:gd name="connsiteX17" fmla="*/ 22022 w 115022"/>
                <a:gd name="connsiteY17" fmla="*/ 20450 h 192976"/>
                <a:gd name="connsiteX18" fmla="*/ 22022 w 115022"/>
                <a:gd name="connsiteY18" fmla="*/ 20469 h 19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022" h="192976">
                  <a:moveTo>
                    <a:pt x="22022" y="120043"/>
                  </a:moveTo>
                  <a:lnTo>
                    <a:pt x="22022" y="192976"/>
                  </a:lnTo>
                  <a:lnTo>
                    <a:pt x="0" y="192976"/>
                  </a:lnTo>
                  <a:lnTo>
                    <a:pt x="0" y="0"/>
                  </a:lnTo>
                  <a:lnTo>
                    <a:pt x="51673" y="0"/>
                  </a:lnTo>
                  <a:cubicBezTo>
                    <a:pt x="71780" y="0"/>
                    <a:pt x="87372" y="5048"/>
                    <a:pt x="98431" y="15078"/>
                  </a:cubicBezTo>
                  <a:cubicBezTo>
                    <a:pt x="109479" y="25136"/>
                    <a:pt x="115023" y="39300"/>
                    <a:pt x="115023" y="57607"/>
                  </a:cubicBezTo>
                  <a:cubicBezTo>
                    <a:pt x="115023" y="75905"/>
                    <a:pt x="108889" y="90897"/>
                    <a:pt x="96592" y="102565"/>
                  </a:cubicBezTo>
                  <a:cubicBezTo>
                    <a:pt x="84305" y="114214"/>
                    <a:pt x="67713" y="120053"/>
                    <a:pt x="46805" y="120053"/>
                  </a:cubicBezTo>
                  <a:lnTo>
                    <a:pt x="22022" y="120053"/>
                  </a:lnTo>
                  <a:lnTo>
                    <a:pt x="22022" y="120034"/>
                  </a:lnTo>
                  <a:close/>
                  <a:moveTo>
                    <a:pt x="22022" y="20469"/>
                  </a:moveTo>
                  <a:lnTo>
                    <a:pt x="22022" y="99593"/>
                  </a:lnTo>
                  <a:lnTo>
                    <a:pt x="45110" y="99593"/>
                  </a:lnTo>
                  <a:cubicBezTo>
                    <a:pt x="60321" y="99593"/>
                    <a:pt x="71951" y="96031"/>
                    <a:pt x="79924" y="88887"/>
                  </a:cubicBezTo>
                  <a:cubicBezTo>
                    <a:pt x="87925" y="81762"/>
                    <a:pt x="91925" y="71695"/>
                    <a:pt x="91925" y="58674"/>
                  </a:cubicBezTo>
                  <a:cubicBezTo>
                    <a:pt x="91925" y="33195"/>
                    <a:pt x="77238" y="20450"/>
                    <a:pt x="47863" y="20450"/>
                  </a:cubicBezTo>
                  <a:lnTo>
                    <a:pt x="22022" y="20450"/>
                  </a:lnTo>
                  <a:lnTo>
                    <a:pt x="22022" y="20469"/>
                  </a:lnTo>
                  <a:close/>
                </a:path>
              </a:pathLst>
            </a:custGeom>
            <a:grpFill/>
            <a:ln w="52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B9C6B732-DD8D-0636-956F-7095E7FD433F}"/>
                </a:ext>
              </a:extLst>
            </p:cNvPr>
            <p:cNvSpPr/>
            <p:nvPr/>
          </p:nvSpPr>
          <p:spPr>
            <a:xfrm>
              <a:off x="5976635" y="365706"/>
              <a:ext cx="97582" cy="192985"/>
            </a:xfrm>
            <a:custGeom>
              <a:avLst/>
              <a:gdLst>
                <a:gd name="connsiteX0" fmla="*/ 97583 w 97582"/>
                <a:gd name="connsiteY0" fmla="*/ 192976 h 192985"/>
                <a:gd name="connsiteX1" fmla="*/ 0 w 97582"/>
                <a:gd name="connsiteY1" fmla="*/ 192976 h 192985"/>
                <a:gd name="connsiteX2" fmla="*/ 0 w 97582"/>
                <a:gd name="connsiteY2" fmla="*/ 0 h 192985"/>
                <a:gd name="connsiteX3" fmla="*/ 22031 w 97582"/>
                <a:gd name="connsiteY3" fmla="*/ 0 h 192985"/>
                <a:gd name="connsiteX4" fmla="*/ 22031 w 97582"/>
                <a:gd name="connsiteY4" fmla="*/ 172545 h 192985"/>
                <a:gd name="connsiteX5" fmla="*/ 97583 w 97582"/>
                <a:gd name="connsiteY5" fmla="*/ 172545 h 192985"/>
                <a:gd name="connsiteX6" fmla="*/ 97583 w 97582"/>
                <a:gd name="connsiteY6" fmla="*/ 192986 h 1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582" h="192985">
                  <a:moveTo>
                    <a:pt x="97583" y="192976"/>
                  </a:moveTo>
                  <a:lnTo>
                    <a:pt x="0" y="192976"/>
                  </a:lnTo>
                  <a:lnTo>
                    <a:pt x="0" y="0"/>
                  </a:lnTo>
                  <a:lnTo>
                    <a:pt x="22031" y="0"/>
                  </a:lnTo>
                  <a:lnTo>
                    <a:pt x="22031" y="172545"/>
                  </a:lnTo>
                  <a:lnTo>
                    <a:pt x="97583" y="172545"/>
                  </a:lnTo>
                  <a:lnTo>
                    <a:pt x="97583" y="192986"/>
                  </a:lnTo>
                  <a:close/>
                </a:path>
              </a:pathLst>
            </a:custGeom>
            <a:grpFill/>
            <a:ln w="52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D980A3FA-657D-83BD-02D4-39A74B85E2C7}"/>
                </a:ext>
              </a:extLst>
            </p:cNvPr>
            <p:cNvSpPr/>
            <p:nvPr/>
          </p:nvSpPr>
          <p:spPr>
            <a:xfrm>
              <a:off x="6096906" y="365725"/>
              <a:ext cx="139949" cy="196205"/>
            </a:xfrm>
            <a:custGeom>
              <a:avLst/>
              <a:gdLst>
                <a:gd name="connsiteX0" fmla="*/ 139950 w 139949"/>
                <a:gd name="connsiteY0" fmla="*/ 114919 h 196205"/>
                <a:gd name="connsiteX1" fmla="*/ 68465 w 139949"/>
                <a:gd name="connsiteY1" fmla="*/ 196205 h 196205"/>
                <a:gd name="connsiteX2" fmla="*/ 0 w 139949"/>
                <a:gd name="connsiteY2" fmla="*/ 118005 h 196205"/>
                <a:gd name="connsiteX3" fmla="*/ 0 w 139949"/>
                <a:gd name="connsiteY3" fmla="*/ 0 h 196205"/>
                <a:gd name="connsiteX4" fmla="*/ 22031 w 139949"/>
                <a:gd name="connsiteY4" fmla="*/ 0 h 196205"/>
                <a:gd name="connsiteX5" fmla="*/ 22031 w 139949"/>
                <a:gd name="connsiteY5" fmla="*/ 116519 h 196205"/>
                <a:gd name="connsiteX6" fmla="*/ 70827 w 139949"/>
                <a:gd name="connsiteY6" fmla="*/ 175879 h 196205"/>
                <a:gd name="connsiteX7" fmla="*/ 117918 w 139949"/>
                <a:gd name="connsiteY7" fmla="*/ 118538 h 196205"/>
                <a:gd name="connsiteX8" fmla="*/ 117918 w 139949"/>
                <a:gd name="connsiteY8" fmla="*/ 0 h 196205"/>
                <a:gd name="connsiteX9" fmla="*/ 139950 w 139949"/>
                <a:gd name="connsiteY9" fmla="*/ 0 h 196205"/>
                <a:gd name="connsiteX10" fmla="*/ 139950 w 139949"/>
                <a:gd name="connsiteY10" fmla="*/ 114928 h 19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949" h="196205">
                  <a:moveTo>
                    <a:pt x="139950" y="114919"/>
                  </a:moveTo>
                  <a:cubicBezTo>
                    <a:pt x="139950" y="169107"/>
                    <a:pt x="116128" y="196205"/>
                    <a:pt x="68465" y="196205"/>
                  </a:cubicBezTo>
                  <a:cubicBezTo>
                    <a:pt x="22812" y="196205"/>
                    <a:pt x="0" y="170145"/>
                    <a:pt x="0" y="118005"/>
                  </a:cubicBezTo>
                  <a:lnTo>
                    <a:pt x="0" y="0"/>
                  </a:lnTo>
                  <a:lnTo>
                    <a:pt x="22031" y="0"/>
                  </a:lnTo>
                  <a:lnTo>
                    <a:pt x="22031" y="116519"/>
                  </a:lnTo>
                  <a:cubicBezTo>
                    <a:pt x="22031" y="156086"/>
                    <a:pt x="38290" y="175879"/>
                    <a:pt x="70827" y="175879"/>
                  </a:cubicBezTo>
                  <a:cubicBezTo>
                    <a:pt x="102231" y="175879"/>
                    <a:pt x="117918" y="156772"/>
                    <a:pt x="117918" y="118538"/>
                  </a:cubicBezTo>
                  <a:lnTo>
                    <a:pt x="117918" y="0"/>
                  </a:lnTo>
                  <a:lnTo>
                    <a:pt x="139950" y="0"/>
                  </a:lnTo>
                  <a:lnTo>
                    <a:pt x="139950" y="114928"/>
                  </a:lnTo>
                  <a:close/>
                </a:path>
              </a:pathLst>
            </a:custGeom>
            <a:grpFill/>
            <a:ln w="52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094BF2A7-5624-A2FC-4D4D-D1C1EAA8E735}"/>
                </a:ext>
              </a:extLst>
            </p:cNvPr>
            <p:cNvSpPr/>
            <p:nvPr/>
          </p:nvSpPr>
          <p:spPr>
            <a:xfrm>
              <a:off x="6275031" y="362505"/>
              <a:ext cx="113956" cy="199424"/>
            </a:xfrm>
            <a:custGeom>
              <a:avLst/>
              <a:gdLst>
                <a:gd name="connsiteX0" fmla="*/ 0 w 113956"/>
                <a:gd name="connsiteY0" fmla="*/ 188385 h 199424"/>
                <a:gd name="connsiteX1" fmla="*/ 0 w 113956"/>
                <a:gd name="connsiteY1" fmla="*/ 161734 h 199424"/>
                <a:gd name="connsiteX2" fmla="*/ 10696 w 113956"/>
                <a:gd name="connsiteY2" fmla="*/ 169011 h 199424"/>
                <a:gd name="connsiteX3" fmla="*/ 23812 w 113956"/>
                <a:gd name="connsiteY3" fmla="*/ 174460 h 199424"/>
                <a:gd name="connsiteX4" fmla="*/ 37643 w 113956"/>
                <a:gd name="connsiteY4" fmla="*/ 177889 h 199424"/>
                <a:gd name="connsiteX5" fmla="*/ 50492 w 113956"/>
                <a:gd name="connsiteY5" fmla="*/ 179117 h 199424"/>
                <a:gd name="connsiteX6" fmla="*/ 80857 w 113956"/>
                <a:gd name="connsiteY6" fmla="*/ 171374 h 199424"/>
                <a:gd name="connsiteX7" fmla="*/ 90896 w 113956"/>
                <a:gd name="connsiteY7" fmla="*/ 149104 h 199424"/>
                <a:gd name="connsiteX8" fmla="*/ 87544 w 113956"/>
                <a:gd name="connsiteY8" fmla="*/ 135521 h 199424"/>
                <a:gd name="connsiteX9" fmla="*/ 78295 w 113956"/>
                <a:gd name="connsiteY9" fmla="*/ 124949 h 199424"/>
                <a:gd name="connsiteX10" fmla="*/ 64322 w 113956"/>
                <a:gd name="connsiteY10" fmla="*/ 115795 h 199424"/>
                <a:gd name="connsiteX11" fmla="*/ 46948 w 113956"/>
                <a:gd name="connsiteY11" fmla="*/ 106575 h 199424"/>
                <a:gd name="connsiteX12" fmla="*/ 28575 w 113956"/>
                <a:gd name="connsiteY12" fmla="*/ 96221 h 199424"/>
                <a:gd name="connsiteX13" fmla="*/ 13754 w 113956"/>
                <a:gd name="connsiteY13" fmla="*/ 84649 h 199424"/>
                <a:gd name="connsiteX14" fmla="*/ 3848 w 113956"/>
                <a:gd name="connsiteY14" fmla="*/ 70304 h 199424"/>
                <a:gd name="connsiteX15" fmla="*/ 238 w 113956"/>
                <a:gd name="connsiteY15" fmla="*/ 51540 h 199424"/>
                <a:gd name="connsiteX16" fmla="*/ 5877 w 113956"/>
                <a:gd name="connsiteY16" fmla="*/ 28585 h 199424"/>
                <a:gd name="connsiteX17" fmla="*/ 20698 w 113956"/>
                <a:gd name="connsiteY17" fmla="*/ 12506 h 199424"/>
                <a:gd name="connsiteX18" fmla="*/ 41624 w 113956"/>
                <a:gd name="connsiteY18" fmla="*/ 3086 h 199424"/>
                <a:gd name="connsiteX19" fmla="*/ 65560 w 113956"/>
                <a:gd name="connsiteY19" fmla="*/ 0 h 199424"/>
                <a:gd name="connsiteX20" fmla="*/ 106079 w 113956"/>
                <a:gd name="connsiteY20" fmla="*/ 6858 h 199424"/>
                <a:gd name="connsiteX21" fmla="*/ 106079 w 113956"/>
                <a:gd name="connsiteY21" fmla="*/ 32290 h 199424"/>
                <a:gd name="connsiteX22" fmla="*/ 63322 w 113956"/>
                <a:gd name="connsiteY22" fmla="*/ 20441 h 199424"/>
                <a:gd name="connsiteX23" fmla="*/ 48901 w 113956"/>
                <a:gd name="connsiteY23" fmla="*/ 21974 h 199424"/>
                <a:gd name="connsiteX24" fmla="*/ 36052 w 113956"/>
                <a:gd name="connsiteY24" fmla="*/ 27022 h 199424"/>
                <a:gd name="connsiteX25" fmla="*/ 26870 w 113956"/>
                <a:gd name="connsiteY25" fmla="*/ 36043 h 199424"/>
                <a:gd name="connsiteX26" fmla="*/ 23327 w 113956"/>
                <a:gd name="connsiteY26" fmla="*/ 49511 h 199424"/>
                <a:gd name="connsiteX27" fmla="*/ 26013 w 113956"/>
                <a:gd name="connsiteY27" fmla="*/ 62293 h 199424"/>
                <a:gd name="connsiteX28" fmla="*/ 33947 w 113956"/>
                <a:gd name="connsiteY28" fmla="*/ 72114 h 199424"/>
                <a:gd name="connsiteX29" fmla="*/ 46729 w 113956"/>
                <a:gd name="connsiteY29" fmla="*/ 80734 h 199424"/>
                <a:gd name="connsiteX30" fmla="*/ 64112 w 113956"/>
                <a:gd name="connsiteY30" fmla="*/ 89878 h 199424"/>
                <a:gd name="connsiteX31" fmla="*/ 83267 w 113956"/>
                <a:gd name="connsiteY31" fmla="*/ 100660 h 199424"/>
                <a:gd name="connsiteX32" fmla="*/ 99135 w 113956"/>
                <a:gd name="connsiteY32" fmla="*/ 113166 h 199424"/>
                <a:gd name="connsiteX33" fmla="*/ 109965 w 113956"/>
                <a:gd name="connsiteY33" fmla="*/ 128378 h 199424"/>
                <a:gd name="connsiteX34" fmla="*/ 113956 w 113956"/>
                <a:gd name="connsiteY34" fmla="*/ 147475 h 199424"/>
                <a:gd name="connsiteX35" fmla="*/ 108527 w 113956"/>
                <a:gd name="connsiteY35" fmla="*/ 171640 h 199424"/>
                <a:gd name="connsiteX36" fmla="*/ 93840 w 113956"/>
                <a:gd name="connsiteY36" fmla="*/ 187718 h 199424"/>
                <a:gd name="connsiteX37" fmla="*/ 72523 w 113956"/>
                <a:gd name="connsiteY37" fmla="*/ 196672 h 199424"/>
                <a:gd name="connsiteX38" fmla="*/ 47082 w 113956"/>
                <a:gd name="connsiteY38" fmla="*/ 199425 h 199424"/>
                <a:gd name="connsiteX39" fmla="*/ 36052 w 113956"/>
                <a:gd name="connsiteY39" fmla="*/ 198663 h 199424"/>
                <a:gd name="connsiteX40" fmla="*/ 22669 w 113956"/>
                <a:gd name="connsiteY40" fmla="*/ 196529 h 199424"/>
                <a:gd name="connsiteX41" fmla="*/ 9754 w 113956"/>
                <a:gd name="connsiteY41" fmla="*/ 193033 h 199424"/>
                <a:gd name="connsiteX42" fmla="*/ 0 w 113956"/>
                <a:gd name="connsiteY42" fmla="*/ 188385 h 19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3956" h="199424">
                  <a:moveTo>
                    <a:pt x="0" y="188385"/>
                  </a:moveTo>
                  <a:lnTo>
                    <a:pt x="0" y="161734"/>
                  </a:lnTo>
                  <a:cubicBezTo>
                    <a:pt x="2981" y="164430"/>
                    <a:pt x="6544" y="166849"/>
                    <a:pt x="10696" y="169011"/>
                  </a:cubicBezTo>
                  <a:cubicBezTo>
                    <a:pt x="14907" y="171191"/>
                    <a:pt x="19297" y="173013"/>
                    <a:pt x="23812" y="174460"/>
                  </a:cubicBezTo>
                  <a:cubicBezTo>
                    <a:pt x="28394" y="175955"/>
                    <a:pt x="33013" y="177089"/>
                    <a:pt x="37643" y="177889"/>
                  </a:cubicBezTo>
                  <a:cubicBezTo>
                    <a:pt x="42281" y="178698"/>
                    <a:pt x="46558" y="179117"/>
                    <a:pt x="50492" y="179117"/>
                  </a:cubicBezTo>
                  <a:cubicBezTo>
                    <a:pt x="64046" y="179117"/>
                    <a:pt x="74161" y="176546"/>
                    <a:pt x="80857" y="171374"/>
                  </a:cubicBezTo>
                  <a:cubicBezTo>
                    <a:pt x="87544" y="166221"/>
                    <a:pt x="90896" y="158791"/>
                    <a:pt x="90896" y="149104"/>
                  </a:cubicBezTo>
                  <a:cubicBezTo>
                    <a:pt x="90896" y="143903"/>
                    <a:pt x="89772" y="139370"/>
                    <a:pt x="87544" y="135521"/>
                  </a:cubicBezTo>
                  <a:cubicBezTo>
                    <a:pt x="85143" y="131454"/>
                    <a:pt x="82010" y="127870"/>
                    <a:pt x="78295" y="124949"/>
                  </a:cubicBezTo>
                  <a:cubicBezTo>
                    <a:pt x="73932" y="121475"/>
                    <a:pt x="69246" y="118412"/>
                    <a:pt x="64322" y="115795"/>
                  </a:cubicBezTo>
                  <a:cubicBezTo>
                    <a:pt x="58559" y="112668"/>
                    <a:pt x="52768" y="109595"/>
                    <a:pt x="46948" y="106575"/>
                  </a:cubicBezTo>
                  <a:cubicBezTo>
                    <a:pt x="40700" y="103344"/>
                    <a:pt x="34576" y="99890"/>
                    <a:pt x="28575" y="96221"/>
                  </a:cubicBezTo>
                  <a:cubicBezTo>
                    <a:pt x="23193" y="92962"/>
                    <a:pt x="18221" y="89077"/>
                    <a:pt x="13754" y="84649"/>
                  </a:cubicBezTo>
                  <a:cubicBezTo>
                    <a:pt x="9611" y="80506"/>
                    <a:pt x="6258" y="75646"/>
                    <a:pt x="3848" y="70304"/>
                  </a:cubicBezTo>
                  <a:cubicBezTo>
                    <a:pt x="1438" y="64970"/>
                    <a:pt x="238" y="58712"/>
                    <a:pt x="238" y="51540"/>
                  </a:cubicBezTo>
                  <a:cubicBezTo>
                    <a:pt x="238" y="42739"/>
                    <a:pt x="2115" y="35090"/>
                    <a:pt x="5877" y="28585"/>
                  </a:cubicBezTo>
                  <a:cubicBezTo>
                    <a:pt x="9544" y="22178"/>
                    <a:pt x="14611" y="16682"/>
                    <a:pt x="20698" y="12506"/>
                  </a:cubicBezTo>
                  <a:cubicBezTo>
                    <a:pt x="27070" y="8173"/>
                    <a:pt x="34156" y="4985"/>
                    <a:pt x="41624" y="3086"/>
                  </a:cubicBezTo>
                  <a:cubicBezTo>
                    <a:pt x="49434" y="1030"/>
                    <a:pt x="57483" y="-7"/>
                    <a:pt x="65560" y="0"/>
                  </a:cubicBezTo>
                  <a:cubicBezTo>
                    <a:pt x="84096" y="0"/>
                    <a:pt x="97621" y="2286"/>
                    <a:pt x="106079" y="6858"/>
                  </a:cubicBezTo>
                  <a:lnTo>
                    <a:pt x="106079" y="32290"/>
                  </a:lnTo>
                  <a:cubicBezTo>
                    <a:pt x="94973" y="24384"/>
                    <a:pt x="80733" y="20441"/>
                    <a:pt x="63322" y="20441"/>
                  </a:cubicBezTo>
                  <a:cubicBezTo>
                    <a:pt x="58521" y="20441"/>
                    <a:pt x="53701" y="20955"/>
                    <a:pt x="48901" y="21974"/>
                  </a:cubicBezTo>
                  <a:cubicBezTo>
                    <a:pt x="44358" y="22904"/>
                    <a:pt x="40014" y="24612"/>
                    <a:pt x="36052" y="27022"/>
                  </a:cubicBezTo>
                  <a:cubicBezTo>
                    <a:pt x="32289" y="29356"/>
                    <a:pt x="29232" y="32366"/>
                    <a:pt x="26870" y="36043"/>
                  </a:cubicBezTo>
                  <a:cubicBezTo>
                    <a:pt x="24508" y="39729"/>
                    <a:pt x="23327" y="44215"/>
                    <a:pt x="23327" y="49511"/>
                  </a:cubicBezTo>
                  <a:cubicBezTo>
                    <a:pt x="23327" y="54445"/>
                    <a:pt x="24222" y="58712"/>
                    <a:pt x="26013" y="62293"/>
                  </a:cubicBezTo>
                  <a:cubicBezTo>
                    <a:pt x="27803" y="65875"/>
                    <a:pt x="30451" y="69151"/>
                    <a:pt x="33947" y="72114"/>
                  </a:cubicBezTo>
                  <a:cubicBezTo>
                    <a:pt x="37442" y="75076"/>
                    <a:pt x="41710" y="77952"/>
                    <a:pt x="46729" y="80734"/>
                  </a:cubicBezTo>
                  <a:cubicBezTo>
                    <a:pt x="51758" y="83506"/>
                    <a:pt x="57550" y="86573"/>
                    <a:pt x="64112" y="89878"/>
                  </a:cubicBezTo>
                  <a:cubicBezTo>
                    <a:pt x="70837" y="93278"/>
                    <a:pt x="77228" y="96879"/>
                    <a:pt x="83267" y="100660"/>
                  </a:cubicBezTo>
                  <a:cubicBezTo>
                    <a:pt x="89020" y="104203"/>
                    <a:pt x="94344" y="108400"/>
                    <a:pt x="99135" y="113166"/>
                  </a:cubicBezTo>
                  <a:cubicBezTo>
                    <a:pt x="103688" y="117738"/>
                    <a:pt x="107289" y="122825"/>
                    <a:pt x="109965" y="128378"/>
                  </a:cubicBezTo>
                  <a:cubicBezTo>
                    <a:pt x="112623" y="133931"/>
                    <a:pt x="113956" y="140303"/>
                    <a:pt x="113956" y="147475"/>
                  </a:cubicBezTo>
                  <a:cubicBezTo>
                    <a:pt x="113956" y="157000"/>
                    <a:pt x="112156" y="165030"/>
                    <a:pt x="108527" y="171640"/>
                  </a:cubicBezTo>
                  <a:cubicBezTo>
                    <a:pt x="105012" y="178116"/>
                    <a:pt x="99974" y="183635"/>
                    <a:pt x="93840" y="187718"/>
                  </a:cubicBezTo>
                  <a:cubicBezTo>
                    <a:pt x="87677" y="191843"/>
                    <a:pt x="80571" y="194824"/>
                    <a:pt x="72523" y="196672"/>
                  </a:cubicBezTo>
                  <a:cubicBezTo>
                    <a:pt x="64474" y="198501"/>
                    <a:pt x="56016" y="199425"/>
                    <a:pt x="47082" y="199425"/>
                  </a:cubicBezTo>
                  <a:cubicBezTo>
                    <a:pt x="44100" y="199425"/>
                    <a:pt x="40433" y="199167"/>
                    <a:pt x="36052" y="198663"/>
                  </a:cubicBezTo>
                  <a:cubicBezTo>
                    <a:pt x="31670" y="198186"/>
                    <a:pt x="27222" y="197462"/>
                    <a:pt x="22669" y="196529"/>
                  </a:cubicBezTo>
                  <a:cubicBezTo>
                    <a:pt x="18297" y="195637"/>
                    <a:pt x="13983" y="194469"/>
                    <a:pt x="9754" y="193033"/>
                  </a:cubicBezTo>
                  <a:cubicBezTo>
                    <a:pt x="5705" y="191624"/>
                    <a:pt x="2448" y="190081"/>
                    <a:pt x="0" y="188385"/>
                  </a:cubicBezTo>
                  <a:close/>
                </a:path>
              </a:pathLst>
            </a:custGeom>
            <a:grpFill/>
            <a:ln w="52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59823DB8-159E-B8FC-46EF-FBFC2C56F585}"/>
                </a:ext>
              </a:extLst>
            </p:cNvPr>
            <p:cNvSpPr/>
            <p:nvPr/>
          </p:nvSpPr>
          <p:spPr>
            <a:xfrm>
              <a:off x="6421141" y="417502"/>
              <a:ext cx="284493" cy="144541"/>
            </a:xfrm>
            <a:custGeom>
              <a:avLst/>
              <a:gdLst>
                <a:gd name="connsiteX0" fmla="*/ 10490 w 284493"/>
                <a:gd name="connsiteY0" fmla="*/ 143608 h 144541"/>
                <a:gd name="connsiteX1" fmla="*/ 3013 w 284493"/>
                <a:gd name="connsiteY1" fmla="*/ 140446 h 144541"/>
                <a:gd name="connsiteX2" fmla="*/ 3 w 284493"/>
                <a:gd name="connsiteY2" fmla="*/ 132702 h 144541"/>
                <a:gd name="connsiteX3" fmla="*/ 3013 w 284493"/>
                <a:gd name="connsiteY3" fmla="*/ 124968 h 144541"/>
                <a:gd name="connsiteX4" fmla="*/ 10490 w 284493"/>
                <a:gd name="connsiteY4" fmla="*/ 121939 h 144541"/>
                <a:gd name="connsiteX5" fmla="*/ 18100 w 284493"/>
                <a:gd name="connsiteY5" fmla="*/ 124968 h 144541"/>
                <a:gd name="connsiteX6" fmla="*/ 21253 w 284493"/>
                <a:gd name="connsiteY6" fmla="*/ 132702 h 144541"/>
                <a:gd name="connsiteX7" fmla="*/ 18100 w 284493"/>
                <a:gd name="connsiteY7" fmla="*/ 140446 h 144541"/>
                <a:gd name="connsiteX8" fmla="*/ 10490 w 284493"/>
                <a:gd name="connsiteY8" fmla="*/ 143608 h 144541"/>
                <a:gd name="connsiteX9" fmla="*/ 148877 w 284493"/>
                <a:gd name="connsiteY9" fmla="*/ 135131 h 144541"/>
                <a:gd name="connsiteX10" fmla="*/ 113207 w 284493"/>
                <a:gd name="connsiteY10" fmla="*/ 144542 h 144541"/>
                <a:gd name="connsiteX11" fmla="*/ 69011 w 284493"/>
                <a:gd name="connsiteY11" fmla="*/ 125234 h 144541"/>
                <a:gd name="connsiteX12" fmla="*/ 52219 w 284493"/>
                <a:gd name="connsiteY12" fmla="*/ 74695 h 144541"/>
                <a:gd name="connsiteX13" fmla="*/ 71107 w 284493"/>
                <a:gd name="connsiteY13" fmla="*/ 20936 h 144541"/>
                <a:gd name="connsiteX14" fmla="*/ 119636 w 284493"/>
                <a:gd name="connsiteY14" fmla="*/ 0 h 144541"/>
                <a:gd name="connsiteX15" fmla="*/ 149411 w 284493"/>
                <a:gd name="connsiteY15" fmla="*/ 6458 h 144541"/>
                <a:gd name="connsiteX16" fmla="*/ 149411 w 284493"/>
                <a:gd name="connsiteY16" fmla="*/ 20460 h 144541"/>
                <a:gd name="connsiteX17" fmla="*/ 117807 w 284493"/>
                <a:gd name="connsiteY17" fmla="*/ 11316 h 144541"/>
                <a:gd name="connsiteX18" fmla="*/ 79517 w 284493"/>
                <a:gd name="connsiteY18" fmla="*/ 28746 h 144541"/>
                <a:gd name="connsiteX19" fmla="*/ 64830 w 284493"/>
                <a:gd name="connsiteY19" fmla="*/ 73895 h 144541"/>
                <a:gd name="connsiteX20" fmla="*/ 78279 w 284493"/>
                <a:gd name="connsiteY20" fmla="*/ 116957 h 144541"/>
                <a:gd name="connsiteX21" fmla="*/ 113740 w 284493"/>
                <a:gd name="connsiteY21" fmla="*/ 133245 h 144541"/>
                <a:gd name="connsiteX22" fmla="*/ 148896 w 284493"/>
                <a:gd name="connsiteY22" fmla="*/ 122206 h 144541"/>
                <a:gd name="connsiteX23" fmla="*/ 148896 w 284493"/>
                <a:gd name="connsiteY23" fmla="*/ 135121 h 144541"/>
                <a:gd name="connsiteX24" fmla="*/ 148877 w 284493"/>
                <a:gd name="connsiteY24" fmla="*/ 135121 h 144541"/>
                <a:gd name="connsiteX25" fmla="*/ 272435 w 284493"/>
                <a:gd name="connsiteY25" fmla="*/ 141179 h 144541"/>
                <a:gd name="connsiteX26" fmla="*/ 272435 w 284493"/>
                <a:gd name="connsiteY26" fmla="*/ 60979 h 144541"/>
                <a:gd name="connsiteX27" fmla="*/ 237535 w 284493"/>
                <a:gd name="connsiteY27" fmla="*/ 11335 h 144541"/>
                <a:gd name="connsiteX28" fmla="*/ 205665 w 284493"/>
                <a:gd name="connsiteY28" fmla="*/ 25937 h 144541"/>
                <a:gd name="connsiteX29" fmla="*/ 193206 w 284493"/>
                <a:gd name="connsiteY29" fmla="*/ 62065 h 144541"/>
                <a:gd name="connsiteX30" fmla="*/ 193206 w 284493"/>
                <a:gd name="connsiteY30" fmla="*/ 141198 h 144541"/>
                <a:gd name="connsiteX31" fmla="*/ 181148 w 284493"/>
                <a:gd name="connsiteY31" fmla="*/ 141198 h 144541"/>
                <a:gd name="connsiteX32" fmla="*/ 181148 w 284493"/>
                <a:gd name="connsiteY32" fmla="*/ 3400 h 144541"/>
                <a:gd name="connsiteX33" fmla="*/ 193206 w 284493"/>
                <a:gd name="connsiteY33" fmla="*/ 3400 h 144541"/>
                <a:gd name="connsiteX34" fmla="*/ 193206 w 284493"/>
                <a:gd name="connsiteY34" fmla="*/ 28423 h 144541"/>
                <a:gd name="connsiteX35" fmla="*/ 193721 w 284493"/>
                <a:gd name="connsiteY35" fmla="*/ 28423 h 144541"/>
                <a:gd name="connsiteX36" fmla="*/ 239631 w 284493"/>
                <a:gd name="connsiteY36" fmla="*/ 38 h 144541"/>
                <a:gd name="connsiteX37" fmla="*/ 272949 w 284493"/>
                <a:gd name="connsiteY37" fmla="*/ 14907 h 144541"/>
                <a:gd name="connsiteX38" fmla="*/ 284493 w 284493"/>
                <a:gd name="connsiteY38" fmla="*/ 57369 h 144541"/>
                <a:gd name="connsiteX39" fmla="*/ 284493 w 284493"/>
                <a:gd name="connsiteY39" fmla="*/ 141217 h 144541"/>
                <a:gd name="connsiteX40" fmla="*/ 272435 w 284493"/>
                <a:gd name="connsiteY40" fmla="*/ 141217 h 144541"/>
                <a:gd name="connsiteX41" fmla="*/ 272435 w 284493"/>
                <a:gd name="connsiteY41" fmla="*/ 141179 h 14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84493" h="144541">
                  <a:moveTo>
                    <a:pt x="10490" y="143608"/>
                  </a:moveTo>
                  <a:cubicBezTo>
                    <a:pt x="7518" y="143608"/>
                    <a:pt x="5023" y="142560"/>
                    <a:pt x="3013" y="140446"/>
                  </a:cubicBezTo>
                  <a:cubicBezTo>
                    <a:pt x="1013" y="138369"/>
                    <a:pt x="-64" y="135581"/>
                    <a:pt x="3" y="132702"/>
                  </a:cubicBezTo>
                  <a:cubicBezTo>
                    <a:pt x="3" y="129559"/>
                    <a:pt x="1003" y="126987"/>
                    <a:pt x="3013" y="124968"/>
                  </a:cubicBezTo>
                  <a:cubicBezTo>
                    <a:pt x="5023" y="122948"/>
                    <a:pt x="7518" y="121939"/>
                    <a:pt x="10490" y="121939"/>
                  </a:cubicBezTo>
                  <a:cubicBezTo>
                    <a:pt x="13452" y="121939"/>
                    <a:pt x="15995" y="122948"/>
                    <a:pt x="18100" y="124968"/>
                  </a:cubicBezTo>
                  <a:cubicBezTo>
                    <a:pt x="20215" y="126978"/>
                    <a:pt x="21253" y="129568"/>
                    <a:pt x="21253" y="132702"/>
                  </a:cubicBezTo>
                  <a:cubicBezTo>
                    <a:pt x="21253" y="135760"/>
                    <a:pt x="20215" y="138322"/>
                    <a:pt x="18100" y="140446"/>
                  </a:cubicBezTo>
                  <a:cubicBezTo>
                    <a:pt x="16110" y="142512"/>
                    <a:pt x="13357" y="143658"/>
                    <a:pt x="10490" y="143608"/>
                  </a:cubicBezTo>
                  <a:close/>
                  <a:moveTo>
                    <a:pt x="148877" y="135131"/>
                  </a:moveTo>
                  <a:cubicBezTo>
                    <a:pt x="138905" y="141417"/>
                    <a:pt x="127027" y="144542"/>
                    <a:pt x="113207" y="144542"/>
                  </a:cubicBezTo>
                  <a:cubicBezTo>
                    <a:pt x="94928" y="144542"/>
                    <a:pt x="80184" y="138103"/>
                    <a:pt x="69011" y="125234"/>
                  </a:cubicBezTo>
                  <a:cubicBezTo>
                    <a:pt x="57819" y="112357"/>
                    <a:pt x="52219" y="95526"/>
                    <a:pt x="52219" y="74695"/>
                  </a:cubicBezTo>
                  <a:cubicBezTo>
                    <a:pt x="52219" y="52797"/>
                    <a:pt x="58505" y="34880"/>
                    <a:pt x="71107" y="20936"/>
                  </a:cubicBezTo>
                  <a:cubicBezTo>
                    <a:pt x="83698" y="6982"/>
                    <a:pt x="99872" y="0"/>
                    <a:pt x="119636" y="0"/>
                  </a:cubicBezTo>
                  <a:cubicBezTo>
                    <a:pt x="129856" y="0"/>
                    <a:pt x="139791" y="2162"/>
                    <a:pt x="149411" y="6458"/>
                  </a:cubicBezTo>
                  <a:lnTo>
                    <a:pt x="149411" y="20460"/>
                  </a:lnTo>
                  <a:cubicBezTo>
                    <a:pt x="139981" y="14415"/>
                    <a:pt x="129008" y="11239"/>
                    <a:pt x="117807" y="11316"/>
                  </a:cubicBezTo>
                  <a:cubicBezTo>
                    <a:pt x="102072" y="11316"/>
                    <a:pt x="89299" y="17126"/>
                    <a:pt x="79517" y="28746"/>
                  </a:cubicBezTo>
                  <a:cubicBezTo>
                    <a:pt x="69716" y="40367"/>
                    <a:pt x="64830" y="55416"/>
                    <a:pt x="64830" y="73895"/>
                  </a:cubicBezTo>
                  <a:cubicBezTo>
                    <a:pt x="64830" y="91745"/>
                    <a:pt x="69316" y="106099"/>
                    <a:pt x="78279" y="116957"/>
                  </a:cubicBezTo>
                  <a:cubicBezTo>
                    <a:pt x="87242" y="127816"/>
                    <a:pt x="99072" y="133245"/>
                    <a:pt x="113740" y="133245"/>
                  </a:cubicBezTo>
                  <a:cubicBezTo>
                    <a:pt x="127208" y="133245"/>
                    <a:pt x="138933" y="129568"/>
                    <a:pt x="148896" y="122206"/>
                  </a:cubicBezTo>
                  <a:lnTo>
                    <a:pt x="148896" y="135121"/>
                  </a:lnTo>
                  <a:lnTo>
                    <a:pt x="148877" y="135121"/>
                  </a:lnTo>
                  <a:close/>
                  <a:moveTo>
                    <a:pt x="272435" y="141179"/>
                  </a:moveTo>
                  <a:lnTo>
                    <a:pt x="272435" y="60979"/>
                  </a:lnTo>
                  <a:cubicBezTo>
                    <a:pt x="272435" y="27870"/>
                    <a:pt x="260805" y="11335"/>
                    <a:pt x="237535" y="11335"/>
                  </a:cubicBezTo>
                  <a:cubicBezTo>
                    <a:pt x="224610" y="11335"/>
                    <a:pt x="213980" y="16192"/>
                    <a:pt x="205665" y="25937"/>
                  </a:cubicBezTo>
                  <a:cubicBezTo>
                    <a:pt x="197350" y="35671"/>
                    <a:pt x="193206" y="47720"/>
                    <a:pt x="193206" y="62065"/>
                  </a:cubicBezTo>
                  <a:lnTo>
                    <a:pt x="193206" y="141198"/>
                  </a:lnTo>
                  <a:lnTo>
                    <a:pt x="181148" y="141198"/>
                  </a:lnTo>
                  <a:lnTo>
                    <a:pt x="181148" y="3400"/>
                  </a:lnTo>
                  <a:lnTo>
                    <a:pt x="193206" y="3400"/>
                  </a:lnTo>
                  <a:lnTo>
                    <a:pt x="193206" y="28423"/>
                  </a:lnTo>
                  <a:lnTo>
                    <a:pt x="193721" y="28423"/>
                  </a:lnTo>
                  <a:cubicBezTo>
                    <a:pt x="203512" y="9487"/>
                    <a:pt x="218819" y="38"/>
                    <a:pt x="239631" y="38"/>
                  </a:cubicBezTo>
                  <a:cubicBezTo>
                    <a:pt x="254128" y="38"/>
                    <a:pt x="265243" y="5010"/>
                    <a:pt x="272949" y="14907"/>
                  </a:cubicBezTo>
                  <a:cubicBezTo>
                    <a:pt x="280645" y="24832"/>
                    <a:pt x="284493" y="38986"/>
                    <a:pt x="284493" y="57369"/>
                  </a:cubicBezTo>
                  <a:lnTo>
                    <a:pt x="284493" y="141217"/>
                  </a:lnTo>
                  <a:lnTo>
                    <a:pt x="272435" y="141217"/>
                  </a:lnTo>
                  <a:lnTo>
                    <a:pt x="272435" y="141179"/>
                  </a:lnTo>
                  <a:close/>
                </a:path>
              </a:pathLst>
            </a:custGeom>
            <a:grpFill/>
            <a:ln w="52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95ABD42B-9A46-9433-74DE-765DF80B1F01}"/>
              </a:ext>
            </a:extLst>
          </p:cNvPr>
          <p:cNvGrpSpPr/>
          <p:nvPr userDrawn="1"/>
        </p:nvGrpSpPr>
        <p:grpSpPr>
          <a:xfrm>
            <a:off x="11043815" y="616460"/>
            <a:ext cx="465465" cy="178904"/>
            <a:chOff x="11043815" y="616460"/>
            <a:chExt cx="465465" cy="178904"/>
          </a:xfrm>
        </p:grpSpPr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07708BE2-C46F-EFA4-CF03-73876CAE1D4D}"/>
                </a:ext>
              </a:extLst>
            </p:cNvPr>
            <p:cNvSpPr/>
            <p:nvPr/>
          </p:nvSpPr>
          <p:spPr>
            <a:xfrm>
              <a:off x="11043815" y="616460"/>
              <a:ext cx="178904" cy="17890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A2D7B9FA-9FE8-E543-B2ED-83B6E0E6C3FD}"/>
                </a:ext>
              </a:extLst>
            </p:cNvPr>
            <p:cNvSpPr/>
            <p:nvPr/>
          </p:nvSpPr>
          <p:spPr>
            <a:xfrm>
              <a:off x="11330376" y="616460"/>
              <a:ext cx="178904" cy="17890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62429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8F1A3FE6-B5D3-7C1C-452E-B548A5AB214F}"/>
              </a:ext>
            </a:extLst>
          </p:cNvPr>
          <p:cNvSpPr/>
          <p:nvPr userDrawn="1"/>
        </p:nvSpPr>
        <p:spPr>
          <a:xfrm>
            <a:off x="0" y="0"/>
            <a:ext cx="2599834" cy="2652020"/>
          </a:xfrm>
          <a:custGeom>
            <a:avLst/>
            <a:gdLst>
              <a:gd name="connsiteX0" fmla="*/ 1827093 w 2599834"/>
              <a:gd name="connsiteY0" fmla="*/ 0 h 2652020"/>
              <a:gd name="connsiteX1" fmla="*/ 2597199 w 2599834"/>
              <a:gd name="connsiteY1" fmla="*/ 0 h 2652020"/>
              <a:gd name="connsiteX2" fmla="*/ 2599834 w 2599834"/>
              <a:gd name="connsiteY2" fmla="*/ 52186 h 2652020"/>
              <a:gd name="connsiteX3" fmla="*/ 0 w 2599834"/>
              <a:gd name="connsiteY3" fmla="*/ 2652020 h 2652020"/>
              <a:gd name="connsiteX4" fmla="*/ 0 w 2599834"/>
              <a:gd name="connsiteY4" fmla="*/ 1881914 h 2652020"/>
              <a:gd name="connsiteX5" fmla="*/ 1829728 w 2599834"/>
              <a:gd name="connsiteY5" fmla="*/ 52186 h 265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9834" h="2652020">
                <a:moveTo>
                  <a:pt x="1827093" y="0"/>
                </a:moveTo>
                <a:lnTo>
                  <a:pt x="2597199" y="0"/>
                </a:lnTo>
                <a:lnTo>
                  <a:pt x="2599834" y="52186"/>
                </a:lnTo>
                <a:cubicBezTo>
                  <a:pt x="2599834" y="1488035"/>
                  <a:pt x="1435849" y="2652020"/>
                  <a:pt x="0" y="2652020"/>
                </a:cubicBezTo>
                <a:lnTo>
                  <a:pt x="0" y="1881914"/>
                </a:lnTo>
                <a:cubicBezTo>
                  <a:pt x="1010531" y="1881914"/>
                  <a:pt x="1829728" y="1062717"/>
                  <a:pt x="1829728" y="52186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63C2D762-A5D5-FA0E-920D-2EB83B6E8EF4}"/>
              </a:ext>
            </a:extLst>
          </p:cNvPr>
          <p:cNvSpPr/>
          <p:nvPr userDrawn="1"/>
        </p:nvSpPr>
        <p:spPr>
          <a:xfrm>
            <a:off x="7711545" y="2535998"/>
            <a:ext cx="4480455" cy="4322002"/>
          </a:xfrm>
          <a:custGeom>
            <a:avLst/>
            <a:gdLst>
              <a:gd name="connsiteX0" fmla="*/ 4480455 w 4480455"/>
              <a:gd name="connsiteY0" fmla="*/ 0 h 4322002"/>
              <a:gd name="connsiteX1" fmla="*/ 4480455 w 4480455"/>
              <a:gd name="connsiteY1" fmla="*/ 2205871 h 4322002"/>
              <a:gd name="connsiteX2" fmla="*/ 4434688 w 4480455"/>
              <a:gd name="connsiteY2" fmla="*/ 2226562 h 4322002"/>
              <a:gd name="connsiteX3" fmla="*/ 2253584 w 4480455"/>
              <a:gd name="connsiteY3" fmla="*/ 4304747 h 4322002"/>
              <a:gd name="connsiteX4" fmla="*/ 2244746 w 4480455"/>
              <a:gd name="connsiteY4" fmla="*/ 4322002 h 4322002"/>
              <a:gd name="connsiteX5" fmla="*/ 0 w 4480455"/>
              <a:gd name="connsiteY5" fmla="*/ 4322002 h 4322002"/>
              <a:gd name="connsiteX6" fmla="*/ 25521 w 4480455"/>
              <a:gd name="connsiteY6" fmla="*/ 4246577 h 4322002"/>
              <a:gd name="connsiteX7" fmla="*/ 4165544 w 4480455"/>
              <a:gd name="connsiteY7" fmla="*/ 106554 h 432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80455" h="4322002">
                <a:moveTo>
                  <a:pt x="4480455" y="0"/>
                </a:moveTo>
                <a:lnTo>
                  <a:pt x="4480455" y="2205871"/>
                </a:lnTo>
                <a:lnTo>
                  <a:pt x="4434688" y="2226562"/>
                </a:lnTo>
                <a:cubicBezTo>
                  <a:pt x="3507752" y="2673206"/>
                  <a:pt x="2743193" y="3403458"/>
                  <a:pt x="2253584" y="4304747"/>
                </a:cubicBezTo>
                <a:lnTo>
                  <a:pt x="2244746" y="4322002"/>
                </a:lnTo>
                <a:lnTo>
                  <a:pt x="0" y="4322002"/>
                </a:lnTo>
                <a:lnTo>
                  <a:pt x="25521" y="4246577"/>
                </a:lnTo>
                <a:cubicBezTo>
                  <a:pt x="727315" y="2329888"/>
                  <a:pt x="2248855" y="808348"/>
                  <a:pt x="4165544" y="106554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8" name="PA-组合 92">
            <a:extLst>
              <a:ext uri="{FF2B5EF4-FFF2-40B4-BE49-F238E27FC236}">
                <a16:creationId xmlns:a16="http://schemas.microsoft.com/office/drawing/2014/main" id="{A27A3BDC-51CD-86F3-5179-5B47C560DB64}"/>
              </a:ext>
            </a:extLst>
          </p:cNvPr>
          <p:cNvGrpSpPr/>
          <p:nvPr userDrawn="1">
            <p:custDataLst>
              <p:tags r:id="rId1"/>
            </p:custDataLst>
          </p:nvPr>
        </p:nvGrpSpPr>
        <p:grpSpPr>
          <a:xfrm>
            <a:off x="-11446" y="5339692"/>
            <a:ext cx="1633604" cy="1214550"/>
            <a:chOff x="0" y="9100457"/>
            <a:chExt cx="2230640" cy="1658433"/>
          </a:xfrm>
          <a:solidFill>
            <a:schemeClr val="accent1">
              <a:lumMod val="20000"/>
              <a:lumOff val="80000"/>
              <a:alpha val="60000"/>
            </a:schemeClr>
          </a:solidFill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35F71DA0-42FD-15B5-7A34-70B4015FEB69}"/>
                </a:ext>
              </a:extLst>
            </p:cNvPr>
            <p:cNvGrpSpPr/>
            <p:nvPr/>
          </p:nvGrpSpPr>
          <p:grpSpPr>
            <a:xfrm>
              <a:off x="0" y="9100457"/>
              <a:ext cx="2230640" cy="304800"/>
              <a:chOff x="0" y="9100457"/>
              <a:chExt cx="2230640" cy="304800"/>
            </a:xfrm>
            <a:grpFill/>
          </p:grpSpPr>
          <p:sp>
            <p:nvSpPr>
              <p:cNvPr id="28" name="PA-椭圆 68">
                <a:extLst>
                  <a:ext uri="{FF2B5EF4-FFF2-40B4-BE49-F238E27FC236}">
                    <a16:creationId xmlns:a16="http://schemas.microsoft.com/office/drawing/2014/main" id="{37F730EB-3080-CD12-DCAC-400EA12989EB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PA-椭圆 69">
                <a:extLst>
                  <a:ext uri="{FF2B5EF4-FFF2-40B4-BE49-F238E27FC236}">
                    <a16:creationId xmlns:a16="http://schemas.microsoft.com/office/drawing/2014/main" id="{5DDE1939-1900-A3F2-42F8-2F0E35D37AC9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484504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PA-椭圆 70">
                <a:extLst>
                  <a:ext uri="{FF2B5EF4-FFF2-40B4-BE49-F238E27FC236}">
                    <a16:creationId xmlns:a16="http://schemas.microsoft.com/office/drawing/2014/main" id="{D7A94984-0B88-51C1-6035-012FBB8E24C1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96897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PA-椭圆 71">
                <a:extLst>
                  <a:ext uri="{FF2B5EF4-FFF2-40B4-BE49-F238E27FC236}">
                    <a16:creationId xmlns:a16="http://schemas.microsoft.com/office/drawing/2014/main" id="{5F0BDE73-40F7-689E-6F87-C0EACF08089C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1447405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2" name="PA-椭圆 72">
                <a:extLst>
                  <a:ext uri="{FF2B5EF4-FFF2-40B4-BE49-F238E27FC236}">
                    <a16:creationId xmlns:a16="http://schemas.microsoft.com/office/drawing/2014/main" id="{4FFD2EA5-3E3B-B75D-6F96-929AF7D697C8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192584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5A3E269F-E286-58B6-D52E-5105C1D03219}"/>
                </a:ext>
              </a:extLst>
            </p:cNvPr>
            <p:cNvGrpSpPr/>
            <p:nvPr/>
          </p:nvGrpSpPr>
          <p:grpSpPr>
            <a:xfrm>
              <a:off x="0" y="9551668"/>
              <a:ext cx="2230640" cy="304800"/>
              <a:chOff x="0" y="9100457"/>
              <a:chExt cx="2230640" cy="304800"/>
            </a:xfrm>
            <a:grpFill/>
          </p:grpSpPr>
          <p:sp>
            <p:nvSpPr>
              <p:cNvPr id="23" name="PA-椭圆 76">
                <a:extLst>
                  <a:ext uri="{FF2B5EF4-FFF2-40B4-BE49-F238E27FC236}">
                    <a16:creationId xmlns:a16="http://schemas.microsoft.com/office/drawing/2014/main" id="{2DF8FF0A-D4BA-B47A-3635-3640E18355E3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484504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PA-椭圆 75">
                <a:extLst>
                  <a:ext uri="{FF2B5EF4-FFF2-40B4-BE49-F238E27FC236}">
                    <a16:creationId xmlns:a16="http://schemas.microsoft.com/office/drawing/2014/main" id="{3B066BAF-5A24-EF27-EB3E-F54E2320D593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PA-椭圆 77">
                <a:extLst>
                  <a:ext uri="{FF2B5EF4-FFF2-40B4-BE49-F238E27FC236}">
                    <a16:creationId xmlns:a16="http://schemas.microsoft.com/office/drawing/2014/main" id="{A72E8703-4CF0-990A-A767-E7FA45AA275A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96897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PA-椭圆 78">
                <a:extLst>
                  <a:ext uri="{FF2B5EF4-FFF2-40B4-BE49-F238E27FC236}">
                    <a16:creationId xmlns:a16="http://schemas.microsoft.com/office/drawing/2014/main" id="{9E333FCA-5EB1-D712-D72E-724C5D1F1752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1447405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PA-椭圆 79">
                <a:extLst>
                  <a:ext uri="{FF2B5EF4-FFF2-40B4-BE49-F238E27FC236}">
                    <a16:creationId xmlns:a16="http://schemas.microsoft.com/office/drawing/2014/main" id="{D24B83F1-999D-4797-F9CB-A1739F5F485A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192584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E995CD17-A8F2-A01D-2DE7-B7F1C5DD2A4C}"/>
                </a:ext>
              </a:extLst>
            </p:cNvPr>
            <p:cNvGrpSpPr/>
            <p:nvPr/>
          </p:nvGrpSpPr>
          <p:grpSpPr>
            <a:xfrm>
              <a:off x="0" y="10002879"/>
              <a:ext cx="2230640" cy="304800"/>
              <a:chOff x="0" y="9100457"/>
              <a:chExt cx="2230640" cy="304800"/>
            </a:xfrm>
            <a:grpFill/>
          </p:grpSpPr>
          <p:sp>
            <p:nvSpPr>
              <p:cNvPr id="18" name="PA-椭圆 81">
                <a:extLst>
                  <a:ext uri="{FF2B5EF4-FFF2-40B4-BE49-F238E27FC236}">
                    <a16:creationId xmlns:a16="http://schemas.microsoft.com/office/drawing/2014/main" id="{836932B0-BAE2-04FE-FB75-DA4094FB682F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PA-椭圆 82">
                <a:extLst>
                  <a:ext uri="{FF2B5EF4-FFF2-40B4-BE49-F238E27FC236}">
                    <a16:creationId xmlns:a16="http://schemas.microsoft.com/office/drawing/2014/main" id="{F923EE4D-153F-B6E4-9919-885DF6F55682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484504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PA-椭圆 83">
                <a:extLst>
                  <a:ext uri="{FF2B5EF4-FFF2-40B4-BE49-F238E27FC236}">
                    <a16:creationId xmlns:a16="http://schemas.microsoft.com/office/drawing/2014/main" id="{A0237139-2D89-5A3E-9AC7-0F367A445C7E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96897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PA-椭圆 84">
                <a:extLst>
                  <a:ext uri="{FF2B5EF4-FFF2-40B4-BE49-F238E27FC236}">
                    <a16:creationId xmlns:a16="http://schemas.microsoft.com/office/drawing/2014/main" id="{50784D24-5981-5EB8-1EA6-09469173E095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447405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PA-椭圆 85">
                <a:extLst>
                  <a:ext uri="{FF2B5EF4-FFF2-40B4-BE49-F238E27FC236}">
                    <a16:creationId xmlns:a16="http://schemas.microsoft.com/office/drawing/2014/main" id="{A5E3CC9E-19B4-CB38-0B70-97D82EFF7BD7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92584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48CE0068-8FE3-4A64-8334-99CA7D7E079A}"/>
                </a:ext>
              </a:extLst>
            </p:cNvPr>
            <p:cNvGrpSpPr/>
            <p:nvPr/>
          </p:nvGrpSpPr>
          <p:grpSpPr>
            <a:xfrm>
              <a:off x="0" y="10454090"/>
              <a:ext cx="2230640" cy="304800"/>
              <a:chOff x="0" y="9100457"/>
              <a:chExt cx="2230640" cy="304800"/>
            </a:xfrm>
            <a:grpFill/>
          </p:grpSpPr>
          <p:sp>
            <p:nvSpPr>
              <p:cNvPr id="13" name="PA-椭圆 87">
                <a:extLst>
                  <a:ext uri="{FF2B5EF4-FFF2-40B4-BE49-F238E27FC236}">
                    <a16:creationId xmlns:a16="http://schemas.microsoft.com/office/drawing/2014/main" id="{A2918E2C-01AF-6ED6-6D21-AEA75E3AC933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PA-椭圆 88">
                <a:extLst>
                  <a:ext uri="{FF2B5EF4-FFF2-40B4-BE49-F238E27FC236}">
                    <a16:creationId xmlns:a16="http://schemas.microsoft.com/office/drawing/2014/main" id="{7F740600-1173-7EE8-DC93-515F93CFF4C4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484504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PA-椭圆 89">
                <a:extLst>
                  <a:ext uri="{FF2B5EF4-FFF2-40B4-BE49-F238E27FC236}">
                    <a16:creationId xmlns:a16="http://schemas.microsoft.com/office/drawing/2014/main" id="{3659E27B-501F-E20D-AC35-78B7C2C65B48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96897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PA-椭圆 90">
                <a:extLst>
                  <a:ext uri="{FF2B5EF4-FFF2-40B4-BE49-F238E27FC236}">
                    <a16:creationId xmlns:a16="http://schemas.microsoft.com/office/drawing/2014/main" id="{440E0F90-2883-8D8B-A577-512938EFA3F7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1447405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PA-椭圆 91">
                <a:extLst>
                  <a:ext uri="{FF2B5EF4-FFF2-40B4-BE49-F238E27FC236}">
                    <a16:creationId xmlns:a16="http://schemas.microsoft.com/office/drawing/2014/main" id="{4A98425A-3D69-16AF-401C-92E8D8B90C6B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192584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56" name="任意多边形: 形状 55">
            <a:extLst>
              <a:ext uri="{FF2B5EF4-FFF2-40B4-BE49-F238E27FC236}">
                <a16:creationId xmlns:a16="http://schemas.microsoft.com/office/drawing/2014/main" id="{A3D04EDE-5B19-E14D-3187-367CE574849D}"/>
              </a:ext>
            </a:extLst>
          </p:cNvPr>
          <p:cNvSpPr/>
          <p:nvPr userDrawn="1"/>
        </p:nvSpPr>
        <p:spPr>
          <a:xfrm>
            <a:off x="97325" y="6631779"/>
            <a:ext cx="12040617" cy="230957"/>
          </a:xfrm>
          <a:custGeom>
            <a:avLst/>
            <a:gdLst>
              <a:gd name="connsiteX0" fmla="*/ 11855349 w 12040617"/>
              <a:gd name="connsiteY0" fmla="*/ 0 h 230957"/>
              <a:gd name="connsiteX1" fmla="*/ 12022764 w 12040617"/>
              <a:gd name="connsiteY1" fmla="*/ 0 h 230957"/>
              <a:gd name="connsiteX2" fmla="*/ 12040617 w 12040617"/>
              <a:gd name="connsiteY2" fmla="*/ 230957 h 230957"/>
              <a:gd name="connsiteX3" fmla="*/ 11873202 w 12040617"/>
              <a:gd name="connsiteY3" fmla="*/ 230957 h 230957"/>
              <a:gd name="connsiteX4" fmla="*/ 11494872 w 12040617"/>
              <a:gd name="connsiteY4" fmla="*/ 0 h 230957"/>
              <a:gd name="connsiteX5" fmla="*/ 11687934 w 12040617"/>
              <a:gd name="connsiteY5" fmla="*/ 0 h 230957"/>
              <a:gd name="connsiteX6" fmla="*/ 11705787 w 12040617"/>
              <a:gd name="connsiteY6" fmla="*/ 230957 h 230957"/>
              <a:gd name="connsiteX7" fmla="*/ 11512725 w 12040617"/>
              <a:gd name="connsiteY7" fmla="*/ 230957 h 230957"/>
              <a:gd name="connsiteX8" fmla="*/ 11166604 w 12040617"/>
              <a:gd name="connsiteY8" fmla="*/ 0 h 230957"/>
              <a:gd name="connsiteX9" fmla="*/ 11327457 w 12040617"/>
              <a:gd name="connsiteY9" fmla="*/ 0 h 230957"/>
              <a:gd name="connsiteX10" fmla="*/ 11345310 w 12040617"/>
              <a:gd name="connsiteY10" fmla="*/ 230957 h 230957"/>
              <a:gd name="connsiteX11" fmla="*/ 11184457 w 12040617"/>
              <a:gd name="connsiteY11" fmla="*/ 230957 h 230957"/>
              <a:gd name="connsiteX12" fmla="*/ 1041428 w 12040617"/>
              <a:gd name="connsiteY12" fmla="*/ 0 h 230957"/>
              <a:gd name="connsiteX13" fmla="*/ 6017620 w 12040617"/>
              <a:gd name="connsiteY13" fmla="*/ 0 h 230957"/>
              <a:gd name="connsiteX14" fmla="*/ 6022997 w 12040617"/>
              <a:gd name="connsiteY14" fmla="*/ 0 h 230957"/>
              <a:gd name="connsiteX15" fmla="*/ 10999189 w 12040617"/>
              <a:gd name="connsiteY15" fmla="*/ 0 h 230957"/>
              <a:gd name="connsiteX16" fmla="*/ 11017042 w 12040617"/>
              <a:gd name="connsiteY16" fmla="*/ 230957 h 230957"/>
              <a:gd name="connsiteX17" fmla="*/ 6022997 w 12040617"/>
              <a:gd name="connsiteY17" fmla="*/ 230957 h 230957"/>
              <a:gd name="connsiteX18" fmla="*/ 6017620 w 12040617"/>
              <a:gd name="connsiteY18" fmla="*/ 230957 h 230957"/>
              <a:gd name="connsiteX19" fmla="*/ 1023575 w 12040617"/>
              <a:gd name="connsiteY19" fmla="*/ 230957 h 230957"/>
              <a:gd name="connsiteX20" fmla="*/ 713160 w 12040617"/>
              <a:gd name="connsiteY20" fmla="*/ 0 h 230957"/>
              <a:gd name="connsiteX21" fmla="*/ 874013 w 12040617"/>
              <a:gd name="connsiteY21" fmla="*/ 0 h 230957"/>
              <a:gd name="connsiteX22" fmla="*/ 856160 w 12040617"/>
              <a:gd name="connsiteY22" fmla="*/ 230957 h 230957"/>
              <a:gd name="connsiteX23" fmla="*/ 695307 w 12040617"/>
              <a:gd name="connsiteY23" fmla="*/ 230957 h 230957"/>
              <a:gd name="connsiteX24" fmla="*/ 352683 w 12040617"/>
              <a:gd name="connsiteY24" fmla="*/ 0 h 230957"/>
              <a:gd name="connsiteX25" fmla="*/ 545745 w 12040617"/>
              <a:gd name="connsiteY25" fmla="*/ 0 h 230957"/>
              <a:gd name="connsiteX26" fmla="*/ 527892 w 12040617"/>
              <a:gd name="connsiteY26" fmla="*/ 230957 h 230957"/>
              <a:gd name="connsiteX27" fmla="*/ 334830 w 12040617"/>
              <a:gd name="connsiteY27" fmla="*/ 230957 h 230957"/>
              <a:gd name="connsiteX28" fmla="*/ 17853 w 12040617"/>
              <a:gd name="connsiteY28" fmla="*/ 0 h 230957"/>
              <a:gd name="connsiteX29" fmla="*/ 185268 w 12040617"/>
              <a:gd name="connsiteY29" fmla="*/ 0 h 230957"/>
              <a:gd name="connsiteX30" fmla="*/ 167415 w 12040617"/>
              <a:gd name="connsiteY30" fmla="*/ 230957 h 230957"/>
              <a:gd name="connsiteX31" fmla="*/ 0 w 12040617"/>
              <a:gd name="connsiteY31" fmla="*/ 230957 h 230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040617" h="230957">
                <a:moveTo>
                  <a:pt x="11855349" y="0"/>
                </a:moveTo>
                <a:lnTo>
                  <a:pt x="12022764" y="0"/>
                </a:lnTo>
                <a:lnTo>
                  <a:pt x="12040617" y="230957"/>
                </a:lnTo>
                <a:lnTo>
                  <a:pt x="11873202" y="230957"/>
                </a:lnTo>
                <a:close/>
                <a:moveTo>
                  <a:pt x="11494872" y="0"/>
                </a:moveTo>
                <a:lnTo>
                  <a:pt x="11687934" y="0"/>
                </a:lnTo>
                <a:lnTo>
                  <a:pt x="11705787" y="230957"/>
                </a:lnTo>
                <a:lnTo>
                  <a:pt x="11512725" y="230957"/>
                </a:lnTo>
                <a:close/>
                <a:moveTo>
                  <a:pt x="11166604" y="0"/>
                </a:moveTo>
                <a:lnTo>
                  <a:pt x="11327457" y="0"/>
                </a:lnTo>
                <a:lnTo>
                  <a:pt x="11345310" y="230957"/>
                </a:lnTo>
                <a:lnTo>
                  <a:pt x="11184457" y="230957"/>
                </a:lnTo>
                <a:close/>
                <a:moveTo>
                  <a:pt x="1041428" y="0"/>
                </a:moveTo>
                <a:lnTo>
                  <a:pt x="6017620" y="0"/>
                </a:lnTo>
                <a:lnTo>
                  <a:pt x="6022997" y="0"/>
                </a:lnTo>
                <a:lnTo>
                  <a:pt x="10999189" y="0"/>
                </a:lnTo>
                <a:lnTo>
                  <a:pt x="11017042" y="230957"/>
                </a:lnTo>
                <a:lnTo>
                  <a:pt x="6022997" y="230957"/>
                </a:lnTo>
                <a:lnTo>
                  <a:pt x="6017620" y="230957"/>
                </a:lnTo>
                <a:lnTo>
                  <a:pt x="1023575" y="230957"/>
                </a:lnTo>
                <a:close/>
                <a:moveTo>
                  <a:pt x="713160" y="0"/>
                </a:moveTo>
                <a:lnTo>
                  <a:pt x="874013" y="0"/>
                </a:lnTo>
                <a:lnTo>
                  <a:pt x="856160" y="230957"/>
                </a:lnTo>
                <a:lnTo>
                  <a:pt x="695307" y="230957"/>
                </a:lnTo>
                <a:close/>
                <a:moveTo>
                  <a:pt x="352683" y="0"/>
                </a:moveTo>
                <a:lnTo>
                  <a:pt x="545745" y="0"/>
                </a:lnTo>
                <a:lnTo>
                  <a:pt x="527892" y="230957"/>
                </a:lnTo>
                <a:lnTo>
                  <a:pt x="334830" y="230957"/>
                </a:lnTo>
                <a:close/>
                <a:moveTo>
                  <a:pt x="17853" y="0"/>
                </a:moveTo>
                <a:lnTo>
                  <a:pt x="185268" y="0"/>
                </a:lnTo>
                <a:lnTo>
                  <a:pt x="167415" y="230957"/>
                </a:lnTo>
                <a:lnTo>
                  <a:pt x="0" y="23095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6F077E67-BCBC-445E-299D-D1E581373E59}"/>
              </a:ext>
            </a:extLst>
          </p:cNvPr>
          <p:cNvGrpSpPr/>
          <p:nvPr userDrawn="1"/>
        </p:nvGrpSpPr>
        <p:grpSpPr>
          <a:xfrm>
            <a:off x="9791921" y="447755"/>
            <a:ext cx="1737762" cy="478194"/>
            <a:chOff x="660400" y="550506"/>
            <a:chExt cx="1737762" cy="478194"/>
          </a:xfrm>
        </p:grpSpPr>
        <p:sp>
          <p:nvSpPr>
            <p:cNvPr id="34" name="矩形: 圆角 33">
              <a:extLst>
                <a:ext uri="{FF2B5EF4-FFF2-40B4-BE49-F238E27FC236}">
                  <a16:creationId xmlns:a16="http://schemas.microsoft.com/office/drawing/2014/main" id="{3F966618-A333-F1E1-6997-024DA044F7D5}"/>
                </a:ext>
              </a:extLst>
            </p:cNvPr>
            <p:cNvSpPr/>
            <p:nvPr userDrawn="1"/>
          </p:nvSpPr>
          <p:spPr>
            <a:xfrm>
              <a:off x="660400" y="550506"/>
              <a:ext cx="1737762" cy="478194"/>
            </a:xfrm>
            <a:prstGeom prst="roundRect">
              <a:avLst>
                <a:gd name="adj" fmla="val 23758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dirty="0">
                <a:latin typeface="+mj-ea"/>
                <a:ea typeface="+mj-ea"/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E48DE64-4F6B-2C49-6698-4E3AE7C29501}"/>
                </a:ext>
              </a:extLst>
            </p:cNvPr>
            <p:cNvGrpSpPr/>
            <p:nvPr userDrawn="1"/>
          </p:nvGrpSpPr>
          <p:grpSpPr>
            <a:xfrm>
              <a:off x="753058" y="684829"/>
              <a:ext cx="1552447" cy="209549"/>
              <a:chOff x="5153187" y="352513"/>
              <a:chExt cx="1552447" cy="209549"/>
            </a:xfrm>
            <a:solidFill>
              <a:schemeClr val="bg1"/>
            </a:solidFill>
          </p:grpSpPr>
          <p:sp>
            <p:nvSpPr>
              <p:cNvPr id="36" name="任意多边形: 形状 35">
                <a:extLst>
                  <a:ext uri="{FF2B5EF4-FFF2-40B4-BE49-F238E27FC236}">
                    <a16:creationId xmlns:a16="http://schemas.microsoft.com/office/drawing/2014/main" id="{314AC25D-6435-6D65-B45A-4ECE73D43A55}"/>
                  </a:ext>
                </a:extLst>
              </p:cNvPr>
              <p:cNvSpPr/>
              <p:nvPr/>
            </p:nvSpPr>
            <p:spPr>
              <a:xfrm>
                <a:off x="5153187" y="352513"/>
                <a:ext cx="636559" cy="209549"/>
              </a:xfrm>
              <a:custGeom>
                <a:avLst/>
                <a:gdLst>
                  <a:gd name="connsiteX0" fmla="*/ 87229 w 636559"/>
                  <a:gd name="connsiteY0" fmla="*/ 209550 h 209549"/>
                  <a:gd name="connsiteX1" fmla="*/ 23669 w 636559"/>
                  <a:gd name="connsiteY1" fmla="*/ 182365 h 209549"/>
                  <a:gd name="connsiteX2" fmla="*/ 0 w 636559"/>
                  <a:gd name="connsiteY2" fmla="*/ 111699 h 209549"/>
                  <a:gd name="connsiteX3" fmla="*/ 24336 w 636559"/>
                  <a:gd name="connsiteY3" fmla="*/ 37757 h 209549"/>
                  <a:gd name="connsiteX4" fmla="*/ 90772 w 636559"/>
                  <a:gd name="connsiteY4" fmla="*/ 9973 h 209549"/>
                  <a:gd name="connsiteX5" fmla="*/ 152351 w 636559"/>
                  <a:gd name="connsiteY5" fmla="*/ 36690 h 209549"/>
                  <a:gd name="connsiteX6" fmla="*/ 175887 w 636559"/>
                  <a:gd name="connsiteY6" fmla="*/ 106737 h 209549"/>
                  <a:gd name="connsiteX7" fmla="*/ 151751 w 636559"/>
                  <a:gd name="connsiteY7" fmla="*/ 182099 h 209549"/>
                  <a:gd name="connsiteX8" fmla="*/ 87229 w 636559"/>
                  <a:gd name="connsiteY8" fmla="*/ 209550 h 209549"/>
                  <a:gd name="connsiteX9" fmla="*/ 88534 w 636559"/>
                  <a:gd name="connsiteY9" fmla="*/ 22079 h 209549"/>
                  <a:gd name="connsiteX10" fmla="*/ 34566 w 636559"/>
                  <a:gd name="connsiteY10" fmla="*/ 46444 h 209549"/>
                  <a:gd name="connsiteX11" fmla="*/ 13383 w 636559"/>
                  <a:gd name="connsiteY11" fmla="*/ 110233 h 209549"/>
                  <a:gd name="connsiteX12" fmla="*/ 33461 w 636559"/>
                  <a:gd name="connsiteY12" fmla="*/ 173679 h 209549"/>
                  <a:gd name="connsiteX13" fmla="*/ 86972 w 636559"/>
                  <a:gd name="connsiteY13" fmla="*/ 197300 h 209549"/>
                  <a:gd name="connsiteX14" fmla="*/ 142198 w 636559"/>
                  <a:gd name="connsiteY14" fmla="*/ 173964 h 209549"/>
                  <a:gd name="connsiteX15" fmla="*/ 162524 w 636559"/>
                  <a:gd name="connsiteY15" fmla="*/ 108890 h 209549"/>
                  <a:gd name="connsiteX16" fmla="*/ 142645 w 636559"/>
                  <a:gd name="connsiteY16" fmla="*/ 45034 h 209549"/>
                  <a:gd name="connsiteX17" fmla="*/ 88534 w 636559"/>
                  <a:gd name="connsiteY17" fmla="*/ 22079 h 209549"/>
                  <a:gd name="connsiteX18" fmla="*/ 270460 w 636559"/>
                  <a:gd name="connsiteY18" fmla="*/ 15211 h 209549"/>
                  <a:gd name="connsiteX19" fmla="*/ 255773 w 636559"/>
                  <a:gd name="connsiteY19" fmla="*/ 11306 h 209549"/>
                  <a:gd name="connsiteX20" fmla="*/ 230979 w 636559"/>
                  <a:gd name="connsiteY20" fmla="*/ 45482 h 209549"/>
                  <a:gd name="connsiteX21" fmla="*/ 230979 w 636559"/>
                  <a:gd name="connsiteY21" fmla="*/ 68370 h 209549"/>
                  <a:gd name="connsiteX22" fmla="*/ 266526 w 636559"/>
                  <a:gd name="connsiteY22" fmla="*/ 68370 h 209549"/>
                  <a:gd name="connsiteX23" fmla="*/ 266526 w 636559"/>
                  <a:gd name="connsiteY23" fmla="*/ 79676 h 209549"/>
                  <a:gd name="connsiteX24" fmla="*/ 230979 w 636559"/>
                  <a:gd name="connsiteY24" fmla="*/ 79676 h 209549"/>
                  <a:gd name="connsiteX25" fmla="*/ 230979 w 636559"/>
                  <a:gd name="connsiteY25" fmla="*/ 206187 h 209549"/>
                  <a:gd name="connsiteX26" fmla="*/ 218911 w 636559"/>
                  <a:gd name="connsiteY26" fmla="*/ 206187 h 209549"/>
                  <a:gd name="connsiteX27" fmla="*/ 218911 w 636559"/>
                  <a:gd name="connsiteY27" fmla="*/ 79676 h 209549"/>
                  <a:gd name="connsiteX28" fmla="*/ 194785 w 636559"/>
                  <a:gd name="connsiteY28" fmla="*/ 79676 h 209549"/>
                  <a:gd name="connsiteX29" fmla="*/ 194785 w 636559"/>
                  <a:gd name="connsiteY29" fmla="*/ 68370 h 209549"/>
                  <a:gd name="connsiteX30" fmla="*/ 218921 w 636559"/>
                  <a:gd name="connsiteY30" fmla="*/ 68370 h 209549"/>
                  <a:gd name="connsiteX31" fmla="*/ 218921 w 636559"/>
                  <a:gd name="connsiteY31" fmla="*/ 44415 h 209549"/>
                  <a:gd name="connsiteX32" fmla="*/ 229617 w 636559"/>
                  <a:gd name="connsiteY32" fmla="*/ 11306 h 209549"/>
                  <a:gd name="connsiteX33" fmla="*/ 256287 w 636559"/>
                  <a:gd name="connsiteY33" fmla="*/ 0 h 209549"/>
                  <a:gd name="connsiteX34" fmla="*/ 270460 w 636559"/>
                  <a:gd name="connsiteY34" fmla="*/ 2562 h 209549"/>
                  <a:gd name="connsiteX35" fmla="*/ 270460 w 636559"/>
                  <a:gd name="connsiteY35" fmla="*/ 15211 h 209549"/>
                  <a:gd name="connsiteX36" fmla="*/ 344564 w 636559"/>
                  <a:gd name="connsiteY36" fmla="*/ 15211 h 209549"/>
                  <a:gd name="connsiteX37" fmla="*/ 329876 w 636559"/>
                  <a:gd name="connsiteY37" fmla="*/ 11306 h 209549"/>
                  <a:gd name="connsiteX38" fmla="*/ 305083 w 636559"/>
                  <a:gd name="connsiteY38" fmla="*/ 45482 h 209549"/>
                  <a:gd name="connsiteX39" fmla="*/ 305083 w 636559"/>
                  <a:gd name="connsiteY39" fmla="*/ 68370 h 209549"/>
                  <a:gd name="connsiteX40" fmla="*/ 340640 w 636559"/>
                  <a:gd name="connsiteY40" fmla="*/ 68370 h 209549"/>
                  <a:gd name="connsiteX41" fmla="*/ 340640 w 636559"/>
                  <a:gd name="connsiteY41" fmla="*/ 79676 h 209549"/>
                  <a:gd name="connsiteX42" fmla="*/ 305083 w 636559"/>
                  <a:gd name="connsiteY42" fmla="*/ 79676 h 209549"/>
                  <a:gd name="connsiteX43" fmla="*/ 305083 w 636559"/>
                  <a:gd name="connsiteY43" fmla="*/ 206187 h 209549"/>
                  <a:gd name="connsiteX44" fmla="*/ 293025 w 636559"/>
                  <a:gd name="connsiteY44" fmla="*/ 206187 h 209549"/>
                  <a:gd name="connsiteX45" fmla="*/ 293025 w 636559"/>
                  <a:gd name="connsiteY45" fmla="*/ 79676 h 209549"/>
                  <a:gd name="connsiteX46" fmla="*/ 268888 w 636559"/>
                  <a:gd name="connsiteY46" fmla="*/ 79676 h 209549"/>
                  <a:gd name="connsiteX47" fmla="*/ 268888 w 636559"/>
                  <a:gd name="connsiteY47" fmla="*/ 68370 h 209549"/>
                  <a:gd name="connsiteX48" fmla="*/ 293025 w 636559"/>
                  <a:gd name="connsiteY48" fmla="*/ 68370 h 209549"/>
                  <a:gd name="connsiteX49" fmla="*/ 293025 w 636559"/>
                  <a:gd name="connsiteY49" fmla="*/ 44415 h 209549"/>
                  <a:gd name="connsiteX50" fmla="*/ 303712 w 636559"/>
                  <a:gd name="connsiteY50" fmla="*/ 11306 h 209549"/>
                  <a:gd name="connsiteX51" fmla="*/ 330419 w 636559"/>
                  <a:gd name="connsiteY51" fmla="*/ 0 h 209549"/>
                  <a:gd name="connsiteX52" fmla="*/ 344583 w 636559"/>
                  <a:gd name="connsiteY52" fmla="*/ 2562 h 209549"/>
                  <a:gd name="connsiteX53" fmla="*/ 344583 w 636559"/>
                  <a:gd name="connsiteY53" fmla="*/ 15211 h 209549"/>
                  <a:gd name="connsiteX54" fmla="*/ 344564 w 636559"/>
                  <a:gd name="connsiteY54" fmla="*/ 15211 h 209549"/>
                  <a:gd name="connsiteX55" fmla="*/ 365814 w 636559"/>
                  <a:gd name="connsiteY55" fmla="*/ 33642 h 209549"/>
                  <a:gd name="connsiteX56" fmla="*/ 358861 w 636559"/>
                  <a:gd name="connsiteY56" fmla="*/ 30689 h 209549"/>
                  <a:gd name="connsiteX57" fmla="*/ 355841 w 636559"/>
                  <a:gd name="connsiteY57" fmla="*/ 23136 h 209549"/>
                  <a:gd name="connsiteX58" fmla="*/ 358918 w 636559"/>
                  <a:gd name="connsiteY58" fmla="*/ 15945 h 209549"/>
                  <a:gd name="connsiteX59" fmla="*/ 365814 w 636559"/>
                  <a:gd name="connsiteY59" fmla="*/ 13183 h 209549"/>
                  <a:gd name="connsiteX60" fmla="*/ 372977 w 636559"/>
                  <a:gd name="connsiteY60" fmla="*/ 15878 h 209549"/>
                  <a:gd name="connsiteX61" fmla="*/ 376053 w 636559"/>
                  <a:gd name="connsiteY61" fmla="*/ 23155 h 209549"/>
                  <a:gd name="connsiteX62" fmla="*/ 373034 w 636559"/>
                  <a:gd name="connsiteY62" fmla="*/ 30547 h 209549"/>
                  <a:gd name="connsiteX63" fmla="*/ 365814 w 636559"/>
                  <a:gd name="connsiteY63" fmla="*/ 33642 h 209549"/>
                  <a:gd name="connsiteX64" fmla="*/ 359909 w 636559"/>
                  <a:gd name="connsiteY64" fmla="*/ 68370 h 209549"/>
                  <a:gd name="connsiteX65" fmla="*/ 371967 w 636559"/>
                  <a:gd name="connsiteY65" fmla="*/ 68370 h 209549"/>
                  <a:gd name="connsiteX66" fmla="*/ 371967 w 636559"/>
                  <a:gd name="connsiteY66" fmla="*/ 206168 h 209549"/>
                  <a:gd name="connsiteX67" fmla="*/ 359909 w 636559"/>
                  <a:gd name="connsiteY67" fmla="*/ 206168 h 209549"/>
                  <a:gd name="connsiteX68" fmla="*/ 359909 w 636559"/>
                  <a:gd name="connsiteY68" fmla="*/ 68370 h 209549"/>
                  <a:gd name="connsiteX69" fmla="*/ 501963 w 636559"/>
                  <a:gd name="connsiteY69" fmla="*/ 200120 h 209549"/>
                  <a:gd name="connsiteX70" fmla="*/ 466292 w 636559"/>
                  <a:gd name="connsiteY70" fmla="*/ 209531 h 209549"/>
                  <a:gd name="connsiteX71" fmla="*/ 422097 w 636559"/>
                  <a:gd name="connsiteY71" fmla="*/ 190223 h 209549"/>
                  <a:gd name="connsiteX72" fmla="*/ 405295 w 636559"/>
                  <a:gd name="connsiteY72" fmla="*/ 139684 h 209549"/>
                  <a:gd name="connsiteX73" fmla="*/ 424183 w 636559"/>
                  <a:gd name="connsiteY73" fmla="*/ 85925 h 209549"/>
                  <a:gd name="connsiteX74" fmla="*/ 472712 w 636559"/>
                  <a:gd name="connsiteY74" fmla="*/ 64989 h 209549"/>
                  <a:gd name="connsiteX75" fmla="*/ 502487 w 636559"/>
                  <a:gd name="connsiteY75" fmla="*/ 71447 h 209549"/>
                  <a:gd name="connsiteX76" fmla="*/ 502487 w 636559"/>
                  <a:gd name="connsiteY76" fmla="*/ 85449 h 209549"/>
                  <a:gd name="connsiteX77" fmla="*/ 470864 w 636559"/>
                  <a:gd name="connsiteY77" fmla="*/ 76305 h 209549"/>
                  <a:gd name="connsiteX78" fmla="*/ 432574 w 636559"/>
                  <a:gd name="connsiteY78" fmla="*/ 93735 h 209549"/>
                  <a:gd name="connsiteX79" fmla="*/ 417887 w 636559"/>
                  <a:gd name="connsiteY79" fmla="*/ 138884 h 209549"/>
                  <a:gd name="connsiteX80" fmla="*/ 431317 w 636559"/>
                  <a:gd name="connsiteY80" fmla="*/ 181946 h 209549"/>
                  <a:gd name="connsiteX81" fmla="*/ 466807 w 636559"/>
                  <a:gd name="connsiteY81" fmla="*/ 198234 h 209549"/>
                  <a:gd name="connsiteX82" fmla="*/ 501954 w 636559"/>
                  <a:gd name="connsiteY82" fmla="*/ 187194 h 209549"/>
                  <a:gd name="connsiteX83" fmla="*/ 501954 w 636559"/>
                  <a:gd name="connsiteY83" fmla="*/ 200110 h 209549"/>
                  <a:gd name="connsiteX84" fmla="*/ 501973 w 636559"/>
                  <a:gd name="connsiteY84" fmla="*/ 200110 h 209549"/>
                  <a:gd name="connsiteX85" fmla="*/ 537110 w 636559"/>
                  <a:gd name="connsiteY85" fmla="*/ 137817 h 209549"/>
                  <a:gd name="connsiteX86" fmla="*/ 549902 w 636559"/>
                  <a:gd name="connsiteY86" fmla="*/ 182232 h 209549"/>
                  <a:gd name="connsiteX87" fmla="*/ 584982 w 636559"/>
                  <a:gd name="connsiteY87" fmla="*/ 198234 h 209549"/>
                  <a:gd name="connsiteX88" fmla="*/ 629045 w 636559"/>
                  <a:gd name="connsiteY88" fmla="*/ 181146 h 209549"/>
                  <a:gd name="connsiteX89" fmla="*/ 629045 w 636559"/>
                  <a:gd name="connsiteY89" fmla="*/ 194329 h 209549"/>
                  <a:gd name="connsiteX90" fmla="*/ 582487 w 636559"/>
                  <a:gd name="connsiteY90" fmla="*/ 209531 h 209549"/>
                  <a:gd name="connsiteX91" fmla="*/ 540511 w 636559"/>
                  <a:gd name="connsiteY91" fmla="*/ 190423 h 209549"/>
                  <a:gd name="connsiteX92" fmla="*/ 524518 w 636559"/>
                  <a:gd name="connsiteY92" fmla="*/ 136455 h 209549"/>
                  <a:gd name="connsiteX93" fmla="*/ 541254 w 636559"/>
                  <a:gd name="connsiteY93" fmla="*/ 85658 h 209549"/>
                  <a:gd name="connsiteX94" fmla="*/ 584725 w 636559"/>
                  <a:gd name="connsiteY94" fmla="*/ 64989 h 209549"/>
                  <a:gd name="connsiteX95" fmla="*/ 623168 w 636559"/>
                  <a:gd name="connsiteY95" fmla="*/ 83029 h 209549"/>
                  <a:gd name="connsiteX96" fmla="*/ 636560 w 636559"/>
                  <a:gd name="connsiteY96" fmla="*/ 132273 h 209549"/>
                  <a:gd name="connsiteX97" fmla="*/ 636560 w 636559"/>
                  <a:gd name="connsiteY97" fmla="*/ 137798 h 209549"/>
                  <a:gd name="connsiteX98" fmla="*/ 537110 w 636559"/>
                  <a:gd name="connsiteY98" fmla="*/ 137798 h 209549"/>
                  <a:gd name="connsiteX99" fmla="*/ 537110 w 636559"/>
                  <a:gd name="connsiteY99" fmla="*/ 137817 h 209549"/>
                  <a:gd name="connsiteX100" fmla="*/ 623939 w 636559"/>
                  <a:gd name="connsiteY100" fmla="*/ 126501 h 209549"/>
                  <a:gd name="connsiteX101" fmla="*/ 612795 w 636559"/>
                  <a:gd name="connsiteY101" fmla="*/ 89497 h 209549"/>
                  <a:gd name="connsiteX102" fmla="*/ 584192 w 636559"/>
                  <a:gd name="connsiteY102" fmla="*/ 76314 h 209549"/>
                  <a:gd name="connsiteX103" fmla="*/ 552931 w 636559"/>
                  <a:gd name="connsiteY103" fmla="*/ 89297 h 209549"/>
                  <a:gd name="connsiteX104" fmla="*/ 537653 w 636559"/>
                  <a:gd name="connsiteY104" fmla="*/ 126501 h 209549"/>
                  <a:gd name="connsiteX105" fmla="*/ 623949 w 636559"/>
                  <a:gd name="connsiteY105" fmla="*/ 126501 h 2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</a:cxnLst>
                <a:rect l="l" t="t" r="r" b="b"/>
                <a:pathLst>
                  <a:path w="636559" h="209549">
                    <a:moveTo>
                      <a:pt x="87229" y="209550"/>
                    </a:moveTo>
                    <a:cubicBezTo>
                      <a:pt x="60645" y="209550"/>
                      <a:pt x="39462" y="200482"/>
                      <a:pt x="23669" y="182365"/>
                    </a:cubicBezTo>
                    <a:cubicBezTo>
                      <a:pt x="7906" y="164230"/>
                      <a:pt x="0" y="140694"/>
                      <a:pt x="0" y="111699"/>
                    </a:cubicBezTo>
                    <a:cubicBezTo>
                      <a:pt x="0" y="80934"/>
                      <a:pt x="8115" y="56274"/>
                      <a:pt x="24336" y="37757"/>
                    </a:cubicBezTo>
                    <a:cubicBezTo>
                      <a:pt x="40548" y="19221"/>
                      <a:pt x="62703" y="9973"/>
                      <a:pt x="90772" y="9973"/>
                    </a:cubicBezTo>
                    <a:cubicBezTo>
                      <a:pt x="116137" y="9973"/>
                      <a:pt x="136664" y="18869"/>
                      <a:pt x="152351" y="36690"/>
                    </a:cubicBezTo>
                    <a:cubicBezTo>
                      <a:pt x="168039" y="54502"/>
                      <a:pt x="175887" y="77838"/>
                      <a:pt x="175887" y="106737"/>
                    </a:cubicBezTo>
                    <a:cubicBezTo>
                      <a:pt x="175887" y="138665"/>
                      <a:pt x="167839" y="163792"/>
                      <a:pt x="151751" y="182099"/>
                    </a:cubicBezTo>
                    <a:cubicBezTo>
                      <a:pt x="135654" y="200396"/>
                      <a:pt x="114156" y="209550"/>
                      <a:pt x="87229" y="209550"/>
                    </a:cubicBezTo>
                    <a:close/>
                    <a:moveTo>
                      <a:pt x="88534" y="22079"/>
                    </a:moveTo>
                    <a:cubicBezTo>
                      <a:pt x="66665" y="22079"/>
                      <a:pt x="48682" y="30194"/>
                      <a:pt x="34566" y="46444"/>
                    </a:cubicBezTo>
                    <a:cubicBezTo>
                      <a:pt x="20440" y="62665"/>
                      <a:pt x="13383" y="83934"/>
                      <a:pt x="13383" y="110233"/>
                    </a:cubicBezTo>
                    <a:cubicBezTo>
                      <a:pt x="13383" y="136798"/>
                      <a:pt x="20079" y="157943"/>
                      <a:pt x="33461" y="173679"/>
                    </a:cubicBezTo>
                    <a:cubicBezTo>
                      <a:pt x="46844" y="189423"/>
                      <a:pt x="64674" y="197300"/>
                      <a:pt x="86972" y="197300"/>
                    </a:cubicBezTo>
                    <a:cubicBezTo>
                      <a:pt x="110241" y="197300"/>
                      <a:pt x="128644" y="189528"/>
                      <a:pt x="142198" y="173964"/>
                    </a:cubicBezTo>
                    <a:cubicBezTo>
                      <a:pt x="155751" y="158410"/>
                      <a:pt x="162524" y="136712"/>
                      <a:pt x="162524" y="108890"/>
                    </a:cubicBezTo>
                    <a:cubicBezTo>
                      <a:pt x="162524" y="81620"/>
                      <a:pt x="155894" y="60322"/>
                      <a:pt x="142645" y="45034"/>
                    </a:cubicBezTo>
                    <a:cubicBezTo>
                      <a:pt x="129406" y="29727"/>
                      <a:pt x="111365" y="22079"/>
                      <a:pt x="88534" y="22079"/>
                    </a:cubicBezTo>
                    <a:close/>
                    <a:moveTo>
                      <a:pt x="270460" y="15211"/>
                    </a:moveTo>
                    <a:cubicBezTo>
                      <a:pt x="267222" y="12611"/>
                      <a:pt x="262326" y="11306"/>
                      <a:pt x="255773" y="11306"/>
                    </a:cubicBezTo>
                    <a:cubicBezTo>
                      <a:pt x="239237" y="11306"/>
                      <a:pt x="230979" y="22698"/>
                      <a:pt x="230979" y="45482"/>
                    </a:cubicBezTo>
                    <a:lnTo>
                      <a:pt x="230979" y="68370"/>
                    </a:lnTo>
                    <a:lnTo>
                      <a:pt x="266526" y="68370"/>
                    </a:lnTo>
                    <a:lnTo>
                      <a:pt x="266526" y="79676"/>
                    </a:lnTo>
                    <a:lnTo>
                      <a:pt x="230979" y="79676"/>
                    </a:lnTo>
                    <a:lnTo>
                      <a:pt x="230979" y="206187"/>
                    </a:lnTo>
                    <a:lnTo>
                      <a:pt x="218911" y="206187"/>
                    </a:lnTo>
                    <a:lnTo>
                      <a:pt x="218911" y="79676"/>
                    </a:lnTo>
                    <a:lnTo>
                      <a:pt x="194785" y="79676"/>
                    </a:lnTo>
                    <a:lnTo>
                      <a:pt x="194785" y="68370"/>
                    </a:lnTo>
                    <a:lnTo>
                      <a:pt x="218921" y="68370"/>
                    </a:lnTo>
                    <a:lnTo>
                      <a:pt x="218921" y="44415"/>
                    </a:lnTo>
                    <a:cubicBezTo>
                      <a:pt x="218921" y="29880"/>
                      <a:pt x="222493" y="18840"/>
                      <a:pt x="229617" y="11306"/>
                    </a:cubicBezTo>
                    <a:cubicBezTo>
                      <a:pt x="236732" y="3762"/>
                      <a:pt x="245629" y="0"/>
                      <a:pt x="256287" y="0"/>
                    </a:cubicBezTo>
                    <a:cubicBezTo>
                      <a:pt x="261964" y="0"/>
                      <a:pt x="266698" y="857"/>
                      <a:pt x="270460" y="2562"/>
                    </a:cubicBezTo>
                    <a:lnTo>
                      <a:pt x="270460" y="15211"/>
                    </a:lnTo>
                    <a:close/>
                    <a:moveTo>
                      <a:pt x="344564" y="15211"/>
                    </a:moveTo>
                    <a:cubicBezTo>
                      <a:pt x="341335" y="12611"/>
                      <a:pt x="336439" y="11306"/>
                      <a:pt x="329876" y="11306"/>
                    </a:cubicBezTo>
                    <a:cubicBezTo>
                      <a:pt x="313351" y="11306"/>
                      <a:pt x="305083" y="22698"/>
                      <a:pt x="305083" y="45482"/>
                    </a:cubicBezTo>
                    <a:lnTo>
                      <a:pt x="305083" y="68370"/>
                    </a:lnTo>
                    <a:lnTo>
                      <a:pt x="340640" y="68370"/>
                    </a:lnTo>
                    <a:lnTo>
                      <a:pt x="340640" y="79676"/>
                    </a:lnTo>
                    <a:lnTo>
                      <a:pt x="305083" y="79676"/>
                    </a:lnTo>
                    <a:lnTo>
                      <a:pt x="305083" y="206187"/>
                    </a:lnTo>
                    <a:lnTo>
                      <a:pt x="293025" y="206187"/>
                    </a:lnTo>
                    <a:lnTo>
                      <a:pt x="293025" y="79676"/>
                    </a:lnTo>
                    <a:lnTo>
                      <a:pt x="268888" y="79676"/>
                    </a:lnTo>
                    <a:lnTo>
                      <a:pt x="268888" y="68370"/>
                    </a:lnTo>
                    <a:lnTo>
                      <a:pt x="293025" y="68370"/>
                    </a:lnTo>
                    <a:lnTo>
                      <a:pt x="293025" y="44415"/>
                    </a:lnTo>
                    <a:cubicBezTo>
                      <a:pt x="293025" y="29880"/>
                      <a:pt x="296587" y="18840"/>
                      <a:pt x="303712" y="11306"/>
                    </a:cubicBezTo>
                    <a:cubicBezTo>
                      <a:pt x="310846" y="3762"/>
                      <a:pt x="319752" y="0"/>
                      <a:pt x="330419" y="0"/>
                    </a:cubicBezTo>
                    <a:cubicBezTo>
                      <a:pt x="336087" y="0"/>
                      <a:pt x="340821" y="857"/>
                      <a:pt x="344583" y="2562"/>
                    </a:cubicBezTo>
                    <a:lnTo>
                      <a:pt x="344583" y="15211"/>
                    </a:lnTo>
                    <a:lnTo>
                      <a:pt x="344564" y="15211"/>
                    </a:lnTo>
                    <a:close/>
                    <a:moveTo>
                      <a:pt x="365814" y="33642"/>
                    </a:moveTo>
                    <a:cubicBezTo>
                      <a:pt x="363185" y="33642"/>
                      <a:pt x="360880" y="32652"/>
                      <a:pt x="358861" y="30689"/>
                    </a:cubicBezTo>
                    <a:cubicBezTo>
                      <a:pt x="356842" y="28705"/>
                      <a:pt x="355746" y="25966"/>
                      <a:pt x="355841" y="23136"/>
                    </a:cubicBezTo>
                    <a:cubicBezTo>
                      <a:pt x="355841" y="20183"/>
                      <a:pt x="356880" y="17764"/>
                      <a:pt x="358918" y="15945"/>
                    </a:cubicBezTo>
                    <a:cubicBezTo>
                      <a:pt x="360975" y="14106"/>
                      <a:pt x="363271" y="13183"/>
                      <a:pt x="365814" y="13183"/>
                    </a:cubicBezTo>
                    <a:cubicBezTo>
                      <a:pt x="368519" y="13183"/>
                      <a:pt x="370900" y="14087"/>
                      <a:pt x="372977" y="15878"/>
                    </a:cubicBezTo>
                    <a:cubicBezTo>
                      <a:pt x="375025" y="17669"/>
                      <a:pt x="376053" y="20088"/>
                      <a:pt x="376053" y="23155"/>
                    </a:cubicBezTo>
                    <a:cubicBezTo>
                      <a:pt x="376053" y="26032"/>
                      <a:pt x="375044" y="28489"/>
                      <a:pt x="373034" y="30547"/>
                    </a:cubicBezTo>
                    <a:cubicBezTo>
                      <a:pt x="371169" y="32547"/>
                      <a:pt x="368549" y="33670"/>
                      <a:pt x="365814" y="33642"/>
                    </a:cubicBezTo>
                    <a:close/>
                    <a:moveTo>
                      <a:pt x="359909" y="68370"/>
                    </a:moveTo>
                    <a:lnTo>
                      <a:pt x="371967" y="68370"/>
                    </a:lnTo>
                    <a:lnTo>
                      <a:pt x="371967" y="206168"/>
                    </a:lnTo>
                    <a:lnTo>
                      <a:pt x="359909" y="206168"/>
                    </a:lnTo>
                    <a:lnTo>
                      <a:pt x="359909" y="68370"/>
                    </a:lnTo>
                    <a:close/>
                    <a:moveTo>
                      <a:pt x="501963" y="200120"/>
                    </a:moveTo>
                    <a:cubicBezTo>
                      <a:pt x="492000" y="206406"/>
                      <a:pt x="480103" y="209531"/>
                      <a:pt x="466292" y="209531"/>
                    </a:cubicBezTo>
                    <a:cubicBezTo>
                      <a:pt x="448014" y="209531"/>
                      <a:pt x="433279" y="203092"/>
                      <a:pt x="422097" y="190223"/>
                    </a:cubicBezTo>
                    <a:cubicBezTo>
                      <a:pt x="410895" y="177346"/>
                      <a:pt x="405295" y="160515"/>
                      <a:pt x="405295" y="139684"/>
                    </a:cubicBezTo>
                    <a:cubicBezTo>
                      <a:pt x="405295" y="117786"/>
                      <a:pt x="411581" y="99869"/>
                      <a:pt x="424183" y="85925"/>
                    </a:cubicBezTo>
                    <a:cubicBezTo>
                      <a:pt x="436775" y="71971"/>
                      <a:pt x="452948" y="64989"/>
                      <a:pt x="472712" y="64989"/>
                    </a:cubicBezTo>
                    <a:cubicBezTo>
                      <a:pt x="482983" y="65002"/>
                      <a:pt x="493134" y="67204"/>
                      <a:pt x="502487" y="71447"/>
                    </a:cubicBezTo>
                    <a:lnTo>
                      <a:pt x="502487" y="85449"/>
                    </a:lnTo>
                    <a:cubicBezTo>
                      <a:pt x="493055" y="79401"/>
                      <a:pt x="482069" y="76225"/>
                      <a:pt x="470864" y="76305"/>
                    </a:cubicBezTo>
                    <a:cubicBezTo>
                      <a:pt x="455129" y="76305"/>
                      <a:pt x="442366" y="82115"/>
                      <a:pt x="432574" y="93735"/>
                    </a:cubicBezTo>
                    <a:cubicBezTo>
                      <a:pt x="422773" y="105356"/>
                      <a:pt x="417887" y="120405"/>
                      <a:pt x="417887" y="138884"/>
                    </a:cubicBezTo>
                    <a:cubicBezTo>
                      <a:pt x="417887" y="156734"/>
                      <a:pt x="422373" y="171088"/>
                      <a:pt x="431317" y="181946"/>
                    </a:cubicBezTo>
                    <a:cubicBezTo>
                      <a:pt x="440289" y="192805"/>
                      <a:pt x="452119" y="198234"/>
                      <a:pt x="466807" y="198234"/>
                    </a:cubicBezTo>
                    <a:cubicBezTo>
                      <a:pt x="480275" y="198234"/>
                      <a:pt x="492000" y="194557"/>
                      <a:pt x="501954" y="187194"/>
                    </a:cubicBezTo>
                    <a:lnTo>
                      <a:pt x="501954" y="200110"/>
                    </a:lnTo>
                    <a:lnTo>
                      <a:pt x="501973" y="200110"/>
                    </a:lnTo>
                    <a:close/>
                    <a:moveTo>
                      <a:pt x="537110" y="137817"/>
                    </a:moveTo>
                    <a:cubicBezTo>
                      <a:pt x="537110" y="156753"/>
                      <a:pt x="541387" y="171554"/>
                      <a:pt x="549902" y="182232"/>
                    </a:cubicBezTo>
                    <a:cubicBezTo>
                      <a:pt x="558417" y="192919"/>
                      <a:pt x="570124" y="198234"/>
                      <a:pt x="584982" y="198234"/>
                    </a:cubicBezTo>
                    <a:cubicBezTo>
                      <a:pt x="600022" y="198234"/>
                      <a:pt x="614700" y="192538"/>
                      <a:pt x="629045" y="181146"/>
                    </a:cubicBezTo>
                    <a:lnTo>
                      <a:pt x="629045" y="194329"/>
                    </a:lnTo>
                    <a:cubicBezTo>
                      <a:pt x="615588" y="204318"/>
                      <a:pt x="599245" y="209654"/>
                      <a:pt x="582487" y="209531"/>
                    </a:cubicBezTo>
                    <a:cubicBezTo>
                      <a:pt x="565171" y="209531"/>
                      <a:pt x="551188" y="203158"/>
                      <a:pt x="540511" y="190423"/>
                    </a:cubicBezTo>
                    <a:cubicBezTo>
                      <a:pt x="529862" y="177679"/>
                      <a:pt x="524518" y="159696"/>
                      <a:pt x="524518" y="136455"/>
                    </a:cubicBezTo>
                    <a:cubicBezTo>
                      <a:pt x="524518" y="116367"/>
                      <a:pt x="530090" y="99422"/>
                      <a:pt x="541254" y="85658"/>
                    </a:cubicBezTo>
                    <a:cubicBezTo>
                      <a:pt x="552407" y="71885"/>
                      <a:pt x="566895" y="64989"/>
                      <a:pt x="584725" y="64989"/>
                    </a:cubicBezTo>
                    <a:cubicBezTo>
                      <a:pt x="601422" y="64989"/>
                      <a:pt x="614243" y="71018"/>
                      <a:pt x="623168" y="83029"/>
                    </a:cubicBezTo>
                    <a:cubicBezTo>
                      <a:pt x="632093" y="95059"/>
                      <a:pt x="636560" y="111471"/>
                      <a:pt x="636560" y="132273"/>
                    </a:cubicBezTo>
                    <a:lnTo>
                      <a:pt x="636560" y="137798"/>
                    </a:lnTo>
                    <a:lnTo>
                      <a:pt x="537110" y="137798"/>
                    </a:lnTo>
                    <a:lnTo>
                      <a:pt x="537110" y="137817"/>
                    </a:lnTo>
                    <a:close/>
                    <a:moveTo>
                      <a:pt x="623939" y="126501"/>
                    </a:moveTo>
                    <a:cubicBezTo>
                      <a:pt x="623425" y="110633"/>
                      <a:pt x="619691" y="98279"/>
                      <a:pt x="612795" y="89497"/>
                    </a:cubicBezTo>
                    <a:cubicBezTo>
                      <a:pt x="605890" y="80715"/>
                      <a:pt x="596355" y="76314"/>
                      <a:pt x="584192" y="76314"/>
                    </a:cubicBezTo>
                    <a:cubicBezTo>
                      <a:pt x="571619" y="76314"/>
                      <a:pt x="561170" y="80648"/>
                      <a:pt x="552931" y="89297"/>
                    </a:cubicBezTo>
                    <a:cubicBezTo>
                      <a:pt x="544663" y="97964"/>
                      <a:pt x="539558" y="110366"/>
                      <a:pt x="537653" y="126501"/>
                    </a:cubicBezTo>
                    <a:lnTo>
                      <a:pt x="623949" y="126501"/>
                    </a:lnTo>
                    <a:close/>
                  </a:path>
                </a:pathLst>
              </a:custGeom>
              <a:grpFill/>
              <a:ln w="5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>
                <a:extLst>
                  <a:ext uri="{FF2B5EF4-FFF2-40B4-BE49-F238E27FC236}">
                    <a16:creationId xmlns:a16="http://schemas.microsoft.com/office/drawing/2014/main" id="{407C029A-A01F-B4DF-02D5-67B4714A9C8E}"/>
                  </a:ext>
                </a:extLst>
              </p:cNvPr>
              <p:cNvSpPr/>
              <p:nvPr/>
            </p:nvSpPr>
            <p:spPr>
              <a:xfrm>
                <a:off x="5826198" y="365706"/>
                <a:ext cx="115022" cy="192976"/>
              </a:xfrm>
              <a:custGeom>
                <a:avLst/>
                <a:gdLst>
                  <a:gd name="connsiteX0" fmla="*/ 22022 w 115022"/>
                  <a:gd name="connsiteY0" fmla="*/ 120043 h 192976"/>
                  <a:gd name="connsiteX1" fmla="*/ 22022 w 115022"/>
                  <a:gd name="connsiteY1" fmla="*/ 192976 h 192976"/>
                  <a:gd name="connsiteX2" fmla="*/ 0 w 115022"/>
                  <a:gd name="connsiteY2" fmla="*/ 192976 h 192976"/>
                  <a:gd name="connsiteX3" fmla="*/ 0 w 115022"/>
                  <a:gd name="connsiteY3" fmla="*/ 0 h 192976"/>
                  <a:gd name="connsiteX4" fmla="*/ 51673 w 115022"/>
                  <a:gd name="connsiteY4" fmla="*/ 0 h 192976"/>
                  <a:gd name="connsiteX5" fmla="*/ 98431 w 115022"/>
                  <a:gd name="connsiteY5" fmla="*/ 15078 h 192976"/>
                  <a:gd name="connsiteX6" fmla="*/ 115023 w 115022"/>
                  <a:gd name="connsiteY6" fmla="*/ 57607 h 192976"/>
                  <a:gd name="connsiteX7" fmla="*/ 96592 w 115022"/>
                  <a:gd name="connsiteY7" fmla="*/ 102565 h 192976"/>
                  <a:gd name="connsiteX8" fmla="*/ 46805 w 115022"/>
                  <a:gd name="connsiteY8" fmla="*/ 120053 h 192976"/>
                  <a:gd name="connsiteX9" fmla="*/ 22022 w 115022"/>
                  <a:gd name="connsiteY9" fmla="*/ 120053 h 192976"/>
                  <a:gd name="connsiteX10" fmla="*/ 22022 w 115022"/>
                  <a:gd name="connsiteY10" fmla="*/ 120034 h 192976"/>
                  <a:gd name="connsiteX11" fmla="*/ 22022 w 115022"/>
                  <a:gd name="connsiteY11" fmla="*/ 20469 h 192976"/>
                  <a:gd name="connsiteX12" fmla="*/ 22022 w 115022"/>
                  <a:gd name="connsiteY12" fmla="*/ 99593 h 192976"/>
                  <a:gd name="connsiteX13" fmla="*/ 45110 w 115022"/>
                  <a:gd name="connsiteY13" fmla="*/ 99593 h 192976"/>
                  <a:gd name="connsiteX14" fmla="*/ 79924 w 115022"/>
                  <a:gd name="connsiteY14" fmla="*/ 88887 h 192976"/>
                  <a:gd name="connsiteX15" fmla="*/ 91925 w 115022"/>
                  <a:gd name="connsiteY15" fmla="*/ 58674 h 192976"/>
                  <a:gd name="connsiteX16" fmla="*/ 47863 w 115022"/>
                  <a:gd name="connsiteY16" fmla="*/ 20450 h 192976"/>
                  <a:gd name="connsiteX17" fmla="*/ 22022 w 115022"/>
                  <a:gd name="connsiteY17" fmla="*/ 20450 h 192976"/>
                  <a:gd name="connsiteX18" fmla="*/ 22022 w 115022"/>
                  <a:gd name="connsiteY18" fmla="*/ 20469 h 192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5022" h="192976">
                    <a:moveTo>
                      <a:pt x="22022" y="120043"/>
                    </a:moveTo>
                    <a:lnTo>
                      <a:pt x="22022" y="192976"/>
                    </a:lnTo>
                    <a:lnTo>
                      <a:pt x="0" y="192976"/>
                    </a:lnTo>
                    <a:lnTo>
                      <a:pt x="0" y="0"/>
                    </a:lnTo>
                    <a:lnTo>
                      <a:pt x="51673" y="0"/>
                    </a:lnTo>
                    <a:cubicBezTo>
                      <a:pt x="71780" y="0"/>
                      <a:pt x="87372" y="5048"/>
                      <a:pt x="98431" y="15078"/>
                    </a:cubicBezTo>
                    <a:cubicBezTo>
                      <a:pt x="109479" y="25136"/>
                      <a:pt x="115023" y="39300"/>
                      <a:pt x="115023" y="57607"/>
                    </a:cubicBezTo>
                    <a:cubicBezTo>
                      <a:pt x="115023" y="75905"/>
                      <a:pt x="108889" y="90897"/>
                      <a:pt x="96592" y="102565"/>
                    </a:cubicBezTo>
                    <a:cubicBezTo>
                      <a:pt x="84305" y="114214"/>
                      <a:pt x="67713" y="120053"/>
                      <a:pt x="46805" y="120053"/>
                    </a:cubicBezTo>
                    <a:lnTo>
                      <a:pt x="22022" y="120053"/>
                    </a:lnTo>
                    <a:lnTo>
                      <a:pt x="22022" y="120034"/>
                    </a:lnTo>
                    <a:close/>
                    <a:moveTo>
                      <a:pt x="22022" y="20469"/>
                    </a:moveTo>
                    <a:lnTo>
                      <a:pt x="22022" y="99593"/>
                    </a:lnTo>
                    <a:lnTo>
                      <a:pt x="45110" y="99593"/>
                    </a:lnTo>
                    <a:cubicBezTo>
                      <a:pt x="60321" y="99593"/>
                      <a:pt x="71951" y="96031"/>
                      <a:pt x="79924" y="88887"/>
                    </a:cubicBezTo>
                    <a:cubicBezTo>
                      <a:pt x="87925" y="81762"/>
                      <a:pt x="91925" y="71695"/>
                      <a:pt x="91925" y="58674"/>
                    </a:cubicBezTo>
                    <a:cubicBezTo>
                      <a:pt x="91925" y="33195"/>
                      <a:pt x="77238" y="20450"/>
                      <a:pt x="47863" y="20450"/>
                    </a:cubicBezTo>
                    <a:lnTo>
                      <a:pt x="22022" y="20450"/>
                    </a:lnTo>
                    <a:lnTo>
                      <a:pt x="22022" y="20469"/>
                    </a:lnTo>
                    <a:close/>
                  </a:path>
                </a:pathLst>
              </a:custGeom>
              <a:grpFill/>
              <a:ln w="5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" name="任意多边形: 形状 37">
                <a:extLst>
                  <a:ext uri="{FF2B5EF4-FFF2-40B4-BE49-F238E27FC236}">
                    <a16:creationId xmlns:a16="http://schemas.microsoft.com/office/drawing/2014/main" id="{DFC3F79C-D02F-5660-8549-139B826740E0}"/>
                  </a:ext>
                </a:extLst>
              </p:cNvPr>
              <p:cNvSpPr/>
              <p:nvPr/>
            </p:nvSpPr>
            <p:spPr>
              <a:xfrm>
                <a:off x="5976635" y="365706"/>
                <a:ext cx="97582" cy="192985"/>
              </a:xfrm>
              <a:custGeom>
                <a:avLst/>
                <a:gdLst>
                  <a:gd name="connsiteX0" fmla="*/ 97583 w 97582"/>
                  <a:gd name="connsiteY0" fmla="*/ 192976 h 192985"/>
                  <a:gd name="connsiteX1" fmla="*/ 0 w 97582"/>
                  <a:gd name="connsiteY1" fmla="*/ 192976 h 192985"/>
                  <a:gd name="connsiteX2" fmla="*/ 0 w 97582"/>
                  <a:gd name="connsiteY2" fmla="*/ 0 h 192985"/>
                  <a:gd name="connsiteX3" fmla="*/ 22031 w 97582"/>
                  <a:gd name="connsiteY3" fmla="*/ 0 h 192985"/>
                  <a:gd name="connsiteX4" fmla="*/ 22031 w 97582"/>
                  <a:gd name="connsiteY4" fmla="*/ 172545 h 192985"/>
                  <a:gd name="connsiteX5" fmla="*/ 97583 w 97582"/>
                  <a:gd name="connsiteY5" fmla="*/ 172545 h 192985"/>
                  <a:gd name="connsiteX6" fmla="*/ 97583 w 97582"/>
                  <a:gd name="connsiteY6" fmla="*/ 192986 h 192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7582" h="192985">
                    <a:moveTo>
                      <a:pt x="97583" y="192976"/>
                    </a:moveTo>
                    <a:lnTo>
                      <a:pt x="0" y="192976"/>
                    </a:lnTo>
                    <a:lnTo>
                      <a:pt x="0" y="0"/>
                    </a:lnTo>
                    <a:lnTo>
                      <a:pt x="22031" y="0"/>
                    </a:lnTo>
                    <a:lnTo>
                      <a:pt x="22031" y="172545"/>
                    </a:lnTo>
                    <a:lnTo>
                      <a:pt x="97583" y="172545"/>
                    </a:lnTo>
                    <a:lnTo>
                      <a:pt x="97583" y="192986"/>
                    </a:lnTo>
                    <a:close/>
                  </a:path>
                </a:pathLst>
              </a:custGeom>
              <a:grpFill/>
              <a:ln w="5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" name="任意多边形: 形状 38">
                <a:extLst>
                  <a:ext uri="{FF2B5EF4-FFF2-40B4-BE49-F238E27FC236}">
                    <a16:creationId xmlns:a16="http://schemas.microsoft.com/office/drawing/2014/main" id="{97D71F23-E6F4-F2CC-7AF4-4F51FC6A5956}"/>
                  </a:ext>
                </a:extLst>
              </p:cNvPr>
              <p:cNvSpPr/>
              <p:nvPr/>
            </p:nvSpPr>
            <p:spPr>
              <a:xfrm>
                <a:off x="6096906" y="365725"/>
                <a:ext cx="139949" cy="196205"/>
              </a:xfrm>
              <a:custGeom>
                <a:avLst/>
                <a:gdLst>
                  <a:gd name="connsiteX0" fmla="*/ 139950 w 139949"/>
                  <a:gd name="connsiteY0" fmla="*/ 114919 h 196205"/>
                  <a:gd name="connsiteX1" fmla="*/ 68465 w 139949"/>
                  <a:gd name="connsiteY1" fmla="*/ 196205 h 196205"/>
                  <a:gd name="connsiteX2" fmla="*/ 0 w 139949"/>
                  <a:gd name="connsiteY2" fmla="*/ 118005 h 196205"/>
                  <a:gd name="connsiteX3" fmla="*/ 0 w 139949"/>
                  <a:gd name="connsiteY3" fmla="*/ 0 h 196205"/>
                  <a:gd name="connsiteX4" fmla="*/ 22031 w 139949"/>
                  <a:gd name="connsiteY4" fmla="*/ 0 h 196205"/>
                  <a:gd name="connsiteX5" fmla="*/ 22031 w 139949"/>
                  <a:gd name="connsiteY5" fmla="*/ 116519 h 196205"/>
                  <a:gd name="connsiteX6" fmla="*/ 70827 w 139949"/>
                  <a:gd name="connsiteY6" fmla="*/ 175879 h 196205"/>
                  <a:gd name="connsiteX7" fmla="*/ 117918 w 139949"/>
                  <a:gd name="connsiteY7" fmla="*/ 118538 h 196205"/>
                  <a:gd name="connsiteX8" fmla="*/ 117918 w 139949"/>
                  <a:gd name="connsiteY8" fmla="*/ 0 h 196205"/>
                  <a:gd name="connsiteX9" fmla="*/ 139950 w 139949"/>
                  <a:gd name="connsiteY9" fmla="*/ 0 h 196205"/>
                  <a:gd name="connsiteX10" fmla="*/ 139950 w 139949"/>
                  <a:gd name="connsiteY10" fmla="*/ 114928 h 196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949" h="196205">
                    <a:moveTo>
                      <a:pt x="139950" y="114919"/>
                    </a:moveTo>
                    <a:cubicBezTo>
                      <a:pt x="139950" y="169107"/>
                      <a:pt x="116128" y="196205"/>
                      <a:pt x="68465" y="196205"/>
                    </a:cubicBezTo>
                    <a:cubicBezTo>
                      <a:pt x="22812" y="196205"/>
                      <a:pt x="0" y="170145"/>
                      <a:pt x="0" y="118005"/>
                    </a:cubicBezTo>
                    <a:lnTo>
                      <a:pt x="0" y="0"/>
                    </a:lnTo>
                    <a:lnTo>
                      <a:pt x="22031" y="0"/>
                    </a:lnTo>
                    <a:lnTo>
                      <a:pt x="22031" y="116519"/>
                    </a:lnTo>
                    <a:cubicBezTo>
                      <a:pt x="22031" y="156086"/>
                      <a:pt x="38290" y="175879"/>
                      <a:pt x="70827" y="175879"/>
                    </a:cubicBezTo>
                    <a:cubicBezTo>
                      <a:pt x="102231" y="175879"/>
                      <a:pt x="117918" y="156772"/>
                      <a:pt x="117918" y="118538"/>
                    </a:cubicBezTo>
                    <a:lnTo>
                      <a:pt x="117918" y="0"/>
                    </a:lnTo>
                    <a:lnTo>
                      <a:pt x="139950" y="0"/>
                    </a:lnTo>
                    <a:lnTo>
                      <a:pt x="139950" y="114928"/>
                    </a:lnTo>
                    <a:close/>
                  </a:path>
                </a:pathLst>
              </a:custGeom>
              <a:grpFill/>
              <a:ln w="5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" name="任意多边形: 形状 39">
                <a:extLst>
                  <a:ext uri="{FF2B5EF4-FFF2-40B4-BE49-F238E27FC236}">
                    <a16:creationId xmlns:a16="http://schemas.microsoft.com/office/drawing/2014/main" id="{F60EF7B1-8306-AA88-4D31-1CBC83DF41FF}"/>
                  </a:ext>
                </a:extLst>
              </p:cNvPr>
              <p:cNvSpPr/>
              <p:nvPr/>
            </p:nvSpPr>
            <p:spPr>
              <a:xfrm>
                <a:off x="6275031" y="362505"/>
                <a:ext cx="113956" cy="199424"/>
              </a:xfrm>
              <a:custGeom>
                <a:avLst/>
                <a:gdLst>
                  <a:gd name="connsiteX0" fmla="*/ 0 w 113956"/>
                  <a:gd name="connsiteY0" fmla="*/ 188385 h 199424"/>
                  <a:gd name="connsiteX1" fmla="*/ 0 w 113956"/>
                  <a:gd name="connsiteY1" fmla="*/ 161734 h 199424"/>
                  <a:gd name="connsiteX2" fmla="*/ 10696 w 113956"/>
                  <a:gd name="connsiteY2" fmla="*/ 169011 h 199424"/>
                  <a:gd name="connsiteX3" fmla="*/ 23812 w 113956"/>
                  <a:gd name="connsiteY3" fmla="*/ 174460 h 199424"/>
                  <a:gd name="connsiteX4" fmla="*/ 37643 w 113956"/>
                  <a:gd name="connsiteY4" fmla="*/ 177889 h 199424"/>
                  <a:gd name="connsiteX5" fmla="*/ 50492 w 113956"/>
                  <a:gd name="connsiteY5" fmla="*/ 179117 h 199424"/>
                  <a:gd name="connsiteX6" fmla="*/ 80857 w 113956"/>
                  <a:gd name="connsiteY6" fmla="*/ 171374 h 199424"/>
                  <a:gd name="connsiteX7" fmla="*/ 90896 w 113956"/>
                  <a:gd name="connsiteY7" fmla="*/ 149104 h 199424"/>
                  <a:gd name="connsiteX8" fmla="*/ 87544 w 113956"/>
                  <a:gd name="connsiteY8" fmla="*/ 135521 h 199424"/>
                  <a:gd name="connsiteX9" fmla="*/ 78295 w 113956"/>
                  <a:gd name="connsiteY9" fmla="*/ 124949 h 199424"/>
                  <a:gd name="connsiteX10" fmla="*/ 64322 w 113956"/>
                  <a:gd name="connsiteY10" fmla="*/ 115795 h 199424"/>
                  <a:gd name="connsiteX11" fmla="*/ 46948 w 113956"/>
                  <a:gd name="connsiteY11" fmla="*/ 106575 h 199424"/>
                  <a:gd name="connsiteX12" fmla="*/ 28575 w 113956"/>
                  <a:gd name="connsiteY12" fmla="*/ 96221 h 199424"/>
                  <a:gd name="connsiteX13" fmla="*/ 13754 w 113956"/>
                  <a:gd name="connsiteY13" fmla="*/ 84649 h 199424"/>
                  <a:gd name="connsiteX14" fmla="*/ 3848 w 113956"/>
                  <a:gd name="connsiteY14" fmla="*/ 70304 h 199424"/>
                  <a:gd name="connsiteX15" fmla="*/ 238 w 113956"/>
                  <a:gd name="connsiteY15" fmla="*/ 51540 h 199424"/>
                  <a:gd name="connsiteX16" fmla="*/ 5877 w 113956"/>
                  <a:gd name="connsiteY16" fmla="*/ 28585 h 199424"/>
                  <a:gd name="connsiteX17" fmla="*/ 20698 w 113956"/>
                  <a:gd name="connsiteY17" fmla="*/ 12506 h 199424"/>
                  <a:gd name="connsiteX18" fmla="*/ 41624 w 113956"/>
                  <a:gd name="connsiteY18" fmla="*/ 3086 h 199424"/>
                  <a:gd name="connsiteX19" fmla="*/ 65560 w 113956"/>
                  <a:gd name="connsiteY19" fmla="*/ 0 h 199424"/>
                  <a:gd name="connsiteX20" fmla="*/ 106079 w 113956"/>
                  <a:gd name="connsiteY20" fmla="*/ 6858 h 199424"/>
                  <a:gd name="connsiteX21" fmla="*/ 106079 w 113956"/>
                  <a:gd name="connsiteY21" fmla="*/ 32290 h 199424"/>
                  <a:gd name="connsiteX22" fmla="*/ 63322 w 113956"/>
                  <a:gd name="connsiteY22" fmla="*/ 20441 h 199424"/>
                  <a:gd name="connsiteX23" fmla="*/ 48901 w 113956"/>
                  <a:gd name="connsiteY23" fmla="*/ 21974 h 199424"/>
                  <a:gd name="connsiteX24" fmla="*/ 36052 w 113956"/>
                  <a:gd name="connsiteY24" fmla="*/ 27022 h 199424"/>
                  <a:gd name="connsiteX25" fmla="*/ 26870 w 113956"/>
                  <a:gd name="connsiteY25" fmla="*/ 36043 h 199424"/>
                  <a:gd name="connsiteX26" fmla="*/ 23327 w 113956"/>
                  <a:gd name="connsiteY26" fmla="*/ 49511 h 199424"/>
                  <a:gd name="connsiteX27" fmla="*/ 26013 w 113956"/>
                  <a:gd name="connsiteY27" fmla="*/ 62293 h 199424"/>
                  <a:gd name="connsiteX28" fmla="*/ 33947 w 113956"/>
                  <a:gd name="connsiteY28" fmla="*/ 72114 h 199424"/>
                  <a:gd name="connsiteX29" fmla="*/ 46729 w 113956"/>
                  <a:gd name="connsiteY29" fmla="*/ 80734 h 199424"/>
                  <a:gd name="connsiteX30" fmla="*/ 64112 w 113956"/>
                  <a:gd name="connsiteY30" fmla="*/ 89878 h 199424"/>
                  <a:gd name="connsiteX31" fmla="*/ 83267 w 113956"/>
                  <a:gd name="connsiteY31" fmla="*/ 100660 h 199424"/>
                  <a:gd name="connsiteX32" fmla="*/ 99135 w 113956"/>
                  <a:gd name="connsiteY32" fmla="*/ 113166 h 199424"/>
                  <a:gd name="connsiteX33" fmla="*/ 109965 w 113956"/>
                  <a:gd name="connsiteY33" fmla="*/ 128378 h 199424"/>
                  <a:gd name="connsiteX34" fmla="*/ 113956 w 113956"/>
                  <a:gd name="connsiteY34" fmla="*/ 147475 h 199424"/>
                  <a:gd name="connsiteX35" fmla="*/ 108527 w 113956"/>
                  <a:gd name="connsiteY35" fmla="*/ 171640 h 199424"/>
                  <a:gd name="connsiteX36" fmla="*/ 93840 w 113956"/>
                  <a:gd name="connsiteY36" fmla="*/ 187718 h 199424"/>
                  <a:gd name="connsiteX37" fmla="*/ 72523 w 113956"/>
                  <a:gd name="connsiteY37" fmla="*/ 196672 h 199424"/>
                  <a:gd name="connsiteX38" fmla="*/ 47082 w 113956"/>
                  <a:gd name="connsiteY38" fmla="*/ 199425 h 199424"/>
                  <a:gd name="connsiteX39" fmla="*/ 36052 w 113956"/>
                  <a:gd name="connsiteY39" fmla="*/ 198663 h 199424"/>
                  <a:gd name="connsiteX40" fmla="*/ 22669 w 113956"/>
                  <a:gd name="connsiteY40" fmla="*/ 196529 h 199424"/>
                  <a:gd name="connsiteX41" fmla="*/ 9754 w 113956"/>
                  <a:gd name="connsiteY41" fmla="*/ 193033 h 199424"/>
                  <a:gd name="connsiteX42" fmla="*/ 0 w 113956"/>
                  <a:gd name="connsiteY42" fmla="*/ 188385 h 199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13956" h="199424">
                    <a:moveTo>
                      <a:pt x="0" y="188385"/>
                    </a:moveTo>
                    <a:lnTo>
                      <a:pt x="0" y="161734"/>
                    </a:lnTo>
                    <a:cubicBezTo>
                      <a:pt x="2981" y="164430"/>
                      <a:pt x="6544" y="166849"/>
                      <a:pt x="10696" y="169011"/>
                    </a:cubicBezTo>
                    <a:cubicBezTo>
                      <a:pt x="14907" y="171191"/>
                      <a:pt x="19297" y="173013"/>
                      <a:pt x="23812" y="174460"/>
                    </a:cubicBezTo>
                    <a:cubicBezTo>
                      <a:pt x="28394" y="175955"/>
                      <a:pt x="33013" y="177089"/>
                      <a:pt x="37643" y="177889"/>
                    </a:cubicBezTo>
                    <a:cubicBezTo>
                      <a:pt x="42281" y="178698"/>
                      <a:pt x="46558" y="179117"/>
                      <a:pt x="50492" y="179117"/>
                    </a:cubicBezTo>
                    <a:cubicBezTo>
                      <a:pt x="64046" y="179117"/>
                      <a:pt x="74161" y="176546"/>
                      <a:pt x="80857" y="171374"/>
                    </a:cubicBezTo>
                    <a:cubicBezTo>
                      <a:pt x="87544" y="166221"/>
                      <a:pt x="90896" y="158791"/>
                      <a:pt x="90896" y="149104"/>
                    </a:cubicBezTo>
                    <a:cubicBezTo>
                      <a:pt x="90896" y="143903"/>
                      <a:pt x="89772" y="139370"/>
                      <a:pt x="87544" y="135521"/>
                    </a:cubicBezTo>
                    <a:cubicBezTo>
                      <a:pt x="85143" y="131454"/>
                      <a:pt x="82010" y="127870"/>
                      <a:pt x="78295" y="124949"/>
                    </a:cubicBezTo>
                    <a:cubicBezTo>
                      <a:pt x="73932" y="121475"/>
                      <a:pt x="69246" y="118412"/>
                      <a:pt x="64322" y="115795"/>
                    </a:cubicBezTo>
                    <a:cubicBezTo>
                      <a:pt x="58559" y="112668"/>
                      <a:pt x="52768" y="109595"/>
                      <a:pt x="46948" y="106575"/>
                    </a:cubicBezTo>
                    <a:cubicBezTo>
                      <a:pt x="40700" y="103344"/>
                      <a:pt x="34576" y="99890"/>
                      <a:pt x="28575" y="96221"/>
                    </a:cubicBezTo>
                    <a:cubicBezTo>
                      <a:pt x="23193" y="92962"/>
                      <a:pt x="18221" y="89077"/>
                      <a:pt x="13754" y="84649"/>
                    </a:cubicBezTo>
                    <a:cubicBezTo>
                      <a:pt x="9611" y="80506"/>
                      <a:pt x="6258" y="75646"/>
                      <a:pt x="3848" y="70304"/>
                    </a:cubicBezTo>
                    <a:cubicBezTo>
                      <a:pt x="1438" y="64970"/>
                      <a:pt x="238" y="58712"/>
                      <a:pt x="238" y="51540"/>
                    </a:cubicBezTo>
                    <a:cubicBezTo>
                      <a:pt x="238" y="42739"/>
                      <a:pt x="2115" y="35090"/>
                      <a:pt x="5877" y="28585"/>
                    </a:cubicBezTo>
                    <a:cubicBezTo>
                      <a:pt x="9544" y="22178"/>
                      <a:pt x="14611" y="16682"/>
                      <a:pt x="20698" y="12506"/>
                    </a:cubicBezTo>
                    <a:cubicBezTo>
                      <a:pt x="27070" y="8173"/>
                      <a:pt x="34156" y="4985"/>
                      <a:pt x="41624" y="3086"/>
                    </a:cubicBezTo>
                    <a:cubicBezTo>
                      <a:pt x="49434" y="1030"/>
                      <a:pt x="57483" y="-7"/>
                      <a:pt x="65560" y="0"/>
                    </a:cubicBezTo>
                    <a:cubicBezTo>
                      <a:pt x="84096" y="0"/>
                      <a:pt x="97621" y="2286"/>
                      <a:pt x="106079" y="6858"/>
                    </a:cubicBezTo>
                    <a:lnTo>
                      <a:pt x="106079" y="32290"/>
                    </a:lnTo>
                    <a:cubicBezTo>
                      <a:pt x="94973" y="24384"/>
                      <a:pt x="80733" y="20441"/>
                      <a:pt x="63322" y="20441"/>
                    </a:cubicBezTo>
                    <a:cubicBezTo>
                      <a:pt x="58521" y="20441"/>
                      <a:pt x="53701" y="20955"/>
                      <a:pt x="48901" y="21974"/>
                    </a:cubicBezTo>
                    <a:cubicBezTo>
                      <a:pt x="44358" y="22904"/>
                      <a:pt x="40014" y="24612"/>
                      <a:pt x="36052" y="27022"/>
                    </a:cubicBezTo>
                    <a:cubicBezTo>
                      <a:pt x="32289" y="29356"/>
                      <a:pt x="29232" y="32366"/>
                      <a:pt x="26870" y="36043"/>
                    </a:cubicBezTo>
                    <a:cubicBezTo>
                      <a:pt x="24508" y="39729"/>
                      <a:pt x="23327" y="44215"/>
                      <a:pt x="23327" y="49511"/>
                    </a:cubicBezTo>
                    <a:cubicBezTo>
                      <a:pt x="23327" y="54445"/>
                      <a:pt x="24222" y="58712"/>
                      <a:pt x="26013" y="62293"/>
                    </a:cubicBezTo>
                    <a:cubicBezTo>
                      <a:pt x="27803" y="65875"/>
                      <a:pt x="30451" y="69151"/>
                      <a:pt x="33947" y="72114"/>
                    </a:cubicBezTo>
                    <a:cubicBezTo>
                      <a:pt x="37442" y="75076"/>
                      <a:pt x="41710" y="77952"/>
                      <a:pt x="46729" y="80734"/>
                    </a:cubicBezTo>
                    <a:cubicBezTo>
                      <a:pt x="51758" y="83506"/>
                      <a:pt x="57550" y="86573"/>
                      <a:pt x="64112" y="89878"/>
                    </a:cubicBezTo>
                    <a:cubicBezTo>
                      <a:pt x="70837" y="93278"/>
                      <a:pt x="77228" y="96879"/>
                      <a:pt x="83267" y="100660"/>
                    </a:cubicBezTo>
                    <a:cubicBezTo>
                      <a:pt x="89020" y="104203"/>
                      <a:pt x="94344" y="108400"/>
                      <a:pt x="99135" y="113166"/>
                    </a:cubicBezTo>
                    <a:cubicBezTo>
                      <a:pt x="103688" y="117738"/>
                      <a:pt x="107289" y="122825"/>
                      <a:pt x="109965" y="128378"/>
                    </a:cubicBezTo>
                    <a:cubicBezTo>
                      <a:pt x="112623" y="133931"/>
                      <a:pt x="113956" y="140303"/>
                      <a:pt x="113956" y="147475"/>
                    </a:cubicBezTo>
                    <a:cubicBezTo>
                      <a:pt x="113956" y="157000"/>
                      <a:pt x="112156" y="165030"/>
                      <a:pt x="108527" y="171640"/>
                    </a:cubicBezTo>
                    <a:cubicBezTo>
                      <a:pt x="105012" y="178116"/>
                      <a:pt x="99974" y="183635"/>
                      <a:pt x="93840" y="187718"/>
                    </a:cubicBezTo>
                    <a:cubicBezTo>
                      <a:pt x="87677" y="191843"/>
                      <a:pt x="80571" y="194824"/>
                      <a:pt x="72523" y="196672"/>
                    </a:cubicBezTo>
                    <a:cubicBezTo>
                      <a:pt x="64474" y="198501"/>
                      <a:pt x="56016" y="199425"/>
                      <a:pt x="47082" y="199425"/>
                    </a:cubicBezTo>
                    <a:cubicBezTo>
                      <a:pt x="44100" y="199425"/>
                      <a:pt x="40433" y="199167"/>
                      <a:pt x="36052" y="198663"/>
                    </a:cubicBezTo>
                    <a:cubicBezTo>
                      <a:pt x="31670" y="198186"/>
                      <a:pt x="27222" y="197462"/>
                      <a:pt x="22669" y="196529"/>
                    </a:cubicBezTo>
                    <a:cubicBezTo>
                      <a:pt x="18297" y="195637"/>
                      <a:pt x="13983" y="194469"/>
                      <a:pt x="9754" y="193033"/>
                    </a:cubicBezTo>
                    <a:cubicBezTo>
                      <a:pt x="5705" y="191624"/>
                      <a:pt x="2448" y="190081"/>
                      <a:pt x="0" y="188385"/>
                    </a:cubicBezTo>
                    <a:close/>
                  </a:path>
                </a:pathLst>
              </a:custGeom>
              <a:grpFill/>
              <a:ln w="5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" name="任意多边形: 形状 40">
                <a:extLst>
                  <a:ext uri="{FF2B5EF4-FFF2-40B4-BE49-F238E27FC236}">
                    <a16:creationId xmlns:a16="http://schemas.microsoft.com/office/drawing/2014/main" id="{621E3B51-9552-4D0B-DDCE-6610EB704117}"/>
                  </a:ext>
                </a:extLst>
              </p:cNvPr>
              <p:cNvSpPr/>
              <p:nvPr/>
            </p:nvSpPr>
            <p:spPr>
              <a:xfrm>
                <a:off x="6421141" y="417502"/>
                <a:ext cx="284493" cy="144541"/>
              </a:xfrm>
              <a:custGeom>
                <a:avLst/>
                <a:gdLst>
                  <a:gd name="connsiteX0" fmla="*/ 10490 w 284493"/>
                  <a:gd name="connsiteY0" fmla="*/ 143608 h 144541"/>
                  <a:gd name="connsiteX1" fmla="*/ 3013 w 284493"/>
                  <a:gd name="connsiteY1" fmla="*/ 140446 h 144541"/>
                  <a:gd name="connsiteX2" fmla="*/ 3 w 284493"/>
                  <a:gd name="connsiteY2" fmla="*/ 132702 h 144541"/>
                  <a:gd name="connsiteX3" fmla="*/ 3013 w 284493"/>
                  <a:gd name="connsiteY3" fmla="*/ 124968 h 144541"/>
                  <a:gd name="connsiteX4" fmla="*/ 10490 w 284493"/>
                  <a:gd name="connsiteY4" fmla="*/ 121939 h 144541"/>
                  <a:gd name="connsiteX5" fmla="*/ 18100 w 284493"/>
                  <a:gd name="connsiteY5" fmla="*/ 124968 h 144541"/>
                  <a:gd name="connsiteX6" fmla="*/ 21253 w 284493"/>
                  <a:gd name="connsiteY6" fmla="*/ 132702 h 144541"/>
                  <a:gd name="connsiteX7" fmla="*/ 18100 w 284493"/>
                  <a:gd name="connsiteY7" fmla="*/ 140446 h 144541"/>
                  <a:gd name="connsiteX8" fmla="*/ 10490 w 284493"/>
                  <a:gd name="connsiteY8" fmla="*/ 143608 h 144541"/>
                  <a:gd name="connsiteX9" fmla="*/ 148877 w 284493"/>
                  <a:gd name="connsiteY9" fmla="*/ 135131 h 144541"/>
                  <a:gd name="connsiteX10" fmla="*/ 113207 w 284493"/>
                  <a:gd name="connsiteY10" fmla="*/ 144542 h 144541"/>
                  <a:gd name="connsiteX11" fmla="*/ 69011 w 284493"/>
                  <a:gd name="connsiteY11" fmla="*/ 125234 h 144541"/>
                  <a:gd name="connsiteX12" fmla="*/ 52219 w 284493"/>
                  <a:gd name="connsiteY12" fmla="*/ 74695 h 144541"/>
                  <a:gd name="connsiteX13" fmla="*/ 71107 w 284493"/>
                  <a:gd name="connsiteY13" fmla="*/ 20936 h 144541"/>
                  <a:gd name="connsiteX14" fmla="*/ 119636 w 284493"/>
                  <a:gd name="connsiteY14" fmla="*/ 0 h 144541"/>
                  <a:gd name="connsiteX15" fmla="*/ 149411 w 284493"/>
                  <a:gd name="connsiteY15" fmla="*/ 6458 h 144541"/>
                  <a:gd name="connsiteX16" fmla="*/ 149411 w 284493"/>
                  <a:gd name="connsiteY16" fmla="*/ 20460 h 144541"/>
                  <a:gd name="connsiteX17" fmla="*/ 117807 w 284493"/>
                  <a:gd name="connsiteY17" fmla="*/ 11316 h 144541"/>
                  <a:gd name="connsiteX18" fmla="*/ 79517 w 284493"/>
                  <a:gd name="connsiteY18" fmla="*/ 28746 h 144541"/>
                  <a:gd name="connsiteX19" fmla="*/ 64830 w 284493"/>
                  <a:gd name="connsiteY19" fmla="*/ 73895 h 144541"/>
                  <a:gd name="connsiteX20" fmla="*/ 78279 w 284493"/>
                  <a:gd name="connsiteY20" fmla="*/ 116957 h 144541"/>
                  <a:gd name="connsiteX21" fmla="*/ 113740 w 284493"/>
                  <a:gd name="connsiteY21" fmla="*/ 133245 h 144541"/>
                  <a:gd name="connsiteX22" fmla="*/ 148896 w 284493"/>
                  <a:gd name="connsiteY22" fmla="*/ 122206 h 144541"/>
                  <a:gd name="connsiteX23" fmla="*/ 148896 w 284493"/>
                  <a:gd name="connsiteY23" fmla="*/ 135121 h 144541"/>
                  <a:gd name="connsiteX24" fmla="*/ 148877 w 284493"/>
                  <a:gd name="connsiteY24" fmla="*/ 135121 h 144541"/>
                  <a:gd name="connsiteX25" fmla="*/ 272435 w 284493"/>
                  <a:gd name="connsiteY25" fmla="*/ 141179 h 144541"/>
                  <a:gd name="connsiteX26" fmla="*/ 272435 w 284493"/>
                  <a:gd name="connsiteY26" fmla="*/ 60979 h 144541"/>
                  <a:gd name="connsiteX27" fmla="*/ 237535 w 284493"/>
                  <a:gd name="connsiteY27" fmla="*/ 11335 h 144541"/>
                  <a:gd name="connsiteX28" fmla="*/ 205665 w 284493"/>
                  <a:gd name="connsiteY28" fmla="*/ 25937 h 144541"/>
                  <a:gd name="connsiteX29" fmla="*/ 193206 w 284493"/>
                  <a:gd name="connsiteY29" fmla="*/ 62065 h 144541"/>
                  <a:gd name="connsiteX30" fmla="*/ 193206 w 284493"/>
                  <a:gd name="connsiteY30" fmla="*/ 141198 h 144541"/>
                  <a:gd name="connsiteX31" fmla="*/ 181148 w 284493"/>
                  <a:gd name="connsiteY31" fmla="*/ 141198 h 144541"/>
                  <a:gd name="connsiteX32" fmla="*/ 181148 w 284493"/>
                  <a:gd name="connsiteY32" fmla="*/ 3400 h 144541"/>
                  <a:gd name="connsiteX33" fmla="*/ 193206 w 284493"/>
                  <a:gd name="connsiteY33" fmla="*/ 3400 h 144541"/>
                  <a:gd name="connsiteX34" fmla="*/ 193206 w 284493"/>
                  <a:gd name="connsiteY34" fmla="*/ 28423 h 144541"/>
                  <a:gd name="connsiteX35" fmla="*/ 193721 w 284493"/>
                  <a:gd name="connsiteY35" fmla="*/ 28423 h 144541"/>
                  <a:gd name="connsiteX36" fmla="*/ 239631 w 284493"/>
                  <a:gd name="connsiteY36" fmla="*/ 38 h 144541"/>
                  <a:gd name="connsiteX37" fmla="*/ 272949 w 284493"/>
                  <a:gd name="connsiteY37" fmla="*/ 14907 h 144541"/>
                  <a:gd name="connsiteX38" fmla="*/ 284493 w 284493"/>
                  <a:gd name="connsiteY38" fmla="*/ 57369 h 144541"/>
                  <a:gd name="connsiteX39" fmla="*/ 284493 w 284493"/>
                  <a:gd name="connsiteY39" fmla="*/ 141217 h 144541"/>
                  <a:gd name="connsiteX40" fmla="*/ 272435 w 284493"/>
                  <a:gd name="connsiteY40" fmla="*/ 141217 h 144541"/>
                  <a:gd name="connsiteX41" fmla="*/ 272435 w 284493"/>
                  <a:gd name="connsiteY41" fmla="*/ 141179 h 144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84493" h="144541">
                    <a:moveTo>
                      <a:pt x="10490" y="143608"/>
                    </a:moveTo>
                    <a:cubicBezTo>
                      <a:pt x="7518" y="143608"/>
                      <a:pt x="5023" y="142560"/>
                      <a:pt x="3013" y="140446"/>
                    </a:cubicBezTo>
                    <a:cubicBezTo>
                      <a:pt x="1013" y="138369"/>
                      <a:pt x="-64" y="135581"/>
                      <a:pt x="3" y="132702"/>
                    </a:cubicBezTo>
                    <a:cubicBezTo>
                      <a:pt x="3" y="129559"/>
                      <a:pt x="1003" y="126987"/>
                      <a:pt x="3013" y="124968"/>
                    </a:cubicBezTo>
                    <a:cubicBezTo>
                      <a:pt x="5023" y="122948"/>
                      <a:pt x="7518" y="121939"/>
                      <a:pt x="10490" y="121939"/>
                    </a:cubicBezTo>
                    <a:cubicBezTo>
                      <a:pt x="13452" y="121939"/>
                      <a:pt x="15995" y="122948"/>
                      <a:pt x="18100" y="124968"/>
                    </a:cubicBezTo>
                    <a:cubicBezTo>
                      <a:pt x="20215" y="126978"/>
                      <a:pt x="21253" y="129568"/>
                      <a:pt x="21253" y="132702"/>
                    </a:cubicBezTo>
                    <a:cubicBezTo>
                      <a:pt x="21253" y="135760"/>
                      <a:pt x="20215" y="138322"/>
                      <a:pt x="18100" y="140446"/>
                    </a:cubicBezTo>
                    <a:cubicBezTo>
                      <a:pt x="16110" y="142512"/>
                      <a:pt x="13357" y="143658"/>
                      <a:pt x="10490" y="143608"/>
                    </a:cubicBezTo>
                    <a:close/>
                    <a:moveTo>
                      <a:pt x="148877" y="135131"/>
                    </a:moveTo>
                    <a:cubicBezTo>
                      <a:pt x="138905" y="141417"/>
                      <a:pt x="127027" y="144542"/>
                      <a:pt x="113207" y="144542"/>
                    </a:cubicBezTo>
                    <a:cubicBezTo>
                      <a:pt x="94928" y="144542"/>
                      <a:pt x="80184" y="138103"/>
                      <a:pt x="69011" y="125234"/>
                    </a:cubicBezTo>
                    <a:cubicBezTo>
                      <a:pt x="57819" y="112357"/>
                      <a:pt x="52219" y="95526"/>
                      <a:pt x="52219" y="74695"/>
                    </a:cubicBezTo>
                    <a:cubicBezTo>
                      <a:pt x="52219" y="52797"/>
                      <a:pt x="58505" y="34880"/>
                      <a:pt x="71107" y="20936"/>
                    </a:cubicBezTo>
                    <a:cubicBezTo>
                      <a:pt x="83698" y="6982"/>
                      <a:pt x="99872" y="0"/>
                      <a:pt x="119636" y="0"/>
                    </a:cubicBezTo>
                    <a:cubicBezTo>
                      <a:pt x="129856" y="0"/>
                      <a:pt x="139791" y="2162"/>
                      <a:pt x="149411" y="6458"/>
                    </a:cubicBezTo>
                    <a:lnTo>
                      <a:pt x="149411" y="20460"/>
                    </a:lnTo>
                    <a:cubicBezTo>
                      <a:pt x="139981" y="14415"/>
                      <a:pt x="129008" y="11239"/>
                      <a:pt x="117807" y="11316"/>
                    </a:cubicBezTo>
                    <a:cubicBezTo>
                      <a:pt x="102072" y="11316"/>
                      <a:pt x="89299" y="17126"/>
                      <a:pt x="79517" y="28746"/>
                    </a:cubicBezTo>
                    <a:cubicBezTo>
                      <a:pt x="69716" y="40367"/>
                      <a:pt x="64830" y="55416"/>
                      <a:pt x="64830" y="73895"/>
                    </a:cubicBezTo>
                    <a:cubicBezTo>
                      <a:pt x="64830" y="91745"/>
                      <a:pt x="69316" y="106099"/>
                      <a:pt x="78279" y="116957"/>
                    </a:cubicBezTo>
                    <a:cubicBezTo>
                      <a:pt x="87242" y="127816"/>
                      <a:pt x="99072" y="133245"/>
                      <a:pt x="113740" y="133245"/>
                    </a:cubicBezTo>
                    <a:cubicBezTo>
                      <a:pt x="127208" y="133245"/>
                      <a:pt x="138933" y="129568"/>
                      <a:pt x="148896" y="122206"/>
                    </a:cubicBezTo>
                    <a:lnTo>
                      <a:pt x="148896" y="135121"/>
                    </a:lnTo>
                    <a:lnTo>
                      <a:pt x="148877" y="135121"/>
                    </a:lnTo>
                    <a:close/>
                    <a:moveTo>
                      <a:pt x="272435" y="141179"/>
                    </a:moveTo>
                    <a:lnTo>
                      <a:pt x="272435" y="60979"/>
                    </a:lnTo>
                    <a:cubicBezTo>
                      <a:pt x="272435" y="27870"/>
                      <a:pt x="260805" y="11335"/>
                      <a:pt x="237535" y="11335"/>
                    </a:cubicBezTo>
                    <a:cubicBezTo>
                      <a:pt x="224610" y="11335"/>
                      <a:pt x="213980" y="16192"/>
                      <a:pt x="205665" y="25937"/>
                    </a:cubicBezTo>
                    <a:cubicBezTo>
                      <a:pt x="197350" y="35671"/>
                      <a:pt x="193206" y="47720"/>
                      <a:pt x="193206" y="62065"/>
                    </a:cubicBezTo>
                    <a:lnTo>
                      <a:pt x="193206" y="141198"/>
                    </a:lnTo>
                    <a:lnTo>
                      <a:pt x="181148" y="141198"/>
                    </a:lnTo>
                    <a:lnTo>
                      <a:pt x="181148" y="3400"/>
                    </a:lnTo>
                    <a:lnTo>
                      <a:pt x="193206" y="3400"/>
                    </a:lnTo>
                    <a:lnTo>
                      <a:pt x="193206" y="28423"/>
                    </a:lnTo>
                    <a:lnTo>
                      <a:pt x="193721" y="28423"/>
                    </a:lnTo>
                    <a:cubicBezTo>
                      <a:pt x="203512" y="9487"/>
                      <a:pt x="218819" y="38"/>
                      <a:pt x="239631" y="38"/>
                    </a:cubicBezTo>
                    <a:cubicBezTo>
                      <a:pt x="254128" y="38"/>
                      <a:pt x="265243" y="5010"/>
                      <a:pt x="272949" y="14907"/>
                    </a:cubicBezTo>
                    <a:cubicBezTo>
                      <a:pt x="280645" y="24832"/>
                      <a:pt x="284493" y="38986"/>
                      <a:pt x="284493" y="57369"/>
                    </a:cubicBezTo>
                    <a:lnTo>
                      <a:pt x="284493" y="141217"/>
                    </a:lnTo>
                    <a:lnTo>
                      <a:pt x="272435" y="141217"/>
                    </a:lnTo>
                    <a:lnTo>
                      <a:pt x="272435" y="141179"/>
                    </a:lnTo>
                    <a:close/>
                  </a:path>
                </a:pathLst>
              </a:custGeom>
              <a:grpFill/>
              <a:ln w="5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16707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PA-组合 92">
            <a:extLst>
              <a:ext uri="{FF2B5EF4-FFF2-40B4-BE49-F238E27FC236}">
                <a16:creationId xmlns:a16="http://schemas.microsoft.com/office/drawing/2014/main" id="{67B4E3B1-FFAE-F911-D00D-8750EE7F2F5E}"/>
              </a:ext>
            </a:extLst>
          </p:cNvPr>
          <p:cNvGrpSpPr/>
          <p:nvPr userDrawn="1">
            <p:custDataLst>
              <p:tags r:id="rId1"/>
            </p:custDataLst>
          </p:nvPr>
        </p:nvGrpSpPr>
        <p:grpSpPr>
          <a:xfrm>
            <a:off x="-11446" y="5339692"/>
            <a:ext cx="1633604" cy="1214550"/>
            <a:chOff x="0" y="9100457"/>
            <a:chExt cx="2230640" cy="1658433"/>
          </a:xfrm>
          <a:solidFill>
            <a:schemeClr val="accent1">
              <a:lumMod val="20000"/>
              <a:lumOff val="80000"/>
              <a:alpha val="60000"/>
            </a:schemeClr>
          </a:solidFill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61F130B1-FB74-ED83-B972-09E4DD0ED4EC}"/>
                </a:ext>
              </a:extLst>
            </p:cNvPr>
            <p:cNvGrpSpPr/>
            <p:nvPr/>
          </p:nvGrpSpPr>
          <p:grpSpPr>
            <a:xfrm>
              <a:off x="0" y="9100457"/>
              <a:ext cx="2230640" cy="304800"/>
              <a:chOff x="0" y="9100457"/>
              <a:chExt cx="2230640" cy="304800"/>
            </a:xfrm>
            <a:grpFill/>
          </p:grpSpPr>
          <p:sp>
            <p:nvSpPr>
              <p:cNvPr id="26" name="PA-椭圆 68">
                <a:extLst>
                  <a:ext uri="{FF2B5EF4-FFF2-40B4-BE49-F238E27FC236}">
                    <a16:creationId xmlns:a16="http://schemas.microsoft.com/office/drawing/2014/main" id="{00D6A378-7A41-81BE-4C4E-DDB8867ABE9B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PA-椭圆 69">
                <a:extLst>
                  <a:ext uri="{FF2B5EF4-FFF2-40B4-BE49-F238E27FC236}">
                    <a16:creationId xmlns:a16="http://schemas.microsoft.com/office/drawing/2014/main" id="{F8435576-FFE8-3C07-302B-F3F86B833FE4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484504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PA-椭圆 70">
                <a:extLst>
                  <a:ext uri="{FF2B5EF4-FFF2-40B4-BE49-F238E27FC236}">
                    <a16:creationId xmlns:a16="http://schemas.microsoft.com/office/drawing/2014/main" id="{E186CE83-25B8-4355-1CAA-DF3887DAA1C8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96897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PA-椭圆 71">
                <a:extLst>
                  <a:ext uri="{FF2B5EF4-FFF2-40B4-BE49-F238E27FC236}">
                    <a16:creationId xmlns:a16="http://schemas.microsoft.com/office/drawing/2014/main" id="{32F40C8F-1A59-C61C-F255-8D4ACDCAFB04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1447405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0" name="PA-椭圆 72">
                <a:extLst>
                  <a:ext uri="{FF2B5EF4-FFF2-40B4-BE49-F238E27FC236}">
                    <a16:creationId xmlns:a16="http://schemas.microsoft.com/office/drawing/2014/main" id="{57248266-ECF1-95A6-A514-E6EA9253A036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192584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2E945B9D-4805-385D-FFC3-3A68B65F97B1}"/>
                </a:ext>
              </a:extLst>
            </p:cNvPr>
            <p:cNvGrpSpPr/>
            <p:nvPr/>
          </p:nvGrpSpPr>
          <p:grpSpPr>
            <a:xfrm>
              <a:off x="0" y="9551668"/>
              <a:ext cx="2230640" cy="304800"/>
              <a:chOff x="0" y="9100457"/>
              <a:chExt cx="2230640" cy="304800"/>
            </a:xfrm>
            <a:grpFill/>
          </p:grpSpPr>
          <p:sp>
            <p:nvSpPr>
              <p:cNvPr id="21" name="PA-椭圆 76">
                <a:extLst>
                  <a:ext uri="{FF2B5EF4-FFF2-40B4-BE49-F238E27FC236}">
                    <a16:creationId xmlns:a16="http://schemas.microsoft.com/office/drawing/2014/main" id="{7FFCDD90-C11C-91D4-3740-B8E9791C9FF6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484504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PA-椭圆 75">
                <a:extLst>
                  <a:ext uri="{FF2B5EF4-FFF2-40B4-BE49-F238E27FC236}">
                    <a16:creationId xmlns:a16="http://schemas.microsoft.com/office/drawing/2014/main" id="{43E861DE-62FB-879A-84C5-4DB36B22FA22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PA-椭圆 77">
                <a:extLst>
                  <a:ext uri="{FF2B5EF4-FFF2-40B4-BE49-F238E27FC236}">
                    <a16:creationId xmlns:a16="http://schemas.microsoft.com/office/drawing/2014/main" id="{494A534B-9A8B-AF4D-79A3-A903C223146B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96897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PA-椭圆 78">
                <a:extLst>
                  <a:ext uri="{FF2B5EF4-FFF2-40B4-BE49-F238E27FC236}">
                    <a16:creationId xmlns:a16="http://schemas.microsoft.com/office/drawing/2014/main" id="{4B0883AB-48A3-E626-BEA9-09B55D2BDC3D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1447405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PA-椭圆 79">
                <a:extLst>
                  <a:ext uri="{FF2B5EF4-FFF2-40B4-BE49-F238E27FC236}">
                    <a16:creationId xmlns:a16="http://schemas.microsoft.com/office/drawing/2014/main" id="{0B2D5AE5-0EC0-0784-B1B7-88BD8A18DE77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192584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8B0052B-8974-77B1-EB67-8F4FAF292B93}"/>
                </a:ext>
              </a:extLst>
            </p:cNvPr>
            <p:cNvGrpSpPr/>
            <p:nvPr/>
          </p:nvGrpSpPr>
          <p:grpSpPr>
            <a:xfrm>
              <a:off x="0" y="10002879"/>
              <a:ext cx="2230640" cy="304800"/>
              <a:chOff x="0" y="9100457"/>
              <a:chExt cx="2230640" cy="304800"/>
            </a:xfrm>
            <a:grpFill/>
          </p:grpSpPr>
          <p:sp>
            <p:nvSpPr>
              <p:cNvPr id="16" name="PA-椭圆 81">
                <a:extLst>
                  <a:ext uri="{FF2B5EF4-FFF2-40B4-BE49-F238E27FC236}">
                    <a16:creationId xmlns:a16="http://schemas.microsoft.com/office/drawing/2014/main" id="{14CA0EEE-27DE-7375-27EE-E4DF2F78B4B6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PA-椭圆 82">
                <a:extLst>
                  <a:ext uri="{FF2B5EF4-FFF2-40B4-BE49-F238E27FC236}">
                    <a16:creationId xmlns:a16="http://schemas.microsoft.com/office/drawing/2014/main" id="{34B5B24D-8EA0-991C-87C3-AA7BB9BFD05B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484504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PA-椭圆 83">
                <a:extLst>
                  <a:ext uri="{FF2B5EF4-FFF2-40B4-BE49-F238E27FC236}">
                    <a16:creationId xmlns:a16="http://schemas.microsoft.com/office/drawing/2014/main" id="{56732A01-9AD0-A372-1F12-8378A29D880F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96897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PA-椭圆 84">
                <a:extLst>
                  <a:ext uri="{FF2B5EF4-FFF2-40B4-BE49-F238E27FC236}">
                    <a16:creationId xmlns:a16="http://schemas.microsoft.com/office/drawing/2014/main" id="{497600DA-08F6-782E-87EF-DB22CD8A7264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447405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PA-椭圆 85">
                <a:extLst>
                  <a:ext uri="{FF2B5EF4-FFF2-40B4-BE49-F238E27FC236}">
                    <a16:creationId xmlns:a16="http://schemas.microsoft.com/office/drawing/2014/main" id="{79EF5A09-B082-0B96-E00F-854506B8473F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92584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D9A723F2-1A52-5B80-B15A-6F8D2C65E132}"/>
                </a:ext>
              </a:extLst>
            </p:cNvPr>
            <p:cNvGrpSpPr/>
            <p:nvPr/>
          </p:nvGrpSpPr>
          <p:grpSpPr>
            <a:xfrm>
              <a:off x="0" y="10454090"/>
              <a:ext cx="2230640" cy="304800"/>
              <a:chOff x="0" y="9100457"/>
              <a:chExt cx="2230640" cy="304800"/>
            </a:xfrm>
            <a:grpFill/>
          </p:grpSpPr>
          <p:sp>
            <p:nvSpPr>
              <p:cNvPr id="11" name="PA-椭圆 87">
                <a:extLst>
                  <a:ext uri="{FF2B5EF4-FFF2-40B4-BE49-F238E27FC236}">
                    <a16:creationId xmlns:a16="http://schemas.microsoft.com/office/drawing/2014/main" id="{8E83D45D-9129-C4F4-344E-5A0287FC39BE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PA-椭圆 88">
                <a:extLst>
                  <a:ext uri="{FF2B5EF4-FFF2-40B4-BE49-F238E27FC236}">
                    <a16:creationId xmlns:a16="http://schemas.microsoft.com/office/drawing/2014/main" id="{2943E40A-CC47-D0AE-EC96-E5DD1B7B2BC0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484504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PA-椭圆 89">
                <a:extLst>
                  <a:ext uri="{FF2B5EF4-FFF2-40B4-BE49-F238E27FC236}">
                    <a16:creationId xmlns:a16="http://schemas.microsoft.com/office/drawing/2014/main" id="{B00274C8-D5CE-1FCC-E324-5B33301865DF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96897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PA-椭圆 90">
                <a:extLst>
                  <a:ext uri="{FF2B5EF4-FFF2-40B4-BE49-F238E27FC236}">
                    <a16:creationId xmlns:a16="http://schemas.microsoft.com/office/drawing/2014/main" id="{CA5E09B7-D4CC-3ECF-C75B-1BD3CB87919B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1447405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PA-椭圆 91">
                <a:extLst>
                  <a:ext uri="{FF2B5EF4-FFF2-40B4-BE49-F238E27FC236}">
                    <a16:creationId xmlns:a16="http://schemas.microsoft.com/office/drawing/2014/main" id="{023B0958-8FCC-ECC0-A2AE-B5C938098096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192584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52FA90BF-72DB-B6E5-223C-5A2C5C61AC76}"/>
              </a:ext>
            </a:extLst>
          </p:cNvPr>
          <p:cNvSpPr/>
          <p:nvPr userDrawn="1"/>
        </p:nvSpPr>
        <p:spPr>
          <a:xfrm>
            <a:off x="97325" y="6631779"/>
            <a:ext cx="12040617" cy="230957"/>
          </a:xfrm>
          <a:custGeom>
            <a:avLst/>
            <a:gdLst>
              <a:gd name="connsiteX0" fmla="*/ 11855349 w 12040617"/>
              <a:gd name="connsiteY0" fmla="*/ 0 h 230957"/>
              <a:gd name="connsiteX1" fmla="*/ 12022764 w 12040617"/>
              <a:gd name="connsiteY1" fmla="*/ 0 h 230957"/>
              <a:gd name="connsiteX2" fmla="*/ 12040617 w 12040617"/>
              <a:gd name="connsiteY2" fmla="*/ 230957 h 230957"/>
              <a:gd name="connsiteX3" fmla="*/ 11873202 w 12040617"/>
              <a:gd name="connsiteY3" fmla="*/ 230957 h 230957"/>
              <a:gd name="connsiteX4" fmla="*/ 11494872 w 12040617"/>
              <a:gd name="connsiteY4" fmla="*/ 0 h 230957"/>
              <a:gd name="connsiteX5" fmla="*/ 11687934 w 12040617"/>
              <a:gd name="connsiteY5" fmla="*/ 0 h 230957"/>
              <a:gd name="connsiteX6" fmla="*/ 11705787 w 12040617"/>
              <a:gd name="connsiteY6" fmla="*/ 230957 h 230957"/>
              <a:gd name="connsiteX7" fmla="*/ 11512725 w 12040617"/>
              <a:gd name="connsiteY7" fmla="*/ 230957 h 230957"/>
              <a:gd name="connsiteX8" fmla="*/ 11166604 w 12040617"/>
              <a:gd name="connsiteY8" fmla="*/ 0 h 230957"/>
              <a:gd name="connsiteX9" fmla="*/ 11327457 w 12040617"/>
              <a:gd name="connsiteY9" fmla="*/ 0 h 230957"/>
              <a:gd name="connsiteX10" fmla="*/ 11345310 w 12040617"/>
              <a:gd name="connsiteY10" fmla="*/ 230957 h 230957"/>
              <a:gd name="connsiteX11" fmla="*/ 11184457 w 12040617"/>
              <a:gd name="connsiteY11" fmla="*/ 230957 h 230957"/>
              <a:gd name="connsiteX12" fmla="*/ 1041428 w 12040617"/>
              <a:gd name="connsiteY12" fmla="*/ 0 h 230957"/>
              <a:gd name="connsiteX13" fmla="*/ 6017620 w 12040617"/>
              <a:gd name="connsiteY13" fmla="*/ 0 h 230957"/>
              <a:gd name="connsiteX14" fmla="*/ 6022997 w 12040617"/>
              <a:gd name="connsiteY14" fmla="*/ 0 h 230957"/>
              <a:gd name="connsiteX15" fmla="*/ 10999189 w 12040617"/>
              <a:gd name="connsiteY15" fmla="*/ 0 h 230957"/>
              <a:gd name="connsiteX16" fmla="*/ 11017042 w 12040617"/>
              <a:gd name="connsiteY16" fmla="*/ 230957 h 230957"/>
              <a:gd name="connsiteX17" fmla="*/ 6022997 w 12040617"/>
              <a:gd name="connsiteY17" fmla="*/ 230957 h 230957"/>
              <a:gd name="connsiteX18" fmla="*/ 6017620 w 12040617"/>
              <a:gd name="connsiteY18" fmla="*/ 230957 h 230957"/>
              <a:gd name="connsiteX19" fmla="*/ 1023575 w 12040617"/>
              <a:gd name="connsiteY19" fmla="*/ 230957 h 230957"/>
              <a:gd name="connsiteX20" fmla="*/ 713160 w 12040617"/>
              <a:gd name="connsiteY20" fmla="*/ 0 h 230957"/>
              <a:gd name="connsiteX21" fmla="*/ 874013 w 12040617"/>
              <a:gd name="connsiteY21" fmla="*/ 0 h 230957"/>
              <a:gd name="connsiteX22" fmla="*/ 856160 w 12040617"/>
              <a:gd name="connsiteY22" fmla="*/ 230957 h 230957"/>
              <a:gd name="connsiteX23" fmla="*/ 695307 w 12040617"/>
              <a:gd name="connsiteY23" fmla="*/ 230957 h 230957"/>
              <a:gd name="connsiteX24" fmla="*/ 352683 w 12040617"/>
              <a:gd name="connsiteY24" fmla="*/ 0 h 230957"/>
              <a:gd name="connsiteX25" fmla="*/ 545745 w 12040617"/>
              <a:gd name="connsiteY25" fmla="*/ 0 h 230957"/>
              <a:gd name="connsiteX26" fmla="*/ 527892 w 12040617"/>
              <a:gd name="connsiteY26" fmla="*/ 230957 h 230957"/>
              <a:gd name="connsiteX27" fmla="*/ 334830 w 12040617"/>
              <a:gd name="connsiteY27" fmla="*/ 230957 h 230957"/>
              <a:gd name="connsiteX28" fmla="*/ 17853 w 12040617"/>
              <a:gd name="connsiteY28" fmla="*/ 0 h 230957"/>
              <a:gd name="connsiteX29" fmla="*/ 185268 w 12040617"/>
              <a:gd name="connsiteY29" fmla="*/ 0 h 230957"/>
              <a:gd name="connsiteX30" fmla="*/ 167415 w 12040617"/>
              <a:gd name="connsiteY30" fmla="*/ 230957 h 230957"/>
              <a:gd name="connsiteX31" fmla="*/ 0 w 12040617"/>
              <a:gd name="connsiteY31" fmla="*/ 230957 h 230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040617" h="230957">
                <a:moveTo>
                  <a:pt x="11855349" y="0"/>
                </a:moveTo>
                <a:lnTo>
                  <a:pt x="12022764" y="0"/>
                </a:lnTo>
                <a:lnTo>
                  <a:pt x="12040617" y="230957"/>
                </a:lnTo>
                <a:lnTo>
                  <a:pt x="11873202" y="230957"/>
                </a:lnTo>
                <a:close/>
                <a:moveTo>
                  <a:pt x="11494872" y="0"/>
                </a:moveTo>
                <a:lnTo>
                  <a:pt x="11687934" y="0"/>
                </a:lnTo>
                <a:lnTo>
                  <a:pt x="11705787" y="230957"/>
                </a:lnTo>
                <a:lnTo>
                  <a:pt x="11512725" y="230957"/>
                </a:lnTo>
                <a:close/>
                <a:moveTo>
                  <a:pt x="11166604" y="0"/>
                </a:moveTo>
                <a:lnTo>
                  <a:pt x="11327457" y="0"/>
                </a:lnTo>
                <a:lnTo>
                  <a:pt x="11345310" y="230957"/>
                </a:lnTo>
                <a:lnTo>
                  <a:pt x="11184457" y="230957"/>
                </a:lnTo>
                <a:close/>
                <a:moveTo>
                  <a:pt x="1041428" y="0"/>
                </a:moveTo>
                <a:lnTo>
                  <a:pt x="6017620" y="0"/>
                </a:lnTo>
                <a:lnTo>
                  <a:pt x="6022997" y="0"/>
                </a:lnTo>
                <a:lnTo>
                  <a:pt x="10999189" y="0"/>
                </a:lnTo>
                <a:lnTo>
                  <a:pt x="11017042" y="230957"/>
                </a:lnTo>
                <a:lnTo>
                  <a:pt x="6022997" y="230957"/>
                </a:lnTo>
                <a:lnTo>
                  <a:pt x="6017620" y="230957"/>
                </a:lnTo>
                <a:lnTo>
                  <a:pt x="1023575" y="230957"/>
                </a:lnTo>
                <a:close/>
                <a:moveTo>
                  <a:pt x="713160" y="0"/>
                </a:moveTo>
                <a:lnTo>
                  <a:pt x="874013" y="0"/>
                </a:lnTo>
                <a:lnTo>
                  <a:pt x="856160" y="230957"/>
                </a:lnTo>
                <a:lnTo>
                  <a:pt x="695307" y="230957"/>
                </a:lnTo>
                <a:close/>
                <a:moveTo>
                  <a:pt x="352683" y="0"/>
                </a:moveTo>
                <a:lnTo>
                  <a:pt x="545745" y="0"/>
                </a:lnTo>
                <a:lnTo>
                  <a:pt x="527892" y="230957"/>
                </a:lnTo>
                <a:lnTo>
                  <a:pt x="334830" y="230957"/>
                </a:lnTo>
                <a:close/>
                <a:moveTo>
                  <a:pt x="17853" y="0"/>
                </a:moveTo>
                <a:lnTo>
                  <a:pt x="185268" y="0"/>
                </a:lnTo>
                <a:lnTo>
                  <a:pt x="167415" y="230957"/>
                </a:lnTo>
                <a:lnTo>
                  <a:pt x="0" y="23095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2" name="同心圆 1">
            <a:extLst>
              <a:ext uri="{FF2B5EF4-FFF2-40B4-BE49-F238E27FC236}">
                <a16:creationId xmlns:a16="http://schemas.microsoft.com/office/drawing/2014/main" id="{3BF00B14-11E8-D77C-1703-864EB5C6748F}"/>
              </a:ext>
            </a:extLst>
          </p:cNvPr>
          <p:cNvSpPr/>
          <p:nvPr userDrawn="1"/>
        </p:nvSpPr>
        <p:spPr>
          <a:xfrm>
            <a:off x="870608" y="412750"/>
            <a:ext cx="577850" cy="577850"/>
          </a:xfrm>
          <a:prstGeom prst="donut">
            <a:avLst>
              <a:gd name="adj" fmla="val 27711"/>
            </a:avLst>
          </a:prstGeom>
          <a:solidFill>
            <a:schemeClr val="accent2"/>
          </a:solidFill>
          <a:ln>
            <a:noFill/>
          </a:ln>
          <a:effectLst>
            <a:outerShdw blurRad="304800" dist="228600" dir="2700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同心圆 2">
            <a:extLst>
              <a:ext uri="{FF2B5EF4-FFF2-40B4-BE49-F238E27FC236}">
                <a16:creationId xmlns:a16="http://schemas.microsoft.com/office/drawing/2014/main" id="{60B296DB-5053-B2E1-99E9-550DD8CC0014}"/>
              </a:ext>
            </a:extLst>
          </p:cNvPr>
          <p:cNvSpPr/>
          <p:nvPr userDrawn="1"/>
        </p:nvSpPr>
        <p:spPr>
          <a:xfrm>
            <a:off x="662317" y="412750"/>
            <a:ext cx="577850" cy="577850"/>
          </a:xfrm>
          <a:prstGeom prst="donut">
            <a:avLst>
              <a:gd name="adj" fmla="val 27711"/>
            </a:avLst>
          </a:prstGeom>
          <a:solidFill>
            <a:schemeClr val="accent1"/>
          </a:solidFill>
          <a:ln>
            <a:noFill/>
          </a:ln>
          <a:effectLst>
            <a:outerShdw blurRad="304800" dist="228600" dir="2700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标题 51">
            <a:extLst>
              <a:ext uri="{FF2B5EF4-FFF2-40B4-BE49-F238E27FC236}">
                <a16:creationId xmlns:a16="http://schemas.microsoft.com/office/drawing/2014/main" id="{5C3F3DD1-1085-7045-AF95-0B743CE2E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749" y="450849"/>
            <a:ext cx="5150451" cy="577851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52576213-9999-0160-9915-F55ED6F2765F}"/>
              </a:ext>
            </a:extLst>
          </p:cNvPr>
          <p:cNvGrpSpPr/>
          <p:nvPr userDrawn="1"/>
        </p:nvGrpSpPr>
        <p:grpSpPr>
          <a:xfrm>
            <a:off x="9791921" y="447755"/>
            <a:ext cx="1737762" cy="478194"/>
            <a:chOff x="660400" y="550506"/>
            <a:chExt cx="1737762" cy="478194"/>
          </a:xfrm>
        </p:grpSpPr>
        <p:sp>
          <p:nvSpPr>
            <p:cNvPr id="44" name="矩形: 圆角 43">
              <a:extLst>
                <a:ext uri="{FF2B5EF4-FFF2-40B4-BE49-F238E27FC236}">
                  <a16:creationId xmlns:a16="http://schemas.microsoft.com/office/drawing/2014/main" id="{72768EA9-67AB-0BE1-BDFC-3D3B27923B36}"/>
                </a:ext>
              </a:extLst>
            </p:cNvPr>
            <p:cNvSpPr/>
            <p:nvPr userDrawn="1"/>
          </p:nvSpPr>
          <p:spPr>
            <a:xfrm>
              <a:off x="660400" y="550506"/>
              <a:ext cx="1737762" cy="478194"/>
            </a:xfrm>
            <a:prstGeom prst="roundRect">
              <a:avLst>
                <a:gd name="adj" fmla="val 23758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dirty="0">
                <a:latin typeface="+mj-ea"/>
                <a:ea typeface="+mj-ea"/>
              </a:endParaRPr>
            </a:p>
          </p:txBody>
        </p:sp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BEB86A08-1B4C-6C91-7FF1-7AFD34382B46}"/>
                </a:ext>
              </a:extLst>
            </p:cNvPr>
            <p:cNvGrpSpPr/>
            <p:nvPr userDrawn="1"/>
          </p:nvGrpSpPr>
          <p:grpSpPr>
            <a:xfrm>
              <a:off x="753058" y="684829"/>
              <a:ext cx="1552447" cy="209549"/>
              <a:chOff x="5153187" y="352513"/>
              <a:chExt cx="1552447" cy="209549"/>
            </a:xfrm>
            <a:solidFill>
              <a:schemeClr val="bg1"/>
            </a:solidFill>
          </p:grpSpPr>
          <p:sp>
            <p:nvSpPr>
              <p:cNvPr id="46" name="任意多边形: 形状 45">
                <a:extLst>
                  <a:ext uri="{FF2B5EF4-FFF2-40B4-BE49-F238E27FC236}">
                    <a16:creationId xmlns:a16="http://schemas.microsoft.com/office/drawing/2014/main" id="{A7225163-7499-E81D-3E25-77C6F4717A81}"/>
                  </a:ext>
                </a:extLst>
              </p:cNvPr>
              <p:cNvSpPr/>
              <p:nvPr/>
            </p:nvSpPr>
            <p:spPr>
              <a:xfrm>
                <a:off x="5153187" y="352513"/>
                <a:ext cx="636559" cy="209549"/>
              </a:xfrm>
              <a:custGeom>
                <a:avLst/>
                <a:gdLst>
                  <a:gd name="connsiteX0" fmla="*/ 87229 w 636559"/>
                  <a:gd name="connsiteY0" fmla="*/ 209550 h 209549"/>
                  <a:gd name="connsiteX1" fmla="*/ 23669 w 636559"/>
                  <a:gd name="connsiteY1" fmla="*/ 182365 h 209549"/>
                  <a:gd name="connsiteX2" fmla="*/ 0 w 636559"/>
                  <a:gd name="connsiteY2" fmla="*/ 111699 h 209549"/>
                  <a:gd name="connsiteX3" fmla="*/ 24336 w 636559"/>
                  <a:gd name="connsiteY3" fmla="*/ 37757 h 209549"/>
                  <a:gd name="connsiteX4" fmla="*/ 90772 w 636559"/>
                  <a:gd name="connsiteY4" fmla="*/ 9973 h 209549"/>
                  <a:gd name="connsiteX5" fmla="*/ 152351 w 636559"/>
                  <a:gd name="connsiteY5" fmla="*/ 36690 h 209549"/>
                  <a:gd name="connsiteX6" fmla="*/ 175887 w 636559"/>
                  <a:gd name="connsiteY6" fmla="*/ 106737 h 209549"/>
                  <a:gd name="connsiteX7" fmla="*/ 151751 w 636559"/>
                  <a:gd name="connsiteY7" fmla="*/ 182099 h 209549"/>
                  <a:gd name="connsiteX8" fmla="*/ 87229 w 636559"/>
                  <a:gd name="connsiteY8" fmla="*/ 209550 h 209549"/>
                  <a:gd name="connsiteX9" fmla="*/ 88534 w 636559"/>
                  <a:gd name="connsiteY9" fmla="*/ 22079 h 209549"/>
                  <a:gd name="connsiteX10" fmla="*/ 34566 w 636559"/>
                  <a:gd name="connsiteY10" fmla="*/ 46444 h 209549"/>
                  <a:gd name="connsiteX11" fmla="*/ 13383 w 636559"/>
                  <a:gd name="connsiteY11" fmla="*/ 110233 h 209549"/>
                  <a:gd name="connsiteX12" fmla="*/ 33461 w 636559"/>
                  <a:gd name="connsiteY12" fmla="*/ 173679 h 209549"/>
                  <a:gd name="connsiteX13" fmla="*/ 86972 w 636559"/>
                  <a:gd name="connsiteY13" fmla="*/ 197300 h 209549"/>
                  <a:gd name="connsiteX14" fmla="*/ 142198 w 636559"/>
                  <a:gd name="connsiteY14" fmla="*/ 173964 h 209549"/>
                  <a:gd name="connsiteX15" fmla="*/ 162524 w 636559"/>
                  <a:gd name="connsiteY15" fmla="*/ 108890 h 209549"/>
                  <a:gd name="connsiteX16" fmla="*/ 142645 w 636559"/>
                  <a:gd name="connsiteY16" fmla="*/ 45034 h 209549"/>
                  <a:gd name="connsiteX17" fmla="*/ 88534 w 636559"/>
                  <a:gd name="connsiteY17" fmla="*/ 22079 h 209549"/>
                  <a:gd name="connsiteX18" fmla="*/ 270460 w 636559"/>
                  <a:gd name="connsiteY18" fmla="*/ 15211 h 209549"/>
                  <a:gd name="connsiteX19" fmla="*/ 255773 w 636559"/>
                  <a:gd name="connsiteY19" fmla="*/ 11306 h 209549"/>
                  <a:gd name="connsiteX20" fmla="*/ 230979 w 636559"/>
                  <a:gd name="connsiteY20" fmla="*/ 45482 h 209549"/>
                  <a:gd name="connsiteX21" fmla="*/ 230979 w 636559"/>
                  <a:gd name="connsiteY21" fmla="*/ 68370 h 209549"/>
                  <a:gd name="connsiteX22" fmla="*/ 266526 w 636559"/>
                  <a:gd name="connsiteY22" fmla="*/ 68370 h 209549"/>
                  <a:gd name="connsiteX23" fmla="*/ 266526 w 636559"/>
                  <a:gd name="connsiteY23" fmla="*/ 79676 h 209549"/>
                  <a:gd name="connsiteX24" fmla="*/ 230979 w 636559"/>
                  <a:gd name="connsiteY24" fmla="*/ 79676 h 209549"/>
                  <a:gd name="connsiteX25" fmla="*/ 230979 w 636559"/>
                  <a:gd name="connsiteY25" fmla="*/ 206187 h 209549"/>
                  <a:gd name="connsiteX26" fmla="*/ 218911 w 636559"/>
                  <a:gd name="connsiteY26" fmla="*/ 206187 h 209549"/>
                  <a:gd name="connsiteX27" fmla="*/ 218911 w 636559"/>
                  <a:gd name="connsiteY27" fmla="*/ 79676 h 209549"/>
                  <a:gd name="connsiteX28" fmla="*/ 194785 w 636559"/>
                  <a:gd name="connsiteY28" fmla="*/ 79676 h 209549"/>
                  <a:gd name="connsiteX29" fmla="*/ 194785 w 636559"/>
                  <a:gd name="connsiteY29" fmla="*/ 68370 h 209549"/>
                  <a:gd name="connsiteX30" fmla="*/ 218921 w 636559"/>
                  <a:gd name="connsiteY30" fmla="*/ 68370 h 209549"/>
                  <a:gd name="connsiteX31" fmla="*/ 218921 w 636559"/>
                  <a:gd name="connsiteY31" fmla="*/ 44415 h 209549"/>
                  <a:gd name="connsiteX32" fmla="*/ 229617 w 636559"/>
                  <a:gd name="connsiteY32" fmla="*/ 11306 h 209549"/>
                  <a:gd name="connsiteX33" fmla="*/ 256287 w 636559"/>
                  <a:gd name="connsiteY33" fmla="*/ 0 h 209549"/>
                  <a:gd name="connsiteX34" fmla="*/ 270460 w 636559"/>
                  <a:gd name="connsiteY34" fmla="*/ 2562 h 209549"/>
                  <a:gd name="connsiteX35" fmla="*/ 270460 w 636559"/>
                  <a:gd name="connsiteY35" fmla="*/ 15211 h 209549"/>
                  <a:gd name="connsiteX36" fmla="*/ 344564 w 636559"/>
                  <a:gd name="connsiteY36" fmla="*/ 15211 h 209549"/>
                  <a:gd name="connsiteX37" fmla="*/ 329876 w 636559"/>
                  <a:gd name="connsiteY37" fmla="*/ 11306 h 209549"/>
                  <a:gd name="connsiteX38" fmla="*/ 305083 w 636559"/>
                  <a:gd name="connsiteY38" fmla="*/ 45482 h 209549"/>
                  <a:gd name="connsiteX39" fmla="*/ 305083 w 636559"/>
                  <a:gd name="connsiteY39" fmla="*/ 68370 h 209549"/>
                  <a:gd name="connsiteX40" fmla="*/ 340640 w 636559"/>
                  <a:gd name="connsiteY40" fmla="*/ 68370 h 209549"/>
                  <a:gd name="connsiteX41" fmla="*/ 340640 w 636559"/>
                  <a:gd name="connsiteY41" fmla="*/ 79676 h 209549"/>
                  <a:gd name="connsiteX42" fmla="*/ 305083 w 636559"/>
                  <a:gd name="connsiteY42" fmla="*/ 79676 h 209549"/>
                  <a:gd name="connsiteX43" fmla="*/ 305083 w 636559"/>
                  <a:gd name="connsiteY43" fmla="*/ 206187 h 209549"/>
                  <a:gd name="connsiteX44" fmla="*/ 293025 w 636559"/>
                  <a:gd name="connsiteY44" fmla="*/ 206187 h 209549"/>
                  <a:gd name="connsiteX45" fmla="*/ 293025 w 636559"/>
                  <a:gd name="connsiteY45" fmla="*/ 79676 h 209549"/>
                  <a:gd name="connsiteX46" fmla="*/ 268888 w 636559"/>
                  <a:gd name="connsiteY46" fmla="*/ 79676 h 209549"/>
                  <a:gd name="connsiteX47" fmla="*/ 268888 w 636559"/>
                  <a:gd name="connsiteY47" fmla="*/ 68370 h 209549"/>
                  <a:gd name="connsiteX48" fmla="*/ 293025 w 636559"/>
                  <a:gd name="connsiteY48" fmla="*/ 68370 h 209549"/>
                  <a:gd name="connsiteX49" fmla="*/ 293025 w 636559"/>
                  <a:gd name="connsiteY49" fmla="*/ 44415 h 209549"/>
                  <a:gd name="connsiteX50" fmla="*/ 303712 w 636559"/>
                  <a:gd name="connsiteY50" fmla="*/ 11306 h 209549"/>
                  <a:gd name="connsiteX51" fmla="*/ 330419 w 636559"/>
                  <a:gd name="connsiteY51" fmla="*/ 0 h 209549"/>
                  <a:gd name="connsiteX52" fmla="*/ 344583 w 636559"/>
                  <a:gd name="connsiteY52" fmla="*/ 2562 h 209549"/>
                  <a:gd name="connsiteX53" fmla="*/ 344583 w 636559"/>
                  <a:gd name="connsiteY53" fmla="*/ 15211 h 209549"/>
                  <a:gd name="connsiteX54" fmla="*/ 344564 w 636559"/>
                  <a:gd name="connsiteY54" fmla="*/ 15211 h 209549"/>
                  <a:gd name="connsiteX55" fmla="*/ 365814 w 636559"/>
                  <a:gd name="connsiteY55" fmla="*/ 33642 h 209549"/>
                  <a:gd name="connsiteX56" fmla="*/ 358861 w 636559"/>
                  <a:gd name="connsiteY56" fmla="*/ 30689 h 209549"/>
                  <a:gd name="connsiteX57" fmla="*/ 355841 w 636559"/>
                  <a:gd name="connsiteY57" fmla="*/ 23136 h 209549"/>
                  <a:gd name="connsiteX58" fmla="*/ 358918 w 636559"/>
                  <a:gd name="connsiteY58" fmla="*/ 15945 h 209549"/>
                  <a:gd name="connsiteX59" fmla="*/ 365814 w 636559"/>
                  <a:gd name="connsiteY59" fmla="*/ 13183 h 209549"/>
                  <a:gd name="connsiteX60" fmla="*/ 372977 w 636559"/>
                  <a:gd name="connsiteY60" fmla="*/ 15878 h 209549"/>
                  <a:gd name="connsiteX61" fmla="*/ 376053 w 636559"/>
                  <a:gd name="connsiteY61" fmla="*/ 23155 h 209549"/>
                  <a:gd name="connsiteX62" fmla="*/ 373034 w 636559"/>
                  <a:gd name="connsiteY62" fmla="*/ 30547 h 209549"/>
                  <a:gd name="connsiteX63" fmla="*/ 365814 w 636559"/>
                  <a:gd name="connsiteY63" fmla="*/ 33642 h 209549"/>
                  <a:gd name="connsiteX64" fmla="*/ 359909 w 636559"/>
                  <a:gd name="connsiteY64" fmla="*/ 68370 h 209549"/>
                  <a:gd name="connsiteX65" fmla="*/ 371967 w 636559"/>
                  <a:gd name="connsiteY65" fmla="*/ 68370 h 209549"/>
                  <a:gd name="connsiteX66" fmla="*/ 371967 w 636559"/>
                  <a:gd name="connsiteY66" fmla="*/ 206168 h 209549"/>
                  <a:gd name="connsiteX67" fmla="*/ 359909 w 636559"/>
                  <a:gd name="connsiteY67" fmla="*/ 206168 h 209549"/>
                  <a:gd name="connsiteX68" fmla="*/ 359909 w 636559"/>
                  <a:gd name="connsiteY68" fmla="*/ 68370 h 209549"/>
                  <a:gd name="connsiteX69" fmla="*/ 501963 w 636559"/>
                  <a:gd name="connsiteY69" fmla="*/ 200120 h 209549"/>
                  <a:gd name="connsiteX70" fmla="*/ 466292 w 636559"/>
                  <a:gd name="connsiteY70" fmla="*/ 209531 h 209549"/>
                  <a:gd name="connsiteX71" fmla="*/ 422097 w 636559"/>
                  <a:gd name="connsiteY71" fmla="*/ 190223 h 209549"/>
                  <a:gd name="connsiteX72" fmla="*/ 405295 w 636559"/>
                  <a:gd name="connsiteY72" fmla="*/ 139684 h 209549"/>
                  <a:gd name="connsiteX73" fmla="*/ 424183 w 636559"/>
                  <a:gd name="connsiteY73" fmla="*/ 85925 h 209549"/>
                  <a:gd name="connsiteX74" fmla="*/ 472712 w 636559"/>
                  <a:gd name="connsiteY74" fmla="*/ 64989 h 209549"/>
                  <a:gd name="connsiteX75" fmla="*/ 502487 w 636559"/>
                  <a:gd name="connsiteY75" fmla="*/ 71447 h 209549"/>
                  <a:gd name="connsiteX76" fmla="*/ 502487 w 636559"/>
                  <a:gd name="connsiteY76" fmla="*/ 85449 h 209549"/>
                  <a:gd name="connsiteX77" fmla="*/ 470864 w 636559"/>
                  <a:gd name="connsiteY77" fmla="*/ 76305 h 209549"/>
                  <a:gd name="connsiteX78" fmla="*/ 432574 w 636559"/>
                  <a:gd name="connsiteY78" fmla="*/ 93735 h 209549"/>
                  <a:gd name="connsiteX79" fmla="*/ 417887 w 636559"/>
                  <a:gd name="connsiteY79" fmla="*/ 138884 h 209549"/>
                  <a:gd name="connsiteX80" fmla="*/ 431317 w 636559"/>
                  <a:gd name="connsiteY80" fmla="*/ 181946 h 209549"/>
                  <a:gd name="connsiteX81" fmla="*/ 466807 w 636559"/>
                  <a:gd name="connsiteY81" fmla="*/ 198234 h 209549"/>
                  <a:gd name="connsiteX82" fmla="*/ 501954 w 636559"/>
                  <a:gd name="connsiteY82" fmla="*/ 187194 h 209549"/>
                  <a:gd name="connsiteX83" fmla="*/ 501954 w 636559"/>
                  <a:gd name="connsiteY83" fmla="*/ 200110 h 209549"/>
                  <a:gd name="connsiteX84" fmla="*/ 501973 w 636559"/>
                  <a:gd name="connsiteY84" fmla="*/ 200110 h 209549"/>
                  <a:gd name="connsiteX85" fmla="*/ 537110 w 636559"/>
                  <a:gd name="connsiteY85" fmla="*/ 137817 h 209549"/>
                  <a:gd name="connsiteX86" fmla="*/ 549902 w 636559"/>
                  <a:gd name="connsiteY86" fmla="*/ 182232 h 209549"/>
                  <a:gd name="connsiteX87" fmla="*/ 584982 w 636559"/>
                  <a:gd name="connsiteY87" fmla="*/ 198234 h 209549"/>
                  <a:gd name="connsiteX88" fmla="*/ 629045 w 636559"/>
                  <a:gd name="connsiteY88" fmla="*/ 181146 h 209549"/>
                  <a:gd name="connsiteX89" fmla="*/ 629045 w 636559"/>
                  <a:gd name="connsiteY89" fmla="*/ 194329 h 209549"/>
                  <a:gd name="connsiteX90" fmla="*/ 582487 w 636559"/>
                  <a:gd name="connsiteY90" fmla="*/ 209531 h 209549"/>
                  <a:gd name="connsiteX91" fmla="*/ 540511 w 636559"/>
                  <a:gd name="connsiteY91" fmla="*/ 190423 h 209549"/>
                  <a:gd name="connsiteX92" fmla="*/ 524518 w 636559"/>
                  <a:gd name="connsiteY92" fmla="*/ 136455 h 209549"/>
                  <a:gd name="connsiteX93" fmla="*/ 541254 w 636559"/>
                  <a:gd name="connsiteY93" fmla="*/ 85658 h 209549"/>
                  <a:gd name="connsiteX94" fmla="*/ 584725 w 636559"/>
                  <a:gd name="connsiteY94" fmla="*/ 64989 h 209549"/>
                  <a:gd name="connsiteX95" fmla="*/ 623168 w 636559"/>
                  <a:gd name="connsiteY95" fmla="*/ 83029 h 209549"/>
                  <a:gd name="connsiteX96" fmla="*/ 636560 w 636559"/>
                  <a:gd name="connsiteY96" fmla="*/ 132273 h 209549"/>
                  <a:gd name="connsiteX97" fmla="*/ 636560 w 636559"/>
                  <a:gd name="connsiteY97" fmla="*/ 137798 h 209549"/>
                  <a:gd name="connsiteX98" fmla="*/ 537110 w 636559"/>
                  <a:gd name="connsiteY98" fmla="*/ 137798 h 209549"/>
                  <a:gd name="connsiteX99" fmla="*/ 537110 w 636559"/>
                  <a:gd name="connsiteY99" fmla="*/ 137817 h 209549"/>
                  <a:gd name="connsiteX100" fmla="*/ 623939 w 636559"/>
                  <a:gd name="connsiteY100" fmla="*/ 126501 h 209549"/>
                  <a:gd name="connsiteX101" fmla="*/ 612795 w 636559"/>
                  <a:gd name="connsiteY101" fmla="*/ 89497 h 209549"/>
                  <a:gd name="connsiteX102" fmla="*/ 584192 w 636559"/>
                  <a:gd name="connsiteY102" fmla="*/ 76314 h 209549"/>
                  <a:gd name="connsiteX103" fmla="*/ 552931 w 636559"/>
                  <a:gd name="connsiteY103" fmla="*/ 89297 h 209549"/>
                  <a:gd name="connsiteX104" fmla="*/ 537653 w 636559"/>
                  <a:gd name="connsiteY104" fmla="*/ 126501 h 209549"/>
                  <a:gd name="connsiteX105" fmla="*/ 623949 w 636559"/>
                  <a:gd name="connsiteY105" fmla="*/ 126501 h 2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</a:cxnLst>
                <a:rect l="l" t="t" r="r" b="b"/>
                <a:pathLst>
                  <a:path w="636559" h="209549">
                    <a:moveTo>
                      <a:pt x="87229" y="209550"/>
                    </a:moveTo>
                    <a:cubicBezTo>
                      <a:pt x="60645" y="209550"/>
                      <a:pt x="39462" y="200482"/>
                      <a:pt x="23669" y="182365"/>
                    </a:cubicBezTo>
                    <a:cubicBezTo>
                      <a:pt x="7906" y="164230"/>
                      <a:pt x="0" y="140694"/>
                      <a:pt x="0" y="111699"/>
                    </a:cubicBezTo>
                    <a:cubicBezTo>
                      <a:pt x="0" y="80934"/>
                      <a:pt x="8115" y="56274"/>
                      <a:pt x="24336" y="37757"/>
                    </a:cubicBezTo>
                    <a:cubicBezTo>
                      <a:pt x="40548" y="19221"/>
                      <a:pt x="62703" y="9973"/>
                      <a:pt x="90772" y="9973"/>
                    </a:cubicBezTo>
                    <a:cubicBezTo>
                      <a:pt x="116137" y="9973"/>
                      <a:pt x="136664" y="18869"/>
                      <a:pt x="152351" y="36690"/>
                    </a:cubicBezTo>
                    <a:cubicBezTo>
                      <a:pt x="168039" y="54502"/>
                      <a:pt x="175887" y="77838"/>
                      <a:pt x="175887" y="106737"/>
                    </a:cubicBezTo>
                    <a:cubicBezTo>
                      <a:pt x="175887" y="138665"/>
                      <a:pt x="167839" y="163792"/>
                      <a:pt x="151751" y="182099"/>
                    </a:cubicBezTo>
                    <a:cubicBezTo>
                      <a:pt x="135654" y="200396"/>
                      <a:pt x="114156" y="209550"/>
                      <a:pt x="87229" y="209550"/>
                    </a:cubicBezTo>
                    <a:close/>
                    <a:moveTo>
                      <a:pt x="88534" y="22079"/>
                    </a:moveTo>
                    <a:cubicBezTo>
                      <a:pt x="66665" y="22079"/>
                      <a:pt x="48682" y="30194"/>
                      <a:pt x="34566" y="46444"/>
                    </a:cubicBezTo>
                    <a:cubicBezTo>
                      <a:pt x="20440" y="62665"/>
                      <a:pt x="13383" y="83934"/>
                      <a:pt x="13383" y="110233"/>
                    </a:cubicBezTo>
                    <a:cubicBezTo>
                      <a:pt x="13383" y="136798"/>
                      <a:pt x="20079" y="157943"/>
                      <a:pt x="33461" y="173679"/>
                    </a:cubicBezTo>
                    <a:cubicBezTo>
                      <a:pt x="46844" y="189423"/>
                      <a:pt x="64674" y="197300"/>
                      <a:pt x="86972" y="197300"/>
                    </a:cubicBezTo>
                    <a:cubicBezTo>
                      <a:pt x="110241" y="197300"/>
                      <a:pt x="128644" y="189528"/>
                      <a:pt x="142198" y="173964"/>
                    </a:cubicBezTo>
                    <a:cubicBezTo>
                      <a:pt x="155751" y="158410"/>
                      <a:pt x="162524" y="136712"/>
                      <a:pt x="162524" y="108890"/>
                    </a:cubicBezTo>
                    <a:cubicBezTo>
                      <a:pt x="162524" y="81620"/>
                      <a:pt x="155894" y="60322"/>
                      <a:pt x="142645" y="45034"/>
                    </a:cubicBezTo>
                    <a:cubicBezTo>
                      <a:pt x="129406" y="29727"/>
                      <a:pt x="111365" y="22079"/>
                      <a:pt x="88534" y="22079"/>
                    </a:cubicBezTo>
                    <a:close/>
                    <a:moveTo>
                      <a:pt x="270460" y="15211"/>
                    </a:moveTo>
                    <a:cubicBezTo>
                      <a:pt x="267222" y="12611"/>
                      <a:pt x="262326" y="11306"/>
                      <a:pt x="255773" y="11306"/>
                    </a:cubicBezTo>
                    <a:cubicBezTo>
                      <a:pt x="239237" y="11306"/>
                      <a:pt x="230979" y="22698"/>
                      <a:pt x="230979" y="45482"/>
                    </a:cubicBezTo>
                    <a:lnTo>
                      <a:pt x="230979" y="68370"/>
                    </a:lnTo>
                    <a:lnTo>
                      <a:pt x="266526" y="68370"/>
                    </a:lnTo>
                    <a:lnTo>
                      <a:pt x="266526" y="79676"/>
                    </a:lnTo>
                    <a:lnTo>
                      <a:pt x="230979" y="79676"/>
                    </a:lnTo>
                    <a:lnTo>
                      <a:pt x="230979" y="206187"/>
                    </a:lnTo>
                    <a:lnTo>
                      <a:pt x="218911" y="206187"/>
                    </a:lnTo>
                    <a:lnTo>
                      <a:pt x="218911" y="79676"/>
                    </a:lnTo>
                    <a:lnTo>
                      <a:pt x="194785" y="79676"/>
                    </a:lnTo>
                    <a:lnTo>
                      <a:pt x="194785" y="68370"/>
                    </a:lnTo>
                    <a:lnTo>
                      <a:pt x="218921" y="68370"/>
                    </a:lnTo>
                    <a:lnTo>
                      <a:pt x="218921" y="44415"/>
                    </a:lnTo>
                    <a:cubicBezTo>
                      <a:pt x="218921" y="29880"/>
                      <a:pt x="222493" y="18840"/>
                      <a:pt x="229617" y="11306"/>
                    </a:cubicBezTo>
                    <a:cubicBezTo>
                      <a:pt x="236732" y="3762"/>
                      <a:pt x="245629" y="0"/>
                      <a:pt x="256287" y="0"/>
                    </a:cubicBezTo>
                    <a:cubicBezTo>
                      <a:pt x="261964" y="0"/>
                      <a:pt x="266698" y="857"/>
                      <a:pt x="270460" y="2562"/>
                    </a:cubicBezTo>
                    <a:lnTo>
                      <a:pt x="270460" y="15211"/>
                    </a:lnTo>
                    <a:close/>
                    <a:moveTo>
                      <a:pt x="344564" y="15211"/>
                    </a:moveTo>
                    <a:cubicBezTo>
                      <a:pt x="341335" y="12611"/>
                      <a:pt x="336439" y="11306"/>
                      <a:pt x="329876" y="11306"/>
                    </a:cubicBezTo>
                    <a:cubicBezTo>
                      <a:pt x="313351" y="11306"/>
                      <a:pt x="305083" y="22698"/>
                      <a:pt x="305083" y="45482"/>
                    </a:cubicBezTo>
                    <a:lnTo>
                      <a:pt x="305083" y="68370"/>
                    </a:lnTo>
                    <a:lnTo>
                      <a:pt x="340640" y="68370"/>
                    </a:lnTo>
                    <a:lnTo>
                      <a:pt x="340640" y="79676"/>
                    </a:lnTo>
                    <a:lnTo>
                      <a:pt x="305083" y="79676"/>
                    </a:lnTo>
                    <a:lnTo>
                      <a:pt x="305083" y="206187"/>
                    </a:lnTo>
                    <a:lnTo>
                      <a:pt x="293025" y="206187"/>
                    </a:lnTo>
                    <a:lnTo>
                      <a:pt x="293025" y="79676"/>
                    </a:lnTo>
                    <a:lnTo>
                      <a:pt x="268888" y="79676"/>
                    </a:lnTo>
                    <a:lnTo>
                      <a:pt x="268888" y="68370"/>
                    </a:lnTo>
                    <a:lnTo>
                      <a:pt x="293025" y="68370"/>
                    </a:lnTo>
                    <a:lnTo>
                      <a:pt x="293025" y="44415"/>
                    </a:lnTo>
                    <a:cubicBezTo>
                      <a:pt x="293025" y="29880"/>
                      <a:pt x="296587" y="18840"/>
                      <a:pt x="303712" y="11306"/>
                    </a:cubicBezTo>
                    <a:cubicBezTo>
                      <a:pt x="310846" y="3762"/>
                      <a:pt x="319752" y="0"/>
                      <a:pt x="330419" y="0"/>
                    </a:cubicBezTo>
                    <a:cubicBezTo>
                      <a:pt x="336087" y="0"/>
                      <a:pt x="340821" y="857"/>
                      <a:pt x="344583" y="2562"/>
                    </a:cubicBezTo>
                    <a:lnTo>
                      <a:pt x="344583" y="15211"/>
                    </a:lnTo>
                    <a:lnTo>
                      <a:pt x="344564" y="15211"/>
                    </a:lnTo>
                    <a:close/>
                    <a:moveTo>
                      <a:pt x="365814" y="33642"/>
                    </a:moveTo>
                    <a:cubicBezTo>
                      <a:pt x="363185" y="33642"/>
                      <a:pt x="360880" y="32652"/>
                      <a:pt x="358861" y="30689"/>
                    </a:cubicBezTo>
                    <a:cubicBezTo>
                      <a:pt x="356842" y="28705"/>
                      <a:pt x="355746" y="25966"/>
                      <a:pt x="355841" y="23136"/>
                    </a:cubicBezTo>
                    <a:cubicBezTo>
                      <a:pt x="355841" y="20183"/>
                      <a:pt x="356880" y="17764"/>
                      <a:pt x="358918" y="15945"/>
                    </a:cubicBezTo>
                    <a:cubicBezTo>
                      <a:pt x="360975" y="14106"/>
                      <a:pt x="363271" y="13183"/>
                      <a:pt x="365814" y="13183"/>
                    </a:cubicBezTo>
                    <a:cubicBezTo>
                      <a:pt x="368519" y="13183"/>
                      <a:pt x="370900" y="14087"/>
                      <a:pt x="372977" y="15878"/>
                    </a:cubicBezTo>
                    <a:cubicBezTo>
                      <a:pt x="375025" y="17669"/>
                      <a:pt x="376053" y="20088"/>
                      <a:pt x="376053" y="23155"/>
                    </a:cubicBezTo>
                    <a:cubicBezTo>
                      <a:pt x="376053" y="26032"/>
                      <a:pt x="375044" y="28489"/>
                      <a:pt x="373034" y="30547"/>
                    </a:cubicBezTo>
                    <a:cubicBezTo>
                      <a:pt x="371169" y="32547"/>
                      <a:pt x="368549" y="33670"/>
                      <a:pt x="365814" y="33642"/>
                    </a:cubicBezTo>
                    <a:close/>
                    <a:moveTo>
                      <a:pt x="359909" y="68370"/>
                    </a:moveTo>
                    <a:lnTo>
                      <a:pt x="371967" y="68370"/>
                    </a:lnTo>
                    <a:lnTo>
                      <a:pt x="371967" y="206168"/>
                    </a:lnTo>
                    <a:lnTo>
                      <a:pt x="359909" y="206168"/>
                    </a:lnTo>
                    <a:lnTo>
                      <a:pt x="359909" y="68370"/>
                    </a:lnTo>
                    <a:close/>
                    <a:moveTo>
                      <a:pt x="501963" y="200120"/>
                    </a:moveTo>
                    <a:cubicBezTo>
                      <a:pt x="492000" y="206406"/>
                      <a:pt x="480103" y="209531"/>
                      <a:pt x="466292" y="209531"/>
                    </a:cubicBezTo>
                    <a:cubicBezTo>
                      <a:pt x="448014" y="209531"/>
                      <a:pt x="433279" y="203092"/>
                      <a:pt x="422097" y="190223"/>
                    </a:cubicBezTo>
                    <a:cubicBezTo>
                      <a:pt x="410895" y="177346"/>
                      <a:pt x="405295" y="160515"/>
                      <a:pt x="405295" y="139684"/>
                    </a:cubicBezTo>
                    <a:cubicBezTo>
                      <a:pt x="405295" y="117786"/>
                      <a:pt x="411581" y="99869"/>
                      <a:pt x="424183" y="85925"/>
                    </a:cubicBezTo>
                    <a:cubicBezTo>
                      <a:pt x="436775" y="71971"/>
                      <a:pt x="452948" y="64989"/>
                      <a:pt x="472712" y="64989"/>
                    </a:cubicBezTo>
                    <a:cubicBezTo>
                      <a:pt x="482983" y="65002"/>
                      <a:pt x="493134" y="67204"/>
                      <a:pt x="502487" y="71447"/>
                    </a:cubicBezTo>
                    <a:lnTo>
                      <a:pt x="502487" y="85449"/>
                    </a:lnTo>
                    <a:cubicBezTo>
                      <a:pt x="493055" y="79401"/>
                      <a:pt x="482069" y="76225"/>
                      <a:pt x="470864" y="76305"/>
                    </a:cubicBezTo>
                    <a:cubicBezTo>
                      <a:pt x="455129" y="76305"/>
                      <a:pt x="442366" y="82115"/>
                      <a:pt x="432574" y="93735"/>
                    </a:cubicBezTo>
                    <a:cubicBezTo>
                      <a:pt x="422773" y="105356"/>
                      <a:pt x="417887" y="120405"/>
                      <a:pt x="417887" y="138884"/>
                    </a:cubicBezTo>
                    <a:cubicBezTo>
                      <a:pt x="417887" y="156734"/>
                      <a:pt x="422373" y="171088"/>
                      <a:pt x="431317" y="181946"/>
                    </a:cubicBezTo>
                    <a:cubicBezTo>
                      <a:pt x="440289" y="192805"/>
                      <a:pt x="452119" y="198234"/>
                      <a:pt x="466807" y="198234"/>
                    </a:cubicBezTo>
                    <a:cubicBezTo>
                      <a:pt x="480275" y="198234"/>
                      <a:pt x="492000" y="194557"/>
                      <a:pt x="501954" y="187194"/>
                    </a:cubicBezTo>
                    <a:lnTo>
                      <a:pt x="501954" y="200110"/>
                    </a:lnTo>
                    <a:lnTo>
                      <a:pt x="501973" y="200110"/>
                    </a:lnTo>
                    <a:close/>
                    <a:moveTo>
                      <a:pt x="537110" y="137817"/>
                    </a:moveTo>
                    <a:cubicBezTo>
                      <a:pt x="537110" y="156753"/>
                      <a:pt x="541387" y="171554"/>
                      <a:pt x="549902" y="182232"/>
                    </a:cubicBezTo>
                    <a:cubicBezTo>
                      <a:pt x="558417" y="192919"/>
                      <a:pt x="570124" y="198234"/>
                      <a:pt x="584982" y="198234"/>
                    </a:cubicBezTo>
                    <a:cubicBezTo>
                      <a:pt x="600022" y="198234"/>
                      <a:pt x="614700" y="192538"/>
                      <a:pt x="629045" y="181146"/>
                    </a:cubicBezTo>
                    <a:lnTo>
                      <a:pt x="629045" y="194329"/>
                    </a:lnTo>
                    <a:cubicBezTo>
                      <a:pt x="615588" y="204318"/>
                      <a:pt x="599245" y="209654"/>
                      <a:pt x="582487" y="209531"/>
                    </a:cubicBezTo>
                    <a:cubicBezTo>
                      <a:pt x="565171" y="209531"/>
                      <a:pt x="551188" y="203158"/>
                      <a:pt x="540511" y="190423"/>
                    </a:cubicBezTo>
                    <a:cubicBezTo>
                      <a:pt x="529862" y="177679"/>
                      <a:pt x="524518" y="159696"/>
                      <a:pt x="524518" y="136455"/>
                    </a:cubicBezTo>
                    <a:cubicBezTo>
                      <a:pt x="524518" y="116367"/>
                      <a:pt x="530090" y="99422"/>
                      <a:pt x="541254" y="85658"/>
                    </a:cubicBezTo>
                    <a:cubicBezTo>
                      <a:pt x="552407" y="71885"/>
                      <a:pt x="566895" y="64989"/>
                      <a:pt x="584725" y="64989"/>
                    </a:cubicBezTo>
                    <a:cubicBezTo>
                      <a:pt x="601422" y="64989"/>
                      <a:pt x="614243" y="71018"/>
                      <a:pt x="623168" y="83029"/>
                    </a:cubicBezTo>
                    <a:cubicBezTo>
                      <a:pt x="632093" y="95059"/>
                      <a:pt x="636560" y="111471"/>
                      <a:pt x="636560" y="132273"/>
                    </a:cubicBezTo>
                    <a:lnTo>
                      <a:pt x="636560" y="137798"/>
                    </a:lnTo>
                    <a:lnTo>
                      <a:pt x="537110" y="137798"/>
                    </a:lnTo>
                    <a:lnTo>
                      <a:pt x="537110" y="137817"/>
                    </a:lnTo>
                    <a:close/>
                    <a:moveTo>
                      <a:pt x="623939" y="126501"/>
                    </a:moveTo>
                    <a:cubicBezTo>
                      <a:pt x="623425" y="110633"/>
                      <a:pt x="619691" y="98279"/>
                      <a:pt x="612795" y="89497"/>
                    </a:cubicBezTo>
                    <a:cubicBezTo>
                      <a:pt x="605890" y="80715"/>
                      <a:pt x="596355" y="76314"/>
                      <a:pt x="584192" y="76314"/>
                    </a:cubicBezTo>
                    <a:cubicBezTo>
                      <a:pt x="571619" y="76314"/>
                      <a:pt x="561170" y="80648"/>
                      <a:pt x="552931" y="89297"/>
                    </a:cubicBezTo>
                    <a:cubicBezTo>
                      <a:pt x="544663" y="97964"/>
                      <a:pt x="539558" y="110366"/>
                      <a:pt x="537653" y="126501"/>
                    </a:cubicBezTo>
                    <a:lnTo>
                      <a:pt x="623949" y="126501"/>
                    </a:lnTo>
                    <a:close/>
                  </a:path>
                </a:pathLst>
              </a:custGeom>
              <a:grpFill/>
              <a:ln w="5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" name="任意多边形: 形状 46">
                <a:extLst>
                  <a:ext uri="{FF2B5EF4-FFF2-40B4-BE49-F238E27FC236}">
                    <a16:creationId xmlns:a16="http://schemas.microsoft.com/office/drawing/2014/main" id="{46606BCB-67F0-526A-E44D-D2917E8BC817}"/>
                  </a:ext>
                </a:extLst>
              </p:cNvPr>
              <p:cNvSpPr/>
              <p:nvPr/>
            </p:nvSpPr>
            <p:spPr>
              <a:xfrm>
                <a:off x="5826198" y="365706"/>
                <a:ext cx="115022" cy="192976"/>
              </a:xfrm>
              <a:custGeom>
                <a:avLst/>
                <a:gdLst>
                  <a:gd name="connsiteX0" fmla="*/ 22022 w 115022"/>
                  <a:gd name="connsiteY0" fmla="*/ 120043 h 192976"/>
                  <a:gd name="connsiteX1" fmla="*/ 22022 w 115022"/>
                  <a:gd name="connsiteY1" fmla="*/ 192976 h 192976"/>
                  <a:gd name="connsiteX2" fmla="*/ 0 w 115022"/>
                  <a:gd name="connsiteY2" fmla="*/ 192976 h 192976"/>
                  <a:gd name="connsiteX3" fmla="*/ 0 w 115022"/>
                  <a:gd name="connsiteY3" fmla="*/ 0 h 192976"/>
                  <a:gd name="connsiteX4" fmla="*/ 51673 w 115022"/>
                  <a:gd name="connsiteY4" fmla="*/ 0 h 192976"/>
                  <a:gd name="connsiteX5" fmla="*/ 98431 w 115022"/>
                  <a:gd name="connsiteY5" fmla="*/ 15078 h 192976"/>
                  <a:gd name="connsiteX6" fmla="*/ 115023 w 115022"/>
                  <a:gd name="connsiteY6" fmla="*/ 57607 h 192976"/>
                  <a:gd name="connsiteX7" fmla="*/ 96592 w 115022"/>
                  <a:gd name="connsiteY7" fmla="*/ 102565 h 192976"/>
                  <a:gd name="connsiteX8" fmla="*/ 46805 w 115022"/>
                  <a:gd name="connsiteY8" fmla="*/ 120053 h 192976"/>
                  <a:gd name="connsiteX9" fmla="*/ 22022 w 115022"/>
                  <a:gd name="connsiteY9" fmla="*/ 120053 h 192976"/>
                  <a:gd name="connsiteX10" fmla="*/ 22022 w 115022"/>
                  <a:gd name="connsiteY10" fmla="*/ 120034 h 192976"/>
                  <a:gd name="connsiteX11" fmla="*/ 22022 w 115022"/>
                  <a:gd name="connsiteY11" fmla="*/ 20469 h 192976"/>
                  <a:gd name="connsiteX12" fmla="*/ 22022 w 115022"/>
                  <a:gd name="connsiteY12" fmla="*/ 99593 h 192976"/>
                  <a:gd name="connsiteX13" fmla="*/ 45110 w 115022"/>
                  <a:gd name="connsiteY13" fmla="*/ 99593 h 192976"/>
                  <a:gd name="connsiteX14" fmla="*/ 79924 w 115022"/>
                  <a:gd name="connsiteY14" fmla="*/ 88887 h 192976"/>
                  <a:gd name="connsiteX15" fmla="*/ 91925 w 115022"/>
                  <a:gd name="connsiteY15" fmla="*/ 58674 h 192976"/>
                  <a:gd name="connsiteX16" fmla="*/ 47863 w 115022"/>
                  <a:gd name="connsiteY16" fmla="*/ 20450 h 192976"/>
                  <a:gd name="connsiteX17" fmla="*/ 22022 w 115022"/>
                  <a:gd name="connsiteY17" fmla="*/ 20450 h 192976"/>
                  <a:gd name="connsiteX18" fmla="*/ 22022 w 115022"/>
                  <a:gd name="connsiteY18" fmla="*/ 20469 h 192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5022" h="192976">
                    <a:moveTo>
                      <a:pt x="22022" y="120043"/>
                    </a:moveTo>
                    <a:lnTo>
                      <a:pt x="22022" y="192976"/>
                    </a:lnTo>
                    <a:lnTo>
                      <a:pt x="0" y="192976"/>
                    </a:lnTo>
                    <a:lnTo>
                      <a:pt x="0" y="0"/>
                    </a:lnTo>
                    <a:lnTo>
                      <a:pt x="51673" y="0"/>
                    </a:lnTo>
                    <a:cubicBezTo>
                      <a:pt x="71780" y="0"/>
                      <a:pt x="87372" y="5048"/>
                      <a:pt x="98431" y="15078"/>
                    </a:cubicBezTo>
                    <a:cubicBezTo>
                      <a:pt x="109479" y="25136"/>
                      <a:pt x="115023" y="39300"/>
                      <a:pt x="115023" y="57607"/>
                    </a:cubicBezTo>
                    <a:cubicBezTo>
                      <a:pt x="115023" y="75905"/>
                      <a:pt x="108889" y="90897"/>
                      <a:pt x="96592" y="102565"/>
                    </a:cubicBezTo>
                    <a:cubicBezTo>
                      <a:pt x="84305" y="114214"/>
                      <a:pt x="67713" y="120053"/>
                      <a:pt x="46805" y="120053"/>
                    </a:cubicBezTo>
                    <a:lnTo>
                      <a:pt x="22022" y="120053"/>
                    </a:lnTo>
                    <a:lnTo>
                      <a:pt x="22022" y="120034"/>
                    </a:lnTo>
                    <a:close/>
                    <a:moveTo>
                      <a:pt x="22022" y="20469"/>
                    </a:moveTo>
                    <a:lnTo>
                      <a:pt x="22022" y="99593"/>
                    </a:lnTo>
                    <a:lnTo>
                      <a:pt x="45110" y="99593"/>
                    </a:lnTo>
                    <a:cubicBezTo>
                      <a:pt x="60321" y="99593"/>
                      <a:pt x="71951" y="96031"/>
                      <a:pt x="79924" y="88887"/>
                    </a:cubicBezTo>
                    <a:cubicBezTo>
                      <a:pt x="87925" y="81762"/>
                      <a:pt x="91925" y="71695"/>
                      <a:pt x="91925" y="58674"/>
                    </a:cubicBezTo>
                    <a:cubicBezTo>
                      <a:pt x="91925" y="33195"/>
                      <a:pt x="77238" y="20450"/>
                      <a:pt x="47863" y="20450"/>
                    </a:cubicBezTo>
                    <a:lnTo>
                      <a:pt x="22022" y="20450"/>
                    </a:lnTo>
                    <a:lnTo>
                      <a:pt x="22022" y="20469"/>
                    </a:lnTo>
                    <a:close/>
                  </a:path>
                </a:pathLst>
              </a:custGeom>
              <a:grpFill/>
              <a:ln w="5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" name="任意多边形: 形状 47">
                <a:extLst>
                  <a:ext uri="{FF2B5EF4-FFF2-40B4-BE49-F238E27FC236}">
                    <a16:creationId xmlns:a16="http://schemas.microsoft.com/office/drawing/2014/main" id="{81CC6DCA-4E0E-B60F-4A70-71E5146FEAFC}"/>
                  </a:ext>
                </a:extLst>
              </p:cNvPr>
              <p:cNvSpPr/>
              <p:nvPr/>
            </p:nvSpPr>
            <p:spPr>
              <a:xfrm>
                <a:off x="5976635" y="365706"/>
                <a:ext cx="97582" cy="192985"/>
              </a:xfrm>
              <a:custGeom>
                <a:avLst/>
                <a:gdLst>
                  <a:gd name="connsiteX0" fmla="*/ 97583 w 97582"/>
                  <a:gd name="connsiteY0" fmla="*/ 192976 h 192985"/>
                  <a:gd name="connsiteX1" fmla="*/ 0 w 97582"/>
                  <a:gd name="connsiteY1" fmla="*/ 192976 h 192985"/>
                  <a:gd name="connsiteX2" fmla="*/ 0 w 97582"/>
                  <a:gd name="connsiteY2" fmla="*/ 0 h 192985"/>
                  <a:gd name="connsiteX3" fmla="*/ 22031 w 97582"/>
                  <a:gd name="connsiteY3" fmla="*/ 0 h 192985"/>
                  <a:gd name="connsiteX4" fmla="*/ 22031 w 97582"/>
                  <a:gd name="connsiteY4" fmla="*/ 172545 h 192985"/>
                  <a:gd name="connsiteX5" fmla="*/ 97583 w 97582"/>
                  <a:gd name="connsiteY5" fmla="*/ 172545 h 192985"/>
                  <a:gd name="connsiteX6" fmla="*/ 97583 w 97582"/>
                  <a:gd name="connsiteY6" fmla="*/ 192986 h 192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7582" h="192985">
                    <a:moveTo>
                      <a:pt x="97583" y="192976"/>
                    </a:moveTo>
                    <a:lnTo>
                      <a:pt x="0" y="192976"/>
                    </a:lnTo>
                    <a:lnTo>
                      <a:pt x="0" y="0"/>
                    </a:lnTo>
                    <a:lnTo>
                      <a:pt x="22031" y="0"/>
                    </a:lnTo>
                    <a:lnTo>
                      <a:pt x="22031" y="172545"/>
                    </a:lnTo>
                    <a:lnTo>
                      <a:pt x="97583" y="172545"/>
                    </a:lnTo>
                    <a:lnTo>
                      <a:pt x="97583" y="192986"/>
                    </a:lnTo>
                    <a:close/>
                  </a:path>
                </a:pathLst>
              </a:custGeom>
              <a:grpFill/>
              <a:ln w="5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" name="任意多边形: 形状 48">
                <a:extLst>
                  <a:ext uri="{FF2B5EF4-FFF2-40B4-BE49-F238E27FC236}">
                    <a16:creationId xmlns:a16="http://schemas.microsoft.com/office/drawing/2014/main" id="{996161ED-708B-2C8C-5E2F-EE0659911F8F}"/>
                  </a:ext>
                </a:extLst>
              </p:cNvPr>
              <p:cNvSpPr/>
              <p:nvPr/>
            </p:nvSpPr>
            <p:spPr>
              <a:xfrm>
                <a:off x="6096906" y="365725"/>
                <a:ext cx="139949" cy="196205"/>
              </a:xfrm>
              <a:custGeom>
                <a:avLst/>
                <a:gdLst>
                  <a:gd name="connsiteX0" fmla="*/ 139950 w 139949"/>
                  <a:gd name="connsiteY0" fmla="*/ 114919 h 196205"/>
                  <a:gd name="connsiteX1" fmla="*/ 68465 w 139949"/>
                  <a:gd name="connsiteY1" fmla="*/ 196205 h 196205"/>
                  <a:gd name="connsiteX2" fmla="*/ 0 w 139949"/>
                  <a:gd name="connsiteY2" fmla="*/ 118005 h 196205"/>
                  <a:gd name="connsiteX3" fmla="*/ 0 w 139949"/>
                  <a:gd name="connsiteY3" fmla="*/ 0 h 196205"/>
                  <a:gd name="connsiteX4" fmla="*/ 22031 w 139949"/>
                  <a:gd name="connsiteY4" fmla="*/ 0 h 196205"/>
                  <a:gd name="connsiteX5" fmla="*/ 22031 w 139949"/>
                  <a:gd name="connsiteY5" fmla="*/ 116519 h 196205"/>
                  <a:gd name="connsiteX6" fmla="*/ 70827 w 139949"/>
                  <a:gd name="connsiteY6" fmla="*/ 175879 h 196205"/>
                  <a:gd name="connsiteX7" fmla="*/ 117918 w 139949"/>
                  <a:gd name="connsiteY7" fmla="*/ 118538 h 196205"/>
                  <a:gd name="connsiteX8" fmla="*/ 117918 w 139949"/>
                  <a:gd name="connsiteY8" fmla="*/ 0 h 196205"/>
                  <a:gd name="connsiteX9" fmla="*/ 139950 w 139949"/>
                  <a:gd name="connsiteY9" fmla="*/ 0 h 196205"/>
                  <a:gd name="connsiteX10" fmla="*/ 139950 w 139949"/>
                  <a:gd name="connsiteY10" fmla="*/ 114928 h 196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949" h="196205">
                    <a:moveTo>
                      <a:pt x="139950" y="114919"/>
                    </a:moveTo>
                    <a:cubicBezTo>
                      <a:pt x="139950" y="169107"/>
                      <a:pt x="116128" y="196205"/>
                      <a:pt x="68465" y="196205"/>
                    </a:cubicBezTo>
                    <a:cubicBezTo>
                      <a:pt x="22812" y="196205"/>
                      <a:pt x="0" y="170145"/>
                      <a:pt x="0" y="118005"/>
                    </a:cubicBezTo>
                    <a:lnTo>
                      <a:pt x="0" y="0"/>
                    </a:lnTo>
                    <a:lnTo>
                      <a:pt x="22031" y="0"/>
                    </a:lnTo>
                    <a:lnTo>
                      <a:pt x="22031" y="116519"/>
                    </a:lnTo>
                    <a:cubicBezTo>
                      <a:pt x="22031" y="156086"/>
                      <a:pt x="38290" y="175879"/>
                      <a:pt x="70827" y="175879"/>
                    </a:cubicBezTo>
                    <a:cubicBezTo>
                      <a:pt x="102231" y="175879"/>
                      <a:pt x="117918" y="156772"/>
                      <a:pt x="117918" y="118538"/>
                    </a:cubicBezTo>
                    <a:lnTo>
                      <a:pt x="117918" y="0"/>
                    </a:lnTo>
                    <a:lnTo>
                      <a:pt x="139950" y="0"/>
                    </a:lnTo>
                    <a:lnTo>
                      <a:pt x="139950" y="114928"/>
                    </a:lnTo>
                    <a:close/>
                  </a:path>
                </a:pathLst>
              </a:custGeom>
              <a:grpFill/>
              <a:ln w="5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" name="任意多边形: 形状 49">
                <a:extLst>
                  <a:ext uri="{FF2B5EF4-FFF2-40B4-BE49-F238E27FC236}">
                    <a16:creationId xmlns:a16="http://schemas.microsoft.com/office/drawing/2014/main" id="{7AEB16A6-E2D2-70FC-28A8-B1A7B68F5EEF}"/>
                  </a:ext>
                </a:extLst>
              </p:cNvPr>
              <p:cNvSpPr/>
              <p:nvPr/>
            </p:nvSpPr>
            <p:spPr>
              <a:xfrm>
                <a:off x="6275031" y="362505"/>
                <a:ext cx="113956" cy="199424"/>
              </a:xfrm>
              <a:custGeom>
                <a:avLst/>
                <a:gdLst>
                  <a:gd name="connsiteX0" fmla="*/ 0 w 113956"/>
                  <a:gd name="connsiteY0" fmla="*/ 188385 h 199424"/>
                  <a:gd name="connsiteX1" fmla="*/ 0 w 113956"/>
                  <a:gd name="connsiteY1" fmla="*/ 161734 h 199424"/>
                  <a:gd name="connsiteX2" fmla="*/ 10696 w 113956"/>
                  <a:gd name="connsiteY2" fmla="*/ 169011 h 199424"/>
                  <a:gd name="connsiteX3" fmla="*/ 23812 w 113956"/>
                  <a:gd name="connsiteY3" fmla="*/ 174460 h 199424"/>
                  <a:gd name="connsiteX4" fmla="*/ 37643 w 113956"/>
                  <a:gd name="connsiteY4" fmla="*/ 177889 h 199424"/>
                  <a:gd name="connsiteX5" fmla="*/ 50492 w 113956"/>
                  <a:gd name="connsiteY5" fmla="*/ 179117 h 199424"/>
                  <a:gd name="connsiteX6" fmla="*/ 80857 w 113956"/>
                  <a:gd name="connsiteY6" fmla="*/ 171374 h 199424"/>
                  <a:gd name="connsiteX7" fmla="*/ 90896 w 113956"/>
                  <a:gd name="connsiteY7" fmla="*/ 149104 h 199424"/>
                  <a:gd name="connsiteX8" fmla="*/ 87544 w 113956"/>
                  <a:gd name="connsiteY8" fmla="*/ 135521 h 199424"/>
                  <a:gd name="connsiteX9" fmla="*/ 78295 w 113956"/>
                  <a:gd name="connsiteY9" fmla="*/ 124949 h 199424"/>
                  <a:gd name="connsiteX10" fmla="*/ 64322 w 113956"/>
                  <a:gd name="connsiteY10" fmla="*/ 115795 h 199424"/>
                  <a:gd name="connsiteX11" fmla="*/ 46948 w 113956"/>
                  <a:gd name="connsiteY11" fmla="*/ 106575 h 199424"/>
                  <a:gd name="connsiteX12" fmla="*/ 28575 w 113956"/>
                  <a:gd name="connsiteY12" fmla="*/ 96221 h 199424"/>
                  <a:gd name="connsiteX13" fmla="*/ 13754 w 113956"/>
                  <a:gd name="connsiteY13" fmla="*/ 84649 h 199424"/>
                  <a:gd name="connsiteX14" fmla="*/ 3848 w 113956"/>
                  <a:gd name="connsiteY14" fmla="*/ 70304 h 199424"/>
                  <a:gd name="connsiteX15" fmla="*/ 238 w 113956"/>
                  <a:gd name="connsiteY15" fmla="*/ 51540 h 199424"/>
                  <a:gd name="connsiteX16" fmla="*/ 5877 w 113956"/>
                  <a:gd name="connsiteY16" fmla="*/ 28585 h 199424"/>
                  <a:gd name="connsiteX17" fmla="*/ 20698 w 113956"/>
                  <a:gd name="connsiteY17" fmla="*/ 12506 h 199424"/>
                  <a:gd name="connsiteX18" fmla="*/ 41624 w 113956"/>
                  <a:gd name="connsiteY18" fmla="*/ 3086 h 199424"/>
                  <a:gd name="connsiteX19" fmla="*/ 65560 w 113956"/>
                  <a:gd name="connsiteY19" fmla="*/ 0 h 199424"/>
                  <a:gd name="connsiteX20" fmla="*/ 106079 w 113956"/>
                  <a:gd name="connsiteY20" fmla="*/ 6858 h 199424"/>
                  <a:gd name="connsiteX21" fmla="*/ 106079 w 113956"/>
                  <a:gd name="connsiteY21" fmla="*/ 32290 h 199424"/>
                  <a:gd name="connsiteX22" fmla="*/ 63322 w 113956"/>
                  <a:gd name="connsiteY22" fmla="*/ 20441 h 199424"/>
                  <a:gd name="connsiteX23" fmla="*/ 48901 w 113956"/>
                  <a:gd name="connsiteY23" fmla="*/ 21974 h 199424"/>
                  <a:gd name="connsiteX24" fmla="*/ 36052 w 113956"/>
                  <a:gd name="connsiteY24" fmla="*/ 27022 h 199424"/>
                  <a:gd name="connsiteX25" fmla="*/ 26870 w 113956"/>
                  <a:gd name="connsiteY25" fmla="*/ 36043 h 199424"/>
                  <a:gd name="connsiteX26" fmla="*/ 23327 w 113956"/>
                  <a:gd name="connsiteY26" fmla="*/ 49511 h 199424"/>
                  <a:gd name="connsiteX27" fmla="*/ 26013 w 113956"/>
                  <a:gd name="connsiteY27" fmla="*/ 62293 h 199424"/>
                  <a:gd name="connsiteX28" fmla="*/ 33947 w 113956"/>
                  <a:gd name="connsiteY28" fmla="*/ 72114 h 199424"/>
                  <a:gd name="connsiteX29" fmla="*/ 46729 w 113956"/>
                  <a:gd name="connsiteY29" fmla="*/ 80734 h 199424"/>
                  <a:gd name="connsiteX30" fmla="*/ 64112 w 113956"/>
                  <a:gd name="connsiteY30" fmla="*/ 89878 h 199424"/>
                  <a:gd name="connsiteX31" fmla="*/ 83267 w 113956"/>
                  <a:gd name="connsiteY31" fmla="*/ 100660 h 199424"/>
                  <a:gd name="connsiteX32" fmla="*/ 99135 w 113956"/>
                  <a:gd name="connsiteY32" fmla="*/ 113166 h 199424"/>
                  <a:gd name="connsiteX33" fmla="*/ 109965 w 113956"/>
                  <a:gd name="connsiteY33" fmla="*/ 128378 h 199424"/>
                  <a:gd name="connsiteX34" fmla="*/ 113956 w 113956"/>
                  <a:gd name="connsiteY34" fmla="*/ 147475 h 199424"/>
                  <a:gd name="connsiteX35" fmla="*/ 108527 w 113956"/>
                  <a:gd name="connsiteY35" fmla="*/ 171640 h 199424"/>
                  <a:gd name="connsiteX36" fmla="*/ 93840 w 113956"/>
                  <a:gd name="connsiteY36" fmla="*/ 187718 h 199424"/>
                  <a:gd name="connsiteX37" fmla="*/ 72523 w 113956"/>
                  <a:gd name="connsiteY37" fmla="*/ 196672 h 199424"/>
                  <a:gd name="connsiteX38" fmla="*/ 47082 w 113956"/>
                  <a:gd name="connsiteY38" fmla="*/ 199425 h 199424"/>
                  <a:gd name="connsiteX39" fmla="*/ 36052 w 113956"/>
                  <a:gd name="connsiteY39" fmla="*/ 198663 h 199424"/>
                  <a:gd name="connsiteX40" fmla="*/ 22669 w 113956"/>
                  <a:gd name="connsiteY40" fmla="*/ 196529 h 199424"/>
                  <a:gd name="connsiteX41" fmla="*/ 9754 w 113956"/>
                  <a:gd name="connsiteY41" fmla="*/ 193033 h 199424"/>
                  <a:gd name="connsiteX42" fmla="*/ 0 w 113956"/>
                  <a:gd name="connsiteY42" fmla="*/ 188385 h 199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13956" h="199424">
                    <a:moveTo>
                      <a:pt x="0" y="188385"/>
                    </a:moveTo>
                    <a:lnTo>
                      <a:pt x="0" y="161734"/>
                    </a:lnTo>
                    <a:cubicBezTo>
                      <a:pt x="2981" y="164430"/>
                      <a:pt x="6544" y="166849"/>
                      <a:pt x="10696" y="169011"/>
                    </a:cubicBezTo>
                    <a:cubicBezTo>
                      <a:pt x="14907" y="171191"/>
                      <a:pt x="19297" y="173013"/>
                      <a:pt x="23812" y="174460"/>
                    </a:cubicBezTo>
                    <a:cubicBezTo>
                      <a:pt x="28394" y="175955"/>
                      <a:pt x="33013" y="177089"/>
                      <a:pt x="37643" y="177889"/>
                    </a:cubicBezTo>
                    <a:cubicBezTo>
                      <a:pt x="42281" y="178698"/>
                      <a:pt x="46558" y="179117"/>
                      <a:pt x="50492" y="179117"/>
                    </a:cubicBezTo>
                    <a:cubicBezTo>
                      <a:pt x="64046" y="179117"/>
                      <a:pt x="74161" y="176546"/>
                      <a:pt x="80857" y="171374"/>
                    </a:cubicBezTo>
                    <a:cubicBezTo>
                      <a:pt x="87544" y="166221"/>
                      <a:pt x="90896" y="158791"/>
                      <a:pt x="90896" y="149104"/>
                    </a:cubicBezTo>
                    <a:cubicBezTo>
                      <a:pt x="90896" y="143903"/>
                      <a:pt x="89772" y="139370"/>
                      <a:pt x="87544" y="135521"/>
                    </a:cubicBezTo>
                    <a:cubicBezTo>
                      <a:pt x="85143" y="131454"/>
                      <a:pt x="82010" y="127870"/>
                      <a:pt x="78295" y="124949"/>
                    </a:cubicBezTo>
                    <a:cubicBezTo>
                      <a:pt x="73932" y="121475"/>
                      <a:pt x="69246" y="118412"/>
                      <a:pt x="64322" y="115795"/>
                    </a:cubicBezTo>
                    <a:cubicBezTo>
                      <a:pt x="58559" y="112668"/>
                      <a:pt x="52768" y="109595"/>
                      <a:pt x="46948" y="106575"/>
                    </a:cubicBezTo>
                    <a:cubicBezTo>
                      <a:pt x="40700" y="103344"/>
                      <a:pt x="34576" y="99890"/>
                      <a:pt x="28575" y="96221"/>
                    </a:cubicBezTo>
                    <a:cubicBezTo>
                      <a:pt x="23193" y="92962"/>
                      <a:pt x="18221" y="89077"/>
                      <a:pt x="13754" y="84649"/>
                    </a:cubicBezTo>
                    <a:cubicBezTo>
                      <a:pt x="9611" y="80506"/>
                      <a:pt x="6258" y="75646"/>
                      <a:pt x="3848" y="70304"/>
                    </a:cubicBezTo>
                    <a:cubicBezTo>
                      <a:pt x="1438" y="64970"/>
                      <a:pt x="238" y="58712"/>
                      <a:pt x="238" y="51540"/>
                    </a:cubicBezTo>
                    <a:cubicBezTo>
                      <a:pt x="238" y="42739"/>
                      <a:pt x="2115" y="35090"/>
                      <a:pt x="5877" y="28585"/>
                    </a:cubicBezTo>
                    <a:cubicBezTo>
                      <a:pt x="9544" y="22178"/>
                      <a:pt x="14611" y="16682"/>
                      <a:pt x="20698" y="12506"/>
                    </a:cubicBezTo>
                    <a:cubicBezTo>
                      <a:pt x="27070" y="8173"/>
                      <a:pt x="34156" y="4985"/>
                      <a:pt x="41624" y="3086"/>
                    </a:cubicBezTo>
                    <a:cubicBezTo>
                      <a:pt x="49434" y="1030"/>
                      <a:pt x="57483" y="-7"/>
                      <a:pt x="65560" y="0"/>
                    </a:cubicBezTo>
                    <a:cubicBezTo>
                      <a:pt x="84096" y="0"/>
                      <a:pt x="97621" y="2286"/>
                      <a:pt x="106079" y="6858"/>
                    </a:cubicBezTo>
                    <a:lnTo>
                      <a:pt x="106079" y="32290"/>
                    </a:lnTo>
                    <a:cubicBezTo>
                      <a:pt x="94973" y="24384"/>
                      <a:pt x="80733" y="20441"/>
                      <a:pt x="63322" y="20441"/>
                    </a:cubicBezTo>
                    <a:cubicBezTo>
                      <a:pt x="58521" y="20441"/>
                      <a:pt x="53701" y="20955"/>
                      <a:pt x="48901" y="21974"/>
                    </a:cubicBezTo>
                    <a:cubicBezTo>
                      <a:pt x="44358" y="22904"/>
                      <a:pt x="40014" y="24612"/>
                      <a:pt x="36052" y="27022"/>
                    </a:cubicBezTo>
                    <a:cubicBezTo>
                      <a:pt x="32289" y="29356"/>
                      <a:pt x="29232" y="32366"/>
                      <a:pt x="26870" y="36043"/>
                    </a:cubicBezTo>
                    <a:cubicBezTo>
                      <a:pt x="24508" y="39729"/>
                      <a:pt x="23327" y="44215"/>
                      <a:pt x="23327" y="49511"/>
                    </a:cubicBezTo>
                    <a:cubicBezTo>
                      <a:pt x="23327" y="54445"/>
                      <a:pt x="24222" y="58712"/>
                      <a:pt x="26013" y="62293"/>
                    </a:cubicBezTo>
                    <a:cubicBezTo>
                      <a:pt x="27803" y="65875"/>
                      <a:pt x="30451" y="69151"/>
                      <a:pt x="33947" y="72114"/>
                    </a:cubicBezTo>
                    <a:cubicBezTo>
                      <a:pt x="37442" y="75076"/>
                      <a:pt x="41710" y="77952"/>
                      <a:pt x="46729" y="80734"/>
                    </a:cubicBezTo>
                    <a:cubicBezTo>
                      <a:pt x="51758" y="83506"/>
                      <a:pt x="57550" y="86573"/>
                      <a:pt x="64112" y="89878"/>
                    </a:cubicBezTo>
                    <a:cubicBezTo>
                      <a:pt x="70837" y="93278"/>
                      <a:pt x="77228" y="96879"/>
                      <a:pt x="83267" y="100660"/>
                    </a:cubicBezTo>
                    <a:cubicBezTo>
                      <a:pt x="89020" y="104203"/>
                      <a:pt x="94344" y="108400"/>
                      <a:pt x="99135" y="113166"/>
                    </a:cubicBezTo>
                    <a:cubicBezTo>
                      <a:pt x="103688" y="117738"/>
                      <a:pt x="107289" y="122825"/>
                      <a:pt x="109965" y="128378"/>
                    </a:cubicBezTo>
                    <a:cubicBezTo>
                      <a:pt x="112623" y="133931"/>
                      <a:pt x="113956" y="140303"/>
                      <a:pt x="113956" y="147475"/>
                    </a:cubicBezTo>
                    <a:cubicBezTo>
                      <a:pt x="113956" y="157000"/>
                      <a:pt x="112156" y="165030"/>
                      <a:pt x="108527" y="171640"/>
                    </a:cubicBezTo>
                    <a:cubicBezTo>
                      <a:pt x="105012" y="178116"/>
                      <a:pt x="99974" y="183635"/>
                      <a:pt x="93840" y="187718"/>
                    </a:cubicBezTo>
                    <a:cubicBezTo>
                      <a:pt x="87677" y="191843"/>
                      <a:pt x="80571" y="194824"/>
                      <a:pt x="72523" y="196672"/>
                    </a:cubicBezTo>
                    <a:cubicBezTo>
                      <a:pt x="64474" y="198501"/>
                      <a:pt x="56016" y="199425"/>
                      <a:pt x="47082" y="199425"/>
                    </a:cubicBezTo>
                    <a:cubicBezTo>
                      <a:pt x="44100" y="199425"/>
                      <a:pt x="40433" y="199167"/>
                      <a:pt x="36052" y="198663"/>
                    </a:cubicBezTo>
                    <a:cubicBezTo>
                      <a:pt x="31670" y="198186"/>
                      <a:pt x="27222" y="197462"/>
                      <a:pt x="22669" y="196529"/>
                    </a:cubicBezTo>
                    <a:cubicBezTo>
                      <a:pt x="18297" y="195637"/>
                      <a:pt x="13983" y="194469"/>
                      <a:pt x="9754" y="193033"/>
                    </a:cubicBezTo>
                    <a:cubicBezTo>
                      <a:pt x="5705" y="191624"/>
                      <a:pt x="2448" y="190081"/>
                      <a:pt x="0" y="188385"/>
                    </a:cubicBezTo>
                    <a:close/>
                  </a:path>
                </a:pathLst>
              </a:custGeom>
              <a:grpFill/>
              <a:ln w="5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" name="任意多边形: 形状 50">
                <a:extLst>
                  <a:ext uri="{FF2B5EF4-FFF2-40B4-BE49-F238E27FC236}">
                    <a16:creationId xmlns:a16="http://schemas.microsoft.com/office/drawing/2014/main" id="{4BE5794E-5C67-1E24-ACCD-78A5FC5D82F3}"/>
                  </a:ext>
                </a:extLst>
              </p:cNvPr>
              <p:cNvSpPr/>
              <p:nvPr/>
            </p:nvSpPr>
            <p:spPr>
              <a:xfrm>
                <a:off x="6421141" y="417502"/>
                <a:ext cx="284493" cy="144541"/>
              </a:xfrm>
              <a:custGeom>
                <a:avLst/>
                <a:gdLst>
                  <a:gd name="connsiteX0" fmla="*/ 10490 w 284493"/>
                  <a:gd name="connsiteY0" fmla="*/ 143608 h 144541"/>
                  <a:gd name="connsiteX1" fmla="*/ 3013 w 284493"/>
                  <a:gd name="connsiteY1" fmla="*/ 140446 h 144541"/>
                  <a:gd name="connsiteX2" fmla="*/ 3 w 284493"/>
                  <a:gd name="connsiteY2" fmla="*/ 132702 h 144541"/>
                  <a:gd name="connsiteX3" fmla="*/ 3013 w 284493"/>
                  <a:gd name="connsiteY3" fmla="*/ 124968 h 144541"/>
                  <a:gd name="connsiteX4" fmla="*/ 10490 w 284493"/>
                  <a:gd name="connsiteY4" fmla="*/ 121939 h 144541"/>
                  <a:gd name="connsiteX5" fmla="*/ 18100 w 284493"/>
                  <a:gd name="connsiteY5" fmla="*/ 124968 h 144541"/>
                  <a:gd name="connsiteX6" fmla="*/ 21253 w 284493"/>
                  <a:gd name="connsiteY6" fmla="*/ 132702 h 144541"/>
                  <a:gd name="connsiteX7" fmla="*/ 18100 w 284493"/>
                  <a:gd name="connsiteY7" fmla="*/ 140446 h 144541"/>
                  <a:gd name="connsiteX8" fmla="*/ 10490 w 284493"/>
                  <a:gd name="connsiteY8" fmla="*/ 143608 h 144541"/>
                  <a:gd name="connsiteX9" fmla="*/ 148877 w 284493"/>
                  <a:gd name="connsiteY9" fmla="*/ 135131 h 144541"/>
                  <a:gd name="connsiteX10" fmla="*/ 113207 w 284493"/>
                  <a:gd name="connsiteY10" fmla="*/ 144542 h 144541"/>
                  <a:gd name="connsiteX11" fmla="*/ 69011 w 284493"/>
                  <a:gd name="connsiteY11" fmla="*/ 125234 h 144541"/>
                  <a:gd name="connsiteX12" fmla="*/ 52219 w 284493"/>
                  <a:gd name="connsiteY12" fmla="*/ 74695 h 144541"/>
                  <a:gd name="connsiteX13" fmla="*/ 71107 w 284493"/>
                  <a:gd name="connsiteY13" fmla="*/ 20936 h 144541"/>
                  <a:gd name="connsiteX14" fmla="*/ 119636 w 284493"/>
                  <a:gd name="connsiteY14" fmla="*/ 0 h 144541"/>
                  <a:gd name="connsiteX15" fmla="*/ 149411 w 284493"/>
                  <a:gd name="connsiteY15" fmla="*/ 6458 h 144541"/>
                  <a:gd name="connsiteX16" fmla="*/ 149411 w 284493"/>
                  <a:gd name="connsiteY16" fmla="*/ 20460 h 144541"/>
                  <a:gd name="connsiteX17" fmla="*/ 117807 w 284493"/>
                  <a:gd name="connsiteY17" fmla="*/ 11316 h 144541"/>
                  <a:gd name="connsiteX18" fmla="*/ 79517 w 284493"/>
                  <a:gd name="connsiteY18" fmla="*/ 28746 h 144541"/>
                  <a:gd name="connsiteX19" fmla="*/ 64830 w 284493"/>
                  <a:gd name="connsiteY19" fmla="*/ 73895 h 144541"/>
                  <a:gd name="connsiteX20" fmla="*/ 78279 w 284493"/>
                  <a:gd name="connsiteY20" fmla="*/ 116957 h 144541"/>
                  <a:gd name="connsiteX21" fmla="*/ 113740 w 284493"/>
                  <a:gd name="connsiteY21" fmla="*/ 133245 h 144541"/>
                  <a:gd name="connsiteX22" fmla="*/ 148896 w 284493"/>
                  <a:gd name="connsiteY22" fmla="*/ 122206 h 144541"/>
                  <a:gd name="connsiteX23" fmla="*/ 148896 w 284493"/>
                  <a:gd name="connsiteY23" fmla="*/ 135121 h 144541"/>
                  <a:gd name="connsiteX24" fmla="*/ 148877 w 284493"/>
                  <a:gd name="connsiteY24" fmla="*/ 135121 h 144541"/>
                  <a:gd name="connsiteX25" fmla="*/ 272435 w 284493"/>
                  <a:gd name="connsiteY25" fmla="*/ 141179 h 144541"/>
                  <a:gd name="connsiteX26" fmla="*/ 272435 w 284493"/>
                  <a:gd name="connsiteY26" fmla="*/ 60979 h 144541"/>
                  <a:gd name="connsiteX27" fmla="*/ 237535 w 284493"/>
                  <a:gd name="connsiteY27" fmla="*/ 11335 h 144541"/>
                  <a:gd name="connsiteX28" fmla="*/ 205665 w 284493"/>
                  <a:gd name="connsiteY28" fmla="*/ 25937 h 144541"/>
                  <a:gd name="connsiteX29" fmla="*/ 193206 w 284493"/>
                  <a:gd name="connsiteY29" fmla="*/ 62065 h 144541"/>
                  <a:gd name="connsiteX30" fmla="*/ 193206 w 284493"/>
                  <a:gd name="connsiteY30" fmla="*/ 141198 h 144541"/>
                  <a:gd name="connsiteX31" fmla="*/ 181148 w 284493"/>
                  <a:gd name="connsiteY31" fmla="*/ 141198 h 144541"/>
                  <a:gd name="connsiteX32" fmla="*/ 181148 w 284493"/>
                  <a:gd name="connsiteY32" fmla="*/ 3400 h 144541"/>
                  <a:gd name="connsiteX33" fmla="*/ 193206 w 284493"/>
                  <a:gd name="connsiteY33" fmla="*/ 3400 h 144541"/>
                  <a:gd name="connsiteX34" fmla="*/ 193206 w 284493"/>
                  <a:gd name="connsiteY34" fmla="*/ 28423 h 144541"/>
                  <a:gd name="connsiteX35" fmla="*/ 193721 w 284493"/>
                  <a:gd name="connsiteY35" fmla="*/ 28423 h 144541"/>
                  <a:gd name="connsiteX36" fmla="*/ 239631 w 284493"/>
                  <a:gd name="connsiteY36" fmla="*/ 38 h 144541"/>
                  <a:gd name="connsiteX37" fmla="*/ 272949 w 284493"/>
                  <a:gd name="connsiteY37" fmla="*/ 14907 h 144541"/>
                  <a:gd name="connsiteX38" fmla="*/ 284493 w 284493"/>
                  <a:gd name="connsiteY38" fmla="*/ 57369 h 144541"/>
                  <a:gd name="connsiteX39" fmla="*/ 284493 w 284493"/>
                  <a:gd name="connsiteY39" fmla="*/ 141217 h 144541"/>
                  <a:gd name="connsiteX40" fmla="*/ 272435 w 284493"/>
                  <a:gd name="connsiteY40" fmla="*/ 141217 h 144541"/>
                  <a:gd name="connsiteX41" fmla="*/ 272435 w 284493"/>
                  <a:gd name="connsiteY41" fmla="*/ 141179 h 144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84493" h="144541">
                    <a:moveTo>
                      <a:pt x="10490" y="143608"/>
                    </a:moveTo>
                    <a:cubicBezTo>
                      <a:pt x="7518" y="143608"/>
                      <a:pt x="5023" y="142560"/>
                      <a:pt x="3013" y="140446"/>
                    </a:cubicBezTo>
                    <a:cubicBezTo>
                      <a:pt x="1013" y="138369"/>
                      <a:pt x="-64" y="135581"/>
                      <a:pt x="3" y="132702"/>
                    </a:cubicBezTo>
                    <a:cubicBezTo>
                      <a:pt x="3" y="129559"/>
                      <a:pt x="1003" y="126987"/>
                      <a:pt x="3013" y="124968"/>
                    </a:cubicBezTo>
                    <a:cubicBezTo>
                      <a:pt x="5023" y="122948"/>
                      <a:pt x="7518" y="121939"/>
                      <a:pt x="10490" y="121939"/>
                    </a:cubicBezTo>
                    <a:cubicBezTo>
                      <a:pt x="13452" y="121939"/>
                      <a:pt x="15995" y="122948"/>
                      <a:pt x="18100" y="124968"/>
                    </a:cubicBezTo>
                    <a:cubicBezTo>
                      <a:pt x="20215" y="126978"/>
                      <a:pt x="21253" y="129568"/>
                      <a:pt x="21253" y="132702"/>
                    </a:cubicBezTo>
                    <a:cubicBezTo>
                      <a:pt x="21253" y="135760"/>
                      <a:pt x="20215" y="138322"/>
                      <a:pt x="18100" y="140446"/>
                    </a:cubicBezTo>
                    <a:cubicBezTo>
                      <a:pt x="16110" y="142512"/>
                      <a:pt x="13357" y="143658"/>
                      <a:pt x="10490" y="143608"/>
                    </a:cubicBezTo>
                    <a:close/>
                    <a:moveTo>
                      <a:pt x="148877" y="135131"/>
                    </a:moveTo>
                    <a:cubicBezTo>
                      <a:pt x="138905" y="141417"/>
                      <a:pt x="127027" y="144542"/>
                      <a:pt x="113207" y="144542"/>
                    </a:cubicBezTo>
                    <a:cubicBezTo>
                      <a:pt x="94928" y="144542"/>
                      <a:pt x="80184" y="138103"/>
                      <a:pt x="69011" y="125234"/>
                    </a:cubicBezTo>
                    <a:cubicBezTo>
                      <a:pt x="57819" y="112357"/>
                      <a:pt x="52219" y="95526"/>
                      <a:pt x="52219" y="74695"/>
                    </a:cubicBezTo>
                    <a:cubicBezTo>
                      <a:pt x="52219" y="52797"/>
                      <a:pt x="58505" y="34880"/>
                      <a:pt x="71107" y="20936"/>
                    </a:cubicBezTo>
                    <a:cubicBezTo>
                      <a:pt x="83698" y="6982"/>
                      <a:pt x="99872" y="0"/>
                      <a:pt x="119636" y="0"/>
                    </a:cubicBezTo>
                    <a:cubicBezTo>
                      <a:pt x="129856" y="0"/>
                      <a:pt x="139791" y="2162"/>
                      <a:pt x="149411" y="6458"/>
                    </a:cubicBezTo>
                    <a:lnTo>
                      <a:pt x="149411" y="20460"/>
                    </a:lnTo>
                    <a:cubicBezTo>
                      <a:pt x="139981" y="14415"/>
                      <a:pt x="129008" y="11239"/>
                      <a:pt x="117807" y="11316"/>
                    </a:cubicBezTo>
                    <a:cubicBezTo>
                      <a:pt x="102072" y="11316"/>
                      <a:pt x="89299" y="17126"/>
                      <a:pt x="79517" y="28746"/>
                    </a:cubicBezTo>
                    <a:cubicBezTo>
                      <a:pt x="69716" y="40367"/>
                      <a:pt x="64830" y="55416"/>
                      <a:pt x="64830" y="73895"/>
                    </a:cubicBezTo>
                    <a:cubicBezTo>
                      <a:pt x="64830" y="91745"/>
                      <a:pt x="69316" y="106099"/>
                      <a:pt x="78279" y="116957"/>
                    </a:cubicBezTo>
                    <a:cubicBezTo>
                      <a:pt x="87242" y="127816"/>
                      <a:pt x="99072" y="133245"/>
                      <a:pt x="113740" y="133245"/>
                    </a:cubicBezTo>
                    <a:cubicBezTo>
                      <a:pt x="127208" y="133245"/>
                      <a:pt x="138933" y="129568"/>
                      <a:pt x="148896" y="122206"/>
                    </a:cubicBezTo>
                    <a:lnTo>
                      <a:pt x="148896" y="135121"/>
                    </a:lnTo>
                    <a:lnTo>
                      <a:pt x="148877" y="135121"/>
                    </a:lnTo>
                    <a:close/>
                    <a:moveTo>
                      <a:pt x="272435" y="141179"/>
                    </a:moveTo>
                    <a:lnTo>
                      <a:pt x="272435" y="60979"/>
                    </a:lnTo>
                    <a:cubicBezTo>
                      <a:pt x="272435" y="27870"/>
                      <a:pt x="260805" y="11335"/>
                      <a:pt x="237535" y="11335"/>
                    </a:cubicBezTo>
                    <a:cubicBezTo>
                      <a:pt x="224610" y="11335"/>
                      <a:pt x="213980" y="16192"/>
                      <a:pt x="205665" y="25937"/>
                    </a:cubicBezTo>
                    <a:cubicBezTo>
                      <a:pt x="197350" y="35671"/>
                      <a:pt x="193206" y="47720"/>
                      <a:pt x="193206" y="62065"/>
                    </a:cubicBezTo>
                    <a:lnTo>
                      <a:pt x="193206" y="141198"/>
                    </a:lnTo>
                    <a:lnTo>
                      <a:pt x="181148" y="141198"/>
                    </a:lnTo>
                    <a:lnTo>
                      <a:pt x="181148" y="3400"/>
                    </a:lnTo>
                    <a:lnTo>
                      <a:pt x="193206" y="3400"/>
                    </a:lnTo>
                    <a:lnTo>
                      <a:pt x="193206" y="28423"/>
                    </a:lnTo>
                    <a:lnTo>
                      <a:pt x="193721" y="28423"/>
                    </a:lnTo>
                    <a:cubicBezTo>
                      <a:pt x="203512" y="9487"/>
                      <a:pt x="218819" y="38"/>
                      <a:pt x="239631" y="38"/>
                    </a:cubicBezTo>
                    <a:cubicBezTo>
                      <a:pt x="254128" y="38"/>
                      <a:pt x="265243" y="5010"/>
                      <a:pt x="272949" y="14907"/>
                    </a:cubicBezTo>
                    <a:cubicBezTo>
                      <a:pt x="280645" y="24832"/>
                      <a:pt x="284493" y="38986"/>
                      <a:pt x="284493" y="57369"/>
                    </a:cubicBezTo>
                    <a:lnTo>
                      <a:pt x="284493" y="141217"/>
                    </a:lnTo>
                    <a:lnTo>
                      <a:pt x="272435" y="141217"/>
                    </a:lnTo>
                    <a:lnTo>
                      <a:pt x="272435" y="141179"/>
                    </a:lnTo>
                    <a:close/>
                  </a:path>
                </a:pathLst>
              </a:custGeom>
              <a:grpFill/>
              <a:ln w="5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31457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PA-组合 92">
            <a:extLst>
              <a:ext uri="{FF2B5EF4-FFF2-40B4-BE49-F238E27FC236}">
                <a16:creationId xmlns:a16="http://schemas.microsoft.com/office/drawing/2014/main" id="{67B4E3B1-FFAE-F911-D00D-8750EE7F2F5E}"/>
              </a:ext>
            </a:extLst>
          </p:cNvPr>
          <p:cNvGrpSpPr/>
          <p:nvPr userDrawn="1">
            <p:custDataLst>
              <p:tags r:id="rId1"/>
            </p:custDataLst>
          </p:nvPr>
        </p:nvGrpSpPr>
        <p:grpSpPr>
          <a:xfrm>
            <a:off x="-11446" y="5339692"/>
            <a:ext cx="1633604" cy="1214550"/>
            <a:chOff x="0" y="9100457"/>
            <a:chExt cx="2230640" cy="1658433"/>
          </a:xfrm>
          <a:solidFill>
            <a:schemeClr val="accent1">
              <a:lumMod val="20000"/>
              <a:lumOff val="80000"/>
              <a:alpha val="60000"/>
            </a:schemeClr>
          </a:solidFill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61F130B1-FB74-ED83-B972-09E4DD0ED4EC}"/>
                </a:ext>
              </a:extLst>
            </p:cNvPr>
            <p:cNvGrpSpPr/>
            <p:nvPr/>
          </p:nvGrpSpPr>
          <p:grpSpPr>
            <a:xfrm>
              <a:off x="0" y="9100457"/>
              <a:ext cx="2230640" cy="304800"/>
              <a:chOff x="0" y="9100457"/>
              <a:chExt cx="2230640" cy="304800"/>
            </a:xfrm>
            <a:grpFill/>
          </p:grpSpPr>
          <p:sp>
            <p:nvSpPr>
              <p:cNvPr id="26" name="PA-椭圆 68">
                <a:extLst>
                  <a:ext uri="{FF2B5EF4-FFF2-40B4-BE49-F238E27FC236}">
                    <a16:creationId xmlns:a16="http://schemas.microsoft.com/office/drawing/2014/main" id="{00D6A378-7A41-81BE-4C4E-DDB8867ABE9B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PA-椭圆 69">
                <a:extLst>
                  <a:ext uri="{FF2B5EF4-FFF2-40B4-BE49-F238E27FC236}">
                    <a16:creationId xmlns:a16="http://schemas.microsoft.com/office/drawing/2014/main" id="{F8435576-FFE8-3C07-302B-F3F86B833FE4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484504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PA-椭圆 70">
                <a:extLst>
                  <a:ext uri="{FF2B5EF4-FFF2-40B4-BE49-F238E27FC236}">
                    <a16:creationId xmlns:a16="http://schemas.microsoft.com/office/drawing/2014/main" id="{E186CE83-25B8-4355-1CAA-DF3887DAA1C8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96897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PA-椭圆 71">
                <a:extLst>
                  <a:ext uri="{FF2B5EF4-FFF2-40B4-BE49-F238E27FC236}">
                    <a16:creationId xmlns:a16="http://schemas.microsoft.com/office/drawing/2014/main" id="{32F40C8F-1A59-C61C-F255-8D4ACDCAFB04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1447405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0" name="PA-椭圆 72">
                <a:extLst>
                  <a:ext uri="{FF2B5EF4-FFF2-40B4-BE49-F238E27FC236}">
                    <a16:creationId xmlns:a16="http://schemas.microsoft.com/office/drawing/2014/main" id="{57248266-ECF1-95A6-A514-E6EA9253A036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192584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2E945B9D-4805-385D-FFC3-3A68B65F97B1}"/>
                </a:ext>
              </a:extLst>
            </p:cNvPr>
            <p:cNvGrpSpPr/>
            <p:nvPr/>
          </p:nvGrpSpPr>
          <p:grpSpPr>
            <a:xfrm>
              <a:off x="0" y="9551668"/>
              <a:ext cx="2230640" cy="304800"/>
              <a:chOff x="0" y="9100457"/>
              <a:chExt cx="2230640" cy="304800"/>
            </a:xfrm>
            <a:grpFill/>
          </p:grpSpPr>
          <p:sp>
            <p:nvSpPr>
              <p:cNvPr id="21" name="PA-椭圆 76">
                <a:extLst>
                  <a:ext uri="{FF2B5EF4-FFF2-40B4-BE49-F238E27FC236}">
                    <a16:creationId xmlns:a16="http://schemas.microsoft.com/office/drawing/2014/main" id="{7FFCDD90-C11C-91D4-3740-B8E9791C9FF6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484504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PA-椭圆 75">
                <a:extLst>
                  <a:ext uri="{FF2B5EF4-FFF2-40B4-BE49-F238E27FC236}">
                    <a16:creationId xmlns:a16="http://schemas.microsoft.com/office/drawing/2014/main" id="{43E861DE-62FB-879A-84C5-4DB36B22FA22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PA-椭圆 77">
                <a:extLst>
                  <a:ext uri="{FF2B5EF4-FFF2-40B4-BE49-F238E27FC236}">
                    <a16:creationId xmlns:a16="http://schemas.microsoft.com/office/drawing/2014/main" id="{494A534B-9A8B-AF4D-79A3-A903C223146B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96897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PA-椭圆 78">
                <a:extLst>
                  <a:ext uri="{FF2B5EF4-FFF2-40B4-BE49-F238E27FC236}">
                    <a16:creationId xmlns:a16="http://schemas.microsoft.com/office/drawing/2014/main" id="{4B0883AB-48A3-E626-BEA9-09B55D2BDC3D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1447405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PA-椭圆 79">
                <a:extLst>
                  <a:ext uri="{FF2B5EF4-FFF2-40B4-BE49-F238E27FC236}">
                    <a16:creationId xmlns:a16="http://schemas.microsoft.com/office/drawing/2014/main" id="{0B2D5AE5-0EC0-0784-B1B7-88BD8A18DE77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192584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8B0052B-8974-77B1-EB67-8F4FAF292B93}"/>
                </a:ext>
              </a:extLst>
            </p:cNvPr>
            <p:cNvGrpSpPr/>
            <p:nvPr/>
          </p:nvGrpSpPr>
          <p:grpSpPr>
            <a:xfrm>
              <a:off x="0" y="10002879"/>
              <a:ext cx="2230640" cy="304800"/>
              <a:chOff x="0" y="9100457"/>
              <a:chExt cx="2230640" cy="304800"/>
            </a:xfrm>
            <a:grpFill/>
          </p:grpSpPr>
          <p:sp>
            <p:nvSpPr>
              <p:cNvPr id="16" name="PA-椭圆 81">
                <a:extLst>
                  <a:ext uri="{FF2B5EF4-FFF2-40B4-BE49-F238E27FC236}">
                    <a16:creationId xmlns:a16="http://schemas.microsoft.com/office/drawing/2014/main" id="{14CA0EEE-27DE-7375-27EE-E4DF2F78B4B6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PA-椭圆 82">
                <a:extLst>
                  <a:ext uri="{FF2B5EF4-FFF2-40B4-BE49-F238E27FC236}">
                    <a16:creationId xmlns:a16="http://schemas.microsoft.com/office/drawing/2014/main" id="{34B5B24D-8EA0-991C-87C3-AA7BB9BFD05B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484504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PA-椭圆 83">
                <a:extLst>
                  <a:ext uri="{FF2B5EF4-FFF2-40B4-BE49-F238E27FC236}">
                    <a16:creationId xmlns:a16="http://schemas.microsoft.com/office/drawing/2014/main" id="{56732A01-9AD0-A372-1F12-8378A29D880F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96897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PA-椭圆 84">
                <a:extLst>
                  <a:ext uri="{FF2B5EF4-FFF2-40B4-BE49-F238E27FC236}">
                    <a16:creationId xmlns:a16="http://schemas.microsoft.com/office/drawing/2014/main" id="{497600DA-08F6-782E-87EF-DB22CD8A7264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447405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PA-椭圆 85">
                <a:extLst>
                  <a:ext uri="{FF2B5EF4-FFF2-40B4-BE49-F238E27FC236}">
                    <a16:creationId xmlns:a16="http://schemas.microsoft.com/office/drawing/2014/main" id="{79EF5A09-B082-0B96-E00F-854506B8473F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92584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D9A723F2-1A52-5B80-B15A-6F8D2C65E132}"/>
                </a:ext>
              </a:extLst>
            </p:cNvPr>
            <p:cNvGrpSpPr/>
            <p:nvPr/>
          </p:nvGrpSpPr>
          <p:grpSpPr>
            <a:xfrm>
              <a:off x="0" y="10454090"/>
              <a:ext cx="2230640" cy="304800"/>
              <a:chOff x="0" y="9100457"/>
              <a:chExt cx="2230640" cy="304800"/>
            </a:xfrm>
            <a:grpFill/>
          </p:grpSpPr>
          <p:sp>
            <p:nvSpPr>
              <p:cNvPr id="11" name="PA-椭圆 87">
                <a:extLst>
                  <a:ext uri="{FF2B5EF4-FFF2-40B4-BE49-F238E27FC236}">
                    <a16:creationId xmlns:a16="http://schemas.microsoft.com/office/drawing/2014/main" id="{8E83D45D-9129-C4F4-344E-5A0287FC39BE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PA-椭圆 88">
                <a:extLst>
                  <a:ext uri="{FF2B5EF4-FFF2-40B4-BE49-F238E27FC236}">
                    <a16:creationId xmlns:a16="http://schemas.microsoft.com/office/drawing/2014/main" id="{2943E40A-CC47-D0AE-EC96-E5DD1B7B2BC0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484504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PA-椭圆 89">
                <a:extLst>
                  <a:ext uri="{FF2B5EF4-FFF2-40B4-BE49-F238E27FC236}">
                    <a16:creationId xmlns:a16="http://schemas.microsoft.com/office/drawing/2014/main" id="{B00274C8-D5CE-1FCC-E324-5B33301865DF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96897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PA-椭圆 90">
                <a:extLst>
                  <a:ext uri="{FF2B5EF4-FFF2-40B4-BE49-F238E27FC236}">
                    <a16:creationId xmlns:a16="http://schemas.microsoft.com/office/drawing/2014/main" id="{CA5E09B7-D4CC-3ECF-C75B-1BD3CB87919B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1447405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PA-椭圆 91">
                <a:extLst>
                  <a:ext uri="{FF2B5EF4-FFF2-40B4-BE49-F238E27FC236}">
                    <a16:creationId xmlns:a16="http://schemas.microsoft.com/office/drawing/2014/main" id="{023B0958-8FCC-ECC0-A2AE-B5C938098096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192584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52FA90BF-72DB-B6E5-223C-5A2C5C61AC76}"/>
              </a:ext>
            </a:extLst>
          </p:cNvPr>
          <p:cNvSpPr/>
          <p:nvPr userDrawn="1"/>
        </p:nvSpPr>
        <p:spPr>
          <a:xfrm>
            <a:off x="97325" y="6631779"/>
            <a:ext cx="12040617" cy="230957"/>
          </a:xfrm>
          <a:custGeom>
            <a:avLst/>
            <a:gdLst>
              <a:gd name="connsiteX0" fmla="*/ 11855349 w 12040617"/>
              <a:gd name="connsiteY0" fmla="*/ 0 h 230957"/>
              <a:gd name="connsiteX1" fmla="*/ 12022764 w 12040617"/>
              <a:gd name="connsiteY1" fmla="*/ 0 h 230957"/>
              <a:gd name="connsiteX2" fmla="*/ 12040617 w 12040617"/>
              <a:gd name="connsiteY2" fmla="*/ 230957 h 230957"/>
              <a:gd name="connsiteX3" fmla="*/ 11873202 w 12040617"/>
              <a:gd name="connsiteY3" fmla="*/ 230957 h 230957"/>
              <a:gd name="connsiteX4" fmla="*/ 11494872 w 12040617"/>
              <a:gd name="connsiteY4" fmla="*/ 0 h 230957"/>
              <a:gd name="connsiteX5" fmla="*/ 11687934 w 12040617"/>
              <a:gd name="connsiteY5" fmla="*/ 0 h 230957"/>
              <a:gd name="connsiteX6" fmla="*/ 11705787 w 12040617"/>
              <a:gd name="connsiteY6" fmla="*/ 230957 h 230957"/>
              <a:gd name="connsiteX7" fmla="*/ 11512725 w 12040617"/>
              <a:gd name="connsiteY7" fmla="*/ 230957 h 230957"/>
              <a:gd name="connsiteX8" fmla="*/ 11166604 w 12040617"/>
              <a:gd name="connsiteY8" fmla="*/ 0 h 230957"/>
              <a:gd name="connsiteX9" fmla="*/ 11327457 w 12040617"/>
              <a:gd name="connsiteY9" fmla="*/ 0 h 230957"/>
              <a:gd name="connsiteX10" fmla="*/ 11345310 w 12040617"/>
              <a:gd name="connsiteY10" fmla="*/ 230957 h 230957"/>
              <a:gd name="connsiteX11" fmla="*/ 11184457 w 12040617"/>
              <a:gd name="connsiteY11" fmla="*/ 230957 h 230957"/>
              <a:gd name="connsiteX12" fmla="*/ 1041428 w 12040617"/>
              <a:gd name="connsiteY12" fmla="*/ 0 h 230957"/>
              <a:gd name="connsiteX13" fmla="*/ 6017620 w 12040617"/>
              <a:gd name="connsiteY13" fmla="*/ 0 h 230957"/>
              <a:gd name="connsiteX14" fmla="*/ 6022997 w 12040617"/>
              <a:gd name="connsiteY14" fmla="*/ 0 h 230957"/>
              <a:gd name="connsiteX15" fmla="*/ 10999189 w 12040617"/>
              <a:gd name="connsiteY15" fmla="*/ 0 h 230957"/>
              <a:gd name="connsiteX16" fmla="*/ 11017042 w 12040617"/>
              <a:gd name="connsiteY16" fmla="*/ 230957 h 230957"/>
              <a:gd name="connsiteX17" fmla="*/ 6022997 w 12040617"/>
              <a:gd name="connsiteY17" fmla="*/ 230957 h 230957"/>
              <a:gd name="connsiteX18" fmla="*/ 6017620 w 12040617"/>
              <a:gd name="connsiteY18" fmla="*/ 230957 h 230957"/>
              <a:gd name="connsiteX19" fmla="*/ 1023575 w 12040617"/>
              <a:gd name="connsiteY19" fmla="*/ 230957 h 230957"/>
              <a:gd name="connsiteX20" fmla="*/ 713160 w 12040617"/>
              <a:gd name="connsiteY20" fmla="*/ 0 h 230957"/>
              <a:gd name="connsiteX21" fmla="*/ 874013 w 12040617"/>
              <a:gd name="connsiteY21" fmla="*/ 0 h 230957"/>
              <a:gd name="connsiteX22" fmla="*/ 856160 w 12040617"/>
              <a:gd name="connsiteY22" fmla="*/ 230957 h 230957"/>
              <a:gd name="connsiteX23" fmla="*/ 695307 w 12040617"/>
              <a:gd name="connsiteY23" fmla="*/ 230957 h 230957"/>
              <a:gd name="connsiteX24" fmla="*/ 352683 w 12040617"/>
              <a:gd name="connsiteY24" fmla="*/ 0 h 230957"/>
              <a:gd name="connsiteX25" fmla="*/ 545745 w 12040617"/>
              <a:gd name="connsiteY25" fmla="*/ 0 h 230957"/>
              <a:gd name="connsiteX26" fmla="*/ 527892 w 12040617"/>
              <a:gd name="connsiteY26" fmla="*/ 230957 h 230957"/>
              <a:gd name="connsiteX27" fmla="*/ 334830 w 12040617"/>
              <a:gd name="connsiteY27" fmla="*/ 230957 h 230957"/>
              <a:gd name="connsiteX28" fmla="*/ 17853 w 12040617"/>
              <a:gd name="connsiteY28" fmla="*/ 0 h 230957"/>
              <a:gd name="connsiteX29" fmla="*/ 185268 w 12040617"/>
              <a:gd name="connsiteY29" fmla="*/ 0 h 230957"/>
              <a:gd name="connsiteX30" fmla="*/ 167415 w 12040617"/>
              <a:gd name="connsiteY30" fmla="*/ 230957 h 230957"/>
              <a:gd name="connsiteX31" fmla="*/ 0 w 12040617"/>
              <a:gd name="connsiteY31" fmla="*/ 230957 h 230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040617" h="230957">
                <a:moveTo>
                  <a:pt x="11855349" y="0"/>
                </a:moveTo>
                <a:lnTo>
                  <a:pt x="12022764" y="0"/>
                </a:lnTo>
                <a:lnTo>
                  <a:pt x="12040617" y="230957"/>
                </a:lnTo>
                <a:lnTo>
                  <a:pt x="11873202" y="230957"/>
                </a:lnTo>
                <a:close/>
                <a:moveTo>
                  <a:pt x="11494872" y="0"/>
                </a:moveTo>
                <a:lnTo>
                  <a:pt x="11687934" y="0"/>
                </a:lnTo>
                <a:lnTo>
                  <a:pt x="11705787" y="230957"/>
                </a:lnTo>
                <a:lnTo>
                  <a:pt x="11512725" y="230957"/>
                </a:lnTo>
                <a:close/>
                <a:moveTo>
                  <a:pt x="11166604" y="0"/>
                </a:moveTo>
                <a:lnTo>
                  <a:pt x="11327457" y="0"/>
                </a:lnTo>
                <a:lnTo>
                  <a:pt x="11345310" y="230957"/>
                </a:lnTo>
                <a:lnTo>
                  <a:pt x="11184457" y="230957"/>
                </a:lnTo>
                <a:close/>
                <a:moveTo>
                  <a:pt x="1041428" y="0"/>
                </a:moveTo>
                <a:lnTo>
                  <a:pt x="6017620" y="0"/>
                </a:lnTo>
                <a:lnTo>
                  <a:pt x="6022997" y="0"/>
                </a:lnTo>
                <a:lnTo>
                  <a:pt x="10999189" y="0"/>
                </a:lnTo>
                <a:lnTo>
                  <a:pt x="11017042" y="230957"/>
                </a:lnTo>
                <a:lnTo>
                  <a:pt x="6022997" y="230957"/>
                </a:lnTo>
                <a:lnTo>
                  <a:pt x="6017620" y="230957"/>
                </a:lnTo>
                <a:lnTo>
                  <a:pt x="1023575" y="230957"/>
                </a:lnTo>
                <a:close/>
                <a:moveTo>
                  <a:pt x="713160" y="0"/>
                </a:moveTo>
                <a:lnTo>
                  <a:pt x="874013" y="0"/>
                </a:lnTo>
                <a:lnTo>
                  <a:pt x="856160" y="230957"/>
                </a:lnTo>
                <a:lnTo>
                  <a:pt x="695307" y="230957"/>
                </a:lnTo>
                <a:close/>
                <a:moveTo>
                  <a:pt x="352683" y="0"/>
                </a:moveTo>
                <a:lnTo>
                  <a:pt x="545745" y="0"/>
                </a:lnTo>
                <a:lnTo>
                  <a:pt x="527892" y="230957"/>
                </a:lnTo>
                <a:lnTo>
                  <a:pt x="334830" y="230957"/>
                </a:lnTo>
                <a:close/>
                <a:moveTo>
                  <a:pt x="17853" y="0"/>
                </a:moveTo>
                <a:lnTo>
                  <a:pt x="185268" y="0"/>
                </a:lnTo>
                <a:lnTo>
                  <a:pt x="167415" y="230957"/>
                </a:lnTo>
                <a:lnTo>
                  <a:pt x="0" y="23095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2" name="同心圆 1">
            <a:extLst>
              <a:ext uri="{FF2B5EF4-FFF2-40B4-BE49-F238E27FC236}">
                <a16:creationId xmlns:a16="http://schemas.microsoft.com/office/drawing/2014/main" id="{3BF00B14-11E8-D77C-1703-864EB5C6748F}"/>
              </a:ext>
            </a:extLst>
          </p:cNvPr>
          <p:cNvSpPr/>
          <p:nvPr userDrawn="1"/>
        </p:nvSpPr>
        <p:spPr>
          <a:xfrm>
            <a:off x="870608" y="412750"/>
            <a:ext cx="577850" cy="577850"/>
          </a:xfrm>
          <a:prstGeom prst="donut">
            <a:avLst>
              <a:gd name="adj" fmla="val 27711"/>
            </a:avLst>
          </a:prstGeom>
          <a:solidFill>
            <a:schemeClr val="accent2"/>
          </a:solidFill>
          <a:ln>
            <a:noFill/>
          </a:ln>
          <a:effectLst>
            <a:outerShdw blurRad="304800" dist="228600" dir="2700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同心圆 2">
            <a:extLst>
              <a:ext uri="{FF2B5EF4-FFF2-40B4-BE49-F238E27FC236}">
                <a16:creationId xmlns:a16="http://schemas.microsoft.com/office/drawing/2014/main" id="{60B296DB-5053-B2E1-99E9-550DD8CC0014}"/>
              </a:ext>
            </a:extLst>
          </p:cNvPr>
          <p:cNvSpPr/>
          <p:nvPr userDrawn="1"/>
        </p:nvSpPr>
        <p:spPr>
          <a:xfrm>
            <a:off x="662317" y="412750"/>
            <a:ext cx="577850" cy="577850"/>
          </a:xfrm>
          <a:prstGeom prst="donut">
            <a:avLst>
              <a:gd name="adj" fmla="val 27711"/>
            </a:avLst>
          </a:prstGeom>
          <a:solidFill>
            <a:schemeClr val="accent1"/>
          </a:solidFill>
          <a:ln>
            <a:noFill/>
          </a:ln>
          <a:effectLst>
            <a:outerShdw blurRad="304800" dist="228600" dir="2700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标题 51">
            <a:extLst>
              <a:ext uri="{FF2B5EF4-FFF2-40B4-BE49-F238E27FC236}">
                <a16:creationId xmlns:a16="http://schemas.microsoft.com/office/drawing/2014/main" id="{5C3F3DD1-1085-7045-AF95-0B743CE2E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749" y="450849"/>
            <a:ext cx="5150451" cy="577851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BC0307D8-AAB3-8BAB-4EDA-891F7D46C960}"/>
              </a:ext>
            </a:extLst>
          </p:cNvPr>
          <p:cNvGrpSpPr/>
          <p:nvPr userDrawn="1"/>
        </p:nvGrpSpPr>
        <p:grpSpPr>
          <a:xfrm>
            <a:off x="11043815" y="616460"/>
            <a:ext cx="465465" cy="178904"/>
            <a:chOff x="11043815" y="616460"/>
            <a:chExt cx="465465" cy="178904"/>
          </a:xfrm>
        </p:grpSpPr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679D6BC9-14EE-6B8F-DF15-4CEB557F3126}"/>
                </a:ext>
              </a:extLst>
            </p:cNvPr>
            <p:cNvSpPr/>
            <p:nvPr/>
          </p:nvSpPr>
          <p:spPr>
            <a:xfrm>
              <a:off x="11043815" y="616460"/>
              <a:ext cx="178904" cy="17890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18485350-7F98-ADEA-8A15-253027301011}"/>
                </a:ext>
              </a:extLst>
            </p:cNvPr>
            <p:cNvSpPr/>
            <p:nvPr/>
          </p:nvSpPr>
          <p:spPr>
            <a:xfrm>
              <a:off x="11330376" y="616460"/>
              <a:ext cx="178904" cy="17890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17092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PA-组合 92">
            <a:extLst>
              <a:ext uri="{FF2B5EF4-FFF2-40B4-BE49-F238E27FC236}">
                <a16:creationId xmlns:a16="http://schemas.microsoft.com/office/drawing/2014/main" id="{BE173B45-5BE6-CE02-AF6D-19FEF34BED7F}"/>
              </a:ext>
            </a:extLst>
          </p:cNvPr>
          <p:cNvGrpSpPr/>
          <p:nvPr userDrawn="1">
            <p:custDataLst>
              <p:tags r:id="rId1"/>
            </p:custDataLst>
          </p:nvPr>
        </p:nvGrpSpPr>
        <p:grpSpPr>
          <a:xfrm>
            <a:off x="4696" y="5589345"/>
            <a:ext cx="1633604" cy="1214550"/>
            <a:chOff x="0" y="9100457"/>
            <a:chExt cx="2230640" cy="1658433"/>
          </a:xfrm>
          <a:solidFill>
            <a:schemeClr val="accent1">
              <a:lumMod val="20000"/>
              <a:lumOff val="80000"/>
              <a:alpha val="60000"/>
            </a:schemeClr>
          </a:solidFill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7DD7E394-ECE2-5E56-BA10-3A140BD54506}"/>
                </a:ext>
              </a:extLst>
            </p:cNvPr>
            <p:cNvGrpSpPr/>
            <p:nvPr/>
          </p:nvGrpSpPr>
          <p:grpSpPr>
            <a:xfrm>
              <a:off x="0" y="9100457"/>
              <a:ext cx="2230640" cy="304800"/>
              <a:chOff x="0" y="9100457"/>
              <a:chExt cx="2230640" cy="304800"/>
            </a:xfrm>
            <a:grpFill/>
          </p:grpSpPr>
          <p:sp>
            <p:nvSpPr>
              <p:cNvPr id="25" name="PA-椭圆 68">
                <a:extLst>
                  <a:ext uri="{FF2B5EF4-FFF2-40B4-BE49-F238E27FC236}">
                    <a16:creationId xmlns:a16="http://schemas.microsoft.com/office/drawing/2014/main" id="{7C1774C8-87F5-0187-B6D4-2F6DCE6DC02C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PA-椭圆 69">
                <a:extLst>
                  <a:ext uri="{FF2B5EF4-FFF2-40B4-BE49-F238E27FC236}">
                    <a16:creationId xmlns:a16="http://schemas.microsoft.com/office/drawing/2014/main" id="{9BB69508-C396-38F3-6B80-70D776BB3E1F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484504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PA-椭圆 70">
                <a:extLst>
                  <a:ext uri="{FF2B5EF4-FFF2-40B4-BE49-F238E27FC236}">
                    <a16:creationId xmlns:a16="http://schemas.microsoft.com/office/drawing/2014/main" id="{A6574D83-0582-7BD1-332E-50F548C4C3CC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96897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PA-椭圆 71">
                <a:extLst>
                  <a:ext uri="{FF2B5EF4-FFF2-40B4-BE49-F238E27FC236}">
                    <a16:creationId xmlns:a16="http://schemas.microsoft.com/office/drawing/2014/main" id="{C407B394-4DED-21C7-45B5-34069020041E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1447405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9" name="PA-椭圆 72">
                <a:extLst>
                  <a:ext uri="{FF2B5EF4-FFF2-40B4-BE49-F238E27FC236}">
                    <a16:creationId xmlns:a16="http://schemas.microsoft.com/office/drawing/2014/main" id="{14757FB6-9A79-DDB1-1FBD-15E22C66078A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192584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69AE2D8D-3A72-0EDC-F272-E66407BF386F}"/>
                </a:ext>
              </a:extLst>
            </p:cNvPr>
            <p:cNvGrpSpPr/>
            <p:nvPr/>
          </p:nvGrpSpPr>
          <p:grpSpPr>
            <a:xfrm>
              <a:off x="0" y="9551668"/>
              <a:ext cx="2230640" cy="304800"/>
              <a:chOff x="0" y="9100457"/>
              <a:chExt cx="2230640" cy="304800"/>
            </a:xfrm>
            <a:grpFill/>
          </p:grpSpPr>
          <p:sp>
            <p:nvSpPr>
              <p:cNvPr id="20" name="PA-椭圆 76">
                <a:extLst>
                  <a:ext uri="{FF2B5EF4-FFF2-40B4-BE49-F238E27FC236}">
                    <a16:creationId xmlns:a16="http://schemas.microsoft.com/office/drawing/2014/main" id="{3630A5F1-12E0-FFB3-96CF-1AF92B653D08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484504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PA-椭圆 75">
                <a:extLst>
                  <a:ext uri="{FF2B5EF4-FFF2-40B4-BE49-F238E27FC236}">
                    <a16:creationId xmlns:a16="http://schemas.microsoft.com/office/drawing/2014/main" id="{8BC30E1F-12C2-DEAE-BB4D-4BDFE14FA7F9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PA-椭圆 77">
                <a:extLst>
                  <a:ext uri="{FF2B5EF4-FFF2-40B4-BE49-F238E27FC236}">
                    <a16:creationId xmlns:a16="http://schemas.microsoft.com/office/drawing/2014/main" id="{8BF732AB-412F-C74E-5A71-115A981BDA9B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96897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PA-椭圆 78">
                <a:extLst>
                  <a:ext uri="{FF2B5EF4-FFF2-40B4-BE49-F238E27FC236}">
                    <a16:creationId xmlns:a16="http://schemas.microsoft.com/office/drawing/2014/main" id="{7FA7A9F3-024D-8294-C728-BD456339211D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1447405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PA-椭圆 79">
                <a:extLst>
                  <a:ext uri="{FF2B5EF4-FFF2-40B4-BE49-F238E27FC236}">
                    <a16:creationId xmlns:a16="http://schemas.microsoft.com/office/drawing/2014/main" id="{FF5FA0A1-1B57-EF4A-1C21-2FAE517641B5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192584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AB217C10-9D23-C4D9-FFB1-3887960CE674}"/>
                </a:ext>
              </a:extLst>
            </p:cNvPr>
            <p:cNvGrpSpPr/>
            <p:nvPr/>
          </p:nvGrpSpPr>
          <p:grpSpPr>
            <a:xfrm>
              <a:off x="0" y="10002879"/>
              <a:ext cx="2230640" cy="304800"/>
              <a:chOff x="0" y="9100457"/>
              <a:chExt cx="2230640" cy="304800"/>
            </a:xfrm>
            <a:grpFill/>
          </p:grpSpPr>
          <p:sp>
            <p:nvSpPr>
              <p:cNvPr id="15" name="PA-椭圆 81">
                <a:extLst>
                  <a:ext uri="{FF2B5EF4-FFF2-40B4-BE49-F238E27FC236}">
                    <a16:creationId xmlns:a16="http://schemas.microsoft.com/office/drawing/2014/main" id="{4FC3367E-9B0D-C3CA-D9C9-F334224D458B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PA-椭圆 82">
                <a:extLst>
                  <a:ext uri="{FF2B5EF4-FFF2-40B4-BE49-F238E27FC236}">
                    <a16:creationId xmlns:a16="http://schemas.microsoft.com/office/drawing/2014/main" id="{685FF934-FD6B-957D-C234-D531E593DDBA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484504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PA-椭圆 83">
                <a:extLst>
                  <a:ext uri="{FF2B5EF4-FFF2-40B4-BE49-F238E27FC236}">
                    <a16:creationId xmlns:a16="http://schemas.microsoft.com/office/drawing/2014/main" id="{070D3FF0-B577-2881-8EF8-EF277668F107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96897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PA-椭圆 84">
                <a:extLst>
                  <a:ext uri="{FF2B5EF4-FFF2-40B4-BE49-F238E27FC236}">
                    <a16:creationId xmlns:a16="http://schemas.microsoft.com/office/drawing/2014/main" id="{54D694E7-3167-41A7-FA92-59E5F0DE28D3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447405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PA-椭圆 85">
                <a:extLst>
                  <a:ext uri="{FF2B5EF4-FFF2-40B4-BE49-F238E27FC236}">
                    <a16:creationId xmlns:a16="http://schemas.microsoft.com/office/drawing/2014/main" id="{2F8C378B-A249-46B9-6A2B-4EFD4BEFF076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192584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8120384B-2B33-FFFB-B288-D01BBA4F3B3B}"/>
                </a:ext>
              </a:extLst>
            </p:cNvPr>
            <p:cNvGrpSpPr/>
            <p:nvPr/>
          </p:nvGrpSpPr>
          <p:grpSpPr>
            <a:xfrm>
              <a:off x="0" y="10454090"/>
              <a:ext cx="2230640" cy="304800"/>
              <a:chOff x="0" y="9100457"/>
              <a:chExt cx="2230640" cy="304800"/>
            </a:xfrm>
            <a:grpFill/>
          </p:grpSpPr>
          <p:sp>
            <p:nvSpPr>
              <p:cNvPr id="10" name="PA-椭圆 87">
                <a:extLst>
                  <a:ext uri="{FF2B5EF4-FFF2-40B4-BE49-F238E27FC236}">
                    <a16:creationId xmlns:a16="http://schemas.microsoft.com/office/drawing/2014/main" id="{8BBD471C-2FF1-6391-83CA-20430FBA33CE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PA-椭圆 88">
                <a:extLst>
                  <a:ext uri="{FF2B5EF4-FFF2-40B4-BE49-F238E27FC236}">
                    <a16:creationId xmlns:a16="http://schemas.microsoft.com/office/drawing/2014/main" id="{40BAEB9C-20EB-3883-1A5F-B64DF4ABEECA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484504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PA-椭圆 89">
                <a:extLst>
                  <a:ext uri="{FF2B5EF4-FFF2-40B4-BE49-F238E27FC236}">
                    <a16:creationId xmlns:a16="http://schemas.microsoft.com/office/drawing/2014/main" id="{9D56650C-0AB9-40AE-39AA-48043ABD8336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96897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PA-椭圆 90">
                <a:extLst>
                  <a:ext uri="{FF2B5EF4-FFF2-40B4-BE49-F238E27FC236}">
                    <a16:creationId xmlns:a16="http://schemas.microsoft.com/office/drawing/2014/main" id="{ABDB35D0-6387-EA34-AB82-F61BC2396F74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447405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PA-椭圆 91">
                <a:extLst>
                  <a:ext uri="{FF2B5EF4-FFF2-40B4-BE49-F238E27FC236}">
                    <a16:creationId xmlns:a16="http://schemas.microsoft.com/office/drawing/2014/main" id="{A77F400F-8C87-13BB-6487-B50676F6B246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925840" y="9100457"/>
                <a:ext cx="304800" cy="3048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0" name="PA-矩形 62">
            <a:extLst>
              <a:ext uri="{FF2B5EF4-FFF2-40B4-BE49-F238E27FC236}">
                <a16:creationId xmlns:a16="http://schemas.microsoft.com/office/drawing/2014/main" id="{22CD6DA3-A6A4-48C8-334F-61518032499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5521907" y="4020860"/>
            <a:ext cx="6670093" cy="1974932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PA-矩形 61">
            <a:extLst>
              <a:ext uri="{FF2B5EF4-FFF2-40B4-BE49-F238E27FC236}">
                <a16:creationId xmlns:a16="http://schemas.microsoft.com/office/drawing/2014/main" id="{6FA528D6-616A-DBCE-E779-7313DBE14D8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4591365" cy="4523908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450479C8-6BE1-A928-2B84-8E33D5856D64}"/>
              </a:ext>
            </a:extLst>
          </p:cNvPr>
          <p:cNvSpPr/>
          <p:nvPr userDrawn="1"/>
        </p:nvSpPr>
        <p:spPr>
          <a:xfrm>
            <a:off x="660400" y="1168506"/>
            <a:ext cx="10848880" cy="4965594"/>
          </a:xfrm>
          <a:prstGeom prst="roundRect">
            <a:avLst>
              <a:gd name="adj" fmla="val 3879"/>
            </a:avLst>
          </a:prstGeom>
          <a:solidFill>
            <a:schemeClr val="bg1"/>
          </a:solidFill>
          <a:ln>
            <a:noFill/>
          </a:ln>
          <a:effectLst>
            <a:outerShdw blurRad="317500" dist="25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AF4478C6-3F67-F2ED-C2FB-ACBDE2B7E5B3}"/>
              </a:ext>
            </a:extLst>
          </p:cNvPr>
          <p:cNvGrpSpPr/>
          <p:nvPr userDrawn="1"/>
        </p:nvGrpSpPr>
        <p:grpSpPr>
          <a:xfrm>
            <a:off x="11043815" y="616460"/>
            <a:ext cx="465465" cy="178904"/>
            <a:chOff x="11043815" y="616460"/>
            <a:chExt cx="465465" cy="178904"/>
          </a:xfrm>
        </p:grpSpPr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0981BE97-5C94-4BA3-D034-D480E6ED7DC7}"/>
                </a:ext>
              </a:extLst>
            </p:cNvPr>
            <p:cNvSpPr/>
            <p:nvPr/>
          </p:nvSpPr>
          <p:spPr>
            <a:xfrm>
              <a:off x="11043815" y="616460"/>
              <a:ext cx="178904" cy="17890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19B8AD76-5D26-8C79-3C5F-4DF7BABE5AEB}"/>
                </a:ext>
              </a:extLst>
            </p:cNvPr>
            <p:cNvSpPr/>
            <p:nvPr/>
          </p:nvSpPr>
          <p:spPr>
            <a:xfrm>
              <a:off x="11330376" y="616460"/>
              <a:ext cx="178904" cy="17890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96ABC1BC-0FA9-2D58-EDE8-F80480672282}"/>
              </a:ext>
            </a:extLst>
          </p:cNvPr>
          <p:cNvSpPr/>
          <p:nvPr userDrawn="1"/>
        </p:nvSpPr>
        <p:spPr>
          <a:xfrm>
            <a:off x="6169003" y="6627043"/>
            <a:ext cx="6022997" cy="230957"/>
          </a:xfrm>
          <a:custGeom>
            <a:avLst/>
            <a:gdLst>
              <a:gd name="connsiteX0" fmla="*/ 1041428 w 6022997"/>
              <a:gd name="connsiteY0" fmla="*/ 0 h 230957"/>
              <a:gd name="connsiteX1" fmla="*/ 6022997 w 6022997"/>
              <a:gd name="connsiteY1" fmla="*/ 0 h 230957"/>
              <a:gd name="connsiteX2" fmla="*/ 6022997 w 6022997"/>
              <a:gd name="connsiteY2" fmla="*/ 230957 h 230957"/>
              <a:gd name="connsiteX3" fmla="*/ 1023575 w 6022997"/>
              <a:gd name="connsiteY3" fmla="*/ 230957 h 230957"/>
              <a:gd name="connsiteX4" fmla="*/ 713160 w 6022997"/>
              <a:gd name="connsiteY4" fmla="*/ 0 h 230957"/>
              <a:gd name="connsiteX5" fmla="*/ 874013 w 6022997"/>
              <a:gd name="connsiteY5" fmla="*/ 0 h 230957"/>
              <a:gd name="connsiteX6" fmla="*/ 856160 w 6022997"/>
              <a:gd name="connsiteY6" fmla="*/ 230957 h 230957"/>
              <a:gd name="connsiteX7" fmla="*/ 695307 w 6022997"/>
              <a:gd name="connsiteY7" fmla="*/ 230957 h 230957"/>
              <a:gd name="connsiteX8" fmla="*/ 352683 w 6022997"/>
              <a:gd name="connsiteY8" fmla="*/ 0 h 230957"/>
              <a:gd name="connsiteX9" fmla="*/ 545745 w 6022997"/>
              <a:gd name="connsiteY9" fmla="*/ 0 h 230957"/>
              <a:gd name="connsiteX10" fmla="*/ 527892 w 6022997"/>
              <a:gd name="connsiteY10" fmla="*/ 230957 h 230957"/>
              <a:gd name="connsiteX11" fmla="*/ 334830 w 6022997"/>
              <a:gd name="connsiteY11" fmla="*/ 230957 h 230957"/>
              <a:gd name="connsiteX12" fmla="*/ 17853 w 6022997"/>
              <a:gd name="connsiteY12" fmla="*/ 0 h 230957"/>
              <a:gd name="connsiteX13" fmla="*/ 185268 w 6022997"/>
              <a:gd name="connsiteY13" fmla="*/ 0 h 230957"/>
              <a:gd name="connsiteX14" fmla="*/ 167415 w 6022997"/>
              <a:gd name="connsiteY14" fmla="*/ 230957 h 230957"/>
              <a:gd name="connsiteX15" fmla="*/ 0 w 6022997"/>
              <a:gd name="connsiteY15" fmla="*/ 230957 h 230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022997" h="230957">
                <a:moveTo>
                  <a:pt x="1041428" y="0"/>
                </a:moveTo>
                <a:lnTo>
                  <a:pt x="6022997" y="0"/>
                </a:lnTo>
                <a:lnTo>
                  <a:pt x="6022997" y="230957"/>
                </a:lnTo>
                <a:lnTo>
                  <a:pt x="1023575" y="230957"/>
                </a:lnTo>
                <a:close/>
                <a:moveTo>
                  <a:pt x="713160" y="0"/>
                </a:moveTo>
                <a:lnTo>
                  <a:pt x="874013" y="0"/>
                </a:lnTo>
                <a:lnTo>
                  <a:pt x="856160" y="230957"/>
                </a:lnTo>
                <a:lnTo>
                  <a:pt x="695307" y="230957"/>
                </a:lnTo>
                <a:close/>
                <a:moveTo>
                  <a:pt x="352683" y="0"/>
                </a:moveTo>
                <a:lnTo>
                  <a:pt x="545745" y="0"/>
                </a:lnTo>
                <a:lnTo>
                  <a:pt x="527892" y="230957"/>
                </a:lnTo>
                <a:lnTo>
                  <a:pt x="334830" y="230957"/>
                </a:lnTo>
                <a:close/>
                <a:moveTo>
                  <a:pt x="17853" y="0"/>
                </a:moveTo>
                <a:lnTo>
                  <a:pt x="185268" y="0"/>
                </a:lnTo>
                <a:lnTo>
                  <a:pt x="167415" y="230957"/>
                </a:lnTo>
                <a:lnTo>
                  <a:pt x="0" y="230957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8CCC8E69-74B0-6BF3-9337-A864AFFEF535}"/>
              </a:ext>
            </a:extLst>
          </p:cNvPr>
          <p:cNvGrpSpPr/>
          <p:nvPr userDrawn="1"/>
        </p:nvGrpSpPr>
        <p:grpSpPr>
          <a:xfrm>
            <a:off x="682720" y="447755"/>
            <a:ext cx="1737762" cy="478194"/>
            <a:chOff x="660400" y="550506"/>
            <a:chExt cx="1737762" cy="478194"/>
          </a:xfrm>
        </p:grpSpPr>
        <p:sp>
          <p:nvSpPr>
            <p:cNvPr id="49" name="矩形: 圆角 48">
              <a:extLst>
                <a:ext uri="{FF2B5EF4-FFF2-40B4-BE49-F238E27FC236}">
                  <a16:creationId xmlns:a16="http://schemas.microsoft.com/office/drawing/2014/main" id="{1C2C8C37-2882-00A5-F98A-77349E0681CC}"/>
                </a:ext>
              </a:extLst>
            </p:cNvPr>
            <p:cNvSpPr/>
            <p:nvPr userDrawn="1"/>
          </p:nvSpPr>
          <p:spPr>
            <a:xfrm>
              <a:off x="660400" y="550506"/>
              <a:ext cx="1737762" cy="478194"/>
            </a:xfrm>
            <a:prstGeom prst="roundRect">
              <a:avLst>
                <a:gd name="adj" fmla="val 23758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dirty="0">
                <a:latin typeface="+mj-ea"/>
                <a:ea typeface="+mj-ea"/>
              </a:endParaRPr>
            </a:p>
          </p:txBody>
        </p:sp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8F47ADBA-7630-0433-B525-9C0F36BB93D5}"/>
                </a:ext>
              </a:extLst>
            </p:cNvPr>
            <p:cNvGrpSpPr/>
            <p:nvPr userDrawn="1"/>
          </p:nvGrpSpPr>
          <p:grpSpPr>
            <a:xfrm>
              <a:off x="753058" y="684829"/>
              <a:ext cx="1552447" cy="209549"/>
              <a:chOff x="5153187" y="352513"/>
              <a:chExt cx="1552447" cy="209549"/>
            </a:xfrm>
            <a:solidFill>
              <a:schemeClr val="bg1"/>
            </a:solidFill>
          </p:grpSpPr>
          <p:sp>
            <p:nvSpPr>
              <p:cNvPr id="51" name="任意多边形: 形状 50">
                <a:extLst>
                  <a:ext uri="{FF2B5EF4-FFF2-40B4-BE49-F238E27FC236}">
                    <a16:creationId xmlns:a16="http://schemas.microsoft.com/office/drawing/2014/main" id="{5532B970-2B4B-36FD-7BDC-3705B04D95CC}"/>
                  </a:ext>
                </a:extLst>
              </p:cNvPr>
              <p:cNvSpPr/>
              <p:nvPr/>
            </p:nvSpPr>
            <p:spPr>
              <a:xfrm>
                <a:off x="5153187" y="352513"/>
                <a:ext cx="636559" cy="209549"/>
              </a:xfrm>
              <a:custGeom>
                <a:avLst/>
                <a:gdLst>
                  <a:gd name="connsiteX0" fmla="*/ 87229 w 636559"/>
                  <a:gd name="connsiteY0" fmla="*/ 209550 h 209549"/>
                  <a:gd name="connsiteX1" fmla="*/ 23669 w 636559"/>
                  <a:gd name="connsiteY1" fmla="*/ 182365 h 209549"/>
                  <a:gd name="connsiteX2" fmla="*/ 0 w 636559"/>
                  <a:gd name="connsiteY2" fmla="*/ 111699 h 209549"/>
                  <a:gd name="connsiteX3" fmla="*/ 24336 w 636559"/>
                  <a:gd name="connsiteY3" fmla="*/ 37757 h 209549"/>
                  <a:gd name="connsiteX4" fmla="*/ 90772 w 636559"/>
                  <a:gd name="connsiteY4" fmla="*/ 9973 h 209549"/>
                  <a:gd name="connsiteX5" fmla="*/ 152351 w 636559"/>
                  <a:gd name="connsiteY5" fmla="*/ 36690 h 209549"/>
                  <a:gd name="connsiteX6" fmla="*/ 175887 w 636559"/>
                  <a:gd name="connsiteY6" fmla="*/ 106737 h 209549"/>
                  <a:gd name="connsiteX7" fmla="*/ 151751 w 636559"/>
                  <a:gd name="connsiteY7" fmla="*/ 182099 h 209549"/>
                  <a:gd name="connsiteX8" fmla="*/ 87229 w 636559"/>
                  <a:gd name="connsiteY8" fmla="*/ 209550 h 209549"/>
                  <a:gd name="connsiteX9" fmla="*/ 88534 w 636559"/>
                  <a:gd name="connsiteY9" fmla="*/ 22079 h 209549"/>
                  <a:gd name="connsiteX10" fmla="*/ 34566 w 636559"/>
                  <a:gd name="connsiteY10" fmla="*/ 46444 h 209549"/>
                  <a:gd name="connsiteX11" fmla="*/ 13383 w 636559"/>
                  <a:gd name="connsiteY11" fmla="*/ 110233 h 209549"/>
                  <a:gd name="connsiteX12" fmla="*/ 33461 w 636559"/>
                  <a:gd name="connsiteY12" fmla="*/ 173679 h 209549"/>
                  <a:gd name="connsiteX13" fmla="*/ 86972 w 636559"/>
                  <a:gd name="connsiteY13" fmla="*/ 197300 h 209549"/>
                  <a:gd name="connsiteX14" fmla="*/ 142198 w 636559"/>
                  <a:gd name="connsiteY14" fmla="*/ 173964 h 209549"/>
                  <a:gd name="connsiteX15" fmla="*/ 162524 w 636559"/>
                  <a:gd name="connsiteY15" fmla="*/ 108890 h 209549"/>
                  <a:gd name="connsiteX16" fmla="*/ 142645 w 636559"/>
                  <a:gd name="connsiteY16" fmla="*/ 45034 h 209549"/>
                  <a:gd name="connsiteX17" fmla="*/ 88534 w 636559"/>
                  <a:gd name="connsiteY17" fmla="*/ 22079 h 209549"/>
                  <a:gd name="connsiteX18" fmla="*/ 270460 w 636559"/>
                  <a:gd name="connsiteY18" fmla="*/ 15211 h 209549"/>
                  <a:gd name="connsiteX19" fmla="*/ 255773 w 636559"/>
                  <a:gd name="connsiteY19" fmla="*/ 11306 h 209549"/>
                  <a:gd name="connsiteX20" fmla="*/ 230979 w 636559"/>
                  <a:gd name="connsiteY20" fmla="*/ 45482 h 209549"/>
                  <a:gd name="connsiteX21" fmla="*/ 230979 w 636559"/>
                  <a:gd name="connsiteY21" fmla="*/ 68370 h 209549"/>
                  <a:gd name="connsiteX22" fmla="*/ 266526 w 636559"/>
                  <a:gd name="connsiteY22" fmla="*/ 68370 h 209549"/>
                  <a:gd name="connsiteX23" fmla="*/ 266526 w 636559"/>
                  <a:gd name="connsiteY23" fmla="*/ 79676 h 209549"/>
                  <a:gd name="connsiteX24" fmla="*/ 230979 w 636559"/>
                  <a:gd name="connsiteY24" fmla="*/ 79676 h 209549"/>
                  <a:gd name="connsiteX25" fmla="*/ 230979 w 636559"/>
                  <a:gd name="connsiteY25" fmla="*/ 206187 h 209549"/>
                  <a:gd name="connsiteX26" fmla="*/ 218911 w 636559"/>
                  <a:gd name="connsiteY26" fmla="*/ 206187 h 209549"/>
                  <a:gd name="connsiteX27" fmla="*/ 218911 w 636559"/>
                  <a:gd name="connsiteY27" fmla="*/ 79676 h 209549"/>
                  <a:gd name="connsiteX28" fmla="*/ 194785 w 636559"/>
                  <a:gd name="connsiteY28" fmla="*/ 79676 h 209549"/>
                  <a:gd name="connsiteX29" fmla="*/ 194785 w 636559"/>
                  <a:gd name="connsiteY29" fmla="*/ 68370 h 209549"/>
                  <a:gd name="connsiteX30" fmla="*/ 218921 w 636559"/>
                  <a:gd name="connsiteY30" fmla="*/ 68370 h 209549"/>
                  <a:gd name="connsiteX31" fmla="*/ 218921 w 636559"/>
                  <a:gd name="connsiteY31" fmla="*/ 44415 h 209549"/>
                  <a:gd name="connsiteX32" fmla="*/ 229617 w 636559"/>
                  <a:gd name="connsiteY32" fmla="*/ 11306 h 209549"/>
                  <a:gd name="connsiteX33" fmla="*/ 256287 w 636559"/>
                  <a:gd name="connsiteY33" fmla="*/ 0 h 209549"/>
                  <a:gd name="connsiteX34" fmla="*/ 270460 w 636559"/>
                  <a:gd name="connsiteY34" fmla="*/ 2562 h 209549"/>
                  <a:gd name="connsiteX35" fmla="*/ 270460 w 636559"/>
                  <a:gd name="connsiteY35" fmla="*/ 15211 h 209549"/>
                  <a:gd name="connsiteX36" fmla="*/ 344564 w 636559"/>
                  <a:gd name="connsiteY36" fmla="*/ 15211 h 209549"/>
                  <a:gd name="connsiteX37" fmla="*/ 329876 w 636559"/>
                  <a:gd name="connsiteY37" fmla="*/ 11306 h 209549"/>
                  <a:gd name="connsiteX38" fmla="*/ 305083 w 636559"/>
                  <a:gd name="connsiteY38" fmla="*/ 45482 h 209549"/>
                  <a:gd name="connsiteX39" fmla="*/ 305083 w 636559"/>
                  <a:gd name="connsiteY39" fmla="*/ 68370 h 209549"/>
                  <a:gd name="connsiteX40" fmla="*/ 340640 w 636559"/>
                  <a:gd name="connsiteY40" fmla="*/ 68370 h 209549"/>
                  <a:gd name="connsiteX41" fmla="*/ 340640 w 636559"/>
                  <a:gd name="connsiteY41" fmla="*/ 79676 h 209549"/>
                  <a:gd name="connsiteX42" fmla="*/ 305083 w 636559"/>
                  <a:gd name="connsiteY42" fmla="*/ 79676 h 209549"/>
                  <a:gd name="connsiteX43" fmla="*/ 305083 w 636559"/>
                  <a:gd name="connsiteY43" fmla="*/ 206187 h 209549"/>
                  <a:gd name="connsiteX44" fmla="*/ 293025 w 636559"/>
                  <a:gd name="connsiteY44" fmla="*/ 206187 h 209549"/>
                  <a:gd name="connsiteX45" fmla="*/ 293025 w 636559"/>
                  <a:gd name="connsiteY45" fmla="*/ 79676 h 209549"/>
                  <a:gd name="connsiteX46" fmla="*/ 268888 w 636559"/>
                  <a:gd name="connsiteY46" fmla="*/ 79676 h 209549"/>
                  <a:gd name="connsiteX47" fmla="*/ 268888 w 636559"/>
                  <a:gd name="connsiteY47" fmla="*/ 68370 h 209549"/>
                  <a:gd name="connsiteX48" fmla="*/ 293025 w 636559"/>
                  <a:gd name="connsiteY48" fmla="*/ 68370 h 209549"/>
                  <a:gd name="connsiteX49" fmla="*/ 293025 w 636559"/>
                  <a:gd name="connsiteY49" fmla="*/ 44415 h 209549"/>
                  <a:gd name="connsiteX50" fmla="*/ 303712 w 636559"/>
                  <a:gd name="connsiteY50" fmla="*/ 11306 h 209549"/>
                  <a:gd name="connsiteX51" fmla="*/ 330419 w 636559"/>
                  <a:gd name="connsiteY51" fmla="*/ 0 h 209549"/>
                  <a:gd name="connsiteX52" fmla="*/ 344583 w 636559"/>
                  <a:gd name="connsiteY52" fmla="*/ 2562 h 209549"/>
                  <a:gd name="connsiteX53" fmla="*/ 344583 w 636559"/>
                  <a:gd name="connsiteY53" fmla="*/ 15211 h 209549"/>
                  <a:gd name="connsiteX54" fmla="*/ 344564 w 636559"/>
                  <a:gd name="connsiteY54" fmla="*/ 15211 h 209549"/>
                  <a:gd name="connsiteX55" fmla="*/ 365814 w 636559"/>
                  <a:gd name="connsiteY55" fmla="*/ 33642 h 209549"/>
                  <a:gd name="connsiteX56" fmla="*/ 358861 w 636559"/>
                  <a:gd name="connsiteY56" fmla="*/ 30689 h 209549"/>
                  <a:gd name="connsiteX57" fmla="*/ 355841 w 636559"/>
                  <a:gd name="connsiteY57" fmla="*/ 23136 h 209549"/>
                  <a:gd name="connsiteX58" fmla="*/ 358918 w 636559"/>
                  <a:gd name="connsiteY58" fmla="*/ 15945 h 209549"/>
                  <a:gd name="connsiteX59" fmla="*/ 365814 w 636559"/>
                  <a:gd name="connsiteY59" fmla="*/ 13183 h 209549"/>
                  <a:gd name="connsiteX60" fmla="*/ 372977 w 636559"/>
                  <a:gd name="connsiteY60" fmla="*/ 15878 h 209549"/>
                  <a:gd name="connsiteX61" fmla="*/ 376053 w 636559"/>
                  <a:gd name="connsiteY61" fmla="*/ 23155 h 209549"/>
                  <a:gd name="connsiteX62" fmla="*/ 373034 w 636559"/>
                  <a:gd name="connsiteY62" fmla="*/ 30547 h 209549"/>
                  <a:gd name="connsiteX63" fmla="*/ 365814 w 636559"/>
                  <a:gd name="connsiteY63" fmla="*/ 33642 h 209549"/>
                  <a:gd name="connsiteX64" fmla="*/ 359909 w 636559"/>
                  <a:gd name="connsiteY64" fmla="*/ 68370 h 209549"/>
                  <a:gd name="connsiteX65" fmla="*/ 371967 w 636559"/>
                  <a:gd name="connsiteY65" fmla="*/ 68370 h 209549"/>
                  <a:gd name="connsiteX66" fmla="*/ 371967 w 636559"/>
                  <a:gd name="connsiteY66" fmla="*/ 206168 h 209549"/>
                  <a:gd name="connsiteX67" fmla="*/ 359909 w 636559"/>
                  <a:gd name="connsiteY67" fmla="*/ 206168 h 209549"/>
                  <a:gd name="connsiteX68" fmla="*/ 359909 w 636559"/>
                  <a:gd name="connsiteY68" fmla="*/ 68370 h 209549"/>
                  <a:gd name="connsiteX69" fmla="*/ 501963 w 636559"/>
                  <a:gd name="connsiteY69" fmla="*/ 200120 h 209549"/>
                  <a:gd name="connsiteX70" fmla="*/ 466292 w 636559"/>
                  <a:gd name="connsiteY70" fmla="*/ 209531 h 209549"/>
                  <a:gd name="connsiteX71" fmla="*/ 422097 w 636559"/>
                  <a:gd name="connsiteY71" fmla="*/ 190223 h 209549"/>
                  <a:gd name="connsiteX72" fmla="*/ 405295 w 636559"/>
                  <a:gd name="connsiteY72" fmla="*/ 139684 h 209549"/>
                  <a:gd name="connsiteX73" fmla="*/ 424183 w 636559"/>
                  <a:gd name="connsiteY73" fmla="*/ 85925 h 209549"/>
                  <a:gd name="connsiteX74" fmla="*/ 472712 w 636559"/>
                  <a:gd name="connsiteY74" fmla="*/ 64989 h 209549"/>
                  <a:gd name="connsiteX75" fmla="*/ 502487 w 636559"/>
                  <a:gd name="connsiteY75" fmla="*/ 71447 h 209549"/>
                  <a:gd name="connsiteX76" fmla="*/ 502487 w 636559"/>
                  <a:gd name="connsiteY76" fmla="*/ 85449 h 209549"/>
                  <a:gd name="connsiteX77" fmla="*/ 470864 w 636559"/>
                  <a:gd name="connsiteY77" fmla="*/ 76305 h 209549"/>
                  <a:gd name="connsiteX78" fmla="*/ 432574 w 636559"/>
                  <a:gd name="connsiteY78" fmla="*/ 93735 h 209549"/>
                  <a:gd name="connsiteX79" fmla="*/ 417887 w 636559"/>
                  <a:gd name="connsiteY79" fmla="*/ 138884 h 209549"/>
                  <a:gd name="connsiteX80" fmla="*/ 431317 w 636559"/>
                  <a:gd name="connsiteY80" fmla="*/ 181946 h 209549"/>
                  <a:gd name="connsiteX81" fmla="*/ 466807 w 636559"/>
                  <a:gd name="connsiteY81" fmla="*/ 198234 h 209549"/>
                  <a:gd name="connsiteX82" fmla="*/ 501954 w 636559"/>
                  <a:gd name="connsiteY82" fmla="*/ 187194 h 209549"/>
                  <a:gd name="connsiteX83" fmla="*/ 501954 w 636559"/>
                  <a:gd name="connsiteY83" fmla="*/ 200110 h 209549"/>
                  <a:gd name="connsiteX84" fmla="*/ 501973 w 636559"/>
                  <a:gd name="connsiteY84" fmla="*/ 200110 h 209549"/>
                  <a:gd name="connsiteX85" fmla="*/ 537110 w 636559"/>
                  <a:gd name="connsiteY85" fmla="*/ 137817 h 209549"/>
                  <a:gd name="connsiteX86" fmla="*/ 549902 w 636559"/>
                  <a:gd name="connsiteY86" fmla="*/ 182232 h 209549"/>
                  <a:gd name="connsiteX87" fmla="*/ 584982 w 636559"/>
                  <a:gd name="connsiteY87" fmla="*/ 198234 h 209549"/>
                  <a:gd name="connsiteX88" fmla="*/ 629045 w 636559"/>
                  <a:gd name="connsiteY88" fmla="*/ 181146 h 209549"/>
                  <a:gd name="connsiteX89" fmla="*/ 629045 w 636559"/>
                  <a:gd name="connsiteY89" fmla="*/ 194329 h 209549"/>
                  <a:gd name="connsiteX90" fmla="*/ 582487 w 636559"/>
                  <a:gd name="connsiteY90" fmla="*/ 209531 h 209549"/>
                  <a:gd name="connsiteX91" fmla="*/ 540511 w 636559"/>
                  <a:gd name="connsiteY91" fmla="*/ 190423 h 209549"/>
                  <a:gd name="connsiteX92" fmla="*/ 524518 w 636559"/>
                  <a:gd name="connsiteY92" fmla="*/ 136455 h 209549"/>
                  <a:gd name="connsiteX93" fmla="*/ 541254 w 636559"/>
                  <a:gd name="connsiteY93" fmla="*/ 85658 h 209549"/>
                  <a:gd name="connsiteX94" fmla="*/ 584725 w 636559"/>
                  <a:gd name="connsiteY94" fmla="*/ 64989 h 209549"/>
                  <a:gd name="connsiteX95" fmla="*/ 623168 w 636559"/>
                  <a:gd name="connsiteY95" fmla="*/ 83029 h 209549"/>
                  <a:gd name="connsiteX96" fmla="*/ 636560 w 636559"/>
                  <a:gd name="connsiteY96" fmla="*/ 132273 h 209549"/>
                  <a:gd name="connsiteX97" fmla="*/ 636560 w 636559"/>
                  <a:gd name="connsiteY97" fmla="*/ 137798 h 209549"/>
                  <a:gd name="connsiteX98" fmla="*/ 537110 w 636559"/>
                  <a:gd name="connsiteY98" fmla="*/ 137798 h 209549"/>
                  <a:gd name="connsiteX99" fmla="*/ 537110 w 636559"/>
                  <a:gd name="connsiteY99" fmla="*/ 137817 h 209549"/>
                  <a:gd name="connsiteX100" fmla="*/ 623939 w 636559"/>
                  <a:gd name="connsiteY100" fmla="*/ 126501 h 209549"/>
                  <a:gd name="connsiteX101" fmla="*/ 612795 w 636559"/>
                  <a:gd name="connsiteY101" fmla="*/ 89497 h 209549"/>
                  <a:gd name="connsiteX102" fmla="*/ 584192 w 636559"/>
                  <a:gd name="connsiteY102" fmla="*/ 76314 h 209549"/>
                  <a:gd name="connsiteX103" fmla="*/ 552931 w 636559"/>
                  <a:gd name="connsiteY103" fmla="*/ 89297 h 209549"/>
                  <a:gd name="connsiteX104" fmla="*/ 537653 w 636559"/>
                  <a:gd name="connsiteY104" fmla="*/ 126501 h 209549"/>
                  <a:gd name="connsiteX105" fmla="*/ 623949 w 636559"/>
                  <a:gd name="connsiteY105" fmla="*/ 126501 h 2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</a:cxnLst>
                <a:rect l="l" t="t" r="r" b="b"/>
                <a:pathLst>
                  <a:path w="636559" h="209549">
                    <a:moveTo>
                      <a:pt x="87229" y="209550"/>
                    </a:moveTo>
                    <a:cubicBezTo>
                      <a:pt x="60645" y="209550"/>
                      <a:pt x="39462" y="200482"/>
                      <a:pt x="23669" y="182365"/>
                    </a:cubicBezTo>
                    <a:cubicBezTo>
                      <a:pt x="7906" y="164230"/>
                      <a:pt x="0" y="140694"/>
                      <a:pt x="0" y="111699"/>
                    </a:cubicBezTo>
                    <a:cubicBezTo>
                      <a:pt x="0" y="80934"/>
                      <a:pt x="8115" y="56274"/>
                      <a:pt x="24336" y="37757"/>
                    </a:cubicBezTo>
                    <a:cubicBezTo>
                      <a:pt x="40548" y="19221"/>
                      <a:pt x="62703" y="9973"/>
                      <a:pt x="90772" y="9973"/>
                    </a:cubicBezTo>
                    <a:cubicBezTo>
                      <a:pt x="116137" y="9973"/>
                      <a:pt x="136664" y="18869"/>
                      <a:pt x="152351" y="36690"/>
                    </a:cubicBezTo>
                    <a:cubicBezTo>
                      <a:pt x="168039" y="54502"/>
                      <a:pt x="175887" y="77838"/>
                      <a:pt x="175887" y="106737"/>
                    </a:cubicBezTo>
                    <a:cubicBezTo>
                      <a:pt x="175887" y="138665"/>
                      <a:pt x="167839" y="163792"/>
                      <a:pt x="151751" y="182099"/>
                    </a:cubicBezTo>
                    <a:cubicBezTo>
                      <a:pt x="135654" y="200396"/>
                      <a:pt x="114156" y="209550"/>
                      <a:pt x="87229" y="209550"/>
                    </a:cubicBezTo>
                    <a:close/>
                    <a:moveTo>
                      <a:pt x="88534" y="22079"/>
                    </a:moveTo>
                    <a:cubicBezTo>
                      <a:pt x="66665" y="22079"/>
                      <a:pt x="48682" y="30194"/>
                      <a:pt x="34566" y="46444"/>
                    </a:cubicBezTo>
                    <a:cubicBezTo>
                      <a:pt x="20440" y="62665"/>
                      <a:pt x="13383" y="83934"/>
                      <a:pt x="13383" y="110233"/>
                    </a:cubicBezTo>
                    <a:cubicBezTo>
                      <a:pt x="13383" y="136798"/>
                      <a:pt x="20079" y="157943"/>
                      <a:pt x="33461" y="173679"/>
                    </a:cubicBezTo>
                    <a:cubicBezTo>
                      <a:pt x="46844" y="189423"/>
                      <a:pt x="64674" y="197300"/>
                      <a:pt x="86972" y="197300"/>
                    </a:cubicBezTo>
                    <a:cubicBezTo>
                      <a:pt x="110241" y="197300"/>
                      <a:pt x="128644" y="189528"/>
                      <a:pt x="142198" y="173964"/>
                    </a:cubicBezTo>
                    <a:cubicBezTo>
                      <a:pt x="155751" y="158410"/>
                      <a:pt x="162524" y="136712"/>
                      <a:pt x="162524" y="108890"/>
                    </a:cubicBezTo>
                    <a:cubicBezTo>
                      <a:pt x="162524" y="81620"/>
                      <a:pt x="155894" y="60322"/>
                      <a:pt x="142645" y="45034"/>
                    </a:cubicBezTo>
                    <a:cubicBezTo>
                      <a:pt x="129406" y="29727"/>
                      <a:pt x="111365" y="22079"/>
                      <a:pt x="88534" y="22079"/>
                    </a:cubicBezTo>
                    <a:close/>
                    <a:moveTo>
                      <a:pt x="270460" y="15211"/>
                    </a:moveTo>
                    <a:cubicBezTo>
                      <a:pt x="267222" y="12611"/>
                      <a:pt x="262326" y="11306"/>
                      <a:pt x="255773" y="11306"/>
                    </a:cubicBezTo>
                    <a:cubicBezTo>
                      <a:pt x="239237" y="11306"/>
                      <a:pt x="230979" y="22698"/>
                      <a:pt x="230979" y="45482"/>
                    </a:cubicBezTo>
                    <a:lnTo>
                      <a:pt x="230979" y="68370"/>
                    </a:lnTo>
                    <a:lnTo>
                      <a:pt x="266526" y="68370"/>
                    </a:lnTo>
                    <a:lnTo>
                      <a:pt x="266526" y="79676"/>
                    </a:lnTo>
                    <a:lnTo>
                      <a:pt x="230979" y="79676"/>
                    </a:lnTo>
                    <a:lnTo>
                      <a:pt x="230979" y="206187"/>
                    </a:lnTo>
                    <a:lnTo>
                      <a:pt x="218911" y="206187"/>
                    </a:lnTo>
                    <a:lnTo>
                      <a:pt x="218911" y="79676"/>
                    </a:lnTo>
                    <a:lnTo>
                      <a:pt x="194785" y="79676"/>
                    </a:lnTo>
                    <a:lnTo>
                      <a:pt x="194785" y="68370"/>
                    </a:lnTo>
                    <a:lnTo>
                      <a:pt x="218921" y="68370"/>
                    </a:lnTo>
                    <a:lnTo>
                      <a:pt x="218921" y="44415"/>
                    </a:lnTo>
                    <a:cubicBezTo>
                      <a:pt x="218921" y="29880"/>
                      <a:pt x="222493" y="18840"/>
                      <a:pt x="229617" y="11306"/>
                    </a:cubicBezTo>
                    <a:cubicBezTo>
                      <a:pt x="236732" y="3762"/>
                      <a:pt x="245629" y="0"/>
                      <a:pt x="256287" y="0"/>
                    </a:cubicBezTo>
                    <a:cubicBezTo>
                      <a:pt x="261964" y="0"/>
                      <a:pt x="266698" y="857"/>
                      <a:pt x="270460" y="2562"/>
                    </a:cubicBezTo>
                    <a:lnTo>
                      <a:pt x="270460" y="15211"/>
                    </a:lnTo>
                    <a:close/>
                    <a:moveTo>
                      <a:pt x="344564" y="15211"/>
                    </a:moveTo>
                    <a:cubicBezTo>
                      <a:pt x="341335" y="12611"/>
                      <a:pt x="336439" y="11306"/>
                      <a:pt x="329876" y="11306"/>
                    </a:cubicBezTo>
                    <a:cubicBezTo>
                      <a:pt x="313351" y="11306"/>
                      <a:pt x="305083" y="22698"/>
                      <a:pt x="305083" y="45482"/>
                    </a:cubicBezTo>
                    <a:lnTo>
                      <a:pt x="305083" y="68370"/>
                    </a:lnTo>
                    <a:lnTo>
                      <a:pt x="340640" y="68370"/>
                    </a:lnTo>
                    <a:lnTo>
                      <a:pt x="340640" y="79676"/>
                    </a:lnTo>
                    <a:lnTo>
                      <a:pt x="305083" y="79676"/>
                    </a:lnTo>
                    <a:lnTo>
                      <a:pt x="305083" y="206187"/>
                    </a:lnTo>
                    <a:lnTo>
                      <a:pt x="293025" y="206187"/>
                    </a:lnTo>
                    <a:lnTo>
                      <a:pt x="293025" y="79676"/>
                    </a:lnTo>
                    <a:lnTo>
                      <a:pt x="268888" y="79676"/>
                    </a:lnTo>
                    <a:lnTo>
                      <a:pt x="268888" y="68370"/>
                    </a:lnTo>
                    <a:lnTo>
                      <a:pt x="293025" y="68370"/>
                    </a:lnTo>
                    <a:lnTo>
                      <a:pt x="293025" y="44415"/>
                    </a:lnTo>
                    <a:cubicBezTo>
                      <a:pt x="293025" y="29880"/>
                      <a:pt x="296587" y="18840"/>
                      <a:pt x="303712" y="11306"/>
                    </a:cubicBezTo>
                    <a:cubicBezTo>
                      <a:pt x="310846" y="3762"/>
                      <a:pt x="319752" y="0"/>
                      <a:pt x="330419" y="0"/>
                    </a:cubicBezTo>
                    <a:cubicBezTo>
                      <a:pt x="336087" y="0"/>
                      <a:pt x="340821" y="857"/>
                      <a:pt x="344583" y="2562"/>
                    </a:cubicBezTo>
                    <a:lnTo>
                      <a:pt x="344583" y="15211"/>
                    </a:lnTo>
                    <a:lnTo>
                      <a:pt x="344564" y="15211"/>
                    </a:lnTo>
                    <a:close/>
                    <a:moveTo>
                      <a:pt x="365814" y="33642"/>
                    </a:moveTo>
                    <a:cubicBezTo>
                      <a:pt x="363185" y="33642"/>
                      <a:pt x="360880" y="32652"/>
                      <a:pt x="358861" y="30689"/>
                    </a:cubicBezTo>
                    <a:cubicBezTo>
                      <a:pt x="356842" y="28705"/>
                      <a:pt x="355746" y="25966"/>
                      <a:pt x="355841" y="23136"/>
                    </a:cubicBezTo>
                    <a:cubicBezTo>
                      <a:pt x="355841" y="20183"/>
                      <a:pt x="356880" y="17764"/>
                      <a:pt x="358918" y="15945"/>
                    </a:cubicBezTo>
                    <a:cubicBezTo>
                      <a:pt x="360975" y="14106"/>
                      <a:pt x="363271" y="13183"/>
                      <a:pt x="365814" y="13183"/>
                    </a:cubicBezTo>
                    <a:cubicBezTo>
                      <a:pt x="368519" y="13183"/>
                      <a:pt x="370900" y="14087"/>
                      <a:pt x="372977" y="15878"/>
                    </a:cubicBezTo>
                    <a:cubicBezTo>
                      <a:pt x="375025" y="17669"/>
                      <a:pt x="376053" y="20088"/>
                      <a:pt x="376053" y="23155"/>
                    </a:cubicBezTo>
                    <a:cubicBezTo>
                      <a:pt x="376053" y="26032"/>
                      <a:pt x="375044" y="28489"/>
                      <a:pt x="373034" y="30547"/>
                    </a:cubicBezTo>
                    <a:cubicBezTo>
                      <a:pt x="371169" y="32547"/>
                      <a:pt x="368549" y="33670"/>
                      <a:pt x="365814" y="33642"/>
                    </a:cubicBezTo>
                    <a:close/>
                    <a:moveTo>
                      <a:pt x="359909" y="68370"/>
                    </a:moveTo>
                    <a:lnTo>
                      <a:pt x="371967" y="68370"/>
                    </a:lnTo>
                    <a:lnTo>
                      <a:pt x="371967" y="206168"/>
                    </a:lnTo>
                    <a:lnTo>
                      <a:pt x="359909" y="206168"/>
                    </a:lnTo>
                    <a:lnTo>
                      <a:pt x="359909" y="68370"/>
                    </a:lnTo>
                    <a:close/>
                    <a:moveTo>
                      <a:pt x="501963" y="200120"/>
                    </a:moveTo>
                    <a:cubicBezTo>
                      <a:pt x="492000" y="206406"/>
                      <a:pt x="480103" y="209531"/>
                      <a:pt x="466292" y="209531"/>
                    </a:cubicBezTo>
                    <a:cubicBezTo>
                      <a:pt x="448014" y="209531"/>
                      <a:pt x="433279" y="203092"/>
                      <a:pt x="422097" y="190223"/>
                    </a:cubicBezTo>
                    <a:cubicBezTo>
                      <a:pt x="410895" y="177346"/>
                      <a:pt x="405295" y="160515"/>
                      <a:pt x="405295" y="139684"/>
                    </a:cubicBezTo>
                    <a:cubicBezTo>
                      <a:pt x="405295" y="117786"/>
                      <a:pt x="411581" y="99869"/>
                      <a:pt x="424183" y="85925"/>
                    </a:cubicBezTo>
                    <a:cubicBezTo>
                      <a:pt x="436775" y="71971"/>
                      <a:pt x="452948" y="64989"/>
                      <a:pt x="472712" y="64989"/>
                    </a:cubicBezTo>
                    <a:cubicBezTo>
                      <a:pt x="482983" y="65002"/>
                      <a:pt x="493134" y="67204"/>
                      <a:pt x="502487" y="71447"/>
                    </a:cubicBezTo>
                    <a:lnTo>
                      <a:pt x="502487" y="85449"/>
                    </a:lnTo>
                    <a:cubicBezTo>
                      <a:pt x="493055" y="79401"/>
                      <a:pt x="482069" y="76225"/>
                      <a:pt x="470864" y="76305"/>
                    </a:cubicBezTo>
                    <a:cubicBezTo>
                      <a:pt x="455129" y="76305"/>
                      <a:pt x="442366" y="82115"/>
                      <a:pt x="432574" y="93735"/>
                    </a:cubicBezTo>
                    <a:cubicBezTo>
                      <a:pt x="422773" y="105356"/>
                      <a:pt x="417887" y="120405"/>
                      <a:pt x="417887" y="138884"/>
                    </a:cubicBezTo>
                    <a:cubicBezTo>
                      <a:pt x="417887" y="156734"/>
                      <a:pt x="422373" y="171088"/>
                      <a:pt x="431317" y="181946"/>
                    </a:cubicBezTo>
                    <a:cubicBezTo>
                      <a:pt x="440289" y="192805"/>
                      <a:pt x="452119" y="198234"/>
                      <a:pt x="466807" y="198234"/>
                    </a:cubicBezTo>
                    <a:cubicBezTo>
                      <a:pt x="480275" y="198234"/>
                      <a:pt x="492000" y="194557"/>
                      <a:pt x="501954" y="187194"/>
                    </a:cubicBezTo>
                    <a:lnTo>
                      <a:pt x="501954" y="200110"/>
                    </a:lnTo>
                    <a:lnTo>
                      <a:pt x="501973" y="200110"/>
                    </a:lnTo>
                    <a:close/>
                    <a:moveTo>
                      <a:pt x="537110" y="137817"/>
                    </a:moveTo>
                    <a:cubicBezTo>
                      <a:pt x="537110" y="156753"/>
                      <a:pt x="541387" y="171554"/>
                      <a:pt x="549902" y="182232"/>
                    </a:cubicBezTo>
                    <a:cubicBezTo>
                      <a:pt x="558417" y="192919"/>
                      <a:pt x="570124" y="198234"/>
                      <a:pt x="584982" y="198234"/>
                    </a:cubicBezTo>
                    <a:cubicBezTo>
                      <a:pt x="600022" y="198234"/>
                      <a:pt x="614700" y="192538"/>
                      <a:pt x="629045" y="181146"/>
                    </a:cubicBezTo>
                    <a:lnTo>
                      <a:pt x="629045" y="194329"/>
                    </a:lnTo>
                    <a:cubicBezTo>
                      <a:pt x="615588" y="204318"/>
                      <a:pt x="599245" y="209654"/>
                      <a:pt x="582487" y="209531"/>
                    </a:cubicBezTo>
                    <a:cubicBezTo>
                      <a:pt x="565171" y="209531"/>
                      <a:pt x="551188" y="203158"/>
                      <a:pt x="540511" y="190423"/>
                    </a:cubicBezTo>
                    <a:cubicBezTo>
                      <a:pt x="529862" y="177679"/>
                      <a:pt x="524518" y="159696"/>
                      <a:pt x="524518" y="136455"/>
                    </a:cubicBezTo>
                    <a:cubicBezTo>
                      <a:pt x="524518" y="116367"/>
                      <a:pt x="530090" y="99422"/>
                      <a:pt x="541254" y="85658"/>
                    </a:cubicBezTo>
                    <a:cubicBezTo>
                      <a:pt x="552407" y="71885"/>
                      <a:pt x="566895" y="64989"/>
                      <a:pt x="584725" y="64989"/>
                    </a:cubicBezTo>
                    <a:cubicBezTo>
                      <a:pt x="601422" y="64989"/>
                      <a:pt x="614243" y="71018"/>
                      <a:pt x="623168" y="83029"/>
                    </a:cubicBezTo>
                    <a:cubicBezTo>
                      <a:pt x="632093" y="95059"/>
                      <a:pt x="636560" y="111471"/>
                      <a:pt x="636560" y="132273"/>
                    </a:cubicBezTo>
                    <a:lnTo>
                      <a:pt x="636560" y="137798"/>
                    </a:lnTo>
                    <a:lnTo>
                      <a:pt x="537110" y="137798"/>
                    </a:lnTo>
                    <a:lnTo>
                      <a:pt x="537110" y="137817"/>
                    </a:lnTo>
                    <a:close/>
                    <a:moveTo>
                      <a:pt x="623939" y="126501"/>
                    </a:moveTo>
                    <a:cubicBezTo>
                      <a:pt x="623425" y="110633"/>
                      <a:pt x="619691" y="98279"/>
                      <a:pt x="612795" y="89497"/>
                    </a:cubicBezTo>
                    <a:cubicBezTo>
                      <a:pt x="605890" y="80715"/>
                      <a:pt x="596355" y="76314"/>
                      <a:pt x="584192" y="76314"/>
                    </a:cubicBezTo>
                    <a:cubicBezTo>
                      <a:pt x="571619" y="76314"/>
                      <a:pt x="561170" y="80648"/>
                      <a:pt x="552931" y="89297"/>
                    </a:cubicBezTo>
                    <a:cubicBezTo>
                      <a:pt x="544663" y="97964"/>
                      <a:pt x="539558" y="110366"/>
                      <a:pt x="537653" y="126501"/>
                    </a:cubicBezTo>
                    <a:lnTo>
                      <a:pt x="623949" y="126501"/>
                    </a:lnTo>
                    <a:close/>
                  </a:path>
                </a:pathLst>
              </a:custGeom>
              <a:grpFill/>
              <a:ln w="5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" name="任意多边形: 形状 51">
                <a:extLst>
                  <a:ext uri="{FF2B5EF4-FFF2-40B4-BE49-F238E27FC236}">
                    <a16:creationId xmlns:a16="http://schemas.microsoft.com/office/drawing/2014/main" id="{68C5E583-6F55-83A3-7913-DB0B968786DD}"/>
                  </a:ext>
                </a:extLst>
              </p:cNvPr>
              <p:cNvSpPr/>
              <p:nvPr/>
            </p:nvSpPr>
            <p:spPr>
              <a:xfrm>
                <a:off x="5826198" y="365706"/>
                <a:ext cx="115022" cy="192976"/>
              </a:xfrm>
              <a:custGeom>
                <a:avLst/>
                <a:gdLst>
                  <a:gd name="connsiteX0" fmla="*/ 22022 w 115022"/>
                  <a:gd name="connsiteY0" fmla="*/ 120043 h 192976"/>
                  <a:gd name="connsiteX1" fmla="*/ 22022 w 115022"/>
                  <a:gd name="connsiteY1" fmla="*/ 192976 h 192976"/>
                  <a:gd name="connsiteX2" fmla="*/ 0 w 115022"/>
                  <a:gd name="connsiteY2" fmla="*/ 192976 h 192976"/>
                  <a:gd name="connsiteX3" fmla="*/ 0 w 115022"/>
                  <a:gd name="connsiteY3" fmla="*/ 0 h 192976"/>
                  <a:gd name="connsiteX4" fmla="*/ 51673 w 115022"/>
                  <a:gd name="connsiteY4" fmla="*/ 0 h 192976"/>
                  <a:gd name="connsiteX5" fmla="*/ 98431 w 115022"/>
                  <a:gd name="connsiteY5" fmla="*/ 15078 h 192976"/>
                  <a:gd name="connsiteX6" fmla="*/ 115023 w 115022"/>
                  <a:gd name="connsiteY6" fmla="*/ 57607 h 192976"/>
                  <a:gd name="connsiteX7" fmla="*/ 96592 w 115022"/>
                  <a:gd name="connsiteY7" fmla="*/ 102565 h 192976"/>
                  <a:gd name="connsiteX8" fmla="*/ 46805 w 115022"/>
                  <a:gd name="connsiteY8" fmla="*/ 120053 h 192976"/>
                  <a:gd name="connsiteX9" fmla="*/ 22022 w 115022"/>
                  <a:gd name="connsiteY9" fmla="*/ 120053 h 192976"/>
                  <a:gd name="connsiteX10" fmla="*/ 22022 w 115022"/>
                  <a:gd name="connsiteY10" fmla="*/ 120034 h 192976"/>
                  <a:gd name="connsiteX11" fmla="*/ 22022 w 115022"/>
                  <a:gd name="connsiteY11" fmla="*/ 20469 h 192976"/>
                  <a:gd name="connsiteX12" fmla="*/ 22022 w 115022"/>
                  <a:gd name="connsiteY12" fmla="*/ 99593 h 192976"/>
                  <a:gd name="connsiteX13" fmla="*/ 45110 w 115022"/>
                  <a:gd name="connsiteY13" fmla="*/ 99593 h 192976"/>
                  <a:gd name="connsiteX14" fmla="*/ 79924 w 115022"/>
                  <a:gd name="connsiteY14" fmla="*/ 88887 h 192976"/>
                  <a:gd name="connsiteX15" fmla="*/ 91925 w 115022"/>
                  <a:gd name="connsiteY15" fmla="*/ 58674 h 192976"/>
                  <a:gd name="connsiteX16" fmla="*/ 47863 w 115022"/>
                  <a:gd name="connsiteY16" fmla="*/ 20450 h 192976"/>
                  <a:gd name="connsiteX17" fmla="*/ 22022 w 115022"/>
                  <a:gd name="connsiteY17" fmla="*/ 20450 h 192976"/>
                  <a:gd name="connsiteX18" fmla="*/ 22022 w 115022"/>
                  <a:gd name="connsiteY18" fmla="*/ 20469 h 192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5022" h="192976">
                    <a:moveTo>
                      <a:pt x="22022" y="120043"/>
                    </a:moveTo>
                    <a:lnTo>
                      <a:pt x="22022" y="192976"/>
                    </a:lnTo>
                    <a:lnTo>
                      <a:pt x="0" y="192976"/>
                    </a:lnTo>
                    <a:lnTo>
                      <a:pt x="0" y="0"/>
                    </a:lnTo>
                    <a:lnTo>
                      <a:pt x="51673" y="0"/>
                    </a:lnTo>
                    <a:cubicBezTo>
                      <a:pt x="71780" y="0"/>
                      <a:pt x="87372" y="5048"/>
                      <a:pt x="98431" y="15078"/>
                    </a:cubicBezTo>
                    <a:cubicBezTo>
                      <a:pt x="109479" y="25136"/>
                      <a:pt x="115023" y="39300"/>
                      <a:pt x="115023" y="57607"/>
                    </a:cubicBezTo>
                    <a:cubicBezTo>
                      <a:pt x="115023" y="75905"/>
                      <a:pt x="108889" y="90897"/>
                      <a:pt x="96592" y="102565"/>
                    </a:cubicBezTo>
                    <a:cubicBezTo>
                      <a:pt x="84305" y="114214"/>
                      <a:pt x="67713" y="120053"/>
                      <a:pt x="46805" y="120053"/>
                    </a:cubicBezTo>
                    <a:lnTo>
                      <a:pt x="22022" y="120053"/>
                    </a:lnTo>
                    <a:lnTo>
                      <a:pt x="22022" y="120034"/>
                    </a:lnTo>
                    <a:close/>
                    <a:moveTo>
                      <a:pt x="22022" y="20469"/>
                    </a:moveTo>
                    <a:lnTo>
                      <a:pt x="22022" y="99593"/>
                    </a:lnTo>
                    <a:lnTo>
                      <a:pt x="45110" y="99593"/>
                    </a:lnTo>
                    <a:cubicBezTo>
                      <a:pt x="60321" y="99593"/>
                      <a:pt x="71951" y="96031"/>
                      <a:pt x="79924" y="88887"/>
                    </a:cubicBezTo>
                    <a:cubicBezTo>
                      <a:pt x="87925" y="81762"/>
                      <a:pt x="91925" y="71695"/>
                      <a:pt x="91925" y="58674"/>
                    </a:cubicBezTo>
                    <a:cubicBezTo>
                      <a:pt x="91925" y="33195"/>
                      <a:pt x="77238" y="20450"/>
                      <a:pt x="47863" y="20450"/>
                    </a:cubicBezTo>
                    <a:lnTo>
                      <a:pt x="22022" y="20450"/>
                    </a:lnTo>
                    <a:lnTo>
                      <a:pt x="22022" y="20469"/>
                    </a:lnTo>
                    <a:close/>
                  </a:path>
                </a:pathLst>
              </a:custGeom>
              <a:grpFill/>
              <a:ln w="5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" name="任意多边形: 形状 52">
                <a:extLst>
                  <a:ext uri="{FF2B5EF4-FFF2-40B4-BE49-F238E27FC236}">
                    <a16:creationId xmlns:a16="http://schemas.microsoft.com/office/drawing/2014/main" id="{0CB2797D-50FB-7E09-B919-C405A435FDFF}"/>
                  </a:ext>
                </a:extLst>
              </p:cNvPr>
              <p:cNvSpPr/>
              <p:nvPr/>
            </p:nvSpPr>
            <p:spPr>
              <a:xfrm>
                <a:off x="5976635" y="365706"/>
                <a:ext cx="97582" cy="192985"/>
              </a:xfrm>
              <a:custGeom>
                <a:avLst/>
                <a:gdLst>
                  <a:gd name="connsiteX0" fmla="*/ 97583 w 97582"/>
                  <a:gd name="connsiteY0" fmla="*/ 192976 h 192985"/>
                  <a:gd name="connsiteX1" fmla="*/ 0 w 97582"/>
                  <a:gd name="connsiteY1" fmla="*/ 192976 h 192985"/>
                  <a:gd name="connsiteX2" fmla="*/ 0 w 97582"/>
                  <a:gd name="connsiteY2" fmla="*/ 0 h 192985"/>
                  <a:gd name="connsiteX3" fmla="*/ 22031 w 97582"/>
                  <a:gd name="connsiteY3" fmla="*/ 0 h 192985"/>
                  <a:gd name="connsiteX4" fmla="*/ 22031 w 97582"/>
                  <a:gd name="connsiteY4" fmla="*/ 172545 h 192985"/>
                  <a:gd name="connsiteX5" fmla="*/ 97583 w 97582"/>
                  <a:gd name="connsiteY5" fmla="*/ 172545 h 192985"/>
                  <a:gd name="connsiteX6" fmla="*/ 97583 w 97582"/>
                  <a:gd name="connsiteY6" fmla="*/ 192986 h 192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7582" h="192985">
                    <a:moveTo>
                      <a:pt x="97583" y="192976"/>
                    </a:moveTo>
                    <a:lnTo>
                      <a:pt x="0" y="192976"/>
                    </a:lnTo>
                    <a:lnTo>
                      <a:pt x="0" y="0"/>
                    </a:lnTo>
                    <a:lnTo>
                      <a:pt x="22031" y="0"/>
                    </a:lnTo>
                    <a:lnTo>
                      <a:pt x="22031" y="172545"/>
                    </a:lnTo>
                    <a:lnTo>
                      <a:pt x="97583" y="172545"/>
                    </a:lnTo>
                    <a:lnTo>
                      <a:pt x="97583" y="192986"/>
                    </a:lnTo>
                    <a:close/>
                  </a:path>
                </a:pathLst>
              </a:custGeom>
              <a:grpFill/>
              <a:ln w="5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" name="任意多边形: 形状 53">
                <a:extLst>
                  <a:ext uri="{FF2B5EF4-FFF2-40B4-BE49-F238E27FC236}">
                    <a16:creationId xmlns:a16="http://schemas.microsoft.com/office/drawing/2014/main" id="{B00DDC58-1656-BDAA-FD9A-F6435737DBFF}"/>
                  </a:ext>
                </a:extLst>
              </p:cNvPr>
              <p:cNvSpPr/>
              <p:nvPr/>
            </p:nvSpPr>
            <p:spPr>
              <a:xfrm>
                <a:off x="6096906" y="365725"/>
                <a:ext cx="139949" cy="196205"/>
              </a:xfrm>
              <a:custGeom>
                <a:avLst/>
                <a:gdLst>
                  <a:gd name="connsiteX0" fmla="*/ 139950 w 139949"/>
                  <a:gd name="connsiteY0" fmla="*/ 114919 h 196205"/>
                  <a:gd name="connsiteX1" fmla="*/ 68465 w 139949"/>
                  <a:gd name="connsiteY1" fmla="*/ 196205 h 196205"/>
                  <a:gd name="connsiteX2" fmla="*/ 0 w 139949"/>
                  <a:gd name="connsiteY2" fmla="*/ 118005 h 196205"/>
                  <a:gd name="connsiteX3" fmla="*/ 0 w 139949"/>
                  <a:gd name="connsiteY3" fmla="*/ 0 h 196205"/>
                  <a:gd name="connsiteX4" fmla="*/ 22031 w 139949"/>
                  <a:gd name="connsiteY4" fmla="*/ 0 h 196205"/>
                  <a:gd name="connsiteX5" fmla="*/ 22031 w 139949"/>
                  <a:gd name="connsiteY5" fmla="*/ 116519 h 196205"/>
                  <a:gd name="connsiteX6" fmla="*/ 70827 w 139949"/>
                  <a:gd name="connsiteY6" fmla="*/ 175879 h 196205"/>
                  <a:gd name="connsiteX7" fmla="*/ 117918 w 139949"/>
                  <a:gd name="connsiteY7" fmla="*/ 118538 h 196205"/>
                  <a:gd name="connsiteX8" fmla="*/ 117918 w 139949"/>
                  <a:gd name="connsiteY8" fmla="*/ 0 h 196205"/>
                  <a:gd name="connsiteX9" fmla="*/ 139950 w 139949"/>
                  <a:gd name="connsiteY9" fmla="*/ 0 h 196205"/>
                  <a:gd name="connsiteX10" fmla="*/ 139950 w 139949"/>
                  <a:gd name="connsiteY10" fmla="*/ 114928 h 196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949" h="196205">
                    <a:moveTo>
                      <a:pt x="139950" y="114919"/>
                    </a:moveTo>
                    <a:cubicBezTo>
                      <a:pt x="139950" y="169107"/>
                      <a:pt x="116128" y="196205"/>
                      <a:pt x="68465" y="196205"/>
                    </a:cubicBezTo>
                    <a:cubicBezTo>
                      <a:pt x="22812" y="196205"/>
                      <a:pt x="0" y="170145"/>
                      <a:pt x="0" y="118005"/>
                    </a:cubicBezTo>
                    <a:lnTo>
                      <a:pt x="0" y="0"/>
                    </a:lnTo>
                    <a:lnTo>
                      <a:pt x="22031" y="0"/>
                    </a:lnTo>
                    <a:lnTo>
                      <a:pt x="22031" y="116519"/>
                    </a:lnTo>
                    <a:cubicBezTo>
                      <a:pt x="22031" y="156086"/>
                      <a:pt x="38290" y="175879"/>
                      <a:pt x="70827" y="175879"/>
                    </a:cubicBezTo>
                    <a:cubicBezTo>
                      <a:pt x="102231" y="175879"/>
                      <a:pt x="117918" y="156772"/>
                      <a:pt x="117918" y="118538"/>
                    </a:cubicBezTo>
                    <a:lnTo>
                      <a:pt x="117918" y="0"/>
                    </a:lnTo>
                    <a:lnTo>
                      <a:pt x="139950" y="0"/>
                    </a:lnTo>
                    <a:lnTo>
                      <a:pt x="139950" y="114928"/>
                    </a:lnTo>
                    <a:close/>
                  </a:path>
                </a:pathLst>
              </a:custGeom>
              <a:grpFill/>
              <a:ln w="5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5" name="任意多边形: 形状 54">
                <a:extLst>
                  <a:ext uri="{FF2B5EF4-FFF2-40B4-BE49-F238E27FC236}">
                    <a16:creationId xmlns:a16="http://schemas.microsoft.com/office/drawing/2014/main" id="{78CC58FA-09CA-E9E1-C7BA-950FE07925E2}"/>
                  </a:ext>
                </a:extLst>
              </p:cNvPr>
              <p:cNvSpPr/>
              <p:nvPr/>
            </p:nvSpPr>
            <p:spPr>
              <a:xfrm>
                <a:off x="6275031" y="362505"/>
                <a:ext cx="113956" cy="199424"/>
              </a:xfrm>
              <a:custGeom>
                <a:avLst/>
                <a:gdLst>
                  <a:gd name="connsiteX0" fmla="*/ 0 w 113956"/>
                  <a:gd name="connsiteY0" fmla="*/ 188385 h 199424"/>
                  <a:gd name="connsiteX1" fmla="*/ 0 w 113956"/>
                  <a:gd name="connsiteY1" fmla="*/ 161734 h 199424"/>
                  <a:gd name="connsiteX2" fmla="*/ 10696 w 113956"/>
                  <a:gd name="connsiteY2" fmla="*/ 169011 h 199424"/>
                  <a:gd name="connsiteX3" fmla="*/ 23812 w 113956"/>
                  <a:gd name="connsiteY3" fmla="*/ 174460 h 199424"/>
                  <a:gd name="connsiteX4" fmla="*/ 37643 w 113956"/>
                  <a:gd name="connsiteY4" fmla="*/ 177889 h 199424"/>
                  <a:gd name="connsiteX5" fmla="*/ 50492 w 113956"/>
                  <a:gd name="connsiteY5" fmla="*/ 179117 h 199424"/>
                  <a:gd name="connsiteX6" fmla="*/ 80857 w 113956"/>
                  <a:gd name="connsiteY6" fmla="*/ 171374 h 199424"/>
                  <a:gd name="connsiteX7" fmla="*/ 90896 w 113956"/>
                  <a:gd name="connsiteY7" fmla="*/ 149104 h 199424"/>
                  <a:gd name="connsiteX8" fmla="*/ 87544 w 113956"/>
                  <a:gd name="connsiteY8" fmla="*/ 135521 h 199424"/>
                  <a:gd name="connsiteX9" fmla="*/ 78295 w 113956"/>
                  <a:gd name="connsiteY9" fmla="*/ 124949 h 199424"/>
                  <a:gd name="connsiteX10" fmla="*/ 64322 w 113956"/>
                  <a:gd name="connsiteY10" fmla="*/ 115795 h 199424"/>
                  <a:gd name="connsiteX11" fmla="*/ 46948 w 113956"/>
                  <a:gd name="connsiteY11" fmla="*/ 106575 h 199424"/>
                  <a:gd name="connsiteX12" fmla="*/ 28575 w 113956"/>
                  <a:gd name="connsiteY12" fmla="*/ 96221 h 199424"/>
                  <a:gd name="connsiteX13" fmla="*/ 13754 w 113956"/>
                  <a:gd name="connsiteY13" fmla="*/ 84649 h 199424"/>
                  <a:gd name="connsiteX14" fmla="*/ 3848 w 113956"/>
                  <a:gd name="connsiteY14" fmla="*/ 70304 h 199424"/>
                  <a:gd name="connsiteX15" fmla="*/ 238 w 113956"/>
                  <a:gd name="connsiteY15" fmla="*/ 51540 h 199424"/>
                  <a:gd name="connsiteX16" fmla="*/ 5877 w 113956"/>
                  <a:gd name="connsiteY16" fmla="*/ 28585 h 199424"/>
                  <a:gd name="connsiteX17" fmla="*/ 20698 w 113956"/>
                  <a:gd name="connsiteY17" fmla="*/ 12506 h 199424"/>
                  <a:gd name="connsiteX18" fmla="*/ 41624 w 113956"/>
                  <a:gd name="connsiteY18" fmla="*/ 3086 h 199424"/>
                  <a:gd name="connsiteX19" fmla="*/ 65560 w 113956"/>
                  <a:gd name="connsiteY19" fmla="*/ 0 h 199424"/>
                  <a:gd name="connsiteX20" fmla="*/ 106079 w 113956"/>
                  <a:gd name="connsiteY20" fmla="*/ 6858 h 199424"/>
                  <a:gd name="connsiteX21" fmla="*/ 106079 w 113956"/>
                  <a:gd name="connsiteY21" fmla="*/ 32290 h 199424"/>
                  <a:gd name="connsiteX22" fmla="*/ 63322 w 113956"/>
                  <a:gd name="connsiteY22" fmla="*/ 20441 h 199424"/>
                  <a:gd name="connsiteX23" fmla="*/ 48901 w 113956"/>
                  <a:gd name="connsiteY23" fmla="*/ 21974 h 199424"/>
                  <a:gd name="connsiteX24" fmla="*/ 36052 w 113956"/>
                  <a:gd name="connsiteY24" fmla="*/ 27022 h 199424"/>
                  <a:gd name="connsiteX25" fmla="*/ 26870 w 113956"/>
                  <a:gd name="connsiteY25" fmla="*/ 36043 h 199424"/>
                  <a:gd name="connsiteX26" fmla="*/ 23327 w 113956"/>
                  <a:gd name="connsiteY26" fmla="*/ 49511 h 199424"/>
                  <a:gd name="connsiteX27" fmla="*/ 26013 w 113956"/>
                  <a:gd name="connsiteY27" fmla="*/ 62293 h 199424"/>
                  <a:gd name="connsiteX28" fmla="*/ 33947 w 113956"/>
                  <a:gd name="connsiteY28" fmla="*/ 72114 h 199424"/>
                  <a:gd name="connsiteX29" fmla="*/ 46729 w 113956"/>
                  <a:gd name="connsiteY29" fmla="*/ 80734 h 199424"/>
                  <a:gd name="connsiteX30" fmla="*/ 64112 w 113956"/>
                  <a:gd name="connsiteY30" fmla="*/ 89878 h 199424"/>
                  <a:gd name="connsiteX31" fmla="*/ 83267 w 113956"/>
                  <a:gd name="connsiteY31" fmla="*/ 100660 h 199424"/>
                  <a:gd name="connsiteX32" fmla="*/ 99135 w 113956"/>
                  <a:gd name="connsiteY32" fmla="*/ 113166 h 199424"/>
                  <a:gd name="connsiteX33" fmla="*/ 109965 w 113956"/>
                  <a:gd name="connsiteY33" fmla="*/ 128378 h 199424"/>
                  <a:gd name="connsiteX34" fmla="*/ 113956 w 113956"/>
                  <a:gd name="connsiteY34" fmla="*/ 147475 h 199424"/>
                  <a:gd name="connsiteX35" fmla="*/ 108527 w 113956"/>
                  <a:gd name="connsiteY35" fmla="*/ 171640 h 199424"/>
                  <a:gd name="connsiteX36" fmla="*/ 93840 w 113956"/>
                  <a:gd name="connsiteY36" fmla="*/ 187718 h 199424"/>
                  <a:gd name="connsiteX37" fmla="*/ 72523 w 113956"/>
                  <a:gd name="connsiteY37" fmla="*/ 196672 h 199424"/>
                  <a:gd name="connsiteX38" fmla="*/ 47082 w 113956"/>
                  <a:gd name="connsiteY38" fmla="*/ 199425 h 199424"/>
                  <a:gd name="connsiteX39" fmla="*/ 36052 w 113956"/>
                  <a:gd name="connsiteY39" fmla="*/ 198663 h 199424"/>
                  <a:gd name="connsiteX40" fmla="*/ 22669 w 113956"/>
                  <a:gd name="connsiteY40" fmla="*/ 196529 h 199424"/>
                  <a:gd name="connsiteX41" fmla="*/ 9754 w 113956"/>
                  <a:gd name="connsiteY41" fmla="*/ 193033 h 199424"/>
                  <a:gd name="connsiteX42" fmla="*/ 0 w 113956"/>
                  <a:gd name="connsiteY42" fmla="*/ 188385 h 199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13956" h="199424">
                    <a:moveTo>
                      <a:pt x="0" y="188385"/>
                    </a:moveTo>
                    <a:lnTo>
                      <a:pt x="0" y="161734"/>
                    </a:lnTo>
                    <a:cubicBezTo>
                      <a:pt x="2981" y="164430"/>
                      <a:pt x="6544" y="166849"/>
                      <a:pt x="10696" y="169011"/>
                    </a:cubicBezTo>
                    <a:cubicBezTo>
                      <a:pt x="14907" y="171191"/>
                      <a:pt x="19297" y="173013"/>
                      <a:pt x="23812" y="174460"/>
                    </a:cubicBezTo>
                    <a:cubicBezTo>
                      <a:pt x="28394" y="175955"/>
                      <a:pt x="33013" y="177089"/>
                      <a:pt x="37643" y="177889"/>
                    </a:cubicBezTo>
                    <a:cubicBezTo>
                      <a:pt x="42281" y="178698"/>
                      <a:pt x="46558" y="179117"/>
                      <a:pt x="50492" y="179117"/>
                    </a:cubicBezTo>
                    <a:cubicBezTo>
                      <a:pt x="64046" y="179117"/>
                      <a:pt x="74161" y="176546"/>
                      <a:pt x="80857" y="171374"/>
                    </a:cubicBezTo>
                    <a:cubicBezTo>
                      <a:pt x="87544" y="166221"/>
                      <a:pt x="90896" y="158791"/>
                      <a:pt x="90896" y="149104"/>
                    </a:cubicBezTo>
                    <a:cubicBezTo>
                      <a:pt x="90896" y="143903"/>
                      <a:pt x="89772" y="139370"/>
                      <a:pt x="87544" y="135521"/>
                    </a:cubicBezTo>
                    <a:cubicBezTo>
                      <a:pt x="85143" y="131454"/>
                      <a:pt x="82010" y="127870"/>
                      <a:pt x="78295" y="124949"/>
                    </a:cubicBezTo>
                    <a:cubicBezTo>
                      <a:pt x="73932" y="121475"/>
                      <a:pt x="69246" y="118412"/>
                      <a:pt x="64322" y="115795"/>
                    </a:cubicBezTo>
                    <a:cubicBezTo>
                      <a:pt x="58559" y="112668"/>
                      <a:pt x="52768" y="109595"/>
                      <a:pt x="46948" y="106575"/>
                    </a:cubicBezTo>
                    <a:cubicBezTo>
                      <a:pt x="40700" y="103344"/>
                      <a:pt x="34576" y="99890"/>
                      <a:pt x="28575" y="96221"/>
                    </a:cubicBezTo>
                    <a:cubicBezTo>
                      <a:pt x="23193" y="92962"/>
                      <a:pt x="18221" y="89077"/>
                      <a:pt x="13754" y="84649"/>
                    </a:cubicBezTo>
                    <a:cubicBezTo>
                      <a:pt x="9611" y="80506"/>
                      <a:pt x="6258" y="75646"/>
                      <a:pt x="3848" y="70304"/>
                    </a:cubicBezTo>
                    <a:cubicBezTo>
                      <a:pt x="1438" y="64970"/>
                      <a:pt x="238" y="58712"/>
                      <a:pt x="238" y="51540"/>
                    </a:cubicBezTo>
                    <a:cubicBezTo>
                      <a:pt x="238" y="42739"/>
                      <a:pt x="2115" y="35090"/>
                      <a:pt x="5877" y="28585"/>
                    </a:cubicBezTo>
                    <a:cubicBezTo>
                      <a:pt x="9544" y="22178"/>
                      <a:pt x="14611" y="16682"/>
                      <a:pt x="20698" y="12506"/>
                    </a:cubicBezTo>
                    <a:cubicBezTo>
                      <a:pt x="27070" y="8173"/>
                      <a:pt x="34156" y="4985"/>
                      <a:pt x="41624" y="3086"/>
                    </a:cubicBezTo>
                    <a:cubicBezTo>
                      <a:pt x="49434" y="1030"/>
                      <a:pt x="57483" y="-7"/>
                      <a:pt x="65560" y="0"/>
                    </a:cubicBezTo>
                    <a:cubicBezTo>
                      <a:pt x="84096" y="0"/>
                      <a:pt x="97621" y="2286"/>
                      <a:pt x="106079" y="6858"/>
                    </a:cubicBezTo>
                    <a:lnTo>
                      <a:pt x="106079" y="32290"/>
                    </a:lnTo>
                    <a:cubicBezTo>
                      <a:pt x="94973" y="24384"/>
                      <a:pt x="80733" y="20441"/>
                      <a:pt x="63322" y="20441"/>
                    </a:cubicBezTo>
                    <a:cubicBezTo>
                      <a:pt x="58521" y="20441"/>
                      <a:pt x="53701" y="20955"/>
                      <a:pt x="48901" y="21974"/>
                    </a:cubicBezTo>
                    <a:cubicBezTo>
                      <a:pt x="44358" y="22904"/>
                      <a:pt x="40014" y="24612"/>
                      <a:pt x="36052" y="27022"/>
                    </a:cubicBezTo>
                    <a:cubicBezTo>
                      <a:pt x="32289" y="29356"/>
                      <a:pt x="29232" y="32366"/>
                      <a:pt x="26870" y="36043"/>
                    </a:cubicBezTo>
                    <a:cubicBezTo>
                      <a:pt x="24508" y="39729"/>
                      <a:pt x="23327" y="44215"/>
                      <a:pt x="23327" y="49511"/>
                    </a:cubicBezTo>
                    <a:cubicBezTo>
                      <a:pt x="23327" y="54445"/>
                      <a:pt x="24222" y="58712"/>
                      <a:pt x="26013" y="62293"/>
                    </a:cubicBezTo>
                    <a:cubicBezTo>
                      <a:pt x="27803" y="65875"/>
                      <a:pt x="30451" y="69151"/>
                      <a:pt x="33947" y="72114"/>
                    </a:cubicBezTo>
                    <a:cubicBezTo>
                      <a:pt x="37442" y="75076"/>
                      <a:pt x="41710" y="77952"/>
                      <a:pt x="46729" y="80734"/>
                    </a:cubicBezTo>
                    <a:cubicBezTo>
                      <a:pt x="51758" y="83506"/>
                      <a:pt x="57550" y="86573"/>
                      <a:pt x="64112" y="89878"/>
                    </a:cubicBezTo>
                    <a:cubicBezTo>
                      <a:pt x="70837" y="93278"/>
                      <a:pt x="77228" y="96879"/>
                      <a:pt x="83267" y="100660"/>
                    </a:cubicBezTo>
                    <a:cubicBezTo>
                      <a:pt x="89020" y="104203"/>
                      <a:pt x="94344" y="108400"/>
                      <a:pt x="99135" y="113166"/>
                    </a:cubicBezTo>
                    <a:cubicBezTo>
                      <a:pt x="103688" y="117738"/>
                      <a:pt x="107289" y="122825"/>
                      <a:pt x="109965" y="128378"/>
                    </a:cubicBezTo>
                    <a:cubicBezTo>
                      <a:pt x="112623" y="133931"/>
                      <a:pt x="113956" y="140303"/>
                      <a:pt x="113956" y="147475"/>
                    </a:cubicBezTo>
                    <a:cubicBezTo>
                      <a:pt x="113956" y="157000"/>
                      <a:pt x="112156" y="165030"/>
                      <a:pt x="108527" y="171640"/>
                    </a:cubicBezTo>
                    <a:cubicBezTo>
                      <a:pt x="105012" y="178116"/>
                      <a:pt x="99974" y="183635"/>
                      <a:pt x="93840" y="187718"/>
                    </a:cubicBezTo>
                    <a:cubicBezTo>
                      <a:pt x="87677" y="191843"/>
                      <a:pt x="80571" y="194824"/>
                      <a:pt x="72523" y="196672"/>
                    </a:cubicBezTo>
                    <a:cubicBezTo>
                      <a:pt x="64474" y="198501"/>
                      <a:pt x="56016" y="199425"/>
                      <a:pt x="47082" y="199425"/>
                    </a:cubicBezTo>
                    <a:cubicBezTo>
                      <a:pt x="44100" y="199425"/>
                      <a:pt x="40433" y="199167"/>
                      <a:pt x="36052" y="198663"/>
                    </a:cubicBezTo>
                    <a:cubicBezTo>
                      <a:pt x="31670" y="198186"/>
                      <a:pt x="27222" y="197462"/>
                      <a:pt x="22669" y="196529"/>
                    </a:cubicBezTo>
                    <a:cubicBezTo>
                      <a:pt x="18297" y="195637"/>
                      <a:pt x="13983" y="194469"/>
                      <a:pt x="9754" y="193033"/>
                    </a:cubicBezTo>
                    <a:cubicBezTo>
                      <a:pt x="5705" y="191624"/>
                      <a:pt x="2448" y="190081"/>
                      <a:pt x="0" y="188385"/>
                    </a:cubicBezTo>
                    <a:close/>
                  </a:path>
                </a:pathLst>
              </a:custGeom>
              <a:grpFill/>
              <a:ln w="5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6" name="任意多边形: 形状 55">
                <a:extLst>
                  <a:ext uri="{FF2B5EF4-FFF2-40B4-BE49-F238E27FC236}">
                    <a16:creationId xmlns:a16="http://schemas.microsoft.com/office/drawing/2014/main" id="{80308A9E-9548-FB72-B651-EC9FDD824E38}"/>
                  </a:ext>
                </a:extLst>
              </p:cNvPr>
              <p:cNvSpPr/>
              <p:nvPr/>
            </p:nvSpPr>
            <p:spPr>
              <a:xfrm>
                <a:off x="6421141" y="417502"/>
                <a:ext cx="284493" cy="144541"/>
              </a:xfrm>
              <a:custGeom>
                <a:avLst/>
                <a:gdLst>
                  <a:gd name="connsiteX0" fmla="*/ 10490 w 284493"/>
                  <a:gd name="connsiteY0" fmla="*/ 143608 h 144541"/>
                  <a:gd name="connsiteX1" fmla="*/ 3013 w 284493"/>
                  <a:gd name="connsiteY1" fmla="*/ 140446 h 144541"/>
                  <a:gd name="connsiteX2" fmla="*/ 3 w 284493"/>
                  <a:gd name="connsiteY2" fmla="*/ 132702 h 144541"/>
                  <a:gd name="connsiteX3" fmla="*/ 3013 w 284493"/>
                  <a:gd name="connsiteY3" fmla="*/ 124968 h 144541"/>
                  <a:gd name="connsiteX4" fmla="*/ 10490 w 284493"/>
                  <a:gd name="connsiteY4" fmla="*/ 121939 h 144541"/>
                  <a:gd name="connsiteX5" fmla="*/ 18100 w 284493"/>
                  <a:gd name="connsiteY5" fmla="*/ 124968 h 144541"/>
                  <a:gd name="connsiteX6" fmla="*/ 21253 w 284493"/>
                  <a:gd name="connsiteY6" fmla="*/ 132702 h 144541"/>
                  <a:gd name="connsiteX7" fmla="*/ 18100 w 284493"/>
                  <a:gd name="connsiteY7" fmla="*/ 140446 h 144541"/>
                  <a:gd name="connsiteX8" fmla="*/ 10490 w 284493"/>
                  <a:gd name="connsiteY8" fmla="*/ 143608 h 144541"/>
                  <a:gd name="connsiteX9" fmla="*/ 148877 w 284493"/>
                  <a:gd name="connsiteY9" fmla="*/ 135131 h 144541"/>
                  <a:gd name="connsiteX10" fmla="*/ 113207 w 284493"/>
                  <a:gd name="connsiteY10" fmla="*/ 144542 h 144541"/>
                  <a:gd name="connsiteX11" fmla="*/ 69011 w 284493"/>
                  <a:gd name="connsiteY11" fmla="*/ 125234 h 144541"/>
                  <a:gd name="connsiteX12" fmla="*/ 52219 w 284493"/>
                  <a:gd name="connsiteY12" fmla="*/ 74695 h 144541"/>
                  <a:gd name="connsiteX13" fmla="*/ 71107 w 284493"/>
                  <a:gd name="connsiteY13" fmla="*/ 20936 h 144541"/>
                  <a:gd name="connsiteX14" fmla="*/ 119636 w 284493"/>
                  <a:gd name="connsiteY14" fmla="*/ 0 h 144541"/>
                  <a:gd name="connsiteX15" fmla="*/ 149411 w 284493"/>
                  <a:gd name="connsiteY15" fmla="*/ 6458 h 144541"/>
                  <a:gd name="connsiteX16" fmla="*/ 149411 w 284493"/>
                  <a:gd name="connsiteY16" fmla="*/ 20460 h 144541"/>
                  <a:gd name="connsiteX17" fmla="*/ 117807 w 284493"/>
                  <a:gd name="connsiteY17" fmla="*/ 11316 h 144541"/>
                  <a:gd name="connsiteX18" fmla="*/ 79517 w 284493"/>
                  <a:gd name="connsiteY18" fmla="*/ 28746 h 144541"/>
                  <a:gd name="connsiteX19" fmla="*/ 64830 w 284493"/>
                  <a:gd name="connsiteY19" fmla="*/ 73895 h 144541"/>
                  <a:gd name="connsiteX20" fmla="*/ 78279 w 284493"/>
                  <a:gd name="connsiteY20" fmla="*/ 116957 h 144541"/>
                  <a:gd name="connsiteX21" fmla="*/ 113740 w 284493"/>
                  <a:gd name="connsiteY21" fmla="*/ 133245 h 144541"/>
                  <a:gd name="connsiteX22" fmla="*/ 148896 w 284493"/>
                  <a:gd name="connsiteY22" fmla="*/ 122206 h 144541"/>
                  <a:gd name="connsiteX23" fmla="*/ 148896 w 284493"/>
                  <a:gd name="connsiteY23" fmla="*/ 135121 h 144541"/>
                  <a:gd name="connsiteX24" fmla="*/ 148877 w 284493"/>
                  <a:gd name="connsiteY24" fmla="*/ 135121 h 144541"/>
                  <a:gd name="connsiteX25" fmla="*/ 272435 w 284493"/>
                  <a:gd name="connsiteY25" fmla="*/ 141179 h 144541"/>
                  <a:gd name="connsiteX26" fmla="*/ 272435 w 284493"/>
                  <a:gd name="connsiteY26" fmla="*/ 60979 h 144541"/>
                  <a:gd name="connsiteX27" fmla="*/ 237535 w 284493"/>
                  <a:gd name="connsiteY27" fmla="*/ 11335 h 144541"/>
                  <a:gd name="connsiteX28" fmla="*/ 205665 w 284493"/>
                  <a:gd name="connsiteY28" fmla="*/ 25937 h 144541"/>
                  <a:gd name="connsiteX29" fmla="*/ 193206 w 284493"/>
                  <a:gd name="connsiteY29" fmla="*/ 62065 h 144541"/>
                  <a:gd name="connsiteX30" fmla="*/ 193206 w 284493"/>
                  <a:gd name="connsiteY30" fmla="*/ 141198 h 144541"/>
                  <a:gd name="connsiteX31" fmla="*/ 181148 w 284493"/>
                  <a:gd name="connsiteY31" fmla="*/ 141198 h 144541"/>
                  <a:gd name="connsiteX32" fmla="*/ 181148 w 284493"/>
                  <a:gd name="connsiteY32" fmla="*/ 3400 h 144541"/>
                  <a:gd name="connsiteX33" fmla="*/ 193206 w 284493"/>
                  <a:gd name="connsiteY33" fmla="*/ 3400 h 144541"/>
                  <a:gd name="connsiteX34" fmla="*/ 193206 w 284493"/>
                  <a:gd name="connsiteY34" fmla="*/ 28423 h 144541"/>
                  <a:gd name="connsiteX35" fmla="*/ 193721 w 284493"/>
                  <a:gd name="connsiteY35" fmla="*/ 28423 h 144541"/>
                  <a:gd name="connsiteX36" fmla="*/ 239631 w 284493"/>
                  <a:gd name="connsiteY36" fmla="*/ 38 h 144541"/>
                  <a:gd name="connsiteX37" fmla="*/ 272949 w 284493"/>
                  <a:gd name="connsiteY37" fmla="*/ 14907 h 144541"/>
                  <a:gd name="connsiteX38" fmla="*/ 284493 w 284493"/>
                  <a:gd name="connsiteY38" fmla="*/ 57369 h 144541"/>
                  <a:gd name="connsiteX39" fmla="*/ 284493 w 284493"/>
                  <a:gd name="connsiteY39" fmla="*/ 141217 h 144541"/>
                  <a:gd name="connsiteX40" fmla="*/ 272435 w 284493"/>
                  <a:gd name="connsiteY40" fmla="*/ 141217 h 144541"/>
                  <a:gd name="connsiteX41" fmla="*/ 272435 w 284493"/>
                  <a:gd name="connsiteY41" fmla="*/ 141179 h 144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84493" h="144541">
                    <a:moveTo>
                      <a:pt x="10490" y="143608"/>
                    </a:moveTo>
                    <a:cubicBezTo>
                      <a:pt x="7518" y="143608"/>
                      <a:pt x="5023" y="142560"/>
                      <a:pt x="3013" y="140446"/>
                    </a:cubicBezTo>
                    <a:cubicBezTo>
                      <a:pt x="1013" y="138369"/>
                      <a:pt x="-64" y="135581"/>
                      <a:pt x="3" y="132702"/>
                    </a:cubicBezTo>
                    <a:cubicBezTo>
                      <a:pt x="3" y="129559"/>
                      <a:pt x="1003" y="126987"/>
                      <a:pt x="3013" y="124968"/>
                    </a:cubicBezTo>
                    <a:cubicBezTo>
                      <a:pt x="5023" y="122948"/>
                      <a:pt x="7518" y="121939"/>
                      <a:pt x="10490" y="121939"/>
                    </a:cubicBezTo>
                    <a:cubicBezTo>
                      <a:pt x="13452" y="121939"/>
                      <a:pt x="15995" y="122948"/>
                      <a:pt x="18100" y="124968"/>
                    </a:cubicBezTo>
                    <a:cubicBezTo>
                      <a:pt x="20215" y="126978"/>
                      <a:pt x="21253" y="129568"/>
                      <a:pt x="21253" y="132702"/>
                    </a:cubicBezTo>
                    <a:cubicBezTo>
                      <a:pt x="21253" y="135760"/>
                      <a:pt x="20215" y="138322"/>
                      <a:pt x="18100" y="140446"/>
                    </a:cubicBezTo>
                    <a:cubicBezTo>
                      <a:pt x="16110" y="142512"/>
                      <a:pt x="13357" y="143658"/>
                      <a:pt x="10490" y="143608"/>
                    </a:cubicBezTo>
                    <a:close/>
                    <a:moveTo>
                      <a:pt x="148877" y="135131"/>
                    </a:moveTo>
                    <a:cubicBezTo>
                      <a:pt x="138905" y="141417"/>
                      <a:pt x="127027" y="144542"/>
                      <a:pt x="113207" y="144542"/>
                    </a:cubicBezTo>
                    <a:cubicBezTo>
                      <a:pt x="94928" y="144542"/>
                      <a:pt x="80184" y="138103"/>
                      <a:pt x="69011" y="125234"/>
                    </a:cubicBezTo>
                    <a:cubicBezTo>
                      <a:pt x="57819" y="112357"/>
                      <a:pt x="52219" y="95526"/>
                      <a:pt x="52219" y="74695"/>
                    </a:cubicBezTo>
                    <a:cubicBezTo>
                      <a:pt x="52219" y="52797"/>
                      <a:pt x="58505" y="34880"/>
                      <a:pt x="71107" y="20936"/>
                    </a:cubicBezTo>
                    <a:cubicBezTo>
                      <a:pt x="83698" y="6982"/>
                      <a:pt x="99872" y="0"/>
                      <a:pt x="119636" y="0"/>
                    </a:cubicBezTo>
                    <a:cubicBezTo>
                      <a:pt x="129856" y="0"/>
                      <a:pt x="139791" y="2162"/>
                      <a:pt x="149411" y="6458"/>
                    </a:cubicBezTo>
                    <a:lnTo>
                      <a:pt x="149411" y="20460"/>
                    </a:lnTo>
                    <a:cubicBezTo>
                      <a:pt x="139981" y="14415"/>
                      <a:pt x="129008" y="11239"/>
                      <a:pt x="117807" y="11316"/>
                    </a:cubicBezTo>
                    <a:cubicBezTo>
                      <a:pt x="102072" y="11316"/>
                      <a:pt x="89299" y="17126"/>
                      <a:pt x="79517" y="28746"/>
                    </a:cubicBezTo>
                    <a:cubicBezTo>
                      <a:pt x="69716" y="40367"/>
                      <a:pt x="64830" y="55416"/>
                      <a:pt x="64830" y="73895"/>
                    </a:cubicBezTo>
                    <a:cubicBezTo>
                      <a:pt x="64830" y="91745"/>
                      <a:pt x="69316" y="106099"/>
                      <a:pt x="78279" y="116957"/>
                    </a:cubicBezTo>
                    <a:cubicBezTo>
                      <a:pt x="87242" y="127816"/>
                      <a:pt x="99072" y="133245"/>
                      <a:pt x="113740" y="133245"/>
                    </a:cubicBezTo>
                    <a:cubicBezTo>
                      <a:pt x="127208" y="133245"/>
                      <a:pt x="138933" y="129568"/>
                      <a:pt x="148896" y="122206"/>
                    </a:cubicBezTo>
                    <a:lnTo>
                      <a:pt x="148896" y="135121"/>
                    </a:lnTo>
                    <a:lnTo>
                      <a:pt x="148877" y="135121"/>
                    </a:lnTo>
                    <a:close/>
                    <a:moveTo>
                      <a:pt x="272435" y="141179"/>
                    </a:moveTo>
                    <a:lnTo>
                      <a:pt x="272435" y="60979"/>
                    </a:lnTo>
                    <a:cubicBezTo>
                      <a:pt x="272435" y="27870"/>
                      <a:pt x="260805" y="11335"/>
                      <a:pt x="237535" y="11335"/>
                    </a:cubicBezTo>
                    <a:cubicBezTo>
                      <a:pt x="224610" y="11335"/>
                      <a:pt x="213980" y="16192"/>
                      <a:pt x="205665" y="25937"/>
                    </a:cubicBezTo>
                    <a:cubicBezTo>
                      <a:pt x="197350" y="35671"/>
                      <a:pt x="193206" y="47720"/>
                      <a:pt x="193206" y="62065"/>
                    </a:cubicBezTo>
                    <a:lnTo>
                      <a:pt x="193206" y="141198"/>
                    </a:lnTo>
                    <a:lnTo>
                      <a:pt x="181148" y="141198"/>
                    </a:lnTo>
                    <a:lnTo>
                      <a:pt x="181148" y="3400"/>
                    </a:lnTo>
                    <a:lnTo>
                      <a:pt x="193206" y="3400"/>
                    </a:lnTo>
                    <a:lnTo>
                      <a:pt x="193206" y="28423"/>
                    </a:lnTo>
                    <a:lnTo>
                      <a:pt x="193721" y="28423"/>
                    </a:lnTo>
                    <a:cubicBezTo>
                      <a:pt x="203512" y="9487"/>
                      <a:pt x="218819" y="38"/>
                      <a:pt x="239631" y="38"/>
                    </a:cubicBezTo>
                    <a:cubicBezTo>
                      <a:pt x="254128" y="38"/>
                      <a:pt x="265243" y="5010"/>
                      <a:pt x="272949" y="14907"/>
                    </a:cubicBezTo>
                    <a:cubicBezTo>
                      <a:pt x="280645" y="24832"/>
                      <a:pt x="284493" y="38986"/>
                      <a:pt x="284493" y="57369"/>
                    </a:cubicBezTo>
                    <a:lnTo>
                      <a:pt x="284493" y="141217"/>
                    </a:lnTo>
                    <a:lnTo>
                      <a:pt x="272435" y="141217"/>
                    </a:lnTo>
                    <a:lnTo>
                      <a:pt x="272435" y="141179"/>
                    </a:lnTo>
                    <a:close/>
                  </a:path>
                </a:pathLst>
              </a:custGeom>
              <a:grpFill/>
              <a:ln w="5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10532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5877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注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73434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3763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7" r:id="rId2"/>
    <p:sldLayoutId id="2147483660" r:id="rId3"/>
    <p:sldLayoutId id="2147483656" r:id="rId4"/>
    <p:sldLayoutId id="2147483669" r:id="rId5"/>
    <p:sldLayoutId id="2147483661" r:id="rId6"/>
    <p:sldLayoutId id="2147483666" r:id="rId7"/>
    <p:sldLayoutId id="214748366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39.xml"/><Relationship Id="rId3" Type="http://schemas.openxmlformats.org/officeDocument/2006/relationships/tags" Target="../tags/tag134.xml"/><Relationship Id="rId7" Type="http://schemas.openxmlformats.org/officeDocument/2006/relationships/tags" Target="../tags/tag138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tags" Target="../tags/tag137.xml"/><Relationship Id="rId5" Type="http://schemas.openxmlformats.org/officeDocument/2006/relationships/tags" Target="../tags/tag136.xml"/><Relationship Id="rId4" Type="http://schemas.openxmlformats.org/officeDocument/2006/relationships/tags" Target="../tags/tag135.xml"/><Relationship Id="rId9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48.xml"/><Relationship Id="rId13" Type="http://schemas.openxmlformats.org/officeDocument/2006/relationships/slideLayout" Target="../slideLayouts/slideLayout4.xml"/><Relationship Id="rId3" Type="http://schemas.openxmlformats.org/officeDocument/2006/relationships/tags" Target="../tags/tag143.xml"/><Relationship Id="rId7" Type="http://schemas.openxmlformats.org/officeDocument/2006/relationships/tags" Target="../tags/tag147.xml"/><Relationship Id="rId12" Type="http://schemas.openxmlformats.org/officeDocument/2006/relationships/tags" Target="../tags/tag152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6" Type="http://schemas.openxmlformats.org/officeDocument/2006/relationships/tags" Target="../tags/tag146.xml"/><Relationship Id="rId11" Type="http://schemas.openxmlformats.org/officeDocument/2006/relationships/tags" Target="../tags/tag151.xml"/><Relationship Id="rId5" Type="http://schemas.openxmlformats.org/officeDocument/2006/relationships/tags" Target="../tags/tag145.xml"/><Relationship Id="rId10" Type="http://schemas.openxmlformats.org/officeDocument/2006/relationships/tags" Target="../tags/tag150.xml"/><Relationship Id="rId4" Type="http://schemas.openxmlformats.org/officeDocument/2006/relationships/tags" Target="../tags/tag144.xml"/><Relationship Id="rId9" Type="http://schemas.openxmlformats.org/officeDocument/2006/relationships/tags" Target="../tags/tag14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8F837F3-05FA-C7F3-24E0-28EAEB500A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315" b="100000" l="0" r="100000">
                        <a14:foregroundMark x1="55711" y1="45944" x2="64156" y2="82277"/>
                        <a14:foregroundMark x1="55863" y1="49434" x2="57533" y2="54913"/>
                        <a14:foregroundMark x1="0" y1="88215" x2="19593" y2="86471"/>
                        <a14:foregroundMark x1="19623" y1="86471" x2="33414" y2="78910"/>
                        <a14:foregroundMark x1="33414" y1="78910" x2="46841" y2="79798"/>
                        <a14:foregroundMark x1="46841" y1="79798" x2="56379" y2="89838"/>
                        <a14:foregroundMark x1="56379" y1="89838" x2="69502" y2="92133"/>
                        <a14:foregroundMark x1="69502" y1="92103" x2="99970" y2="88858"/>
                        <a14:foregroundMark x1="0" y1="97000" x2="3007" y2="96970"/>
                        <a14:foregroundMark x1="3038" y1="96970" x2="29344" y2="84634"/>
                        <a14:foregroundMark x1="29344" y1="84634" x2="52977" y2="89042"/>
                        <a14:foregroundMark x1="52977" y1="89042" x2="68682" y2="97245"/>
                        <a14:foregroundMark x1="68682" y1="97245" x2="92588" y2="99969"/>
                        <a14:foregroundMark x1="99970" y1="98623" x2="96962" y2="99969"/>
                        <a14:backgroundMark x1="54557" y1="46403" x2="54800" y2="46863"/>
                        <a14:backgroundMark x1="53888" y1="46159" x2="55468" y2="49617"/>
                        <a14:backgroundMark x1="54800" y1="47322" x2="55012" y2="47995"/>
                        <a14:backgroundMark x1="55255" y1="48454" x2="55711" y2="50995"/>
                        <a14:backgroundMark x1="577" y1="16682" x2="12697" y2="16896"/>
                        <a14:backgroundMark x1="12697" y1="16896" x2="21264" y2="26416"/>
                        <a14:backgroundMark x1="21264" y1="26416" x2="20292" y2="39669"/>
                        <a14:backgroundMark x1="20261" y1="39669" x2="0" y2="82767"/>
                        <a14:backgroundMark x1="4496" y1="16223" x2="0" y2="18916"/>
                        <a14:backgroundMark x1="4526" y1="16223" x2="15735" y2="21090"/>
                        <a14:backgroundMark x1="15735" y1="21090" x2="23633" y2="30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3752" y="1254041"/>
            <a:ext cx="4441113" cy="4407606"/>
          </a:xfrm>
          <a:prstGeom prst="ellipse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22A70D08-2DB3-C843-4E8F-55F11BA0673A}"/>
              </a:ext>
            </a:extLst>
          </p:cNvPr>
          <p:cNvSpPr/>
          <p:nvPr/>
        </p:nvSpPr>
        <p:spPr>
          <a:xfrm>
            <a:off x="5867400" y="997588"/>
            <a:ext cx="5199668" cy="5199668"/>
          </a:xfrm>
          <a:custGeom>
            <a:avLst/>
            <a:gdLst>
              <a:gd name="connsiteX0" fmla="*/ 2116318 w 4232636"/>
              <a:gd name="connsiteY0" fmla="*/ 626882 h 4232636"/>
              <a:gd name="connsiteX1" fmla="*/ 626882 w 4232636"/>
              <a:gd name="connsiteY1" fmla="*/ 2116318 h 4232636"/>
              <a:gd name="connsiteX2" fmla="*/ 2116318 w 4232636"/>
              <a:gd name="connsiteY2" fmla="*/ 3605754 h 4232636"/>
              <a:gd name="connsiteX3" fmla="*/ 3605754 w 4232636"/>
              <a:gd name="connsiteY3" fmla="*/ 2116318 h 4232636"/>
              <a:gd name="connsiteX4" fmla="*/ 2116318 w 4232636"/>
              <a:gd name="connsiteY4" fmla="*/ 626882 h 4232636"/>
              <a:gd name="connsiteX5" fmla="*/ 2116318 w 4232636"/>
              <a:gd name="connsiteY5" fmla="*/ 0 h 4232636"/>
              <a:gd name="connsiteX6" fmla="*/ 4232636 w 4232636"/>
              <a:gd name="connsiteY6" fmla="*/ 2116318 h 4232636"/>
              <a:gd name="connsiteX7" fmla="*/ 2116318 w 4232636"/>
              <a:gd name="connsiteY7" fmla="*/ 4232636 h 4232636"/>
              <a:gd name="connsiteX8" fmla="*/ 0 w 4232636"/>
              <a:gd name="connsiteY8" fmla="*/ 2116318 h 4232636"/>
              <a:gd name="connsiteX9" fmla="*/ 2116318 w 4232636"/>
              <a:gd name="connsiteY9" fmla="*/ 0 h 4232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32636" h="4232636">
                <a:moveTo>
                  <a:pt x="2116318" y="626882"/>
                </a:moveTo>
                <a:cubicBezTo>
                  <a:pt x="1293725" y="626882"/>
                  <a:pt x="626882" y="1293725"/>
                  <a:pt x="626882" y="2116318"/>
                </a:cubicBezTo>
                <a:cubicBezTo>
                  <a:pt x="626882" y="2938911"/>
                  <a:pt x="1293725" y="3605754"/>
                  <a:pt x="2116318" y="3605754"/>
                </a:cubicBezTo>
                <a:cubicBezTo>
                  <a:pt x="2938911" y="3605754"/>
                  <a:pt x="3605754" y="2938911"/>
                  <a:pt x="3605754" y="2116318"/>
                </a:cubicBezTo>
                <a:cubicBezTo>
                  <a:pt x="3605754" y="1293725"/>
                  <a:pt x="2938911" y="626882"/>
                  <a:pt x="2116318" y="626882"/>
                </a:cubicBezTo>
                <a:close/>
                <a:moveTo>
                  <a:pt x="2116318" y="0"/>
                </a:moveTo>
                <a:cubicBezTo>
                  <a:pt x="3285128" y="0"/>
                  <a:pt x="4232636" y="947508"/>
                  <a:pt x="4232636" y="2116318"/>
                </a:cubicBezTo>
                <a:cubicBezTo>
                  <a:pt x="4232636" y="3285128"/>
                  <a:pt x="3285128" y="4232636"/>
                  <a:pt x="2116318" y="4232636"/>
                </a:cubicBezTo>
                <a:cubicBezTo>
                  <a:pt x="947508" y="4232636"/>
                  <a:pt x="0" y="3285128"/>
                  <a:pt x="0" y="2116318"/>
                </a:cubicBezTo>
                <a:cubicBezTo>
                  <a:pt x="0" y="947508"/>
                  <a:pt x="947508" y="0"/>
                  <a:pt x="2116318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981D6AF-E034-BBFB-BE2B-EB1EF60A3841}"/>
              </a:ext>
            </a:extLst>
          </p:cNvPr>
          <p:cNvSpPr txBox="1"/>
          <p:nvPr/>
        </p:nvSpPr>
        <p:spPr>
          <a:xfrm>
            <a:off x="815387" y="1787397"/>
            <a:ext cx="4439036" cy="179651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4400" dirty="0">
                <a:latin typeface="+mj-ea"/>
                <a:ea typeface="+mj-ea"/>
              </a:rPr>
              <a:t>XX</a:t>
            </a:r>
            <a:r>
              <a:rPr lang="zh-CN" altLang="en-US" sz="4400" dirty="0">
                <a:latin typeface="+mj-ea"/>
                <a:ea typeface="+mj-ea"/>
              </a:rPr>
              <a:t>科技有限公司</a:t>
            </a:r>
            <a:endParaRPr lang="en-US" altLang="zh-CN" sz="4400" dirty="0">
              <a:latin typeface="+mj-ea"/>
              <a:ea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sz="4400" dirty="0">
                <a:latin typeface="+mj-ea"/>
                <a:ea typeface="+mj-ea"/>
              </a:rPr>
              <a:t>介绍宣传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ADBB202-662D-3DD8-77A5-8C4E589AF4F4}"/>
              </a:ext>
            </a:extLst>
          </p:cNvPr>
          <p:cNvSpPr txBox="1"/>
          <p:nvPr/>
        </p:nvSpPr>
        <p:spPr>
          <a:xfrm>
            <a:off x="801845" y="3908355"/>
            <a:ext cx="4720062" cy="6155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00" dirty="0">
                <a:effectLst/>
              </a:rPr>
              <a:t>XX Technology Co., Ltd Introduction publicity</a:t>
            </a:r>
          </a:p>
          <a:p>
            <a:endParaRPr lang="zh-CN" altLang="en-US" dirty="0"/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5199FC33-6C00-BE77-69D1-3B2FD83258B6}"/>
              </a:ext>
            </a:extLst>
          </p:cNvPr>
          <p:cNvCxnSpPr>
            <a:cxnSpLocks/>
          </p:cNvCxnSpPr>
          <p:nvPr/>
        </p:nvCxnSpPr>
        <p:spPr>
          <a:xfrm>
            <a:off x="929294" y="4413315"/>
            <a:ext cx="2461606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圆角矩形 12">
            <a:extLst>
              <a:ext uri="{FF2B5EF4-FFF2-40B4-BE49-F238E27FC236}">
                <a16:creationId xmlns:a16="http://schemas.microsoft.com/office/drawing/2014/main" id="{5D8E175B-C32A-11D1-03F0-2C46F723E342}"/>
              </a:ext>
            </a:extLst>
          </p:cNvPr>
          <p:cNvSpPr/>
          <p:nvPr/>
        </p:nvSpPr>
        <p:spPr>
          <a:xfrm>
            <a:off x="929294" y="4755850"/>
            <a:ext cx="2461606" cy="504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chemeClr val="accent1"/>
            </a:solidFill>
          </a:ln>
          <a:effectLst>
            <a:outerShdw blurRad="152400" dist="203200" dir="2700000" algn="t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b="1" dirty="0">
                <a:solidFill>
                  <a:schemeClr val="accent1"/>
                </a:solidFill>
              </a:rPr>
              <a:t>汇报人：</a:t>
            </a:r>
            <a:r>
              <a:rPr lang="en-US" altLang="zh-CN" b="1" dirty="0" err="1">
                <a:solidFill>
                  <a:schemeClr val="accent1"/>
                </a:solidFill>
              </a:rPr>
              <a:t>OfficePLUS</a:t>
            </a:r>
            <a:endParaRPr lang="zh-CN" alt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976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AE82866-D339-1CCA-F28F-9066402848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950" y="2021014"/>
            <a:ext cx="4069194" cy="2288922"/>
          </a:xfrm>
          <a:prstGeom prst="rect">
            <a:avLst/>
          </a:prstGeom>
          <a:effectLst>
            <a:reflection blurRad="50800" stA="52000" endA="300" endPos="15000" dist="12700" dir="5400000" sy="-100000" algn="bl" rotWithShape="0"/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21BD9D4-9F0F-F982-6E30-6FB75609EF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5856" y="2021014"/>
            <a:ext cx="4069194" cy="2288922"/>
          </a:xfrm>
          <a:prstGeom prst="rect">
            <a:avLst/>
          </a:prstGeom>
          <a:effectLst>
            <a:reflection blurRad="50800" stA="52000" endA="300" endPos="15000" dist="12700" dir="5400000" sy="-100000" algn="bl" rotWithShape="0"/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6E8A527-66D8-D162-EADF-2FE087F220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9375" y="1857375"/>
            <a:ext cx="4651022" cy="2616200"/>
          </a:xfrm>
          <a:prstGeom prst="rect">
            <a:avLst/>
          </a:prstGeom>
          <a:effectLst>
            <a:reflection blurRad="50800" stA="52000" endA="300" endPos="15000" dist="12700" dir="5400000" sy="-100000" algn="bl" rotWithShape="0"/>
          </a:effec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85BC905-3B36-EBE6-D734-BDD04BF942BF}"/>
              </a:ext>
            </a:extLst>
          </p:cNvPr>
          <p:cNvSpPr txBox="1"/>
          <p:nvPr/>
        </p:nvSpPr>
        <p:spPr>
          <a:xfrm>
            <a:off x="5200174" y="4673084"/>
            <a:ext cx="1791652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服务项目一</a:t>
            </a:r>
            <a:endParaRPr lang="en-US" sz="2400" dirty="0"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1AB8F3A-67EA-B0D5-B9A3-E1CF19739D24}"/>
              </a:ext>
            </a:extLst>
          </p:cNvPr>
          <p:cNvSpPr txBox="1"/>
          <p:nvPr/>
        </p:nvSpPr>
        <p:spPr>
          <a:xfrm>
            <a:off x="1433562" y="4488418"/>
            <a:ext cx="1791652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服务项目二</a:t>
            </a:r>
            <a:endParaRPr lang="en-US" sz="2400" dirty="0"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E3C1F0E-3896-C586-3E74-E37CFCFE08A0}"/>
              </a:ext>
            </a:extLst>
          </p:cNvPr>
          <p:cNvSpPr txBox="1"/>
          <p:nvPr/>
        </p:nvSpPr>
        <p:spPr>
          <a:xfrm>
            <a:off x="8966788" y="4488418"/>
            <a:ext cx="179165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服务项目三</a:t>
            </a:r>
            <a:endParaRPr lang="en-US" sz="2400" dirty="0"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B529F53F-8723-549D-1774-03BF5F12ADB0}"/>
              </a:ext>
            </a:extLst>
          </p:cNvPr>
          <p:cNvCxnSpPr>
            <a:cxnSpLocks/>
          </p:cNvCxnSpPr>
          <p:nvPr/>
        </p:nvCxnSpPr>
        <p:spPr>
          <a:xfrm>
            <a:off x="5314950" y="5145286"/>
            <a:ext cx="1474470" cy="0"/>
          </a:xfrm>
          <a:prstGeom prst="line">
            <a:avLst/>
          </a:prstGeom>
          <a:ln w="254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61B4C4A9-D4C4-F996-651F-0C57ADE0EE4F}"/>
              </a:ext>
            </a:extLst>
          </p:cNvPr>
          <p:cNvCxnSpPr>
            <a:cxnSpLocks/>
          </p:cNvCxnSpPr>
          <p:nvPr/>
        </p:nvCxnSpPr>
        <p:spPr>
          <a:xfrm>
            <a:off x="1508125" y="4972943"/>
            <a:ext cx="1507363" cy="0"/>
          </a:xfrm>
          <a:prstGeom prst="line">
            <a:avLst/>
          </a:prstGeom>
          <a:ln w="254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1FAE2C5C-56CA-9557-567C-AE4F6DEAC2EF}"/>
              </a:ext>
            </a:extLst>
          </p:cNvPr>
          <p:cNvCxnSpPr>
            <a:cxnSpLocks/>
          </p:cNvCxnSpPr>
          <p:nvPr/>
        </p:nvCxnSpPr>
        <p:spPr>
          <a:xfrm>
            <a:off x="9092518" y="4972943"/>
            <a:ext cx="1468802" cy="0"/>
          </a:xfrm>
          <a:prstGeom prst="line">
            <a:avLst/>
          </a:prstGeom>
          <a:ln w="254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12B9B1F0-DD09-44D3-12DC-018E338A5704}"/>
              </a:ext>
            </a:extLst>
          </p:cNvPr>
          <p:cNvSpPr txBox="1"/>
          <p:nvPr/>
        </p:nvSpPr>
        <p:spPr>
          <a:xfrm>
            <a:off x="8465612" y="5145286"/>
            <a:ext cx="2794001" cy="42941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/>
              <a:t>开发实施融媒体平台二期</a:t>
            </a:r>
            <a:endParaRPr 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D39322B-C67E-50A8-BB2B-9F078693E2BB}"/>
              </a:ext>
            </a:extLst>
          </p:cNvPr>
          <p:cNvSpPr txBox="1"/>
          <p:nvPr/>
        </p:nvSpPr>
        <p:spPr>
          <a:xfrm>
            <a:off x="1095374" y="5145286"/>
            <a:ext cx="2631015" cy="42941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XX</a:t>
            </a:r>
            <a:r>
              <a:rPr lang="zh-CN" altLang="en-US" dirty="0"/>
              <a:t>公司一体化平台运维</a:t>
            </a:r>
            <a:endParaRPr 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36DAE35-790E-C0B2-B881-3152A8D52E53}"/>
              </a:ext>
            </a:extLst>
          </p:cNvPr>
          <p:cNvSpPr txBox="1"/>
          <p:nvPr/>
        </p:nvSpPr>
        <p:spPr>
          <a:xfrm>
            <a:off x="4341495" y="5329024"/>
            <a:ext cx="3509010" cy="42941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XX</a:t>
            </a:r>
            <a:r>
              <a:rPr lang="zh-CN" altLang="en-US" dirty="0"/>
              <a:t>市</a:t>
            </a:r>
            <a:r>
              <a:rPr lang="en-US" altLang="zh-CN" dirty="0"/>
              <a:t>XX-XX</a:t>
            </a:r>
            <a:r>
              <a:rPr lang="zh-CN" altLang="en-US" dirty="0"/>
              <a:t>段通信项目改造工程</a:t>
            </a:r>
            <a:endParaRPr lang="en-US" dirty="0"/>
          </a:p>
        </p:txBody>
      </p:sp>
      <p:sp>
        <p:nvSpPr>
          <p:cNvPr id="13" name="标题 12">
            <a:extLst>
              <a:ext uri="{FF2B5EF4-FFF2-40B4-BE49-F238E27FC236}">
                <a16:creationId xmlns:a16="http://schemas.microsoft.com/office/drawing/2014/main" id="{9734BE91-3778-6904-9C58-C1A65F9C1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服务项目</a:t>
            </a:r>
          </a:p>
        </p:txBody>
      </p:sp>
    </p:spTree>
    <p:extLst>
      <p:ext uri="{BB962C8B-B14F-4D97-AF65-F5344CB8AC3E}">
        <p14:creationId xmlns:p14="http://schemas.microsoft.com/office/powerpoint/2010/main" val="1376739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37408C0-AB35-201E-DA22-ADED041EFE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400" y="1484313"/>
            <a:ext cx="2505076" cy="434518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88540D8-26B0-7F69-65F2-89B62A45AE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9106" y="1484313"/>
            <a:ext cx="2505076" cy="4345186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FFFB168-4F22-398F-53B1-77A00D0D6E1F}"/>
              </a:ext>
            </a:extLst>
          </p:cNvPr>
          <p:cNvGrpSpPr/>
          <p:nvPr/>
        </p:nvGrpSpPr>
        <p:grpSpPr>
          <a:xfrm>
            <a:off x="3474753" y="1484313"/>
            <a:ext cx="2505076" cy="4345186"/>
            <a:chOff x="3474183" y="1484313"/>
            <a:chExt cx="2505076" cy="4345186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DD8EAC9-690C-994A-2559-AED9257F78E9}"/>
                </a:ext>
              </a:extLst>
            </p:cNvPr>
            <p:cNvSpPr/>
            <p:nvPr/>
          </p:nvSpPr>
          <p:spPr>
            <a:xfrm>
              <a:off x="3474183" y="1484313"/>
              <a:ext cx="2505076" cy="4345186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E1042023-2B8A-9882-8C3F-D92A6617DBDA}"/>
                </a:ext>
              </a:extLst>
            </p:cNvPr>
            <p:cNvSpPr/>
            <p:nvPr/>
          </p:nvSpPr>
          <p:spPr>
            <a:xfrm>
              <a:off x="3474183" y="4473575"/>
              <a:ext cx="2505076" cy="13559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E52A0F4A-8D59-F86B-AF29-417E9D930588}"/>
              </a:ext>
            </a:extLst>
          </p:cNvPr>
          <p:cNvGrpSpPr/>
          <p:nvPr/>
        </p:nvGrpSpPr>
        <p:grpSpPr>
          <a:xfrm>
            <a:off x="9103458" y="1484313"/>
            <a:ext cx="2505076" cy="4345186"/>
            <a:chOff x="3474183" y="1484313"/>
            <a:chExt cx="2505076" cy="4345186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456A06A-ACC4-E251-CECB-31573904329C}"/>
                </a:ext>
              </a:extLst>
            </p:cNvPr>
            <p:cNvSpPr/>
            <p:nvPr/>
          </p:nvSpPr>
          <p:spPr>
            <a:xfrm>
              <a:off x="3474183" y="1484313"/>
              <a:ext cx="2505076" cy="4345186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6674D251-6C1A-DE97-C8ED-281CA9909154}"/>
                </a:ext>
              </a:extLst>
            </p:cNvPr>
            <p:cNvSpPr/>
            <p:nvPr/>
          </p:nvSpPr>
          <p:spPr>
            <a:xfrm>
              <a:off x="3474183" y="4473575"/>
              <a:ext cx="2505076" cy="13559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5A79F3FB-5CFB-71B3-6128-4ABF207D8785}"/>
              </a:ext>
            </a:extLst>
          </p:cNvPr>
          <p:cNvSpPr txBox="1"/>
          <p:nvPr/>
        </p:nvSpPr>
        <p:spPr>
          <a:xfrm>
            <a:off x="3667125" y="4988966"/>
            <a:ext cx="1563248" cy="76944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4400" dirty="0">
                <a:solidFill>
                  <a:schemeClr val="bg1"/>
                </a:solidFill>
              </a:rPr>
              <a:t>100%</a:t>
            </a:r>
            <a:endParaRPr lang="zh-CN" altLang="en-US" sz="4400" dirty="0">
              <a:solidFill>
                <a:schemeClr val="bg1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EA808A2-1089-02CE-B044-230E2B33E067}"/>
              </a:ext>
            </a:extLst>
          </p:cNvPr>
          <p:cNvSpPr txBox="1"/>
          <p:nvPr/>
        </p:nvSpPr>
        <p:spPr>
          <a:xfrm>
            <a:off x="9296400" y="4988966"/>
            <a:ext cx="1563248" cy="76944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4400" dirty="0">
                <a:solidFill>
                  <a:schemeClr val="bg1"/>
                </a:solidFill>
              </a:rPr>
              <a:t>100%</a:t>
            </a:r>
            <a:endParaRPr lang="zh-CN" altLang="en-US" sz="4400" dirty="0">
              <a:solidFill>
                <a:schemeClr val="bg1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58612F8-DED8-3708-1C97-DED10AECCC49}"/>
              </a:ext>
            </a:extLst>
          </p:cNvPr>
          <p:cNvSpPr txBox="1"/>
          <p:nvPr/>
        </p:nvSpPr>
        <p:spPr>
          <a:xfrm>
            <a:off x="3680508" y="1613160"/>
            <a:ext cx="2108269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dirty="0"/>
              <a:t>XX</a:t>
            </a:r>
            <a:r>
              <a:rPr lang="zh-CN" altLang="en-US" dirty="0"/>
              <a:t>省光纤通信工程</a:t>
            </a:r>
            <a:endParaRPr 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AB3E0B7-D3CF-244F-454B-B12380C6F668}"/>
              </a:ext>
            </a:extLst>
          </p:cNvPr>
          <p:cNvSpPr txBox="1"/>
          <p:nvPr/>
        </p:nvSpPr>
        <p:spPr>
          <a:xfrm>
            <a:off x="9417277" y="1637726"/>
            <a:ext cx="1877437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dirty="0"/>
              <a:t>XX</a:t>
            </a:r>
            <a:r>
              <a:rPr lang="zh-CN" altLang="en-US" dirty="0"/>
              <a:t>市融媒体平台</a:t>
            </a:r>
            <a:endParaRPr 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B61D3E9-51B2-29CE-6294-74919900D153}"/>
              </a:ext>
            </a:extLst>
          </p:cNvPr>
          <p:cNvSpPr txBox="1"/>
          <p:nvPr/>
        </p:nvSpPr>
        <p:spPr>
          <a:xfrm>
            <a:off x="3673156" y="2158227"/>
            <a:ext cx="2108270" cy="222990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/>
              <a:t>圆满完成</a:t>
            </a:r>
            <a:r>
              <a:rPr lang="en-US" altLang="zh-CN" dirty="0"/>
              <a:t>XX-XX</a:t>
            </a:r>
            <a:r>
              <a:rPr lang="zh-CN" altLang="en-US" dirty="0"/>
              <a:t>段、</a:t>
            </a:r>
            <a:r>
              <a:rPr lang="en-US" altLang="zh-CN" dirty="0"/>
              <a:t>XX-XX</a:t>
            </a:r>
            <a:r>
              <a:rPr lang="zh-CN" altLang="en-US" dirty="0"/>
              <a:t>段通信工程、</a:t>
            </a:r>
            <a:r>
              <a:rPr lang="en-US" altLang="zh-CN" dirty="0"/>
              <a:t>XX-XX</a:t>
            </a:r>
            <a:r>
              <a:rPr lang="zh-CN" altLang="en-US" dirty="0"/>
              <a:t>通信工程</a:t>
            </a:r>
            <a:r>
              <a:rPr lang="en-US" altLang="zh-CN" dirty="0"/>
              <a:t>XX</a:t>
            </a:r>
            <a:r>
              <a:rPr lang="zh-CN" altLang="en-US" dirty="0"/>
              <a:t>段等，施工质量和水平得到业主单位普遍赞誉。</a:t>
            </a:r>
            <a:endParaRPr 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67E5350-0710-2E2B-E168-74C3E90F13C0}"/>
              </a:ext>
            </a:extLst>
          </p:cNvPr>
          <p:cNvSpPr txBox="1"/>
          <p:nvPr/>
        </p:nvSpPr>
        <p:spPr>
          <a:xfrm>
            <a:off x="3680508" y="4546605"/>
            <a:ext cx="1176923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优质工程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346E9E6-259C-B787-C174-4F81747D5201}"/>
              </a:ext>
            </a:extLst>
          </p:cNvPr>
          <p:cNvSpPr txBox="1"/>
          <p:nvPr/>
        </p:nvSpPr>
        <p:spPr>
          <a:xfrm>
            <a:off x="9296400" y="4546605"/>
            <a:ext cx="1176923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用户满意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F649C1B-79C7-F45B-7755-7A4A24C816E8}"/>
              </a:ext>
            </a:extLst>
          </p:cNvPr>
          <p:cNvSpPr txBox="1"/>
          <p:nvPr/>
        </p:nvSpPr>
        <p:spPr>
          <a:xfrm>
            <a:off x="9301861" y="2205961"/>
            <a:ext cx="2108270" cy="186980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/>
              <a:t>公司积极与政府、新闻、传媒公司合作，全力打造了</a:t>
            </a:r>
            <a:r>
              <a:rPr lang="en-US" altLang="zh-CN" dirty="0"/>
              <a:t>XX</a:t>
            </a:r>
            <a:r>
              <a:rPr lang="zh-CN" altLang="en-US" dirty="0"/>
              <a:t>市融媒体平台，获得用户高度称赞。</a:t>
            </a:r>
            <a:endParaRPr lang="en-US" dirty="0"/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29310D01-B208-D3DE-45A3-0628505B903E}"/>
              </a:ext>
            </a:extLst>
          </p:cNvPr>
          <p:cNvCxnSpPr>
            <a:cxnSpLocks/>
          </p:cNvCxnSpPr>
          <p:nvPr/>
        </p:nvCxnSpPr>
        <p:spPr>
          <a:xfrm>
            <a:off x="3724496" y="2024063"/>
            <a:ext cx="2005589" cy="0"/>
          </a:xfrm>
          <a:prstGeom prst="line">
            <a:avLst/>
          </a:prstGeom>
          <a:ln w="254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C89B4816-0FF0-6BFD-4E67-3B51BAF8F21B}"/>
              </a:ext>
            </a:extLst>
          </p:cNvPr>
          <p:cNvCxnSpPr>
            <a:cxnSpLocks/>
          </p:cNvCxnSpPr>
          <p:nvPr/>
        </p:nvCxnSpPr>
        <p:spPr>
          <a:xfrm>
            <a:off x="9326344" y="2024063"/>
            <a:ext cx="2005589" cy="0"/>
          </a:xfrm>
          <a:prstGeom prst="line">
            <a:avLst/>
          </a:prstGeom>
          <a:ln w="254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0FFE1EDA-BDDE-8826-DE1F-72B8B6DB1BE3}"/>
              </a:ext>
            </a:extLst>
          </p:cNvPr>
          <p:cNvCxnSpPr>
            <a:cxnSpLocks/>
          </p:cNvCxnSpPr>
          <p:nvPr/>
        </p:nvCxnSpPr>
        <p:spPr>
          <a:xfrm>
            <a:off x="3783188" y="4909993"/>
            <a:ext cx="880252" cy="0"/>
          </a:xfrm>
          <a:prstGeom prst="line">
            <a:avLst/>
          </a:prstGeom>
          <a:ln w="254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36248CB5-11C2-9B71-D9AF-CDBED910775B}"/>
              </a:ext>
            </a:extLst>
          </p:cNvPr>
          <p:cNvCxnSpPr>
            <a:cxnSpLocks/>
          </p:cNvCxnSpPr>
          <p:nvPr/>
        </p:nvCxnSpPr>
        <p:spPr>
          <a:xfrm>
            <a:off x="9417277" y="4909993"/>
            <a:ext cx="880252" cy="0"/>
          </a:xfrm>
          <a:prstGeom prst="line">
            <a:avLst/>
          </a:prstGeom>
          <a:ln w="254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标题 16">
            <a:extLst>
              <a:ext uri="{FF2B5EF4-FFF2-40B4-BE49-F238E27FC236}">
                <a16:creationId xmlns:a16="http://schemas.microsoft.com/office/drawing/2014/main" id="{E620C692-20EC-6538-7CE5-EA8C52985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重点项目</a:t>
            </a:r>
          </a:p>
        </p:txBody>
      </p:sp>
    </p:spTree>
    <p:extLst>
      <p:ext uri="{BB962C8B-B14F-4D97-AF65-F5344CB8AC3E}">
        <p14:creationId xmlns:p14="http://schemas.microsoft.com/office/powerpoint/2010/main" val="2674822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6E8A527-66D8-D162-EADF-2FE087F220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933575"/>
            <a:ext cx="5422900" cy="3429000"/>
          </a:xfrm>
          <a:prstGeom prst="rect">
            <a:avLst/>
          </a:prstGeom>
        </p:spPr>
      </p:pic>
      <p:sp>
        <p:nvSpPr>
          <p:cNvPr id="4" name="箭头: 五边形 3">
            <a:extLst>
              <a:ext uri="{FF2B5EF4-FFF2-40B4-BE49-F238E27FC236}">
                <a16:creationId xmlns:a16="http://schemas.microsoft.com/office/drawing/2014/main" id="{626AA52F-537D-F4D9-7E43-EE6D15FDDB12}"/>
              </a:ext>
            </a:extLst>
          </p:cNvPr>
          <p:cNvSpPr/>
          <p:nvPr/>
        </p:nvSpPr>
        <p:spPr>
          <a:xfrm>
            <a:off x="660400" y="1933576"/>
            <a:ext cx="4963160" cy="3429000"/>
          </a:xfrm>
          <a:prstGeom prst="homePlate">
            <a:avLst>
              <a:gd name="adj" fmla="val 18074"/>
            </a:avLst>
          </a:prstGeom>
          <a:noFill/>
          <a:ln w="25400">
            <a:gradFill>
              <a:gsLst>
                <a:gs pos="0">
                  <a:schemeClr val="accent2">
                    <a:lumMod val="75000"/>
                    <a:lumOff val="25000"/>
                  </a:schemeClr>
                </a:gs>
                <a:gs pos="92000">
                  <a:schemeClr val="accent1"/>
                </a:gs>
              </a:gsLst>
              <a:lin ang="10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2A2252D-D8FB-7076-FC7F-1C178E3C08A7}"/>
              </a:ext>
            </a:extLst>
          </p:cNvPr>
          <p:cNvSpPr txBox="1"/>
          <p:nvPr/>
        </p:nvSpPr>
        <p:spPr>
          <a:xfrm>
            <a:off x="846932" y="2276475"/>
            <a:ext cx="4227988" cy="259000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公司加大信息研发力度，提供软件产品的研究、开发、实施和集成服务。核心业务包括新技术应用研究，行业信息化、数字化、智能化业务咨询、软件设计开发和系统集成。先后开发实施了智慧供应链、智能物业管理平台、智能安防轨迹追踪、融媒体平台等多个重要项目。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1116EEAA-04D6-73AC-EAFD-E3440B744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核心项目</a:t>
            </a:r>
          </a:p>
        </p:txBody>
      </p:sp>
    </p:spTree>
    <p:extLst>
      <p:ext uri="{BB962C8B-B14F-4D97-AF65-F5344CB8AC3E}">
        <p14:creationId xmlns:p14="http://schemas.microsoft.com/office/powerpoint/2010/main" val="2957028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47CEA4B4-7A18-69E1-3A4B-86BAE5A37957}"/>
              </a:ext>
            </a:extLst>
          </p:cNvPr>
          <p:cNvSpPr txBox="1"/>
          <p:nvPr/>
        </p:nvSpPr>
        <p:spPr>
          <a:xfrm>
            <a:off x="2382043" y="4751425"/>
            <a:ext cx="1204912" cy="78951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因为专注,所以专业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894073F-F1B5-70AE-5E8D-EA661136925C}"/>
              </a:ext>
            </a:extLst>
          </p:cNvPr>
          <p:cNvSpPr txBox="1"/>
          <p:nvPr/>
        </p:nvSpPr>
        <p:spPr>
          <a:xfrm>
            <a:off x="5506242" y="4751425"/>
            <a:ext cx="1179513" cy="78951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因为专业，所以卓越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95490B0-1E73-7958-EFD7-F66DEACB869C}"/>
              </a:ext>
            </a:extLst>
          </p:cNvPr>
          <p:cNvSpPr txBox="1"/>
          <p:nvPr/>
        </p:nvSpPr>
        <p:spPr>
          <a:xfrm>
            <a:off x="8605042" y="4751425"/>
            <a:ext cx="1339058" cy="78951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因为卓越，所以信赖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31E65C7A-4DA1-7329-9BCB-8689C21A23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183074"/>
            <a:ext cx="12192000" cy="272256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CC63679-23B5-C7B1-0064-FF3F3B53DBAB}"/>
              </a:ext>
            </a:extLst>
          </p:cNvPr>
          <p:cNvSpPr/>
          <p:nvPr/>
        </p:nvSpPr>
        <p:spPr>
          <a:xfrm>
            <a:off x="0" y="1183074"/>
            <a:ext cx="12395200" cy="2722561"/>
          </a:xfrm>
          <a:prstGeom prst="rect">
            <a:avLst/>
          </a:prstGeom>
          <a:gradFill>
            <a:gsLst>
              <a:gs pos="0">
                <a:schemeClr val="bg1">
                  <a:alpha val="20000"/>
                </a:schemeClr>
              </a:gs>
              <a:gs pos="95000">
                <a:schemeClr val="accent1">
                  <a:alpha val="9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975930A7-2FDF-D44C-19A3-DDC6ABCA6C21}"/>
              </a:ext>
            </a:extLst>
          </p:cNvPr>
          <p:cNvSpPr/>
          <p:nvPr/>
        </p:nvSpPr>
        <p:spPr>
          <a:xfrm>
            <a:off x="2255837" y="3119436"/>
            <a:ext cx="1457325" cy="145732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DF8EAF8D-0C98-AE3B-2135-F33AFC228F46}"/>
              </a:ext>
            </a:extLst>
          </p:cNvPr>
          <p:cNvSpPr/>
          <p:nvPr/>
        </p:nvSpPr>
        <p:spPr>
          <a:xfrm>
            <a:off x="5367337" y="3128960"/>
            <a:ext cx="1457325" cy="145732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53C5EE37-62F0-701A-5788-A57B3118A8F6}"/>
              </a:ext>
            </a:extLst>
          </p:cNvPr>
          <p:cNvSpPr/>
          <p:nvPr/>
        </p:nvSpPr>
        <p:spPr>
          <a:xfrm>
            <a:off x="8478837" y="3128960"/>
            <a:ext cx="1457325" cy="145732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A1E41AE-86A3-7EB8-13D0-DAF57DEEC622}"/>
              </a:ext>
            </a:extLst>
          </p:cNvPr>
          <p:cNvSpPr txBox="1"/>
          <p:nvPr/>
        </p:nvSpPr>
        <p:spPr>
          <a:xfrm>
            <a:off x="2571749" y="3617266"/>
            <a:ext cx="825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专注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4EE5E23-AE1A-3876-E7FC-3E4E9D14890C}"/>
              </a:ext>
            </a:extLst>
          </p:cNvPr>
          <p:cNvSpPr txBox="1"/>
          <p:nvPr/>
        </p:nvSpPr>
        <p:spPr>
          <a:xfrm>
            <a:off x="5683249" y="3617266"/>
            <a:ext cx="825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专业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EAF5798-DDC3-DF67-A956-7BC5FDC86244}"/>
              </a:ext>
            </a:extLst>
          </p:cNvPr>
          <p:cNvSpPr txBox="1"/>
          <p:nvPr/>
        </p:nvSpPr>
        <p:spPr>
          <a:xfrm>
            <a:off x="8794749" y="3626790"/>
            <a:ext cx="825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卓越</a:t>
            </a:r>
          </a:p>
        </p:txBody>
      </p:sp>
      <p:sp>
        <p:nvSpPr>
          <p:cNvPr id="13" name="标题 12">
            <a:extLst>
              <a:ext uri="{FF2B5EF4-FFF2-40B4-BE49-F238E27FC236}">
                <a16:creationId xmlns:a16="http://schemas.microsoft.com/office/drawing/2014/main" id="{5B37FD61-5E24-80DA-A818-8A0AF5E16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服务特点</a:t>
            </a:r>
          </a:p>
        </p:txBody>
      </p:sp>
    </p:spTree>
    <p:extLst>
      <p:ext uri="{BB962C8B-B14F-4D97-AF65-F5344CB8AC3E}">
        <p14:creationId xmlns:p14="http://schemas.microsoft.com/office/powerpoint/2010/main" val="1795383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文本框 56">
            <a:extLst>
              <a:ext uri="{FF2B5EF4-FFF2-40B4-BE49-F238E27FC236}">
                <a16:creationId xmlns:a16="http://schemas.microsoft.com/office/drawing/2014/main" id="{89132F49-1CE8-9A00-94FF-A130E086E0CD}"/>
              </a:ext>
            </a:extLst>
          </p:cNvPr>
          <p:cNvSpPr txBox="1"/>
          <p:nvPr/>
        </p:nvSpPr>
        <p:spPr>
          <a:xfrm>
            <a:off x="1584057" y="2043507"/>
            <a:ext cx="3460507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800" dirty="0">
                <a:ln w="22225">
                  <a:gradFill>
                    <a:gsLst>
                      <a:gs pos="100000">
                        <a:schemeClr val="accent1"/>
                      </a:gs>
                      <a:gs pos="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</a:rPr>
              <a:t>03</a:t>
            </a:r>
            <a:endParaRPr lang="zh-CN" altLang="en-US" sz="18800" dirty="0">
              <a:ln w="22225">
                <a:gradFill>
                  <a:gsLst>
                    <a:gs pos="100000">
                      <a:schemeClr val="accent1"/>
                    </a:gs>
                    <a:gs pos="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latin typeface="+mj-ea"/>
              <a:ea typeface="+mj-ea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9908C5C8-139E-DAD1-5464-4ABD28DA6692}"/>
              </a:ext>
            </a:extLst>
          </p:cNvPr>
          <p:cNvSpPr txBox="1"/>
          <p:nvPr/>
        </p:nvSpPr>
        <p:spPr>
          <a:xfrm>
            <a:off x="1476464" y="1945248"/>
            <a:ext cx="3675692" cy="29854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8800" dirty="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j-ea"/>
                <a:ea typeface="+mj-ea"/>
              </a:rPr>
              <a:t>03</a:t>
            </a:r>
            <a:endParaRPr lang="zh-CN" altLang="en-US" sz="18800" dirty="0">
              <a:blipFill dpi="0" rotWithShape="1">
                <a:blip r:embed="rId2"/>
                <a:srcRect/>
                <a:stretch>
                  <a:fillRect/>
                </a:stretch>
              </a:blipFill>
              <a:latin typeface="+mj-ea"/>
              <a:ea typeface="+mj-ea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BE1C648D-0D8E-CCCB-F6E5-5E2BCBEFC247}"/>
              </a:ext>
            </a:extLst>
          </p:cNvPr>
          <p:cNvSpPr txBox="1"/>
          <p:nvPr/>
        </p:nvSpPr>
        <p:spPr>
          <a:xfrm>
            <a:off x="4979781" y="2980338"/>
            <a:ext cx="4123446" cy="7694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zh-CN" altLang="en-US" sz="4400" dirty="0">
                <a:solidFill>
                  <a:schemeClr val="accent1"/>
                </a:solidFill>
                <a:latin typeface="+mj-ea"/>
                <a:ea typeface="+mj-ea"/>
              </a:rPr>
              <a:t>文化与荣誉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F709BFCB-D0AB-8A6E-AD78-DED8F24B4E8E}"/>
              </a:ext>
            </a:extLst>
          </p:cNvPr>
          <p:cNvSpPr txBox="1"/>
          <p:nvPr/>
        </p:nvSpPr>
        <p:spPr>
          <a:xfrm>
            <a:off x="4928980" y="4199777"/>
            <a:ext cx="4123446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+mn-ea"/>
              </a:rPr>
              <a:t>企业文化</a:t>
            </a:r>
            <a:r>
              <a:rPr lang="en-US" altLang="zh-CN" dirty="0">
                <a:solidFill>
                  <a:schemeClr val="accent1"/>
                </a:solidFill>
                <a:latin typeface="+mn-ea"/>
              </a:rPr>
              <a:t>/</a:t>
            </a:r>
            <a:r>
              <a:rPr lang="zh-CN" altLang="en-US" dirty="0">
                <a:solidFill>
                  <a:schemeClr val="accent1"/>
                </a:solidFill>
                <a:latin typeface="+mn-ea"/>
              </a:rPr>
              <a:t>经营理念</a:t>
            </a:r>
            <a:r>
              <a:rPr lang="en-US" altLang="zh-CN" dirty="0">
                <a:solidFill>
                  <a:schemeClr val="accent1"/>
                </a:solidFill>
                <a:latin typeface="+mn-ea"/>
              </a:rPr>
              <a:t>/</a:t>
            </a:r>
            <a:r>
              <a:rPr lang="zh-CN" altLang="en-US" dirty="0">
                <a:solidFill>
                  <a:schemeClr val="accent1"/>
                </a:solidFill>
                <a:latin typeface="+mn-ea"/>
              </a:rPr>
              <a:t>创新成果</a:t>
            </a:r>
            <a:r>
              <a:rPr lang="en-US" altLang="zh-CN" dirty="0">
                <a:solidFill>
                  <a:schemeClr val="accent1"/>
                </a:solidFill>
                <a:latin typeface="+mn-ea"/>
              </a:rPr>
              <a:t>/</a:t>
            </a:r>
            <a:r>
              <a:rPr lang="zh-CN" altLang="en-US" dirty="0">
                <a:solidFill>
                  <a:schemeClr val="accent1"/>
                </a:solidFill>
                <a:latin typeface="+mn-ea"/>
              </a:rPr>
              <a:t>企业荣誉</a:t>
            </a:r>
          </a:p>
        </p:txBody>
      </p: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4146F947-EF83-6BC0-8320-A806243CA1AE}"/>
              </a:ext>
            </a:extLst>
          </p:cNvPr>
          <p:cNvCxnSpPr>
            <a:cxnSpLocks/>
          </p:cNvCxnSpPr>
          <p:nvPr/>
        </p:nvCxnSpPr>
        <p:spPr>
          <a:xfrm>
            <a:off x="5044565" y="3857262"/>
            <a:ext cx="3892275" cy="0"/>
          </a:xfrm>
          <a:prstGeom prst="line">
            <a:avLst/>
          </a:prstGeom>
          <a:ln w="381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文本框 63">
            <a:extLst>
              <a:ext uri="{FF2B5EF4-FFF2-40B4-BE49-F238E27FC236}">
                <a16:creationId xmlns:a16="http://schemas.microsoft.com/office/drawing/2014/main" id="{5330340C-55F8-422E-3676-E962A11777D1}"/>
              </a:ext>
            </a:extLst>
          </p:cNvPr>
          <p:cNvSpPr txBox="1"/>
          <p:nvPr/>
        </p:nvSpPr>
        <p:spPr>
          <a:xfrm>
            <a:off x="4954181" y="2320194"/>
            <a:ext cx="4073044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600" cap="all" dirty="0">
                <a:effectLst/>
                <a:latin typeface="OPPOSans R" panose="00020600040101010101" pitchFamily="18" charset="-122"/>
              </a:rPr>
              <a:t>Culture and glory</a:t>
            </a:r>
          </a:p>
        </p:txBody>
      </p:sp>
    </p:spTree>
    <p:extLst>
      <p:ext uri="{BB962C8B-B14F-4D97-AF65-F5344CB8AC3E}">
        <p14:creationId xmlns:p14="http://schemas.microsoft.com/office/powerpoint/2010/main" val="1138001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C57259-1FC2-D781-0E27-5D034098F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企业文化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CE235C3-A954-6977-F702-407045A718F8}"/>
              </a:ext>
            </a:extLst>
          </p:cNvPr>
          <p:cNvSpPr>
            <a:spLocks/>
          </p:cNvSpPr>
          <p:nvPr/>
        </p:nvSpPr>
        <p:spPr>
          <a:xfrm>
            <a:off x="4089832" y="1244600"/>
            <a:ext cx="1651000" cy="2260600"/>
          </a:xfrm>
          <a:prstGeom prst="rect">
            <a:avLst/>
          </a:prstGeom>
          <a:gradFill>
            <a:gsLst>
              <a:gs pos="96000">
                <a:schemeClr val="accent1">
                  <a:alpha val="15000"/>
                  <a:lumMod val="95000"/>
                </a:schemeClr>
              </a:gs>
              <a:gs pos="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8AA28BA-A531-2DD7-7612-425CEFBCAA19}"/>
              </a:ext>
            </a:extLst>
          </p:cNvPr>
          <p:cNvSpPr txBox="1"/>
          <p:nvPr/>
        </p:nvSpPr>
        <p:spPr>
          <a:xfrm>
            <a:off x="4586569" y="1638300"/>
            <a:ext cx="657526" cy="107721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责任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9EAC68D-5F3B-889F-8EC2-BD8E5714F4C6}"/>
              </a:ext>
            </a:extLst>
          </p:cNvPr>
          <p:cNvSpPr txBox="1"/>
          <p:nvPr/>
        </p:nvSpPr>
        <p:spPr>
          <a:xfrm>
            <a:off x="5188421" y="2349500"/>
            <a:ext cx="461665" cy="1018282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r>
              <a:rPr lang="en-US" altLang="zh-CN" cap="small" dirty="0">
                <a:solidFill>
                  <a:schemeClr val="bg1"/>
                </a:soli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liability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66FCD7B-7B4C-B947-75CB-ACB0C36FFC77}"/>
              </a:ext>
            </a:extLst>
          </p:cNvPr>
          <p:cNvSpPr>
            <a:spLocks/>
          </p:cNvSpPr>
          <p:nvPr/>
        </p:nvSpPr>
        <p:spPr>
          <a:xfrm>
            <a:off x="6013921" y="1244600"/>
            <a:ext cx="1651000" cy="2260600"/>
          </a:xfrm>
          <a:prstGeom prst="rect">
            <a:avLst/>
          </a:prstGeom>
          <a:gradFill>
            <a:gsLst>
              <a:gs pos="96000">
                <a:schemeClr val="accent1">
                  <a:alpha val="15000"/>
                  <a:lumMod val="95000"/>
                </a:schemeClr>
              </a:gs>
              <a:gs pos="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17D073B-8DD9-8CF5-1D4A-B3229E81C696}"/>
              </a:ext>
            </a:extLst>
          </p:cNvPr>
          <p:cNvSpPr txBox="1"/>
          <p:nvPr/>
        </p:nvSpPr>
        <p:spPr>
          <a:xfrm>
            <a:off x="6510658" y="1638300"/>
            <a:ext cx="657526" cy="107721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创新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0BA84DC-F2CC-0F58-F057-EA93C1A9CCD6}"/>
              </a:ext>
            </a:extLst>
          </p:cNvPr>
          <p:cNvSpPr txBox="1"/>
          <p:nvPr/>
        </p:nvSpPr>
        <p:spPr>
          <a:xfrm>
            <a:off x="7112510" y="2324100"/>
            <a:ext cx="461665" cy="1183382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r>
              <a:rPr lang="en-US" altLang="zh-CN" cap="small" dirty="0">
                <a:solidFill>
                  <a:schemeClr val="bg1"/>
                </a:soli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innovate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777DDB4-7AEB-902A-6BD1-DF1D3A161329}"/>
              </a:ext>
            </a:extLst>
          </p:cNvPr>
          <p:cNvSpPr>
            <a:spLocks/>
          </p:cNvSpPr>
          <p:nvPr/>
        </p:nvSpPr>
        <p:spPr>
          <a:xfrm>
            <a:off x="7938010" y="1244600"/>
            <a:ext cx="1651000" cy="2260600"/>
          </a:xfrm>
          <a:prstGeom prst="rect">
            <a:avLst/>
          </a:prstGeom>
          <a:gradFill>
            <a:gsLst>
              <a:gs pos="96000">
                <a:schemeClr val="accent1">
                  <a:alpha val="15000"/>
                  <a:lumMod val="95000"/>
                </a:schemeClr>
              </a:gs>
              <a:gs pos="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7DEC4F3-9904-0519-7927-1E2FC5042F24}"/>
              </a:ext>
            </a:extLst>
          </p:cNvPr>
          <p:cNvSpPr txBox="1"/>
          <p:nvPr/>
        </p:nvSpPr>
        <p:spPr>
          <a:xfrm>
            <a:off x="8434747" y="1638300"/>
            <a:ext cx="657526" cy="107721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奉献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5A025AA-191D-D286-B8B6-B056E3CD34D0}"/>
              </a:ext>
            </a:extLst>
          </p:cNvPr>
          <p:cNvSpPr txBox="1"/>
          <p:nvPr/>
        </p:nvSpPr>
        <p:spPr>
          <a:xfrm>
            <a:off x="9036599" y="2349500"/>
            <a:ext cx="461665" cy="1155700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r>
              <a:rPr lang="en-US" altLang="zh-CN" cap="small" dirty="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devotion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C326A9A-61C0-EF61-8EF1-05E95C3FFDC0}"/>
              </a:ext>
            </a:extLst>
          </p:cNvPr>
          <p:cNvSpPr>
            <a:spLocks/>
          </p:cNvSpPr>
          <p:nvPr/>
        </p:nvSpPr>
        <p:spPr>
          <a:xfrm>
            <a:off x="9862099" y="1244600"/>
            <a:ext cx="1651000" cy="2260600"/>
          </a:xfrm>
          <a:prstGeom prst="rect">
            <a:avLst/>
          </a:prstGeom>
          <a:gradFill>
            <a:gsLst>
              <a:gs pos="96000">
                <a:schemeClr val="accent1">
                  <a:alpha val="15000"/>
                  <a:lumMod val="95000"/>
                </a:schemeClr>
              </a:gs>
              <a:gs pos="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6C68248-8414-F62D-571E-955664DF7E49}"/>
              </a:ext>
            </a:extLst>
          </p:cNvPr>
          <p:cNvSpPr txBox="1"/>
          <p:nvPr/>
        </p:nvSpPr>
        <p:spPr>
          <a:xfrm>
            <a:off x="10358836" y="1638300"/>
            <a:ext cx="657526" cy="107721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共赢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3A4009F-8FA3-4263-DF5F-BEF393079C6B}"/>
              </a:ext>
            </a:extLst>
          </p:cNvPr>
          <p:cNvSpPr txBox="1"/>
          <p:nvPr/>
        </p:nvSpPr>
        <p:spPr>
          <a:xfrm>
            <a:off x="10960688" y="2349500"/>
            <a:ext cx="461665" cy="1018282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r>
              <a:rPr lang="en-US" altLang="zh-CN" cap="small" dirty="0">
                <a:solidFill>
                  <a:schemeClr val="bg1"/>
                </a:soli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win-win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8D70CEE-B072-3D88-7252-B2A657BBAD9E}"/>
              </a:ext>
            </a:extLst>
          </p:cNvPr>
          <p:cNvSpPr txBox="1"/>
          <p:nvPr/>
        </p:nvSpPr>
        <p:spPr>
          <a:xfrm>
            <a:off x="4089832" y="3756918"/>
            <a:ext cx="1625060" cy="2635251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/>
              <a:t>责任是公司发展的根本。公司提倡员工忠于职守，勤勉敬业，对国家负责，对企业负责，对家庭负责。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082DBAA-10DD-6597-C311-634831E20E09}"/>
              </a:ext>
            </a:extLst>
          </p:cNvPr>
          <p:cNvSpPr txBox="1"/>
          <p:nvPr/>
        </p:nvSpPr>
        <p:spPr>
          <a:xfrm>
            <a:off x="6033472" y="3756918"/>
            <a:ext cx="1625060" cy="2635251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/>
              <a:t>创新是公司发展的动力源泉。坚持与时俱进，鼓励员工提高学习和创新能力，努力实现更大价值。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2C604A8-FFD8-8D6C-EA8C-24D1EB878354}"/>
              </a:ext>
            </a:extLst>
          </p:cNvPr>
          <p:cNvSpPr txBox="1"/>
          <p:nvPr/>
        </p:nvSpPr>
        <p:spPr>
          <a:xfrm>
            <a:off x="7963950" y="3756918"/>
            <a:ext cx="1625060" cy="2635251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/>
              <a:t>奉献是推动公司发展的强大精神力量。公司努力实现公司发展，员工成长，客户满意，服务社会。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5D683B9-B324-9A14-1F95-130D5B5B1DC9}"/>
              </a:ext>
            </a:extLst>
          </p:cNvPr>
          <p:cNvSpPr txBox="1"/>
          <p:nvPr/>
        </p:nvSpPr>
        <p:spPr>
          <a:xfrm>
            <a:off x="9894428" y="3756918"/>
            <a:ext cx="1625060" cy="2635251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/>
              <a:t>共赢是公司合作的基本目的和要求，和客户一起共同实现共赢共利，共同寻求发展，一起发展壮大。</a:t>
            </a:r>
          </a:p>
        </p:txBody>
      </p:sp>
      <p:sp>
        <p:nvSpPr>
          <p:cNvPr id="24" name="Freeform 13">
            <a:extLst>
              <a:ext uri="{FF2B5EF4-FFF2-40B4-BE49-F238E27FC236}">
                <a16:creationId xmlns:a16="http://schemas.microsoft.com/office/drawing/2014/main" id="{8455A1C4-DB4E-6D58-EB0B-CA565E033050}"/>
              </a:ext>
            </a:extLst>
          </p:cNvPr>
          <p:cNvSpPr>
            <a:spLocks noEditPoints="1"/>
          </p:cNvSpPr>
          <p:nvPr/>
        </p:nvSpPr>
        <p:spPr bwMode="auto">
          <a:xfrm>
            <a:off x="565625" y="2046798"/>
            <a:ext cx="3026882" cy="3450203"/>
          </a:xfrm>
          <a:custGeom>
            <a:avLst/>
            <a:gdLst>
              <a:gd name="T0" fmla="*/ 772 w 1295"/>
              <a:gd name="T1" fmla="*/ 1276 h 1580"/>
              <a:gd name="T2" fmla="*/ 650 w 1295"/>
              <a:gd name="T3" fmla="*/ 1097 h 1580"/>
              <a:gd name="T4" fmla="*/ 457 w 1295"/>
              <a:gd name="T5" fmla="*/ 1087 h 1580"/>
              <a:gd name="T6" fmla="*/ 502 w 1295"/>
              <a:gd name="T7" fmla="*/ 1197 h 1580"/>
              <a:gd name="T8" fmla="*/ 342 w 1295"/>
              <a:gd name="T9" fmla="*/ 1287 h 1580"/>
              <a:gd name="T10" fmla="*/ 289 w 1295"/>
              <a:gd name="T11" fmla="*/ 1278 h 1580"/>
              <a:gd name="T12" fmla="*/ 136 w 1295"/>
              <a:gd name="T13" fmla="*/ 1193 h 1580"/>
              <a:gd name="T14" fmla="*/ 106 w 1295"/>
              <a:gd name="T15" fmla="*/ 1012 h 1580"/>
              <a:gd name="T16" fmla="*/ 103 w 1295"/>
              <a:gd name="T17" fmla="*/ 815 h 1580"/>
              <a:gd name="T18" fmla="*/ 109 w 1295"/>
              <a:gd name="T19" fmla="*/ 674 h 1580"/>
              <a:gd name="T20" fmla="*/ 346 w 1295"/>
              <a:gd name="T21" fmla="*/ 442 h 1580"/>
              <a:gd name="T22" fmla="*/ 270 w 1295"/>
              <a:gd name="T23" fmla="*/ 221 h 1580"/>
              <a:gd name="T24" fmla="*/ 429 w 1295"/>
              <a:gd name="T25" fmla="*/ 4 h 1580"/>
              <a:gd name="T26" fmla="*/ 581 w 1295"/>
              <a:gd name="T27" fmla="*/ 133 h 1580"/>
              <a:gd name="T28" fmla="*/ 794 w 1295"/>
              <a:gd name="T29" fmla="*/ 278 h 1580"/>
              <a:gd name="T30" fmla="*/ 918 w 1295"/>
              <a:gd name="T31" fmla="*/ 120 h 1580"/>
              <a:gd name="T32" fmla="*/ 917 w 1295"/>
              <a:gd name="T33" fmla="*/ 28 h 1580"/>
              <a:gd name="T34" fmla="*/ 1018 w 1295"/>
              <a:gd name="T35" fmla="*/ 46 h 1580"/>
              <a:gd name="T36" fmla="*/ 1117 w 1295"/>
              <a:gd name="T37" fmla="*/ 212 h 1580"/>
              <a:gd name="T38" fmla="*/ 1194 w 1295"/>
              <a:gd name="T39" fmla="*/ 424 h 1580"/>
              <a:gd name="T40" fmla="*/ 1165 w 1295"/>
              <a:gd name="T41" fmla="*/ 592 h 1580"/>
              <a:gd name="T42" fmla="*/ 1107 w 1295"/>
              <a:gd name="T43" fmla="*/ 822 h 1580"/>
              <a:gd name="T44" fmla="*/ 1163 w 1295"/>
              <a:gd name="T45" fmla="*/ 814 h 1580"/>
              <a:gd name="T46" fmla="*/ 1174 w 1295"/>
              <a:gd name="T47" fmla="*/ 798 h 1580"/>
              <a:gd name="T48" fmla="*/ 1194 w 1295"/>
              <a:gd name="T49" fmla="*/ 810 h 1580"/>
              <a:gd name="T50" fmla="*/ 1232 w 1295"/>
              <a:gd name="T51" fmla="*/ 832 h 1580"/>
              <a:gd name="T52" fmla="*/ 1259 w 1295"/>
              <a:gd name="T53" fmla="*/ 851 h 1580"/>
              <a:gd name="T54" fmla="*/ 1288 w 1295"/>
              <a:gd name="T55" fmla="*/ 892 h 1580"/>
              <a:gd name="T56" fmla="*/ 1286 w 1295"/>
              <a:gd name="T57" fmla="*/ 932 h 1580"/>
              <a:gd name="T58" fmla="*/ 1288 w 1295"/>
              <a:gd name="T59" fmla="*/ 959 h 1580"/>
              <a:gd name="T60" fmla="*/ 1274 w 1295"/>
              <a:gd name="T61" fmla="*/ 998 h 1580"/>
              <a:gd name="T62" fmla="*/ 1235 w 1295"/>
              <a:gd name="T63" fmla="*/ 1018 h 1580"/>
              <a:gd name="T64" fmla="*/ 1217 w 1295"/>
              <a:gd name="T65" fmla="*/ 1044 h 1580"/>
              <a:gd name="T66" fmla="*/ 1186 w 1295"/>
              <a:gd name="T67" fmla="*/ 1332 h 1580"/>
              <a:gd name="T68" fmla="*/ 981 w 1295"/>
              <a:gd name="T69" fmla="*/ 1481 h 1580"/>
              <a:gd name="T70" fmla="*/ 932 w 1295"/>
              <a:gd name="T71" fmla="*/ 1458 h 1580"/>
              <a:gd name="T72" fmla="*/ 970 w 1295"/>
              <a:gd name="T73" fmla="*/ 1443 h 1580"/>
              <a:gd name="T74" fmla="*/ 1034 w 1295"/>
              <a:gd name="T75" fmla="*/ 1432 h 1580"/>
              <a:gd name="T76" fmla="*/ 1194 w 1295"/>
              <a:gd name="T77" fmla="*/ 1298 h 1580"/>
              <a:gd name="T78" fmla="*/ 1128 w 1295"/>
              <a:gd name="T79" fmla="*/ 1299 h 1580"/>
              <a:gd name="T80" fmla="*/ 293 w 1295"/>
              <a:gd name="T81" fmla="*/ 1232 h 1580"/>
              <a:gd name="T82" fmla="*/ 318 w 1295"/>
              <a:gd name="T83" fmla="*/ 1308 h 1580"/>
              <a:gd name="T84" fmla="*/ 353 w 1295"/>
              <a:gd name="T85" fmla="*/ 1225 h 1580"/>
              <a:gd name="T86" fmla="*/ 267 w 1295"/>
              <a:gd name="T87" fmla="*/ 1190 h 1580"/>
              <a:gd name="T88" fmla="*/ 427 w 1295"/>
              <a:gd name="T89" fmla="*/ 1168 h 1580"/>
              <a:gd name="T90" fmla="*/ 151 w 1295"/>
              <a:gd name="T91" fmla="*/ 1185 h 1580"/>
              <a:gd name="T92" fmla="*/ 238 w 1295"/>
              <a:gd name="T93" fmla="*/ 1202 h 1580"/>
              <a:gd name="T94" fmla="*/ 197 w 1295"/>
              <a:gd name="T95" fmla="*/ 1179 h 1580"/>
              <a:gd name="T96" fmla="*/ 897 w 1295"/>
              <a:gd name="T97" fmla="*/ 1036 h 1580"/>
              <a:gd name="T98" fmla="*/ 795 w 1295"/>
              <a:gd name="T99" fmla="*/ 1090 h 1580"/>
              <a:gd name="T100" fmla="*/ 112 w 1295"/>
              <a:gd name="T101" fmla="*/ 1028 h 1580"/>
              <a:gd name="T102" fmla="*/ 1043 w 1295"/>
              <a:gd name="T103" fmla="*/ 882 h 1580"/>
              <a:gd name="T104" fmla="*/ 1158 w 1295"/>
              <a:gd name="T105" fmla="*/ 820 h 1580"/>
              <a:gd name="T106" fmla="*/ 1112 w 1295"/>
              <a:gd name="T107" fmla="*/ 551 h 1580"/>
              <a:gd name="T108" fmla="*/ 1086 w 1295"/>
              <a:gd name="T109" fmla="*/ 537 h 1580"/>
              <a:gd name="T110" fmla="*/ 1122 w 1295"/>
              <a:gd name="T111" fmla="*/ 526 h 1580"/>
              <a:gd name="T112" fmla="*/ 1237 w 1295"/>
              <a:gd name="T113" fmla="*/ 291 h 1580"/>
              <a:gd name="T114" fmla="*/ 325 w 1295"/>
              <a:gd name="T115" fmla="*/ 345 h 1580"/>
              <a:gd name="T116" fmla="*/ 894 w 1295"/>
              <a:gd name="T117" fmla="*/ 276 h 1580"/>
              <a:gd name="T118" fmla="*/ 322 w 1295"/>
              <a:gd name="T119" fmla="*/ 288 h 1580"/>
              <a:gd name="T120" fmla="*/ 1220 w 1295"/>
              <a:gd name="T121" fmla="*/ 293 h 1580"/>
              <a:gd name="T122" fmla="*/ 1133 w 1295"/>
              <a:gd name="T123" fmla="*/ 255 h 1580"/>
              <a:gd name="T124" fmla="*/ 318 w 1295"/>
              <a:gd name="T125" fmla="*/ 208 h 15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295" h="1580">
                <a:moveTo>
                  <a:pt x="958" y="1566"/>
                </a:moveTo>
                <a:cubicBezTo>
                  <a:pt x="958" y="1564"/>
                  <a:pt x="958" y="1562"/>
                  <a:pt x="958" y="1560"/>
                </a:cubicBezTo>
                <a:cubicBezTo>
                  <a:pt x="959" y="1556"/>
                  <a:pt x="959" y="1556"/>
                  <a:pt x="959" y="1555"/>
                </a:cubicBezTo>
                <a:cubicBezTo>
                  <a:pt x="960" y="1553"/>
                  <a:pt x="960" y="1552"/>
                  <a:pt x="959" y="1549"/>
                </a:cubicBezTo>
                <a:cubicBezTo>
                  <a:pt x="958" y="1547"/>
                  <a:pt x="956" y="1542"/>
                  <a:pt x="955" y="1538"/>
                </a:cubicBezTo>
                <a:cubicBezTo>
                  <a:pt x="953" y="1534"/>
                  <a:pt x="950" y="1527"/>
                  <a:pt x="949" y="1524"/>
                </a:cubicBezTo>
                <a:cubicBezTo>
                  <a:pt x="948" y="1521"/>
                  <a:pt x="945" y="1513"/>
                  <a:pt x="943" y="1508"/>
                </a:cubicBezTo>
                <a:cubicBezTo>
                  <a:pt x="938" y="1496"/>
                  <a:pt x="937" y="1493"/>
                  <a:pt x="933" y="1485"/>
                </a:cubicBezTo>
                <a:cubicBezTo>
                  <a:pt x="932" y="1481"/>
                  <a:pt x="931" y="1478"/>
                  <a:pt x="931" y="1478"/>
                </a:cubicBezTo>
                <a:cubicBezTo>
                  <a:pt x="931" y="1478"/>
                  <a:pt x="929" y="1475"/>
                  <a:pt x="927" y="1470"/>
                </a:cubicBezTo>
                <a:cubicBezTo>
                  <a:pt x="925" y="1465"/>
                  <a:pt x="924" y="1462"/>
                  <a:pt x="924" y="1462"/>
                </a:cubicBezTo>
                <a:cubicBezTo>
                  <a:pt x="924" y="1462"/>
                  <a:pt x="922" y="1458"/>
                  <a:pt x="921" y="1454"/>
                </a:cubicBezTo>
                <a:cubicBezTo>
                  <a:pt x="919" y="1450"/>
                  <a:pt x="917" y="1445"/>
                  <a:pt x="917" y="1444"/>
                </a:cubicBezTo>
                <a:cubicBezTo>
                  <a:pt x="915" y="1439"/>
                  <a:pt x="910" y="1429"/>
                  <a:pt x="909" y="1427"/>
                </a:cubicBezTo>
                <a:cubicBezTo>
                  <a:pt x="908" y="1425"/>
                  <a:pt x="908" y="1425"/>
                  <a:pt x="908" y="1425"/>
                </a:cubicBezTo>
                <a:cubicBezTo>
                  <a:pt x="897" y="1425"/>
                  <a:pt x="897" y="1425"/>
                  <a:pt x="897" y="1425"/>
                </a:cubicBezTo>
                <a:cubicBezTo>
                  <a:pt x="885" y="1425"/>
                  <a:pt x="882" y="1424"/>
                  <a:pt x="877" y="1421"/>
                </a:cubicBezTo>
                <a:cubicBezTo>
                  <a:pt x="875" y="1420"/>
                  <a:pt x="871" y="1417"/>
                  <a:pt x="869" y="1413"/>
                </a:cubicBezTo>
                <a:cubicBezTo>
                  <a:pt x="869" y="1412"/>
                  <a:pt x="866" y="1408"/>
                  <a:pt x="863" y="1404"/>
                </a:cubicBezTo>
                <a:cubicBezTo>
                  <a:pt x="857" y="1396"/>
                  <a:pt x="855" y="1393"/>
                  <a:pt x="851" y="1385"/>
                </a:cubicBezTo>
                <a:cubicBezTo>
                  <a:pt x="845" y="1372"/>
                  <a:pt x="836" y="1358"/>
                  <a:pt x="829" y="1349"/>
                </a:cubicBezTo>
                <a:cubicBezTo>
                  <a:pt x="822" y="1341"/>
                  <a:pt x="803" y="1316"/>
                  <a:pt x="801" y="1311"/>
                </a:cubicBezTo>
                <a:cubicBezTo>
                  <a:pt x="794" y="1301"/>
                  <a:pt x="789" y="1295"/>
                  <a:pt x="782" y="1286"/>
                </a:cubicBezTo>
                <a:cubicBezTo>
                  <a:pt x="777" y="1280"/>
                  <a:pt x="773" y="1275"/>
                  <a:pt x="772" y="1276"/>
                </a:cubicBezTo>
                <a:cubicBezTo>
                  <a:pt x="772" y="1276"/>
                  <a:pt x="772" y="1275"/>
                  <a:pt x="772" y="1275"/>
                </a:cubicBezTo>
                <a:cubicBezTo>
                  <a:pt x="772" y="1275"/>
                  <a:pt x="770" y="1272"/>
                  <a:pt x="768" y="1269"/>
                </a:cubicBezTo>
                <a:cubicBezTo>
                  <a:pt x="760" y="1260"/>
                  <a:pt x="756" y="1254"/>
                  <a:pt x="753" y="1245"/>
                </a:cubicBezTo>
                <a:cubicBezTo>
                  <a:pt x="751" y="1240"/>
                  <a:pt x="750" y="1239"/>
                  <a:pt x="749" y="1239"/>
                </a:cubicBezTo>
                <a:cubicBezTo>
                  <a:pt x="748" y="1238"/>
                  <a:pt x="746" y="1238"/>
                  <a:pt x="743" y="1237"/>
                </a:cubicBezTo>
                <a:cubicBezTo>
                  <a:pt x="739" y="1235"/>
                  <a:pt x="739" y="1235"/>
                  <a:pt x="739" y="1235"/>
                </a:cubicBezTo>
                <a:cubicBezTo>
                  <a:pt x="739" y="1233"/>
                  <a:pt x="739" y="1233"/>
                  <a:pt x="739" y="1233"/>
                </a:cubicBezTo>
                <a:cubicBezTo>
                  <a:pt x="739" y="1231"/>
                  <a:pt x="739" y="1231"/>
                  <a:pt x="729" y="1228"/>
                </a:cubicBezTo>
                <a:cubicBezTo>
                  <a:pt x="722" y="1226"/>
                  <a:pt x="721" y="1226"/>
                  <a:pt x="711" y="1226"/>
                </a:cubicBezTo>
                <a:cubicBezTo>
                  <a:pt x="705" y="1225"/>
                  <a:pt x="699" y="1225"/>
                  <a:pt x="698" y="1225"/>
                </a:cubicBezTo>
                <a:cubicBezTo>
                  <a:pt x="695" y="1224"/>
                  <a:pt x="688" y="1221"/>
                  <a:pt x="684" y="1219"/>
                </a:cubicBezTo>
                <a:cubicBezTo>
                  <a:pt x="682" y="1218"/>
                  <a:pt x="680" y="1217"/>
                  <a:pt x="680" y="1217"/>
                </a:cubicBezTo>
                <a:cubicBezTo>
                  <a:pt x="680" y="1217"/>
                  <a:pt x="678" y="1215"/>
                  <a:pt x="675" y="1214"/>
                </a:cubicBezTo>
                <a:cubicBezTo>
                  <a:pt x="670" y="1210"/>
                  <a:pt x="665" y="1206"/>
                  <a:pt x="660" y="1200"/>
                </a:cubicBezTo>
                <a:cubicBezTo>
                  <a:pt x="658" y="1198"/>
                  <a:pt x="655" y="1196"/>
                  <a:pt x="653" y="1195"/>
                </a:cubicBezTo>
                <a:cubicBezTo>
                  <a:pt x="647" y="1190"/>
                  <a:pt x="641" y="1182"/>
                  <a:pt x="639" y="1175"/>
                </a:cubicBezTo>
                <a:cubicBezTo>
                  <a:pt x="637" y="1172"/>
                  <a:pt x="637" y="1171"/>
                  <a:pt x="637" y="1165"/>
                </a:cubicBezTo>
                <a:cubicBezTo>
                  <a:pt x="637" y="1159"/>
                  <a:pt x="637" y="1157"/>
                  <a:pt x="638" y="1156"/>
                </a:cubicBezTo>
                <a:cubicBezTo>
                  <a:pt x="638" y="1155"/>
                  <a:pt x="639" y="1153"/>
                  <a:pt x="640" y="1151"/>
                </a:cubicBezTo>
                <a:cubicBezTo>
                  <a:pt x="641" y="1145"/>
                  <a:pt x="643" y="1142"/>
                  <a:pt x="646" y="1139"/>
                </a:cubicBezTo>
                <a:cubicBezTo>
                  <a:pt x="649" y="1135"/>
                  <a:pt x="654" y="1131"/>
                  <a:pt x="656" y="1131"/>
                </a:cubicBezTo>
                <a:cubicBezTo>
                  <a:pt x="657" y="1131"/>
                  <a:pt x="657" y="1130"/>
                  <a:pt x="656" y="1127"/>
                </a:cubicBezTo>
                <a:cubicBezTo>
                  <a:pt x="654" y="1122"/>
                  <a:pt x="651" y="1105"/>
                  <a:pt x="651" y="1099"/>
                </a:cubicBezTo>
                <a:cubicBezTo>
                  <a:pt x="651" y="1097"/>
                  <a:pt x="651" y="1097"/>
                  <a:pt x="650" y="1097"/>
                </a:cubicBezTo>
                <a:cubicBezTo>
                  <a:pt x="649" y="1097"/>
                  <a:pt x="647" y="1097"/>
                  <a:pt x="645" y="1097"/>
                </a:cubicBezTo>
                <a:cubicBezTo>
                  <a:pt x="643" y="1097"/>
                  <a:pt x="637" y="1096"/>
                  <a:pt x="631" y="1096"/>
                </a:cubicBezTo>
                <a:cubicBezTo>
                  <a:pt x="625" y="1095"/>
                  <a:pt x="620" y="1095"/>
                  <a:pt x="619" y="1095"/>
                </a:cubicBezTo>
                <a:cubicBezTo>
                  <a:pt x="619" y="1095"/>
                  <a:pt x="616" y="1095"/>
                  <a:pt x="613" y="1095"/>
                </a:cubicBezTo>
                <a:cubicBezTo>
                  <a:pt x="610" y="1094"/>
                  <a:pt x="607" y="1094"/>
                  <a:pt x="606" y="1094"/>
                </a:cubicBezTo>
                <a:cubicBezTo>
                  <a:pt x="605" y="1094"/>
                  <a:pt x="602" y="1094"/>
                  <a:pt x="599" y="1093"/>
                </a:cubicBezTo>
                <a:cubicBezTo>
                  <a:pt x="590" y="1092"/>
                  <a:pt x="588" y="1092"/>
                  <a:pt x="573" y="1089"/>
                </a:cubicBezTo>
                <a:cubicBezTo>
                  <a:pt x="570" y="1088"/>
                  <a:pt x="566" y="1087"/>
                  <a:pt x="564" y="1087"/>
                </a:cubicBezTo>
                <a:cubicBezTo>
                  <a:pt x="562" y="1086"/>
                  <a:pt x="558" y="1085"/>
                  <a:pt x="554" y="1084"/>
                </a:cubicBezTo>
                <a:cubicBezTo>
                  <a:pt x="548" y="1083"/>
                  <a:pt x="531" y="1079"/>
                  <a:pt x="530" y="1078"/>
                </a:cubicBezTo>
                <a:cubicBezTo>
                  <a:pt x="529" y="1078"/>
                  <a:pt x="527" y="1078"/>
                  <a:pt x="524" y="1077"/>
                </a:cubicBezTo>
                <a:cubicBezTo>
                  <a:pt x="518" y="1075"/>
                  <a:pt x="507" y="1071"/>
                  <a:pt x="505" y="1070"/>
                </a:cubicBezTo>
                <a:cubicBezTo>
                  <a:pt x="503" y="1069"/>
                  <a:pt x="503" y="1069"/>
                  <a:pt x="503" y="1069"/>
                </a:cubicBezTo>
                <a:cubicBezTo>
                  <a:pt x="502" y="1070"/>
                  <a:pt x="502" y="1070"/>
                  <a:pt x="502" y="1070"/>
                </a:cubicBezTo>
                <a:cubicBezTo>
                  <a:pt x="502" y="1072"/>
                  <a:pt x="498" y="1080"/>
                  <a:pt x="495" y="1083"/>
                </a:cubicBezTo>
                <a:cubicBezTo>
                  <a:pt x="492" y="1087"/>
                  <a:pt x="487" y="1091"/>
                  <a:pt x="484" y="1093"/>
                </a:cubicBezTo>
                <a:cubicBezTo>
                  <a:pt x="483" y="1094"/>
                  <a:pt x="481" y="1095"/>
                  <a:pt x="480" y="1096"/>
                </a:cubicBezTo>
                <a:cubicBezTo>
                  <a:pt x="477" y="1098"/>
                  <a:pt x="472" y="1099"/>
                  <a:pt x="469" y="1098"/>
                </a:cubicBezTo>
                <a:cubicBezTo>
                  <a:pt x="469" y="1097"/>
                  <a:pt x="467" y="1095"/>
                  <a:pt x="466" y="1094"/>
                </a:cubicBezTo>
                <a:cubicBezTo>
                  <a:pt x="463" y="1090"/>
                  <a:pt x="463" y="1090"/>
                  <a:pt x="463" y="1090"/>
                </a:cubicBezTo>
                <a:cubicBezTo>
                  <a:pt x="463" y="1087"/>
                  <a:pt x="463" y="1087"/>
                  <a:pt x="463" y="1087"/>
                </a:cubicBezTo>
                <a:cubicBezTo>
                  <a:pt x="463" y="1086"/>
                  <a:pt x="464" y="1084"/>
                  <a:pt x="464" y="1083"/>
                </a:cubicBezTo>
                <a:cubicBezTo>
                  <a:pt x="464" y="1083"/>
                  <a:pt x="464" y="1083"/>
                  <a:pt x="462" y="1083"/>
                </a:cubicBezTo>
                <a:cubicBezTo>
                  <a:pt x="461" y="1083"/>
                  <a:pt x="460" y="1085"/>
                  <a:pt x="457" y="1087"/>
                </a:cubicBezTo>
                <a:cubicBezTo>
                  <a:pt x="456" y="1088"/>
                  <a:pt x="453" y="1092"/>
                  <a:pt x="450" y="1095"/>
                </a:cubicBezTo>
                <a:cubicBezTo>
                  <a:pt x="443" y="1102"/>
                  <a:pt x="438" y="1107"/>
                  <a:pt x="431" y="1115"/>
                </a:cubicBezTo>
                <a:cubicBezTo>
                  <a:pt x="429" y="1117"/>
                  <a:pt x="426" y="1120"/>
                  <a:pt x="425" y="1122"/>
                </a:cubicBezTo>
                <a:cubicBezTo>
                  <a:pt x="423" y="1123"/>
                  <a:pt x="420" y="1127"/>
                  <a:pt x="419" y="1130"/>
                </a:cubicBezTo>
                <a:cubicBezTo>
                  <a:pt x="417" y="1132"/>
                  <a:pt x="415" y="1136"/>
                  <a:pt x="414" y="1136"/>
                </a:cubicBezTo>
                <a:cubicBezTo>
                  <a:pt x="413" y="1138"/>
                  <a:pt x="413" y="1138"/>
                  <a:pt x="413" y="1138"/>
                </a:cubicBezTo>
                <a:cubicBezTo>
                  <a:pt x="416" y="1142"/>
                  <a:pt x="416" y="1142"/>
                  <a:pt x="416" y="1142"/>
                </a:cubicBezTo>
                <a:cubicBezTo>
                  <a:pt x="418" y="1144"/>
                  <a:pt x="420" y="1147"/>
                  <a:pt x="420" y="1148"/>
                </a:cubicBezTo>
                <a:cubicBezTo>
                  <a:pt x="421" y="1149"/>
                  <a:pt x="426" y="1156"/>
                  <a:pt x="431" y="1162"/>
                </a:cubicBezTo>
                <a:cubicBezTo>
                  <a:pt x="436" y="1170"/>
                  <a:pt x="441" y="1176"/>
                  <a:pt x="441" y="1177"/>
                </a:cubicBezTo>
                <a:cubicBezTo>
                  <a:pt x="444" y="1182"/>
                  <a:pt x="447" y="1186"/>
                  <a:pt x="448" y="1186"/>
                </a:cubicBezTo>
                <a:cubicBezTo>
                  <a:pt x="448" y="1187"/>
                  <a:pt x="449" y="1188"/>
                  <a:pt x="449" y="1189"/>
                </a:cubicBezTo>
                <a:cubicBezTo>
                  <a:pt x="451" y="1191"/>
                  <a:pt x="453" y="1193"/>
                  <a:pt x="454" y="1194"/>
                </a:cubicBezTo>
                <a:cubicBezTo>
                  <a:pt x="454" y="1194"/>
                  <a:pt x="458" y="1193"/>
                  <a:pt x="462" y="1192"/>
                </a:cubicBezTo>
                <a:cubicBezTo>
                  <a:pt x="466" y="1190"/>
                  <a:pt x="471" y="1189"/>
                  <a:pt x="473" y="1188"/>
                </a:cubicBezTo>
                <a:cubicBezTo>
                  <a:pt x="475" y="1188"/>
                  <a:pt x="477" y="1187"/>
                  <a:pt x="478" y="1186"/>
                </a:cubicBezTo>
                <a:cubicBezTo>
                  <a:pt x="480" y="1186"/>
                  <a:pt x="482" y="1185"/>
                  <a:pt x="484" y="1184"/>
                </a:cubicBezTo>
                <a:cubicBezTo>
                  <a:pt x="495" y="1180"/>
                  <a:pt x="496" y="1180"/>
                  <a:pt x="498" y="1177"/>
                </a:cubicBezTo>
                <a:cubicBezTo>
                  <a:pt x="498" y="1177"/>
                  <a:pt x="499" y="1176"/>
                  <a:pt x="499" y="1176"/>
                </a:cubicBezTo>
                <a:cubicBezTo>
                  <a:pt x="509" y="1169"/>
                  <a:pt x="514" y="1179"/>
                  <a:pt x="514" y="1179"/>
                </a:cubicBezTo>
                <a:cubicBezTo>
                  <a:pt x="517" y="1189"/>
                  <a:pt x="511" y="1195"/>
                  <a:pt x="511" y="1195"/>
                </a:cubicBezTo>
                <a:cubicBezTo>
                  <a:pt x="511" y="1195"/>
                  <a:pt x="511" y="1195"/>
                  <a:pt x="511" y="1195"/>
                </a:cubicBezTo>
                <a:cubicBezTo>
                  <a:pt x="509" y="1196"/>
                  <a:pt x="508" y="1197"/>
                  <a:pt x="507" y="1197"/>
                </a:cubicBezTo>
                <a:cubicBezTo>
                  <a:pt x="504" y="1198"/>
                  <a:pt x="504" y="1198"/>
                  <a:pt x="502" y="1197"/>
                </a:cubicBezTo>
                <a:cubicBezTo>
                  <a:pt x="500" y="1196"/>
                  <a:pt x="498" y="1196"/>
                  <a:pt x="497" y="1194"/>
                </a:cubicBezTo>
                <a:cubicBezTo>
                  <a:pt x="495" y="1192"/>
                  <a:pt x="495" y="1192"/>
                  <a:pt x="495" y="1192"/>
                </a:cubicBezTo>
                <a:cubicBezTo>
                  <a:pt x="493" y="1193"/>
                  <a:pt x="493" y="1193"/>
                  <a:pt x="493" y="1193"/>
                </a:cubicBezTo>
                <a:cubicBezTo>
                  <a:pt x="491" y="1193"/>
                  <a:pt x="488" y="1195"/>
                  <a:pt x="486" y="1195"/>
                </a:cubicBezTo>
                <a:cubicBezTo>
                  <a:pt x="484" y="1196"/>
                  <a:pt x="478" y="1198"/>
                  <a:pt x="472" y="1200"/>
                </a:cubicBezTo>
                <a:cubicBezTo>
                  <a:pt x="467" y="1202"/>
                  <a:pt x="461" y="1204"/>
                  <a:pt x="460" y="1204"/>
                </a:cubicBezTo>
                <a:cubicBezTo>
                  <a:pt x="459" y="1204"/>
                  <a:pt x="457" y="1205"/>
                  <a:pt x="456" y="1206"/>
                </a:cubicBezTo>
                <a:cubicBezTo>
                  <a:pt x="455" y="1206"/>
                  <a:pt x="454" y="1206"/>
                  <a:pt x="453" y="1206"/>
                </a:cubicBezTo>
                <a:cubicBezTo>
                  <a:pt x="452" y="1206"/>
                  <a:pt x="452" y="1207"/>
                  <a:pt x="452" y="1207"/>
                </a:cubicBezTo>
                <a:cubicBezTo>
                  <a:pt x="451" y="1207"/>
                  <a:pt x="451" y="1207"/>
                  <a:pt x="444" y="1210"/>
                </a:cubicBezTo>
                <a:cubicBezTo>
                  <a:pt x="442" y="1210"/>
                  <a:pt x="439" y="1211"/>
                  <a:pt x="436" y="1212"/>
                </a:cubicBezTo>
                <a:cubicBezTo>
                  <a:pt x="433" y="1213"/>
                  <a:pt x="430" y="1214"/>
                  <a:pt x="429" y="1214"/>
                </a:cubicBezTo>
                <a:cubicBezTo>
                  <a:pt x="428" y="1214"/>
                  <a:pt x="427" y="1215"/>
                  <a:pt x="426" y="1215"/>
                </a:cubicBezTo>
                <a:cubicBezTo>
                  <a:pt x="426" y="1215"/>
                  <a:pt x="424" y="1216"/>
                  <a:pt x="422" y="1217"/>
                </a:cubicBezTo>
                <a:cubicBezTo>
                  <a:pt x="420" y="1217"/>
                  <a:pt x="416" y="1218"/>
                  <a:pt x="413" y="1220"/>
                </a:cubicBezTo>
                <a:cubicBezTo>
                  <a:pt x="409" y="1220"/>
                  <a:pt x="405" y="1222"/>
                  <a:pt x="403" y="1222"/>
                </a:cubicBezTo>
                <a:cubicBezTo>
                  <a:pt x="401" y="1223"/>
                  <a:pt x="394" y="1225"/>
                  <a:pt x="388" y="1227"/>
                </a:cubicBezTo>
                <a:cubicBezTo>
                  <a:pt x="381" y="1229"/>
                  <a:pt x="374" y="1232"/>
                  <a:pt x="372" y="1232"/>
                </a:cubicBezTo>
                <a:cubicBezTo>
                  <a:pt x="362" y="1235"/>
                  <a:pt x="359" y="1236"/>
                  <a:pt x="359" y="1237"/>
                </a:cubicBezTo>
                <a:cubicBezTo>
                  <a:pt x="358" y="1237"/>
                  <a:pt x="356" y="1245"/>
                  <a:pt x="353" y="1254"/>
                </a:cubicBezTo>
                <a:cubicBezTo>
                  <a:pt x="352" y="1256"/>
                  <a:pt x="351" y="1260"/>
                  <a:pt x="351" y="1262"/>
                </a:cubicBezTo>
                <a:cubicBezTo>
                  <a:pt x="350" y="1263"/>
                  <a:pt x="348" y="1268"/>
                  <a:pt x="347" y="1272"/>
                </a:cubicBezTo>
                <a:cubicBezTo>
                  <a:pt x="346" y="1276"/>
                  <a:pt x="344" y="1281"/>
                  <a:pt x="343" y="1283"/>
                </a:cubicBezTo>
                <a:cubicBezTo>
                  <a:pt x="343" y="1283"/>
                  <a:pt x="343" y="1285"/>
                  <a:pt x="342" y="1287"/>
                </a:cubicBezTo>
                <a:cubicBezTo>
                  <a:pt x="342" y="1287"/>
                  <a:pt x="342" y="1287"/>
                  <a:pt x="342" y="1287"/>
                </a:cubicBezTo>
                <a:cubicBezTo>
                  <a:pt x="316" y="1362"/>
                  <a:pt x="316" y="1362"/>
                  <a:pt x="316" y="1362"/>
                </a:cubicBezTo>
                <a:cubicBezTo>
                  <a:pt x="320" y="1363"/>
                  <a:pt x="320" y="1367"/>
                  <a:pt x="320" y="1372"/>
                </a:cubicBezTo>
                <a:cubicBezTo>
                  <a:pt x="320" y="1380"/>
                  <a:pt x="314" y="1388"/>
                  <a:pt x="306" y="1386"/>
                </a:cubicBezTo>
                <a:cubicBezTo>
                  <a:pt x="303" y="1385"/>
                  <a:pt x="301" y="1384"/>
                  <a:pt x="300" y="1381"/>
                </a:cubicBezTo>
                <a:cubicBezTo>
                  <a:pt x="299" y="1379"/>
                  <a:pt x="299" y="1378"/>
                  <a:pt x="299" y="1375"/>
                </a:cubicBezTo>
                <a:cubicBezTo>
                  <a:pt x="299" y="1369"/>
                  <a:pt x="300" y="1367"/>
                  <a:pt x="304" y="1363"/>
                </a:cubicBezTo>
                <a:cubicBezTo>
                  <a:pt x="307" y="1359"/>
                  <a:pt x="308" y="1358"/>
                  <a:pt x="312" y="1343"/>
                </a:cubicBezTo>
                <a:cubicBezTo>
                  <a:pt x="313" y="1341"/>
                  <a:pt x="314" y="1339"/>
                  <a:pt x="314" y="1338"/>
                </a:cubicBezTo>
                <a:cubicBezTo>
                  <a:pt x="316" y="1332"/>
                  <a:pt x="319" y="1325"/>
                  <a:pt x="319" y="1323"/>
                </a:cubicBezTo>
                <a:cubicBezTo>
                  <a:pt x="319" y="1321"/>
                  <a:pt x="318" y="1320"/>
                  <a:pt x="317" y="1318"/>
                </a:cubicBezTo>
                <a:cubicBezTo>
                  <a:pt x="316" y="1318"/>
                  <a:pt x="316" y="1317"/>
                  <a:pt x="315" y="1317"/>
                </a:cubicBezTo>
                <a:cubicBezTo>
                  <a:pt x="315" y="1316"/>
                  <a:pt x="315" y="1316"/>
                  <a:pt x="315" y="1316"/>
                </a:cubicBezTo>
                <a:cubicBezTo>
                  <a:pt x="315" y="1316"/>
                  <a:pt x="315" y="1316"/>
                  <a:pt x="315" y="1316"/>
                </a:cubicBezTo>
                <a:cubicBezTo>
                  <a:pt x="315" y="1315"/>
                  <a:pt x="314" y="1314"/>
                  <a:pt x="313" y="1313"/>
                </a:cubicBezTo>
                <a:cubicBezTo>
                  <a:pt x="312" y="1312"/>
                  <a:pt x="311" y="1311"/>
                  <a:pt x="311" y="1311"/>
                </a:cubicBezTo>
                <a:cubicBezTo>
                  <a:pt x="311" y="1311"/>
                  <a:pt x="311" y="1310"/>
                  <a:pt x="311" y="1310"/>
                </a:cubicBezTo>
                <a:cubicBezTo>
                  <a:pt x="311" y="1310"/>
                  <a:pt x="310" y="1309"/>
                  <a:pt x="310" y="1308"/>
                </a:cubicBezTo>
                <a:cubicBezTo>
                  <a:pt x="309" y="1307"/>
                  <a:pt x="308" y="1306"/>
                  <a:pt x="307" y="1304"/>
                </a:cubicBezTo>
                <a:cubicBezTo>
                  <a:pt x="306" y="1302"/>
                  <a:pt x="305" y="1301"/>
                  <a:pt x="305" y="1301"/>
                </a:cubicBezTo>
                <a:cubicBezTo>
                  <a:pt x="304" y="1301"/>
                  <a:pt x="303" y="1299"/>
                  <a:pt x="302" y="1297"/>
                </a:cubicBezTo>
                <a:cubicBezTo>
                  <a:pt x="301" y="1296"/>
                  <a:pt x="300" y="1294"/>
                  <a:pt x="299" y="1293"/>
                </a:cubicBezTo>
                <a:cubicBezTo>
                  <a:pt x="298" y="1292"/>
                  <a:pt x="294" y="1285"/>
                  <a:pt x="291" y="1282"/>
                </a:cubicBezTo>
                <a:cubicBezTo>
                  <a:pt x="291" y="1280"/>
                  <a:pt x="290" y="1279"/>
                  <a:pt x="289" y="1278"/>
                </a:cubicBezTo>
                <a:cubicBezTo>
                  <a:pt x="286" y="1274"/>
                  <a:pt x="271" y="1252"/>
                  <a:pt x="270" y="1250"/>
                </a:cubicBezTo>
                <a:cubicBezTo>
                  <a:pt x="269" y="1249"/>
                  <a:pt x="268" y="1248"/>
                  <a:pt x="268" y="1247"/>
                </a:cubicBezTo>
                <a:cubicBezTo>
                  <a:pt x="267" y="1247"/>
                  <a:pt x="267" y="1247"/>
                  <a:pt x="267" y="1246"/>
                </a:cubicBezTo>
                <a:cubicBezTo>
                  <a:pt x="267" y="1246"/>
                  <a:pt x="266" y="1244"/>
                  <a:pt x="264" y="1241"/>
                </a:cubicBezTo>
                <a:cubicBezTo>
                  <a:pt x="263" y="1239"/>
                  <a:pt x="260" y="1235"/>
                  <a:pt x="258" y="1232"/>
                </a:cubicBezTo>
                <a:cubicBezTo>
                  <a:pt x="256" y="1230"/>
                  <a:pt x="253" y="1226"/>
                  <a:pt x="252" y="1224"/>
                </a:cubicBezTo>
                <a:cubicBezTo>
                  <a:pt x="250" y="1222"/>
                  <a:pt x="248" y="1219"/>
                  <a:pt x="247" y="1218"/>
                </a:cubicBezTo>
                <a:cubicBezTo>
                  <a:pt x="246" y="1216"/>
                  <a:pt x="246" y="1216"/>
                  <a:pt x="246" y="1216"/>
                </a:cubicBezTo>
                <a:cubicBezTo>
                  <a:pt x="241" y="1216"/>
                  <a:pt x="241" y="1216"/>
                  <a:pt x="241" y="1216"/>
                </a:cubicBezTo>
                <a:cubicBezTo>
                  <a:pt x="237" y="1216"/>
                  <a:pt x="230" y="1215"/>
                  <a:pt x="225" y="1216"/>
                </a:cubicBezTo>
                <a:cubicBezTo>
                  <a:pt x="222" y="1216"/>
                  <a:pt x="217" y="1215"/>
                  <a:pt x="215" y="1215"/>
                </a:cubicBezTo>
                <a:cubicBezTo>
                  <a:pt x="214" y="1218"/>
                  <a:pt x="220" y="1224"/>
                  <a:pt x="214" y="1232"/>
                </a:cubicBezTo>
                <a:cubicBezTo>
                  <a:pt x="204" y="1243"/>
                  <a:pt x="191" y="1234"/>
                  <a:pt x="198" y="1221"/>
                </a:cubicBezTo>
                <a:cubicBezTo>
                  <a:pt x="199" y="1220"/>
                  <a:pt x="199" y="1219"/>
                  <a:pt x="200" y="1218"/>
                </a:cubicBezTo>
                <a:cubicBezTo>
                  <a:pt x="201" y="1217"/>
                  <a:pt x="202" y="1216"/>
                  <a:pt x="202" y="1216"/>
                </a:cubicBezTo>
                <a:cubicBezTo>
                  <a:pt x="202" y="1216"/>
                  <a:pt x="200" y="1216"/>
                  <a:pt x="197" y="1216"/>
                </a:cubicBezTo>
                <a:cubicBezTo>
                  <a:pt x="194" y="1216"/>
                  <a:pt x="190" y="1215"/>
                  <a:pt x="188" y="1215"/>
                </a:cubicBezTo>
                <a:cubicBezTo>
                  <a:pt x="186" y="1215"/>
                  <a:pt x="182" y="1214"/>
                  <a:pt x="179" y="1214"/>
                </a:cubicBezTo>
                <a:cubicBezTo>
                  <a:pt x="169" y="1213"/>
                  <a:pt x="166" y="1212"/>
                  <a:pt x="154" y="1208"/>
                </a:cubicBezTo>
                <a:cubicBezTo>
                  <a:pt x="152" y="1207"/>
                  <a:pt x="151" y="1206"/>
                  <a:pt x="150" y="1206"/>
                </a:cubicBezTo>
                <a:cubicBezTo>
                  <a:pt x="148" y="1204"/>
                  <a:pt x="148" y="1204"/>
                  <a:pt x="146" y="1205"/>
                </a:cubicBezTo>
                <a:cubicBezTo>
                  <a:pt x="144" y="1206"/>
                  <a:pt x="141" y="1207"/>
                  <a:pt x="140" y="1206"/>
                </a:cubicBezTo>
                <a:cubicBezTo>
                  <a:pt x="136" y="1204"/>
                  <a:pt x="134" y="1199"/>
                  <a:pt x="136" y="1196"/>
                </a:cubicBezTo>
                <a:cubicBezTo>
                  <a:pt x="136" y="1195"/>
                  <a:pt x="136" y="1193"/>
                  <a:pt x="136" y="1193"/>
                </a:cubicBezTo>
                <a:cubicBezTo>
                  <a:pt x="136" y="1193"/>
                  <a:pt x="134" y="1192"/>
                  <a:pt x="131" y="1190"/>
                </a:cubicBezTo>
                <a:cubicBezTo>
                  <a:pt x="122" y="1184"/>
                  <a:pt x="104" y="1170"/>
                  <a:pt x="95" y="1161"/>
                </a:cubicBezTo>
                <a:cubicBezTo>
                  <a:pt x="87" y="1154"/>
                  <a:pt x="78" y="1144"/>
                  <a:pt x="73" y="1139"/>
                </a:cubicBezTo>
                <a:cubicBezTo>
                  <a:pt x="54" y="1117"/>
                  <a:pt x="38" y="1091"/>
                  <a:pt x="28" y="1066"/>
                </a:cubicBezTo>
                <a:cubicBezTo>
                  <a:pt x="24" y="1056"/>
                  <a:pt x="21" y="1043"/>
                  <a:pt x="19" y="1024"/>
                </a:cubicBezTo>
                <a:cubicBezTo>
                  <a:pt x="18" y="1021"/>
                  <a:pt x="18" y="1015"/>
                  <a:pt x="17" y="1013"/>
                </a:cubicBezTo>
                <a:cubicBezTo>
                  <a:pt x="16" y="1010"/>
                  <a:pt x="16" y="1007"/>
                  <a:pt x="16" y="1006"/>
                </a:cubicBezTo>
                <a:cubicBezTo>
                  <a:pt x="15" y="1001"/>
                  <a:pt x="13" y="995"/>
                  <a:pt x="12" y="992"/>
                </a:cubicBezTo>
                <a:cubicBezTo>
                  <a:pt x="11" y="989"/>
                  <a:pt x="10" y="987"/>
                  <a:pt x="10" y="986"/>
                </a:cubicBezTo>
                <a:cubicBezTo>
                  <a:pt x="9" y="984"/>
                  <a:pt x="9" y="984"/>
                  <a:pt x="7" y="984"/>
                </a:cubicBezTo>
                <a:cubicBezTo>
                  <a:pt x="5" y="984"/>
                  <a:pt x="4" y="984"/>
                  <a:pt x="2" y="981"/>
                </a:cubicBezTo>
                <a:cubicBezTo>
                  <a:pt x="0" y="978"/>
                  <a:pt x="2" y="973"/>
                  <a:pt x="5" y="971"/>
                </a:cubicBezTo>
                <a:cubicBezTo>
                  <a:pt x="9" y="970"/>
                  <a:pt x="10" y="970"/>
                  <a:pt x="12" y="971"/>
                </a:cubicBezTo>
                <a:cubicBezTo>
                  <a:pt x="14" y="972"/>
                  <a:pt x="14" y="973"/>
                  <a:pt x="15" y="975"/>
                </a:cubicBezTo>
                <a:cubicBezTo>
                  <a:pt x="15" y="976"/>
                  <a:pt x="16" y="978"/>
                  <a:pt x="16" y="978"/>
                </a:cubicBezTo>
                <a:cubicBezTo>
                  <a:pt x="16" y="979"/>
                  <a:pt x="30" y="986"/>
                  <a:pt x="30" y="986"/>
                </a:cubicBezTo>
                <a:cubicBezTo>
                  <a:pt x="30" y="986"/>
                  <a:pt x="33" y="987"/>
                  <a:pt x="36" y="989"/>
                </a:cubicBezTo>
                <a:cubicBezTo>
                  <a:pt x="48" y="995"/>
                  <a:pt x="61" y="1001"/>
                  <a:pt x="73" y="1005"/>
                </a:cubicBezTo>
                <a:cubicBezTo>
                  <a:pt x="74" y="1005"/>
                  <a:pt x="78" y="1006"/>
                  <a:pt x="83" y="1007"/>
                </a:cubicBezTo>
                <a:cubicBezTo>
                  <a:pt x="83" y="1007"/>
                  <a:pt x="83" y="1007"/>
                  <a:pt x="83" y="1007"/>
                </a:cubicBezTo>
                <a:cubicBezTo>
                  <a:pt x="83" y="1007"/>
                  <a:pt x="83" y="1007"/>
                  <a:pt x="83" y="1007"/>
                </a:cubicBezTo>
                <a:cubicBezTo>
                  <a:pt x="83" y="1007"/>
                  <a:pt x="83" y="1007"/>
                  <a:pt x="83" y="1007"/>
                </a:cubicBezTo>
                <a:cubicBezTo>
                  <a:pt x="91" y="1009"/>
                  <a:pt x="100" y="1011"/>
                  <a:pt x="101" y="1011"/>
                </a:cubicBezTo>
                <a:cubicBezTo>
                  <a:pt x="106" y="1012"/>
                  <a:pt x="106" y="1012"/>
                  <a:pt x="106" y="1012"/>
                </a:cubicBezTo>
                <a:cubicBezTo>
                  <a:pt x="106" y="1012"/>
                  <a:pt x="106" y="1012"/>
                  <a:pt x="106" y="1012"/>
                </a:cubicBezTo>
                <a:cubicBezTo>
                  <a:pt x="107" y="1013"/>
                  <a:pt x="109" y="1013"/>
                  <a:pt x="110" y="1013"/>
                </a:cubicBezTo>
                <a:cubicBezTo>
                  <a:pt x="114" y="1014"/>
                  <a:pt x="115" y="1015"/>
                  <a:pt x="115" y="1014"/>
                </a:cubicBezTo>
                <a:cubicBezTo>
                  <a:pt x="115" y="1014"/>
                  <a:pt x="114" y="1013"/>
                  <a:pt x="114" y="1012"/>
                </a:cubicBezTo>
                <a:cubicBezTo>
                  <a:pt x="114" y="1012"/>
                  <a:pt x="114" y="1012"/>
                  <a:pt x="114" y="1012"/>
                </a:cubicBezTo>
                <a:cubicBezTo>
                  <a:pt x="114" y="1012"/>
                  <a:pt x="114" y="1011"/>
                  <a:pt x="113" y="1011"/>
                </a:cubicBezTo>
                <a:cubicBezTo>
                  <a:pt x="113" y="1011"/>
                  <a:pt x="113" y="1010"/>
                  <a:pt x="113" y="1010"/>
                </a:cubicBezTo>
                <a:cubicBezTo>
                  <a:pt x="113" y="1010"/>
                  <a:pt x="113" y="1010"/>
                  <a:pt x="113" y="1010"/>
                </a:cubicBezTo>
                <a:cubicBezTo>
                  <a:pt x="113" y="1010"/>
                  <a:pt x="113" y="1009"/>
                  <a:pt x="113" y="1009"/>
                </a:cubicBezTo>
                <a:cubicBezTo>
                  <a:pt x="109" y="999"/>
                  <a:pt x="110" y="983"/>
                  <a:pt x="110" y="983"/>
                </a:cubicBezTo>
                <a:cubicBezTo>
                  <a:pt x="114" y="973"/>
                  <a:pt x="110" y="968"/>
                  <a:pt x="110" y="968"/>
                </a:cubicBezTo>
                <a:cubicBezTo>
                  <a:pt x="104" y="963"/>
                  <a:pt x="103" y="958"/>
                  <a:pt x="103" y="958"/>
                </a:cubicBezTo>
                <a:cubicBezTo>
                  <a:pt x="102" y="933"/>
                  <a:pt x="96" y="919"/>
                  <a:pt x="96" y="919"/>
                </a:cubicBezTo>
                <a:cubicBezTo>
                  <a:pt x="93" y="904"/>
                  <a:pt x="96" y="890"/>
                  <a:pt x="96" y="890"/>
                </a:cubicBezTo>
                <a:cubicBezTo>
                  <a:pt x="98" y="877"/>
                  <a:pt x="99" y="866"/>
                  <a:pt x="99" y="866"/>
                </a:cubicBezTo>
                <a:cubicBezTo>
                  <a:pt x="96" y="853"/>
                  <a:pt x="96" y="843"/>
                  <a:pt x="100" y="832"/>
                </a:cubicBezTo>
                <a:cubicBezTo>
                  <a:pt x="100" y="830"/>
                  <a:pt x="101" y="829"/>
                  <a:pt x="101" y="828"/>
                </a:cubicBezTo>
                <a:cubicBezTo>
                  <a:pt x="102" y="828"/>
                  <a:pt x="101" y="826"/>
                  <a:pt x="101" y="827"/>
                </a:cubicBezTo>
                <a:cubicBezTo>
                  <a:pt x="100" y="827"/>
                  <a:pt x="100" y="827"/>
                  <a:pt x="100" y="826"/>
                </a:cubicBezTo>
                <a:cubicBezTo>
                  <a:pt x="100" y="825"/>
                  <a:pt x="101" y="824"/>
                  <a:pt x="101" y="824"/>
                </a:cubicBezTo>
                <a:cubicBezTo>
                  <a:pt x="101" y="824"/>
                  <a:pt x="101" y="823"/>
                  <a:pt x="101" y="823"/>
                </a:cubicBezTo>
                <a:cubicBezTo>
                  <a:pt x="101" y="823"/>
                  <a:pt x="101" y="822"/>
                  <a:pt x="101" y="822"/>
                </a:cubicBezTo>
                <a:cubicBezTo>
                  <a:pt x="101" y="822"/>
                  <a:pt x="102" y="821"/>
                  <a:pt x="102" y="819"/>
                </a:cubicBezTo>
                <a:cubicBezTo>
                  <a:pt x="102" y="817"/>
                  <a:pt x="103" y="815"/>
                  <a:pt x="103" y="815"/>
                </a:cubicBezTo>
                <a:cubicBezTo>
                  <a:pt x="105" y="812"/>
                  <a:pt x="102" y="807"/>
                  <a:pt x="104" y="803"/>
                </a:cubicBezTo>
                <a:cubicBezTo>
                  <a:pt x="105" y="801"/>
                  <a:pt x="105" y="800"/>
                  <a:pt x="105" y="800"/>
                </a:cubicBezTo>
                <a:cubicBezTo>
                  <a:pt x="104" y="799"/>
                  <a:pt x="104" y="790"/>
                  <a:pt x="104" y="790"/>
                </a:cubicBezTo>
                <a:cubicBezTo>
                  <a:pt x="104" y="790"/>
                  <a:pt x="104" y="788"/>
                  <a:pt x="104" y="786"/>
                </a:cubicBezTo>
                <a:cubicBezTo>
                  <a:pt x="103" y="775"/>
                  <a:pt x="106" y="773"/>
                  <a:pt x="107" y="770"/>
                </a:cubicBezTo>
                <a:cubicBezTo>
                  <a:pt x="107" y="768"/>
                  <a:pt x="107" y="767"/>
                  <a:pt x="106" y="766"/>
                </a:cubicBezTo>
                <a:cubicBezTo>
                  <a:pt x="106" y="766"/>
                  <a:pt x="105" y="765"/>
                  <a:pt x="106" y="765"/>
                </a:cubicBezTo>
                <a:cubicBezTo>
                  <a:pt x="106" y="765"/>
                  <a:pt x="106" y="757"/>
                  <a:pt x="106" y="749"/>
                </a:cubicBezTo>
                <a:cubicBezTo>
                  <a:pt x="106" y="746"/>
                  <a:pt x="106" y="743"/>
                  <a:pt x="106" y="740"/>
                </a:cubicBezTo>
                <a:cubicBezTo>
                  <a:pt x="105" y="737"/>
                  <a:pt x="105" y="734"/>
                  <a:pt x="105" y="732"/>
                </a:cubicBezTo>
                <a:cubicBezTo>
                  <a:pt x="105" y="731"/>
                  <a:pt x="105" y="729"/>
                  <a:pt x="105" y="729"/>
                </a:cubicBezTo>
                <a:cubicBezTo>
                  <a:pt x="105" y="729"/>
                  <a:pt x="104" y="727"/>
                  <a:pt x="104" y="724"/>
                </a:cubicBezTo>
                <a:cubicBezTo>
                  <a:pt x="104" y="722"/>
                  <a:pt x="104" y="719"/>
                  <a:pt x="103" y="719"/>
                </a:cubicBezTo>
                <a:cubicBezTo>
                  <a:pt x="103" y="718"/>
                  <a:pt x="103" y="717"/>
                  <a:pt x="103" y="715"/>
                </a:cubicBezTo>
                <a:cubicBezTo>
                  <a:pt x="103" y="713"/>
                  <a:pt x="104" y="710"/>
                  <a:pt x="104" y="707"/>
                </a:cubicBezTo>
                <a:cubicBezTo>
                  <a:pt x="104" y="705"/>
                  <a:pt x="104" y="702"/>
                  <a:pt x="104" y="701"/>
                </a:cubicBezTo>
                <a:cubicBezTo>
                  <a:pt x="105" y="699"/>
                  <a:pt x="105" y="698"/>
                  <a:pt x="105" y="698"/>
                </a:cubicBezTo>
                <a:cubicBezTo>
                  <a:pt x="105" y="698"/>
                  <a:pt x="105" y="698"/>
                  <a:pt x="105" y="698"/>
                </a:cubicBezTo>
                <a:cubicBezTo>
                  <a:pt x="105" y="698"/>
                  <a:pt x="105" y="698"/>
                  <a:pt x="105" y="697"/>
                </a:cubicBezTo>
                <a:cubicBezTo>
                  <a:pt x="105" y="696"/>
                  <a:pt x="106" y="695"/>
                  <a:pt x="106" y="694"/>
                </a:cubicBezTo>
                <a:cubicBezTo>
                  <a:pt x="106" y="694"/>
                  <a:pt x="106" y="691"/>
                  <a:pt x="106" y="688"/>
                </a:cubicBezTo>
                <a:cubicBezTo>
                  <a:pt x="106" y="684"/>
                  <a:pt x="107" y="682"/>
                  <a:pt x="107" y="679"/>
                </a:cubicBezTo>
                <a:cubicBezTo>
                  <a:pt x="108" y="678"/>
                  <a:pt x="109" y="676"/>
                  <a:pt x="109" y="675"/>
                </a:cubicBezTo>
                <a:cubicBezTo>
                  <a:pt x="109" y="674"/>
                  <a:pt x="109" y="674"/>
                  <a:pt x="109" y="674"/>
                </a:cubicBezTo>
                <a:cubicBezTo>
                  <a:pt x="109" y="674"/>
                  <a:pt x="110" y="673"/>
                  <a:pt x="110" y="672"/>
                </a:cubicBezTo>
                <a:cubicBezTo>
                  <a:pt x="110" y="670"/>
                  <a:pt x="112" y="665"/>
                  <a:pt x="114" y="661"/>
                </a:cubicBezTo>
                <a:cubicBezTo>
                  <a:pt x="115" y="660"/>
                  <a:pt x="116" y="659"/>
                  <a:pt x="117" y="658"/>
                </a:cubicBezTo>
                <a:cubicBezTo>
                  <a:pt x="118" y="656"/>
                  <a:pt x="119" y="656"/>
                  <a:pt x="119" y="656"/>
                </a:cubicBezTo>
                <a:cubicBezTo>
                  <a:pt x="119" y="656"/>
                  <a:pt x="128" y="649"/>
                  <a:pt x="128" y="649"/>
                </a:cubicBezTo>
                <a:cubicBezTo>
                  <a:pt x="126" y="646"/>
                  <a:pt x="133" y="642"/>
                  <a:pt x="135" y="642"/>
                </a:cubicBezTo>
                <a:cubicBezTo>
                  <a:pt x="136" y="642"/>
                  <a:pt x="136" y="642"/>
                  <a:pt x="137" y="642"/>
                </a:cubicBezTo>
                <a:cubicBezTo>
                  <a:pt x="137" y="640"/>
                  <a:pt x="143" y="638"/>
                  <a:pt x="147" y="635"/>
                </a:cubicBezTo>
                <a:cubicBezTo>
                  <a:pt x="162" y="629"/>
                  <a:pt x="180" y="627"/>
                  <a:pt x="202" y="635"/>
                </a:cubicBezTo>
                <a:cubicBezTo>
                  <a:pt x="202" y="635"/>
                  <a:pt x="230" y="642"/>
                  <a:pt x="243" y="677"/>
                </a:cubicBezTo>
                <a:cubicBezTo>
                  <a:pt x="243" y="677"/>
                  <a:pt x="246" y="681"/>
                  <a:pt x="252" y="686"/>
                </a:cubicBezTo>
                <a:cubicBezTo>
                  <a:pt x="252" y="686"/>
                  <a:pt x="252" y="686"/>
                  <a:pt x="252" y="686"/>
                </a:cubicBezTo>
                <a:cubicBezTo>
                  <a:pt x="253" y="688"/>
                  <a:pt x="255" y="689"/>
                  <a:pt x="257" y="690"/>
                </a:cubicBezTo>
                <a:cubicBezTo>
                  <a:pt x="257" y="690"/>
                  <a:pt x="262" y="642"/>
                  <a:pt x="263" y="636"/>
                </a:cubicBezTo>
                <a:cubicBezTo>
                  <a:pt x="267" y="620"/>
                  <a:pt x="274" y="593"/>
                  <a:pt x="277" y="585"/>
                </a:cubicBezTo>
                <a:cubicBezTo>
                  <a:pt x="278" y="583"/>
                  <a:pt x="280" y="576"/>
                  <a:pt x="283" y="570"/>
                </a:cubicBezTo>
                <a:cubicBezTo>
                  <a:pt x="288" y="556"/>
                  <a:pt x="291" y="549"/>
                  <a:pt x="294" y="543"/>
                </a:cubicBezTo>
                <a:cubicBezTo>
                  <a:pt x="296" y="540"/>
                  <a:pt x="298" y="535"/>
                  <a:pt x="300" y="531"/>
                </a:cubicBezTo>
                <a:cubicBezTo>
                  <a:pt x="304" y="524"/>
                  <a:pt x="306" y="519"/>
                  <a:pt x="311" y="512"/>
                </a:cubicBezTo>
                <a:cubicBezTo>
                  <a:pt x="312" y="510"/>
                  <a:pt x="314" y="506"/>
                  <a:pt x="316" y="503"/>
                </a:cubicBezTo>
                <a:cubicBezTo>
                  <a:pt x="323" y="491"/>
                  <a:pt x="340" y="467"/>
                  <a:pt x="349" y="457"/>
                </a:cubicBezTo>
                <a:cubicBezTo>
                  <a:pt x="352" y="453"/>
                  <a:pt x="354" y="451"/>
                  <a:pt x="353" y="450"/>
                </a:cubicBezTo>
                <a:cubicBezTo>
                  <a:pt x="353" y="450"/>
                  <a:pt x="353" y="449"/>
                  <a:pt x="353" y="448"/>
                </a:cubicBezTo>
                <a:cubicBezTo>
                  <a:pt x="353" y="446"/>
                  <a:pt x="349" y="442"/>
                  <a:pt x="346" y="442"/>
                </a:cubicBezTo>
                <a:cubicBezTo>
                  <a:pt x="345" y="442"/>
                  <a:pt x="343" y="440"/>
                  <a:pt x="343" y="439"/>
                </a:cubicBezTo>
                <a:cubicBezTo>
                  <a:pt x="343" y="437"/>
                  <a:pt x="340" y="435"/>
                  <a:pt x="337" y="435"/>
                </a:cubicBezTo>
                <a:cubicBezTo>
                  <a:pt x="334" y="434"/>
                  <a:pt x="332" y="432"/>
                  <a:pt x="330" y="430"/>
                </a:cubicBezTo>
                <a:cubicBezTo>
                  <a:pt x="328" y="427"/>
                  <a:pt x="327" y="425"/>
                  <a:pt x="326" y="422"/>
                </a:cubicBezTo>
                <a:cubicBezTo>
                  <a:pt x="326" y="420"/>
                  <a:pt x="325" y="419"/>
                  <a:pt x="324" y="418"/>
                </a:cubicBezTo>
                <a:cubicBezTo>
                  <a:pt x="322" y="415"/>
                  <a:pt x="321" y="410"/>
                  <a:pt x="323" y="405"/>
                </a:cubicBezTo>
                <a:cubicBezTo>
                  <a:pt x="324" y="402"/>
                  <a:pt x="324" y="402"/>
                  <a:pt x="323" y="398"/>
                </a:cubicBezTo>
                <a:cubicBezTo>
                  <a:pt x="323" y="396"/>
                  <a:pt x="322" y="393"/>
                  <a:pt x="322" y="391"/>
                </a:cubicBezTo>
                <a:cubicBezTo>
                  <a:pt x="322" y="388"/>
                  <a:pt x="322" y="387"/>
                  <a:pt x="321" y="383"/>
                </a:cubicBezTo>
                <a:cubicBezTo>
                  <a:pt x="320" y="381"/>
                  <a:pt x="319" y="378"/>
                  <a:pt x="319" y="378"/>
                </a:cubicBezTo>
                <a:cubicBezTo>
                  <a:pt x="318" y="376"/>
                  <a:pt x="318" y="375"/>
                  <a:pt x="320" y="374"/>
                </a:cubicBezTo>
                <a:cubicBezTo>
                  <a:pt x="321" y="372"/>
                  <a:pt x="322" y="371"/>
                  <a:pt x="322" y="371"/>
                </a:cubicBezTo>
                <a:cubicBezTo>
                  <a:pt x="322" y="369"/>
                  <a:pt x="301" y="321"/>
                  <a:pt x="295" y="308"/>
                </a:cubicBezTo>
                <a:cubicBezTo>
                  <a:pt x="290" y="297"/>
                  <a:pt x="288" y="293"/>
                  <a:pt x="284" y="284"/>
                </a:cubicBezTo>
                <a:cubicBezTo>
                  <a:pt x="282" y="280"/>
                  <a:pt x="280" y="275"/>
                  <a:pt x="279" y="274"/>
                </a:cubicBezTo>
                <a:cubicBezTo>
                  <a:pt x="279" y="273"/>
                  <a:pt x="277" y="268"/>
                  <a:pt x="274" y="262"/>
                </a:cubicBezTo>
                <a:cubicBezTo>
                  <a:pt x="272" y="257"/>
                  <a:pt x="268" y="249"/>
                  <a:pt x="266" y="245"/>
                </a:cubicBezTo>
                <a:cubicBezTo>
                  <a:pt x="265" y="241"/>
                  <a:pt x="262" y="235"/>
                  <a:pt x="262" y="233"/>
                </a:cubicBezTo>
                <a:cubicBezTo>
                  <a:pt x="260" y="227"/>
                  <a:pt x="259" y="226"/>
                  <a:pt x="257" y="225"/>
                </a:cubicBezTo>
                <a:cubicBezTo>
                  <a:pt x="256" y="224"/>
                  <a:pt x="254" y="221"/>
                  <a:pt x="255" y="220"/>
                </a:cubicBezTo>
                <a:cubicBezTo>
                  <a:pt x="255" y="217"/>
                  <a:pt x="258" y="215"/>
                  <a:pt x="259" y="216"/>
                </a:cubicBezTo>
                <a:cubicBezTo>
                  <a:pt x="262" y="216"/>
                  <a:pt x="265" y="218"/>
                  <a:pt x="265" y="221"/>
                </a:cubicBezTo>
                <a:cubicBezTo>
                  <a:pt x="265" y="221"/>
                  <a:pt x="265" y="222"/>
                  <a:pt x="265" y="223"/>
                </a:cubicBezTo>
                <a:cubicBezTo>
                  <a:pt x="266" y="223"/>
                  <a:pt x="267" y="223"/>
                  <a:pt x="270" y="221"/>
                </a:cubicBezTo>
                <a:cubicBezTo>
                  <a:pt x="275" y="216"/>
                  <a:pt x="278" y="212"/>
                  <a:pt x="279" y="209"/>
                </a:cubicBezTo>
                <a:cubicBezTo>
                  <a:pt x="281" y="206"/>
                  <a:pt x="290" y="193"/>
                  <a:pt x="290" y="193"/>
                </a:cubicBezTo>
                <a:cubicBezTo>
                  <a:pt x="290" y="192"/>
                  <a:pt x="292" y="190"/>
                  <a:pt x="294" y="187"/>
                </a:cubicBezTo>
                <a:cubicBezTo>
                  <a:pt x="308" y="169"/>
                  <a:pt x="328" y="153"/>
                  <a:pt x="348" y="147"/>
                </a:cubicBezTo>
                <a:cubicBezTo>
                  <a:pt x="358" y="143"/>
                  <a:pt x="369" y="141"/>
                  <a:pt x="381" y="141"/>
                </a:cubicBezTo>
                <a:cubicBezTo>
                  <a:pt x="385" y="141"/>
                  <a:pt x="389" y="141"/>
                  <a:pt x="389" y="140"/>
                </a:cubicBezTo>
                <a:cubicBezTo>
                  <a:pt x="390" y="140"/>
                  <a:pt x="389" y="137"/>
                  <a:pt x="389" y="134"/>
                </a:cubicBezTo>
                <a:cubicBezTo>
                  <a:pt x="388" y="132"/>
                  <a:pt x="388" y="122"/>
                  <a:pt x="388" y="101"/>
                </a:cubicBezTo>
                <a:cubicBezTo>
                  <a:pt x="388" y="96"/>
                  <a:pt x="388" y="87"/>
                  <a:pt x="389" y="84"/>
                </a:cubicBezTo>
                <a:cubicBezTo>
                  <a:pt x="389" y="81"/>
                  <a:pt x="389" y="78"/>
                  <a:pt x="389" y="75"/>
                </a:cubicBezTo>
                <a:cubicBezTo>
                  <a:pt x="389" y="64"/>
                  <a:pt x="396" y="60"/>
                  <a:pt x="396" y="49"/>
                </a:cubicBezTo>
                <a:cubicBezTo>
                  <a:pt x="396" y="48"/>
                  <a:pt x="396" y="48"/>
                  <a:pt x="396" y="47"/>
                </a:cubicBezTo>
                <a:cubicBezTo>
                  <a:pt x="397" y="47"/>
                  <a:pt x="397" y="47"/>
                  <a:pt x="396" y="47"/>
                </a:cubicBezTo>
                <a:cubicBezTo>
                  <a:pt x="396" y="47"/>
                  <a:pt x="398" y="37"/>
                  <a:pt x="401" y="33"/>
                </a:cubicBezTo>
                <a:cubicBezTo>
                  <a:pt x="401" y="33"/>
                  <a:pt x="402" y="32"/>
                  <a:pt x="403" y="30"/>
                </a:cubicBezTo>
                <a:cubicBezTo>
                  <a:pt x="404" y="29"/>
                  <a:pt x="405" y="27"/>
                  <a:pt x="405" y="26"/>
                </a:cubicBezTo>
                <a:cubicBezTo>
                  <a:pt x="406" y="25"/>
                  <a:pt x="406" y="24"/>
                  <a:pt x="406" y="24"/>
                </a:cubicBezTo>
                <a:cubicBezTo>
                  <a:pt x="406" y="23"/>
                  <a:pt x="415" y="14"/>
                  <a:pt x="416" y="14"/>
                </a:cubicBezTo>
                <a:cubicBezTo>
                  <a:pt x="416" y="14"/>
                  <a:pt x="416" y="14"/>
                  <a:pt x="416" y="13"/>
                </a:cubicBezTo>
                <a:cubicBezTo>
                  <a:pt x="416" y="13"/>
                  <a:pt x="417" y="13"/>
                  <a:pt x="418" y="12"/>
                </a:cubicBezTo>
                <a:cubicBezTo>
                  <a:pt x="418" y="12"/>
                  <a:pt x="420" y="11"/>
                  <a:pt x="421" y="10"/>
                </a:cubicBezTo>
                <a:cubicBezTo>
                  <a:pt x="422" y="9"/>
                  <a:pt x="422" y="8"/>
                  <a:pt x="422" y="8"/>
                </a:cubicBezTo>
                <a:cubicBezTo>
                  <a:pt x="423" y="8"/>
                  <a:pt x="423" y="7"/>
                  <a:pt x="424" y="6"/>
                </a:cubicBezTo>
                <a:cubicBezTo>
                  <a:pt x="425" y="5"/>
                  <a:pt x="428" y="4"/>
                  <a:pt x="429" y="4"/>
                </a:cubicBezTo>
                <a:cubicBezTo>
                  <a:pt x="430" y="4"/>
                  <a:pt x="431" y="3"/>
                  <a:pt x="432" y="3"/>
                </a:cubicBezTo>
                <a:cubicBezTo>
                  <a:pt x="432" y="3"/>
                  <a:pt x="433" y="3"/>
                  <a:pt x="433" y="3"/>
                </a:cubicBezTo>
                <a:cubicBezTo>
                  <a:pt x="434" y="2"/>
                  <a:pt x="437" y="2"/>
                  <a:pt x="440" y="2"/>
                </a:cubicBezTo>
                <a:cubicBezTo>
                  <a:pt x="444" y="2"/>
                  <a:pt x="446" y="2"/>
                  <a:pt x="447" y="1"/>
                </a:cubicBezTo>
                <a:cubicBezTo>
                  <a:pt x="447" y="1"/>
                  <a:pt x="447" y="1"/>
                  <a:pt x="449" y="1"/>
                </a:cubicBezTo>
                <a:cubicBezTo>
                  <a:pt x="451" y="2"/>
                  <a:pt x="457" y="2"/>
                  <a:pt x="459" y="1"/>
                </a:cubicBezTo>
                <a:cubicBezTo>
                  <a:pt x="461" y="0"/>
                  <a:pt x="461" y="0"/>
                  <a:pt x="464" y="1"/>
                </a:cubicBezTo>
                <a:cubicBezTo>
                  <a:pt x="466" y="2"/>
                  <a:pt x="469" y="2"/>
                  <a:pt x="471" y="3"/>
                </a:cubicBezTo>
                <a:cubicBezTo>
                  <a:pt x="477" y="5"/>
                  <a:pt x="485" y="9"/>
                  <a:pt x="489" y="14"/>
                </a:cubicBezTo>
                <a:cubicBezTo>
                  <a:pt x="491" y="16"/>
                  <a:pt x="493" y="18"/>
                  <a:pt x="494" y="19"/>
                </a:cubicBezTo>
                <a:cubicBezTo>
                  <a:pt x="496" y="21"/>
                  <a:pt x="498" y="23"/>
                  <a:pt x="499" y="25"/>
                </a:cubicBezTo>
                <a:cubicBezTo>
                  <a:pt x="500" y="26"/>
                  <a:pt x="501" y="28"/>
                  <a:pt x="503" y="30"/>
                </a:cubicBezTo>
                <a:cubicBezTo>
                  <a:pt x="503" y="30"/>
                  <a:pt x="503" y="30"/>
                  <a:pt x="503" y="30"/>
                </a:cubicBezTo>
                <a:cubicBezTo>
                  <a:pt x="503" y="30"/>
                  <a:pt x="508" y="39"/>
                  <a:pt x="514" y="52"/>
                </a:cubicBezTo>
                <a:cubicBezTo>
                  <a:pt x="514" y="52"/>
                  <a:pt x="516" y="59"/>
                  <a:pt x="518" y="73"/>
                </a:cubicBezTo>
                <a:cubicBezTo>
                  <a:pt x="518" y="73"/>
                  <a:pt x="520" y="79"/>
                  <a:pt x="521" y="81"/>
                </a:cubicBezTo>
                <a:cubicBezTo>
                  <a:pt x="521" y="81"/>
                  <a:pt x="522" y="88"/>
                  <a:pt x="523" y="94"/>
                </a:cubicBezTo>
                <a:cubicBezTo>
                  <a:pt x="523" y="94"/>
                  <a:pt x="524" y="105"/>
                  <a:pt x="530" y="108"/>
                </a:cubicBezTo>
                <a:cubicBezTo>
                  <a:pt x="551" y="111"/>
                  <a:pt x="551" y="111"/>
                  <a:pt x="551" y="111"/>
                </a:cubicBezTo>
                <a:cubicBezTo>
                  <a:pt x="556" y="112"/>
                  <a:pt x="559" y="112"/>
                  <a:pt x="562" y="112"/>
                </a:cubicBezTo>
                <a:cubicBezTo>
                  <a:pt x="566" y="112"/>
                  <a:pt x="566" y="112"/>
                  <a:pt x="568" y="113"/>
                </a:cubicBezTo>
                <a:cubicBezTo>
                  <a:pt x="569" y="114"/>
                  <a:pt x="571" y="116"/>
                  <a:pt x="572" y="117"/>
                </a:cubicBezTo>
                <a:cubicBezTo>
                  <a:pt x="574" y="120"/>
                  <a:pt x="579" y="129"/>
                  <a:pt x="579" y="130"/>
                </a:cubicBezTo>
                <a:cubicBezTo>
                  <a:pt x="579" y="130"/>
                  <a:pt x="580" y="132"/>
                  <a:pt x="581" y="133"/>
                </a:cubicBezTo>
                <a:cubicBezTo>
                  <a:pt x="585" y="142"/>
                  <a:pt x="591" y="156"/>
                  <a:pt x="593" y="169"/>
                </a:cubicBezTo>
                <a:cubicBezTo>
                  <a:pt x="595" y="176"/>
                  <a:pt x="596" y="182"/>
                  <a:pt x="596" y="184"/>
                </a:cubicBezTo>
                <a:cubicBezTo>
                  <a:pt x="597" y="185"/>
                  <a:pt x="600" y="192"/>
                  <a:pt x="607" y="202"/>
                </a:cubicBezTo>
                <a:cubicBezTo>
                  <a:pt x="607" y="204"/>
                  <a:pt x="610" y="207"/>
                  <a:pt x="612" y="211"/>
                </a:cubicBezTo>
                <a:cubicBezTo>
                  <a:pt x="618" y="220"/>
                  <a:pt x="622" y="226"/>
                  <a:pt x="624" y="227"/>
                </a:cubicBezTo>
                <a:cubicBezTo>
                  <a:pt x="625" y="229"/>
                  <a:pt x="626" y="230"/>
                  <a:pt x="628" y="235"/>
                </a:cubicBezTo>
                <a:cubicBezTo>
                  <a:pt x="630" y="240"/>
                  <a:pt x="632" y="243"/>
                  <a:pt x="634" y="244"/>
                </a:cubicBezTo>
                <a:cubicBezTo>
                  <a:pt x="636" y="245"/>
                  <a:pt x="637" y="248"/>
                  <a:pt x="637" y="250"/>
                </a:cubicBezTo>
                <a:cubicBezTo>
                  <a:pt x="637" y="251"/>
                  <a:pt x="638" y="252"/>
                  <a:pt x="639" y="253"/>
                </a:cubicBezTo>
                <a:cubicBezTo>
                  <a:pt x="641" y="256"/>
                  <a:pt x="641" y="259"/>
                  <a:pt x="642" y="266"/>
                </a:cubicBezTo>
                <a:cubicBezTo>
                  <a:pt x="643" y="276"/>
                  <a:pt x="643" y="277"/>
                  <a:pt x="646" y="280"/>
                </a:cubicBezTo>
                <a:cubicBezTo>
                  <a:pt x="650" y="284"/>
                  <a:pt x="653" y="290"/>
                  <a:pt x="653" y="295"/>
                </a:cubicBezTo>
                <a:cubicBezTo>
                  <a:pt x="653" y="296"/>
                  <a:pt x="652" y="296"/>
                  <a:pt x="666" y="295"/>
                </a:cubicBezTo>
                <a:cubicBezTo>
                  <a:pt x="672" y="295"/>
                  <a:pt x="681" y="295"/>
                  <a:pt x="695" y="295"/>
                </a:cubicBezTo>
                <a:cubicBezTo>
                  <a:pt x="722" y="295"/>
                  <a:pt x="742" y="296"/>
                  <a:pt x="755" y="299"/>
                </a:cubicBezTo>
                <a:cubicBezTo>
                  <a:pt x="757" y="299"/>
                  <a:pt x="763" y="300"/>
                  <a:pt x="769" y="301"/>
                </a:cubicBezTo>
                <a:cubicBezTo>
                  <a:pt x="774" y="302"/>
                  <a:pt x="780" y="304"/>
                  <a:pt x="781" y="304"/>
                </a:cubicBezTo>
                <a:cubicBezTo>
                  <a:pt x="783" y="304"/>
                  <a:pt x="784" y="304"/>
                  <a:pt x="784" y="304"/>
                </a:cubicBezTo>
                <a:cubicBezTo>
                  <a:pt x="784" y="304"/>
                  <a:pt x="785" y="303"/>
                  <a:pt x="785" y="303"/>
                </a:cubicBezTo>
                <a:cubicBezTo>
                  <a:pt x="785" y="299"/>
                  <a:pt x="787" y="296"/>
                  <a:pt x="789" y="293"/>
                </a:cubicBezTo>
                <a:cubicBezTo>
                  <a:pt x="791" y="291"/>
                  <a:pt x="792" y="289"/>
                  <a:pt x="792" y="288"/>
                </a:cubicBezTo>
                <a:cubicBezTo>
                  <a:pt x="792" y="287"/>
                  <a:pt x="793" y="286"/>
                  <a:pt x="793" y="285"/>
                </a:cubicBezTo>
                <a:cubicBezTo>
                  <a:pt x="794" y="284"/>
                  <a:pt x="794" y="283"/>
                  <a:pt x="794" y="281"/>
                </a:cubicBezTo>
                <a:cubicBezTo>
                  <a:pt x="794" y="280"/>
                  <a:pt x="794" y="279"/>
                  <a:pt x="794" y="278"/>
                </a:cubicBezTo>
                <a:cubicBezTo>
                  <a:pt x="795" y="276"/>
                  <a:pt x="798" y="273"/>
                  <a:pt x="801" y="272"/>
                </a:cubicBezTo>
                <a:cubicBezTo>
                  <a:pt x="801" y="272"/>
                  <a:pt x="803" y="270"/>
                  <a:pt x="805" y="269"/>
                </a:cubicBezTo>
                <a:cubicBezTo>
                  <a:pt x="808" y="266"/>
                  <a:pt x="808" y="266"/>
                  <a:pt x="808" y="266"/>
                </a:cubicBezTo>
                <a:cubicBezTo>
                  <a:pt x="809" y="260"/>
                  <a:pt x="809" y="260"/>
                  <a:pt x="809" y="260"/>
                </a:cubicBezTo>
                <a:cubicBezTo>
                  <a:pt x="810" y="256"/>
                  <a:pt x="811" y="253"/>
                  <a:pt x="812" y="253"/>
                </a:cubicBezTo>
                <a:cubicBezTo>
                  <a:pt x="814" y="250"/>
                  <a:pt x="816" y="250"/>
                  <a:pt x="823" y="250"/>
                </a:cubicBezTo>
                <a:cubicBezTo>
                  <a:pt x="828" y="250"/>
                  <a:pt x="828" y="250"/>
                  <a:pt x="828" y="250"/>
                </a:cubicBezTo>
                <a:cubicBezTo>
                  <a:pt x="829" y="247"/>
                  <a:pt x="829" y="247"/>
                  <a:pt x="829" y="247"/>
                </a:cubicBezTo>
                <a:cubicBezTo>
                  <a:pt x="831" y="243"/>
                  <a:pt x="833" y="241"/>
                  <a:pt x="839" y="236"/>
                </a:cubicBezTo>
                <a:cubicBezTo>
                  <a:pt x="845" y="230"/>
                  <a:pt x="848" y="226"/>
                  <a:pt x="853" y="219"/>
                </a:cubicBezTo>
                <a:cubicBezTo>
                  <a:pt x="855" y="216"/>
                  <a:pt x="859" y="212"/>
                  <a:pt x="860" y="210"/>
                </a:cubicBezTo>
                <a:cubicBezTo>
                  <a:pt x="862" y="208"/>
                  <a:pt x="865" y="206"/>
                  <a:pt x="867" y="204"/>
                </a:cubicBezTo>
                <a:cubicBezTo>
                  <a:pt x="868" y="202"/>
                  <a:pt x="870" y="200"/>
                  <a:pt x="871" y="199"/>
                </a:cubicBezTo>
                <a:cubicBezTo>
                  <a:pt x="872" y="198"/>
                  <a:pt x="874" y="197"/>
                  <a:pt x="874" y="196"/>
                </a:cubicBezTo>
                <a:cubicBezTo>
                  <a:pt x="876" y="193"/>
                  <a:pt x="878" y="190"/>
                  <a:pt x="880" y="189"/>
                </a:cubicBezTo>
                <a:cubicBezTo>
                  <a:pt x="883" y="188"/>
                  <a:pt x="884" y="186"/>
                  <a:pt x="885" y="180"/>
                </a:cubicBezTo>
                <a:cubicBezTo>
                  <a:pt x="886" y="177"/>
                  <a:pt x="887" y="174"/>
                  <a:pt x="888" y="172"/>
                </a:cubicBezTo>
                <a:cubicBezTo>
                  <a:pt x="889" y="170"/>
                  <a:pt x="889" y="168"/>
                  <a:pt x="889" y="162"/>
                </a:cubicBezTo>
                <a:cubicBezTo>
                  <a:pt x="889" y="156"/>
                  <a:pt x="889" y="154"/>
                  <a:pt x="890" y="151"/>
                </a:cubicBezTo>
                <a:cubicBezTo>
                  <a:pt x="891" y="144"/>
                  <a:pt x="895" y="135"/>
                  <a:pt x="899" y="129"/>
                </a:cubicBezTo>
                <a:cubicBezTo>
                  <a:pt x="902" y="125"/>
                  <a:pt x="904" y="124"/>
                  <a:pt x="906" y="123"/>
                </a:cubicBezTo>
                <a:cubicBezTo>
                  <a:pt x="907" y="123"/>
                  <a:pt x="908" y="123"/>
                  <a:pt x="909" y="123"/>
                </a:cubicBezTo>
                <a:cubicBezTo>
                  <a:pt x="909" y="122"/>
                  <a:pt x="912" y="121"/>
                  <a:pt x="915" y="121"/>
                </a:cubicBezTo>
                <a:cubicBezTo>
                  <a:pt x="916" y="121"/>
                  <a:pt x="917" y="120"/>
                  <a:pt x="918" y="120"/>
                </a:cubicBezTo>
                <a:cubicBezTo>
                  <a:pt x="919" y="119"/>
                  <a:pt x="918" y="116"/>
                  <a:pt x="918" y="115"/>
                </a:cubicBezTo>
                <a:cubicBezTo>
                  <a:pt x="917" y="113"/>
                  <a:pt x="917" y="112"/>
                  <a:pt x="917" y="110"/>
                </a:cubicBezTo>
                <a:cubicBezTo>
                  <a:pt x="917" y="107"/>
                  <a:pt x="917" y="106"/>
                  <a:pt x="916" y="103"/>
                </a:cubicBezTo>
                <a:cubicBezTo>
                  <a:pt x="915" y="101"/>
                  <a:pt x="914" y="99"/>
                  <a:pt x="913" y="98"/>
                </a:cubicBezTo>
                <a:cubicBezTo>
                  <a:pt x="913" y="96"/>
                  <a:pt x="912" y="95"/>
                  <a:pt x="912" y="94"/>
                </a:cubicBezTo>
                <a:cubicBezTo>
                  <a:pt x="911" y="93"/>
                  <a:pt x="911" y="92"/>
                  <a:pt x="911" y="91"/>
                </a:cubicBezTo>
                <a:cubicBezTo>
                  <a:pt x="911" y="90"/>
                  <a:pt x="910" y="89"/>
                  <a:pt x="910" y="89"/>
                </a:cubicBezTo>
                <a:cubicBezTo>
                  <a:pt x="910" y="88"/>
                  <a:pt x="910" y="88"/>
                  <a:pt x="910" y="87"/>
                </a:cubicBezTo>
                <a:cubicBezTo>
                  <a:pt x="910" y="86"/>
                  <a:pt x="910" y="86"/>
                  <a:pt x="909" y="86"/>
                </a:cubicBezTo>
                <a:cubicBezTo>
                  <a:pt x="909" y="85"/>
                  <a:pt x="909" y="85"/>
                  <a:pt x="909" y="84"/>
                </a:cubicBezTo>
                <a:cubicBezTo>
                  <a:pt x="909" y="83"/>
                  <a:pt x="909" y="83"/>
                  <a:pt x="908" y="82"/>
                </a:cubicBezTo>
                <a:cubicBezTo>
                  <a:pt x="908" y="82"/>
                  <a:pt x="907" y="78"/>
                  <a:pt x="908" y="77"/>
                </a:cubicBezTo>
                <a:cubicBezTo>
                  <a:pt x="908" y="76"/>
                  <a:pt x="908" y="76"/>
                  <a:pt x="908" y="75"/>
                </a:cubicBezTo>
                <a:cubicBezTo>
                  <a:pt x="907" y="74"/>
                  <a:pt x="907" y="74"/>
                  <a:pt x="908" y="73"/>
                </a:cubicBezTo>
                <a:cubicBezTo>
                  <a:pt x="908" y="72"/>
                  <a:pt x="908" y="71"/>
                  <a:pt x="908" y="71"/>
                </a:cubicBezTo>
                <a:cubicBezTo>
                  <a:pt x="908" y="71"/>
                  <a:pt x="908" y="54"/>
                  <a:pt x="908" y="50"/>
                </a:cubicBezTo>
                <a:cubicBezTo>
                  <a:pt x="908" y="49"/>
                  <a:pt x="909" y="46"/>
                  <a:pt x="909" y="45"/>
                </a:cubicBezTo>
                <a:cubicBezTo>
                  <a:pt x="910" y="44"/>
                  <a:pt x="910" y="43"/>
                  <a:pt x="910" y="42"/>
                </a:cubicBezTo>
                <a:cubicBezTo>
                  <a:pt x="911" y="41"/>
                  <a:pt x="911" y="39"/>
                  <a:pt x="911" y="39"/>
                </a:cubicBezTo>
                <a:cubicBezTo>
                  <a:pt x="911" y="39"/>
                  <a:pt x="911" y="39"/>
                  <a:pt x="911" y="38"/>
                </a:cubicBezTo>
                <a:cubicBezTo>
                  <a:pt x="911" y="38"/>
                  <a:pt x="912" y="37"/>
                  <a:pt x="912" y="35"/>
                </a:cubicBezTo>
                <a:cubicBezTo>
                  <a:pt x="913" y="34"/>
                  <a:pt x="913" y="33"/>
                  <a:pt x="914" y="32"/>
                </a:cubicBezTo>
                <a:cubicBezTo>
                  <a:pt x="914" y="31"/>
                  <a:pt x="915" y="29"/>
                  <a:pt x="916" y="29"/>
                </a:cubicBezTo>
                <a:cubicBezTo>
                  <a:pt x="916" y="29"/>
                  <a:pt x="917" y="29"/>
                  <a:pt x="917" y="28"/>
                </a:cubicBezTo>
                <a:cubicBezTo>
                  <a:pt x="917" y="28"/>
                  <a:pt x="920" y="26"/>
                  <a:pt x="920" y="26"/>
                </a:cubicBezTo>
                <a:cubicBezTo>
                  <a:pt x="921" y="26"/>
                  <a:pt x="927" y="20"/>
                  <a:pt x="928" y="18"/>
                </a:cubicBezTo>
                <a:cubicBezTo>
                  <a:pt x="929" y="17"/>
                  <a:pt x="933" y="14"/>
                  <a:pt x="935" y="14"/>
                </a:cubicBezTo>
                <a:cubicBezTo>
                  <a:pt x="935" y="14"/>
                  <a:pt x="936" y="14"/>
                  <a:pt x="937" y="14"/>
                </a:cubicBezTo>
                <a:cubicBezTo>
                  <a:pt x="937" y="13"/>
                  <a:pt x="939" y="12"/>
                  <a:pt x="941" y="11"/>
                </a:cubicBezTo>
                <a:cubicBezTo>
                  <a:pt x="942" y="11"/>
                  <a:pt x="944" y="9"/>
                  <a:pt x="945" y="9"/>
                </a:cubicBezTo>
                <a:cubicBezTo>
                  <a:pt x="946" y="8"/>
                  <a:pt x="947" y="8"/>
                  <a:pt x="948" y="8"/>
                </a:cubicBezTo>
                <a:cubicBezTo>
                  <a:pt x="949" y="8"/>
                  <a:pt x="950" y="8"/>
                  <a:pt x="951" y="7"/>
                </a:cubicBezTo>
                <a:cubicBezTo>
                  <a:pt x="951" y="7"/>
                  <a:pt x="956" y="6"/>
                  <a:pt x="958" y="6"/>
                </a:cubicBezTo>
                <a:cubicBezTo>
                  <a:pt x="959" y="6"/>
                  <a:pt x="962" y="6"/>
                  <a:pt x="964" y="6"/>
                </a:cubicBezTo>
                <a:cubicBezTo>
                  <a:pt x="967" y="6"/>
                  <a:pt x="969" y="6"/>
                  <a:pt x="970" y="6"/>
                </a:cubicBezTo>
                <a:cubicBezTo>
                  <a:pt x="970" y="7"/>
                  <a:pt x="971" y="7"/>
                  <a:pt x="977" y="8"/>
                </a:cubicBezTo>
                <a:cubicBezTo>
                  <a:pt x="979" y="8"/>
                  <a:pt x="980" y="8"/>
                  <a:pt x="981" y="9"/>
                </a:cubicBezTo>
                <a:cubicBezTo>
                  <a:pt x="981" y="9"/>
                  <a:pt x="983" y="9"/>
                  <a:pt x="985" y="9"/>
                </a:cubicBezTo>
                <a:cubicBezTo>
                  <a:pt x="992" y="10"/>
                  <a:pt x="994" y="11"/>
                  <a:pt x="996" y="15"/>
                </a:cubicBezTo>
                <a:cubicBezTo>
                  <a:pt x="997" y="16"/>
                  <a:pt x="998" y="17"/>
                  <a:pt x="998" y="17"/>
                </a:cubicBezTo>
                <a:cubicBezTo>
                  <a:pt x="998" y="17"/>
                  <a:pt x="998" y="17"/>
                  <a:pt x="998" y="17"/>
                </a:cubicBezTo>
                <a:cubicBezTo>
                  <a:pt x="998" y="18"/>
                  <a:pt x="999" y="19"/>
                  <a:pt x="1000" y="18"/>
                </a:cubicBezTo>
                <a:cubicBezTo>
                  <a:pt x="1001" y="18"/>
                  <a:pt x="1001" y="19"/>
                  <a:pt x="1001" y="19"/>
                </a:cubicBezTo>
                <a:cubicBezTo>
                  <a:pt x="1002" y="19"/>
                  <a:pt x="1003" y="20"/>
                  <a:pt x="1005" y="21"/>
                </a:cubicBezTo>
                <a:cubicBezTo>
                  <a:pt x="1006" y="22"/>
                  <a:pt x="1008" y="23"/>
                  <a:pt x="1009" y="24"/>
                </a:cubicBezTo>
                <a:cubicBezTo>
                  <a:pt x="1011" y="27"/>
                  <a:pt x="1012" y="28"/>
                  <a:pt x="1013" y="33"/>
                </a:cubicBezTo>
                <a:cubicBezTo>
                  <a:pt x="1014" y="34"/>
                  <a:pt x="1014" y="36"/>
                  <a:pt x="1014" y="37"/>
                </a:cubicBezTo>
                <a:cubicBezTo>
                  <a:pt x="1016" y="39"/>
                  <a:pt x="1018" y="44"/>
                  <a:pt x="1018" y="46"/>
                </a:cubicBezTo>
                <a:cubicBezTo>
                  <a:pt x="1018" y="50"/>
                  <a:pt x="1019" y="51"/>
                  <a:pt x="1020" y="54"/>
                </a:cubicBezTo>
                <a:cubicBezTo>
                  <a:pt x="1021" y="54"/>
                  <a:pt x="1022" y="56"/>
                  <a:pt x="1021" y="56"/>
                </a:cubicBezTo>
                <a:cubicBezTo>
                  <a:pt x="1021" y="57"/>
                  <a:pt x="1021" y="57"/>
                  <a:pt x="1022" y="58"/>
                </a:cubicBezTo>
                <a:cubicBezTo>
                  <a:pt x="1022" y="59"/>
                  <a:pt x="1022" y="59"/>
                  <a:pt x="1022" y="60"/>
                </a:cubicBezTo>
                <a:cubicBezTo>
                  <a:pt x="1021" y="61"/>
                  <a:pt x="1021" y="61"/>
                  <a:pt x="1022" y="62"/>
                </a:cubicBezTo>
                <a:cubicBezTo>
                  <a:pt x="1022" y="62"/>
                  <a:pt x="1022" y="62"/>
                  <a:pt x="1022" y="63"/>
                </a:cubicBezTo>
                <a:cubicBezTo>
                  <a:pt x="1021" y="63"/>
                  <a:pt x="1021" y="67"/>
                  <a:pt x="1022" y="67"/>
                </a:cubicBezTo>
                <a:cubicBezTo>
                  <a:pt x="1022" y="68"/>
                  <a:pt x="1022" y="70"/>
                  <a:pt x="1022" y="70"/>
                </a:cubicBezTo>
                <a:cubicBezTo>
                  <a:pt x="1022" y="70"/>
                  <a:pt x="1022" y="70"/>
                  <a:pt x="1022" y="71"/>
                </a:cubicBezTo>
                <a:cubicBezTo>
                  <a:pt x="1022" y="71"/>
                  <a:pt x="1022" y="73"/>
                  <a:pt x="1022" y="74"/>
                </a:cubicBezTo>
                <a:cubicBezTo>
                  <a:pt x="1021" y="74"/>
                  <a:pt x="1021" y="74"/>
                  <a:pt x="1021" y="75"/>
                </a:cubicBezTo>
                <a:cubicBezTo>
                  <a:pt x="1022" y="76"/>
                  <a:pt x="1021" y="77"/>
                  <a:pt x="1021" y="77"/>
                </a:cubicBezTo>
                <a:cubicBezTo>
                  <a:pt x="1020" y="77"/>
                  <a:pt x="1020" y="78"/>
                  <a:pt x="1020" y="80"/>
                </a:cubicBezTo>
                <a:cubicBezTo>
                  <a:pt x="1021" y="82"/>
                  <a:pt x="1021" y="83"/>
                  <a:pt x="1022" y="84"/>
                </a:cubicBezTo>
                <a:cubicBezTo>
                  <a:pt x="1025" y="87"/>
                  <a:pt x="1025" y="89"/>
                  <a:pt x="1024" y="98"/>
                </a:cubicBezTo>
                <a:cubicBezTo>
                  <a:pt x="1023" y="103"/>
                  <a:pt x="1023" y="103"/>
                  <a:pt x="1024" y="105"/>
                </a:cubicBezTo>
                <a:cubicBezTo>
                  <a:pt x="1025" y="107"/>
                  <a:pt x="1026" y="110"/>
                  <a:pt x="1026" y="111"/>
                </a:cubicBezTo>
                <a:cubicBezTo>
                  <a:pt x="1026" y="116"/>
                  <a:pt x="1026" y="116"/>
                  <a:pt x="1028" y="117"/>
                </a:cubicBezTo>
                <a:cubicBezTo>
                  <a:pt x="1032" y="120"/>
                  <a:pt x="1038" y="128"/>
                  <a:pt x="1042" y="136"/>
                </a:cubicBezTo>
                <a:cubicBezTo>
                  <a:pt x="1043" y="137"/>
                  <a:pt x="1045" y="140"/>
                  <a:pt x="1051" y="144"/>
                </a:cubicBezTo>
                <a:cubicBezTo>
                  <a:pt x="1062" y="152"/>
                  <a:pt x="1065" y="155"/>
                  <a:pt x="1073" y="165"/>
                </a:cubicBezTo>
                <a:cubicBezTo>
                  <a:pt x="1081" y="174"/>
                  <a:pt x="1084" y="177"/>
                  <a:pt x="1089" y="181"/>
                </a:cubicBezTo>
                <a:cubicBezTo>
                  <a:pt x="1096" y="186"/>
                  <a:pt x="1106" y="198"/>
                  <a:pt x="1113" y="208"/>
                </a:cubicBezTo>
                <a:cubicBezTo>
                  <a:pt x="1115" y="210"/>
                  <a:pt x="1116" y="212"/>
                  <a:pt x="1117" y="212"/>
                </a:cubicBezTo>
                <a:cubicBezTo>
                  <a:pt x="1117" y="212"/>
                  <a:pt x="1124" y="196"/>
                  <a:pt x="1128" y="183"/>
                </a:cubicBezTo>
                <a:cubicBezTo>
                  <a:pt x="1132" y="172"/>
                  <a:pt x="1133" y="169"/>
                  <a:pt x="1133" y="167"/>
                </a:cubicBezTo>
                <a:cubicBezTo>
                  <a:pt x="1132" y="163"/>
                  <a:pt x="1134" y="160"/>
                  <a:pt x="1137" y="159"/>
                </a:cubicBezTo>
                <a:cubicBezTo>
                  <a:pt x="1139" y="159"/>
                  <a:pt x="1141" y="160"/>
                  <a:pt x="1142" y="162"/>
                </a:cubicBezTo>
                <a:cubicBezTo>
                  <a:pt x="1143" y="165"/>
                  <a:pt x="1142" y="167"/>
                  <a:pt x="1141" y="169"/>
                </a:cubicBezTo>
                <a:cubicBezTo>
                  <a:pt x="1140" y="170"/>
                  <a:pt x="1140" y="170"/>
                  <a:pt x="1140" y="170"/>
                </a:cubicBezTo>
                <a:cubicBezTo>
                  <a:pt x="1141" y="172"/>
                  <a:pt x="1141" y="172"/>
                  <a:pt x="1141" y="172"/>
                </a:cubicBezTo>
                <a:cubicBezTo>
                  <a:pt x="1142" y="175"/>
                  <a:pt x="1146" y="180"/>
                  <a:pt x="1150" y="182"/>
                </a:cubicBezTo>
                <a:cubicBezTo>
                  <a:pt x="1155" y="186"/>
                  <a:pt x="1160" y="187"/>
                  <a:pt x="1167" y="188"/>
                </a:cubicBezTo>
                <a:cubicBezTo>
                  <a:pt x="1178" y="190"/>
                  <a:pt x="1188" y="194"/>
                  <a:pt x="1197" y="201"/>
                </a:cubicBezTo>
                <a:cubicBezTo>
                  <a:pt x="1206" y="207"/>
                  <a:pt x="1214" y="216"/>
                  <a:pt x="1220" y="224"/>
                </a:cubicBezTo>
                <a:cubicBezTo>
                  <a:pt x="1230" y="238"/>
                  <a:pt x="1239" y="260"/>
                  <a:pt x="1244" y="280"/>
                </a:cubicBezTo>
                <a:cubicBezTo>
                  <a:pt x="1245" y="285"/>
                  <a:pt x="1247" y="292"/>
                  <a:pt x="1249" y="295"/>
                </a:cubicBezTo>
                <a:cubicBezTo>
                  <a:pt x="1250" y="296"/>
                  <a:pt x="1250" y="296"/>
                  <a:pt x="1250" y="296"/>
                </a:cubicBezTo>
                <a:cubicBezTo>
                  <a:pt x="1251" y="294"/>
                  <a:pt x="1251" y="294"/>
                  <a:pt x="1251" y="294"/>
                </a:cubicBezTo>
                <a:cubicBezTo>
                  <a:pt x="1251" y="292"/>
                  <a:pt x="1253" y="290"/>
                  <a:pt x="1256" y="290"/>
                </a:cubicBezTo>
                <a:cubicBezTo>
                  <a:pt x="1258" y="290"/>
                  <a:pt x="1260" y="293"/>
                  <a:pt x="1261" y="296"/>
                </a:cubicBezTo>
                <a:cubicBezTo>
                  <a:pt x="1261" y="297"/>
                  <a:pt x="1261" y="298"/>
                  <a:pt x="1260" y="299"/>
                </a:cubicBezTo>
                <a:cubicBezTo>
                  <a:pt x="1259" y="301"/>
                  <a:pt x="1258" y="302"/>
                  <a:pt x="1257" y="303"/>
                </a:cubicBezTo>
                <a:cubicBezTo>
                  <a:pt x="1256" y="303"/>
                  <a:pt x="1255" y="304"/>
                  <a:pt x="1255" y="304"/>
                </a:cubicBezTo>
                <a:cubicBezTo>
                  <a:pt x="1255" y="306"/>
                  <a:pt x="1246" y="330"/>
                  <a:pt x="1243" y="336"/>
                </a:cubicBezTo>
                <a:cubicBezTo>
                  <a:pt x="1229" y="362"/>
                  <a:pt x="1227" y="367"/>
                  <a:pt x="1210" y="395"/>
                </a:cubicBezTo>
                <a:cubicBezTo>
                  <a:pt x="1209" y="397"/>
                  <a:pt x="1207" y="401"/>
                  <a:pt x="1205" y="404"/>
                </a:cubicBezTo>
                <a:cubicBezTo>
                  <a:pt x="1199" y="414"/>
                  <a:pt x="1194" y="423"/>
                  <a:pt x="1194" y="424"/>
                </a:cubicBezTo>
                <a:cubicBezTo>
                  <a:pt x="1194" y="424"/>
                  <a:pt x="1193" y="426"/>
                  <a:pt x="1192" y="429"/>
                </a:cubicBezTo>
                <a:cubicBezTo>
                  <a:pt x="1191" y="431"/>
                  <a:pt x="1189" y="435"/>
                  <a:pt x="1188" y="436"/>
                </a:cubicBezTo>
                <a:cubicBezTo>
                  <a:pt x="1187" y="438"/>
                  <a:pt x="1185" y="442"/>
                  <a:pt x="1183" y="447"/>
                </a:cubicBezTo>
                <a:cubicBezTo>
                  <a:pt x="1181" y="451"/>
                  <a:pt x="1178" y="458"/>
                  <a:pt x="1176" y="462"/>
                </a:cubicBezTo>
                <a:cubicBezTo>
                  <a:pt x="1171" y="472"/>
                  <a:pt x="1170" y="474"/>
                  <a:pt x="1168" y="474"/>
                </a:cubicBezTo>
                <a:cubicBezTo>
                  <a:pt x="1167" y="475"/>
                  <a:pt x="1167" y="475"/>
                  <a:pt x="1167" y="476"/>
                </a:cubicBezTo>
                <a:cubicBezTo>
                  <a:pt x="1166" y="477"/>
                  <a:pt x="1166" y="477"/>
                  <a:pt x="1169" y="477"/>
                </a:cubicBezTo>
                <a:cubicBezTo>
                  <a:pt x="1170" y="476"/>
                  <a:pt x="1171" y="478"/>
                  <a:pt x="1171" y="479"/>
                </a:cubicBezTo>
                <a:cubicBezTo>
                  <a:pt x="1170" y="480"/>
                  <a:pt x="1170" y="483"/>
                  <a:pt x="1169" y="485"/>
                </a:cubicBezTo>
                <a:cubicBezTo>
                  <a:pt x="1167" y="490"/>
                  <a:pt x="1167" y="490"/>
                  <a:pt x="1168" y="492"/>
                </a:cubicBezTo>
                <a:cubicBezTo>
                  <a:pt x="1169" y="495"/>
                  <a:pt x="1169" y="497"/>
                  <a:pt x="1168" y="498"/>
                </a:cubicBezTo>
                <a:cubicBezTo>
                  <a:pt x="1167" y="499"/>
                  <a:pt x="1163" y="502"/>
                  <a:pt x="1159" y="503"/>
                </a:cubicBezTo>
                <a:cubicBezTo>
                  <a:pt x="1157" y="504"/>
                  <a:pt x="1157" y="504"/>
                  <a:pt x="1156" y="507"/>
                </a:cubicBezTo>
                <a:cubicBezTo>
                  <a:pt x="1152" y="517"/>
                  <a:pt x="1143" y="535"/>
                  <a:pt x="1137" y="542"/>
                </a:cubicBezTo>
                <a:cubicBezTo>
                  <a:pt x="1136" y="543"/>
                  <a:pt x="1135" y="544"/>
                  <a:pt x="1135" y="545"/>
                </a:cubicBezTo>
                <a:cubicBezTo>
                  <a:pt x="1135" y="545"/>
                  <a:pt x="1138" y="549"/>
                  <a:pt x="1142" y="554"/>
                </a:cubicBezTo>
                <a:cubicBezTo>
                  <a:pt x="1145" y="560"/>
                  <a:pt x="1150" y="565"/>
                  <a:pt x="1151" y="568"/>
                </a:cubicBezTo>
                <a:cubicBezTo>
                  <a:pt x="1154" y="573"/>
                  <a:pt x="1155" y="574"/>
                  <a:pt x="1163" y="579"/>
                </a:cubicBezTo>
                <a:cubicBezTo>
                  <a:pt x="1168" y="583"/>
                  <a:pt x="1170" y="585"/>
                  <a:pt x="1170" y="585"/>
                </a:cubicBezTo>
                <a:cubicBezTo>
                  <a:pt x="1172" y="586"/>
                  <a:pt x="1172" y="586"/>
                  <a:pt x="1172" y="586"/>
                </a:cubicBezTo>
                <a:cubicBezTo>
                  <a:pt x="1179" y="585"/>
                  <a:pt x="1181" y="592"/>
                  <a:pt x="1181" y="592"/>
                </a:cubicBezTo>
                <a:cubicBezTo>
                  <a:pt x="1182" y="598"/>
                  <a:pt x="1179" y="601"/>
                  <a:pt x="1179" y="601"/>
                </a:cubicBezTo>
                <a:cubicBezTo>
                  <a:pt x="1175" y="602"/>
                  <a:pt x="1169" y="601"/>
                  <a:pt x="1169" y="601"/>
                </a:cubicBezTo>
                <a:cubicBezTo>
                  <a:pt x="1164" y="598"/>
                  <a:pt x="1165" y="592"/>
                  <a:pt x="1165" y="592"/>
                </a:cubicBezTo>
                <a:cubicBezTo>
                  <a:pt x="1162" y="589"/>
                  <a:pt x="1162" y="589"/>
                  <a:pt x="1162" y="589"/>
                </a:cubicBezTo>
                <a:cubicBezTo>
                  <a:pt x="1160" y="588"/>
                  <a:pt x="1157" y="585"/>
                  <a:pt x="1155" y="583"/>
                </a:cubicBezTo>
                <a:cubicBezTo>
                  <a:pt x="1155" y="583"/>
                  <a:pt x="1155" y="583"/>
                  <a:pt x="1155" y="583"/>
                </a:cubicBezTo>
                <a:cubicBezTo>
                  <a:pt x="1155" y="583"/>
                  <a:pt x="1155" y="583"/>
                  <a:pt x="1155" y="583"/>
                </a:cubicBezTo>
                <a:cubicBezTo>
                  <a:pt x="1153" y="581"/>
                  <a:pt x="1151" y="580"/>
                  <a:pt x="1150" y="579"/>
                </a:cubicBezTo>
                <a:cubicBezTo>
                  <a:pt x="1149" y="578"/>
                  <a:pt x="1148" y="577"/>
                  <a:pt x="1148" y="577"/>
                </a:cubicBezTo>
                <a:cubicBezTo>
                  <a:pt x="1147" y="577"/>
                  <a:pt x="1145" y="575"/>
                  <a:pt x="1143" y="573"/>
                </a:cubicBezTo>
                <a:cubicBezTo>
                  <a:pt x="1141" y="571"/>
                  <a:pt x="1135" y="567"/>
                  <a:pt x="1132" y="565"/>
                </a:cubicBezTo>
                <a:cubicBezTo>
                  <a:pt x="1128" y="562"/>
                  <a:pt x="1124" y="559"/>
                  <a:pt x="1124" y="559"/>
                </a:cubicBezTo>
                <a:cubicBezTo>
                  <a:pt x="1124" y="559"/>
                  <a:pt x="1107" y="578"/>
                  <a:pt x="1092" y="596"/>
                </a:cubicBezTo>
                <a:cubicBezTo>
                  <a:pt x="1089" y="600"/>
                  <a:pt x="1086" y="604"/>
                  <a:pt x="1085" y="604"/>
                </a:cubicBezTo>
                <a:cubicBezTo>
                  <a:pt x="1084" y="605"/>
                  <a:pt x="1084" y="605"/>
                  <a:pt x="1084" y="607"/>
                </a:cubicBezTo>
                <a:cubicBezTo>
                  <a:pt x="1086" y="614"/>
                  <a:pt x="1086" y="618"/>
                  <a:pt x="1086" y="619"/>
                </a:cubicBezTo>
                <a:cubicBezTo>
                  <a:pt x="1087" y="620"/>
                  <a:pt x="1087" y="623"/>
                  <a:pt x="1087" y="624"/>
                </a:cubicBezTo>
                <a:cubicBezTo>
                  <a:pt x="1089" y="636"/>
                  <a:pt x="1090" y="668"/>
                  <a:pt x="1090" y="678"/>
                </a:cubicBezTo>
                <a:cubicBezTo>
                  <a:pt x="1089" y="693"/>
                  <a:pt x="1088" y="711"/>
                  <a:pt x="1088" y="716"/>
                </a:cubicBezTo>
                <a:cubicBezTo>
                  <a:pt x="1086" y="737"/>
                  <a:pt x="1077" y="780"/>
                  <a:pt x="1072" y="792"/>
                </a:cubicBezTo>
                <a:cubicBezTo>
                  <a:pt x="1071" y="795"/>
                  <a:pt x="1071" y="795"/>
                  <a:pt x="1071" y="795"/>
                </a:cubicBezTo>
                <a:cubicBezTo>
                  <a:pt x="1073" y="796"/>
                  <a:pt x="1073" y="796"/>
                  <a:pt x="1073" y="796"/>
                </a:cubicBezTo>
                <a:cubicBezTo>
                  <a:pt x="1081" y="803"/>
                  <a:pt x="1086" y="805"/>
                  <a:pt x="1093" y="806"/>
                </a:cubicBezTo>
                <a:cubicBezTo>
                  <a:pt x="1095" y="806"/>
                  <a:pt x="1097" y="807"/>
                  <a:pt x="1098" y="807"/>
                </a:cubicBezTo>
                <a:cubicBezTo>
                  <a:pt x="1099" y="808"/>
                  <a:pt x="1101" y="812"/>
                  <a:pt x="1101" y="814"/>
                </a:cubicBezTo>
                <a:cubicBezTo>
                  <a:pt x="1101" y="814"/>
                  <a:pt x="1101" y="815"/>
                  <a:pt x="1102" y="816"/>
                </a:cubicBezTo>
                <a:cubicBezTo>
                  <a:pt x="1103" y="816"/>
                  <a:pt x="1106" y="820"/>
                  <a:pt x="1107" y="822"/>
                </a:cubicBezTo>
                <a:cubicBezTo>
                  <a:pt x="1107" y="823"/>
                  <a:pt x="1107" y="825"/>
                  <a:pt x="1107" y="826"/>
                </a:cubicBezTo>
                <a:cubicBezTo>
                  <a:pt x="1108" y="826"/>
                  <a:pt x="1108" y="827"/>
                  <a:pt x="1109" y="827"/>
                </a:cubicBezTo>
                <a:cubicBezTo>
                  <a:pt x="1112" y="827"/>
                  <a:pt x="1117" y="830"/>
                  <a:pt x="1119" y="832"/>
                </a:cubicBezTo>
                <a:cubicBezTo>
                  <a:pt x="1121" y="833"/>
                  <a:pt x="1123" y="835"/>
                  <a:pt x="1124" y="837"/>
                </a:cubicBezTo>
                <a:cubicBezTo>
                  <a:pt x="1124" y="838"/>
                  <a:pt x="1124" y="839"/>
                  <a:pt x="1124" y="840"/>
                </a:cubicBezTo>
                <a:cubicBezTo>
                  <a:pt x="1124" y="845"/>
                  <a:pt x="1137" y="843"/>
                  <a:pt x="1139" y="841"/>
                </a:cubicBezTo>
                <a:cubicBezTo>
                  <a:pt x="1141" y="838"/>
                  <a:pt x="1142" y="837"/>
                  <a:pt x="1145" y="835"/>
                </a:cubicBezTo>
                <a:cubicBezTo>
                  <a:pt x="1145" y="835"/>
                  <a:pt x="1145" y="834"/>
                  <a:pt x="1146" y="834"/>
                </a:cubicBezTo>
                <a:cubicBezTo>
                  <a:pt x="1147" y="832"/>
                  <a:pt x="1148" y="831"/>
                  <a:pt x="1148" y="831"/>
                </a:cubicBezTo>
                <a:cubicBezTo>
                  <a:pt x="1149" y="831"/>
                  <a:pt x="1152" y="828"/>
                  <a:pt x="1153" y="827"/>
                </a:cubicBezTo>
                <a:cubicBezTo>
                  <a:pt x="1153" y="827"/>
                  <a:pt x="1153" y="826"/>
                  <a:pt x="1154" y="826"/>
                </a:cubicBezTo>
                <a:cubicBezTo>
                  <a:pt x="1154" y="827"/>
                  <a:pt x="1156" y="825"/>
                  <a:pt x="1155" y="825"/>
                </a:cubicBezTo>
                <a:cubicBezTo>
                  <a:pt x="1155" y="824"/>
                  <a:pt x="1154" y="824"/>
                  <a:pt x="1153" y="823"/>
                </a:cubicBezTo>
                <a:cubicBezTo>
                  <a:pt x="1151" y="823"/>
                  <a:pt x="1150" y="822"/>
                  <a:pt x="1152" y="822"/>
                </a:cubicBezTo>
                <a:cubicBezTo>
                  <a:pt x="1156" y="823"/>
                  <a:pt x="1156" y="823"/>
                  <a:pt x="1156" y="822"/>
                </a:cubicBezTo>
                <a:cubicBezTo>
                  <a:pt x="1156" y="821"/>
                  <a:pt x="1156" y="819"/>
                  <a:pt x="1155" y="817"/>
                </a:cubicBezTo>
                <a:cubicBezTo>
                  <a:pt x="1154" y="813"/>
                  <a:pt x="1155" y="813"/>
                  <a:pt x="1157" y="814"/>
                </a:cubicBezTo>
                <a:cubicBezTo>
                  <a:pt x="1160" y="816"/>
                  <a:pt x="1161" y="817"/>
                  <a:pt x="1161" y="816"/>
                </a:cubicBezTo>
                <a:cubicBezTo>
                  <a:pt x="1162" y="816"/>
                  <a:pt x="1162" y="816"/>
                  <a:pt x="1162" y="816"/>
                </a:cubicBezTo>
                <a:cubicBezTo>
                  <a:pt x="1163" y="817"/>
                  <a:pt x="1163" y="817"/>
                  <a:pt x="1163" y="816"/>
                </a:cubicBezTo>
                <a:cubicBezTo>
                  <a:pt x="1163" y="816"/>
                  <a:pt x="1163" y="815"/>
                  <a:pt x="1162" y="815"/>
                </a:cubicBezTo>
                <a:cubicBezTo>
                  <a:pt x="1161" y="815"/>
                  <a:pt x="1161" y="814"/>
                  <a:pt x="1161" y="814"/>
                </a:cubicBezTo>
                <a:cubicBezTo>
                  <a:pt x="1162" y="814"/>
                  <a:pt x="1162" y="814"/>
                  <a:pt x="1162" y="814"/>
                </a:cubicBezTo>
                <a:cubicBezTo>
                  <a:pt x="1162" y="814"/>
                  <a:pt x="1162" y="814"/>
                  <a:pt x="1163" y="814"/>
                </a:cubicBezTo>
                <a:cubicBezTo>
                  <a:pt x="1163" y="814"/>
                  <a:pt x="1163" y="813"/>
                  <a:pt x="1162" y="813"/>
                </a:cubicBezTo>
                <a:cubicBezTo>
                  <a:pt x="1161" y="810"/>
                  <a:pt x="1162" y="810"/>
                  <a:pt x="1163" y="812"/>
                </a:cubicBezTo>
                <a:cubicBezTo>
                  <a:pt x="1164" y="814"/>
                  <a:pt x="1167" y="816"/>
                  <a:pt x="1168" y="816"/>
                </a:cubicBezTo>
                <a:cubicBezTo>
                  <a:pt x="1169" y="816"/>
                  <a:pt x="1168" y="812"/>
                  <a:pt x="1166" y="810"/>
                </a:cubicBezTo>
                <a:cubicBezTo>
                  <a:pt x="1165" y="809"/>
                  <a:pt x="1165" y="808"/>
                  <a:pt x="1165" y="808"/>
                </a:cubicBezTo>
                <a:cubicBezTo>
                  <a:pt x="1165" y="807"/>
                  <a:pt x="1164" y="807"/>
                  <a:pt x="1164" y="808"/>
                </a:cubicBezTo>
                <a:cubicBezTo>
                  <a:pt x="1164" y="808"/>
                  <a:pt x="1164" y="808"/>
                  <a:pt x="1164" y="807"/>
                </a:cubicBezTo>
                <a:cubicBezTo>
                  <a:pt x="1164" y="807"/>
                  <a:pt x="1164" y="806"/>
                  <a:pt x="1163" y="805"/>
                </a:cubicBezTo>
                <a:cubicBezTo>
                  <a:pt x="1163" y="804"/>
                  <a:pt x="1163" y="803"/>
                  <a:pt x="1163" y="803"/>
                </a:cubicBezTo>
                <a:cubicBezTo>
                  <a:pt x="1163" y="802"/>
                  <a:pt x="1164" y="803"/>
                  <a:pt x="1166" y="806"/>
                </a:cubicBezTo>
                <a:cubicBezTo>
                  <a:pt x="1167" y="808"/>
                  <a:pt x="1168" y="809"/>
                  <a:pt x="1168" y="808"/>
                </a:cubicBezTo>
                <a:cubicBezTo>
                  <a:pt x="1168" y="808"/>
                  <a:pt x="1169" y="808"/>
                  <a:pt x="1169" y="808"/>
                </a:cubicBezTo>
                <a:cubicBezTo>
                  <a:pt x="1170" y="808"/>
                  <a:pt x="1170" y="808"/>
                  <a:pt x="1170" y="808"/>
                </a:cubicBezTo>
                <a:cubicBezTo>
                  <a:pt x="1170" y="809"/>
                  <a:pt x="1170" y="809"/>
                  <a:pt x="1170" y="809"/>
                </a:cubicBezTo>
                <a:cubicBezTo>
                  <a:pt x="1169" y="809"/>
                  <a:pt x="1169" y="810"/>
                  <a:pt x="1170" y="810"/>
                </a:cubicBezTo>
                <a:cubicBezTo>
                  <a:pt x="1171" y="811"/>
                  <a:pt x="1172" y="811"/>
                  <a:pt x="1172" y="812"/>
                </a:cubicBezTo>
                <a:cubicBezTo>
                  <a:pt x="1172" y="812"/>
                  <a:pt x="1172" y="812"/>
                  <a:pt x="1172" y="810"/>
                </a:cubicBezTo>
                <a:cubicBezTo>
                  <a:pt x="1172" y="809"/>
                  <a:pt x="1171" y="807"/>
                  <a:pt x="1171" y="805"/>
                </a:cubicBezTo>
                <a:cubicBezTo>
                  <a:pt x="1170" y="804"/>
                  <a:pt x="1170" y="803"/>
                  <a:pt x="1171" y="803"/>
                </a:cubicBezTo>
                <a:cubicBezTo>
                  <a:pt x="1171" y="803"/>
                  <a:pt x="1170" y="801"/>
                  <a:pt x="1169" y="798"/>
                </a:cubicBezTo>
                <a:cubicBezTo>
                  <a:pt x="1169" y="797"/>
                  <a:pt x="1169" y="796"/>
                  <a:pt x="1169" y="796"/>
                </a:cubicBezTo>
                <a:cubicBezTo>
                  <a:pt x="1170" y="795"/>
                  <a:pt x="1171" y="798"/>
                  <a:pt x="1174" y="804"/>
                </a:cubicBezTo>
                <a:cubicBezTo>
                  <a:pt x="1176" y="807"/>
                  <a:pt x="1177" y="807"/>
                  <a:pt x="1175" y="802"/>
                </a:cubicBezTo>
                <a:cubicBezTo>
                  <a:pt x="1174" y="798"/>
                  <a:pt x="1174" y="798"/>
                  <a:pt x="1174" y="798"/>
                </a:cubicBezTo>
                <a:cubicBezTo>
                  <a:pt x="1175" y="798"/>
                  <a:pt x="1176" y="800"/>
                  <a:pt x="1176" y="801"/>
                </a:cubicBezTo>
                <a:cubicBezTo>
                  <a:pt x="1177" y="805"/>
                  <a:pt x="1178" y="806"/>
                  <a:pt x="1177" y="803"/>
                </a:cubicBezTo>
                <a:cubicBezTo>
                  <a:pt x="1177" y="801"/>
                  <a:pt x="1177" y="801"/>
                  <a:pt x="1177" y="801"/>
                </a:cubicBezTo>
                <a:cubicBezTo>
                  <a:pt x="1178" y="803"/>
                  <a:pt x="1178" y="803"/>
                  <a:pt x="1178" y="803"/>
                </a:cubicBezTo>
                <a:cubicBezTo>
                  <a:pt x="1179" y="804"/>
                  <a:pt x="1179" y="804"/>
                  <a:pt x="1179" y="803"/>
                </a:cubicBezTo>
                <a:cubicBezTo>
                  <a:pt x="1178" y="801"/>
                  <a:pt x="1178" y="799"/>
                  <a:pt x="1179" y="799"/>
                </a:cubicBezTo>
                <a:cubicBezTo>
                  <a:pt x="1179" y="799"/>
                  <a:pt x="1179" y="800"/>
                  <a:pt x="1180" y="801"/>
                </a:cubicBezTo>
                <a:cubicBezTo>
                  <a:pt x="1180" y="802"/>
                  <a:pt x="1180" y="802"/>
                  <a:pt x="1180" y="802"/>
                </a:cubicBezTo>
                <a:cubicBezTo>
                  <a:pt x="1180" y="801"/>
                  <a:pt x="1180" y="801"/>
                  <a:pt x="1180" y="801"/>
                </a:cubicBezTo>
                <a:cubicBezTo>
                  <a:pt x="1180" y="799"/>
                  <a:pt x="1180" y="799"/>
                  <a:pt x="1181" y="800"/>
                </a:cubicBezTo>
                <a:cubicBezTo>
                  <a:pt x="1181" y="800"/>
                  <a:pt x="1182" y="801"/>
                  <a:pt x="1182" y="802"/>
                </a:cubicBezTo>
                <a:cubicBezTo>
                  <a:pt x="1182" y="803"/>
                  <a:pt x="1182" y="804"/>
                  <a:pt x="1182" y="805"/>
                </a:cubicBezTo>
                <a:cubicBezTo>
                  <a:pt x="1182" y="806"/>
                  <a:pt x="1182" y="806"/>
                  <a:pt x="1182" y="804"/>
                </a:cubicBezTo>
                <a:cubicBezTo>
                  <a:pt x="1182" y="801"/>
                  <a:pt x="1183" y="801"/>
                  <a:pt x="1183" y="803"/>
                </a:cubicBezTo>
                <a:cubicBezTo>
                  <a:pt x="1184" y="804"/>
                  <a:pt x="1184" y="804"/>
                  <a:pt x="1185" y="803"/>
                </a:cubicBezTo>
                <a:cubicBezTo>
                  <a:pt x="1185" y="802"/>
                  <a:pt x="1185" y="802"/>
                  <a:pt x="1186" y="804"/>
                </a:cubicBezTo>
                <a:cubicBezTo>
                  <a:pt x="1187" y="804"/>
                  <a:pt x="1187" y="805"/>
                  <a:pt x="1187" y="806"/>
                </a:cubicBezTo>
                <a:cubicBezTo>
                  <a:pt x="1187" y="807"/>
                  <a:pt x="1187" y="807"/>
                  <a:pt x="1187" y="806"/>
                </a:cubicBezTo>
                <a:cubicBezTo>
                  <a:pt x="1188" y="805"/>
                  <a:pt x="1188" y="805"/>
                  <a:pt x="1188" y="806"/>
                </a:cubicBezTo>
                <a:cubicBezTo>
                  <a:pt x="1189" y="807"/>
                  <a:pt x="1189" y="807"/>
                  <a:pt x="1189" y="806"/>
                </a:cubicBezTo>
                <a:cubicBezTo>
                  <a:pt x="1189" y="804"/>
                  <a:pt x="1190" y="801"/>
                  <a:pt x="1191" y="801"/>
                </a:cubicBezTo>
                <a:cubicBezTo>
                  <a:pt x="1191" y="801"/>
                  <a:pt x="1191" y="802"/>
                  <a:pt x="1191" y="803"/>
                </a:cubicBezTo>
                <a:cubicBezTo>
                  <a:pt x="1191" y="803"/>
                  <a:pt x="1192" y="805"/>
                  <a:pt x="1193" y="806"/>
                </a:cubicBezTo>
                <a:cubicBezTo>
                  <a:pt x="1193" y="807"/>
                  <a:pt x="1194" y="809"/>
                  <a:pt x="1194" y="810"/>
                </a:cubicBezTo>
                <a:cubicBezTo>
                  <a:pt x="1194" y="810"/>
                  <a:pt x="1194" y="810"/>
                  <a:pt x="1195" y="810"/>
                </a:cubicBezTo>
                <a:cubicBezTo>
                  <a:pt x="1195" y="809"/>
                  <a:pt x="1197" y="811"/>
                  <a:pt x="1199" y="814"/>
                </a:cubicBezTo>
                <a:cubicBezTo>
                  <a:pt x="1199" y="815"/>
                  <a:pt x="1200" y="816"/>
                  <a:pt x="1200" y="815"/>
                </a:cubicBezTo>
                <a:cubicBezTo>
                  <a:pt x="1200" y="815"/>
                  <a:pt x="1200" y="814"/>
                  <a:pt x="1201" y="812"/>
                </a:cubicBezTo>
                <a:cubicBezTo>
                  <a:pt x="1201" y="806"/>
                  <a:pt x="1204" y="808"/>
                  <a:pt x="1204" y="814"/>
                </a:cubicBezTo>
                <a:cubicBezTo>
                  <a:pt x="1203" y="818"/>
                  <a:pt x="1204" y="819"/>
                  <a:pt x="1204" y="817"/>
                </a:cubicBezTo>
                <a:cubicBezTo>
                  <a:pt x="1205" y="817"/>
                  <a:pt x="1205" y="817"/>
                  <a:pt x="1206" y="817"/>
                </a:cubicBezTo>
                <a:cubicBezTo>
                  <a:pt x="1207" y="818"/>
                  <a:pt x="1207" y="818"/>
                  <a:pt x="1207" y="818"/>
                </a:cubicBezTo>
                <a:cubicBezTo>
                  <a:pt x="1206" y="817"/>
                  <a:pt x="1206" y="817"/>
                  <a:pt x="1206" y="817"/>
                </a:cubicBezTo>
                <a:cubicBezTo>
                  <a:pt x="1205" y="817"/>
                  <a:pt x="1205" y="816"/>
                  <a:pt x="1205" y="816"/>
                </a:cubicBezTo>
                <a:cubicBezTo>
                  <a:pt x="1205" y="815"/>
                  <a:pt x="1209" y="817"/>
                  <a:pt x="1212" y="820"/>
                </a:cubicBezTo>
                <a:cubicBezTo>
                  <a:pt x="1213" y="821"/>
                  <a:pt x="1215" y="823"/>
                  <a:pt x="1216" y="824"/>
                </a:cubicBezTo>
                <a:cubicBezTo>
                  <a:pt x="1218" y="824"/>
                  <a:pt x="1219" y="825"/>
                  <a:pt x="1220" y="826"/>
                </a:cubicBezTo>
                <a:cubicBezTo>
                  <a:pt x="1220" y="826"/>
                  <a:pt x="1221" y="826"/>
                  <a:pt x="1221" y="826"/>
                </a:cubicBezTo>
                <a:cubicBezTo>
                  <a:pt x="1222" y="826"/>
                  <a:pt x="1221" y="826"/>
                  <a:pt x="1221" y="825"/>
                </a:cubicBezTo>
                <a:cubicBezTo>
                  <a:pt x="1220" y="825"/>
                  <a:pt x="1219" y="823"/>
                  <a:pt x="1220" y="823"/>
                </a:cubicBezTo>
                <a:cubicBezTo>
                  <a:pt x="1221" y="824"/>
                  <a:pt x="1221" y="824"/>
                  <a:pt x="1221" y="824"/>
                </a:cubicBezTo>
                <a:cubicBezTo>
                  <a:pt x="1221" y="825"/>
                  <a:pt x="1221" y="825"/>
                  <a:pt x="1221" y="825"/>
                </a:cubicBezTo>
                <a:cubicBezTo>
                  <a:pt x="1222" y="825"/>
                  <a:pt x="1222" y="825"/>
                  <a:pt x="1223" y="826"/>
                </a:cubicBezTo>
                <a:cubicBezTo>
                  <a:pt x="1224" y="827"/>
                  <a:pt x="1224" y="827"/>
                  <a:pt x="1225" y="827"/>
                </a:cubicBezTo>
                <a:cubicBezTo>
                  <a:pt x="1225" y="827"/>
                  <a:pt x="1225" y="827"/>
                  <a:pt x="1225" y="827"/>
                </a:cubicBezTo>
                <a:cubicBezTo>
                  <a:pt x="1225" y="827"/>
                  <a:pt x="1225" y="828"/>
                  <a:pt x="1225" y="827"/>
                </a:cubicBezTo>
                <a:cubicBezTo>
                  <a:pt x="1225" y="827"/>
                  <a:pt x="1226" y="827"/>
                  <a:pt x="1225" y="826"/>
                </a:cubicBezTo>
                <a:cubicBezTo>
                  <a:pt x="1224" y="823"/>
                  <a:pt x="1231" y="832"/>
                  <a:pt x="1232" y="832"/>
                </a:cubicBezTo>
                <a:cubicBezTo>
                  <a:pt x="1233" y="833"/>
                  <a:pt x="1233" y="833"/>
                  <a:pt x="1233" y="831"/>
                </a:cubicBezTo>
                <a:cubicBezTo>
                  <a:pt x="1232" y="829"/>
                  <a:pt x="1233" y="828"/>
                  <a:pt x="1234" y="831"/>
                </a:cubicBezTo>
                <a:cubicBezTo>
                  <a:pt x="1234" y="833"/>
                  <a:pt x="1235" y="835"/>
                  <a:pt x="1236" y="836"/>
                </a:cubicBezTo>
                <a:cubicBezTo>
                  <a:pt x="1237" y="836"/>
                  <a:pt x="1237" y="836"/>
                  <a:pt x="1237" y="836"/>
                </a:cubicBezTo>
                <a:cubicBezTo>
                  <a:pt x="1237" y="835"/>
                  <a:pt x="1237" y="835"/>
                  <a:pt x="1237" y="835"/>
                </a:cubicBezTo>
                <a:cubicBezTo>
                  <a:pt x="1237" y="835"/>
                  <a:pt x="1238" y="835"/>
                  <a:pt x="1238" y="835"/>
                </a:cubicBezTo>
                <a:cubicBezTo>
                  <a:pt x="1238" y="836"/>
                  <a:pt x="1238" y="836"/>
                  <a:pt x="1238" y="836"/>
                </a:cubicBezTo>
                <a:cubicBezTo>
                  <a:pt x="1238" y="835"/>
                  <a:pt x="1239" y="836"/>
                  <a:pt x="1240" y="837"/>
                </a:cubicBezTo>
                <a:cubicBezTo>
                  <a:pt x="1242" y="839"/>
                  <a:pt x="1242" y="839"/>
                  <a:pt x="1242" y="837"/>
                </a:cubicBezTo>
                <a:cubicBezTo>
                  <a:pt x="1242" y="836"/>
                  <a:pt x="1242" y="836"/>
                  <a:pt x="1242" y="837"/>
                </a:cubicBezTo>
                <a:cubicBezTo>
                  <a:pt x="1243" y="837"/>
                  <a:pt x="1243" y="838"/>
                  <a:pt x="1243" y="839"/>
                </a:cubicBezTo>
                <a:cubicBezTo>
                  <a:pt x="1244" y="840"/>
                  <a:pt x="1244" y="841"/>
                  <a:pt x="1244" y="841"/>
                </a:cubicBezTo>
                <a:cubicBezTo>
                  <a:pt x="1245" y="841"/>
                  <a:pt x="1246" y="843"/>
                  <a:pt x="1247" y="845"/>
                </a:cubicBezTo>
                <a:cubicBezTo>
                  <a:pt x="1248" y="846"/>
                  <a:pt x="1249" y="848"/>
                  <a:pt x="1249" y="848"/>
                </a:cubicBezTo>
                <a:cubicBezTo>
                  <a:pt x="1249" y="848"/>
                  <a:pt x="1248" y="845"/>
                  <a:pt x="1247" y="844"/>
                </a:cubicBezTo>
                <a:cubicBezTo>
                  <a:pt x="1247" y="843"/>
                  <a:pt x="1246" y="843"/>
                  <a:pt x="1247" y="843"/>
                </a:cubicBezTo>
                <a:cubicBezTo>
                  <a:pt x="1247" y="843"/>
                  <a:pt x="1247" y="842"/>
                  <a:pt x="1247" y="841"/>
                </a:cubicBezTo>
                <a:cubicBezTo>
                  <a:pt x="1246" y="838"/>
                  <a:pt x="1247" y="837"/>
                  <a:pt x="1248" y="839"/>
                </a:cubicBezTo>
                <a:cubicBezTo>
                  <a:pt x="1248" y="840"/>
                  <a:pt x="1249" y="841"/>
                  <a:pt x="1250" y="842"/>
                </a:cubicBezTo>
                <a:cubicBezTo>
                  <a:pt x="1250" y="843"/>
                  <a:pt x="1250" y="843"/>
                  <a:pt x="1250" y="842"/>
                </a:cubicBezTo>
                <a:cubicBezTo>
                  <a:pt x="1249" y="840"/>
                  <a:pt x="1250" y="840"/>
                  <a:pt x="1251" y="842"/>
                </a:cubicBezTo>
                <a:cubicBezTo>
                  <a:pt x="1253" y="845"/>
                  <a:pt x="1256" y="849"/>
                  <a:pt x="1257" y="849"/>
                </a:cubicBezTo>
                <a:cubicBezTo>
                  <a:pt x="1258" y="849"/>
                  <a:pt x="1259" y="850"/>
                  <a:pt x="1259" y="851"/>
                </a:cubicBezTo>
                <a:cubicBezTo>
                  <a:pt x="1259" y="852"/>
                  <a:pt x="1259" y="852"/>
                  <a:pt x="1259" y="851"/>
                </a:cubicBezTo>
                <a:cubicBezTo>
                  <a:pt x="1260" y="850"/>
                  <a:pt x="1260" y="851"/>
                  <a:pt x="1260" y="852"/>
                </a:cubicBezTo>
                <a:cubicBezTo>
                  <a:pt x="1261" y="855"/>
                  <a:pt x="1263" y="858"/>
                  <a:pt x="1263" y="858"/>
                </a:cubicBezTo>
                <a:cubicBezTo>
                  <a:pt x="1264" y="858"/>
                  <a:pt x="1264" y="859"/>
                  <a:pt x="1264" y="859"/>
                </a:cubicBezTo>
                <a:cubicBezTo>
                  <a:pt x="1265" y="860"/>
                  <a:pt x="1266" y="860"/>
                  <a:pt x="1266" y="859"/>
                </a:cubicBezTo>
                <a:cubicBezTo>
                  <a:pt x="1266" y="859"/>
                  <a:pt x="1266" y="859"/>
                  <a:pt x="1266" y="859"/>
                </a:cubicBezTo>
                <a:cubicBezTo>
                  <a:pt x="1267" y="859"/>
                  <a:pt x="1267" y="860"/>
                  <a:pt x="1267" y="861"/>
                </a:cubicBezTo>
                <a:cubicBezTo>
                  <a:pt x="1268" y="863"/>
                  <a:pt x="1268" y="865"/>
                  <a:pt x="1269" y="866"/>
                </a:cubicBezTo>
                <a:cubicBezTo>
                  <a:pt x="1269" y="867"/>
                  <a:pt x="1270" y="869"/>
                  <a:pt x="1270" y="870"/>
                </a:cubicBezTo>
                <a:cubicBezTo>
                  <a:pt x="1271" y="870"/>
                  <a:pt x="1271" y="871"/>
                  <a:pt x="1271" y="871"/>
                </a:cubicBezTo>
                <a:cubicBezTo>
                  <a:pt x="1271" y="871"/>
                  <a:pt x="1272" y="872"/>
                  <a:pt x="1272" y="872"/>
                </a:cubicBezTo>
                <a:cubicBezTo>
                  <a:pt x="1273" y="872"/>
                  <a:pt x="1273" y="872"/>
                  <a:pt x="1273" y="874"/>
                </a:cubicBezTo>
                <a:cubicBezTo>
                  <a:pt x="1274" y="878"/>
                  <a:pt x="1275" y="879"/>
                  <a:pt x="1276" y="876"/>
                </a:cubicBezTo>
                <a:cubicBezTo>
                  <a:pt x="1277" y="874"/>
                  <a:pt x="1277" y="874"/>
                  <a:pt x="1277" y="879"/>
                </a:cubicBezTo>
                <a:cubicBezTo>
                  <a:pt x="1277" y="880"/>
                  <a:pt x="1277" y="883"/>
                  <a:pt x="1278" y="884"/>
                </a:cubicBezTo>
                <a:cubicBezTo>
                  <a:pt x="1278" y="885"/>
                  <a:pt x="1278" y="885"/>
                  <a:pt x="1279" y="884"/>
                </a:cubicBezTo>
                <a:cubicBezTo>
                  <a:pt x="1280" y="883"/>
                  <a:pt x="1281" y="883"/>
                  <a:pt x="1281" y="885"/>
                </a:cubicBezTo>
                <a:cubicBezTo>
                  <a:pt x="1281" y="886"/>
                  <a:pt x="1282" y="886"/>
                  <a:pt x="1283" y="886"/>
                </a:cubicBezTo>
                <a:cubicBezTo>
                  <a:pt x="1284" y="884"/>
                  <a:pt x="1284" y="886"/>
                  <a:pt x="1283" y="887"/>
                </a:cubicBezTo>
                <a:cubicBezTo>
                  <a:pt x="1282" y="888"/>
                  <a:pt x="1282" y="891"/>
                  <a:pt x="1283" y="891"/>
                </a:cubicBezTo>
                <a:cubicBezTo>
                  <a:pt x="1283" y="891"/>
                  <a:pt x="1283" y="891"/>
                  <a:pt x="1283" y="891"/>
                </a:cubicBezTo>
                <a:cubicBezTo>
                  <a:pt x="1284" y="892"/>
                  <a:pt x="1284" y="892"/>
                  <a:pt x="1284" y="892"/>
                </a:cubicBezTo>
                <a:cubicBezTo>
                  <a:pt x="1284" y="892"/>
                  <a:pt x="1284" y="892"/>
                  <a:pt x="1284" y="893"/>
                </a:cubicBezTo>
                <a:cubicBezTo>
                  <a:pt x="1284" y="893"/>
                  <a:pt x="1285" y="893"/>
                  <a:pt x="1286" y="892"/>
                </a:cubicBezTo>
                <a:cubicBezTo>
                  <a:pt x="1287" y="892"/>
                  <a:pt x="1288" y="892"/>
                  <a:pt x="1288" y="892"/>
                </a:cubicBezTo>
                <a:cubicBezTo>
                  <a:pt x="1289" y="893"/>
                  <a:pt x="1288" y="894"/>
                  <a:pt x="1286" y="894"/>
                </a:cubicBezTo>
                <a:cubicBezTo>
                  <a:pt x="1283" y="895"/>
                  <a:pt x="1283" y="896"/>
                  <a:pt x="1283" y="902"/>
                </a:cubicBezTo>
                <a:cubicBezTo>
                  <a:pt x="1283" y="904"/>
                  <a:pt x="1283" y="906"/>
                  <a:pt x="1283" y="907"/>
                </a:cubicBezTo>
                <a:cubicBezTo>
                  <a:pt x="1282" y="908"/>
                  <a:pt x="1285" y="907"/>
                  <a:pt x="1287" y="905"/>
                </a:cubicBezTo>
                <a:cubicBezTo>
                  <a:pt x="1288" y="903"/>
                  <a:pt x="1289" y="904"/>
                  <a:pt x="1287" y="906"/>
                </a:cubicBezTo>
                <a:cubicBezTo>
                  <a:pt x="1286" y="908"/>
                  <a:pt x="1286" y="909"/>
                  <a:pt x="1288" y="909"/>
                </a:cubicBezTo>
                <a:cubicBezTo>
                  <a:pt x="1289" y="910"/>
                  <a:pt x="1288" y="911"/>
                  <a:pt x="1287" y="911"/>
                </a:cubicBezTo>
                <a:cubicBezTo>
                  <a:pt x="1285" y="910"/>
                  <a:pt x="1285" y="910"/>
                  <a:pt x="1288" y="913"/>
                </a:cubicBezTo>
                <a:cubicBezTo>
                  <a:pt x="1289" y="913"/>
                  <a:pt x="1289" y="914"/>
                  <a:pt x="1289" y="914"/>
                </a:cubicBezTo>
                <a:cubicBezTo>
                  <a:pt x="1289" y="915"/>
                  <a:pt x="1287" y="915"/>
                  <a:pt x="1286" y="913"/>
                </a:cubicBezTo>
                <a:cubicBezTo>
                  <a:pt x="1285" y="911"/>
                  <a:pt x="1285" y="912"/>
                  <a:pt x="1284" y="915"/>
                </a:cubicBezTo>
                <a:cubicBezTo>
                  <a:pt x="1284" y="916"/>
                  <a:pt x="1283" y="917"/>
                  <a:pt x="1283" y="917"/>
                </a:cubicBezTo>
                <a:cubicBezTo>
                  <a:pt x="1281" y="917"/>
                  <a:pt x="1281" y="919"/>
                  <a:pt x="1282" y="920"/>
                </a:cubicBezTo>
                <a:cubicBezTo>
                  <a:pt x="1283" y="920"/>
                  <a:pt x="1283" y="921"/>
                  <a:pt x="1284" y="921"/>
                </a:cubicBezTo>
                <a:cubicBezTo>
                  <a:pt x="1284" y="921"/>
                  <a:pt x="1285" y="921"/>
                  <a:pt x="1285" y="922"/>
                </a:cubicBezTo>
                <a:cubicBezTo>
                  <a:pt x="1285" y="922"/>
                  <a:pt x="1286" y="923"/>
                  <a:pt x="1287" y="923"/>
                </a:cubicBezTo>
                <a:cubicBezTo>
                  <a:pt x="1288" y="924"/>
                  <a:pt x="1286" y="924"/>
                  <a:pt x="1285" y="923"/>
                </a:cubicBezTo>
                <a:cubicBezTo>
                  <a:pt x="1283" y="922"/>
                  <a:pt x="1282" y="923"/>
                  <a:pt x="1283" y="924"/>
                </a:cubicBezTo>
                <a:cubicBezTo>
                  <a:pt x="1284" y="925"/>
                  <a:pt x="1284" y="926"/>
                  <a:pt x="1284" y="926"/>
                </a:cubicBezTo>
                <a:cubicBezTo>
                  <a:pt x="1284" y="927"/>
                  <a:pt x="1286" y="929"/>
                  <a:pt x="1287" y="930"/>
                </a:cubicBezTo>
                <a:cubicBezTo>
                  <a:pt x="1287" y="930"/>
                  <a:pt x="1289" y="930"/>
                  <a:pt x="1290" y="930"/>
                </a:cubicBezTo>
                <a:cubicBezTo>
                  <a:pt x="1291" y="929"/>
                  <a:pt x="1292" y="929"/>
                  <a:pt x="1292" y="929"/>
                </a:cubicBezTo>
                <a:cubicBezTo>
                  <a:pt x="1293" y="930"/>
                  <a:pt x="1292" y="930"/>
                  <a:pt x="1290" y="931"/>
                </a:cubicBezTo>
                <a:cubicBezTo>
                  <a:pt x="1286" y="932"/>
                  <a:pt x="1286" y="932"/>
                  <a:pt x="1286" y="932"/>
                </a:cubicBezTo>
                <a:cubicBezTo>
                  <a:pt x="1287" y="933"/>
                  <a:pt x="1289" y="935"/>
                  <a:pt x="1290" y="934"/>
                </a:cubicBezTo>
                <a:cubicBezTo>
                  <a:pt x="1291" y="934"/>
                  <a:pt x="1292" y="935"/>
                  <a:pt x="1291" y="935"/>
                </a:cubicBezTo>
                <a:cubicBezTo>
                  <a:pt x="1290" y="936"/>
                  <a:pt x="1290" y="936"/>
                  <a:pt x="1291" y="936"/>
                </a:cubicBezTo>
                <a:cubicBezTo>
                  <a:pt x="1291" y="937"/>
                  <a:pt x="1290" y="937"/>
                  <a:pt x="1289" y="937"/>
                </a:cubicBezTo>
                <a:cubicBezTo>
                  <a:pt x="1287" y="936"/>
                  <a:pt x="1287" y="937"/>
                  <a:pt x="1289" y="938"/>
                </a:cubicBezTo>
                <a:cubicBezTo>
                  <a:pt x="1289" y="938"/>
                  <a:pt x="1290" y="939"/>
                  <a:pt x="1290" y="939"/>
                </a:cubicBezTo>
                <a:cubicBezTo>
                  <a:pt x="1290" y="940"/>
                  <a:pt x="1291" y="940"/>
                  <a:pt x="1292" y="941"/>
                </a:cubicBezTo>
                <a:cubicBezTo>
                  <a:pt x="1295" y="943"/>
                  <a:pt x="1295" y="943"/>
                  <a:pt x="1295" y="943"/>
                </a:cubicBezTo>
                <a:cubicBezTo>
                  <a:pt x="1292" y="942"/>
                  <a:pt x="1292" y="942"/>
                  <a:pt x="1292" y="942"/>
                </a:cubicBezTo>
                <a:cubicBezTo>
                  <a:pt x="1291" y="942"/>
                  <a:pt x="1290" y="942"/>
                  <a:pt x="1289" y="941"/>
                </a:cubicBezTo>
                <a:cubicBezTo>
                  <a:pt x="1288" y="939"/>
                  <a:pt x="1288" y="941"/>
                  <a:pt x="1290" y="943"/>
                </a:cubicBezTo>
                <a:cubicBezTo>
                  <a:pt x="1291" y="944"/>
                  <a:pt x="1292" y="946"/>
                  <a:pt x="1292" y="947"/>
                </a:cubicBezTo>
                <a:cubicBezTo>
                  <a:pt x="1292" y="947"/>
                  <a:pt x="1292" y="949"/>
                  <a:pt x="1293" y="950"/>
                </a:cubicBezTo>
                <a:cubicBezTo>
                  <a:pt x="1294" y="951"/>
                  <a:pt x="1294" y="952"/>
                  <a:pt x="1294" y="953"/>
                </a:cubicBezTo>
                <a:cubicBezTo>
                  <a:pt x="1294" y="953"/>
                  <a:pt x="1293" y="954"/>
                  <a:pt x="1292" y="953"/>
                </a:cubicBezTo>
                <a:cubicBezTo>
                  <a:pt x="1292" y="952"/>
                  <a:pt x="1291" y="952"/>
                  <a:pt x="1291" y="953"/>
                </a:cubicBezTo>
                <a:cubicBezTo>
                  <a:pt x="1291" y="953"/>
                  <a:pt x="1291" y="953"/>
                  <a:pt x="1290" y="953"/>
                </a:cubicBezTo>
                <a:cubicBezTo>
                  <a:pt x="1289" y="950"/>
                  <a:pt x="1289" y="954"/>
                  <a:pt x="1290" y="957"/>
                </a:cubicBezTo>
                <a:cubicBezTo>
                  <a:pt x="1291" y="959"/>
                  <a:pt x="1290" y="959"/>
                  <a:pt x="1289" y="958"/>
                </a:cubicBezTo>
                <a:cubicBezTo>
                  <a:pt x="1288" y="956"/>
                  <a:pt x="1288" y="956"/>
                  <a:pt x="1288" y="956"/>
                </a:cubicBezTo>
                <a:cubicBezTo>
                  <a:pt x="1289" y="958"/>
                  <a:pt x="1289" y="958"/>
                  <a:pt x="1289" y="958"/>
                </a:cubicBezTo>
                <a:cubicBezTo>
                  <a:pt x="1289" y="958"/>
                  <a:pt x="1289" y="959"/>
                  <a:pt x="1289" y="960"/>
                </a:cubicBezTo>
                <a:cubicBezTo>
                  <a:pt x="1290" y="960"/>
                  <a:pt x="1289" y="960"/>
                  <a:pt x="1289" y="960"/>
                </a:cubicBezTo>
                <a:cubicBezTo>
                  <a:pt x="1288" y="959"/>
                  <a:pt x="1288" y="959"/>
                  <a:pt x="1288" y="959"/>
                </a:cubicBezTo>
                <a:cubicBezTo>
                  <a:pt x="1288" y="960"/>
                  <a:pt x="1287" y="960"/>
                  <a:pt x="1286" y="959"/>
                </a:cubicBezTo>
                <a:cubicBezTo>
                  <a:pt x="1286" y="958"/>
                  <a:pt x="1285" y="959"/>
                  <a:pt x="1285" y="960"/>
                </a:cubicBezTo>
                <a:cubicBezTo>
                  <a:pt x="1286" y="961"/>
                  <a:pt x="1286" y="963"/>
                  <a:pt x="1286" y="964"/>
                </a:cubicBezTo>
                <a:cubicBezTo>
                  <a:pt x="1286" y="965"/>
                  <a:pt x="1286" y="965"/>
                  <a:pt x="1286" y="965"/>
                </a:cubicBezTo>
                <a:cubicBezTo>
                  <a:pt x="1286" y="964"/>
                  <a:pt x="1286" y="964"/>
                  <a:pt x="1286" y="964"/>
                </a:cubicBezTo>
                <a:cubicBezTo>
                  <a:pt x="1285" y="963"/>
                  <a:pt x="1285" y="962"/>
                  <a:pt x="1285" y="962"/>
                </a:cubicBezTo>
                <a:cubicBezTo>
                  <a:pt x="1284" y="962"/>
                  <a:pt x="1284" y="965"/>
                  <a:pt x="1284" y="966"/>
                </a:cubicBezTo>
                <a:cubicBezTo>
                  <a:pt x="1285" y="969"/>
                  <a:pt x="1286" y="970"/>
                  <a:pt x="1285" y="970"/>
                </a:cubicBezTo>
                <a:cubicBezTo>
                  <a:pt x="1285" y="970"/>
                  <a:pt x="1285" y="969"/>
                  <a:pt x="1285" y="969"/>
                </a:cubicBezTo>
                <a:cubicBezTo>
                  <a:pt x="1284" y="968"/>
                  <a:pt x="1284" y="965"/>
                  <a:pt x="1283" y="965"/>
                </a:cubicBezTo>
                <a:cubicBezTo>
                  <a:pt x="1283" y="965"/>
                  <a:pt x="1283" y="970"/>
                  <a:pt x="1284" y="973"/>
                </a:cubicBezTo>
                <a:cubicBezTo>
                  <a:pt x="1285" y="976"/>
                  <a:pt x="1285" y="976"/>
                  <a:pt x="1284" y="976"/>
                </a:cubicBezTo>
                <a:cubicBezTo>
                  <a:pt x="1284" y="976"/>
                  <a:pt x="1284" y="976"/>
                  <a:pt x="1283" y="975"/>
                </a:cubicBezTo>
                <a:cubicBezTo>
                  <a:pt x="1283" y="974"/>
                  <a:pt x="1283" y="974"/>
                  <a:pt x="1283" y="975"/>
                </a:cubicBezTo>
                <a:cubicBezTo>
                  <a:pt x="1283" y="976"/>
                  <a:pt x="1283" y="976"/>
                  <a:pt x="1283" y="977"/>
                </a:cubicBezTo>
                <a:cubicBezTo>
                  <a:pt x="1283" y="978"/>
                  <a:pt x="1282" y="980"/>
                  <a:pt x="1282" y="982"/>
                </a:cubicBezTo>
                <a:cubicBezTo>
                  <a:pt x="1282" y="987"/>
                  <a:pt x="1281" y="987"/>
                  <a:pt x="1280" y="987"/>
                </a:cubicBezTo>
                <a:cubicBezTo>
                  <a:pt x="1280" y="986"/>
                  <a:pt x="1280" y="987"/>
                  <a:pt x="1280" y="988"/>
                </a:cubicBezTo>
                <a:cubicBezTo>
                  <a:pt x="1280" y="989"/>
                  <a:pt x="1279" y="993"/>
                  <a:pt x="1278" y="993"/>
                </a:cubicBezTo>
                <a:cubicBezTo>
                  <a:pt x="1278" y="993"/>
                  <a:pt x="1277" y="993"/>
                  <a:pt x="1277" y="992"/>
                </a:cubicBezTo>
                <a:cubicBezTo>
                  <a:pt x="1277" y="991"/>
                  <a:pt x="1276" y="991"/>
                  <a:pt x="1276" y="992"/>
                </a:cubicBezTo>
                <a:cubicBezTo>
                  <a:pt x="1276" y="992"/>
                  <a:pt x="1276" y="993"/>
                  <a:pt x="1276" y="994"/>
                </a:cubicBezTo>
                <a:cubicBezTo>
                  <a:pt x="1276" y="994"/>
                  <a:pt x="1275" y="995"/>
                  <a:pt x="1275" y="996"/>
                </a:cubicBezTo>
                <a:cubicBezTo>
                  <a:pt x="1274" y="996"/>
                  <a:pt x="1274" y="998"/>
                  <a:pt x="1274" y="998"/>
                </a:cubicBezTo>
                <a:cubicBezTo>
                  <a:pt x="1273" y="1000"/>
                  <a:pt x="1272" y="1001"/>
                  <a:pt x="1271" y="1001"/>
                </a:cubicBezTo>
                <a:cubicBezTo>
                  <a:pt x="1271" y="1001"/>
                  <a:pt x="1271" y="1000"/>
                  <a:pt x="1271" y="999"/>
                </a:cubicBezTo>
                <a:cubicBezTo>
                  <a:pt x="1272" y="998"/>
                  <a:pt x="1272" y="998"/>
                  <a:pt x="1271" y="1000"/>
                </a:cubicBezTo>
                <a:cubicBezTo>
                  <a:pt x="1270" y="1002"/>
                  <a:pt x="1270" y="1002"/>
                  <a:pt x="1269" y="1001"/>
                </a:cubicBezTo>
                <a:cubicBezTo>
                  <a:pt x="1269" y="1001"/>
                  <a:pt x="1269" y="1001"/>
                  <a:pt x="1268" y="1002"/>
                </a:cubicBezTo>
                <a:cubicBezTo>
                  <a:pt x="1268" y="1003"/>
                  <a:pt x="1267" y="1004"/>
                  <a:pt x="1267" y="1004"/>
                </a:cubicBezTo>
                <a:cubicBezTo>
                  <a:pt x="1266" y="1005"/>
                  <a:pt x="1265" y="1005"/>
                  <a:pt x="1265" y="1006"/>
                </a:cubicBezTo>
                <a:cubicBezTo>
                  <a:pt x="1264" y="1007"/>
                  <a:pt x="1263" y="1006"/>
                  <a:pt x="1263" y="1005"/>
                </a:cubicBezTo>
                <a:cubicBezTo>
                  <a:pt x="1262" y="1002"/>
                  <a:pt x="1260" y="1003"/>
                  <a:pt x="1257" y="1009"/>
                </a:cubicBezTo>
                <a:cubicBezTo>
                  <a:pt x="1256" y="1011"/>
                  <a:pt x="1255" y="1012"/>
                  <a:pt x="1255" y="1012"/>
                </a:cubicBezTo>
                <a:cubicBezTo>
                  <a:pt x="1255" y="1012"/>
                  <a:pt x="1254" y="1012"/>
                  <a:pt x="1255" y="1012"/>
                </a:cubicBezTo>
                <a:cubicBezTo>
                  <a:pt x="1255" y="1011"/>
                  <a:pt x="1254" y="1011"/>
                  <a:pt x="1253" y="1011"/>
                </a:cubicBezTo>
                <a:cubicBezTo>
                  <a:pt x="1253" y="1012"/>
                  <a:pt x="1252" y="1012"/>
                  <a:pt x="1252" y="1012"/>
                </a:cubicBezTo>
                <a:cubicBezTo>
                  <a:pt x="1252" y="1012"/>
                  <a:pt x="1250" y="1013"/>
                  <a:pt x="1250" y="1014"/>
                </a:cubicBezTo>
                <a:cubicBezTo>
                  <a:pt x="1248" y="1016"/>
                  <a:pt x="1246" y="1017"/>
                  <a:pt x="1246" y="1015"/>
                </a:cubicBezTo>
                <a:cubicBezTo>
                  <a:pt x="1246" y="1013"/>
                  <a:pt x="1246" y="1013"/>
                  <a:pt x="1245" y="1014"/>
                </a:cubicBezTo>
                <a:cubicBezTo>
                  <a:pt x="1243" y="1015"/>
                  <a:pt x="1243" y="1015"/>
                  <a:pt x="1243" y="1014"/>
                </a:cubicBezTo>
                <a:cubicBezTo>
                  <a:pt x="1244" y="1014"/>
                  <a:pt x="1243" y="1014"/>
                  <a:pt x="1243" y="1014"/>
                </a:cubicBezTo>
                <a:cubicBezTo>
                  <a:pt x="1243" y="1014"/>
                  <a:pt x="1242" y="1014"/>
                  <a:pt x="1242" y="1014"/>
                </a:cubicBezTo>
                <a:cubicBezTo>
                  <a:pt x="1242" y="1013"/>
                  <a:pt x="1242" y="1013"/>
                  <a:pt x="1242" y="1014"/>
                </a:cubicBezTo>
                <a:cubicBezTo>
                  <a:pt x="1242" y="1015"/>
                  <a:pt x="1240" y="1016"/>
                  <a:pt x="1240" y="1015"/>
                </a:cubicBezTo>
                <a:cubicBezTo>
                  <a:pt x="1239" y="1015"/>
                  <a:pt x="1239" y="1015"/>
                  <a:pt x="1239" y="1016"/>
                </a:cubicBezTo>
                <a:cubicBezTo>
                  <a:pt x="1239" y="1016"/>
                  <a:pt x="1238" y="1016"/>
                  <a:pt x="1238" y="1016"/>
                </a:cubicBezTo>
                <a:cubicBezTo>
                  <a:pt x="1237" y="1016"/>
                  <a:pt x="1236" y="1017"/>
                  <a:pt x="1235" y="1018"/>
                </a:cubicBezTo>
                <a:cubicBezTo>
                  <a:pt x="1233" y="1019"/>
                  <a:pt x="1233" y="1019"/>
                  <a:pt x="1233" y="1018"/>
                </a:cubicBezTo>
                <a:cubicBezTo>
                  <a:pt x="1233" y="1017"/>
                  <a:pt x="1233" y="1017"/>
                  <a:pt x="1231" y="1018"/>
                </a:cubicBezTo>
                <a:cubicBezTo>
                  <a:pt x="1230" y="1018"/>
                  <a:pt x="1230" y="1018"/>
                  <a:pt x="1230" y="1017"/>
                </a:cubicBezTo>
                <a:cubicBezTo>
                  <a:pt x="1230" y="1017"/>
                  <a:pt x="1229" y="1017"/>
                  <a:pt x="1229" y="1018"/>
                </a:cubicBezTo>
                <a:cubicBezTo>
                  <a:pt x="1229" y="1019"/>
                  <a:pt x="1228" y="1019"/>
                  <a:pt x="1228" y="1019"/>
                </a:cubicBezTo>
                <a:cubicBezTo>
                  <a:pt x="1227" y="1018"/>
                  <a:pt x="1227" y="1019"/>
                  <a:pt x="1227" y="1020"/>
                </a:cubicBezTo>
                <a:cubicBezTo>
                  <a:pt x="1227" y="1020"/>
                  <a:pt x="1227" y="1021"/>
                  <a:pt x="1227" y="1020"/>
                </a:cubicBezTo>
                <a:cubicBezTo>
                  <a:pt x="1226" y="1020"/>
                  <a:pt x="1225" y="1022"/>
                  <a:pt x="1225" y="1025"/>
                </a:cubicBezTo>
                <a:cubicBezTo>
                  <a:pt x="1225" y="1025"/>
                  <a:pt x="1225" y="1026"/>
                  <a:pt x="1225" y="1026"/>
                </a:cubicBezTo>
                <a:cubicBezTo>
                  <a:pt x="1225" y="1026"/>
                  <a:pt x="1224" y="1026"/>
                  <a:pt x="1224" y="1025"/>
                </a:cubicBezTo>
                <a:cubicBezTo>
                  <a:pt x="1225" y="1025"/>
                  <a:pt x="1224" y="1023"/>
                  <a:pt x="1224" y="1023"/>
                </a:cubicBezTo>
                <a:cubicBezTo>
                  <a:pt x="1224" y="1023"/>
                  <a:pt x="1223" y="1023"/>
                  <a:pt x="1224" y="1024"/>
                </a:cubicBezTo>
                <a:cubicBezTo>
                  <a:pt x="1224" y="1025"/>
                  <a:pt x="1224" y="1025"/>
                  <a:pt x="1223" y="1025"/>
                </a:cubicBezTo>
                <a:cubicBezTo>
                  <a:pt x="1223" y="1025"/>
                  <a:pt x="1223" y="1025"/>
                  <a:pt x="1223" y="1025"/>
                </a:cubicBezTo>
                <a:cubicBezTo>
                  <a:pt x="1223" y="1025"/>
                  <a:pt x="1223" y="1024"/>
                  <a:pt x="1222" y="1024"/>
                </a:cubicBezTo>
                <a:cubicBezTo>
                  <a:pt x="1222" y="1024"/>
                  <a:pt x="1222" y="1025"/>
                  <a:pt x="1222" y="1025"/>
                </a:cubicBezTo>
                <a:cubicBezTo>
                  <a:pt x="1222" y="1025"/>
                  <a:pt x="1221" y="1025"/>
                  <a:pt x="1221" y="1025"/>
                </a:cubicBezTo>
                <a:cubicBezTo>
                  <a:pt x="1220" y="1025"/>
                  <a:pt x="1220" y="1026"/>
                  <a:pt x="1220" y="1026"/>
                </a:cubicBezTo>
                <a:cubicBezTo>
                  <a:pt x="1220" y="1027"/>
                  <a:pt x="1220" y="1027"/>
                  <a:pt x="1221" y="1027"/>
                </a:cubicBezTo>
                <a:cubicBezTo>
                  <a:pt x="1221" y="1027"/>
                  <a:pt x="1221" y="1027"/>
                  <a:pt x="1221" y="1029"/>
                </a:cubicBezTo>
                <a:cubicBezTo>
                  <a:pt x="1221" y="1031"/>
                  <a:pt x="1221" y="1032"/>
                  <a:pt x="1220" y="1033"/>
                </a:cubicBezTo>
                <a:cubicBezTo>
                  <a:pt x="1219" y="1034"/>
                  <a:pt x="1218" y="1040"/>
                  <a:pt x="1219" y="1040"/>
                </a:cubicBezTo>
                <a:cubicBezTo>
                  <a:pt x="1219" y="1040"/>
                  <a:pt x="1219" y="1040"/>
                  <a:pt x="1218" y="1040"/>
                </a:cubicBezTo>
                <a:cubicBezTo>
                  <a:pt x="1218" y="1041"/>
                  <a:pt x="1218" y="1042"/>
                  <a:pt x="1217" y="1044"/>
                </a:cubicBezTo>
                <a:cubicBezTo>
                  <a:pt x="1217" y="1047"/>
                  <a:pt x="1217" y="1049"/>
                  <a:pt x="1217" y="1052"/>
                </a:cubicBezTo>
                <a:cubicBezTo>
                  <a:pt x="1216" y="1054"/>
                  <a:pt x="1216" y="1057"/>
                  <a:pt x="1215" y="1059"/>
                </a:cubicBezTo>
                <a:cubicBezTo>
                  <a:pt x="1215" y="1063"/>
                  <a:pt x="1214" y="1067"/>
                  <a:pt x="1213" y="1068"/>
                </a:cubicBezTo>
                <a:cubicBezTo>
                  <a:pt x="1213" y="1069"/>
                  <a:pt x="1212" y="1072"/>
                  <a:pt x="1208" y="1089"/>
                </a:cubicBezTo>
                <a:cubicBezTo>
                  <a:pt x="1205" y="1098"/>
                  <a:pt x="1205" y="1098"/>
                  <a:pt x="1204" y="1104"/>
                </a:cubicBezTo>
                <a:cubicBezTo>
                  <a:pt x="1203" y="1108"/>
                  <a:pt x="1202" y="1113"/>
                  <a:pt x="1201" y="1115"/>
                </a:cubicBezTo>
                <a:cubicBezTo>
                  <a:pt x="1200" y="1120"/>
                  <a:pt x="1190" y="1154"/>
                  <a:pt x="1186" y="1165"/>
                </a:cubicBezTo>
                <a:cubicBezTo>
                  <a:pt x="1185" y="1170"/>
                  <a:pt x="1183" y="1177"/>
                  <a:pt x="1181" y="1182"/>
                </a:cubicBezTo>
                <a:cubicBezTo>
                  <a:pt x="1175" y="1202"/>
                  <a:pt x="1170" y="1215"/>
                  <a:pt x="1163" y="1226"/>
                </a:cubicBezTo>
                <a:cubicBezTo>
                  <a:pt x="1162" y="1229"/>
                  <a:pt x="1161" y="1231"/>
                  <a:pt x="1159" y="1236"/>
                </a:cubicBezTo>
                <a:cubicBezTo>
                  <a:pt x="1158" y="1239"/>
                  <a:pt x="1158" y="1242"/>
                  <a:pt x="1158" y="1242"/>
                </a:cubicBezTo>
                <a:cubicBezTo>
                  <a:pt x="1158" y="1243"/>
                  <a:pt x="1159" y="1243"/>
                  <a:pt x="1162" y="1243"/>
                </a:cubicBezTo>
                <a:cubicBezTo>
                  <a:pt x="1190" y="1247"/>
                  <a:pt x="1202" y="1247"/>
                  <a:pt x="1215" y="1243"/>
                </a:cubicBezTo>
                <a:cubicBezTo>
                  <a:pt x="1223" y="1241"/>
                  <a:pt x="1227" y="1239"/>
                  <a:pt x="1228" y="1236"/>
                </a:cubicBezTo>
                <a:cubicBezTo>
                  <a:pt x="1229" y="1235"/>
                  <a:pt x="1230" y="1233"/>
                  <a:pt x="1231" y="1232"/>
                </a:cubicBezTo>
                <a:cubicBezTo>
                  <a:pt x="1233" y="1230"/>
                  <a:pt x="1236" y="1230"/>
                  <a:pt x="1238" y="1232"/>
                </a:cubicBezTo>
                <a:cubicBezTo>
                  <a:pt x="1242" y="1235"/>
                  <a:pt x="1244" y="1238"/>
                  <a:pt x="1244" y="1242"/>
                </a:cubicBezTo>
                <a:cubicBezTo>
                  <a:pt x="1244" y="1244"/>
                  <a:pt x="1243" y="1245"/>
                  <a:pt x="1241" y="1248"/>
                </a:cubicBezTo>
                <a:cubicBezTo>
                  <a:pt x="1239" y="1250"/>
                  <a:pt x="1237" y="1251"/>
                  <a:pt x="1234" y="1249"/>
                </a:cubicBezTo>
                <a:cubicBezTo>
                  <a:pt x="1232" y="1248"/>
                  <a:pt x="1232" y="1249"/>
                  <a:pt x="1228" y="1253"/>
                </a:cubicBezTo>
                <a:cubicBezTo>
                  <a:pt x="1226" y="1257"/>
                  <a:pt x="1223" y="1262"/>
                  <a:pt x="1222" y="1266"/>
                </a:cubicBezTo>
                <a:cubicBezTo>
                  <a:pt x="1219" y="1275"/>
                  <a:pt x="1207" y="1299"/>
                  <a:pt x="1200" y="1311"/>
                </a:cubicBezTo>
                <a:cubicBezTo>
                  <a:pt x="1196" y="1317"/>
                  <a:pt x="1188" y="1330"/>
                  <a:pt x="1186" y="1331"/>
                </a:cubicBezTo>
                <a:cubicBezTo>
                  <a:pt x="1186" y="1331"/>
                  <a:pt x="1186" y="1332"/>
                  <a:pt x="1186" y="1332"/>
                </a:cubicBezTo>
                <a:cubicBezTo>
                  <a:pt x="1186" y="1333"/>
                  <a:pt x="1175" y="1346"/>
                  <a:pt x="1171" y="1349"/>
                </a:cubicBezTo>
                <a:cubicBezTo>
                  <a:pt x="1170" y="1350"/>
                  <a:pt x="1167" y="1353"/>
                  <a:pt x="1165" y="1356"/>
                </a:cubicBezTo>
                <a:cubicBezTo>
                  <a:pt x="1162" y="1359"/>
                  <a:pt x="1160" y="1361"/>
                  <a:pt x="1159" y="1362"/>
                </a:cubicBezTo>
                <a:cubicBezTo>
                  <a:pt x="1159" y="1362"/>
                  <a:pt x="1157" y="1364"/>
                  <a:pt x="1156" y="1365"/>
                </a:cubicBezTo>
                <a:cubicBezTo>
                  <a:pt x="1156" y="1365"/>
                  <a:pt x="1156" y="1365"/>
                  <a:pt x="1156" y="1365"/>
                </a:cubicBezTo>
                <a:cubicBezTo>
                  <a:pt x="1140" y="1382"/>
                  <a:pt x="1114" y="1400"/>
                  <a:pt x="1114" y="1400"/>
                </a:cubicBezTo>
                <a:cubicBezTo>
                  <a:pt x="1118" y="1410"/>
                  <a:pt x="1118" y="1410"/>
                  <a:pt x="1118" y="1410"/>
                </a:cubicBezTo>
                <a:cubicBezTo>
                  <a:pt x="1124" y="1412"/>
                  <a:pt x="1126" y="1418"/>
                  <a:pt x="1126" y="1418"/>
                </a:cubicBezTo>
                <a:cubicBezTo>
                  <a:pt x="1129" y="1427"/>
                  <a:pt x="1122" y="1434"/>
                  <a:pt x="1122" y="1434"/>
                </a:cubicBezTo>
                <a:cubicBezTo>
                  <a:pt x="1119" y="1440"/>
                  <a:pt x="1110" y="1435"/>
                  <a:pt x="1110" y="1435"/>
                </a:cubicBezTo>
                <a:cubicBezTo>
                  <a:pt x="1110" y="1435"/>
                  <a:pt x="1110" y="1435"/>
                  <a:pt x="1110" y="1435"/>
                </a:cubicBezTo>
                <a:cubicBezTo>
                  <a:pt x="1109" y="1434"/>
                  <a:pt x="1107" y="1432"/>
                  <a:pt x="1106" y="1430"/>
                </a:cubicBezTo>
                <a:cubicBezTo>
                  <a:pt x="1106" y="1429"/>
                  <a:pt x="1105" y="1427"/>
                  <a:pt x="1105" y="1426"/>
                </a:cubicBezTo>
                <a:cubicBezTo>
                  <a:pt x="1105" y="1426"/>
                  <a:pt x="1105" y="1426"/>
                  <a:pt x="1105" y="1426"/>
                </a:cubicBezTo>
                <a:cubicBezTo>
                  <a:pt x="1105" y="1417"/>
                  <a:pt x="1110" y="1411"/>
                  <a:pt x="1110" y="1411"/>
                </a:cubicBezTo>
                <a:cubicBezTo>
                  <a:pt x="1107" y="1406"/>
                  <a:pt x="1107" y="1406"/>
                  <a:pt x="1107" y="1406"/>
                </a:cubicBezTo>
                <a:cubicBezTo>
                  <a:pt x="1099" y="1414"/>
                  <a:pt x="1078" y="1427"/>
                  <a:pt x="1065" y="1435"/>
                </a:cubicBezTo>
                <a:cubicBezTo>
                  <a:pt x="1048" y="1444"/>
                  <a:pt x="1044" y="1445"/>
                  <a:pt x="1021" y="1456"/>
                </a:cubicBezTo>
                <a:cubicBezTo>
                  <a:pt x="1020" y="1457"/>
                  <a:pt x="1017" y="1459"/>
                  <a:pt x="1016" y="1459"/>
                </a:cubicBezTo>
                <a:cubicBezTo>
                  <a:pt x="1016" y="1459"/>
                  <a:pt x="1016" y="1462"/>
                  <a:pt x="1016" y="1463"/>
                </a:cubicBezTo>
                <a:cubicBezTo>
                  <a:pt x="1014" y="1470"/>
                  <a:pt x="1009" y="1474"/>
                  <a:pt x="1003" y="1470"/>
                </a:cubicBezTo>
                <a:cubicBezTo>
                  <a:pt x="1002" y="1468"/>
                  <a:pt x="1001" y="1468"/>
                  <a:pt x="998" y="1468"/>
                </a:cubicBezTo>
                <a:cubicBezTo>
                  <a:pt x="995" y="1468"/>
                  <a:pt x="995" y="1468"/>
                  <a:pt x="995" y="1468"/>
                </a:cubicBezTo>
                <a:cubicBezTo>
                  <a:pt x="990" y="1474"/>
                  <a:pt x="986" y="1477"/>
                  <a:pt x="981" y="1481"/>
                </a:cubicBezTo>
                <a:cubicBezTo>
                  <a:pt x="980" y="1482"/>
                  <a:pt x="979" y="1483"/>
                  <a:pt x="978" y="1484"/>
                </a:cubicBezTo>
                <a:cubicBezTo>
                  <a:pt x="977" y="1485"/>
                  <a:pt x="971" y="1489"/>
                  <a:pt x="971" y="1490"/>
                </a:cubicBezTo>
                <a:cubicBezTo>
                  <a:pt x="970" y="1491"/>
                  <a:pt x="969" y="1492"/>
                  <a:pt x="968" y="1493"/>
                </a:cubicBezTo>
                <a:cubicBezTo>
                  <a:pt x="964" y="1496"/>
                  <a:pt x="961" y="1499"/>
                  <a:pt x="958" y="1502"/>
                </a:cubicBezTo>
                <a:cubicBezTo>
                  <a:pt x="954" y="1505"/>
                  <a:pt x="953" y="1506"/>
                  <a:pt x="953" y="1508"/>
                </a:cubicBezTo>
                <a:cubicBezTo>
                  <a:pt x="953" y="1508"/>
                  <a:pt x="954" y="1513"/>
                  <a:pt x="956" y="1517"/>
                </a:cubicBezTo>
                <a:cubicBezTo>
                  <a:pt x="958" y="1522"/>
                  <a:pt x="960" y="1527"/>
                  <a:pt x="961" y="1529"/>
                </a:cubicBezTo>
                <a:cubicBezTo>
                  <a:pt x="962" y="1531"/>
                  <a:pt x="963" y="1533"/>
                  <a:pt x="964" y="1535"/>
                </a:cubicBezTo>
                <a:cubicBezTo>
                  <a:pt x="964" y="1535"/>
                  <a:pt x="964" y="1535"/>
                  <a:pt x="964" y="1535"/>
                </a:cubicBezTo>
                <a:cubicBezTo>
                  <a:pt x="969" y="1549"/>
                  <a:pt x="969" y="1549"/>
                  <a:pt x="969" y="1549"/>
                </a:cubicBezTo>
                <a:cubicBezTo>
                  <a:pt x="977" y="1549"/>
                  <a:pt x="980" y="1556"/>
                  <a:pt x="980" y="1556"/>
                </a:cubicBezTo>
                <a:cubicBezTo>
                  <a:pt x="982" y="1566"/>
                  <a:pt x="977" y="1573"/>
                  <a:pt x="977" y="1573"/>
                </a:cubicBezTo>
                <a:cubicBezTo>
                  <a:pt x="970" y="1580"/>
                  <a:pt x="960" y="1575"/>
                  <a:pt x="958" y="1566"/>
                </a:cubicBezTo>
                <a:close/>
                <a:moveTo>
                  <a:pt x="953" y="1497"/>
                </a:moveTo>
                <a:cubicBezTo>
                  <a:pt x="955" y="1495"/>
                  <a:pt x="957" y="1493"/>
                  <a:pt x="968" y="1483"/>
                </a:cubicBezTo>
                <a:cubicBezTo>
                  <a:pt x="981" y="1470"/>
                  <a:pt x="985" y="1467"/>
                  <a:pt x="985" y="1467"/>
                </a:cubicBezTo>
                <a:cubicBezTo>
                  <a:pt x="985" y="1466"/>
                  <a:pt x="984" y="1466"/>
                  <a:pt x="983" y="1466"/>
                </a:cubicBezTo>
                <a:cubicBezTo>
                  <a:pt x="980" y="1465"/>
                  <a:pt x="968" y="1458"/>
                  <a:pt x="962" y="1455"/>
                </a:cubicBezTo>
                <a:cubicBezTo>
                  <a:pt x="956" y="1450"/>
                  <a:pt x="949" y="1445"/>
                  <a:pt x="941" y="1440"/>
                </a:cubicBezTo>
                <a:cubicBezTo>
                  <a:pt x="933" y="1434"/>
                  <a:pt x="931" y="1432"/>
                  <a:pt x="929" y="1431"/>
                </a:cubicBezTo>
                <a:cubicBezTo>
                  <a:pt x="926" y="1430"/>
                  <a:pt x="925" y="1431"/>
                  <a:pt x="925" y="1433"/>
                </a:cubicBezTo>
                <a:cubicBezTo>
                  <a:pt x="925" y="1433"/>
                  <a:pt x="925" y="1434"/>
                  <a:pt x="924" y="1435"/>
                </a:cubicBezTo>
                <a:cubicBezTo>
                  <a:pt x="924" y="1436"/>
                  <a:pt x="925" y="1440"/>
                  <a:pt x="930" y="1453"/>
                </a:cubicBezTo>
                <a:cubicBezTo>
                  <a:pt x="932" y="1455"/>
                  <a:pt x="932" y="1458"/>
                  <a:pt x="932" y="1458"/>
                </a:cubicBezTo>
                <a:cubicBezTo>
                  <a:pt x="932" y="1458"/>
                  <a:pt x="935" y="1464"/>
                  <a:pt x="938" y="1471"/>
                </a:cubicBezTo>
                <a:cubicBezTo>
                  <a:pt x="941" y="1478"/>
                  <a:pt x="944" y="1488"/>
                  <a:pt x="946" y="1491"/>
                </a:cubicBezTo>
                <a:cubicBezTo>
                  <a:pt x="948" y="1498"/>
                  <a:pt x="949" y="1498"/>
                  <a:pt x="950" y="1498"/>
                </a:cubicBezTo>
                <a:cubicBezTo>
                  <a:pt x="951" y="1498"/>
                  <a:pt x="952" y="1498"/>
                  <a:pt x="953" y="1497"/>
                </a:cubicBezTo>
                <a:close/>
                <a:moveTo>
                  <a:pt x="1000" y="1451"/>
                </a:moveTo>
                <a:cubicBezTo>
                  <a:pt x="1000" y="1451"/>
                  <a:pt x="1002" y="1450"/>
                  <a:pt x="1003" y="1449"/>
                </a:cubicBezTo>
                <a:cubicBezTo>
                  <a:pt x="1005" y="1448"/>
                  <a:pt x="1007" y="1447"/>
                  <a:pt x="1009" y="1445"/>
                </a:cubicBezTo>
                <a:cubicBezTo>
                  <a:pt x="1010" y="1444"/>
                  <a:pt x="1012" y="1442"/>
                  <a:pt x="1015" y="1440"/>
                </a:cubicBezTo>
                <a:cubicBezTo>
                  <a:pt x="1018" y="1437"/>
                  <a:pt x="1020" y="1435"/>
                  <a:pt x="1020" y="1435"/>
                </a:cubicBezTo>
                <a:cubicBezTo>
                  <a:pt x="1020" y="1435"/>
                  <a:pt x="1017" y="1433"/>
                  <a:pt x="1012" y="1430"/>
                </a:cubicBezTo>
                <a:cubicBezTo>
                  <a:pt x="1008" y="1427"/>
                  <a:pt x="1002" y="1424"/>
                  <a:pt x="999" y="1422"/>
                </a:cubicBezTo>
                <a:cubicBezTo>
                  <a:pt x="993" y="1418"/>
                  <a:pt x="988" y="1416"/>
                  <a:pt x="984" y="1413"/>
                </a:cubicBezTo>
                <a:cubicBezTo>
                  <a:pt x="981" y="1412"/>
                  <a:pt x="981" y="1412"/>
                  <a:pt x="976" y="1414"/>
                </a:cubicBezTo>
                <a:cubicBezTo>
                  <a:pt x="975" y="1414"/>
                  <a:pt x="974" y="1414"/>
                  <a:pt x="973" y="1415"/>
                </a:cubicBezTo>
                <a:cubicBezTo>
                  <a:pt x="972" y="1415"/>
                  <a:pt x="969" y="1416"/>
                  <a:pt x="966" y="1417"/>
                </a:cubicBezTo>
                <a:cubicBezTo>
                  <a:pt x="963" y="1417"/>
                  <a:pt x="959" y="1418"/>
                  <a:pt x="957" y="1419"/>
                </a:cubicBezTo>
                <a:cubicBezTo>
                  <a:pt x="956" y="1419"/>
                  <a:pt x="953" y="1420"/>
                  <a:pt x="952" y="1420"/>
                </a:cubicBezTo>
                <a:cubicBezTo>
                  <a:pt x="948" y="1421"/>
                  <a:pt x="945" y="1422"/>
                  <a:pt x="942" y="1422"/>
                </a:cubicBezTo>
                <a:cubicBezTo>
                  <a:pt x="941" y="1422"/>
                  <a:pt x="940" y="1422"/>
                  <a:pt x="940" y="1422"/>
                </a:cubicBezTo>
                <a:cubicBezTo>
                  <a:pt x="940" y="1423"/>
                  <a:pt x="941" y="1424"/>
                  <a:pt x="943" y="1426"/>
                </a:cubicBezTo>
                <a:cubicBezTo>
                  <a:pt x="945" y="1427"/>
                  <a:pt x="947" y="1428"/>
                  <a:pt x="948" y="1429"/>
                </a:cubicBezTo>
                <a:cubicBezTo>
                  <a:pt x="950" y="1431"/>
                  <a:pt x="956" y="1435"/>
                  <a:pt x="956" y="1435"/>
                </a:cubicBezTo>
                <a:cubicBezTo>
                  <a:pt x="956" y="1435"/>
                  <a:pt x="957" y="1435"/>
                  <a:pt x="958" y="1436"/>
                </a:cubicBezTo>
                <a:cubicBezTo>
                  <a:pt x="960" y="1438"/>
                  <a:pt x="965" y="1441"/>
                  <a:pt x="970" y="1443"/>
                </a:cubicBezTo>
                <a:cubicBezTo>
                  <a:pt x="980" y="1449"/>
                  <a:pt x="984" y="1451"/>
                  <a:pt x="991" y="1452"/>
                </a:cubicBezTo>
                <a:cubicBezTo>
                  <a:pt x="996" y="1453"/>
                  <a:pt x="999" y="1453"/>
                  <a:pt x="1000" y="1451"/>
                </a:cubicBezTo>
                <a:close/>
                <a:moveTo>
                  <a:pt x="1025" y="1443"/>
                </a:moveTo>
                <a:cubicBezTo>
                  <a:pt x="1028" y="1442"/>
                  <a:pt x="1030" y="1441"/>
                  <a:pt x="1031" y="1441"/>
                </a:cubicBezTo>
                <a:cubicBezTo>
                  <a:pt x="1031" y="1441"/>
                  <a:pt x="1031" y="1441"/>
                  <a:pt x="1031" y="1441"/>
                </a:cubicBezTo>
                <a:cubicBezTo>
                  <a:pt x="1031" y="1440"/>
                  <a:pt x="1030" y="1440"/>
                  <a:pt x="1029" y="1439"/>
                </a:cubicBezTo>
                <a:cubicBezTo>
                  <a:pt x="1027" y="1438"/>
                  <a:pt x="1027" y="1438"/>
                  <a:pt x="1027" y="1438"/>
                </a:cubicBezTo>
                <a:cubicBezTo>
                  <a:pt x="1025" y="1441"/>
                  <a:pt x="1025" y="1441"/>
                  <a:pt x="1025" y="1441"/>
                </a:cubicBezTo>
                <a:cubicBezTo>
                  <a:pt x="1024" y="1442"/>
                  <a:pt x="1022" y="1443"/>
                  <a:pt x="1021" y="1444"/>
                </a:cubicBezTo>
                <a:cubicBezTo>
                  <a:pt x="1020" y="1445"/>
                  <a:pt x="1019" y="1446"/>
                  <a:pt x="1018" y="1446"/>
                </a:cubicBezTo>
                <a:cubicBezTo>
                  <a:pt x="1017" y="1447"/>
                  <a:pt x="1017" y="1447"/>
                  <a:pt x="1019" y="1447"/>
                </a:cubicBezTo>
                <a:cubicBezTo>
                  <a:pt x="1020" y="1446"/>
                  <a:pt x="1023" y="1445"/>
                  <a:pt x="1025" y="1443"/>
                </a:cubicBezTo>
                <a:close/>
                <a:moveTo>
                  <a:pt x="1040" y="1431"/>
                </a:moveTo>
                <a:cubicBezTo>
                  <a:pt x="1042" y="1428"/>
                  <a:pt x="1044" y="1427"/>
                  <a:pt x="1047" y="1425"/>
                </a:cubicBezTo>
                <a:cubicBezTo>
                  <a:pt x="1048" y="1424"/>
                  <a:pt x="1050" y="1423"/>
                  <a:pt x="1051" y="1422"/>
                </a:cubicBezTo>
                <a:cubicBezTo>
                  <a:pt x="1052" y="1422"/>
                  <a:pt x="1054" y="1421"/>
                  <a:pt x="1056" y="1419"/>
                </a:cubicBezTo>
                <a:cubicBezTo>
                  <a:pt x="1057" y="1419"/>
                  <a:pt x="1060" y="1417"/>
                  <a:pt x="1061" y="1416"/>
                </a:cubicBezTo>
                <a:cubicBezTo>
                  <a:pt x="1064" y="1414"/>
                  <a:pt x="1064" y="1414"/>
                  <a:pt x="1064" y="1414"/>
                </a:cubicBezTo>
                <a:cubicBezTo>
                  <a:pt x="1060" y="1413"/>
                  <a:pt x="1060" y="1413"/>
                  <a:pt x="1060" y="1413"/>
                </a:cubicBezTo>
                <a:cubicBezTo>
                  <a:pt x="1056" y="1412"/>
                  <a:pt x="1055" y="1412"/>
                  <a:pt x="1055" y="1413"/>
                </a:cubicBezTo>
                <a:cubicBezTo>
                  <a:pt x="1054" y="1413"/>
                  <a:pt x="1053" y="1414"/>
                  <a:pt x="1052" y="1415"/>
                </a:cubicBezTo>
                <a:cubicBezTo>
                  <a:pt x="1051" y="1416"/>
                  <a:pt x="1050" y="1417"/>
                  <a:pt x="1050" y="1417"/>
                </a:cubicBezTo>
                <a:cubicBezTo>
                  <a:pt x="1049" y="1418"/>
                  <a:pt x="1048" y="1419"/>
                  <a:pt x="1047" y="1419"/>
                </a:cubicBezTo>
                <a:cubicBezTo>
                  <a:pt x="1045" y="1421"/>
                  <a:pt x="1034" y="1431"/>
                  <a:pt x="1034" y="1432"/>
                </a:cubicBezTo>
                <a:cubicBezTo>
                  <a:pt x="1034" y="1432"/>
                  <a:pt x="1035" y="1432"/>
                  <a:pt x="1036" y="1432"/>
                </a:cubicBezTo>
                <a:cubicBezTo>
                  <a:pt x="1038" y="1432"/>
                  <a:pt x="1038" y="1432"/>
                  <a:pt x="1040" y="1431"/>
                </a:cubicBezTo>
                <a:close/>
                <a:moveTo>
                  <a:pt x="1031" y="1425"/>
                </a:moveTo>
                <a:cubicBezTo>
                  <a:pt x="1032" y="1424"/>
                  <a:pt x="1035" y="1421"/>
                  <a:pt x="1036" y="1420"/>
                </a:cubicBezTo>
                <a:cubicBezTo>
                  <a:pt x="1038" y="1418"/>
                  <a:pt x="1042" y="1415"/>
                  <a:pt x="1044" y="1412"/>
                </a:cubicBezTo>
                <a:cubicBezTo>
                  <a:pt x="1048" y="1408"/>
                  <a:pt x="1048" y="1408"/>
                  <a:pt x="1048" y="1408"/>
                </a:cubicBezTo>
                <a:cubicBezTo>
                  <a:pt x="1046" y="1407"/>
                  <a:pt x="1046" y="1407"/>
                  <a:pt x="1046" y="1407"/>
                </a:cubicBezTo>
                <a:cubicBezTo>
                  <a:pt x="1045" y="1406"/>
                  <a:pt x="1044" y="1405"/>
                  <a:pt x="1043" y="1405"/>
                </a:cubicBezTo>
                <a:cubicBezTo>
                  <a:pt x="1040" y="1404"/>
                  <a:pt x="1029" y="1398"/>
                  <a:pt x="1027" y="1397"/>
                </a:cubicBezTo>
                <a:cubicBezTo>
                  <a:pt x="1025" y="1396"/>
                  <a:pt x="1021" y="1396"/>
                  <a:pt x="1019" y="1397"/>
                </a:cubicBezTo>
                <a:cubicBezTo>
                  <a:pt x="1016" y="1399"/>
                  <a:pt x="1013" y="1400"/>
                  <a:pt x="1011" y="1401"/>
                </a:cubicBezTo>
                <a:cubicBezTo>
                  <a:pt x="1010" y="1401"/>
                  <a:pt x="1008" y="1402"/>
                  <a:pt x="1007" y="1403"/>
                </a:cubicBezTo>
                <a:cubicBezTo>
                  <a:pt x="1006" y="1403"/>
                  <a:pt x="1002" y="1405"/>
                  <a:pt x="998" y="1406"/>
                </a:cubicBezTo>
                <a:cubicBezTo>
                  <a:pt x="992" y="1408"/>
                  <a:pt x="992" y="1408"/>
                  <a:pt x="992" y="1408"/>
                </a:cubicBezTo>
                <a:cubicBezTo>
                  <a:pt x="994" y="1410"/>
                  <a:pt x="994" y="1410"/>
                  <a:pt x="994" y="1410"/>
                </a:cubicBezTo>
                <a:cubicBezTo>
                  <a:pt x="998" y="1413"/>
                  <a:pt x="1017" y="1423"/>
                  <a:pt x="1022" y="1426"/>
                </a:cubicBezTo>
                <a:cubicBezTo>
                  <a:pt x="1025" y="1428"/>
                  <a:pt x="1027" y="1428"/>
                  <a:pt x="1027" y="1428"/>
                </a:cubicBezTo>
                <a:cubicBezTo>
                  <a:pt x="1028" y="1428"/>
                  <a:pt x="1029" y="1426"/>
                  <a:pt x="1031" y="1425"/>
                </a:cubicBezTo>
                <a:close/>
                <a:moveTo>
                  <a:pt x="1165" y="1339"/>
                </a:moveTo>
                <a:cubicBezTo>
                  <a:pt x="1174" y="1330"/>
                  <a:pt x="1183" y="1319"/>
                  <a:pt x="1187" y="1313"/>
                </a:cubicBezTo>
                <a:cubicBezTo>
                  <a:pt x="1188" y="1312"/>
                  <a:pt x="1189" y="1310"/>
                  <a:pt x="1190" y="1309"/>
                </a:cubicBezTo>
                <a:cubicBezTo>
                  <a:pt x="1192" y="1307"/>
                  <a:pt x="1197" y="1298"/>
                  <a:pt x="1197" y="1297"/>
                </a:cubicBezTo>
                <a:cubicBezTo>
                  <a:pt x="1197" y="1297"/>
                  <a:pt x="1196" y="1297"/>
                  <a:pt x="1196" y="1298"/>
                </a:cubicBezTo>
                <a:cubicBezTo>
                  <a:pt x="1195" y="1298"/>
                  <a:pt x="1194" y="1298"/>
                  <a:pt x="1194" y="1298"/>
                </a:cubicBezTo>
                <a:cubicBezTo>
                  <a:pt x="1193" y="1298"/>
                  <a:pt x="1188" y="1303"/>
                  <a:pt x="1184" y="1308"/>
                </a:cubicBezTo>
                <a:cubicBezTo>
                  <a:pt x="1183" y="1310"/>
                  <a:pt x="1181" y="1312"/>
                  <a:pt x="1181" y="1312"/>
                </a:cubicBezTo>
                <a:cubicBezTo>
                  <a:pt x="1181" y="1312"/>
                  <a:pt x="1181" y="1312"/>
                  <a:pt x="1181" y="1313"/>
                </a:cubicBezTo>
                <a:cubicBezTo>
                  <a:pt x="1181" y="1313"/>
                  <a:pt x="1180" y="1314"/>
                  <a:pt x="1178" y="1316"/>
                </a:cubicBezTo>
                <a:cubicBezTo>
                  <a:pt x="1177" y="1317"/>
                  <a:pt x="1176" y="1319"/>
                  <a:pt x="1175" y="1321"/>
                </a:cubicBezTo>
                <a:cubicBezTo>
                  <a:pt x="1174" y="1322"/>
                  <a:pt x="1173" y="1323"/>
                  <a:pt x="1172" y="1324"/>
                </a:cubicBezTo>
                <a:cubicBezTo>
                  <a:pt x="1172" y="1325"/>
                  <a:pt x="1170" y="1327"/>
                  <a:pt x="1168" y="1329"/>
                </a:cubicBezTo>
                <a:cubicBezTo>
                  <a:pt x="1166" y="1332"/>
                  <a:pt x="1164" y="1334"/>
                  <a:pt x="1164" y="1335"/>
                </a:cubicBezTo>
                <a:cubicBezTo>
                  <a:pt x="1163" y="1335"/>
                  <a:pt x="1163" y="1338"/>
                  <a:pt x="1163" y="1338"/>
                </a:cubicBezTo>
                <a:cubicBezTo>
                  <a:pt x="1163" y="1339"/>
                  <a:pt x="1162" y="1341"/>
                  <a:pt x="1162" y="1342"/>
                </a:cubicBezTo>
                <a:cubicBezTo>
                  <a:pt x="1161" y="1343"/>
                  <a:pt x="1161" y="1344"/>
                  <a:pt x="1161" y="1344"/>
                </a:cubicBezTo>
                <a:cubicBezTo>
                  <a:pt x="1162" y="1344"/>
                  <a:pt x="1163" y="1341"/>
                  <a:pt x="1165" y="1339"/>
                </a:cubicBezTo>
                <a:close/>
                <a:moveTo>
                  <a:pt x="1161" y="1324"/>
                </a:moveTo>
                <a:cubicBezTo>
                  <a:pt x="1162" y="1323"/>
                  <a:pt x="1163" y="1322"/>
                  <a:pt x="1164" y="1321"/>
                </a:cubicBezTo>
                <a:cubicBezTo>
                  <a:pt x="1165" y="1319"/>
                  <a:pt x="1167" y="1316"/>
                  <a:pt x="1170" y="1313"/>
                </a:cubicBezTo>
                <a:cubicBezTo>
                  <a:pt x="1172" y="1309"/>
                  <a:pt x="1175" y="1307"/>
                  <a:pt x="1175" y="1306"/>
                </a:cubicBezTo>
                <a:cubicBezTo>
                  <a:pt x="1176" y="1305"/>
                  <a:pt x="1177" y="1304"/>
                  <a:pt x="1179" y="1302"/>
                </a:cubicBezTo>
                <a:cubicBezTo>
                  <a:pt x="1182" y="1298"/>
                  <a:pt x="1182" y="1298"/>
                  <a:pt x="1179" y="1297"/>
                </a:cubicBezTo>
                <a:cubicBezTo>
                  <a:pt x="1176" y="1297"/>
                  <a:pt x="1163" y="1295"/>
                  <a:pt x="1161" y="1294"/>
                </a:cubicBezTo>
                <a:cubicBezTo>
                  <a:pt x="1161" y="1294"/>
                  <a:pt x="1157" y="1293"/>
                  <a:pt x="1154" y="1292"/>
                </a:cubicBezTo>
                <a:cubicBezTo>
                  <a:pt x="1143" y="1290"/>
                  <a:pt x="1140" y="1289"/>
                  <a:pt x="1139" y="1288"/>
                </a:cubicBezTo>
                <a:cubicBezTo>
                  <a:pt x="1136" y="1288"/>
                  <a:pt x="1136" y="1288"/>
                  <a:pt x="1134" y="1291"/>
                </a:cubicBezTo>
                <a:cubicBezTo>
                  <a:pt x="1133" y="1292"/>
                  <a:pt x="1132" y="1294"/>
                  <a:pt x="1131" y="1295"/>
                </a:cubicBezTo>
                <a:cubicBezTo>
                  <a:pt x="1130" y="1297"/>
                  <a:pt x="1129" y="1298"/>
                  <a:pt x="1128" y="1299"/>
                </a:cubicBezTo>
                <a:cubicBezTo>
                  <a:pt x="1128" y="1300"/>
                  <a:pt x="1126" y="1302"/>
                  <a:pt x="1125" y="1304"/>
                </a:cubicBezTo>
                <a:cubicBezTo>
                  <a:pt x="1123" y="1306"/>
                  <a:pt x="1122" y="1307"/>
                  <a:pt x="1122" y="1307"/>
                </a:cubicBezTo>
                <a:cubicBezTo>
                  <a:pt x="1123" y="1307"/>
                  <a:pt x="1122" y="1308"/>
                  <a:pt x="1122" y="1309"/>
                </a:cubicBezTo>
                <a:cubicBezTo>
                  <a:pt x="1121" y="1309"/>
                  <a:pt x="1121" y="1310"/>
                  <a:pt x="1121" y="1310"/>
                </a:cubicBezTo>
                <a:cubicBezTo>
                  <a:pt x="1121" y="1310"/>
                  <a:pt x="1140" y="1315"/>
                  <a:pt x="1141" y="1315"/>
                </a:cubicBezTo>
                <a:cubicBezTo>
                  <a:pt x="1141" y="1315"/>
                  <a:pt x="1142" y="1316"/>
                  <a:pt x="1143" y="1316"/>
                </a:cubicBezTo>
                <a:cubicBezTo>
                  <a:pt x="1144" y="1317"/>
                  <a:pt x="1144" y="1317"/>
                  <a:pt x="1145" y="1317"/>
                </a:cubicBezTo>
                <a:cubicBezTo>
                  <a:pt x="1146" y="1317"/>
                  <a:pt x="1154" y="1320"/>
                  <a:pt x="1157" y="1322"/>
                </a:cubicBezTo>
                <a:cubicBezTo>
                  <a:pt x="1160" y="1325"/>
                  <a:pt x="1160" y="1325"/>
                  <a:pt x="1161" y="1324"/>
                </a:cubicBezTo>
                <a:close/>
                <a:moveTo>
                  <a:pt x="326" y="1304"/>
                </a:moveTo>
                <a:cubicBezTo>
                  <a:pt x="328" y="1298"/>
                  <a:pt x="329" y="1293"/>
                  <a:pt x="330" y="1292"/>
                </a:cubicBezTo>
                <a:cubicBezTo>
                  <a:pt x="330" y="1292"/>
                  <a:pt x="331" y="1288"/>
                  <a:pt x="333" y="1283"/>
                </a:cubicBezTo>
                <a:cubicBezTo>
                  <a:pt x="334" y="1278"/>
                  <a:pt x="337" y="1270"/>
                  <a:pt x="340" y="1263"/>
                </a:cubicBezTo>
                <a:cubicBezTo>
                  <a:pt x="345" y="1245"/>
                  <a:pt x="347" y="1241"/>
                  <a:pt x="347" y="1241"/>
                </a:cubicBezTo>
                <a:cubicBezTo>
                  <a:pt x="347" y="1240"/>
                  <a:pt x="344" y="1241"/>
                  <a:pt x="341" y="1242"/>
                </a:cubicBezTo>
                <a:cubicBezTo>
                  <a:pt x="332" y="1244"/>
                  <a:pt x="321" y="1243"/>
                  <a:pt x="315" y="1241"/>
                </a:cubicBezTo>
                <a:cubicBezTo>
                  <a:pt x="313" y="1240"/>
                  <a:pt x="313" y="1240"/>
                  <a:pt x="311" y="1242"/>
                </a:cubicBezTo>
                <a:cubicBezTo>
                  <a:pt x="310" y="1243"/>
                  <a:pt x="309" y="1245"/>
                  <a:pt x="307" y="1246"/>
                </a:cubicBezTo>
                <a:cubicBezTo>
                  <a:pt x="305" y="1247"/>
                  <a:pt x="305" y="1247"/>
                  <a:pt x="305" y="1247"/>
                </a:cubicBezTo>
                <a:cubicBezTo>
                  <a:pt x="302" y="1245"/>
                  <a:pt x="302" y="1245"/>
                  <a:pt x="302" y="1245"/>
                </a:cubicBezTo>
                <a:cubicBezTo>
                  <a:pt x="299" y="1243"/>
                  <a:pt x="299" y="1243"/>
                  <a:pt x="299" y="1241"/>
                </a:cubicBezTo>
                <a:cubicBezTo>
                  <a:pt x="299" y="1240"/>
                  <a:pt x="299" y="1240"/>
                  <a:pt x="298" y="1239"/>
                </a:cubicBezTo>
                <a:cubicBezTo>
                  <a:pt x="297" y="1239"/>
                  <a:pt x="296" y="1237"/>
                  <a:pt x="295" y="1236"/>
                </a:cubicBezTo>
                <a:cubicBezTo>
                  <a:pt x="293" y="1233"/>
                  <a:pt x="292" y="1233"/>
                  <a:pt x="293" y="1232"/>
                </a:cubicBezTo>
                <a:cubicBezTo>
                  <a:pt x="293" y="1232"/>
                  <a:pt x="293" y="1230"/>
                  <a:pt x="293" y="1230"/>
                </a:cubicBezTo>
                <a:cubicBezTo>
                  <a:pt x="292" y="1230"/>
                  <a:pt x="290" y="1229"/>
                  <a:pt x="288" y="1228"/>
                </a:cubicBezTo>
                <a:cubicBezTo>
                  <a:pt x="283" y="1226"/>
                  <a:pt x="277" y="1223"/>
                  <a:pt x="276" y="1223"/>
                </a:cubicBezTo>
                <a:cubicBezTo>
                  <a:pt x="275" y="1223"/>
                  <a:pt x="275" y="1223"/>
                  <a:pt x="274" y="1223"/>
                </a:cubicBezTo>
                <a:cubicBezTo>
                  <a:pt x="274" y="1222"/>
                  <a:pt x="271" y="1221"/>
                  <a:pt x="269" y="1221"/>
                </a:cubicBezTo>
                <a:cubicBezTo>
                  <a:pt x="266" y="1220"/>
                  <a:pt x="263" y="1219"/>
                  <a:pt x="262" y="1219"/>
                </a:cubicBezTo>
                <a:cubicBezTo>
                  <a:pt x="261" y="1219"/>
                  <a:pt x="260" y="1218"/>
                  <a:pt x="259" y="1218"/>
                </a:cubicBezTo>
                <a:cubicBezTo>
                  <a:pt x="257" y="1218"/>
                  <a:pt x="256" y="1218"/>
                  <a:pt x="256" y="1218"/>
                </a:cubicBezTo>
                <a:cubicBezTo>
                  <a:pt x="256" y="1217"/>
                  <a:pt x="255" y="1217"/>
                  <a:pt x="255" y="1217"/>
                </a:cubicBezTo>
                <a:cubicBezTo>
                  <a:pt x="255" y="1218"/>
                  <a:pt x="256" y="1220"/>
                  <a:pt x="258" y="1222"/>
                </a:cubicBezTo>
                <a:cubicBezTo>
                  <a:pt x="261" y="1228"/>
                  <a:pt x="273" y="1245"/>
                  <a:pt x="276" y="1249"/>
                </a:cubicBezTo>
                <a:cubicBezTo>
                  <a:pt x="278" y="1251"/>
                  <a:pt x="279" y="1253"/>
                  <a:pt x="280" y="1255"/>
                </a:cubicBezTo>
                <a:cubicBezTo>
                  <a:pt x="281" y="1256"/>
                  <a:pt x="282" y="1257"/>
                  <a:pt x="283" y="1258"/>
                </a:cubicBezTo>
                <a:cubicBezTo>
                  <a:pt x="283" y="1258"/>
                  <a:pt x="284" y="1260"/>
                  <a:pt x="286" y="1263"/>
                </a:cubicBezTo>
                <a:cubicBezTo>
                  <a:pt x="288" y="1265"/>
                  <a:pt x="289" y="1268"/>
                  <a:pt x="290" y="1269"/>
                </a:cubicBezTo>
                <a:cubicBezTo>
                  <a:pt x="291" y="1270"/>
                  <a:pt x="292" y="1272"/>
                  <a:pt x="294" y="1273"/>
                </a:cubicBezTo>
                <a:cubicBezTo>
                  <a:pt x="295" y="1275"/>
                  <a:pt x="296" y="1277"/>
                  <a:pt x="296" y="1277"/>
                </a:cubicBezTo>
                <a:cubicBezTo>
                  <a:pt x="296" y="1277"/>
                  <a:pt x="297" y="1278"/>
                  <a:pt x="298" y="1279"/>
                </a:cubicBezTo>
                <a:cubicBezTo>
                  <a:pt x="299" y="1281"/>
                  <a:pt x="300" y="1282"/>
                  <a:pt x="300" y="1283"/>
                </a:cubicBezTo>
                <a:cubicBezTo>
                  <a:pt x="300" y="1283"/>
                  <a:pt x="302" y="1285"/>
                  <a:pt x="303" y="1287"/>
                </a:cubicBezTo>
                <a:cubicBezTo>
                  <a:pt x="306" y="1291"/>
                  <a:pt x="310" y="1296"/>
                  <a:pt x="311" y="1299"/>
                </a:cubicBezTo>
                <a:cubicBezTo>
                  <a:pt x="312" y="1300"/>
                  <a:pt x="314" y="1302"/>
                  <a:pt x="315" y="1304"/>
                </a:cubicBezTo>
                <a:cubicBezTo>
                  <a:pt x="316" y="1306"/>
                  <a:pt x="317" y="1307"/>
                  <a:pt x="318" y="1307"/>
                </a:cubicBezTo>
                <a:cubicBezTo>
                  <a:pt x="318" y="1307"/>
                  <a:pt x="318" y="1308"/>
                  <a:pt x="318" y="1308"/>
                </a:cubicBezTo>
                <a:cubicBezTo>
                  <a:pt x="318" y="1309"/>
                  <a:pt x="322" y="1314"/>
                  <a:pt x="322" y="1314"/>
                </a:cubicBezTo>
                <a:cubicBezTo>
                  <a:pt x="322" y="1314"/>
                  <a:pt x="324" y="1309"/>
                  <a:pt x="326" y="1304"/>
                </a:cubicBezTo>
                <a:close/>
                <a:moveTo>
                  <a:pt x="1195" y="1290"/>
                </a:moveTo>
                <a:cubicBezTo>
                  <a:pt x="1198" y="1289"/>
                  <a:pt x="1201" y="1287"/>
                  <a:pt x="1203" y="1285"/>
                </a:cubicBezTo>
                <a:cubicBezTo>
                  <a:pt x="1203" y="1284"/>
                  <a:pt x="1205" y="1281"/>
                  <a:pt x="1206" y="1278"/>
                </a:cubicBezTo>
                <a:cubicBezTo>
                  <a:pt x="1209" y="1272"/>
                  <a:pt x="1211" y="1268"/>
                  <a:pt x="1214" y="1262"/>
                </a:cubicBezTo>
                <a:cubicBezTo>
                  <a:pt x="1215" y="1260"/>
                  <a:pt x="1216" y="1258"/>
                  <a:pt x="1216" y="1257"/>
                </a:cubicBezTo>
                <a:cubicBezTo>
                  <a:pt x="1216" y="1256"/>
                  <a:pt x="1216" y="1256"/>
                  <a:pt x="1214" y="1257"/>
                </a:cubicBezTo>
                <a:cubicBezTo>
                  <a:pt x="1212" y="1257"/>
                  <a:pt x="1209" y="1258"/>
                  <a:pt x="1206" y="1258"/>
                </a:cubicBezTo>
                <a:cubicBezTo>
                  <a:pt x="1201" y="1260"/>
                  <a:pt x="1199" y="1260"/>
                  <a:pt x="1193" y="1259"/>
                </a:cubicBezTo>
                <a:cubicBezTo>
                  <a:pt x="1184" y="1259"/>
                  <a:pt x="1170" y="1258"/>
                  <a:pt x="1164" y="1256"/>
                </a:cubicBezTo>
                <a:cubicBezTo>
                  <a:pt x="1156" y="1255"/>
                  <a:pt x="1154" y="1255"/>
                  <a:pt x="1153" y="1256"/>
                </a:cubicBezTo>
                <a:cubicBezTo>
                  <a:pt x="1153" y="1256"/>
                  <a:pt x="1152" y="1258"/>
                  <a:pt x="1150" y="1261"/>
                </a:cubicBezTo>
                <a:cubicBezTo>
                  <a:pt x="1149" y="1263"/>
                  <a:pt x="1147" y="1268"/>
                  <a:pt x="1146" y="1270"/>
                </a:cubicBezTo>
                <a:cubicBezTo>
                  <a:pt x="1144" y="1272"/>
                  <a:pt x="1143" y="1274"/>
                  <a:pt x="1143" y="1274"/>
                </a:cubicBezTo>
                <a:cubicBezTo>
                  <a:pt x="1143" y="1275"/>
                  <a:pt x="1143" y="1276"/>
                  <a:pt x="1142" y="1277"/>
                </a:cubicBezTo>
                <a:cubicBezTo>
                  <a:pt x="1141" y="1279"/>
                  <a:pt x="1140" y="1280"/>
                  <a:pt x="1140" y="1280"/>
                </a:cubicBezTo>
                <a:cubicBezTo>
                  <a:pt x="1140" y="1281"/>
                  <a:pt x="1141" y="1281"/>
                  <a:pt x="1151" y="1283"/>
                </a:cubicBezTo>
                <a:cubicBezTo>
                  <a:pt x="1154" y="1284"/>
                  <a:pt x="1158" y="1285"/>
                  <a:pt x="1161" y="1286"/>
                </a:cubicBezTo>
                <a:cubicBezTo>
                  <a:pt x="1165" y="1287"/>
                  <a:pt x="1173" y="1289"/>
                  <a:pt x="1179" y="1290"/>
                </a:cubicBezTo>
                <a:cubicBezTo>
                  <a:pt x="1183" y="1291"/>
                  <a:pt x="1192" y="1290"/>
                  <a:pt x="1195" y="1290"/>
                </a:cubicBezTo>
                <a:close/>
                <a:moveTo>
                  <a:pt x="344" y="1230"/>
                </a:moveTo>
                <a:cubicBezTo>
                  <a:pt x="346" y="1229"/>
                  <a:pt x="348" y="1229"/>
                  <a:pt x="349" y="1228"/>
                </a:cubicBezTo>
                <a:cubicBezTo>
                  <a:pt x="352" y="1227"/>
                  <a:pt x="352" y="1227"/>
                  <a:pt x="353" y="1225"/>
                </a:cubicBezTo>
                <a:cubicBezTo>
                  <a:pt x="359" y="1209"/>
                  <a:pt x="368" y="1191"/>
                  <a:pt x="379" y="1173"/>
                </a:cubicBezTo>
                <a:cubicBezTo>
                  <a:pt x="381" y="1170"/>
                  <a:pt x="382" y="1168"/>
                  <a:pt x="382" y="1168"/>
                </a:cubicBezTo>
                <a:cubicBezTo>
                  <a:pt x="382" y="1167"/>
                  <a:pt x="380" y="1169"/>
                  <a:pt x="375" y="1175"/>
                </a:cubicBezTo>
                <a:cubicBezTo>
                  <a:pt x="359" y="1193"/>
                  <a:pt x="356" y="1195"/>
                  <a:pt x="344" y="1207"/>
                </a:cubicBezTo>
                <a:cubicBezTo>
                  <a:pt x="341" y="1211"/>
                  <a:pt x="336" y="1216"/>
                  <a:pt x="326" y="1227"/>
                </a:cubicBezTo>
                <a:cubicBezTo>
                  <a:pt x="323" y="1230"/>
                  <a:pt x="323" y="1230"/>
                  <a:pt x="324" y="1230"/>
                </a:cubicBezTo>
                <a:cubicBezTo>
                  <a:pt x="326" y="1231"/>
                  <a:pt x="340" y="1230"/>
                  <a:pt x="344" y="1230"/>
                </a:cubicBezTo>
                <a:close/>
                <a:moveTo>
                  <a:pt x="313" y="1225"/>
                </a:moveTo>
                <a:cubicBezTo>
                  <a:pt x="314" y="1224"/>
                  <a:pt x="314" y="1223"/>
                  <a:pt x="312" y="1222"/>
                </a:cubicBezTo>
                <a:cubicBezTo>
                  <a:pt x="311" y="1222"/>
                  <a:pt x="310" y="1221"/>
                  <a:pt x="309" y="1218"/>
                </a:cubicBezTo>
                <a:cubicBezTo>
                  <a:pt x="306" y="1214"/>
                  <a:pt x="300" y="1206"/>
                  <a:pt x="297" y="1200"/>
                </a:cubicBezTo>
                <a:cubicBezTo>
                  <a:pt x="295" y="1198"/>
                  <a:pt x="294" y="1196"/>
                  <a:pt x="294" y="1196"/>
                </a:cubicBezTo>
                <a:cubicBezTo>
                  <a:pt x="293" y="1195"/>
                  <a:pt x="292" y="1194"/>
                  <a:pt x="291" y="1193"/>
                </a:cubicBezTo>
                <a:cubicBezTo>
                  <a:pt x="291" y="1191"/>
                  <a:pt x="290" y="1190"/>
                  <a:pt x="289" y="1190"/>
                </a:cubicBezTo>
                <a:cubicBezTo>
                  <a:pt x="289" y="1190"/>
                  <a:pt x="289" y="1190"/>
                  <a:pt x="289" y="1189"/>
                </a:cubicBezTo>
                <a:cubicBezTo>
                  <a:pt x="288" y="1187"/>
                  <a:pt x="287" y="1184"/>
                  <a:pt x="284" y="1183"/>
                </a:cubicBezTo>
                <a:cubicBezTo>
                  <a:pt x="284" y="1183"/>
                  <a:pt x="284" y="1183"/>
                  <a:pt x="283" y="1183"/>
                </a:cubicBezTo>
                <a:cubicBezTo>
                  <a:pt x="283" y="1183"/>
                  <a:pt x="282" y="1183"/>
                  <a:pt x="281" y="1184"/>
                </a:cubicBezTo>
                <a:cubicBezTo>
                  <a:pt x="281" y="1184"/>
                  <a:pt x="281" y="1184"/>
                  <a:pt x="281" y="1184"/>
                </a:cubicBezTo>
                <a:cubicBezTo>
                  <a:pt x="272" y="1188"/>
                  <a:pt x="263" y="1185"/>
                  <a:pt x="263" y="1185"/>
                </a:cubicBezTo>
                <a:cubicBezTo>
                  <a:pt x="264" y="1187"/>
                  <a:pt x="264" y="1187"/>
                  <a:pt x="264" y="1187"/>
                </a:cubicBezTo>
                <a:cubicBezTo>
                  <a:pt x="264" y="1187"/>
                  <a:pt x="264" y="1187"/>
                  <a:pt x="265" y="1188"/>
                </a:cubicBezTo>
                <a:cubicBezTo>
                  <a:pt x="265" y="1189"/>
                  <a:pt x="265" y="1189"/>
                  <a:pt x="266" y="1189"/>
                </a:cubicBezTo>
                <a:cubicBezTo>
                  <a:pt x="267" y="1190"/>
                  <a:pt x="267" y="1190"/>
                  <a:pt x="267" y="1190"/>
                </a:cubicBezTo>
                <a:cubicBezTo>
                  <a:pt x="267" y="1191"/>
                  <a:pt x="270" y="1193"/>
                  <a:pt x="276" y="1200"/>
                </a:cubicBezTo>
                <a:cubicBezTo>
                  <a:pt x="279" y="1203"/>
                  <a:pt x="283" y="1207"/>
                  <a:pt x="284" y="1209"/>
                </a:cubicBezTo>
                <a:cubicBezTo>
                  <a:pt x="288" y="1213"/>
                  <a:pt x="291" y="1216"/>
                  <a:pt x="293" y="1216"/>
                </a:cubicBezTo>
                <a:cubicBezTo>
                  <a:pt x="293" y="1217"/>
                  <a:pt x="296" y="1218"/>
                  <a:pt x="299" y="1220"/>
                </a:cubicBezTo>
                <a:cubicBezTo>
                  <a:pt x="304" y="1222"/>
                  <a:pt x="311" y="1226"/>
                  <a:pt x="311" y="1226"/>
                </a:cubicBezTo>
                <a:cubicBezTo>
                  <a:pt x="311" y="1226"/>
                  <a:pt x="312" y="1226"/>
                  <a:pt x="313" y="1225"/>
                </a:cubicBezTo>
                <a:close/>
                <a:moveTo>
                  <a:pt x="371" y="1221"/>
                </a:moveTo>
                <a:cubicBezTo>
                  <a:pt x="374" y="1220"/>
                  <a:pt x="385" y="1216"/>
                  <a:pt x="396" y="1213"/>
                </a:cubicBezTo>
                <a:cubicBezTo>
                  <a:pt x="397" y="1212"/>
                  <a:pt x="400" y="1212"/>
                  <a:pt x="402" y="1211"/>
                </a:cubicBezTo>
                <a:cubicBezTo>
                  <a:pt x="403" y="1210"/>
                  <a:pt x="406" y="1210"/>
                  <a:pt x="406" y="1210"/>
                </a:cubicBezTo>
                <a:cubicBezTo>
                  <a:pt x="407" y="1209"/>
                  <a:pt x="409" y="1209"/>
                  <a:pt x="410" y="1208"/>
                </a:cubicBezTo>
                <a:cubicBezTo>
                  <a:pt x="412" y="1208"/>
                  <a:pt x="414" y="1207"/>
                  <a:pt x="416" y="1206"/>
                </a:cubicBezTo>
                <a:cubicBezTo>
                  <a:pt x="418" y="1206"/>
                  <a:pt x="421" y="1205"/>
                  <a:pt x="424" y="1204"/>
                </a:cubicBezTo>
                <a:cubicBezTo>
                  <a:pt x="426" y="1203"/>
                  <a:pt x="429" y="1202"/>
                  <a:pt x="430" y="1202"/>
                </a:cubicBezTo>
                <a:cubicBezTo>
                  <a:pt x="439" y="1199"/>
                  <a:pt x="446" y="1197"/>
                  <a:pt x="447" y="1196"/>
                </a:cubicBezTo>
                <a:cubicBezTo>
                  <a:pt x="447" y="1196"/>
                  <a:pt x="446" y="1195"/>
                  <a:pt x="445" y="1193"/>
                </a:cubicBezTo>
                <a:cubicBezTo>
                  <a:pt x="444" y="1192"/>
                  <a:pt x="442" y="1189"/>
                  <a:pt x="441" y="1188"/>
                </a:cubicBezTo>
                <a:cubicBezTo>
                  <a:pt x="440" y="1186"/>
                  <a:pt x="439" y="1185"/>
                  <a:pt x="439" y="1184"/>
                </a:cubicBezTo>
                <a:cubicBezTo>
                  <a:pt x="438" y="1184"/>
                  <a:pt x="437" y="1183"/>
                  <a:pt x="437" y="1181"/>
                </a:cubicBezTo>
                <a:cubicBezTo>
                  <a:pt x="435" y="1179"/>
                  <a:pt x="434" y="1177"/>
                  <a:pt x="433" y="1176"/>
                </a:cubicBezTo>
                <a:cubicBezTo>
                  <a:pt x="432" y="1176"/>
                  <a:pt x="431" y="1174"/>
                  <a:pt x="431" y="1173"/>
                </a:cubicBezTo>
                <a:cubicBezTo>
                  <a:pt x="430" y="1172"/>
                  <a:pt x="429" y="1170"/>
                  <a:pt x="429" y="1170"/>
                </a:cubicBezTo>
                <a:cubicBezTo>
                  <a:pt x="428" y="1170"/>
                  <a:pt x="428" y="1170"/>
                  <a:pt x="428" y="1170"/>
                </a:cubicBezTo>
                <a:cubicBezTo>
                  <a:pt x="428" y="1169"/>
                  <a:pt x="428" y="1168"/>
                  <a:pt x="427" y="1168"/>
                </a:cubicBezTo>
                <a:cubicBezTo>
                  <a:pt x="426" y="1167"/>
                  <a:pt x="425" y="1166"/>
                  <a:pt x="425" y="1165"/>
                </a:cubicBezTo>
                <a:cubicBezTo>
                  <a:pt x="424" y="1164"/>
                  <a:pt x="423" y="1162"/>
                  <a:pt x="423" y="1161"/>
                </a:cubicBezTo>
                <a:cubicBezTo>
                  <a:pt x="422" y="1161"/>
                  <a:pt x="419" y="1157"/>
                  <a:pt x="416" y="1152"/>
                </a:cubicBezTo>
                <a:cubicBezTo>
                  <a:pt x="413" y="1147"/>
                  <a:pt x="410" y="1144"/>
                  <a:pt x="410" y="1144"/>
                </a:cubicBezTo>
                <a:cubicBezTo>
                  <a:pt x="410" y="1144"/>
                  <a:pt x="401" y="1157"/>
                  <a:pt x="398" y="1161"/>
                </a:cubicBezTo>
                <a:cubicBezTo>
                  <a:pt x="398" y="1162"/>
                  <a:pt x="395" y="1166"/>
                  <a:pt x="393" y="1170"/>
                </a:cubicBezTo>
                <a:cubicBezTo>
                  <a:pt x="379" y="1191"/>
                  <a:pt x="373" y="1203"/>
                  <a:pt x="367" y="1216"/>
                </a:cubicBezTo>
                <a:cubicBezTo>
                  <a:pt x="365" y="1221"/>
                  <a:pt x="364" y="1223"/>
                  <a:pt x="366" y="1223"/>
                </a:cubicBezTo>
                <a:cubicBezTo>
                  <a:pt x="366" y="1223"/>
                  <a:pt x="368" y="1222"/>
                  <a:pt x="371" y="1221"/>
                </a:cubicBezTo>
                <a:close/>
                <a:moveTo>
                  <a:pt x="268" y="1207"/>
                </a:moveTo>
                <a:cubicBezTo>
                  <a:pt x="267" y="1206"/>
                  <a:pt x="265" y="1204"/>
                  <a:pt x="264" y="1203"/>
                </a:cubicBezTo>
                <a:cubicBezTo>
                  <a:pt x="260" y="1199"/>
                  <a:pt x="256" y="1197"/>
                  <a:pt x="251" y="1195"/>
                </a:cubicBezTo>
                <a:cubicBezTo>
                  <a:pt x="250" y="1195"/>
                  <a:pt x="248" y="1195"/>
                  <a:pt x="246" y="1196"/>
                </a:cubicBezTo>
                <a:cubicBezTo>
                  <a:pt x="245" y="1197"/>
                  <a:pt x="243" y="1198"/>
                  <a:pt x="243" y="1198"/>
                </a:cubicBezTo>
                <a:cubicBezTo>
                  <a:pt x="242" y="1199"/>
                  <a:pt x="242" y="1199"/>
                  <a:pt x="243" y="1201"/>
                </a:cubicBezTo>
                <a:cubicBezTo>
                  <a:pt x="245" y="1203"/>
                  <a:pt x="245" y="1203"/>
                  <a:pt x="249" y="1204"/>
                </a:cubicBezTo>
                <a:cubicBezTo>
                  <a:pt x="255" y="1204"/>
                  <a:pt x="261" y="1206"/>
                  <a:pt x="264" y="1207"/>
                </a:cubicBezTo>
                <a:cubicBezTo>
                  <a:pt x="266" y="1208"/>
                  <a:pt x="267" y="1208"/>
                  <a:pt x="268" y="1208"/>
                </a:cubicBezTo>
                <a:cubicBezTo>
                  <a:pt x="269" y="1208"/>
                  <a:pt x="269" y="1208"/>
                  <a:pt x="268" y="1207"/>
                </a:cubicBezTo>
                <a:close/>
                <a:moveTo>
                  <a:pt x="209" y="1195"/>
                </a:moveTo>
                <a:cubicBezTo>
                  <a:pt x="210" y="1192"/>
                  <a:pt x="211" y="1189"/>
                  <a:pt x="211" y="1188"/>
                </a:cubicBezTo>
                <a:cubicBezTo>
                  <a:pt x="211" y="1188"/>
                  <a:pt x="200" y="1188"/>
                  <a:pt x="187" y="1188"/>
                </a:cubicBezTo>
                <a:cubicBezTo>
                  <a:pt x="173" y="1187"/>
                  <a:pt x="161" y="1187"/>
                  <a:pt x="160" y="1187"/>
                </a:cubicBezTo>
                <a:cubicBezTo>
                  <a:pt x="159" y="1186"/>
                  <a:pt x="155" y="1186"/>
                  <a:pt x="151" y="1185"/>
                </a:cubicBezTo>
                <a:cubicBezTo>
                  <a:pt x="147" y="1185"/>
                  <a:pt x="143" y="1184"/>
                  <a:pt x="141" y="1184"/>
                </a:cubicBezTo>
                <a:cubicBezTo>
                  <a:pt x="139" y="1184"/>
                  <a:pt x="138" y="1183"/>
                  <a:pt x="138" y="1184"/>
                </a:cubicBezTo>
                <a:cubicBezTo>
                  <a:pt x="138" y="1184"/>
                  <a:pt x="139" y="1185"/>
                  <a:pt x="140" y="1186"/>
                </a:cubicBezTo>
                <a:cubicBezTo>
                  <a:pt x="142" y="1188"/>
                  <a:pt x="144" y="1189"/>
                  <a:pt x="145" y="1189"/>
                </a:cubicBezTo>
                <a:cubicBezTo>
                  <a:pt x="147" y="1189"/>
                  <a:pt x="149" y="1190"/>
                  <a:pt x="150" y="1192"/>
                </a:cubicBezTo>
                <a:cubicBezTo>
                  <a:pt x="150" y="1193"/>
                  <a:pt x="151" y="1194"/>
                  <a:pt x="153" y="1195"/>
                </a:cubicBezTo>
                <a:cubicBezTo>
                  <a:pt x="155" y="1195"/>
                  <a:pt x="158" y="1195"/>
                  <a:pt x="161" y="1196"/>
                </a:cubicBezTo>
                <a:cubicBezTo>
                  <a:pt x="163" y="1197"/>
                  <a:pt x="166" y="1198"/>
                  <a:pt x="167" y="1198"/>
                </a:cubicBezTo>
                <a:cubicBezTo>
                  <a:pt x="169" y="1198"/>
                  <a:pt x="170" y="1199"/>
                  <a:pt x="171" y="1199"/>
                </a:cubicBezTo>
                <a:cubicBezTo>
                  <a:pt x="173" y="1199"/>
                  <a:pt x="175" y="1200"/>
                  <a:pt x="177" y="1200"/>
                </a:cubicBezTo>
                <a:cubicBezTo>
                  <a:pt x="179" y="1200"/>
                  <a:pt x="182" y="1201"/>
                  <a:pt x="183" y="1201"/>
                </a:cubicBezTo>
                <a:cubicBezTo>
                  <a:pt x="186" y="1202"/>
                  <a:pt x="200" y="1203"/>
                  <a:pt x="204" y="1202"/>
                </a:cubicBezTo>
                <a:cubicBezTo>
                  <a:pt x="207" y="1202"/>
                  <a:pt x="207" y="1202"/>
                  <a:pt x="207" y="1202"/>
                </a:cubicBezTo>
                <a:cubicBezTo>
                  <a:pt x="209" y="1195"/>
                  <a:pt x="209" y="1195"/>
                  <a:pt x="209" y="1195"/>
                </a:cubicBezTo>
                <a:close/>
                <a:moveTo>
                  <a:pt x="222" y="1189"/>
                </a:moveTo>
                <a:cubicBezTo>
                  <a:pt x="221" y="1191"/>
                  <a:pt x="221" y="1191"/>
                  <a:pt x="221" y="1191"/>
                </a:cubicBezTo>
                <a:cubicBezTo>
                  <a:pt x="221" y="1192"/>
                  <a:pt x="220" y="1195"/>
                  <a:pt x="219" y="1197"/>
                </a:cubicBezTo>
                <a:cubicBezTo>
                  <a:pt x="217" y="1202"/>
                  <a:pt x="217" y="1202"/>
                  <a:pt x="217" y="1202"/>
                </a:cubicBezTo>
                <a:cubicBezTo>
                  <a:pt x="219" y="1202"/>
                  <a:pt x="219" y="1202"/>
                  <a:pt x="219" y="1202"/>
                </a:cubicBezTo>
                <a:cubicBezTo>
                  <a:pt x="219" y="1202"/>
                  <a:pt x="220" y="1202"/>
                  <a:pt x="220" y="1202"/>
                </a:cubicBezTo>
                <a:cubicBezTo>
                  <a:pt x="229" y="1202"/>
                  <a:pt x="229" y="1202"/>
                  <a:pt x="229" y="1202"/>
                </a:cubicBezTo>
                <a:cubicBezTo>
                  <a:pt x="230" y="1202"/>
                  <a:pt x="231" y="1202"/>
                  <a:pt x="232" y="1202"/>
                </a:cubicBezTo>
                <a:cubicBezTo>
                  <a:pt x="235" y="1202"/>
                  <a:pt x="236" y="1202"/>
                  <a:pt x="236" y="1202"/>
                </a:cubicBezTo>
                <a:cubicBezTo>
                  <a:pt x="238" y="1202"/>
                  <a:pt x="238" y="1202"/>
                  <a:pt x="238" y="1202"/>
                </a:cubicBezTo>
                <a:cubicBezTo>
                  <a:pt x="227" y="1188"/>
                  <a:pt x="227" y="1188"/>
                  <a:pt x="227" y="1188"/>
                </a:cubicBezTo>
                <a:cubicBezTo>
                  <a:pt x="222" y="1189"/>
                  <a:pt x="222" y="1189"/>
                  <a:pt x="222" y="1189"/>
                </a:cubicBezTo>
                <a:close/>
                <a:moveTo>
                  <a:pt x="214" y="1179"/>
                </a:moveTo>
                <a:cubicBezTo>
                  <a:pt x="214" y="1179"/>
                  <a:pt x="214" y="1179"/>
                  <a:pt x="214" y="1178"/>
                </a:cubicBezTo>
                <a:cubicBezTo>
                  <a:pt x="214" y="1178"/>
                  <a:pt x="212" y="1177"/>
                  <a:pt x="210" y="1176"/>
                </a:cubicBezTo>
                <a:cubicBezTo>
                  <a:pt x="208" y="1174"/>
                  <a:pt x="207" y="1173"/>
                  <a:pt x="206" y="1173"/>
                </a:cubicBezTo>
                <a:cubicBezTo>
                  <a:pt x="206" y="1173"/>
                  <a:pt x="205" y="1173"/>
                  <a:pt x="205" y="1173"/>
                </a:cubicBezTo>
                <a:cubicBezTo>
                  <a:pt x="205" y="1172"/>
                  <a:pt x="205" y="1172"/>
                  <a:pt x="205" y="1172"/>
                </a:cubicBezTo>
                <a:cubicBezTo>
                  <a:pt x="205" y="1172"/>
                  <a:pt x="204" y="1171"/>
                  <a:pt x="202" y="1170"/>
                </a:cubicBezTo>
                <a:cubicBezTo>
                  <a:pt x="201" y="1169"/>
                  <a:pt x="200" y="1169"/>
                  <a:pt x="200" y="1169"/>
                </a:cubicBezTo>
                <a:cubicBezTo>
                  <a:pt x="200" y="1169"/>
                  <a:pt x="199" y="1168"/>
                  <a:pt x="198" y="1168"/>
                </a:cubicBezTo>
                <a:cubicBezTo>
                  <a:pt x="198" y="1167"/>
                  <a:pt x="197" y="1166"/>
                  <a:pt x="196" y="1166"/>
                </a:cubicBezTo>
                <a:cubicBezTo>
                  <a:pt x="196" y="1166"/>
                  <a:pt x="196" y="1166"/>
                  <a:pt x="196" y="1166"/>
                </a:cubicBezTo>
                <a:cubicBezTo>
                  <a:pt x="196" y="1165"/>
                  <a:pt x="196" y="1165"/>
                  <a:pt x="195" y="1165"/>
                </a:cubicBezTo>
                <a:cubicBezTo>
                  <a:pt x="195" y="1165"/>
                  <a:pt x="194" y="1165"/>
                  <a:pt x="194" y="1164"/>
                </a:cubicBezTo>
                <a:cubicBezTo>
                  <a:pt x="194" y="1164"/>
                  <a:pt x="191" y="1163"/>
                  <a:pt x="180" y="1162"/>
                </a:cubicBezTo>
                <a:cubicBezTo>
                  <a:pt x="176" y="1162"/>
                  <a:pt x="171" y="1162"/>
                  <a:pt x="170" y="1162"/>
                </a:cubicBezTo>
                <a:cubicBezTo>
                  <a:pt x="164" y="1161"/>
                  <a:pt x="161" y="1161"/>
                  <a:pt x="145" y="1160"/>
                </a:cubicBezTo>
                <a:cubicBezTo>
                  <a:pt x="137" y="1159"/>
                  <a:pt x="130" y="1159"/>
                  <a:pt x="128" y="1159"/>
                </a:cubicBezTo>
                <a:cubicBezTo>
                  <a:pt x="125" y="1158"/>
                  <a:pt x="125" y="1158"/>
                  <a:pt x="125" y="1158"/>
                </a:cubicBezTo>
                <a:cubicBezTo>
                  <a:pt x="132" y="1166"/>
                  <a:pt x="132" y="1166"/>
                  <a:pt x="132" y="1166"/>
                </a:cubicBezTo>
                <a:cubicBezTo>
                  <a:pt x="136" y="1171"/>
                  <a:pt x="139" y="1174"/>
                  <a:pt x="140" y="1175"/>
                </a:cubicBezTo>
                <a:cubicBezTo>
                  <a:pt x="142" y="1176"/>
                  <a:pt x="155" y="1178"/>
                  <a:pt x="177" y="1178"/>
                </a:cubicBezTo>
                <a:cubicBezTo>
                  <a:pt x="184" y="1179"/>
                  <a:pt x="193" y="1179"/>
                  <a:pt x="197" y="1179"/>
                </a:cubicBezTo>
                <a:cubicBezTo>
                  <a:pt x="210" y="1180"/>
                  <a:pt x="214" y="1180"/>
                  <a:pt x="214" y="1179"/>
                </a:cubicBezTo>
                <a:close/>
                <a:moveTo>
                  <a:pt x="120" y="1164"/>
                </a:moveTo>
                <a:cubicBezTo>
                  <a:pt x="112" y="1156"/>
                  <a:pt x="107" y="1151"/>
                  <a:pt x="103" y="1149"/>
                </a:cubicBezTo>
                <a:cubicBezTo>
                  <a:pt x="87" y="1140"/>
                  <a:pt x="63" y="1108"/>
                  <a:pt x="61" y="1104"/>
                </a:cubicBezTo>
                <a:cubicBezTo>
                  <a:pt x="57" y="1097"/>
                  <a:pt x="55" y="1091"/>
                  <a:pt x="55" y="1085"/>
                </a:cubicBezTo>
                <a:cubicBezTo>
                  <a:pt x="55" y="1081"/>
                  <a:pt x="55" y="1080"/>
                  <a:pt x="57" y="1076"/>
                </a:cubicBezTo>
                <a:cubicBezTo>
                  <a:pt x="59" y="1071"/>
                  <a:pt x="59" y="1071"/>
                  <a:pt x="59" y="1071"/>
                </a:cubicBezTo>
                <a:cubicBezTo>
                  <a:pt x="57" y="1066"/>
                  <a:pt x="57" y="1066"/>
                  <a:pt x="57" y="1066"/>
                </a:cubicBezTo>
                <a:cubicBezTo>
                  <a:pt x="55" y="1061"/>
                  <a:pt x="53" y="1057"/>
                  <a:pt x="49" y="1050"/>
                </a:cubicBezTo>
                <a:cubicBezTo>
                  <a:pt x="44" y="1040"/>
                  <a:pt x="44" y="1040"/>
                  <a:pt x="43" y="1040"/>
                </a:cubicBezTo>
                <a:cubicBezTo>
                  <a:pt x="42" y="1040"/>
                  <a:pt x="39" y="1038"/>
                  <a:pt x="36" y="1037"/>
                </a:cubicBezTo>
                <a:cubicBezTo>
                  <a:pt x="33" y="1035"/>
                  <a:pt x="30" y="1034"/>
                  <a:pt x="30" y="1034"/>
                </a:cubicBezTo>
                <a:cubicBezTo>
                  <a:pt x="30" y="1034"/>
                  <a:pt x="31" y="1041"/>
                  <a:pt x="32" y="1048"/>
                </a:cubicBezTo>
                <a:cubicBezTo>
                  <a:pt x="36" y="1065"/>
                  <a:pt x="42" y="1078"/>
                  <a:pt x="56" y="1101"/>
                </a:cubicBezTo>
                <a:cubicBezTo>
                  <a:pt x="59" y="1105"/>
                  <a:pt x="61" y="1109"/>
                  <a:pt x="63" y="1111"/>
                </a:cubicBezTo>
                <a:cubicBezTo>
                  <a:pt x="64" y="1113"/>
                  <a:pt x="66" y="1116"/>
                  <a:pt x="68" y="1118"/>
                </a:cubicBezTo>
                <a:cubicBezTo>
                  <a:pt x="75" y="1129"/>
                  <a:pt x="96" y="1151"/>
                  <a:pt x="110" y="1162"/>
                </a:cubicBezTo>
                <a:cubicBezTo>
                  <a:pt x="115" y="1168"/>
                  <a:pt x="117" y="1169"/>
                  <a:pt x="122" y="1169"/>
                </a:cubicBezTo>
                <a:cubicBezTo>
                  <a:pt x="124" y="1169"/>
                  <a:pt x="124" y="1169"/>
                  <a:pt x="124" y="1169"/>
                </a:cubicBezTo>
                <a:cubicBezTo>
                  <a:pt x="120" y="1164"/>
                  <a:pt x="120" y="1164"/>
                  <a:pt x="120" y="1164"/>
                </a:cubicBezTo>
                <a:close/>
                <a:moveTo>
                  <a:pt x="883" y="1083"/>
                </a:moveTo>
                <a:cubicBezTo>
                  <a:pt x="893" y="1075"/>
                  <a:pt x="902" y="1069"/>
                  <a:pt x="902" y="1069"/>
                </a:cubicBezTo>
                <a:cubicBezTo>
                  <a:pt x="902" y="1068"/>
                  <a:pt x="900" y="1048"/>
                  <a:pt x="899" y="1044"/>
                </a:cubicBezTo>
                <a:cubicBezTo>
                  <a:pt x="898" y="1041"/>
                  <a:pt x="897" y="1038"/>
                  <a:pt x="897" y="1036"/>
                </a:cubicBezTo>
                <a:cubicBezTo>
                  <a:pt x="896" y="1032"/>
                  <a:pt x="896" y="1032"/>
                  <a:pt x="897" y="1029"/>
                </a:cubicBezTo>
                <a:cubicBezTo>
                  <a:pt x="898" y="1026"/>
                  <a:pt x="900" y="1021"/>
                  <a:pt x="900" y="1021"/>
                </a:cubicBezTo>
                <a:cubicBezTo>
                  <a:pt x="899" y="1021"/>
                  <a:pt x="895" y="1023"/>
                  <a:pt x="888" y="1028"/>
                </a:cubicBezTo>
                <a:cubicBezTo>
                  <a:pt x="884" y="1031"/>
                  <a:pt x="879" y="1034"/>
                  <a:pt x="878" y="1035"/>
                </a:cubicBezTo>
                <a:cubicBezTo>
                  <a:pt x="877" y="1035"/>
                  <a:pt x="873" y="1037"/>
                  <a:pt x="870" y="1039"/>
                </a:cubicBezTo>
                <a:cubicBezTo>
                  <a:pt x="861" y="1044"/>
                  <a:pt x="850" y="1050"/>
                  <a:pt x="847" y="1051"/>
                </a:cubicBezTo>
                <a:cubicBezTo>
                  <a:pt x="845" y="1052"/>
                  <a:pt x="844" y="1053"/>
                  <a:pt x="844" y="1053"/>
                </a:cubicBezTo>
                <a:cubicBezTo>
                  <a:pt x="844" y="1053"/>
                  <a:pt x="844" y="1054"/>
                  <a:pt x="845" y="1055"/>
                </a:cubicBezTo>
                <a:cubicBezTo>
                  <a:pt x="845" y="1057"/>
                  <a:pt x="847" y="1061"/>
                  <a:pt x="849" y="1068"/>
                </a:cubicBezTo>
                <a:cubicBezTo>
                  <a:pt x="849" y="1069"/>
                  <a:pt x="850" y="1070"/>
                  <a:pt x="851" y="1070"/>
                </a:cubicBezTo>
                <a:cubicBezTo>
                  <a:pt x="853" y="1070"/>
                  <a:pt x="853" y="1070"/>
                  <a:pt x="853" y="1070"/>
                </a:cubicBezTo>
                <a:cubicBezTo>
                  <a:pt x="858" y="1084"/>
                  <a:pt x="858" y="1084"/>
                  <a:pt x="858" y="1084"/>
                </a:cubicBezTo>
                <a:cubicBezTo>
                  <a:pt x="862" y="1092"/>
                  <a:pt x="864" y="1098"/>
                  <a:pt x="864" y="1097"/>
                </a:cubicBezTo>
                <a:cubicBezTo>
                  <a:pt x="865" y="1097"/>
                  <a:pt x="873" y="1091"/>
                  <a:pt x="883" y="1083"/>
                </a:cubicBezTo>
                <a:close/>
                <a:moveTo>
                  <a:pt x="800" y="1090"/>
                </a:moveTo>
                <a:cubicBezTo>
                  <a:pt x="800" y="1089"/>
                  <a:pt x="799" y="1087"/>
                  <a:pt x="798" y="1085"/>
                </a:cubicBezTo>
                <a:cubicBezTo>
                  <a:pt x="797" y="1082"/>
                  <a:pt x="796" y="1080"/>
                  <a:pt x="796" y="1080"/>
                </a:cubicBezTo>
                <a:cubicBezTo>
                  <a:pt x="796" y="1079"/>
                  <a:pt x="797" y="1078"/>
                  <a:pt x="797" y="1078"/>
                </a:cubicBezTo>
                <a:cubicBezTo>
                  <a:pt x="797" y="1078"/>
                  <a:pt x="797" y="1077"/>
                  <a:pt x="797" y="1076"/>
                </a:cubicBezTo>
                <a:cubicBezTo>
                  <a:pt x="797" y="1075"/>
                  <a:pt x="798" y="1074"/>
                  <a:pt x="798" y="1073"/>
                </a:cubicBezTo>
                <a:cubicBezTo>
                  <a:pt x="800" y="1071"/>
                  <a:pt x="799" y="1071"/>
                  <a:pt x="792" y="1073"/>
                </a:cubicBezTo>
                <a:cubicBezTo>
                  <a:pt x="789" y="1074"/>
                  <a:pt x="784" y="1076"/>
                  <a:pt x="782" y="1077"/>
                </a:cubicBezTo>
                <a:cubicBezTo>
                  <a:pt x="780" y="1077"/>
                  <a:pt x="778" y="1078"/>
                  <a:pt x="777" y="1078"/>
                </a:cubicBezTo>
                <a:cubicBezTo>
                  <a:pt x="777" y="1079"/>
                  <a:pt x="790" y="1087"/>
                  <a:pt x="795" y="1090"/>
                </a:cubicBezTo>
                <a:cubicBezTo>
                  <a:pt x="798" y="1091"/>
                  <a:pt x="800" y="1092"/>
                  <a:pt x="800" y="1092"/>
                </a:cubicBezTo>
                <a:cubicBezTo>
                  <a:pt x="801" y="1092"/>
                  <a:pt x="800" y="1091"/>
                  <a:pt x="800" y="1090"/>
                </a:cubicBezTo>
                <a:close/>
                <a:moveTo>
                  <a:pt x="133" y="1073"/>
                </a:moveTo>
                <a:cubicBezTo>
                  <a:pt x="131" y="1070"/>
                  <a:pt x="129" y="1068"/>
                  <a:pt x="126" y="1068"/>
                </a:cubicBezTo>
                <a:cubicBezTo>
                  <a:pt x="124" y="1068"/>
                  <a:pt x="123" y="1067"/>
                  <a:pt x="123" y="1067"/>
                </a:cubicBezTo>
                <a:cubicBezTo>
                  <a:pt x="123" y="1067"/>
                  <a:pt x="121" y="1064"/>
                  <a:pt x="119" y="1061"/>
                </a:cubicBezTo>
                <a:cubicBezTo>
                  <a:pt x="115" y="1056"/>
                  <a:pt x="115" y="1056"/>
                  <a:pt x="115" y="1056"/>
                </a:cubicBezTo>
                <a:cubicBezTo>
                  <a:pt x="113" y="1055"/>
                  <a:pt x="113" y="1055"/>
                  <a:pt x="113" y="1055"/>
                </a:cubicBezTo>
                <a:cubicBezTo>
                  <a:pt x="111" y="1055"/>
                  <a:pt x="107" y="1055"/>
                  <a:pt x="102" y="1054"/>
                </a:cubicBezTo>
                <a:cubicBezTo>
                  <a:pt x="89" y="1053"/>
                  <a:pt x="71" y="1049"/>
                  <a:pt x="59" y="1045"/>
                </a:cubicBezTo>
                <a:cubicBezTo>
                  <a:pt x="57" y="1044"/>
                  <a:pt x="55" y="1044"/>
                  <a:pt x="55" y="1044"/>
                </a:cubicBezTo>
                <a:cubicBezTo>
                  <a:pt x="54" y="1044"/>
                  <a:pt x="55" y="1047"/>
                  <a:pt x="58" y="1052"/>
                </a:cubicBezTo>
                <a:cubicBezTo>
                  <a:pt x="58" y="1053"/>
                  <a:pt x="60" y="1057"/>
                  <a:pt x="62" y="1060"/>
                </a:cubicBezTo>
                <a:cubicBezTo>
                  <a:pt x="65" y="1066"/>
                  <a:pt x="65" y="1066"/>
                  <a:pt x="65" y="1066"/>
                </a:cubicBezTo>
                <a:cubicBezTo>
                  <a:pt x="70" y="1066"/>
                  <a:pt x="70" y="1066"/>
                  <a:pt x="70" y="1066"/>
                </a:cubicBezTo>
                <a:cubicBezTo>
                  <a:pt x="73" y="1066"/>
                  <a:pt x="78" y="1066"/>
                  <a:pt x="80" y="1066"/>
                </a:cubicBezTo>
                <a:cubicBezTo>
                  <a:pt x="90" y="1068"/>
                  <a:pt x="98" y="1069"/>
                  <a:pt x="104" y="1069"/>
                </a:cubicBezTo>
                <a:cubicBezTo>
                  <a:pt x="112" y="1071"/>
                  <a:pt x="132" y="1074"/>
                  <a:pt x="133" y="1074"/>
                </a:cubicBezTo>
                <a:cubicBezTo>
                  <a:pt x="133" y="1075"/>
                  <a:pt x="133" y="1074"/>
                  <a:pt x="133" y="1073"/>
                </a:cubicBezTo>
                <a:close/>
                <a:moveTo>
                  <a:pt x="107" y="1046"/>
                </a:moveTo>
                <a:cubicBezTo>
                  <a:pt x="107" y="1045"/>
                  <a:pt x="107" y="1045"/>
                  <a:pt x="107" y="1045"/>
                </a:cubicBezTo>
                <a:cubicBezTo>
                  <a:pt x="107" y="1044"/>
                  <a:pt x="107" y="1043"/>
                  <a:pt x="108" y="1042"/>
                </a:cubicBezTo>
                <a:cubicBezTo>
                  <a:pt x="109" y="1040"/>
                  <a:pt x="110" y="1037"/>
                  <a:pt x="110" y="1035"/>
                </a:cubicBezTo>
                <a:cubicBezTo>
                  <a:pt x="111" y="1032"/>
                  <a:pt x="112" y="1029"/>
                  <a:pt x="112" y="1028"/>
                </a:cubicBezTo>
                <a:cubicBezTo>
                  <a:pt x="113" y="1028"/>
                  <a:pt x="113" y="1027"/>
                  <a:pt x="112" y="1026"/>
                </a:cubicBezTo>
                <a:cubicBezTo>
                  <a:pt x="112" y="1026"/>
                  <a:pt x="111" y="1026"/>
                  <a:pt x="111" y="1026"/>
                </a:cubicBezTo>
                <a:cubicBezTo>
                  <a:pt x="111" y="1026"/>
                  <a:pt x="111" y="1026"/>
                  <a:pt x="111" y="1026"/>
                </a:cubicBezTo>
                <a:cubicBezTo>
                  <a:pt x="111" y="1025"/>
                  <a:pt x="110" y="1025"/>
                  <a:pt x="110" y="1025"/>
                </a:cubicBezTo>
                <a:cubicBezTo>
                  <a:pt x="109" y="1025"/>
                  <a:pt x="107" y="1025"/>
                  <a:pt x="104" y="1024"/>
                </a:cubicBezTo>
                <a:cubicBezTo>
                  <a:pt x="101" y="1023"/>
                  <a:pt x="97" y="1022"/>
                  <a:pt x="94" y="1021"/>
                </a:cubicBezTo>
                <a:cubicBezTo>
                  <a:pt x="92" y="1021"/>
                  <a:pt x="89" y="1020"/>
                  <a:pt x="88" y="1020"/>
                </a:cubicBezTo>
                <a:cubicBezTo>
                  <a:pt x="88" y="1019"/>
                  <a:pt x="85" y="1019"/>
                  <a:pt x="83" y="1018"/>
                </a:cubicBezTo>
                <a:cubicBezTo>
                  <a:pt x="60" y="1012"/>
                  <a:pt x="43" y="1005"/>
                  <a:pt x="28" y="997"/>
                </a:cubicBezTo>
                <a:cubicBezTo>
                  <a:pt x="25" y="995"/>
                  <a:pt x="23" y="994"/>
                  <a:pt x="23" y="994"/>
                </a:cubicBezTo>
                <a:cubicBezTo>
                  <a:pt x="22" y="994"/>
                  <a:pt x="23" y="995"/>
                  <a:pt x="23" y="997"/>
                </a:cubicBezTo>
                <a:cubicBezTo>
                  <a:pt x="24" y="1000"/>
                  <a:pt x="27" y="1016"/>
                  <a:pt x="28" y="1020"/>
                </a:cubicBezTo>
                <a:cubicBezTo>
                  <a:pt x="28" y="1023"/>
                  <a:pt x="29" y="1024"/>
                  <a:pt x="34" y="1027"/>
                </a:cubicBezTo>
                <a:cubicBezTo>
                  <a:pt x="42" y="1032"/>
                  <a:pt x="52" y="1036"/>
                  <a:pt x="65" y="1039"/>
                </a:cubicBezTo>
                <a:cubicBezTo>
                  <a:pt x="69" y="1040"/>
                  <a:pt x="73" y="1042"/>
                  <a:pt x="75" y="1042"/>
                </a:cubicBezTo>
                <a:cubicBezTo>
                  <a:pt x="80" y="1044"/>
                  <a:pt x="96" y="1046"/>
                  <a:pt x="105" y="1047"/>
                </a:cubicBezTo>
                <a:cubicBezTo>
                  <a:pt x="108" y="1048"/>
                  <a:pt x="108" y="1048"/>
                  <a:pt x="107" y="1046"/>
                </a:cubicBezTo>
                <a:close/>
                <a:moveTo>
                  <a:pt x="1035" y="950"/>
                </a:moveTo>
                <a:cubicBezTo>
                  <a:pt x="1036" y="949"/>
                  <a:pt x="1038" y="947"/>
                  <a:pt x="1039" y="945"/>
                </a:cubicBezTo>
                <a:cubicBezTo>
                  <a:pt x="1041" y="943"/>
                  <a:pt x="1045" y="934"/>
                  <a:pt x="1045" y="933"/>
                </a:cubicBezTo>
                <a:cubicBezTo>
                  <a:pt x="1045" y="932"/>
                  <a:pt x="1052" y="917"/>
                  <a:pt x="1055" y="912"/>
                </a:cubicBezTo>
                <a:cubicBezTo>
                  <a:pt x="1058" y="907"/>
                  <a:pt x="1058" y="907"/>
                  <a:pt x="1054" y="901"/>
                </a:cubicBezTo>
                <a:cubicBezTo>
                  <a:pt x="1053" y="899"/>
                  <a:pt x="1050" y="894"/>
                  <a:pt x="1047" y="890"/>
                </a:cubicBezTo>
                <a:cubicBezTo>
                  <a:pt x="1043" y="882"/>
                  <a:pt x="1043" y="882"/>
                  <a:pt x="1043" y="882"/>
                </a:cubicBezTo>
                <a:cubicBezTo>
                  <a:pt x="1038" y="881"/>
                  <a:pt x="1038" y="881"/>
                  <a:pt x="1038" y="881"/>
                </a:cubicBezTo>
                <a:cubicBezTo>
                  <a:pt x="1034" y="880"/>
                  <a:pt x="1033" y="880"/>
                  <a:pt x="1033" y="880"/>
                </a:cubicBezTo>
                <a:cubicBezTo>
                  <a:pt x="1033" y="882"/>
                  <a:pt x="1027" y="891"/>
                  <a:pt x="1023" y="896"/>
                </a:cubicBezTo>
                <a:cubicBezTo>
                  <a:pt x="1019" y="902"/>
                  <a:pt x="1012" y="913"/>
                  <a:pt x="1007" y="919"/>
                </a:cubicBezTo>
                <a:cubicBezTo>
                  <a:pt x="1004" y="922"/>
                  <a:pt x="1004" y="922"/>
                  <a:pt x="1004" y="922"/>
                </a:cubicBezTo>
                <a:cubicBezTo>
                  <a:pt x="1005" y="925"/>
                  <a:pt x="1005" y="925"/>
                  <a:pt x="1005" y="925"/>
                </a:cubicBezTo>
                <a:cubicBezTo>
                  <a:pt x="1005" y="926"/>
                  <a:pt x="1007" y="931"/>
                  <a:pt x="1010" y="936"/>
                </a:cubicBezTo>
                <a:cubicBezTo>
                  <a:pt x="1016" y="950"/>
                  <a:pt x="1021" y="960"/>
                  <a:pt x="1021" y="961"/>
                </a:cubicBezTo>
                <a:cubicBezTo>
                  <a:pt x="1021" y="962"/>
                  <a:pt x="1023" y="967"/>
                  <a:pt x="1024" y="968"/>
                </a:cubicBezTo>
                <a:cubicBezTo>
                  <a:pt x="1024" y="969"/>
                  <a:pt x="1025" y="968"/>
                  <a:pt x="1029" y="961"/>
                </a:cubicBezTo>
                <a:cubicBezTo>
                  <a:pt x="1032" y="957"/>
                  <a:pt x="1034" y="952"/>
                  <a:pt x="1035" y="950"/>
                </a:cubicBezTo>
                <a:close/>
                <a:moveTo>
                  <a:pt x="1283" y="912"/>
                </a:moveTo>
                <a:cubicBezTo>
                  <a:pt x="1283" y="910"/>
                  <a:pt x="1282" y="911"/>
                  <a:pt x="1281" y="914"/>
                </a:cubicBezTo>
                <a:cubicBezTo>
                  <a:pt x="1281" y="916"/>
                  <a:pt x="1281" y="916"/>
                  <a:pt x="1281" y="916"/>
                </a:cubicBezTo>
                <a:cubicBezTo>
                  <a:pt x="1282" y="914"/>
                  <a:pt x="1282" y="914"/>
                  <a:pt x="1282" y="914"/>
                </a:cubicBezTo>
                <a:cubicBezTo>
                  <a:pt x="1283" y="913"/>
                  <a:pt x="1283" y="912"/>
                  <a:pt x="1283" y="912"/>
                </a:cubicBezTo>
                <a:close/>
                <a:moveTo>
                  <a:pt x="1241" y="840"/>
                </a:moveTo>
                <a:cubicBezTo>
                  <a:pt x="1240" y="839"/>
                  <a:pt x="1239" y="837"/>
                  <a:pt x="1238" y="838"/>
                </a:cubicBezTo>
                <a:cubicBezTo>
                  <a:pt x="1238" y="838"/>
                  <a:pt x="1239" y="839"/>
                  <a:pt x="1239" y="840"/>
                </a:cubicBezTo>
                <a:cubicBezTo>
                  <a:pt x="1241" y="841"/>
                  <a:pt x="1241" y="841"/>
                  <a:pt x="1241" y="840"/>
                </a:cubicBezTo>
                <a:close/>
                <a:moveTo>
                  <a:pt x="1160" y="822"/>
                </a:moveTo>
                <a:cubicBezTo>
                  <a:pt x="1161" y="822"/>
                  <a:pt x="1161" y="822"/>
                  <a:pt x="1161" y="821"/>
                </a:cubicBezTo>
                <a:cubicBezTo>
                  <a:pt x="1161" y="820"/>
                  <a:pt x="1160" y="819"/>
                  <a:pt x="1159" y="819"/>
                </a:cubicBezTo>
                <a:cubicBezTo>
                  <a:pt x="1157" y="819"/>
                  <a:pt x="1157" y="819"/>
                  <a:pt x="1158" y="820"/>
                </a:cubicBezTo>
                <a:cubicBezTo>
                  <a:pt x="1158" y="820"/>
                  <a:pt x="1158" y="821"/>
                  <a:pt x="1158" y="822"/>
                </a:cubicBezTo>
                <a:cubicBezTo>
                  <a:pt x="1158" y="823"/>
                  <a:pt x="1158" y="823"/>
                  <a:pt x="1160" y="822"/>
                </a:cubicBezTo>
                <a:close/>
                <a:moveTo>
                  <a:pt x="1158" y="818"/>
                </a:moveTo>
                <a:cubicBezTo>
                  <a:pt x="1158" y="817"/>
                  <a:pt x="1158" y="817"/>
                  <a:pt x="1157" y="816"/>
                </a:cubicBezTo>
                <a:cubicBezTo>
                  <a:pt x="1157" y="816"/>
                  <a:pt x="1157" y="816"/>
                  <a:pt x="1157" y="816"/>
                </a:cubicBezTo>
                <a:cubicBezTo>
                  <a:pt x="1157" y="817"/>
                  <a:pt x="1157" y="817"/>
                  <a:pt x="1157" y="818"/>
                </a:cubicBezTo>
                <a:cubicBezTo>
                  <a:pt x="1157" y="818"/>
                  <a:pt x="1158" y="818"/>
                  <a:pt x="1158" y="818"/>
                </a:cubicBezTo>
                <a:close/>
                <a:moveTo>
                  <a:pt x="1171" y="814"/>
                </a:moveTo>
                <a:cubicBezTo>
                  <a:pt x="1170" y="814"/>
                  <a:pt x="1170" y="814"/>
                  <a:pt x="1171" y="814"/>
                </a:cubicBezTo>
                <a:cubicBezTo>
                  <a:pt x="1171" y="815"/>
                  <a:pt x="1171" y="816"/>
                  <a:pt x="1171" y="815"/>
                </a:cubicBezTo>
                <a:cubicBezTo>
                  <a:pt x="1171" y="815"/>
                  <a:pt x="1171" y="814"/>
                  <a:pt x="1171" y="814"/>
                </a:cubicBezTo>
                <a:close/>
                <a:moveTo>
                  <a:pt x="1170" y="811"/>
                </a:moveTo>
                <a:cubicBezTo>
                  <a:pt x="1169" y="811"/>
                  <a:pt x="1169" y="811"/>
                  <a:pt x="1170" y="812"/>
                </a:cubicBezTo>
                <a:cubicBezTo>
                  <a:pt x="1170" y="812"/>
                  <a:pt x="1170" y="813"/>
                  <a:pt x="1170" y="812"/>
                </a:cubicBezTo>
                <a:cubicBezTo>
                  <a:pt x="1170" y="812"/>
                  <a:pt x="1170" y="812"/>
                  <a:pt x="1170" y="811"/>
                </a:cubicBezTo>
                <a:close/>
                <a:moveTo>
                  <a:pt x="1184" y="809"/>
                </a:moveTo>
                <a:cubicBezTo>
                  <a:pt x="1183" y="809"/>
                  <a:pt x="1183" y="808"/>
                  <a:pt x="1183" y="808"/>
                </a:cubicBezTo>
                <a:cubicBezTo>
                  <a:pt x="1183" y="808"/>
                  <a:pt x="1182" y="808"/>
                  <a:pt x="1182" y="807"/>
                </a:cubicBezTo>
                <a:cubicBezTo>
                  <a:pt x="1182" y="807"/>
                  <a:pt x="1182" y="807"/>
                  <a:pt x="1182" y="807"/>
                </a:cubicBezTo>
                <a:cubicBezTo>
                  <a:pt x="1182" y="807"/>
                  <a:pt x="1182" y="808"/>
                  <a:pt x="1183" y="809"/>
                </a:cubicBezTo>
                <a:cubicBezTo>
                  <a:pt x="1184" y="811"/>
                  <a:pt x="1184" y="811"/>
                  <a:pt x="1184" y="809"/>
                </a:cubicBezTo>
                <a:close/>
                <a:moveTo>
                  <a:pt x="1110" y="561"/>
                </a:moveTo>
                <a:cubicBezTo>
                  <a:pt x="1114" y="557"/>
                  <a:pt x="1116" y="554"/>
                  <a:pt x="1116" y="554"/>
                </a:cubicBezTo>
                <a:cubicBezTo>
                  <a:pt x="1116" y="553"/>
                  <a:pt x="1114" y="552"/>
                  <a:pt x="1112" y="551"/>
                </a:cubicBezTo>
                <a:cubicBezTo>
                  <a:pt x="1108" y="550"/>
                  <a:pt x="1104" y="549"/>
                  <a:pt x="1100" y="549"/>
                </a:cubicBezTo>
                <a:cubicBezTo>
                  <a:pt x="1091" y="548"/>
                  <a:pt x="1069" y="548"/>
                  <a:pt x="1069" y="549"/>
                </a:cubicBezTo>
                <a:cubicBezTo>
                  <a:pt x="1069" y="549"/>
                  <a:pt x="1070" y="551"/>
                  <a:pt x="1071" y="554"/>
                </a:cubicBezTo>
                <a:cubicBezTo>
                  <a:pt x="1074" y="565"/>
                  <a:pt x="1081" y="588"/>
                  <a:pt x="1081" y="592"/>
                </a:cubicBezTo>
                <a:cubicBezTo>
                  <a:pt x="1082" y="595"/>
                  <a:pt x="1082" y="595"/>
                  <a:pt x="1082" y="595"/>
                </a:cubicBezTo>
                <a:cubicBezTo>
                  <a:pt x="1093" y="581"/>
                  <a:pt x="1093" y="581"/>
                  <a:pt x="1093" y="581"/>
                </a:cubicBezTo>
                <a:cubicBezTo>
                  <a:pt x="1099" y="574"/>
                  <a:pt x="1107" y="565"/>
                  <a:pt x="1110" y="561"/>
                </a:cubicBezTo>
                <a:close/>
                <a:moveTo>
                  <a:pt x="1142" y="562"/>
                </a:moveTo>
                <a:cubicBezTo>
                  <a:pt x="1138" y="556"/>
                  <a:pt x="1133" y="548"/>
                  <a:pt x="1132" y="548"/>
                </a:cubicBezTo>
                <a:cubicBezTo>
                  <a:pt x="1132" y="548"/>
                  <a:pt x="1131" y="549"/>
                  <a:pt x="1130" y="550"/>
                </a:cubicBezTo>
                <a:cubicBezTo>
                  <a:pt x="1129" y="552"/>
                  <a:pt x="1129" y="552"/>
                  <a:pt x="1129" y="552"/>
                </a:cubicBezTo>
                <a:cubicBezTo>
                  <a:pt x="1131" y="554"/>
                  <a:pt x="1131" y="554"/>
                  <a:pt x="1131" y="554"/>
                </a:cubicBezTo>
                <a:cubicBezTo>
                  <a:pt x="1132" y="555"/>
                  <a:pt x="1135" y="557"/>
                  <a:pt x="1138" y="560"/>
                </a:cubicBezTo>
                <a:cubicBezTo>
                  <a:pt x="1141" y="562"/>
                  <a:pt x="1143" y="564"/>
                  <a:pt x="1143" y="564"/>
                </a:cubicBezTo>
                <a:cubicBezTo>
                  <a:pt x="1143" y="564"/>
                  <a:pt x="1143" y="563"/>
                  <a:pt x="1142" y="562"/>
                </a:cubicBezTo>
                <a:close/>
                <a:moveTo>
                  <a:pt x="1124" y="545"/>
                </a:moveTo>
                <a:cubicBezTo>
                  <a:pt x="1128" y="540"/>
                  <a:pt x="1127" y="541"/>
                  <a:pt x="1125" y="537"/>
                </a:cubicBezTo>
                <a:cubicBezTo>
                  <a:pt x="1123" y="534"/>
                  <a:pt x="1122" y="533"/>
                  <a:pt x="1121" y="534"/>
                </a:cubicBezTo>
                <a:cubicBezTo>
                  <a:pt x="1120" y="534"/>
                  <a:pt x="1120" y="535"/>
                  <a:pt x="1119" y="538"/>
                </a:cubicBezTo>
                <a:cubicBezTo>
                  <a:pt x="1119" y="539"/>
                  <a:pt x="1119" y="540"/>
                  <a:pt x="1118" y="541"/>
                </a:cubicBezTo>
                <a:cubicBezTo>
                  <a:pt x="1118" y="543"/>
                  <a:pt x="1118" y="544"/>
                  <a:pt x="1118" y="544"/>
                </a:cubicBezTo>
                <a:cubicBezTo>
                  <a:pt x="1118" y="544"/>
                  <a:pt x="1122" y="547"/>
                  <a:pt x="1122" y="547"/>
                </a:cubicBezTo>
                <a:cubicBezTo>
                  <a:pt x="1122" y="547"/>
                  <a:pt x="1123" y="546"/>
                  <a:pt x="1124" y="545"/>
                </a:cubicBezTo>
                <a:close/>
                <a:moveTo>
                  <a:pt x="1086" y="537"/>
                </a:moveTo>
                <a:cubicBezTo>
                  <a:pt x="1086" y="536"/>
                  <a:pt x="1085" y="535"/>
                  <a:pt x="1085" y="535"/>
                </a:cubicBezTo>
                <a:cubicBezTo>
                  <a:pt x="1084" y="535"/>
                  <a:pt x="1078" y="538"/>
                  <a:pt x="1078" y="538"/>
                </a:cubicBezTo>
                <a:cubicBezTo>
                  <a:pt x="1078" y="538"/>
                  <a:pt x="1080" y="539"/>
                  <a:pt x="1082" y="539"/>
                </a:cubicBezTo>
                <a:cubicBezTo>
                  <a:pt x="1087" y="539"/>
                  <a:pt x="1087" y="539"/>
                  <a:pt x="1087" y="539"/>
                </a:cubicBezTo>
                <a:cubicBezTo>
                  <a:pt x="1086" y="537"/>
                  <a:pt x="1086" y="537"/>
                  <a:pt x="1086" y="537"/>
                </a:cubicBezTo>
                <a:close/>
                <a:moveTo>
                  <a:pt x="1133" y="532"/>
                </a:moveTo>
                <a:cubicBezTo>
                  <a:pt x="1135" y="529"/>
                  <a:pt x="1135" y="529"/>
                  <a:pt x="1133" y="528"/>
                </a:cubicBezTo>
                <a:cubicBezTo>
                  <a:pt x="1132" y="527"/>
                  <a:pt x="1132" y="527"/>
                  <a:pt x="1132" y="528"/>
                </a:cubicBezTo>
                <a:cubicBezTo>
                  <a:pt x="1132" y="528"/>
                  <a:pt x="1130" y="529"/>
                  <a:pt x="1129" y="530"/>
                </a:cubicBezTo>
                <a:cubicBezTo>
                  <a:pt x="1127" y="531"/>
                  <a:pt x="1126" y="531"/>
                  <a:pt x="1126" y="531"/>
                </a:cubicBezTo>
                <a:cubicBezTo>
                  <a:pt x="1126" y="532"/>
                  <a:pt x="1127" y="533"/>
                  <a:pt x="1128" y="534"/>
                </a:cubicBezTo>
                <a:cubicBezTo>
                  <a:pt x="1129" y="537"/>
                  <a:pt x="1129" y="537"/>
                  <a:pt x="1129" y="537"/>
                </a:cubicBezTo>
                <a:cubicBezTo>
                  <a:pt x="1131" y="536"/>
                  <a:pt x="1131" y="536"/>
                  <a:pt x="1131" y="536"/>
                </a:cubicBezTo>
                <a:cubicBezTo>
                  <a:pt x="1131" y="535"/>
                  <a:pt x="1132" y="533"/>
                  <a:pt x="1133" y="532"/>
                </a:cubicBezTo>
                <a:close/>
                <a:moveTo>
                  <a:pt x="1129" y="523"/>
                </a:moveTo>
                <a:cubicBezTo>
                  <a:pt x="1133" y="521"/>
                  <a:pt x="1136" y="520"/>
                  <a:pt x="1136" y="520"/>
                </a:cubicBezTo>
                <a:cubicBezTo>
                  <a:pt x="1137" y="520"/>
                  <a:pt x="1138" y="521"/>
                  <a:pt x="1138" y="523"/>
                </a:cubicBezTo>
                <a:cubicBezTo>
                  <a:pt x="1139" y="524"/>
                  <a:pt x="1139" y="524"/>
                  <a:pt x="1140" y="521"/>
                </a:cubicBezTo>
                <a:cubicBezTo>
                  <a:pt x="1141" y="520"/>
                  <a:pt x="1142" y="518"/>
                  <a:pt x="1142" y="517"/>
                </a:cubicBezTo>
                <a:cubicBezTo>
                  <a:pt x="1143" y="517"/>
                  <a:pt x="1144" y="515"/>
                  <a:pt x="1145" y="513"/>
                </a:cubicBezTo>
                <a:cubicBezTo>
                  <a:pt x="1146" y="511"/>
                  <a:pt x="1146" y="509"/>
                  <a:pt x="1146" y="510"/>
                </a:cubicBezTo>
                <a:cubicBezTo>
                  <a:pt x="1145" y="510"/>
                  <a:pt x="1141" y="511"/>
                  <a:pt x="1137" y="513"/>
                </a:cubicBezTo>
                <a:cubicBezTo>
                  <a:pt x="1122" y="520"/>
                  <a:pt x="1120" y="521"/>
                  <a:pt x="1119" y="521"/>
                </a:cubicBezTo>
                <a:cubicBezTo>
                  <a:pt x="1119" y="522"/>
                  <a:pt x="1122" y="526"/>
                  <a:pt x="1122" y="526"/>
                </a:cubicBezTo>
                <a:cubicBezTo>
                  <a:pt x="1123" y="526"/>
                  <a:pt x="1126" y="525"/>
                  <a:pt x="1129" y="523"/>
                </a:cubicBezTo>
                <a:close/>
                <a:moveTo>
                  <a:pt x="1154" y="487"/>
                </a:moveTo>
                <a:cubicBezTo>
                  <a:pt x="1155" y="484"/>
                  <a:pt x="1155" y="482"/>
                  <a:pt x="1155" y="482"/>
                </a:cubicBezTo>
                <a:cubicBezTo>
                  <a:pt x="1155" y="481"/>
                  <a:pt x="1149" y="485"/>
                  <a:pt x="1148" y="486"/>
                </a:cubicBezTo>
                <a:cubicBezTo>
                  <a:pt x="1147" y="487"/>
                  <a:pt x="1147" y="487"/>
                  <a:pt x="1150" y="491"/>
                </a:cubicBezTo>
                <a:cubicBezTo>
                  <a:pt x="1151" y="492"/>
                  <a:pt x="1152" y="492"/>
                  <a:pt x="1152" y="492"/>
                </a:cubicBezTo>
                <a:cubicBezTo>
                  <a:pt x="1152" y="492"/>
                  <a:pt x="1153" y="490"/>
                  <a:pt x="1154" y="487"/>
                </a:cubicBezTo>
                <a:close/>
                <a:moveTo>
                  <a:pt x="1169" y="457"/>
                </a:moveTo>
                <a:cubicBezTo>
                  <a:pt x="1171" y="452"/>
                  <a:pt x="1171" y="452"/>
                  <a:pt x="1171" y="452"/>
                </a:cubicBezTo>
                <a:cubicBezTo>
                  <a:pt x="1168" y="455"/>
                  <a:pt x="1168" y="455"/>
                  <a:pt x="1168" y="455"/>
                </a:cubicBezTo>
                <a:cubicBezTo>
                  <a:pt x="1165" y="459"/>
                  <a:pt x="1165" y="459"/>
                  <a:pt x="1166" y="460"/>
                </a:cubicBezTo>
                <a:cubicBezTo>
                  <a:pt x="1166" y="461"/>
                  <a:pt x="1166" y="462"/>
                  <a:pt x="1166" y="462"/>
                </a:cubicBezTo>
                <a:cubicBezTo>
                  <a:pt x="1167" y="462"/>
                  <a:pt x="1168" y="460"/>
                  <a:pt x="1169" y="457"/>
                </a:cubicBezTo>
                <a:close/>
                <a:moveTo>
                  <a:pt x="1188" y="419"/>
                </a:moveTo>
                <a:cubicBezTo>
                  <a:pt x="1189" y="416"/>
                  <a:pt x="1191" y="414"/>
                  <a:pt x="1191" y="413"/>
                </a:cubicBezTo>
                <a:cubicBezTo>
                  <a:pt x="1191" y="413"/>
                  <a:pt x="1194" y="408"/>
                  <a:pt x="1198" y="402"/>
                </a:cubicBezTo>
                <a:cubicBezTo>
                  <a:pt x="1201" y="395"/>
                  <a:pt x="1206" y="386"/>
                  <a:pt x="1209" y="381"/>
                </a:cubicBezTo>
                <a:cubicBezTo>
                  <a:pt x="1212" y="376"/>
                  <a:pt x="1216" y="369"/>
                  <a:pt x="1219" y="364"/>
                </a:cubicBezTo>
                <a:cubicBezTo>
                  <a:pt x="1222" y="359"/>
                  <a:pt x="1226" y="352"/>
                  <a:pt x="1228" y="348"/>
                </a:cubicBezTo>
                <a:cubicBezTo>
                  <a:pt x="1232" y="339"/>
                  <a:pt x="1245" y="311"/>
                  <a:pt x="1246" y="307"/>
                </a:cubicBezTo>
                <a:cubicBezTo>
                  <a:pt x="1247" y="305"/>
                  <a:pt x="1247" y="305"/>
                  <a:pt x="1246" y="303"/>
                </a:cubicBezTo>
                <a:cubicBezTo>
                  <a:pt x="1245" y="303"/>
                  <a:pt x="1243" y="299"/>
                  <a:pt x="1242" y="295"/>
                </a:cubicBezTo>
                <a:cubicBezTo>
                  <a:pt x="1239" y="288"/>
                  <a:pt x="1239" y="288"/>
                  <a:pt x="1239" y="288"/>
                </a:cubicBezTo>
                <a:cubicBezTo>
                  <a:pt x="1237" y="291"/>
                  <a:pt x="1237" y="291"/>
                  <a:pt x="1237" y="291"/>
                </a:cubicBezTo>
                <a:cubicBezTo>
                  <a:pt x="1235" y="296"/>
                  <a:pt x="1233" y="301"/>
                  <a:pt x="1232" y="301"/>
                </a:cubicBezTo>
                <a:cubicBezTo>
                  <a:pt x="1232" y="302"/>
                  <a:pt x="1231" y="303"/>
                  <a:pt x="1230" y="306"/>
                </a:cubicBezTo>
                <a:cubicBezTo>
                  <a:pt x="1228" y="310"/>
                  <a:pt x="1215" y="334"/>
                  <a:pt x="1212" y="338"/>
                </a:cubicBezTo>
                <a:cubicBezTo>
                  <a:pt x="1209" y="343"/>
                  <a:pt x="1196" y="365"/>
                  <a:pt x="1190" y="377"/>
                </a:cubicBezTo>
                <a:cubicBezTo>
                  <a:pt x="1188" y="380"/>
                  <a:pt x="1185" y="384"/>
                  <a:pt x="1184" y="387"/>
                </a:cubicBezTo>
                <a:cubicBezTo>
                  <a:pt x="1182" y="390"/>
                  <a:pt x="1182" y="391"/>
                  <a:pt x="1182" y="392"/>
                </a:cubicBezTo>
                <a:cubicBezTo>
                  <a:pt x="1183" y="393"/>
                  <a:pt x="1185" y="417"/>
                  <a:pt x="1185" y="421"/>
                </a:cubicBezTo>
                <a:cubicBezTo>
                  <a:pt x="1185" y="422"/>
                  <a:pt x="1185" y="423"/>
                  <a:pt x="1185" y="423"/>
                </a:cubicBezTo>
                <a:cubicBezTo>
                  <a:pt x="1185" y="423"/>
                  <a:pt x="1186" y="421"/>
                  <a:pt x="1188" y="419"/>
                </a:cubicBezTo>
                <a:close/>
                <a:moveTo>
                  <a:pt x="1187" y="372"/>
                </a:moveTo>
                <a:cubicBezTo>
                  <a:pt x="1193" y="361"/>
                  <a:pt x="1199" y="352"/>
                  <a:pt x="1213" y="327"/>
                </a:cubicBezTo>
                <a:cubicBezTo>
                  <a:pt x="1222" y="311"/>
                  <a:pt x="1223" y="309"/>
                  <a:pt x="1224" y="306"/>
                </a:cubicBezTo>
                <a:cubicBezTo>
                  <a:pt x="1224" y="305"/>
                  <a:pt x="1223" y="304"/>
                  <a:pt x="1217" y="298"/>
                </a:cubicBezTo>
                <a:cubicBezTo>
                  <a:pt x="1212" y="291"/>
                  <a:pt x="1211" y="290"/>
                  <a:pt x="1211" y="291"/>
                </a:cubicBezTo>
                <a:cubicBezTo>
                  <a:pt x="1210" y="293"/>
                  <a:pt x="1207" y="302"/>
                  <a:pt x="1206" y="305"/>
                </a:cubicBezTo>
                <a:cubicBezTo>
                  <a:pt x="1204" y="309"/>
                  <a:pt x="1192" y="331"/>
                  <a:pt x="1184" y="345"/>
                </a:cubicBezTo>
                <a:cubicBezTo>
                  <a:pt x="1183" y="346"/>
                  <a:pt x="1181" y="351"/>
                  <a:pt x="1178" y="355"/>
                </a:cubicBezTo>
                <a:cubicBezTo>
                  <a:pt x="1174" y="362"/>
                  <a:pt x="1174" y="362"/>
                  <a:pt x="1174" y="362"/>
                </a:cubicBezTo>
                <a:cubicBezTo>
                  <a:pt x="1177" y="374"/>
                  <a:pt x="1177" y="374"/>
                  <a:pt x="1177" y="374"/>
                </a:cubicBezTo>
                <a:cubicBezTo>
                  <a:pt x="1180" y="385"/>
                  <a:pt x="1180" y="385"/>
                  <a:pt x="1180" y="385"/>
                </a:cubicBezTo>
                <a:cubicBezTo>
                  <a:pt x="1183" y="380"/>
                  <a:pt x="1183" y="380"/>
                  <a:pt x="1183" y="380"/>
                </a:cubicBezTo>
                <a:cubicBezTo>
                  <a:pt x="1184" y="378"/>
                  <a:pt x="1186" y="374"/>
                  <a:pt x="1187" y="372"/>
                </a:cubicBezTo>
                <a:close/>
                <a:moveTo>
                  <a:pt x="325" y="353"/>
                </a:moveTo>
                <a:cubicBezTo>
                  <a:pt x="326" y="351"/>
                  <a:pt x="326" y="347"/>
                  <a:pt x="325" y="345"/>
                </a:cubicBezTo>
                <a:cubicBezTo>
                  <a:pt x="325" y="339"/>
                  <a:pt x="326" y="337"/>
                  <a:pt x="328" y="333"/>
                </a:cubicBezTo>
                <a:cubicBezTo>
                  <a:pt x="331" y="330"/>
                  <a:pt x="332" y="327"/>
                  <a:pt x="332" y="323"/>
                </a:cubicBezTo>
                <a:cubicBezTo>
                  <a:pt x="332" y="321"/>
                  <a:pt x="332" y="321"/>
                  <a:pt x="332" y="321"/>
                </a:cubicBezTo>
                <a:cubicBezTo>
                  <a:pt x="324" y="302"/>
                  <a:pt x="324" y="302"/>
                  <a:pt x="324" y="302"/>
                </a:cubicBezTo>
                <a:cubicBezTo>
                  <a:pt x="320" y="292"/>
                  <a:pt x="314" y="280"/>
                  <a:pt x="312" y="276"/>
                </a:cubicBezTo>
                <a:cubicBezTo>
                  <a:pt x="309" y="268"/>
                  <a:pt x="290" y="224"/>
                  <a:pt x="287" y="217"/>
                </a:cubicBezTo>
                <a:cubicBezTo>
                  <a:pt x="285" y="214"/>
                  <a:pt x="284" y="212"/>
                  <a:pt x="284" y="213"/>
                </a:cubicBezTo>
                <a:cubicBezTo>
                  <a:pt x="284" y="214"/>
                  <a:pt x="278" y="220"/>
                  <a:pt x="273" y="225"/>
                </a:cubicBezTo>
                <a:cubicBezTo>
                  <a:pt x="270" y="227"/>
                  <a:pt x="268" y="229"/>
                  <a:pt x="268" y="230"/>
                </a:cubicBezTo>
                <a:cubicBezTo>
                  <a:pt x="268" y="231"/>
                  <a:pt x="279" y="257"/>
                  <a:pt x="290" y="282"/>
                </a:cubicBezTo>
                <a:cubicBezTo>
                  <a:pt x="292" y="285"/>
                  <a:pt x="297" y="299"/>
                  <a:pt x="303" y="311"/>
                </a:cubicBezTo>
                <a:cubicBezTo>
                  <a:pt x="321" y="351"/>
                  <a:pt x="323" y="357"/>
                  <a:pt x="324" y="358"/>
                </a:cubicBezTo>
                <a:cubicBezTo>
                  <a:pt x="325" y="358"/>
                  <a:pt x="325" y="358"/>
                  <a:pt x="325" y="358"/>
                </a:cubicBezTo>
                <a:cubicBezTo>
                  <a:pt x="325" y="357"/>
                  <a:pt x="325" y="355"/>
                  <a:pt x="325" y="353"/>
                </a:cubicBezTo>
                <a:close/>
                <a:moveTo>
                  <a:pt x="875" y="330"/>
                </a:moveTo>
                <a:cubicBezTo>
                  <a:pt x="878" y="329"/>
                  <a:pt x="882" y="328"/>
                  <a:pt x="884" y="327"/>
                </a:cubicBezTo>
                <a:cubicBezTo>
                  <a:pt x="887" y="326"/>
                  <a:pt x="898" y="324"/>
                  <a:pt x="906" y="322"/>
                </a:cubicBezTo>
                <a:cubicBezTo>
                  <a:pt x="909" y="322"/>
                  <a:pt x="912" y="321"/>
                  <a:pt x="914" y="320"/>
                </a:cubicBezTo>
                <a:cubicBezTo>
                  <a:pt x="918" y="318"/>
                  <a:pt x="918" y="318"/>
                  <a:pt x="918" y="316"/>
                </a:cubicBezTo>
                <a:cubicBezTo>
                  <a:pt x="917" y="313"/>
                  <a:pt x="914" y="304"/>
                  <a:pt x="911" y="298"/>
                </a:cubicBezTo>
                <a:cubicBezTo>
                  <a:pt x="907" y="288"/>
                  <a:pt x="905" y="281"/>
                  <a:pt x="903" y="275"/>
                </a:cubicBezTo>
                <a:cubicBezTo>
                  <a:pt x="901" y="270"/>
                  <a:pt x="901" y="270"/>
                  <a:pt x="901" y="270"/>
                </a:cubicBezTo>
                <a:cubicBezTo>
                  <a:pt x="898" y="273"/>
                  <a:pt x="898" y="273"/>
                  <a:pt x="898" y="273"/>
                </a:cubicBezTo>
                <a:cubicBezTo>
                  <a:pt x="896" y="275"/>
                  <a:pt x="894" y="276"/>
                  <a:pt x="894" y="276"/>
                </a:cubicBezTo>
                <a:cubicBezTo>
                  <a:pt x="894" y="276"/>
                  <a:pt x="892" y="279"/>
                  <a:pt x="891" y="281"/>
                </a:cubicBezTo>
                <a:cubicBezTo>
                  <a:pt x="887" y="290"/>
                  <a:pt x="884" y="294"/>
                  <a:pt x="877" y="297"/>
                </a:cubicBezTo>
                <a:cubicBezTo>
                  <a:pt x="874" y="298"/>
                  <a:pt x="873" y="298"/>
                  <a:pt x="864" y="304"/>
                </a:cubicBezTo>
                <a:cubicBezTo>
                  <a:pt x="857" y="309"/>
                  <a:pt x="856" y="309"/>
                  <a:pt x="856" y="312"/>
                </a:cubicBezTo>
                <a:cubicBezTo>
                  <a:pt x="855" y="314"/>
                  <a:pt x="854" y="315"/>
                  <a:pt x="853" y="317"/>
                </a:cubicBezTo>
                <a:cubicBezTo>
                  <a:pt x="851" y="319"/>
                  <a:pt x="849" y="323"/>
                  <a:pt x="849" y="323"/>
                </a:cubicBezTo>
                <a:cubicBezTo>
                  <a:pt x="850" y="324"/>
                  <a:pt x="851" y="324"/>
                  <a:pt x="852" y="325"/>
                </a:cubicBezTo>
                <a:cubicBezTo>
                  <a:pt x="855" y="326"/>
                  <a:pt x="864" y="330"/>
                  <a:pt x="867" y="331"/>
                </a:cubicBezTo>
                <a:cubicBezTo>
                  <a:pt x="868" y="332"/>
                  <a:pt x="869" y="332"/>
                  <a:pt x="869" y="332"/>
                </a:cubicBezTo>
                <a:cubicBezTo>
                  <a:pt x="870" y="332"/>
                  <a:pt x="872" y="331"/>
                  <a:pt x="875" y="330"/>
                </a:cubicBezTo>
                <a:close/>
                <a:moveTo>
                  <a:pt x="332" y="295"/>
                </a:moveTo>
                <a:cubicBezTo>
                  <a:pt x="333" y="290"/>
                  <a:pt x="334" y="284"/>
                  <a:pt x="336" y="279"/>
                </a:cubicBezTo>
                <a:cubicBezTo>
                  <a:pt x="338" y="274"/>
                  <a:pt x="338" y="274"/>
                  <a:pt x="338" y="274"/>
                </a:cubicBezTo>
                <a:cubicBezTo>
                  <a:pt x="335" y="269"/>
                  <a:pt x="335" y="269"/>
                  <a:pt x="335" y="269"/>
                </a:cubicBezTo>
                <a:cubicBezTo>
                  <a:pt x="329" y="256"/>
                  <a:pt x="323" y="241"/>
                  <a:pt x="321" y="234"/>
                </a:cubicBezTo>
                <a:cubicBezTo>
                  <a:pt x="320" y="232"/>
                  <a:pt x="320" y="229"/>
                  <a:pt x="319" y="228"/>
                </a:cubicBezTo>
                <a:cubicBezTo>
                  <a:pt x="319" y="227"/>
                  <a:pt x="319" y="225"/>
                  <a:pt x="318" y="224"/>
                </a:cubicBezTo>
                <a:cubicBezTo>
                  <a:pt x="318" y="222"/>
                  <a:pt x="318" y="222"/>
                  <a:pt x="316" y="223"/>
                </a:cubicBezTo>
                <a:cubicBezTo>
                  <a:pt x="316" y="223"/>
                  <a:pt x="313" y="224"/>
                  <a:pt x="312" y="225"/>
                </a:cubicBezTo>
                <a:cubicBezTo>
                  <a:pt x="310" y="226"/>
                  <a:pt x="307" y="228"/>
                  <a:pt x="304" y="230"/>
                </a:cubicBezTo>
                <a:cubicBezTo>
                  <a:pt x="302" y="231"/>
                  <a:pt x="300" y="233"/>
                  <a:pt x="299" y="233"/>
                </a:cubicBezTo>
                <a:cubicBezTo>
                  <a:pt x="299" y="234"/>
                  <a:pt x="299" y="238"/>
                  <a:pt x="301" y="242"/>
                </a:cubicBezTo>
                <a:cubicBezTo>
                  <a:pt x="302" y="245"/>
                  <a:pt x="306" y="252"/>
                  <a:pt x="309" y="259"/>
                </a:cubicBezTo>
                <a:cubicBezTo>
                  <a:pt x="312" y="266"/>
                  <a:pt x="318" y="279"/>
                  <a:pt x="322" y="288"/>
                </a:cubicBezTo>
                <a:cubicBezTo>
                  <a:pt x="326" y="297"/>
                  <a:pt x="330" y="304"/>
                  <a:pt x="330" y="304"/>
                </a:cubicBezTo>
                <a:cubicBezTo>
                  <a:pt x="330" y="304"/>
                  <a:pt x="330" y="305"/>
                  <a:pt x="330" y="305"/>
                </a:cubicBezTo>
                <a:cubicBezTo>
                  <a:pt x="331" y="306"/>
                  <a:pt x="331" y="305"/>
                  <a:pt x="331" y="302"/>
                </a:cubicBezTo>
                <a:cubicBezTo>
                  <a:pt x="331" y="299"/>
                  <a:pt x="332" y="296"/>
                  <a:pt x="332" y="295"/>
                </a:cubicBezTo>
                <a:close/>
                <a:moveTo>
                  <a:pt x="1229" y="299"/>
                </a:moveTo>
                <a:cubicBezTo>
                  <a:pt x="1229" y="298"/>
                  <a:pt x="1231" y="294"/>
                  <a:pt x="1233" y="290"/>
                </a:cubicBezTo>
                <a:cubicBezTo>
                  <a:pt x="1234" y="287"/>
                  <a:pt x="1236" y="283"/>
                  <a:pt x="1236" y="283"/>
                </a:cubicBezTo>
                <a:cubicBezTo>
                  <a:pt x="1237" y="281"/>
                  <a:pt x="1237" y="277"/>
                  <a:pt x="1235" y="274"/>
                </a:cubicBezTo>
                <a:cubicBezTo>
                  <a:pt x="1235" y="272"/>
                  <a:pt x="1234" y="270"/>
                  <a:pt x="1233" y="268"/>
                </a:cubicBezTo>
                <a:cubicBezTo>
                  <a:pt x="1229" y="253"/>
                  <a:pt x="1221" y="237"/>
                  <a:pt x="1211" y="224"/>
                </a:cubicBezTo>
                <a:cubicBezTo>
                  <a:pt x="1204" y="213"/>
                  <a:pt x="1194" y="205"/>
                  <a:pt x="1182" y="200"/>
                </a:cubicBezTo>
                <a:cubicBezTo>
                  <a:pt x="1178" y="198"/>
                  <a:pt x="1164" y="194"/>
                  <a:pt x="1162" y="194"/>
                </a:cubicBezTo>
                <a:cubicBezTo>
                  <a:pt x="1160" y="194"/>
                  <a:pt x="1158" y="195"/>
                  <a:pt x="1158" y="198"/>
                </a:cubicBezTo>
                <a:cubicBezTo>
                  <a:pt x="1157" y="200"/>
                  <a:pt x="1156" y="204"/>
                  <a:pt x="1155" y="207"/>
                </a:cubicBezTo>
                <a:cubicBezTo>
                  <a:pt x="1154" y="211"/>
                  <a:pt x="1153" y="214"/>
                  <a:pt x="1153" y="215"/>
                </a:cubicBezTo>
                <a:cubicBezTo>
                  <a:pt x="1153" y="216"/>
                  <a:pt x="1154" y="218"/>
                  <a:pt x="1160" y="223"/>
                </a:cubicBezTo>
                <a:cubicBezTo>
                  <a:pt x="1171" y="233"/>
                  <a:pt x="1170" y="232"/>
                  <a:pt x="1173" y="231"/>
                </a:cubicBezTo>
                <a:cubicBezTo>
                  <a:pt x="1179" y="228"/>
                  <a:pt x="1187" y="227"/>
                  <a:pt x="1192" y="229"/>
                </a:cubicBezTo>
                <a:cubicBezTo>
                  <a:pt x="1194" y="230"/>
                  <a:pt x="1198" y="233"/>
                  <a:pt x="1201" y="236"/>
                </a:cubicBezTo>
                <a:cubicBezTo>
                  <a:pt x="1205" y="240"/>
                  <a:pt x="1210" y="250"/>
                  <a:pt x="1212" y="256"/>
                </a:cubicBezTo>
                <a:cubicBezTo>
                  <a:pt x="1212" y="258"/>
                  <a:pt x="1213" y="260"/>
                  <a:pt x="1213" y="260"/>
                </a:cubicBezTo>
                <a:cubicBezTo>
                  <a:pt x="1214" y="263"/>
                  <a:pt x="1214" y="270"/>
                  <a:pt x="1214" y="278"/>
                </a:cubicBezTo>
                <a:cubicBezTo>
                  <a:pt x="1214" y="285"/>
                  <a:pt x="1214" y="285"/>
                  <a:pt x="1214" y="285"/>
                </a:cubicBezTo>
                <a:cubicBezTo>
                  <a:pt x="1220" y="293"/>
                  <a:pt x="1220" y="293"/>
                  <a:pt x="1220" y="293"/>
                </a:cubicBezTo>
                <a:cubicBezTo>
                  <a:pt x="1224" y="298"/>
                  <a:pt x="1227" y="301"/>
                  <a:pt x="1227" y="301"/>
                </a:cubicBezTo>
                <a:cubicBezTo>
                  <a:pt x="1227" y="301"/>
                  <a:pt x="1228" y="300"/>
                  <a:pt x="1229" y="299"/>
                </a:cubicBezTo>
                <a:close/>
                <a:moveTo>
                  <a:pt x="586" y="297"/>
                </a:moveTo>
                <a:cubicBezTo>
                  <a:pt x="586" y="296"/>
                  <a:pt x="587" y="295"/>
                  <a:pt x="587" y="294"/>
                </a:cubicBezTo>
                <a:cubicBezTo>
                  <a:pt x="587" y="291"/>
                  <a:pt x="583" y="280"/>
                  <a:pt x="581" y="279"/>
                </a:cubicBezTo>
                <a:cubicBezTo>
                  <a:pt x="581" y="278"/>
                  <a:pt x="581" y="273"/>
                  <a:pt x="581" y="270"/>
                </a:cubicBezTo>
                <a:cubicBezTo>
                  <a:pt x="582" y="269"/>
                  <a:pt x="582" y="268"/>
                  <a:pt x="580" y="267"/>
                </a:cubicBezTo>
                <a:cubicBezTo>
                  <a:pt x="579" y="266"/>
                  <a:pt x="578" y="265"/>
                  <a:pt x="578" y="265"/>
                </a:cubicBezTo>
                <a:cubicBezTo>
                  <a:pt x="578" y="265"/>
                  <a:pt x="578" y="267"/>
                  <a:pt x="578" y="270"/>
                </a:cubicBezTo>
                <a:cubicBezTo>
                  <a:pt x="578" y="276"/>
                  <a:pt x="578" y="277"/>
                  <a:pt x="581" y="290"/>
                </a:cubicBezTo>
                <a:cubicBezTo>
                  <a:pt x="583" y="295"/>
                  <a:pt x="584" y="299"/>
                  <a:pt x="585" y="299"/>
                </a:cubicBezTo>
                <a:cubicBezTo>
                  <a:pt x="585" y="299"/>
                  <a:pt x="585" y="298"/>
                  <a:pt x="586" y="297"/>
                </a:cubicBezTo>
                <a:close/>
                <a:moveTo>
                  <a:pt x="1148" y="267"/>
                </a:moveTo>
                <a:cubicBezTo>
                  <a:pt x="1157" y="250"/>
                  <a:pt x="1161" y="242"/>
                  <a:pt x="1164" y="239"/>
                </a:cubicBezTo>
                <a:cubicBezTo>
                  <a:pt x="1167" y="235"/>
                  <a:pt x="1167" y="235"/>
                  <a:pt x="1167" y="235"/>
                </a:cubicBezTo>
                <a:cubicBezTo>
                  <a:pt x="1166" y="234"/>
                  <a:pt x="1166" y="234"/>
                  <a:pt x="1166" y="234"/>
                </a:cubicBezTo>
                <a:cubicBezTo>
                  <a:pt x="1165" y="233"/>
                  <a:pt x="1164" y="232"/>
                  <a:pt x="1163" y="231"/>
                </a:cubicBezTo>
                <a:cubicBezTo>
                  <a:pt x="1162" y="230"/>
                  <a:pt x="1159" y="227"/>
                  <a:pt x="1156" y="225"/>
                </a:cubicBezTo>
                <a:cubicBezTo>
                  <a:pt x="1153" y="222"/>
                  <a:pt x="1151" y="220"/>
                  <a:pt x="1151" y="221"/>
                </a:cubicBezTo>
                <a:cubicBezTo>
                  <a:pt x="1150" y="221"/>
                  <a:pt x="1150" y="221"/>
                  <a:pt x="1150" y="221"/>
                </a:cubicBezTo>
                <a:cubicBezTo>
                  <a:pt x="1150" y="221"/>
                  <a:pt x="1148" y="224"/>
                  <a:pt x="1147" y="227"/>
                </a:cubicBezTo>
                <a:cubicBezTo>
                  <a:pt x="1144" y="232"/>
                  <a:pt x="1142" y="236"/>
                  <a:pt x="1139" y="244"/>
                </a:cubicBezTo>
                <a:cubicBezTo>
                  <a:pt x="1136" y="248"/>
                  <a:pt x="1135" y="250"/>
                  <a:pt x="1134" y="253"/>
                </a:cubicBezTo>
                <a:cubicBezTo>
                  <a:pt x="1133" y="255"/>
                  <a:pt x="1133" y="255"/>
                  <a:pt x="1133" y="255"/>
                </a:cubicBezTo>
                <a:cubicBezTo>
                  <a:pt x="1136" y="262"/>
                  <a:pt x="1136" y="262"/>
                  <a:pt x="1136" y="262"/>
                </a:cubicBezTo>
                <a:cubicBezTo>
                  <a:pt x="1137" y="265"/>
                  <a:pt x="1139" y="271"/>
                  <a:pt x="1140" y="273"/>
                </a:cubicBezTo>
                <a:cubicBezTo>
                  <a:pt x="1141" y="277"/>
                  <a:pt x="1142" y="278"/>
                  <a:pt x="1142" y="278"/>
                </a:cubicBezTo>
                <a:cubicBezTo>
                  <a:pt x="1143" y="277"/>
                  <a:pt x="1145" y="272"/>
                  <a:pt x="1148" y="267"/>
                </a:cubicBezTo>
                <a:close/>
                <a:moveTo>
                  <a:pt x="1136" y="240"/>
                </a:moveTo>
                <a:cubicBezTo>
                  <a:pt x="1137" y="238"/>
                  <a:pt x="1141" y="230"/>
                  <a:pt x="1144" y="222"/>
                </a:cubicBezTo>
                <a:cubicBezTo>
                  <a:pt x="1155" y="197"/>
                  <a:pt x="1155" y="196"/>
                  <a:pt x="1155" y="194"/>
                </a:cubicBezTo>
                <a:cubicBezTo>
                  <a:pt x="1155" y="192"/>
                  <a:pt x="1155" y="191"/>
                  <a:pt x="1153" y="190"/>
                </a:cubicBezTo>
                <a:cubicBezTo>
                  <a:pt x="1150" y="189"/>
                  <a:pt x="1145" y="186"/>
                  <a:pt x="1141" y="182"/>
                </a:cubicBezTo>
                <a:cubicBezTo>
                  <a:pt x="1138" y="179"/>
                  <a:pt x="1137" y="179"/>
                  <a:pt x="1136" y="180"/>
                </a:cubicBezTo>
                <a:cubicBezTo>
                  <a:pt x="1136" y="180"/>
                  <a:pt x="1135" y="182"/>
                  <a:pt x="1135" y="184"/>
                </a:cubicBezTo>
                <a:cubicBezTo>
                  <a:pt x="1135" y="185"/>
                  <a:pt x="1134" y="188"/>
                  <a:pt x="1133" y="189"/>
                </a:cubicBezTo>
                <a:cubicBezTo>
                  <a:pt x="1132" y="191"/>
                  <a:pt x="1132" y="193"/>
                  <a:pt x="1131" y="194"/>
                </a:cubicBezTo>
                <a:cubicBezTo>
                  <a:pt x="1131" y="195"/>
                  <a:pt x="1129" y="201"/>
                  <a:pt x="1126" y="208"/>
                </a:cubicBezTo>
                <a:cubicBezTo>
                  <a:pt x="1121" y="219"/>
                  <a:pt x="1121" y="219"/>
                  <a:pt x="1121" y="219"/>
                </a:cubicBezTo>
                <a:cubicBezTo>
                  <a:pt x="1123" y="224"/>
                  <a:pt x="1123" y="224"/>
                  <a:pt x="1123" y="224"/>
                </a:cubicBezTo>
                <a:cubicBezTo>
                  <a:pt x="1125" y="227"/>
                  <a:pt x="1126" y="230"/>
                  <a:pt x="1129" y="233"/>
                </a:cubicBezTo>
                <a:cubicBezTo>
                  <a:pt x="1133" y="238"/>
                  <a:pt x="1133" y="238"/>
                  <a:pt x="1133" y="241"/>
                </a:cubicBezTo>
                <a:cubicBezTo>
                  <a:pt x="1133" y="244"/>
                  <a:pt x="1134" y="244"/>
                  <a:pt x="1136" y="240"/>
                </a:cubicBezTo>
                <a:close/>
                <a:moveTo>
                  <a:pt x="298" y="229"/>
                </a:moveTo>
                <a:cubicBezTo>
                  <a:pt x="299" y="228"/>
                  <a:pt x="301" y="227"/>
                  <a:pt x="303" y="226"/>
                </a:cubicBezTo>
                <a:cubicBezTo>
                  <a:pt x="307" y="223"/>
                  <a:pt x="309" y="222"/>
                  <a:pt x="314" y="219"/>
                </a:cubicBezTo>
                <a:cubicBezTo>
                  <a:pt x="317" y="217"/>
                  <a:pt x="317" y="216"/>
                  <a:pt x="317" y="215"/>
                </a:cubicBezTo>
                <a:cubicBezTo>
                  <a:pt x="317" y="214"/>
                  <a:pt x="318" y="211"/>
                  <a:pt x="318" y="208"/>
                </a:cubicBezTo>
                <a:cubicBezTo>
                  <a:pt x="321" y="189"/>
                  <a:pt x="337" y="174"/>
                  <a:pt x="353" y="173"/>
                </a:cubicBezTo>
                <a:cubicBezTo>
                  <a:pt x="358" y="173"/>
                  <a:pt x="364" y="174"/>
                  <a:pt x="367" y="176"/>
                </a:cubicBezTo>
                <a:cubicBezTo>
                  <a:pt x="369" y="177"/>
                  <a:pt x="370" y="177"/>
                  <a:pt x="370" y="177"/>
                </a:cubicBezTo>
                <a:cubicBezTo>
                  <a:pt x="371" y="177"/>
                  <a:pt x="376" y="173"/>
                  <a:pt x="376" y="172"/>
                </a:cubicBezTo>
                <a:cubicBezTo>
                  <a:pt x="376" y="171"/>
                  <a:pt x="377" y="171"/>
                  <a:pt x="377" y="171"/>
                </a:cubicBezTo>
                <a:cubicBezTo>
                  <a:pt x="379" y="170"/>
                  <a:pt x="383" y="164"/>
                  <a:pt x="382" y="163"/>
                </a:cubicBezTo>
                <a:cubicBezTo>
                  <a:pt x="382" y="161"/>
                  <a:pt x="382" y="161"/>
                  <a:pt x="384" y="160"/>
                </a:cubicBezTo>
                <a:cubicBezTo>
                  <a:pt x="384" y="160"/>
                  <a:pt x="386" y="158"/>
                  <a:pt x="388" y="156"/>
                </a:cubicBezTo>
                <a:cubicBezTo>
                  <a:pt x="391" y="152"/>
                  <a:pt x="391" y="152"/>
                  <a:pt x="391" y="152"/>
                </a:cubicBezTo>
                <a:cubicBezTo>
                  <a:pt x="391" y="150"/>
                  <a:pt x="391" y="150"/>
                  <a:pt x="391" y="150"/>
                </a:cubicBezTo>
                <a:cubicBezTo>
                  <a:pt x="389" y="147"/>
                  <a:pt x="389" y="147"/>
                  <a:pt x="389" y="147"/>
                </a:cubicBezTo>
                <a:cubicBezTo>
                  <a:pt x="378" y="148"/>
                  <a:pt x="378" y="148"/>
                  <a:pt x="378" y="148"/>
                </a:cubicBezTo>
                <a:cubicBezTo>
                  <a:pt x="362" y="149"/>
                  <a:pt x="355" y="149"/>
                  <a:pt x="346" y="153"/>
                </a:cubicBezTo>
                <a:cubicBezTo>
                  <a:pt x="345" y="154"/>
                  <a:pt x="343" y="154"/>
                  <a:pt x="342" y="155"/>
                </a:cubicBezTo>
                <a:cubicBezTo>
                  <a:pt x="336" y="157"/>
                  <a:pt x="325" y="165"/>
                  <a:pt x="317" y="171"/>
                </a:cubicBezTo>
                <a:cubicBezTo>
                  <a:pt x="310" y="177"/>
                  <a:pt x="294" y="196"/>
                  <a:pt x="289" y="204"/>
                </a:cubicBezTo>
                <a:cubicBezTo>
                  <a:pt x="288" y="206"/>
                  <a:pt x="288" y="207"/>
                  <a:pt x="288" y="209"/>
                </a:cubicBezTo>
                <a:cubicBezTo>
                  <a:pt x="288" y="212"/>
                  <a:pt x="296" y="230"/>
                  <a:pt x="297" y="230"/>
                </a:cubicBezTo>
                <a:cubicBezTo>
                  <a:pt x="297" y="230"/>
                  <a:pt x="298" y="229"/>
                  <a:pt x="298" y="229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0">
                <a:schemeClr val="accent1">
                  <a:lumMod val="40000"/>
                  <a:lumOff val="60000"/>
                </a:schemeClr>
              </a:gs>
            </a:gsLst>
            <a:lin ang="10800000" scaled="0"/>
            <a:tileRect/>
          </a:gradFill>
          <a:ln w="3175">
            <a:noFill/>
          </a:ln>
          <a:effectLst>
            <a:outerShdw blurRad="127000" dist="76200" dir="5400000" algn="t" rotWithShape="0">
              <a:srgbClr val="0E64F0">
                <a:alpha val="2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3570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D4778A3-AA82-4200-8214-9B329DB210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315" b="100000" l="0" r="100000">
                        <a14:foregroundMark x1="55711" y1="45944" x2="64156" y2="82277"/>
                        <a14:foregroundMark x1="55863" y1="49434" x2="57533" y2="54913"/>
                        <a14:foregroundMark x1="0" y1="88215" x2="19593" y2="86471"/>
                        <a14:foregroundMark x1="19623" y1="86471" x2="33414" y2="78910"/>
                        <a14:foregroundMark x1="33414" y1="78910" x2="46841" y2="79798"/>
                        <a14:foregroundMark x1="46841" y1="79798" x2="56379" y2="89838"/>
                        <a14:foregroundMark x1="56379" y1="89838" x2="69502" y2="92133"/>
                        <a14:foregroundMark x1="69502" y1="92103" x2="99970" y2="88858"/>
                        <a14:foregroundMark x1="0" y1="97000" x2="3007" y2="96970"/>
                        <a14:foregroundMark x1="3038" y1="96970" x2="29344" y2="84634"/>
                        <a14:foregroundMark x1="29344" y1="84634" x2="52977" y2="89042"/>
                        <a14:foregroundMark x1="52977" y1="89042" x2="68682" y2="97245"/>
                        <a14:foregroundMark x1="68682" y1="97245" x2="92588" y2="99969"/>
                        <a14:foregroundMark x1="99970" y1="98623" x2="96962" y2="99969"/>
                        <a14:backgroundMark x1="54557" y1="46403" x2="54800" y2="46863"/>
                        <a14:backgroundMark x1="53888" y1="46159" x2="55468" y2="49617"/>
                        <a14:backgroundMark x1="54800" y1="47322" x2="55012" y2="47995"/>
                        <a14:backgroundMark x1="55255" y1="48454" x2="55711" y2="50995"/>
                        <a14:backgroundMark x1="577" y1="16682" x2="12697" y2="16896"/>
                        <a14:backgroundMark x1="12697" y1="16896" x2="21264" y2="26416"/>
                        <a14:backgroundMark x1="21264" y1="26416" x2="20292" y2="39669"/>
                        <a14:backgroundMark x1="20261" y1="39669" x2="0" y2="82767"/>
                        <a14:backgroundMark x1="4496" y1="16223" x2="0" y2="18916"/>
                        <a14:backgroundMark x1="4526" y1="16223" x2="15735" y2="21090"/>
                        <a14:backgroundMark x1="15735" y1="21090" x2="23633" y2="30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2146" y="1130300"/>
            <a:ext cx="4441113" cy="4407606"/>
          </a:xfrm>
          <a:prstGeom prst="ellipse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7354743-73E0-B694-B53F-AED5E1C8A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经营理念</a:t>
            </a:r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A85381A-C759-A8D9-26D7-2C6579AEA2B9}"/>
              </a:ext>
            </a:extLst>
          </p:cNvPr>
          <p:cNvSpPr/>
          <p:nvPr/>
        </p:nvSpPr>
        <p:spPr>
          <a:xfrm>
            <a:off x="3715242" y="1258283"/>
            <a:ext cx="4761517" cy="4761517"/>
          </a:xfrm>
          <a:custGeom>
            <a:avLst/>
            <a:gdLst>
              <a:gd name="connsiteX0" fmla="*/ 2116318 w 4232636"/>
              <a:gd name="connsiteY0" fmla="*/ 626882 h 4232636"/>
              <a:gd name="connsiteX1" fmla="*/ 626882 w 4232636"/>
              <a:gd name="connsiteY1" fmla="*/ 2116318 h 4232636"/>
              <a:gd name="connsiteX2" fmla="*/ 2116318 w 4232636"/>
              <a:gd name="connsiteY2" fmla="*/ 3605754 h 4232636"/>
              <a:gd name="connsiteX3" fmla="*/ 3605754 w 4232636"/>
              <a:gd name="connsiteY3" fmla="*/ 2116318 h 4232636"/>
              <a:gd name="connsiteX4" fmla="*/ 2116318 w 4232636"/>
              <a:gd name="connsiteY4" fmla="*/ 626882 h 4232636"/>
              <a:gd name="connsiteX5" fmla="*/ 2116318 w 4232636"/>
              <a:gd name="connsiteY5" fmla="*/ 0 h 4232636"/>
              <a:gd name="connsiteX6" fmla="*/ 4232636 w 4232636"/>
              <a:gd name="connsiteY6" fmla="*/ 2116318 h 4232636"/>
              <a:gd name="connsiteX7" fmla="*/ 2116318 w 4232636"/>
              <a:gd name="connsiteY7" fmla="*/ 4232636 h 4232636"/>
              <a:gd name="connsiteX8" fmla="*/ 0 w 4232636"/>
              <a:gd name="connsiteY8" fmla="*/ 2116318 h 4232636"/>
              <a:gd name="connsiteX9" fmla="*/ 2116318 w 4232636"/>
              <a:gd name="connsiteY9" fmla="*/ 0 h 4232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32636" h="4232636">
                <a:moveTo>
                  <a:pt x="2116318" y="626882"/>
                </a:moveTo>
                <a:cubicBezTo>
                  <a:pt x="1293725" y="626882"/>
                  <a:pt x="626882" y="1293725"/>
                  <a:pt x="626882" y="2116318"/>
                </a:cubicBezTo>
                <a:cubicBezTo>
                  <a:pt x="626882" y="2938911"/>
                  <a:pt x="1293725" y="3605754"/>
                  <a:pt x="2116318" y="3605754"/>
                </a:cubicBezTo>
                <a:cubicBezTo>
                  <a:pt x="2938911" y="3605754"/>
                  <a:pt x="3605754" y="2938911"/>
                  <a:pt x="3605754" y="2116318"/>
                </a:cubicBezTo>
                <a:cubicBezTo>
                  <a:pt x="3605754" y="1293725"/>
                  <a:pt x="2938911" y="626882"/>
                  <a:pt x="2116318" y="626882"/>
                </a:cubicBezTo>
                <a:close/>
                <a:moveTo>
                  <a:pt x="2116318" y="0"/>
                </a:moveTo>
                <a:cubicBezTo>
                  <a:pt x="3285128" y="0"/>
                  <a:pt x="4232636" y="947508"/>
                  <a:pt x="4232636" y="2116318"/>
                </a:cubicBezTo>
                <a:cubicBezTo>
                  <a:pt x="4232636" y="3285128"/>
                  <a:pt x="3285128" y="4232636"/>
                  <a:pt x="2116318" y="4232636"/>
                </a:cubicBezTo>
                <a:cubicBezTo>
                  <a:pt x="947508" y="4232636"/>
                  <a:pt x="0" y="3285128"/>
                  <a:pt x="0" y="2116318"/>
                </a:cubicBezTo>
                <a:cubicBezTo>
                  <a:pt x="0" y="947508"/>
                  <a:pt x="947508" y="0"/>
                  <a:pt x="2116318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82CF56B-E0D4-D115-06BB-8498FA5CE550}"/>
              </a:ext>
            </a:extLst>
          </p:cNvPr>
          <p:cNvSpPr txBox="1"/>
          <p:nvPr/>
        </p:nvSpPr>
        <p:spPr>
          <a:xfrm>
            <a:off x="2008133" y="1836092"/>
            <a:ext cx="1415772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爱岗敬业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02176D50-E9C3-87CD-56E2-187662633A0D}"/>
              </a:ext>
            </a:extLst>
          </p:cNvPr>
          <p:cNvCxnSpPr>
            <a:cxnSpLocks/>
          </p:cNvCxnSpPr>
          <p:nvPr/>
        </p:nvCxnSpPr>
        <p:spPr>
          <a:xfrm>
            <a:off x="1882775" y="2349500"/>
            <a:ext cx="221025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E22E5E78-91E5-641E-F25B-5821F95A1A8A}"/>
              </a:ext>
            </a:extLst>
          </p:cNvPr>
          <p:cNvSpPr/>
          <p:nvPr/>
        </p:nvSpPr>
        <p:spPr>
          <a:xfrm>
            <a:off x="1875873" y="1840855"/>
            <a:ext cx="50800" cy="5134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EEB70C7-7654-0B5A-B4A4-210C1545BFAA}"/>
              </a:ext>
            </a:extLst>
          </p:cNvPr>
          <p:cNvSpPr txBox="1"/>
          <p:nvPr/>
        </p:nvSpPr>
        <p:spPr>
          <a:xfrm>
            <a:off x="2008133" y="4272905"/>
            <a:ext cx="1415772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服务共赢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18722E4E-FD7D-9E6D-0BA1-F73C88B03965}"/>
              </a:ext>
            </a:extLst>
          </p:cNvPr>
          <p:cNvCxnSpPr>
            <a:cxnSpLocks/>
          </p:cNvCxnSpPr>
          <p:nvPr/>
        </p:nvCxnSpPr>
        <p:spPr>
          <a:xfrm>
            <a:off x="1882775" y="4786313"/>
            <a:ext cx="221025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DA99885F-5781-F02A-1182-BC1D48D3AFEE}"/>
              </a:ext>
            </a:extLst>
          </p:cNvPr>
          <p:cNvSpPr/>
          <p:nvPr/>
        </p:nvSpPr>
        <p:spPr>
          <a:xfrm>
            <a:off x="1875873" y="4277668"/>
            <a:ext cx="50800" cy="5134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3DC9506F-B42D-073A-0E29-A449B328ED3E}"/>
              </a:ext>
            </a:extLst>
          </p:cNvPr>
          <p:cNvGrpSpPr/>
          <p:nvPr/>
        </p:nvGrpSpPr>
        <p:grpSpPr>
          <a:xfrm flipH="1">
            <a:off x="8098973" y="1857898"/>
            <a:ext cx="2217156" cy="518171"/>
            <a:chOff x="8098973" y="1857898"/>
            <a:chExt cx="2217156" cy="518171"/>
          </a:xfrm>
        </p:grpSpPr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69DB5691-8751-8C95-D7A5-D48C852562E7}"/>
                </a:ext>
              </a:extLst>
            </p:cNvPr>
            <p:cNvSpPr txBox="1"/>
            <p:nvPr/>
          </p:nvSpPr>
          <p:spPr>
            <a:xfrm>
              <a:off x="8231233" y="1857898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POSans M" panose="00020600040101010101" pitchFamily="18" charset="-122"/>
                  <a:ea typeface="OPPOSans M" panose="00020600040101010101" pitchFamily="18" charset="-122"/>
                  <a:cs typeface="OPPOSans M" panose="00020600040101010101" pitchFamily="18" charset="-122"/>
                </a:rPr>
                <a:t>求实创新</a:t>
              </a:r>
            </a:p>
          </p:txBody>
        </p: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EB33E407-4EE1-AF91-5BB1-199063396C81}"/>
                </a:ext>
              </a:extLst>
            </p:cNvPr>
            <p:cNvCxnSpPr>
              <a:cxnSpLocks/>
            </p:cNvCxnSpPr>
            <p:nvPr/>
          </p:nvCxnSpPr>
          <p:spPr>
            <a:xfrm>
              <a:off x="8105875" y="2371306"/>
              <a:ext cx="2210254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86AFAE1B-DC1F-09D0-F306-767616A32EF1}"/>
                </a:ext>
              </a:extLst>
            </p:cNvPr>
            <p:cNvSpPr/>
            <p:nvPr/>
          </p:nvSpPr>
          <p:spPr>
            <a:xfrm>
              <a:off x="8098973" y="1862661"/>
              <a:ext cx="50800" cy="5134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3D5F4897-FA4C-B250-91DD-7F56C64C0B68}"/>
              </a:ext>
            </a:extLst>
          </p:cNvPr>
          <p:cNvGrpSpPr/>
          <p:nvPr/>
        </p:nvGrpSpPr>
        <p:grpSpPr>
          <a:xfrm flipH="1">
            <a:off x="8092070" y="4275286"/>
            <a:ext cx="2217156" cy="518171"/>
            <a:chOff x="8098973" y="1857898"/>
            <a:chExt cx="2217156" cy="518171"/>
          </a:xfrm>
        </p:grpSpPr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E4E0F597-A0B4-826E-C71E-2DC53381A26C}"/>
                </a:ext>
              </a:extLst>
            </p:cNvPr>
            <p:cNvSpPr txBox="1"/>
            <p:nvPr/>
          </p:nvSpPr>
          <p:spPr>
            <a:xfrm>
              <a:off x="8231233" y="1857898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POSans M" panose="00020600040101010101" pitchFamily="18" charset="-122"/>
                  <a:ea typeface="OPPOSans M" panose="00020600040101010101" pitchFamily="18" charset="-122"/>
                  <a:cs typeface="OPPOSans M" panose="00020600040101010101" pitchFamily="18" charset="-122"/>
                </a:rPr>
                <a:t>追求卓越</a:t>
              </a:r>
            </a:p>
          </p:txBody>
        </p: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98AB0085-B0D3-8420-50AA-43B6F24A50E5}"/>
                </a:ext>
              </a:extLst>
            </p:cNvPr>
            <p:cNvCxnSpPr>
              <a:cxnSpLocks/>
            </p:cNvCxnSpPr>
            <p:nvPr/>
          </p:nvCxnSpPr>
          <p:spPr>
            <a:xfrm>
              <a:off x="8105875" y="2371306"/>
              <a:ext cx="2210254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5B237431-21E8-D770-F6DD-0DCB66A565A5}"/>
                </a:ext>
              </a:extLst>
            </p:cNvPr>
            <p:cNvSpPr/>
            <p:nvPr/>
          </p:nvSpPr>
          <p:spPr>
            <a:xfrm>
              <a:off x="8098973" y="1862661"/>
              <a:ext cx="50800" cy="5134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C4D37AAD-B77A-6D00-4AA5-E2CB862ABDD0}"/>
              </a:ext>
            </a:extLst>
          </p:cNvPr>
          <p:cNvSpPr txBox="1"/>
          <p:nvPr/>
        </p:nvSpPr>
        <p:spPr>
          <a:xfrm>
            <a:off x="8768096" y="2517358"/>
            <a:ext cx="1569660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dirty="0"/>
              <a:t>以创新为动力</a:t>
            </a:r>
            <a:endParaRPr lang="en-US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F05EBD4D-6D00-ED90-6B31-CE8BFDC04AA1}"/>
              </a:ext>
            </a:extLst>
          </p:cNvPr>
          <p:cNvSpPr txBox="1"/>
          <p:nvPr/>
        </p:nvSpPr>
        <p:spPr>
          <a:xfrm>
            <a:off x="8768096" y="4934745"/>
            <a:ext cx="1569660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dirty="0"/>
              <a:t>以卓越为目标</a:t>
            </a:r>
            <a:endParaRPr lang="en-US" dirty="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1857C0D1-37E2-8CBB-758E-060FDB7299BF}"/>
              </a:ext>
            </a:extLst>
          </p:cNvPr>
          <p:cNvSpPr txBox="1"/>
          <p:nvPr/>
        </p:nvSpPr>
        <p:spPr>
          <a:xfrm>
            <a:off x="1854244" y="4934745"/>
            <a:ext cx="1569660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dirty="0"/>
              <a:t>以共赢谋发展</a:t>
            </a:r>
            <a:endParaRPr lang="en-US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15F96007-C3CC-E047-2C04-48EC12A866E4}"/>
              </a:ext>
            </a:extLst>
          </p:cNvPr>
          <p:cNvSpPr txBox="1"/>
          <p:nvPr/>
        </p:nvSpPr>
        <p:spPr>
          <a:xfrm>
            <a:off x="1854244" y="2517358"/>
            <a:ext cx="1569660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dirty="0"/>
              <a:t>以敬业为根本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168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Freeform 3">
            <a:extLst>
              <a:ext uri="{FF2B5EF4-FFF2-40B4-BE49-F238E27FC236}">
                <a16:creationId xmlns:a16="http://schemas.microsoft.com/office/drawing/2014/main" id="{45ED498B-EC34-48FF-8FC7-5977EC80CE60}"/>
              </a:ext>
            </a:extLst>
          </p:cNvPr>
          <p:cNvSpPr/>
          <p:nvPr/>
        </p:nvSpPr>
        <p:spPr>
          <a:xfrm>
            <a:off x="0" y="0"/>
            <a:ext cx="12192000" cy="6643450"/>
          </a:xfrm>
          <a:custGeom>
            <a:avLst/>
            <a:gdLst>
              <a:gd name="connsiteX0" fmla="*/ 0 w 12193206"/>
              <a:gd name="connsiteY0" fmla="*/ 6858000 h 6858000"/>
              <a:gd name="connsiteX1" fmla="*/ 12193206 w 12193206"/>
              <a:gd name="connsiteY1" fmla="*/ 6858000 h 6858000"/>
              <a:gd name="connsiteX2" fmla="*/ 12193206 w 12193206"/>
              <a:gd name="connsiteY2" fmla="*/ 0 h 6858000"/>
              <a:gd name="connsiteX3" fmla="*/ 0 w 12193206"/>
              <a:gd name="connsiteY3" fmla="*/ 0 h 6858000"/>
              <a:gd name="connsiteX4" fmla="*/ 0 w 12193206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2193206" h="6858000">
                <a:moveTo>
                  <a:pt x="0" y="6858000"/>
                </a:moveTo>
                <a:lnTo>
                  <a:pt x="12193206" y="6858000"/>
                </a:lnTo>
                <a:lnTo>
                  <a:pt x="12193206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gradFill flip="none" rotWithShape="1">
            <a:gsLst>
              <a:gs pos="0">
                <a:schemeClr val="accent3">
                  <a:alpha val="20000"/>
                </a:schemeClr>
              </a:gs>
              <a:gs pos="23000">
                <a:schemeClr val="accent3">
                  <a:alpha val="40000"/>
                </a:schemeClr>
              </a:gs>
              <a:gs pos="69000">
                <a:schemeClr val="accent3">
                  <a:alpha val="70000"/>
                </a:schemeClr>
              </a:gs>
              <a:gs pos="97000">
                <a:schemeClr val="accent3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pitchFamily="18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D0739146-36B0-2ECB-EA09-B6DA24DF5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创新成果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63F4D5F-D086-C2CB-D4DF-06C96C723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4893" y="3389829"/>
            <a:ext cx="4542133" cy="4542133"/>
          </a:xfrm>
          <a:prstGeom prst="rect">
            <a:avLst/>
          </a:prstGeom>
        </p:spPr>
      </p:pic>
      <p:grpSp>
        <p:nvGrpSpPr>
          <p:cNvPr id="190" name="组合 189">
            <a:extLst>
              <a:ext uri="{FF2B5EF4-FFF2-40B4-BE49-F238E27FC236}">
                <a16:creationId xmlns:a16="http://schemas.microsoft.com/office/drawing/2014/main" id="{A20F149D-A6EA-6A0F-81E6-900876CF3EE9}"/>
              </a:ext>
            </a:extLst>
          </p:cNvPr>
          <p:cNvGrpSpPr/>
          <p:nvPr/>
        </p:nvGrpSpPr>
        <p:grpSpPr>
          <a:xfrm>
            <a:off x="5105047" y="1485662"/>
            <a:ext cx="2091191" cy="999178"/>
            <a:chOff x="5088267" y="1485662"/>
            <a:chExt cx="2091191" cy="999178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0D928848-87FF-4AF3-919B-3D35CB686D73}"/>
                </a:ext>
              </a:extLst>
            </p:cNvPr>
            <p:cNvGrpSpPr/>
            <p:nvPr/>
          </p:nvGrpSpPr>
          <p:grpSpPr>
            <a:xfrm>
              <a:off x="5570495" y="1485662"/>
              <a:ext cx="1152553" cy="999178"/>
              <a:chOff x="1862731" y="2502315"/>
              <a:chExt cx="1152553" cy="999178"/>
            </a:xfrm>
          </p:grpSpPr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7BE54F6E-62F7-12C7-F567-D100883E645C}"/>
                  </a:ext>
                </a:extLst>
              </p:cNvPr>
              <p:cNvSpPr txBox="1"/>
              <p:nvPr/>
            </p:nvSpPr>
            <p:spPr>
              <a:xfrm>
                <a:off x="1882920" y="3072080"/>
                <a:ext cx="1119206" cy="4294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3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OPPOSans R" panose="00020600040101010101" pitchFamily="18" charset="-122"/>
                    <a:sym typeface="微软雅黑" panose="020B0503020204020204" pitchFamily="34" charset="-122"/>
                  </a:rPr>
                  <a:t>发明</a:t>
                </a:r>
                <a:endPara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E13DF84-B812-177E-5806-A8F25F71E8C5}"/>
                  </a:ext>
                </a:extLst>
              </p:cNvPr>
              <p:cNvSpPr txBox="1"/>
              <p:nvPr/>
            </p:nvSpPr>
            <p:spPr>
              <a:xfrm>
                <a:off x="1862731" y="2502315"/>
                <a:ext cx="902022" cy="6916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3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OPPOSans H"/>
                    <a:ea typeface="OPPOSans H"/>
                    <a:cs typeface="+mn-cs"/>
                    <a:sym typeface="微软雅黑" panose="020B0503020204020204" pitchFamily="34" charset="-122"/>
                  </a:rPr>
                  <a:t>10</a:t>
                </a:r>
                <a:endPara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OPPOSans H"/>
                  <a:ea typeface="OPPOSans H"/>
                  <a:cs typeface="阿里巴巴普惠体 H" panose="00020600040101010101" pitchFamily="18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D2A305C5-199F-9C04-615C-CFEF22F05816}"/>
                  </a:ext>
                </a:extLst>
              </p:cNvPr>
              <p:cNvSpPr txBox="1"/>
              <p:nvPr/>
            </p:nvSpPr>
            <p:spPr>
              <a:xfrm>
                <a:off x="2583484" y="2748319"/>
                <a:ext cx="4318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OPPOSans H"/>
                    <a:ea typeface="OPPOSans H"/>
                    <a:cs typeface="阿里巴巴普惠体 H" panose="00020600040101010101" pitchFamily="18" charset="-122"/>
                    <a:sym typeface="微软雅黑" panose="020B0503020204020204" pitchFamily="34" charset="-122"/>
                  </a:rPr>
                  <a:t>项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OPPOSans R" panose="00020600040101010101" pitchFamily="18" charset="-122"/>
                  <a:ea typeface="OPPOSans R"/>
                  <a:cs typeface="+mn-cs"/>
                </a:endParaRPr>
              </a:p>
            </p:txBody>
          </p:sp>
        </p:grp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74BA0DFD-8EF5-3CC2-64CF-099D319FDDBF}"/>
                </a:ext>
              </a:extLst>
            </p:cNvPr>
            <p:cNvGrpSpPr/>
            <p:nvPr/>
          </p:nvGrpSpPr>
          <p:grpSpPr>
            <a:xfrm>
              <a:off x="5088267" y="1605516"/>
              <a:ext cx="2091191" cy="777684"/>
              <a:chOff x="1264780" y="2622169"/>
              <a:chExt cx="2091191" cy="777684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60EEA312-8DC4-AFDB-1283-E4649E533837}"/>
                  </a:ext>
                </a:extLst>
              </p:cNvPr>
              <p:cNvGrpSpPr/>
              <p:nvPr/>
            </p:nvGrpSpPr>
            <p:grpSpPr>
              <a:xfrm>
                <a:off x="1264780" y="2622169"/>
                <a:ext cx="475516" cy="777684"/>
                <a:chOff x="7632945" y="5074560"/>
                <a:chExt cx="474663" cy="776288"/>
              </a:xfrm>
              <a:solidFill>
                <a:schemeClr val="accent1"/>
              </a:solidFill>
            </p:grpSpPr>
            <p:sp>
              <p:nvSpPr>
                <p:cNvPr id="36" name="Freeform 5">
                  <a:extLst>
                    <a:ext uri="{FF2B5EF4-FFF2-40B4-BE49-F238E27FC236}">
                      <a16:creationId xmlns:a16="http://schemas.microsoft.com/office/drawing/2014/main" id="{13701A51-3F4B-7B7F-C7F3-DB556F662F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55195" y="5139647"/>
                  <a:ext cx="100013" cy="50800"/>
                </a:xfrm>
                <a:custGeom>
                  <a:avLst/>
                  <a:gdLst>
                    <a:gd name="T0" fmla="*/ 3 w 149"/>
                    <a:gd name="T1" fmla="*/ 50 h 74"/>
                    <a:gd name="T2" fmla="*/ 47 w 149"/>
                    <a:gd name="T3" fmla="*/ 67 h 74"/>
                    <a:gd name="T4" fmla="*/ 73 w 149"/>
                    <a:gd name="T5" fmla="*/ 73 h 74"/>
                    <a:gd name="T6" fmla="*/ 88 w 149"/>
                    <a:gd name="T7" fmla="*/ 69 h 74"/>
                    <a:gd name="T8" fmla="*/ 102 w 149"/>
                    <a:gd name="T9" fmla="*/ 60 h 74"/>
                    <a:gd name="T10" fmla="*/ 111 w 149"/>
                    <a:gd name="T11" fmla="*/ 51 h 74"/>
                    <a:gd name="T12" fmla="*/ 122 w 149"/>
                    <a:gd name="T13" fmla="*/ 45 h 74"/>
                    <a:gd name="T14" fmla="*/ 149 w 149"/>
                    <a:gd name="T15" fmla="*/ 47 h 74"/>
                    <a:gd name="T16" fmla="*/ 139 w 149"/>
                    <a:gd name="T17" fmla="*/ 24 h 74"/>
                    <a:gd name="T18" fmla="*/ 90 w 149"/>
                    <a:gd name="T19" fmla="*/ 1 h 74"/>
                    <a:gd name="T20" fmla="*/ 48 w 149"/>
                    <a:gd name="T21" fmla="*/ 19 h 74"/>
                    <a:gd name="T22" fmla="*/ 28 w 149"/>
                    <a:gd name="T23" fmla="*/ 32 h 74"/>
                    <a:gd name="T24" fmla="*/ 16 w 149"/>
                    <a:gd name="T25" fmla="*/ 38 h 74"/>
                    <a:gd name="T26" fmla="*/ 0 w 149"/>
                    <a:gd name="T27" fmla="*/ 42 h 74"/>
                    <a:gd name="T28" fmla="*/ 16 w 149"/>
                    <a:gd name="T29" fmla="*/ 46 h 74"/>
                    <a:gd name="T30" fmla="*/ 60 w 149"/>
                    <a:gd name="T31" fmla="*/ 35 h 74"/>
                    <a:gd name="T32" fmla="*/ 102 w 149"/>
                    <a:gd name="T33" fmla="*/ 25 h 74"/>
                    <a:gd name="T34" fmla="*/ 115 w 149"/>
                    <a:gd name="T35" fmla="*/ 28 h 74"/>
                    <a:gd name="T36" fmla="*/ 102 w 149"/>
                    <a:gd name="T37" fmla="*/ 27 h 74"/>
                    <a:gd name="T38" fmla="*/ 69 w 149"/>
                    <a:gd name="T39" fmla="*/ 35 h 74"/>
                    <a:gd name="T40" fmla="*/ 3 w 149"/>
                    <a:gd name="T41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9" h="74">
                      <a:moveTo>
                        <a:pt x="3" y="50"/>
                      </a:moveTo>
                      <a:cubicBezTo>
                        <a:pt x="3" y="50"/>
                        <a:pt x="22" y="53"/>
                        <a:pt x="47" y="67"/>
                      </a:cubicBezTo>
                      <a:cubicBezTo>
                        <a:pt x="54" y="71"/>
                        <a:pt x="64" y="74"/>
                        <a:pt x="73" y="73"/>
                      </a:cubicBezTo>
                      <a:cubicBezTo>
                        <a:pt x="78" y="73"/>
                        <a:pt x="83" y="72"/>
                        <a:pt x="88" y="69"/>
                      </a:cubicBezTo>
                      <a:cubicBezTo>
                        <a:pt x="92" y="67"/>
                        <a:pt x="97" y="64"/>
                        <a:pt x="102" y="60"/>
                      </a:cubicBezTo>
                      <a:cubicBezTo>
                        <a:pt x="105" y="56"/>
                        <a:pt x="108" y="53"/>
                        <a:pt x="111" y="51"/>
                      </a:cubicBezTo>
                      <a:cubicBezTo>
                        <a:pt x="115" y="48"/>
                        <a:pt x="118" y="46"/>
                        <a:pt x="122" y="45"/>
                      </a:cubicBezTo>
                      <a:cubicBezTo>
                        <a:pt x="129" y="42"/>
                        <a:pt x="137" y="41"/>
                        <a:pt x="149" y="47"/>
                      </a:cubicBezTo>
                      <a:cubicBezTo>
                        <a:pt x="149" y="47"/>
                        <a:pt x="147" y="35"/>
                        <a:pt x="139" y="24"/>
                      </a:cubicBezTo>
                      <a:cubicBezTo>
                        <a:pt x="131" y="12"/>
                        <a:pt x="116" y="0"/>
                        <a:pt x="90" y="1"/>
                      </a:cubicBezTo>
                      <a:cubicBezTo>
                        <a:pt x="70" y="1"/>
                        <a:pt x="59" y="10"/>
                        <a:pt x="48" y="19"/>
                      </a:cubicBezTo>
                      <a:cubicBezTo>
                        <a:pt x="42" y="23"/>
                        <a:pt x="36" y="28"/>
                        <a:pt x="28" y="32"/>
                      </a:cubicBezTo>
                      <a:cubicBezTo>
                        <a:pt x="25" y="34"/>
                        <a:pt x="20" y="36"/>
                        <a:pt x="16" y="38"/>
                      </a:cubicBezTo>
                      <a:cubicBezTo>
                        <a:pt x="11" y="40"/>
                        <a:pt x="6" y="41"/>
                        <a:pt x="0" y="42"/>
                      </a:cubicBezTo>
                      <a:cubicBezTo>
                        <a:pt x="0" y="42"/>
                        <a:pt x="6" y="45"/>
                        <a:pt x="16" y="46"/>
                      </a:cubicBezTo>
                      <a:cubicBezTo>
                        <a:pt x="27" y="46"/>
                        <a:pt x="42" y="45"/>
                        <a:pt x="60" y="35"/>
                      </a:cubicBezTo>
                      <a:cubicBezTo>
                        <a:pt x="79" y="26"/>
                        <a:pt x="93" y="24"/>
                        <a:pt x="102" y="25"/>
                      </a:cubicBezTo>
                      <a:cubicBezTo>
                        <a:pt x="111" y="25"/>
                        <a:pt x="115" y="28"/>
                        <a:pt x="115" y="28"/>
                      </a:cubicBezTo>
                      <a:cubicBezTo>
                        <a:pt x="115" y="28"/>
                        <a:pt x="110" y="27"/>
                        <a:pt x="102" y="27"/>
                      </a:cubicBezTo>
                      <a:cubicBezTo>
                        <a:pt x="93" y="27"/>
                        <a:pt x="82" y="29"/>
                        <a:pt x="69" y="35"/>
                      </a:cubicBezTo>
                      <a:cubicBezTo>
                        <a:pt x="41" y="49"/>
                        <a:pt x="23" y="51"/>
                        <a:pt x="3" y="5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37" name="Freeform 6">
                  <a:extLst>
                    <a:ext uri="{FF2B5EF4-FFF2-40B4-BE49-F238E27FC236}">
                      <a16:creationId xmlns:a16="http://schemas.microsoft.com/office/drawing/2014/main" id="{3AA4ECC3-DCCE-CBB3-CABC-08CA70043C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09158" y="5093610"/>
                  <a:ext cx="58738" cy="107950"/>
                </a:xfrm>
                <a:custGeom>
                  <a:avLst/>
                  <a:gdLst>
                    <a:gd name="T0" fmla="*/ 21 w 87"/>
                    <a:gd name="T1" fmla="*/ 157 h 160"/>
                    <a:gd name="T2" fmla="*/ 6 w 87"/>
                    <a:gd name="T3" fmla="*/ 111 h 160"/>
                    <a:gd name="T4" fmla="*/ 3 w 87"/>
                    <a:gd name="T5" fmla="*/ 82 h 160"/>
                    <a:gd name="T6" fmla="*/ 9 w 87"/>
                    <a:gd name="T7" fmla="*/ 66 h 160"/>
                    <a:gd name="T8" fmla="*/ 24 w 87"/>
                    <a:gd name="T9" fmla="*/ 51 h 160"/>
                    <a:gd name="T10" fmla="*/ 46 w 87"/>
                    <a:gd name="T11" fmla="*/ 31 h 160"/>
                    <a:gd name="T12" fmla="*/ 53 w 87"/>
                    <a:gd name="T13" fmla="*/ 0 h 160"/>
                    <a:gd name="T14" fmla="*/ 74 w 87"/>
                    <a:gd name="T15" fmla="*/ 16 h 160"/>
                    <a:gd name="T16" fmla="*/ 85 w 87"/>
                    <a:gd name="T17" fmla="*/ 38 h 160"/>
                    <a:gd name="T18" fmla="*/ 83 w 87"/>
                    <a:gd name="T19" fmla="*/ 72 h 160"/>
                    <a:gd name="T20" fmla="*/ 72 w 87"/>
                    <a:gd name="T21" fmla="*/ 96 h 160"/>
                    <a:gd name="T22" fmla="*/ 57 w 87"/>
                    <a:gd name="T23" fmla="*/ 113 h 160"/>
                    <a:gd name="T24" fmla="*/ 41 w 87"/>
                    <a:gd name="T25" fmla="*/ 132 h 160"/>
                    <a:gd name="T26" fmla="*/ 29 w 87"/>
                    <a:gd name="T27" fmla="*/ 160 h 160"/>
                    <a:gd name="T28" fmla="*/ 26 w 87"/>
                    <a:gd name="T29" fmla="*/ 143 h 160"/>
                    <a:gd name="T30" fmla="*/ 41 w 87"/>
                    <a:gd name="T31" fmla="*/ 98 h 160"/>
                    <a:gd name="T32" fmla="*/ 55 w 87"/>
                    <a:gd name="T33" fmla="*/ 73 h 160"/>
                    <a:gd name="T34" fmla="*/ 61 w 87"/>
                    <a:gd name="T35" fmla="*/ 55 h 160"/>
                    <a:gd name="T36" fmla="*/ 62 w 87"/>
                    <a:gd name="T37" fmla="*/ 40 h 160"/>
                    <a:gd name="T38" fmla="*/ 59 w 87"/>
                    <a:gd name="T39" fmla="*/ 55 h 160"/>
                    <a:gd name="T40" fmla="*/ 53 w 87"/>
                    <a:gd name="T41" fmla="*/ 70 h 160"/>
                    <a:gd name="T42" fmla="*/ 43 w 87"/>
                    <a:gd name="T43" fmla="*/ 88 h 160"/>
                    <a:gd name="T44" fmla="*/ 36 w 87"/>
                    <a:gd name="T45" fmla="*/ 99 h 160"/>
                    <a:gd name="T46" fmla="*/ 31 w 87"/>
                    <a:gd name="T47" fmla="*/ 108 h 160"/>
                    <a:gd name="T48" fmla="*/ 24 w 87"/>
                    <a:gd name="T49" fmla="*/ 126 h 160"/>
                    <a:gd name="T50" fmla="*/ 21 w 87"/>
                    <a:gd name="T51" fmla="*/ 157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87" h="160">
                      <a:moveTo>
                        <a:pt x="21" y="157"/>
                      </a:moveTo>
                      <a:cubicBezTo>
                        <a:pt x="21" y="157"/>
                        <a:pt x="18" y="138"/>
                        <a:pt x="6" y="111"/>
                      </a:cubicBezTo>
                      <a:cubicBezTo>
                        <a:pt x="2" y="103"/>
                        <a:pt x="0" y="92"/>
                        <a:pt x="3" y="82"/>
                      </a:cubicBezTo>
                      <a:cubicBezTo>
                        <a:pt x="4" y="77"/>
                        <a:pt x="6" y="71"/>
                        <a:pt x="9" y="66"/>
                      </a:cubicBezTo>
                      <a:cubicBezTo>
                        <a:pt x="13" y="61"/>
                        <a:pt x="18" y="56"/>
                        <a:pt x="24" y="51"/>
                      </a:cubicBezTo>
                      <a:cubicBezTo>
                        <a:pt x="32" y="44"/>
                        <a:pt x="41" y="38"/>
                        <a:pt x="46" y="31"/>
                      </a:cubicBezTo>
                      <a:cubicBezTo>
                        <a:pt x="51" y="23"/>
                        <a:pt x="54" y="14"/>
                        <a:pt x="53" y="0"/>
                      </a:cubicBezTo>
                      <a:cubicBezTo>
                        <a:pt x="53" y="0"/>
                        <a:pt x="65" y="4"/>
                        <a:pt x="74" y="16"/>
                      </a:cubicBezTo>
                      <a:cubicBezTo>
                        <a:pt x="79" y="21"/>
                        <a:pt x="83" y="29"/>
                        <a:pt x="85" y="38"/>
                      </a:cubicBezTo>
                      <a:cubicBezTo>
                        <a:pt x="87" y="47"/>
                        <a:pt x="87" y="58"/>
                        <a:pt x="83" y="72"/>
                      </a:cubicBezTo>
                      <a:cubicBezTo>
                        <a:pt x="81" y="82"/>
                        <a:pt x="77" y="89"/>
                        <a:pt x="72" y="96"/>
                      </a:cubicBezTo>
                      <a:cubicBezTo>
                        <a:pt x="68" y="102"/>
                        <a:pt x="62" y="107"/>
                        <a:pt x="57" y="113"/>
                      </a:cubicBezTo>
                      <a:cubicBezTo>
                        <a:pt x="51" y="118"/>
                        <a:pt x="46" y="124"/>
                        <a:pt x="41" y="132"/>
                      </a:cubicBezTo>
                      <a:cubicBezTo>
                        <a:pt x="36" y="139"/>
                        <a:pt x="32" y="148"/>
                        <a:pt x="29" y="160"/>
                      </a:cubicBezTo>
                      <a:cubicBezTo>
                        <a:pt x="29" y="160"/>
                        <a:pt x="26" y="154"/>
                        <a:pt x="26" y="143"/>
                      </a:cubicBezTo>
                      <a:cubicBezTo>
                        <a:pt x="26" y="132"/>
                        <a:pt x="29" y="117"/>
                        <a:pt x="41" y="98"/>
                      </a:cubicBezTo>
                      <a:cubicBezTo>
                        <a:pt x="48" y="89"/>
                        <a:pt x="52" y="80"/>
                        <a:pt x="55" y="73"/>
                      </a:cubicBezTo>
                      <a:cubicBezTo>
                        <a:pt x="58" y="66"/>
                        <a:pt x="60" y="60"/>
                        <a:pt x="61" y="55"/>
                      </a:cubicBezTo>
                      <a:cubicBezTo>
                        <a:pt x="63" y="45"/>
                        <a:pt x="62" y="40"/>
                        <a:pt x="62" y="40"/>
                      </a:cubicBezTo>
                      <a:cubicBezTo>
                        <a:pt x="62" y="40"/>
                        <a:pt x="61" y="46"/>
                        <a:pt x="59" y="55"/>
                      </a:cubicBezTo>
                      <a:cubicBezTo>
                        <a:pt x="58" y="60"/>
                        <a:pt x="56" y="65"/>
                        <a:pt x="53" y="70"/>
                      </a:cubicBezTo>
                      <a:cubicBezTo>
                        <a:pt x="51" y="76"/>
                        <a:pt x="48" y="82"/>
                        <a:pt x="43" y="88"/>
                      </a:cubicBezTo>
                      <a:cubicBezTo>
                        <a:pt x="41" y="92"/>
                        <a:pt x="38" y="95"/>
                        <a:pt x="36" y="99"/>
                      </a:cubicBezTo>
                      <a:cubicBezTo>
                        <a:pt x="35" y="102"/>
                        <a:pt x="33" y="105"/>
                        <a:pt x="31" y="108"/>
                      </a:cubicBezTo>
                      <a:cubicBezTo>
                        <a:pt x="28" y="115"/>
                        <a:pt x="26" y="120"/>
                        <a:pt x="24" y="126"/>
                      </a:cubicBezTo>
                      <a:cubicBezTo>
                        <a:pt x="21" y="137"/>
                        <a:pt x="21" y="147"/>
                        <a:pt x="21" y="1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38" name="Freeform 7">
                  <a:extLst>
                    <a:ext uri="{FF2B5EF4-FFF2-40B4-BE49-F238E27FC236}">
                      <a16:creationId xmlns:a16="http://schemas.microsoft.com/office/drawing/2014/main" id="{C1517C70-DC20-6259-D8BA-B298AD6C40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96458" y="5192035"/>
                  <a:ext cx="104775" cy="55563"/>
                </a:xfrm>
                <a:custGeom>
                  <a:avLst/>
                  <a:gdLst>
                    <a:gd name="T0" fmla="*/ 4 w 156"/>
                    <a:gd name="T1" fmla="*/ 67 h 82"/>
                    <a:gd name="T2" fmla="*/ 52 w 156"/>
                    <a:gd name="T3" fmla="*/ 77 h 82"/>
                    <a:gd name="T4" fmla="*/ 81 w 156"/>
                    <a:gd name="T5" fmla="*/ 80 h 82"/>
                    <a:gd name="T6" fmla="*/ 95 w 156"/>
                    <a:gd name="T7" fmla="*/ 74 h 82"/>
                    <a:gd name="T8" fmla="*/ 109 w 156"/>
                    <a:gd name="T9" fmla="*/ 62 h 82"/>
                    <a:gd name="T10" fmla="*/ 127 w 156"/>
                    <a:gd name="T11" fmla="*/ 44 h 82"/>
                    <a:gd name="T12" fmla="*/ 139 w 156"/>
                    <a:gd name="T13" fmla="*/ 41 h 82"/>
                    <a:gd name="T14" fmla="*/ 156 w 156"/>
                    <a:gd name="T15" fmla="*/ 43 h 82"/>
                    <a:gd name="T16" fmla="*/ 142 w 156"/>
                    <a:gd name="T17" fmla="*/ 21 h 82"/>
                    <a:gd name="T18" fmla="*/ 122 w 156"/>
                    <a:gd name="T19" fmla="*/ 6 h 82"/>
                    <a:gd name="T20" fmla="*/ 88 w 156"/>
                    <a:gd name="T21" fmla="*/ 3 h 82"/>
                    <a:gd name="T22" fmla="*/ 63 w 156"/>
                    <a:gd name="T23" fmla="*/ 12 h 82"/>
                    <a:gd name="T24" fmla="*/ 46 w 156"/>
                    <a:gd name="T25" fmla="*/ 27 h 82"/>
                    <a:gd name="T26" fmla="*/ 28 w 156"/>
                    <a:gd name="T27" fmla="*/ 44 h 82"/>
                    <a:gd name="T28" fmla="*/ 0 w 156"/>
                    <a:gd name="T29" fmla="*/ 59 h 82"/>
                    <a:gd name="T30" fmla="*/ 17 w 156"/>
                    <a:gd name="T31" fmla="*/ 60 h 82"/>
                    <a:gd name="T32" fmla="*/ 37 w 156"/>
                    <a:gd name="T33" fmla="*/ 55 h 82"/>
                    <a:gd name="T34" fmla="*/ 61 w 156"/>
                    <a:gd name="T35" fmla="*/ 43 h 82"/>
                    <a:gd name="T36" fmla="*/ 86 w 156"/>
                    <a:gd name="T37" fmla="*/ 30 h 82"/>
                    <a:gd name="T38" fmla="*/ 104 w 156"/>
                    <a:gd name="T39" fmla="*/ 26 h 82"/>
                    <a:gd name="T40" fmla="*/ 118 w 156"/>
                    <a:gd name="T41" fmla="*/ 28 h 82"/>
                    <a:gd name="T42" fmla="*/ 104 w 156"/>
                    <a:gd name="T43" fmla="*/ 28 h 82"/>
                    <a:gd name="T44" fmla="*/ 88 w 156"/>
                    <a:gd name="T45" fmla="*/ 32 h 82"/>
                    <a:gd name="T46" fmla="*/ 71 w 156"/>
                    <a:gd name="T47" fmla="*/ 41 h 82"/>
                    <a:gd name="T48" fmla="*/ 52 w 156"/>
                    <a:gd name="T49" fmla="*/ 53 h 82"/>
                    <a:gd name="T50" fmla="*/ 35 w 156"/>
                    <a:gd name="T51" fmla="*/ 60 h 82"/>
                    <a:gd name="T52" fmla="*/ 4 w 156"/>
                    <a:gd name="T53" fmla="*/ 67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6" h="82">
                      <a:moveTo>
                        <a:pt x="4" y="67"/>
                      </a:moveTo>
                      <a:cubicBezTo>
                        <a:pt x="4" y="67"/>
                        <a:pt x="25" y="67"/>
                        <a:pt x="52" y="77"/>
                      </a:cubicBezTo>
                      <a:cubicBezTo>
                        <a:pt x="61" y="81"/>
                        <a:pt x="71" y="82"/>
                        <a:pt x="81" y="80"/>
                      </a:cubicBezTo>
                      <a:cubicBezTo>
                        <a:pt x="86" y="79"/>
                        <a:pt x="91" y="77"/>
                        <a:pt x="95" y="74"/>
                      </a:cubicBezTo>
                      <a:cubicBezTo>
                        <a:pt x="100" y="72"/>
                        <a:pt x="105" y="68"/>
                        <a:pt x="109" y="62"/>
                      </a:cubicBezTo>
                      <a:cubicBezTo>
                        <a:pt x="114" y="55"/>
                        <a:pt x="120" y="48"/>
                        <a:pt x="127" y="44"/>
                      </a:cubicBezTo>
                      <a:cubicBezTo>
                        <a:pt x="131" y="42"/>
                        <a:pt x="135" y="41"/>
                        <a:pt x="139" y="41"/>
                      </a:cubicBezTo>
                      <a:cubicBezTo>
                        <a:pt x="144" y="41"/>
                        <a:pt x="149" y="41"/>
                        <a:pt x="156" y="43"/>
                      </a:cubicBezTo>
                      <a:cubicBezTo>
                        <a:pt x="156" y="43"/>
                        <a:pt x="152" y="32"/>
                        <a:pt x="142" y="21"/>
                      </a:cubicBezTo>
                      <a:cubicBezTo>
                        <a:pt x="137" y="15"/>
                        <a:pt x="131" y="10"/>
                        <a:pt x="122" y="6"/>
                      </a:cubicBezTo>
                      <a:cubicBezTo>
                        <a:pt x="113" y="2"/>
                        <a:pt x="102" y="0"/>
                        <a:pt x="88" y="3"/>
                      </a:cubicBezTo>
                      <a:cubicBezTo>
                        <a:pt x="78" y="4"/>
                        <a:pt x="70" y="7"/>
                        <a:pt x="63" y="12"/>
                      </a:cubicBezTo>
                      <a:cubicBezTo>
                        <a:pt x="57" y="16"/>
                        <a:pt x="51" y="21"/>
                        <a:pt x="46" y="27"/>
                      </a:cubicBezTo>
                      <a:cubicBezTo>
                        <a:pt x="40" y="33"/>
                        <a:pt x="35" y="38"/>
                        <a:pt x="28" y="44"/>
                      </a:cubicBezTo>
                      <a:cubicBezTo>
                        <a:pt x="20" y="49"/>
                        <a:pt x="12" y="55"/>
                        <a:pt x="0" y="59"/>
                      </a:cubicBezTo>
                      <a:cubicBezTo>
                        <a:pt x="0" y="59"/>
                        <a:pt x="6" y="61"/>
                        <a:pt x="17" y="60"/>
                      </a:cubicBezTo>
                      <a:cubicBezTo>
                        <a:pt x="23" y="59"/>
                        <a:pt x="29" y="58"/>
                        <a:pt x="37" y="55"/>
                      </a:cubicBezTo>
                      <a:cubicBezTo>
                        <a:pt x="44" y="53"/>
                        <a:pt x="52" y="49"/>
                        <a:pt x="61" y="43"/>
                      </a:cubicBezTo>
                      <a:cubicBezTo>
                        <a:pt x="71" y="37"/>
                        <a:pt x="79" y="33"/>
                        <a:pt x="86" y="30"/>
                      </a:cubicBezTo>
                      <a:cubicBezTo>
                        <a:pt x="93" y="28"/>
                        <a:pt x="99" y="27"/>
                        <a:pt x="104" y="26"/>
                      </a:cubicBezTo>
                      <a:cubicBezTo>
                        <a:pt x="113" y="26"/>
                        <a:pt x="118" y="28"/>
                        <a:pt x="118" y="28"/>
                      </a:cubicBezTo>
                      <a:cubicBezTo>
                        <a:pt x="118" y="28"/>
                        <a:pt x="112" y="27"/>
                        <a:pt x="104" y="28"/>
                      </a:cubicBezTo>
                      <a:cubicBezTo>
                        <a:pt x="99" y="29"/>
                        <a:pt x="94" y="30"/>
                        <a:pt x="88" y="32"/>
                      </a:cubicBezTo>
                      <a:cubicBezTo>
                        <a:pt x="83" y="34"/>
                        <a:pt x="77" y="37"/>
                        <a:pt x="71" y="41"/>
                      </a:cubicBezTo>
                      <a:cubicBezTo>
                        <a:pt x="64" y="45"/>
                        <a:pt x="58" y="49"/>
                        <a:pt x="52" y="53"/>
                      </a:cubicBezTo>
                      <a:cubicBezTo>
                        <a:pt x="46" y="56"/>
                        <a:pt x="40" y="58"/>
                        <a:pt x="35" y="60"/>
                      </a:cubicBezTo>
                      <a:cubicBezTo>
                        <a:pt x="25" y="64"/>
                        <a:pt x="15" y="66"/>
                        <a:pt x="4" y="6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39" name="Freeform 8">
                  <a:extLst>
                    <a:ext uri="{FF2B5EF4-FFF2-40B4-BE49-F238E27FC236}">
                      <a16:creationId xmlns:a16="http://schemas.microsoft.com/office/drawing/2014/main" id="{01235075-ED39-1319-38C0-B8D4B306B3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45658" y="5155522"/>
                  <a:ext cx="57150" cy="115888"/>
                </a:xfrm>
                <a:custGeom>
                  <a:avLst/>
                  <a:gdLst>
                    <a:gd name="T0" fmla="*/ 34 w 85"/>
                    <a:gd name="T1" fmla="*/ 172 h 173"/>
                    <a:gd name="T2" fmla="*/ 28 w 85"/>
                    <a:gd name="T3" fmla="*/ 159 h 173"/>
                    <a:gd name="T4" fmla="*/ 9 w 85"/>
                    <a:gd name="T5" fmla="*/ 126 h 173"/>
                    <a:gd name="T6" fmla="*/ 1 w 85"/>
                    <a:gd name="T7" fmla="*/ 96 h 173"/>
                    <a:gd name="T8" fmla="*/ 6 w 85"/>
                    <a:gd name="T9" fmla="*/ 78 h 173"/>
                    <a:gd name="T10" fmla="*/ 11 w 85"/>
                    <a:gd name="T11" fmla="*/ 68 h 173"/>
                    <a:gd name="T12" fmla="*/ 18 w 85"/>
                    <a:gd name="T13" fmla="*/ 59 h 173"/>
                    <a:gd name="T14" fmla="*/ 30 w 85"/>
                    <a:gd name="T15" fmla="*/ 46 h 173"/>
                    <a:gd name="T16" fmla="*/ 39 w 85"/>
                    <a:gd name="T17" fmla="*/ 34 h 173"/>
                    <a:gd name="T18" fmla="*/ 43 w 85"/>
                    <a:gd name="T19" fmla="*/ 0 h 173"/>
                    <a:gd name="T20" fmla="*/ 67 w 85"/>
                    <a:gd name="T21" fmla="*/ 13 h 173"/>
                    <a:gd name="T22" fmla="*/ 81 w 85"/>
                    <a:gd name="T23" fmla="*/ 35 h 173"/>
                    <a:gd name="T24" fmla="*/ 85 w 85"/>
                    <a:gd name="T25" fmla="*/ 51 h 173"/>
                    <a:gd name="T26" fmla="*/ 85 w 85"/>
                    <a:gd name="T27" fmla="*/ 71 h 173"/>
                    <a:gd name="T28" fmla="*/ 81 w 85"/>
                    <a:gd name="T29" fmla="*/ 86 h 173"/>
                    <a:gd name="T30" fmla="*/ 77 w 85"/>
                    <a:gd name="T31" fmla="*/ 98 h 173"/>
                    <a:gd name="T32" fmla="*/ 63 w 85"/>
                    <a:gd name="T33" fmla="*/ 119 h 173"/>
                    <a:gd name="T34" fmla="*/ 43 w 85"/>
                    <a:gd name="T35" fmla="*/ 173 h 173"/>
                    <a:gd name="T36" fmla="*/ 36 w 85"/>
                    <a:gd name="T37" fmla="*/ 156 h 173"/>
                    <a:gd name="T38" fmla="*/ 36 w 85"/>
                    <a:gd name="T39" fmla="*/ 135 h 173"/>
                    <a:gd name="T40" fmla="*/ 44 w 85"/>
                    <a:gd name="T41" fmla="*/ 106 h 173"/>
                    <a:gd name="T42" fmla="*/ 55 w 85"/>
                    <a:gd name="T43" fmla="*/ 77 h 173"/>
                    <a:gd name="T44" fmla="*/ 59 w 85"/>
                    <a:gd name="T45" fmla="*/ 57 h 173"/>
                    <a:gd name="T46" fmla="*/ 57 w 85"/>
                    <a:gd name="T47" fmla="*/ 41 h 173"/>
                    <a:gd name="T48" fmla="*/ 56 w 85"/>
                    <a:gd name="T49" fmla="*/ 57 h 173"/>
                    <a:gd name="T50" fmla="*/ 53 w 85"/>
                    <a:gd name="T51" fmla="*/ 74 h 173"/>
                    <a:gd name="T52" fmla="*/ 45 w 85"/>
                    <a:gd name="T53" fmla="*/ 95 h 173"/>
                    <a:gd name="T54" fmla="*/ 36 w 85"/>
                    <a:gd name="T55" fmla="*/ 118 h 173"/>
                    <a:gd name="T56" fmla="*/ 31 w 85"/>
                    <a:gd name="T57" fmla="*/ 138 h 173"/>
                    <a:gd name="T58" fmla="*/ 31 w 85"/>
                    <a:gd name="T59" fmla="*/ 156 h 173"/>
                    <a:gd name="T60" fmla="*/ 34 w 85"/>
                    <a:gd name="T61" fmla="*/ 172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85" h="173">
                      <a:moveTo>
                        <a:pt x="34" y="172"/>
                      </a:moveTo>
                      <a:cubicBezTo>
                        <a:pt x="34" y="172"/>
                        <a:pt x="32" y="167"/>
                        <a:pt x="28" y="159"/>
                      </a:cubicBezTo>
                      <a:cubicBezTo>
                        <a:pt x="24" y="150"/>
                        <a:pt x="18" y="139"/>
                        <a:pt x="9" y="126"/>
                      </a:cubicBezTo>
                      <a:cubicBezTo>
                        <a:pt x="4" y="118"/>
                        <a:pt x="0" y="108"/>
                        <a:pt x="1" y="96"/>
                      </a:cubicBezTo>
                      <a:cubicBezTo>
                        <a:pt x="1" y="90"/>
                        <a:pt x="3" y="84"/>
                        <a:pt x="6" y="78"/>
                      </a:cubicBezTo>
                      <a:cubicBezTo>
                        <a:pt x="7" y="74"/>
                        <a:pt x="9" y="71"/>
                        <a:pt x="11" y="68"/>
                      </a:cubicBezTo>
                      <a:cubicBezTo>
                        <a:pt x="13" y="65"/>
                        <a:pt x="15" y="62"/>
                        <a:pt x="18" y="59"/>
                      </a:cubicBezTo>
                      <a:cubicBezTo>
                        <a:pt x="23" y="54"/>
                        <a:pt x="26" y="50"/>
                        <a:pt x="30" y="46"/>
                      </a:cubicBezTo>
                      <a:cubicBezTo>
                        <a:pt x="33" y="42"/>
                        <a:pt x="37" y="38"/>
                        <a:pt x="39" y="34"/>
                      </a:cubicBezTo>
                      <a:cubicBezTo>
                        <a:pt x="44" y="25"/>
                        <a:pt x="45" y="14"/>
                        <a:pt x="43" y="0"/>
                      </a:cubicBezTo>
                      <a:cubicBezTo>
                        <a:pt x="43" y="0"/>
                        <a:pt x="55" y="2"/>
                        <a:pt x="67" y="13"/>
                      </a:cubicBezTo>
                      <a:cubicBezTo>
                        <a:pt x="73" y="18"/>
                        <a:pt x="78" y="25"/>
                        <a:pt x="81" y="35"/>
                      </a:cubicBezTo>
                      <a:cubicBezTo>
                        <a:pt x="83" y="40"/>
                        <a:pt x="84" y="45"/>
                        <a:pt x="85" y="51"/>
                      </a:cubicBezTo>
                      <a:cubicBezTo>
                        <a:pt x="85" y="57"/>
                        <a:pt x="85" y="64"/>
                        <a:pt x="85" y="71"/>
                      </a:cubicBezTo>
                      <a:cubicBezTo>
                        <a:pt x="84" y="77"/>
                        <a:pt x="83" y="81"/>
                        <a:pt x="81" y="86"/>
                      </a:cubicBezTo>
                      <a:cubicBezTo>
                        <a:pt x="80" y="90"/>
                        <a:pt x="78" y="94"/>
                        <a:pt x="77" y="98"/>
                      </a:cubicBezTo>
                      <a:cubicBezTo>
                        <a:pt x="73" y="106"/>
                        <a:pt x="68" y="112"/>
                        <a:pt x="63" y="119"/>
                      </a:cubicBezTo>
                      <a:cubicBezTo>
                        <a:pt x="54" y="132"/>
                        <a:pt x="44" y="147"/>
                        <a:pt x="43" y="173"/>
                      </a:cubicBezTo>
                      <a:cubicBezTo>
                        <a:pt x="43" y="173"/>
                        <a:pt x="39" y="168"/>
                        <a:pt x="36" y="156"/>
                      </a:cubicBezTo>
                      <a:cubicBezTo>
                        <a:pt x="35" y="151"/>
                        <a:pt x="35" y="144"/>
                        <a:pt x="36" y="135"/>
                      </a:cubicBezTo>
                      <a:cubicBezTo>
                        <a:pt x="37" y="127"/>
                        <a:pt x="39" y="117"/>
                        <a:pt x="44" y="106"/>
                      </a:cubicBezTo>
                      <a:cubicBezTo>
                        <a:pt x="49" y="95"/>
                        <a:pt x="53" y="85"/>
                        <a:pt x="55" y="77"/>
                      </a:cubicBezTo>
                      <a:cubicBezTo>
                        <a:pt x="57" y="69"/>
                        <a:pt x="58" y="62"/>
                        <a:pt x="59" y="57"/>
                      </a:cubicBezTo>
                      <a:cubicBezTo>
                        <a:pt x="59" y="46"/>
                        <a:pt x="57" y="41"/>
                        <a:pt x="57" y="41"/>
                      </a:cubicBezTo>
                      <a:cubicBezTo>
                        <a:pt x="57" y="41"/>
                        <a:pt x="58" y="48"/>
                        <a:pt x="56" y="57"/>
                      </a:cubicBezTo>
                      <a:cubicBezTo>
                        <a:pt x="56" y="62"/>
                        <a:pt x="54" y="68"/>
                        <a:pt x="53" y="74"/>
                      </a:cubicBezTo>
                      <a:cubicBezTo>
                        <a:pt x="51" y="81"/>
                        <a:pt x="48" y="88"/>
                        <a:pt x="45" y="95"/>
                      </a:cubicBezTo>
                      <a:cubicBezTo>
                        <a:pt x="41" y="104"/>
                        <a:pt x="38" y="111"/>
                        <a:pt x="36" y="118"/>
                      </a:cubicBezTo>
                      <a:cubicBezTo>
                        <a:pt x="33" y="126"/>
                        <a:pt x="32" y="132"/>
                        <a:pt x="31" y="138"/>
                      </a:cubicBezTo>
                      <a:cubicBezTo>
                        <a:pt x="31" y="144"/>
                        <a:pt x="31" y="150"/>
                        <a:pt x="31" y="156"/>
                      </a:cubicBezTo>
                      <a:cubicBezTo>
                        <a:pt x="32" y="161"/>
                        <a:pt x="33" y="166"/>
                        <a:pt x="34" y="17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40" name="Freeform 9">
                  <a:extLst>
                    <a:ext uri="{FF2B5EF4-FFF2-40B4-BE49-F238E27FC236}">
                      <a16:creationId xmlns:a16="http://schemas.microsoft.com/office/drawing/2014/main" id="{71DDF225-81DD-9B0D-0EB1-BFC5120DA7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47245" y="5255535"/>
                  <a:ext cx="106363" cy="60325"/>
                </a:xfrm>
                <a:custGeom>
                  <a:avLst/>
                  <a:gdLst>
                    <a:gd name="T0" fmla="*/ 6 w 158"/>
                    <a:gd name="T1" fmla="*/ 87 h 89"/>
                    <a:gd name="T2" fmla="*/ 21 w 158"/>
                    <a:gd name="T3" fmla="*/ 85 h 89"/>
                    <a:gd name="T4" fmla="*/ 59 w 158"/>
                    <a:gd name="T5" fmla="*/ 88 h 89"/>
                    <a:gd name="T6" fmla="*/ 74 w 158"/>
                    <a:gd name="T7" fmla="*/ 88 h 89"/>
                    <a:gd name="T8" fmla="*/ 89 w 158"/>
                    <a:gd name="T9" fmla="*/ 85 h 89"/>
                    <a:gd name="T10" fmla="*/ 102 w 158"/>
                    <a:gd name="T11" fmla="*/ 77 h 89"/>
                    <a:gd name="T12" fmla="*/ 113 w 158"/>
                    <a:gd name="T13" fmla="*/ 62 h 89"/>
                    <a:gd name="T14" fmla="*/ 128 w 158"/>
                    <a:gd name="T15" fmla="*/ 41 h 89"/>
                    <a:gd name="T16" fmla="*/ 158 w 158"/>
                    <a:gd name="T17" fmla="*/ 35 h 89"/>
                    <a:gd name="T18" fmla="*/ 140 w 158"/>
                    <a:gd name="T19" fmla="*/ 14 h 89"/>
                    <a:gd name="T20" fmla="*/ 116 w 158"/>
                    <a:gd name="T21" fmla="*/ 2 h 89"/>
                    <a:gd name="T22" fmla="*/ 80 w 158"/>
                    <a:gd name="T23" fmla="*/ 4 h 89"/>
                    <a:gd name="T24" fmla="*/ 56 w 158"/>
                    <a:gd name="T25" fmla="*/ 18 h 89"/>
                    <a:gd name="T26" fmla="*/ 41 w 158"/>
                    <a:gd name="T27" fmla="*/ 37 h 89"/>
                    <a:gd name="T28" fmla="*/ 25 w 158"/>
                    <a:gd name="T29" fmla="*/ 58 h 89"/>
                    <a:gd name="T30" fmla="*/ 15 w 158"/>
                    <a:gd name="T31" fmla="*/ 69 h 89"/>
                    <a:gd name="T32" fmla="*/ 0 w 158"/>
                    <a:gd name="T33" fmla="*/ 80 h 89"/>
                    <a:gd name="T34" fmla="*/ 18 w 158"/>
                    <a:gd name="T35" fmla="*/ 77 h 89"/>
                    <a:gd name="T36" fmla="*/ 37 w 158"/>
                    <a:gd name="T37" fmla="*/ 68 h 89"/>
                    <a:gd name="T38" fmla="*/ 60 w 158"/>
                    <a:gd name="T39" fmla="*/ 50 h 89"/>
                    <a:gd name="T40" fmla="*/ 101 w 158"/>
                    <a:gd name="T41" fmla="*/ 26 h 89"/>
                    <a:gd name="T42" fmla="*/ 112 w 158"/>
                    <a:gd name="T43" fmla="*/ 25 h 89"/>
                    <a:gd name="T44" fmla="*/ 116 w 158"/>
                    <a:gd name="T45" fmla="*/ 25 h 89"/>
                    <a:gd name="T46" fmla="*/ 112 w 158"/>
                    <a:gd name="T47" fmla="*/ 26 h 89"/>
                    <a:gd name="T48" fmla="*/ 101 w 158"/>
                    <a:gd name="T49" fmla="*/ 28 h 89"/>
                    <a:gd name="T50" fmla="*/ 70 w 158"/>
                    <a:gd name="T51" fmla="*/ 47 h 89"/>
                    <a:gd name="T52" fmla="*/ 6 w 158"/>
                    <a:gd name="T53" fmla="*/ 87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8" h="89">
                      <a:moveTo>
                        <a:pt x="6" y="87"/>
                      </a:moveTo>
                      <a:cubicBezTo>
                        <a:pt x="6" y="87"/>
                        <a:pt x="11" y="86"/>
                        <a:pt x="21" y="85"/>
                      </a:cubicBezTo>
                      <a:cubicBezTo>
                        <a:pt x="30" y="85"/>
                        <a:pt x="43" y="85"/>
                        <a:pt x="59" y="88"/>
                      </a:cubicBezTo>
                      <a:cubicBezTo>
                        <a:pt x="64" y="89"/>
                        <a:pt x="69" y="89"/>
                        <a:pt x="74" y="88"/>
                      </a:cubicBezTo>
                      <a:cubicBezTo>
                        <a:pt x="79" y="88"/>
                        <a:pt x="84" y="87"/>
                        <a:pt x="89" y="85"/>
                      </a:cubicBezTo>
                      <a:cubicBezTo>
                        <a:pt x="94" y="83"/>
                        <a:pt x="98" y="80"/>
                        <a:pt x="102" y="77"/>
                      </a:cubicBezTo>
                      <a:cubicBezTo>
                        <a:pt x="106" y="73"/>
                        <a:pt x="110" y="68"/>
                        <a:pt x="113" y="62"/>
                      </a:cubicBezTo>
                      <a:cubicBezTo>
                        <a:pt x="118" y="54"/>
                        <a:pt x="122" y="46"/>
                        <a:pt x="128" y="41"/>
                      </a:cubicBezTo>
                      <a:cubicBezTo>
                        <a:pt x="135" y="36"/>
                        <a:pt x="144" y="33"/>
                        <a:pt x="158" y="35"/>
                      </a:cubicBezTo>
                      <a:cubicBezTo>
                        <a:pt x="158" y="35"/>
                        <a:pt x="152" y="24"/>
                        <a:pt x="140" y="14"/>
                      </a:cubicBezTo>
                      <a:cubicBezTo>
                        <a:pt x="133" y="9"/>
                        <a:pt x="126" y="4"/>
                        <a:pt x="116" y="2"/>
                      </a:cubicBezTo>
                      <a:cubicBezTo>
                        <a:pt x="106" y="0"/>
                        <a:pt x="94" y="0"/>
                        <a:pt x="80" y="4"/>
                      </a:cubicBezTo>
                      <a:cubicBezTo>
                        <a:pt x="69" y="7"/>
                        <a:pt x="62" y="12"/>
                        <a:pt x="56" y="18"/>
                      </a:cubicBezTo>
                      <a:cubicBezTo>
                        <a:pt x="50" y="24"/>
                        <a:pt x="46" y="30"/>
                        <a:pt x="41" y="37"/>
                      </a:cubicBezTo>
                      <a:cubicBezTo>
                        <a:pt x="36" y="44"/>
                        <a:pt x="32" y="51"/>
                        <a:pt x="25" y="58"/>
                      </a:cubicBezTo>
                      <a:cubicBezTo>
                        <a:pt x="22" y="62"/>
                        <a:pt x="19" y="66"/>
                        <a:pt x="15" y="69"/>
                      </a:cubicBezTo>
                      <a:cubicBezTo>
                        <a:pt x="10" y="73"/>
                        <a:pt x="5" y="76"/>
                        <a:pt x="0" y="80"/>
                      </a:cubicBezTo>
                      <a:cubicBezTo>
                        <a:pt x="0" y="80"/>
                        <a:pt x="7" y="81"/>
                        <a:pt x="18" y="77"/>
                      </a:cubicBezTo>
                      <a:cubicBezTo>
                        <a:pt x="24" y="75"/>
                        <a:pt x="30" y="73"/>
                        <a:pt x="37" y="68"/>
                      </a:cubicBezTo>
                      <a:cubicBezTo>
                        <a:pt x="45" y="64"/>
                        <a:pt x="52" y="58"/>
                        <a:pt x="60" y="50"/>
                      </a:cubicBezTo>
                      <a:cubicBezTo>
                        <a:pt x="77" y="34"/>
                        <a:pt x="91" y="28"/>
                        <a:pt x="101" y="26"/>
                      </a:cubicBezTo>
                      <a:cubicBezTo>
                        <a:pt x="105" y="25"/>
                        <a:pt x="109" y="25"/>
                        <a:pt x="112" y="25"/>
                      </a:cubicBezTo>
                      <a:cubicBezTo>
                        <a:pt x="114" y="25"/>
                        <a:pt x="116" y="25"/>
                        <a:pt x="116" y="25"/>
                      </a:cubicBezTo>
                      <a:cubicBezTo>
                        <a:pt x="116" y="25"/>
                        <a:pt x="114" y="25"/>
                        <a:pt x="112" y="26"/>
                      </a:cubicBezTo>
                      <a:cubicBezTo>
                        <a:pt x="109" y="26"/>
                        <a:pt x="105" y="27"/>
                        <a:pt x="101" y="28"/>
                      </a:cubicBezTo>
                      <a:cubicBezTo>
                        <a:pt x="92" y="31"/>
                        <a:pt x="80" y="36"/>
                        <a:pt x="70" y="47"/>
                      </a:cubicBezTo>
                      <a:cubicBezTo>
                        <a:pt x="45" y="71"/>
                        <a:pt x="27" y="80"/>
                        <a:pt x="6" y="8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41" name="Freeform 10">
                  <a:extLst>
                    <a:ext uri="{FF2B5EF4-FFF2-40B4-BE49-F238E27FC236}">
                      <a16:creationId xmlns:a16="http://schemas.microsoft.com/office/drawing/2014/main" id="{066AEC96-D88B-B592-764F-ABB9CD3BA8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91683" y="5233310"/>
                  <a:ext cx="55563" cy="123825"/>
                </a:xfrm>
                <a:custGeom>
                  <a:avLst/>
                  <a:gdLst>
                    <a:gd name="T0" fmla="*/ 54 w 83"/>
                    <a:gd name="T1" fmla="*/ 183 h 183"/>
                    <a:gd name="T2" fmla="*/ 52 w 83"/>
                    <a:gd name="T3" fmla="*/ 180 h 183"/>
                    <a:gd name="T4" fmla="*/ 45 w 83"/>
                    <a:gd name="T5" fmla="*/ 171 h 183"/>
                    <a:gd name="T6" fmla="*/ 17 w 83"/>
                    <a:gd name="T7" fmla="*/ 142 h 183"/>
                    <a:gd name="T8" fmla="*/ 1 w 83"/>
                    <a:gd name="T9" fmla="*/ 112 h 183"/>
                    <a:gd name="T10" fmla="*/ 1 w 83"/>
                    <a:gd name="T11" fmla="*/ 92 h 183"/>
                    <a:gd name="T12" fmla="*/ 11 w 83"/>
                    <a:gd name="T13" fmla="*/ 68 h 183"/>
                    <a:gd name="T14" fmla="*/ 27 w 83"/>
                    <a:gd name="T15" fmla="*/ 37 h 183"/>
                    <a:gd name="T16" fmla="*/ 29 w 83"/>
                    <a:gd name="T17" fmla="*/ 20 h 183"/>
                    <a:gd name="T18" fmla="*/ 25 w 83"/>
                    <a:gd name="T19" fmla="*/ 0 h 183"/>
                    <a:gd name="T20" fmla="*/ 53 w 83"/>
                    <a:gd name="T21" fmla="*/ 8 h 183"/>
                    <a:gd name="T22" fmla="*/ 72 w 83"/>
                    <a:gd name="T23" fmla="*/ 29 h 183"/>
                    <a:gd name="T24" fmla="*/ 83 w 83"/>
                    <a:gd name="T25" fmla="*/ 66 h 183"/>
                    <a:gd name="T26" fmla="*/ 83 w 83"/>
                    <a:gd name="T27" fmla="*/ 82 h 183"/>
                    <a:gd name="T28" fmla="*/ 80 w 83"/>
                    <a:gd name="T29" fmla="*/ 96 h 183"/>
                    <a:gd name="T30" fmla="*/ 76 w 83"/>
                    <a:gd name="T31" fmla="*/ 109 h 183"/>
                    <a:gd name="T32" fmla="*/ 71 w 83"/>
                    <a:gd name="T33" fmla="*/ 121 h 183"/>
                    <a:gd name="T34" fmla="*/ 64 w 83"/>
                    <a:gd name="T35" fmla="*/ 182 h 183"/>
                    <a:gd name="T36" fmla="*/ 53 w 83"/>
                    <a:gd name="T37" fmla="*/ 166 h 183"/>
                    <a:gd name="T38" fmla="*/ 46 w 83"/>
                    <a:gd name="T39" fmla="*/ 145 h 183"/>
                    <a:gd name="T40" fmla="*/ 46 w 83"/>
                    <a:gd name="T41" fmla="*/ 130 h 183"/>
                    <a:gd name="T42" fmla="*/ 47 w 83"/>
                    <a:gd name="T43" fmla="*/ 121 h 183"/>
                    <a:gd name="T44" fmla="*/ 48 w 83"/>
                    <a:gd name="T45" fmla="*/ 112 h 183"/>
                    <a:gd name="T46" fmla="*/ 51 w 83"/>
                    <a:gd name="T47" fmla="*/ 94 h 183"/>
                    <a:gd name="T48" fmla="*/ 53 w 83"/>
                    <a:gd name="T49" fmla="*/ 79 h 183"/>
                    <a:gd name="T50" fmla="*/ 53 w 83"/>
                    <a:gd name="T51" fmla="*/ 67 h 183"/>
                    <a:gd name="T52" fmla="*/ 53 w 83"/>
                    <a:gd name="T53" fmla="*/ 57 h 183"/>
                    <a:gd name="T54" fmla="*/ 48 w 83"/>
                    <a:gd name="T55" fmla="*/ 41 h 183"/>
                    <a:gd name="T56" fmla="*/ 50 w 83"/>
                    <a:gd name="T57" fmla="*/ 58 h 183"/>
                    <a:gd name="T58" fmla="*/ 50 w 83"/>
                    <a:gd name="T59" fmla="*/ 77 h 183"/>
                    <a:gd name="T60" fmla="*/ 46 w 83"/>
                    <a:gd name="T61" fmla="*/ 100 h 183"/>
                    <a:gd name="T62" fmla="*/ 54 w 83"/>
                    <a:gd name="T63" fmla="*/ 183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3" h="183">
                      <a:moveTo>
                        <a:pt x="54" y="183"/>
                      </a:moveTo>
                      <a:cubicBezTo>
                        <a:pt x="54" y="183"/>
                        <a:pt x="53" y="182"/>
                        <a:pt x="52" y="180"/>
                      </a:cubicBezTo>
                      <a:cubicBezTo>
                        <a:pt x="50" y="178"/>
                        <a:pt x="48" y="175"/>
                        <a:pt x="45" y="171"/>
                      </a:cubicBezTo>
                      <a:cubicBezTo>
                        <a:pt x="38" y="164"/>
                        <a:pt x="29" y="153"/>
                        <a:pt x="17" y="142"/>
                      </a:cubicBezTo>
                      <a:cubicBezTo>
                        <a:pt x="9" y="135"/>
                        <a:pt x="3" y="125"/>
                        <a:pt x="1" y="112"/>
                      </a:cubicBezTo>
                      <a:cubicBezTo>
                        <a:pt x="0" y="106"/>
                        <a:pt x="0" y="99"/>
                        <a:pt x="1" y="92"/>
                      </a:cubicBezTo>
                      <a:cubicBezTo>
                        <a:pt x="3" y="84"/>
                        <a:pt x="6" y="76"/>
                        <a:pt x="11" y="68"/>
                      </a:cubicBezTo>
                      <a:cubicBezTo>
                        <a:pt x="18" y="57"/>
                        <a:pt x="24" y="47"/>
                        <a:pt x="27" y="37"/>
                      </a:cubicBezTo>
                      <a:cubicBezTo>
                        <a:pt x="29" y="31"/>
                        <a:pt x="30" y="26"/>
                        <a:pt x="29" y="20"/>
                      </a:cubicBezTo>
                      <a:cubicBezTo>
                        <a:pt x="29" y="14"/>
                        <a:pt x="28" y="7"/>
                        <a:pt x="25" y="0"/>
                      </a:cubicBezTo>
                      <a:cubicBezTo>
                        <a:pt x="25" y="0"/>
                        <a:pt x="39" y="0"/>
                        <a:pt x="53" y="8"/>
                      </a:cubicBezTo>
                      <a:cubicBezTo>
                        <a:pt x="60" y="13"/>
                        <a:pt x="67" y="19"/>
                        <a:pt x="72" y="29"/>
                      </a:cubicBezTo>
                      <a:cubicBezTo>
                        <a:pt x="78" y="38"/>
                        <a:pt x="81" y="50"/>
                        <a:pt x="83" y="66"/>
                      </a:cubicBezTo>
                      <a:cubicBezTo>
                        <a:pt x="83" y="72"/>
                        <a:pt x="83" y="77"/>
                        <a:pt x="83" y="82"/>
                      </a:cubicBezTo>
                      <a:cubicBezTo>
                        <a:pt x="82" y="87"/>
                        <a:pt x="81" y="92"/>
                        <a:pt x="80" y="96"/>
                      </a:cubicBezTo>
                      <a:cubicBezTo>
                        <a:pt x="79" y="100"/>
                        <a:pt x="77" y="104"/>
                        <a:pt x="76" y="109"/>
                      </a:cubicBezTo>
                      <a:cubicBezTo>
                        <a:pt x="74" y="113"/>
                        <a:pt x="73" y="117"/>
                        <a:pt x="71" y="121"/>
                      </a:cubicBezTo>
                      <a:cubicBezTo>
                        <a:pt x="64" y="137"/>
                        <a:pt x="58" y="155"/>
                        <a:pt x="64" y="182"/>
                      </a:cubicBezTo>
                      <a:cubicBezTo>
                        <a:pt x="64" y="182"/>
                        <a:pt x="58" y="178"/>
                        <a:pt x="53" y="166"/>
                      </a:cubicBezTo>
                      <a:cubicBezTo>
                        <a:pt x="50" y="161"/>
                        <a:pt x="47" y="154"/>
                        <a:pt x="46" y="145"/>
                      </a:cubicBezTo>
                      <a:cubicBezTo>
                        <a:pt x="46" y="140"/>
                        <a:pt x="46" y="135"/>
                        <a:pt x="46" y="130"/>
                      </a:cubicBezTo>
                      <a:cubicBezTo>
                        <a:pt x="46" y="127"/>
                        <a:pt x="46" y="124"/>
                        <a:pt x="47" y="121"/>
                      </a:cubicBezTo>
                      <a:cubicBezTo>
                        <a:pt x="47" y="118"/>
                        <a:pt x="48" y="115"/>
                        <a:pt x="48" y="112"/>
                      </a:cubicBezTo>
                      <a:cubicBezTo>
                        <a:pt x="50" y="106"/>
                        <a:pt x="51" y="100"/>
                        <a:pt x="51" y="94"/>
                      </a:cubicBezTo>
                      <a:cubicBezTo>
                        <a:pt x="52" y="88"/>
                        <a:pt x="53" y="83"/>
                        <a:pt x="53" y="79"/>
                      </a:cubicBezTo>
                      <a:cubicBezTo>
                        <a:pt x="54" y="74"/>
                        <a:pt x="54" y="70"/>
                        <a:pt x="53" y="67"/>
                      </a:cubicBezTo>
                      <a:cubicBezTo>
                        <a:pt x="53" y="63"/>
                        <a:pt x="53" y="60"/>
                        <a:pt x="53" y="57"/>
                      </a:cubicBezTo>
                      <a:cubicBezTo>
                        <a:pt x="51" y="45"/>
                        <a:pt x="48" y="41"/>
                        <a:pt x="48" y="41"/>
                      </a:cubicBezTo>
                      <a:cubicBezTo>
                        <a:pt x="48" y="41"/>
                        <a:pt x="50" y="47"/>
                        <a:pt x="50" y="58"/>
                      </a:cubicBezTo>
                      <a:cubicBezTo>
                        <a:pt x="51" y="63"/>
                        <a:pt x="51" y="70"/>
                        <a:pt x="50" y="77"/>
                      </a:cubicBezTo>
                      <a:cubicBezTo>
                        <a:pt x="50" y="84"/>
                        <a:pt x="48" y="92"/>
                        <a:pt x="46" y="100"/>
                      </a:cubicBezTo>
                      <a:cubicBezTo>
                        <a:pt x="37" y="140"/>
                        <a:pt x="43" y="163"/>
                        <a:pt x="54" y="18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42" name="Freeform 11">
                  <a:extLst>
                    <a:ext uri="{FF2B5EF4-FFF2-40B4-BE49-F238E27FC236}">
                      <a16:creationId xmlns:a16="http://schemas.microsoft.com/office/drawing/2014/main" id="{3D6BB7F1-CD37-992A-E972-45A2F4D55C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17083" y="5328560"/>
                  <a:ext cx="100013" cy="77788"/>
                </a:xfrm>
                <a:custGeom>
                  <a:avLst/>
                  <a:gdLst>
                    <a:gd name="T0" fmla="*/ 9 w 149"/>
                    <a:gd name="T1" fmla="*/ 115 h 115"/>
                    <a:gd name="T2" fmla="*/ 23 w 149"/>
                    <a:gd name="T3" fmla="*/ 109 h 115"/>
                    <a:gd name="T4" fmla="*/ 63 w 149"/>
                    <a:gd name="T5" fmla="*/ 101 h 115"/>
                    <a:gd name="T6" fmla="*/ 78 w 149"/>
                    <a:gd name="T7" fmla="*/ 97 h 115"/>
                    <a:gd name="T8" fmla="*/ 92 w 149"/>
                    <a:gd name="T9" fmla="*/ 90 h 115"/>
                    <a:gd name="T10" fmla="*/ 111 w 149"/>
                    <a:gd name="T11" fmla="*/ 61 h 115"/>
                    <a:gd name="T12" fmla="*/ 114 w 149"/>
                    <a:gd name="T13" fmla="*/ 48 h 115"/>
                    <a:gd name="T14" fmla="*/ 121 w 149"/>
                    <a:gd name="T15" fmla="*/ 37 h 115"/>
                    <a:gd name="T16" fmla="*/ 149 w 149"/>
                    <a:gd name="T17" fmla="*/ 26 h 115"/>
                    <a:gd name="T18" fmla="*/ 143 w 149"/>
                    <a:gd name="T19" fmla="*/ 20 h 115"/>
                    <a:gd name="T20" fmla="*/ 125 w 149"/>
                    <a:gd name="T21" fmla="*/ 8 h 115"/>
                    <a:gd name="T22" fmla="*/ 98 w 149"/>
                    <a:gd name="T23" fmla="*/ 1 h 115"/>
                    <a:gd name="T24" fmla="*/ 81 w 149"/>
                    <a:gd name="T25" fmla="*/ 3 h 115"/>
                    <a:gd name="T26" fmla="*/ 62 w 149"/>
                    <a:gd name="T27" fmla="*/ 10 h 115"/>
                    <a:gd name="T28" fmla="*/ 49 w 149"/>
                    <a:gd name="T29" fmla="*/ 20 h 115"/>
                    <a:gd name="T30" fmla="*/ 40 w 149"/>
                    <a:gd name="T31" fmla="*/ 31 h 115"/>
                    <a:gd name="T32" fmla="*/ 34 w 149"/>
                    <a:gd name="T33" fmla="*/ 42 h 115"/>
                    <a:gd name="T34" fmla="*/ 30 w 149"/>
                    <a:gd name="T35" fmla="*/ 54 h 115"/>
                    <a:gd name="T36" fmla="*/ 20 w 149"/>
                    <a:gd name="T37" fmla="*/ 80 h 115"/>
                    <a:gd name="T38" fmla="*/ 12 w 149"/>
                    <a:gd name="T39" fmla="*/ 94 h 115"/>
                    <a:gd name="T40" fmla="*/ 7 w 149"/>
                    <a:gd name="T41" fmla="*/ 102 h 115"/>
                    <a:gd name="T42" fmla="*/ 0 w 149"/>
                    <a:gd name="T43" fmla="*/ 110 h 115"/>
                    <a:gd name="T44" fmla="*/ 5 w 149"/>
                    <a:gd name="T45" fmla="*/ 108 h 115"/>
                    <a:gd name="T46" fmla="*/ 18 w 149"/>
                    <a:gd name="T47" fmla="*/ 101 h 115"/>
                    <a:gd name="T48" fmla="*/ 35 w 149"/>
                    <a:gd name="T49" fmla="*/ 87 h 115"/>
                    <a:gd name="T50" fmla="*/ 44 w 149"/>
                    <a:gd name="T51" fmla="*/ 76 h 115"/>
                    <a:gd name="T52" fmla="*/ 53 w 149"/>
                    <a:gd name="T53" fmla="*/ 63 h 115"/>
                    <a:gd name="T54" fmla="*/ 63 w 149"/>
                    <a:gd name="T55" fmla="*/ 49 h 115"/>
                    <a:gd name="T56" fmla="*/ 72 w 149"/>
                    <a:gd name="T57" fmla="*/ 39 h 115"/>
                    <a:gd name="T58" fmla="*/ 88 w 149"/>
                    <a:gd name="T59" fmla="*/ 28 h 115"/>
                    <a:gd name="T60" fmla="*/ 104 w 149"/>
                    <a:gd name="T61" fmla="*/ 24 h 115"/>
                    <a:gd name="T62" fmla="*/ 89 w 149"/>
                    <a:gd name="T63" fmla="*/ 30 h 115"/>
                    <a:gd name="T64" fmla="*/ 83 w 149"/>
                    <a:gd name="T65" fmla="*/ 34 h 115"/>
                    <a:gd name="T66" fmla="*/ 76 w 149"/>
                    <a:gd name="T67" fmla="*/ 40 h 115"/>
                    <a:gd name="T68" fmla="*/ 62 w 149"/>
                    <a:gd name="T69" fmla="*/ 56 h 115"/>
                    <a:gd name="T70" fmla="*/ 49 w 149"/>
                    <a:gd name="T71" fmla="*/ 77 h 115"/>
                    <a:gd name="T72" fmla="*/ 36 w 149"/>
                    <a:gd name="T73" fmla="*/ 92 h 115"/>
                    <a:gd name="T74" fmla="*/ 23 w 149"/>
                    <a:gd name="T75" fmla="*/ 105 h 115"/>
                    <a:gd name="T76" fmla="*/ 9 w 149"/>
                    <a:gd name="T77" fmla="*/ 115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49" h="115">
                      <a:moveTo>
                        <a:pt x="9" y="115"/>
                      </a:moveTo>
                      <a:cubicBezTo>
                        <a:pt x="9" y="115"/>
                        <a:pt x="14" y="112"/>
                        <a:pt x="23" y="109"/>
                      </a:cubicBezTo>
                      <a:cubicBezTo>
                        <a:pt x="32" y="106"/>
                        <a:pt x="46" y="102"/>
                        <a:pt x="63" y="101"/>
                      </a:cubicBezTo>
                      <a:cubicBezTo>
                        <a:pt x="68" y="100"/>
                        <a:pt x="73" y="99"/>
                        <a:pt x="78" y="97"/>
                      </a:cubicBezTo>
                      <a:cubicBezTo>
                        <a:pt x="83" y="95"/>
                        <a:pt x="88" y="93"/>
                        <a:pt x="92" y="90"/>
                      </a:cubicBezTo>
                      <a:cubicBezTo>
                        <a:pt x="101" y="84"/>
                        <a:pt x="108" y="75"/>
                        <a:pt x="111" y="61"/>
                      </a:cubicBezTo>
                      <a:cubicBezTo>
                        <a:pt x="112" y="57"/>
                        <a:pt x="113" y="52"/>
                        <a:pt x="114" y="48"/>
                      </a:cubicBezTo>
                      <a:cubicBezTo>
                        <a:pt x="116" y="44"/>
                        <a:pt x="118" y="40"/>
                        <a:pt x="121" y="37"/>
                      </a:cubicBezTo>
                      <a:cubicBezTo>
                        <a:pt x="126" y="30"/>
                        <a:pt x="135" y="26"/>
                        <a:pt x="149" y="26"/>
                      </a:cubicBezTo>
                      <a:cubicBezTo>
                        <a:pt x="149" y="26"/>
                        <a:pt x="147" y="23"/>
                        <a:pt x="143" y="20"/>
                      </a:cubicBezTo>
                      <a:cubicBezTo>
                        <a:pt x="139" y="16"/>
                        <a:pt x="133" y="12"/>
                        <a:pt x="125" y="8"/>
                      </a:cubicBezTo>
                      <a:cubicBezTo>
                        <a:pt x="118" y="4"/>
                        <a:pt x="109" y="1"/>
                        <a:pt x="98" y="1"/>
                      </a:cubicBezTo>
                      <a:cubicBezTo>
                        <a:pt x="93" y="0"/>
                        <a:pt x="87" y="1"/>
                        <a:pt x="81" y="3"/>
                      </a:cubicBezTo>
                      <a:cubicBezTo>
                        <a:pt x="75" y="4"/>
                        <a:pt x="68" y="7"/>
                        <a:pt x="62" y="10"/>
                      </a:cubicBezTo>
                      <a:cubicBezTo>
                        <a:pt x="57" y="13"/>
                        <a:pt x="52" y="17"/>
                        <a:pt x="49" y="20"/>
                      </a:cubicBezTo>
                      <a:cubicBezTo>
                        <a:pt x="45" y="23"/>
                        <a:pt x="43" y="27"/>
                        <a:pt x="40" y="31"/>
                      </a:cubicBezTo>
                      <a:cubicBezTo>
                        <a:pt x="38" y="34"/>
                        <a:pt x="36" y="38"/>
                        <a:pt x="34" y="42"/>
                      </a:cubicBezTo>
                      <a:cubicBezTo>
                        <a:pt x="33" y="46"/>
                        <a:pt x="31" y="50"/>
                        <a:pt x="30" y="54"/>
                      </a:cubicBezTo>
                      <a:cubicBezTo>
                        <a:pt x="27" y="62"/>
                        <a:pt x="25" y="71"/>
                        <a:pt x="20" y="80"/>
                      </a:cubicBezTo>
                      <a:cubicBezTo>
                        <a:pt x="18" y="85"/>
                        <a:pt x="15" y="89"/>
                        <a:pt x="12" y="94"/>
                      </a:cubicBezTo>
                      <a:cubicBezTo>
                        <a:pt x="10" y="97"/>
                        <a:pt x="9" y="99"/>
                        <a:pt x="7" y="102"/>
                      </a:cubicBezTo>
                      <a:cubicBezTo>
                        <a:pt x="5" y="105"/>
                        <a:pt x="3" y="107"/>
                        <a:pt x="0" y="110"/>
                      </a:cubicBezTo>
                      <a:cubicBezTo>
                        <a:pt x="0" y="110"/>
                        <a:pt x="2" y="110"/>
                        <a:pt x="5" y="108"/>
                      </a:cubicBezTo>
                      <a:cubicBezTo>
                        <a:pt x="9" y="107"/>
                        <a:pt x="13" y="105"/>
                        <a:pt x="18" y="101"/>
                      </a:cubicBezTo>
                      <a:cubicBezTo>
                        <a:pt x="24" y="98"/>
                        <a:pt x="29" y="93"/>
                        <a:pt x="35" y="87"/>
                      </a:cubicBezTo>
                      <a:cubicBezTo>
                        <a:pt x="38" y="84"/>
                        <a:pt x="41" y="80"/>
                        <a:pt x="44" y="76"/>
                      </a:cubicBezTo>
                      <a:cubicBezTo>
                        <a:pt x="47" y="72"/>
                        <a:pt x="50" y="68"/>
                        <a:pt x="53" y="63"/>
                      </a:cubicBezTo>
                      <a:cubicBezTo>
                        <a:pt x="57" y="58"/>
                        <a:pt x="60" y="53"/>
                        <a:pt x="63" y="49"/>
                      </a:cubicBezTo>
                      <a:cubicBezTo>
                        <a:pt x="66" y="45"/>
                        <a:pt x="69" y="42"/>
                        <a:pt x="72" y="39"/>
                      </a:cubicBezTo>
                      <a:cubicBezTo>
                        <a:pt x="78" y="34"/>
                        <a:pt x="84" y="30"/>
                        <a:pt x="88" y="28"/>
                      </a:cubicBezTo>
                      <a:cubicBezTo>
                        <a:pt x="98" y="24"/>
                        <a:pt x="104" y="24"/>
                        <a:pt x="104" y="24"/>
                      </a:cubicBezTo>
                      <a:cubicBezTo>
                        <a:pt x="104" y="24"/>
                        <a:pt x="98" y="25"/>
                        <a:pt x="89" y="30"/>
                      </a:cubicBezTo>
                      <a:cubicBezTo>
                        <a:pt x="87" y="31"/>
                        <a:pt x="85" y="33"/>
                        <a:pt x="83" y="34"/>
                      </a:cubicBezTo>
                      <a:cubicBezTo>
                        <a:pt x="80" y="36"/>
                        <a:pt x="78" y="38"/>
                        <a:pt x="76" y="40"/>
                      </a:cubicBezTo>
                      <a:cubicBezTo>
                        <a:pt x="71" y="45"/>
                        <a:pt x="66" y="50"/>
                        <a:pt x="62" y="56"/>
                      </a:cubicBezTo>
                      <a:cubicBezTo>
                        <a:pt x="58" y="64"/>
                        <a:pt x="53" y="71"/>
                        <a:pt x="49" y="77"/>
                      </a:cubicBezTo>
                      <a:cubicBezTo>
                        <a:pt x="45" y="83"/>
                        <a:pt x="40" y="88"/>
                        <a:pt x="36" y="92"/>
                      </a:cubicBezTo>
                      <a:cubicBezTo>
                        <a:pt x="32" y="97"/>
                        <a:pt x="27" y="101"/>
                        <a:pt x="23" y="105"/>
                      </a:cubicBezTo>
                      <a:cubicBezTo>
                        <a:pt x="18" y="108"/>
                        <a:pt x="14" y="112"/>
                        <a:pt x="9" y="1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43" name="Freeform 12">
                  <a:extLst>
                    <a:ext uri="{FF2B5EF4-FFF2-40B4-BE49-F238E27FC236}">
                      <a16:creationId xmlns:a16="http://schemas.microsoft.com/office/drawing/2014/main" id="{EDD0B37A-A305-2826-4909-BE20EFCDF6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55170" y="5333322"/>
                  <a:ext cx="63500" cy="123825"/>
                </a:xfrm>
                <a:custGeom>
                  <a:avLst/>
                  <a:gdLst>
                    <a:gd name="T0" fmla="*/ 84 w 94"/>
                    <a:gd name="T1" fmla="*/ 184 h 184"/>
                    <a:gd name="T2" fmla="*/ 81 w 94"/>
                    <a:gd name="T3" fmla="*/ 181 h 184"/>
                    <a:gd name="T4" fmla="*/ 71 w 94"/>
                    <a:gd name="T5" fmla="*/ 175 h 184"/>
                    <a:gd name="T6" fmla="*/ 33 w 94"/>
                    <a:gd name="T7" fmla="*/ 155 h 184"/>
                    <a:gd name="T8" fmla="*/ 7 w 94"/>
                    <a:gd name="T9" fmla="*/ 129 h 184"/>
                    <a:gd name="T10" fmla="*/ 2 w 94"/>
                    <a:gd name="T11" fmla="*/ 107 h 184"/>
                    <a:gd name="T12" fmla="*/ 4 w 94"/>
                    <a:gd name="T13" fmla="*/ 79 h 184"/>
                    <a:gd name="T14" fmla="*/ 13 w 94"/>
                    <a:gd name="T15" fmla="*/ 41 h 184"/>
                    <a:gd name="T16" fmla="*/ 0 w 94"/>
                    <a:gd name="T17" fmla="*/ 2 h 184"/>
                    <a:gd name="T18" fmla="*/ 10 w 94"/>
                    <a:gd name="T19" fmla="*/ 1 h 184"/>
                    <a:gd name="T20" fmla="*/ 32 w 94"/>
                    <a:gd name="T21" fmla="*/ 3 h 184"/>
                    <a:gd name="T22" fmla="*/ 57 w 94"/>
                    <a:gd name="T23" fmla="*/ 19 h 184"/>
                    <a:gd name="T24" fmla="*/ 68 w 94"/>
                    <a:gd name="T25" fmla="*/ 34 h 184"/>
                    <a:gd name="T26" fmla="*/ 73 w 94"/>
                    <a:gd name="T27" fmla="*/ 44 h 184"/>
                    <a:gd name="T28" fmla="*/ 78 w 94"/>
                    <a:gd name="T29" fmla="*/ 55 h 184"/>
                    <a:gd name="T30" fmla="*/ 82 w 94"/>
                    <a:gd name="T31" fmla="*/ 72 h 184"/>
                    <a:gd name="T32" fmla="*/ 84 w 94"/>
                    <a:gd name="T33" fmla="*/ 87 h 184"/>
                    <a:gd name="T34" fmla="*/ 83 w 94"/>
                    <a:gd name="T35" fmla="*/ 94 h 184"/>
                    <a:gd name="T36" fmla="*/ 83 w 94"/>
                    <a:gd name="T37" fmla="*/ 101 h 184"/>
                    <a:gd name="T38" fmla="*/ 81 w 94"/>
                    <a:gd name="T39" fmla="*/ 115 h 184"/>
                    <a:gd name="T40" fmla="*/ 80 w 94"/>
                    <a:gd name="T41" fmla="*/ 129 h 184"/>
                    <a:gd name="T42" fmla="*/ 81 w 94"/>
                    <a:gd name="T43" fmla="*/ 145 h 184"/>
                    <a:gd name="T44" fmla="*/ 85 w 94"/>
                    <a:gd name="T45" fmla="*/ 162 h 184"/>
                    <a:gd name="T46" fmla="*/ 94 w 94"/>
                    <a:gd name="T47" fmla="*/ 180 h 184"/>
                    <a:gd name="T48" fmla="*/ 77 w 94"/>
                    <a:gd name="T49" fmla="*/ 167 h 184"/>
                    <a:gd name="T50" fmla="*/ 71 w 94"/>
                    <a:gd name="T51" fmla="*/ 159 h 184"/>
                    <a:gd name="T52" fmla="*/ 64 w 94"/>
                    <a:gd name="T53" fmla="*/ 147 h 184"/>
                    <a:gd name="T54" fmla="*/ 56 w 94"/>
                    <a:gd name="T55" fmla="*/ 113 h 184"/>
                    <a:gd name="T56" fmla="*/ 51 w 94"/>
                    <a:gd name="T57" fmla="*/ 77 h 184"/>
                    <a:gd name="T58" fmla="*/ 44 w 94"/>
                    <a:gd name="T59" fmla="*/ 54 h 184"/>
                    <a:gd name="T60" fmla="*/ 35 w 94"/>
                    <a:gd name="T61" fmla="*/ 39 h 184"/>
                    <a:gd name="T62" fmla="*/ 42 w 94"/>
                    <a:gd name="T63" fmla="*/ 56 h 184"/>
                    <a:gd name="T64" fmla="*/ 47 w 94"/>
                    <a:gd name="T65" fmla="*/ 76 h 184"/>
                    <a:gd name="T66" fmla="*/ 49 w 94"/>
                    <a:gd name="T67" fmla="*/ 88 h 184"/>
                    <a:gd name="T68" fmla="*/ 50 w 94"/>
                    <a:gd name="T69" fmla="*/ 102 h 184"/>
                    <a:gd name="T70" fmla="*/ 62 w 94"/>
                    <a:gd name="T71" fmla="*/ 153 h 184"/>
                    <a:gd name="T72" fmla="*/ 72 w 94"/>
                    <a:gd name="T73" fmla="*/ 170 h 184"/>
                    <a:gd name="T74" fmla="*/ 84 w 94"/>
                    <a:gd name="T75" fmla="*/ 184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94" h="184">
                      <a:moveTo>
                        <a:pt x="84" y="184"/>
                      </a:moveTo>
                      <a:cubicBezTo>
                        <a:pt x="84" y="184"/>
                        <a:pt x="83" y="183"/>
                        <a:pt x="81" y="181"/>
                      </a:cubicBezTo>
                      <a:cubicBezTo>
                        <a:pt x="79" y="180"/>
                        <a:pt x="75" y="177"/>
                        <a:pt x="71" y="175"/>
                      </a:cubicBezTo>
                      <a:cubicBezTo>
                        <a:pt x="62" y="169"/>
                        <a:pt x="49" y="162"/>
                        <a:pt x="33" y="155"/>
                      </a:cubicBezTo>
                      <a:cubicBezTo>
                        <a:pt x="23" y="150"/>
                        <a:pt x="13" y="141"/>
                        <a:pt x="7" y="129"/>
                      </a:cubicBezTo>
                      <a:cubicBezTo>
                        <a:pt x="5" y="122"/>
                        <a:pt x="3" y="115"/>
                        <a:pt x="2" y="107"/>
                      </a:cubicBezTo>
                      <a:cubicBezTo>
                        <a:pt x="1" y="99"/>
                        <a:pt x="2" y="89"/>
                        <a:pt x="4" y="79"/>
                      </a:cubicBezTo>
                      <a:cubicBezTo>
                        <a:pt x="8" y="65"/>
                        <a:pt x="12" y="53"/>
                        <a:pt x="13" y="41"/>
                      </a:cubicBezTo>
                      <a:cubicBezTo>
                        <a:pt x="13" y="28"/>
                        <a:pt x="10" y="16"/>
                        <a:pt x="0" y="2"/>
                      </a:cubicBezTo>
                      <a:cubicBezTo>
                        <a:pt x="0" y="2"/>
                        <a:pt x="4" y="1"/>
                        <a:pt x="10" y="1"/>
                      </a:cubicBezTo>
                      <a:cubicBezTo>
                        <a:pt x="15" y="0"/>
                        <a:pt x="23" y="1"/>
                        <a:pt x="32" y="3"/>
                      </a:cubicBezTo>
                      <a:cubicBezTo>
                        <a:pt x="40" y="6"/>
                        <a:pt x="49" y="11"/>
                        <a:pt x="57" y="19"/>
                      </a:cubicBezTo>
                      <a:cubicBezTo>
                        <a:pt x="61" y="23"/>
                        <a:pt x="65" y="28"/>
                        <a:pt x="68" y="34"/>
                      </a:cubicBezTo>
                      <a:cubicBezTo>
                        <a:pt x="70" y="37"/>
                        <a:pt x="71" y="41"/>
                        <a:pt x="73" y="44"/>
                      </a:cubicBezTo>
                      <a:cubicBezTo>
                        <a:pt x="75" y="48"/>
                        <a:pt x="76" y="51"/>
                        <a:pt x="78" y="55"/>
                      </a:cubicBezTo>
                      <a:cubicBezTo>
                        <a:pt x="80" y="61"/>
                        <a:pt x="81" y="67"/>
                        <a:pt x="82" y="72"/>
                      </a:cubicBezTo>
                      <a:cubicBezTo>
                        <a:pt x="83" y="77"/>
                        <a:pt x="84" y="82"/>
                        <a:pt x="84" y="87"/>
                      </a:cubicBezTo>
                      <a:cubicBezTo>
                        <a:pt x="84" y="89"/>
                        <a:pt x="83" y="92"/>
                        <a:pt x="83" y="94"/>
                      </a:cubicBezTo>
                      <a:cubicBezTo>
                        <a:pt x="83" y="96"/>
                        <a:pt x="83" y="99"/>
                        <a:pt x="83" y="101"/>
                      </a:cubicBezTo>
                      <a:cubicBezTo>
                        <a:pt x="83" y="106"/>
                        <a:pt x="82" y="110"/>
                        <a:pt x="81" y="115"/>
                      </a:cubicBezTo>
                      <a:cubicBezTo>
                        <a:pt x="81" y="120"/>
                        <a:pt x="81" y="124"/>
                        <a:pt x="80" y="129"/>
                      </a:cubicBezTo>
                      <a:cubicBezTo>
                        <a:pt x="80" y="134"/>
                        <a:pt x="80" y="139"/>
                        <a:pt x="81" y="145"/>
                      </a:cubicBezTo>
                      <a:cubicBezTo>
                        <a:pt x="82" y="150"/>
                        <a:pt x="83" y="156"/>
                        <a:pt x="85" y="162"/>
                      </a:cubicBezTo>
                      <a:cubicBezTo>
                        <a:pt x="87" y="167"/>
                        <a:pt x="90" y="173"/>
                        <a:pt x="94" y="180"/>
                      </a:cubicBezTo>
                      <a:cubicBezTo>
                        <a:pt x="94" y="180"/>
                        <a:pt x="86" y="177"/>
                        <a:pt x="77" y="167"/>
                      </a:cubicBezTo>
                      <a:cubicBezTo>
                        <a:pt x="75" y="165"/>
                        <a:pt x="73" y="162"/>
                        <a:pt x="71" y="159"/>
                      </a:cubicBezTo>
                      <a:cubicBezTo>
                        <a:pt x="68" y="156"/>
                        <a:pt x="66" y="152"/>
                        <a:pt x="64" y="147"/>
                      </a:cubicBezTo>
                      <a:cubicBezTo>
                        <a:pt x="60" y="138"/>
                        <a:pt x="57" y="127"/>
                        <a:pt x="56" y="113"/>
                      </a:cubicBezTo>
                      <a:cubicBezTo>
                        <a:pt x="55" y="99"/>
                        <a:pt x="53" y="87"/>
                        <a:pt x="51" y="77"/>
                      </a:cubicBezTo>
                      <a:cubicBezTo>
                        <a:pt x="49" y="68"/>
                        <a:pt x="47" y="60"/>
                        <a:pt x="44" y="54"/>
                      </a:cubicBezTo>
                      <a:cubicBezTo>
                        <a:pt x="40" y="43"/>
                        <a:pt x="35" y="39"/>
                        <a:pt x="35" y="39"/>
                      </a:cubicBezTo>
                      <a:cubicBezTo>
                        <a:pt x="35" y="39"/>
                        <a:pt x="39" y="45"/>
                        <a:pt x="42" y="56"/>
                      </a:cubicBezTo>
                      <a:cubicBezTo>
                        <a:pt x="44" y="62"/>
                        <a:pt x="46" y="68"/>
                        <a:pt x="47" y="76"/>
                      </a:cubicBezTo>
                      <a:cubicBezTo>
                        <a:pt x="48" y="80"/>
                        <a:pt x="49" y="84"/>
                        <a:pt x="49" y="88"/>
                      </a:cubicBezTo>
                      <a:cubicBezTo>
                        <a:pt x="50" y="93"/>
                        <a:pt x="50" y="97"/>
                        <a:pt x="50" y="102"/>
                      </a:cubicBezTo>
                      <a:cubicBezTo>
                        <a:pt x="52" y="124"/>
                        <a:pt x="56" y="140"/>
                        <a:pt x="62" y="153"/>
                      </a:cubicBezTo>
                      <a:cubicBezTo>
                        <a:pt x="65" y="159"/>
                        <a:pt x="68" y="165"/>
                        <a:pt x="72" y="170"/>
                      </a:cubicBezTo>
                      <a:cubicBezTo>
                        <a:pt x="76" y="175"/>
                        <a:pt x="80" y="179"/>
                        <a:pt x="84" y="1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44" name="Freeform 13">
                  <a:extLst>
                    <a:ext uri="{FF2B5EF4-FFF2-40B4-BE49-F238E27FC236}">
                      <a16:creationId xmlns:a16="http://schemas.microsoft.com/office/drawing/2014/main" id="{27465BAE-D349-BE81-67ED-2D797F3A93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17083" y="5409522"/>
                  <a:ext cx="82550" cy="100013"/>
                </a:xfrm>
                <a:custGeom>
                  <a:avLst/>
                  <a:gdLst>
                    <a:gd name="T0" fmla="*/ 11 w 122"/>
                    <a:gd name="T1" fmla="*/ 146 h 146"/>
                    <a:gd name="T2" fmla="*/ 23 w 122"/>
                    <a:gd name="T3" fmla="*/ 135 h 146"/>
                    <a:gd name="T4" fmla="*/ 59 w 122"/>
                    <a:gd name="T5" fmla="*/ 113 h 146"/>
                    <a:gd name="T6" fmla="*/ 74 w 122"/>
                    <a:gd name="T7" fmla="*/ 104 h 146"/>
                    <a:gd name="T8" fmla="*/ 86 w 122"/>
                    <a:gd name="T9" fmla="*/ 92 h 146"/>
                    <a:gd name="T10" fmla="*/ 90 w 122"/>
                    <a:gd name="T11" fmla="*/ 85 h 146"/>
                    <a:gd name="T12" fmla="*/ 93 w 122"/>
                    <a:gd name="T13" fmla="*/ 77 h 146"/>
                    <a:gd name="T14" fmla="*/ 95 w 122"/>
                    <a:gd name="T15" fmla="*/ 68 h 146"/>
                    <a:gd name="T16" fmla="*/ 95 w 122"/>
                    <a:gd name="T17" fmla="*/ 58 h 146"/>
                    <a:gd name="T18" fmla="*/ 94 w 122"/>
                    <a:gd name="T19" fmla="*/ 51 h 146"/>
                    <a:gd name="T20" fmla="*/ 94 w 122"/>
                    <a:gd name="T21" fmla="*/ 44 h 146"/>
                    <a:gd name="T22" fmla="*/ 96 w 122"/>
                    <a:gd name="T23" fmla="*/ 32 h 146"/>
                    <a:gd name="T24" fmla="*/ 122 w 122"/>
                    <a:gd name="T25" fmla="*/ 13 h 146"/>
                    <a:gd name="T26" fmla="*/ 114 w 122"/>
                    <a:gd name="T27" fmla="*/ 9 h 146"/>
                    <a:gd name="T28" fmla="*/ 92 w 122"/>
                    <a:gd name="T29" fmla="*/ 2 h 146"/>
                    <a:gd name="T30" fmla="*/ 62 w 122"/>
                    <a:gd name="T31" fmla="*/ 3 h 146"/>
                    <a:gd name="T32" fmla="*/ 45 w 122"/>
                    <a:gd name="T33" fmla="*/ 10 h 146"/>
                    <a:gd name="T34" fmla="*/ 28 w 122"/>
                    <a:gd name="T35" fmla="*/ 24 h 146"/>
                    <a:gd name="T36" fmla="*/ 18 w 122"/>
                    <a:gd name="T37" fmla="*/ 37 h 146"/>
                    <a:gd name="T38" fmla="*/ 13 w 122"/>
                    <a:gd name="T39" fmla="*/ 51 h 146"/>
                    <a:gd name="T40" fmla="*/ 11 w 122"/>
                    <a:gd name="T41" fmla="*/ 78 h 146"/>
                    <a:gd name="T42" fmla="*/ 11 w 122"/>
                    <a:gd name="T43" fmla="*/ 92 h 146"/>
                    <a:gd name="T44" fmla="*/ 10 w 122"/>
                    <a:gd name="T45" fmla="*/ 107 h 146"/>
                    <a:gd name="T46" fmla="*/ 6 w 122"/>
                    <a:gd name="T47" fmla="*/ 124 h 146"/>
                    <a:gd name="T48" fmla="*/ 0 w 122"/>
                    <a:gd name="T49" fmla="*/ 144 h 146"/>
                    <a:gd name="T50" fmla="*/ 15 w 122"/>
                    <a:gd name="T51" fmla="*/ 129 h 146"/>
                    <a:gd name="T52" fmla="*/ 27 w 122"/>
                    <a:gd name="T53" fmla="*/ 109 h 146"/>
                    <a:gd name="T54" fmla="*/ 33 w 122"/>
                    <a:gd name="T55" fmla="*/ 95 h 146"/>
                    <a:gd name="T56" fmla="*/ 35 w 122"/>
                    <a:gd name="T57" fmla="*/ 87 h 146"/>
                    <a:gd name="T58" fmla="*/ 37 w 122"/>
                    <a:gd name="T59" fmla="*/ 78 h 146"/>
                    <a:gd name="T60" fmla="*/ 48 w 122"/>
                    <a:gd name="T61" fmla="*/ 49 h 146"/>
                    <a:gd name="T62" fmla="*/ 61 w 122"/>
                    <a:gd name="T63" fmla="*/ 33 h 146"/>
                    <a:gd name="T64" fmla="*/ 71 w 122"/>
                    <a:gd name="T65" fmla="*/ 26 h 146"/>
                    <a:gd name="T66" fmla="*/ 75 w 122"/>
                    <a:gd name="T67" fmla="*/ 24 h 146"/>
                    <a:gd name="T68" fmla="*/ 72 w 122"/>
                    <a:gd name="T69" fmla="*/ 27 h 146"/>
                    <a:gd name="T70" fmla="*/ 63 w 122"/>
                    <a:gd name="T71" fmla="*/ 35 h 146"/>
                    <a:gd name="T72" fmla="*/ 52 w 122"/>
                    <a:gd name="T73" fmla="*/ 49 h 146"/>
                    <a:gd name="T74" fmla="*/ 44 w 122"/>
                    <a:gd name="T75" fmla="*/ 69 h 146"/>
                    <a:gd name="T76" fmla="*/ 30 w 122"/>
                    <a:gd name="T77" fmla="*/ 114 h 146"/>
                    <a:gd name="T78" fmla="*/ 21 w 122"/>
                    <a:gd name="T79" fmla="*/ 130 h 146"/>
                    <a:gd name="T80" fmla="*/ 11 w 122"/>
                    <a:gd name="T8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22" h="146">
                      <a:moveTo>
                        <a:pt x="11" y="146"/>
                      </a:moveTo>
                      <a:cubicBezTo>
                        <a:pt x="11" y="146"/>
                        <a:pt x="15" y="141"/>
                        <a:pt x="23" y="135"/>
                      </a:cubicBezTo>
                      <a:cubicBezTo>
                        <a:pt x="31" y="128"/>
                        <a:pt x="43" y="120"/>
                        <a:pt x="59" y="113"/>
                      </a:cubicBezTo>
                      <a:cubicBezTo>
                        <a:pt x="64" y="110"/>
                        <a:pt x="69" y="107"/>
                        <a:pt x="74" y="104"/>
                      </a:cubicBezTo>
                      <a:cubicBezTo>
                        <a:pt x="78" y="100"/>
                        <a:pt x="82" y="96"/>
                        <a:pt x="86" y="92"/>
                      </a:cubicBezTo>
                      <a:cubicBezTo>
                        <a:pt x="87" y="90"/>
                        <a:pt x="89" y="87"/>
                        <a:pt x="90" y="85"/>
                      </a:cubicBezTo>
                      <a:cubicBezTo>
                        <a:pt x="91" y="82"/>
                        <a:pt x="92" y="80"/>
                        <a:pt x="93" y="77"/>
                      </a:cubicBezTo>
                      <a:cubicBezTo>
                        <a:pt x="94" y="74"/>
                        <a:pt x="94" y="71"/>
                        <a:pt x="95" y="68"/>
                      </a:cubicBezTo>
                      <a:cubicBezTo>
                        <a:pt x="95" y="65"/>
                        <a:pt x="95" y="62"/>
                        <a:pt x="95" y="58"/>
                      </a:cubicBezTo>
                      <a:cubicBezTo>
                        <a:pt x="94" y="56"/>
                        <a:pt x="94" y="53"/>
                        <a:pt x="94" y="51"/>
                      </a:cubicBezTo>
                      <a:cubicBezTo>
                        <a:pt x="94" y="49"/>
                        <a:pt x="94" y="46"/>
                        <a:pt x="94" y="44"/>
                      </a:cubicBezTo>
                      <a:cubicBezTo>
                        <a:pt x="94" y="40"/>
                        <a:pt x="95" y="35"/>
                        <a:pt x="96" y="32"/>
                      </a:cubicBezTo>
                      <a:cubicBezTo>
                        <a:pt x="100" y="24"/>
                        <a:pt x="107" y="17"/>
                        <a:pt x="122" y="13"/>
                      </a:cubicBezTo>
                      <a:cubicBezTo>
                        <a:pt x="122" y="13"/>
                        <a:pt x="119" y="11"/>
                        <a:pt x="114" y="9"/>
                      </a:cubicBezTo>
                      <a:cubicBezTo>
                        <a:pt x="109" y="7"/>
                        <a:pt x="101" y="4"/>
                        <a:pt x="92" y="2"/>
                      </a:cubicBezTo>
                      <a:cubicBezTo>
                        <a:pt x="83" y="1"/>
                        <a:pt x="73" y="0"/>
                        <a:pt x="62" y="3"/>
                      </a:cubicBezTo>
                      <a:cubicBezTo>
                        <a:pt x="57" y="4"/>
                        <a:pt x="51" y="6"/>
                        <a:pt x="45" y="10"/>
                      </a:cubicBezTo>
                      <a:cubicBezTo>
                        <a:pt x="39" y="13"/>
                        <a:pt x="34" y="18"/>
                        <a:pt x="28" y="24"/>
                      </a:cubicBezTo>
                      <a:cubicBezTo>
                        <a:pt x="24" y="28"/>
                        <a:pt x="21" y="33"/>
                        <a:pt x="18" y="37"/>
                      </a:cubicBezTo>
                      <a:cubicBezTo>
                        <a:pt x="16" y="42"/>
                        <a:pt x="14" y="46"/>
                        <a:pt x="13" y="51"/>
                      </a:cubicBezTo>
                      <a:cubicBezTo>
                        <a:pt x="11" y="60"/>
                        <a:pt x="10" y="68"/>
                        <a:pt x="11" y="78"/>
                      </a:cubicBezTo>
                      <a:cubicBezTo>
                        <a:pt x="11" y="82"/>
                        <a:pt x="11" y="87"/>
                        <a:pt x="11" y="92"/>
                      </a:cubicBezTo>
                      <a:cubicBezTo>
                        <a:pt x="11" y="97"/>
                        <a:pt x="10" y="102"/>
                        <a:pt x="10" y="107"/>
                      </a:cubicBezTo>
                      <a:cubicBezTo>
                        <a:pt x="9" y="112"/>
                        <a:pt x="8" y="118"/>
                        <a:pt x="6" y="124"/>
                      </a:cubicBezTo>
                      <a:cubicBezTo>
                        <a:pt x="5" y="130"/>
                        <a:pt x="3" y="137"/>
                        <a:pt x="0" y="144"/>
                      </a:cubicBezTo>
                      <a:cubicBezTo>
                        <a:pt x="0" y="144"/>
                        <a:pt x="7" y="139"/>
                        <a:pt x="15" y="129"/>
                      </a:cubicBezTo>
                      <a:cubicBezTo>
                        <a:pt x="19" y="124"/>
                        <a:pt x="23" y="117"/>
                        <a:pt x="27" y="109"/>
                      </a:cubicBezTo>
                      <a:cubicBezTo>
                        <a:pt x="29" y="104"/>
                        <a:pt x="31" y="100"/>
                        <a:pt x="33" y="95"/>
                      </a:cubicBezTo>
                      <a:cubicBezTo>
                        <a:pt x="33" y="92"/>
                        <a:pt x="34" y="90"/>
                        <a:pt x="35" y="87"/>
                      </a:cubicBezTo>
                      <a:cubicBezTo>
                        <a:pt x="36" y="84"/>
                        <a:pt x="36" y="81"/>
                        <a:pt x="37" y="78"/>
                      </a:cubicBezTo>
                      <a:cubicBezTo>
                        <a:pt x="40" y="66"/>
                        <a:pt x="44" y="56"/>
                        <a:pt x="48" y="49"/>
                      </a:cubicBezTo>
                      <a:cubicBezTo>
                        <a:pt x="53" y="42"/>
                        <a:pt x="57" y="36"/>
                        <a:pt x="61" y="33"/>
                      </a:cubicBezTo>
                      <a:cubicBezTo>
                        <a:pt x="65" y="29"/>
                        <a:pt x="69" y="27"/>
                        <a:pt x="71" y="26"/>
                      </a:cubicBezTo>
                      <a:cubicBezTo>
                        <a:pt x="74" y="24"/>
                        <a:pt x="75" y="24"/>
                        <a:pt x="75" y="24"/>
                      </a:cubicBezTo>
                      <a:cubicBezTo>
                        <a:pt x="75" y="24"/>
                        <a:pt x="74" y="25"/>
                        <a:pt x="72" y="27"/>
                      </a:cubicBezTo>
                      <a:cubicBezTo>
                        <a:pt x="69" y="28"/>
                        <a:pt x="66" y="31"/>
                        <a:pt x="63" y="35"/>
                      </a:cubicBezTo>
                      <a:cubicBezTo>
                        <a:pt x="59" y="38"/>
                        <a:pt x="56" y="43"/>
                        <a:pt x="52" y="49"/>
                      </a:cubicBezTo>
                      <a:cubicBezTo>
                        <a:pt x="49" y="54"/>
                        <a:pt x="46" y="61"/>
                        <a:pt x="44" y="69"/>
                      </a:cubicBezTo>
                      <a:cubicBezTo>
                        <a:pt x="40" y="87"/>
                        <a:pt x="35" y="102"/>
                        <a:pt x="30" y="114"/>
                      </a:cubicBezTo>
                      <a:cubicBezTo>
                        <a:pt x="27" y="120"/>
                        <a:pt x="24" y="125"/>
                        <a:pt x="21" y="130"/>
                      </a:cubicBezTo>
                      <a:cubicBezTo>
                        <a:pt x="18" y="136"/>
                        <a:pt x="14" y="141"/>
                        <a:pt x="11" y="1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45" name="Freeform 14">
                  <a:extLst>
                    <a:ext uri="{FF2B5EF4-FFF2-40B4-BE49-F238E27FC236}">
                      <a16:creationId xmlns:a16="http://schemas.microsoft.com/office/drawing/2014/main" id="{33FFDC03-541E-64AB-7971-9AD65B8DC4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32945" y="5452385"/>
                  <a:ext cx="104775" cy="111125"/>
                </a:xfrm>
                <a:custGeom>
                  <a:avLst/>
                  <a:gdLst>
                    <a:gd name="T0" fmla="*/ 149 w 157"/>
                    <a:gd name="T1" fmla="*/ 164 h 164"/>
                    <a:gd name="T2" fmla="*/ 132 w 157"/>
                    <a:gd name="T3" fmla="*/ 160 h 164"/>
                    <a:gd name="T4" fmla="*/ 87 w 157"/>
                    <a:gd name="T5" fmla="*/ 153 h 164"/>
                    <a:gd name="T6" fmla="*/ 52 w 157"/>
                    <a:gd name="T7" fmla="*/ 136 h 164"/>
                    <a:gd name="T8" fmla="*/ 31 w 157"/>
                    <a:gd name="T9" fmla="*/ 87 h 164"/>
                    <a:gd name="T10" fmla="*/ 26 w 157"/>
                    <a:gd name="T11" fmla="*/ 45 h 164"/>
                    <a:gd name="T12" fmla="*/ 0 w 157"/>
                    <a:gd name="T13" fmla="*/ 9 h 164"/>
                    <a:gd name="T14" fmla="*/ 9 w 157"/>
                    <a:gd name="T15" fmla="*/ 4 h 164"/>
                    <a:gd name="T16" fmla="*/ 32 w 157"/>
                    <a:gd name="T17" fmla="*/ 0 h 164"/>
                    <a:gd name="T18" fmla="*/ 63 w 157"/>
                    <a:gd name="T19" fmla="*/ 8 h 164"/>
                    <a:gd name="T20" fmla="*/ 80 w 157"/>
                    <a:gd name="T21" fmla="*/ 19 h 164"/>
                    <a:gd name="T22" fmla="*/ 96 w 157"/>
                    <a:gd name="T23" fmla="*/ 37 h 164"/>
                    <a:gd name="T24" fmla="*/ 121 w 157"/>
                    <a:gd name="T25" fmla="*/ 96 h 164"/>
                    <a:gd name="T26" fmla="*/ 125 w 157"/>
                    <a:gd name="T27" fmla="*/ 111 h 164"/>
                    <a:gd name="T28" fmla="*/ 132 w 157"/>
                    <a:gd name="T29" fmla="*/ 126 h 164"/>
                    <a:gd name="T30" fmla="*/ 136 w 157"/>
                    <a:gd name="T31" fmla="*/ 134 h 164"/>
                    <a:gd name="T32" fmla="*/ 142 w 157"/>
                    <a:gd name="T33" fmla="*/ 141 h 164"/>
                    <a:gd name="T34" fmla="*/ 157 w 157"/>
                    <a:gd name="T35" fmla="*/ 156 h 164"/>
                    <a:gd name="T36" fmla="*/ 151 w 157"/>
                    <a:gd name="T37" fmla="*/ 156 h 164"/>
                    <a:gd name="T38" fmla="*/ 136 w 157"/>
                    <a:gd name="T39" fmla="*/ 150 h 164"/>
                    <a:gd name="T40" fmla="*/ 95 w 157"/>
                    <a:gd name="T41" fmla="*/ 103 h 164"/>
                    <a:gd name="T42" fmla="*/ 86 w 157"/>
                    <a:gd name="T43" fmla="*/ 84 h 164"/>
                    <a:gd name="T44" fmla="*/ 81 w 157"/>
                    <a:gd name="T45" fmla="*/ 76 h 164"/>
                    <a:gd name="T46" fmla="*/ 77 w 157"/>
                    <a:gd name="T47" fmla="*/ 69 h 164"/>
                    <a:gd name="T48" fmla="*/ 63 w 157"/>
                    <a:gd name="T49" fmla="*/ 48 h 164"/>
                    <a:gd name="T50" fmla="*/ 48 w 157"/>
                    <a:gd name="T51" fmla="*/ 35 h 164"/>
                    <a:gd name="T52" fmla="*/ 61 w 157"/>
                    <a:gd name="T53" fmla="*/ 51 h 164"/>
                    <a:gd name="T54" fmla="*/ 73 w 157"/>
                    <a:gd name="T55" fmla="*/ 69 h 164"/>
                    <a:gd name="T56" fmla="*/ 85 w 157"/>
                    <a:gd name="T57" fmla="*/ 94 h 164"/>
                    <a:gd name="T58" fmla="*/ 92 w 157"/>
                    <a:gd name="T59" fmla="*/ 109 h 164"/>
                    <a:gd name="T60" fmla="*/ 100 w 157"/>
                    <a:gd name="T61" fmla="*/ 122 h 164"/>
                    <a:gd name="T62" fmla="*/ 115 w 157"/>
                    <a:gd name="T63" fmla="*/ 141 h 164"/>
                    <a:gd name="T64" fmla="*/ 131 w 157"/>
                    <a:gd name="T65" fmla="*/ 154 h 164"/>
                    <a:gd name="T66" fmla="*/ 149 w 157"/>
                    <a:gd name="T67" fmla="*/ 164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57" h="164">
                      <a:moveTo>
                        <a:pt x="149" y="164"/>
                      </a:moveTo>
                      <a:cubicBezTo>
                        <a:pt x="149" y="164"/>
                        <a:pt x="143" y="162"/>
                        <a:pt x="132" y="160"/>
                      </a:cubicBezTo>
                      <a:cubicBezTo>
                        <a:pt x="121" y="157"/>
                        <a:pt x="106" y="155"/>
                        <a:pt x="87" y="153"/>
                      </a:cubicBezTo>
                      <a:cubicBezTo>
                        <a:pt x="75" y="152"/>
                        <a:pt x="63" y="147"/>
                        <a:pt x="52" y="136"/>
                      </a:cubicBezTo>
                      <a:cubicBezTo>
                        <a:pt x="42" y="126"/>
                        <a:pt x="33" y="109"/>
                        <a:pt x="31" y="87"/>
                      </a:cubicBezTo>
                      <a:cubicBezTo>
                        <a:pt x="30" y="72"/>
                        <a:pt x="30" y="58"/>
                        <a:pt x="26" y="45"/>
                      </a:cubicBezTo>
                      <a:cubicBezTo>
                        <a:pt x="22" y="32"/>
                        <a:pt x="15" y="21"/>
                        <a:pt x="0" y="9"/>
                      </a:cubicBezTo>
                      <a:cubicBezTo>
                        <a:pt x="0" y="9"/>
                        <a:pt x="4" y="7"/>
                        <a:pt x="9" y="4"/>
                      </a:cubicBezTo>
                      <a:cubicBezTo>
                        <a:pt x="15" y="2"/>
                        <a:pt x="23" y="0"/>
                        <a:pt x="32" y="0"/>
                      </a:cubicBezTo>
                      <a:cubicBezTo>
                        <a:pt x="42" y="0"/>
                        <a:pt x="52" y="2"/>
                        <a:pt x="63" y="8"/>
                      </a:cubicBezTo>
                      <a:cubicBezTo>
                        <a:pt x="69" y="10"/>
                        <a:pt x="74" y="14"/>
                        <a:pt x="80" y="19"/>
                      </a:cubicBezTo>
                      <a:cubicBezTo>
                        <a:pt x="85" y="24"/>
                        <a:pt x="91" y="30"/>
                        <a:pt x="96" y="37"/>
                      </a:cubicBezTo>
                      <a:cubicBezTo>
                        <a:pt x="113" y="59"/>
                        <a:pt x="117" y="76"/>
                        <a:pt x="121" y="96"/>
                      </a:cubicBezTo>
                      <a:cubicBezTo>
                        <a:pt x="122" y="101"/>
                        <a:pt x="124" y="106"/>
                        <a:pt x="125" y="111"/>
                      </a:cubicBezTo>
                      <a:cubicBezTo>
                        <a:pt x="127" y="116"/>
                        <a:pt x="129" y="121"/>
                        <a:pt x="132" y="126"/>
                      </a:cubicBezTo>
                      <a:cubicBezTo>
                        <a:pt x="133" y="129"/>
                        <a:pt x="134" y="131"/>
                        <a:pt x="136" y="134"/>
                      </a:cubicBezTo>
                      <a:cubicBezTo>
                        <a:pt x="138" y="136"/>
                        <a:pt x="140" y="139"/>
                        <a:pt x="142" y="141"/>
                      </a:cubicBezTo>
                      <a:cubicBezTo>
                        <a:pt x="146" y="146"/>
                        <a:pt x="151" y="151"/>
                        <a:pt x="157" y="156"/>
                      </a:cubicBezTo>
                      <a:cubicBezTo>
                        <a:pt x="157" y="156"/>
                        <a:pt x="155" y="156"/>
                        <a:pt x="151" y="156"/>
                      </a:cubicBezTo>
                      <a:cubicBezTo>
                        <a:pt x="147" y="155"/>
                        <a:pt x="142" y="153"/>
                        <a:pt x="136" y="150"/>
                      </a:cubicBezTo>
                      <a:cubicBezTo>
                        <a:pt x="124" y="144"/>
                        <a:pt x="107" y="131"/>
                        <a:pt x="95" y="103"/>
                      </a:cubicBezTo>
                      <a:cubicBezTo>
                        <a:pt x="92" y="96"/>
                        <a:pt x="89" y="90"/>
                        <a:pt x="86" y="84"/>
                      </a:cubicBezTo>
                      <a:cubicBezTo>
                        <a:pt x="84" y="81"/>
                        <a:pt x="83" y="79"/>
                        <a:pt x="81" y="76"/>
                      </a:cubicBezTo>
                      <a:cubicBezTo>
                        <a:pt x="80" y="74"/>
                        <a:pt x="79" y="71"/>
                        <a:pt x="77" y="69"/>
                      </a:cubicBezTo>
                      <a:cubicBezTo>
                        <a:pt x="72" y="60"/>
                        <a:pt x="67" y="53"/>
                        <a:pt x="63" y="48"/>
                      </a:cubicBezTo>
                      <a:cubicBezTo>
                        <a:pt x="54" y="38"/>
                        <a:pt x="48" y="35"/>
                        <a:pt x="48" y="35"/>
                      </a:cubicBezTo>
                      <a:cubicBezTo>
                        <a:pt x="48" y="35"/>
                        <a:pt x="54" y="40"/>
                        <a:pt x="61" y="51"/>
                      </a:cubicBezTo>
                      <a:cubicBezTo>
                        <a:pt x="65" y="56"/>
                        <a:pt x="69" y="62"/>
                        <a:pt x="73" y="69"/>
                      </a:cubicBezTo>
                      <a:cubicBezTo>
                        <a:pt x="77" y="76"/>
                        <a:pt x="82" y="84"/>
                        <a:pt x="85" y="94"/>
                      </a:cubicBezTo>
                      <a:cubicBezTo>
                        <a:pt x="87" y="99"/>
                        <a:pt x="90" y="104"/>
                        <a:pt x="92" y="109"/>
                      </a:cubicBezTo>
                      <a:cubicBezTo>
                        <a:pt x="95" y="114"/>
                        <a:pt x="97" y="118"/>
                        <a:pt x="100" y="122"/>
                      </a:cubicBezTo>
                      <a:cubicBezTo>
                        <a:pt x="105" y="129"/>
                        <a:pt x="110" y="136"/>
                        <a:pt x="115" y="141"/>
                      </a:cubicBezTo>
                      <a:cubicBezTo>
                        <a:pt x="121" y="146"/>
                        <a:pt x="126" y="151"/>
                        <a:pt x="131" y="154"/>
                      </a:cubicBezTo>
                      <a:cubicBezTo>
                        <a:pt x="137" y="158"/>
                        <a:pt x="143" y="161"/>
                        <a:pt x="149" y="16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46" name="Freeform 15">
                  <a:extLst>
                    <a:ext uri="{FF2B5EF4-FFF2-40B4-BE49-F238E27FC236}">
                      <a16:creationId xmlns:a16="http://schemas.microsoft.com/office/drawing/2014/main" id="{C057ED99-DC22-736F-CE1D-9154A1EDFD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40895" y="5492072"/>
                  <a:ext cx="65088" cy="119063"/>
                </a:xfrm>
                <a:custGeom>
                  <a:avLst/>
                  <a:gdLst>
                    <a:gd name="T0" fmla="*/ 32 w 96"/>
                    <a:gd name="T1" fmla="*/ 174 h 176"/>
                    <a:gd name="T2" fmla="*/ 41 w 96"/>
                    <a:gd name="T3" fmla="*/ 158 h 176"/>
                    <a:gd name="T4" fmla="*/ 69 w 96"/>
                    <a:gd name="T5" fmla="*/ 123 h 176"/>
                    <a:gd name="T6" fmla="*/ 88 w 96"/>
                    <a:gd name="T7" fmla="*/ 93 h 176"/>
                    <a:gd name="T8" fmla="*/ 90 w 96"/>
                    <a:gd name="T9" fmla="*/ 75 h 176"/>
                    <a:gd name="T10" fmla="*/ 85 w 96"/>
                    <a:gd name="T11" fmla="*/ 56 h 176"/>
                    <a:gd name="T12" fmla="*/ 79 w 96"/>
                    <a:gd name="T13" fmla="*/ 42 h 176"/>
                    <a:gd name="T14" fmla="*/ 77 w 96"/>
                    <a:gd name="T15" fmla="*/ 29 h 176"/>
                    <a:gd name="T16" fmla="*/ 82 w 96"/>
                    <a:gd name="T17" fmla="*/ 15 h 176"/>
                    <a:gd name="T18" fmla="*/ 96 w 96"/>
                    <a:gd name="T19" fmla="*/ 1 h 176"/>
                    <a:gd name="T20" fmla="*/ 87 w 96"/>
                    <a:gd name="T21" fmla="*/ 0 h 176"/>
                    <a:gd name="T22" fmla="*/ 63 w 96"/>
                    <a:gd name="T23" fmla="*/ 1 h 176"/>
                    <a:gd name="T24" fmla="*/ 33 w 96"/>
                    <a:gd name="T25" fmla="*/ 13 h 176"/>
                    <a:gd name="T26" fmla="*/ 6 w 96"/>
                    <a:gd name="T27" fmla="*/ 45 h 176"/>
                    <a:gd name="T28" fmla="*/ 1 w 96"/>
                    <a:gd name="T29" fmla="*/ 62 h 176"/>
                    <a:gd name="T30" fmla="*/ 1 w 96"/>
                    <a:gd name="T31" fmla="*/ 78 h 176"/>
                    <a:gd name="T32" fmla="*/ 8 w 96"/>
                    <a:gd name="T33" fmla="*/ 106 h 176"/>
                    <a:gd name="T34" fmla="*/ 17 w 96"/>
                    <a:gd name="T35" fmla="*/ 135 h 176"/>
                    <a:gd name="T36" fmla="*/ 20 w 96"/>
                    <a:gd name="T37" fmla="*/ 154 h 176"/>
                    <a:gd name="T38" fmla="*/ 21 w 96"/>
                    <a:gd name="T39" fmla="*/ 176 h 176"/>
                    <a:gd name="T40" fmla="*/ 24 w 96"/>
                    <a:gd name="T41" fmla="*/ 170 h 176"/>
                    <a:gd name="T42" fmla="*/ 31 w 96"/>
                    <a:gd name="T43" fmla="*/ 155 h 176"/>
                    <a:gd name="T44" fmla="*/ 34 w 96"/>
                    <a:gd name="T45" fmla="*/ 144 h 176"/>
                    <a:gd name="T46" fmla="*/ 36 w 96"/>
                    <a:gd name="T47" fmla="*/ 131 h 176"/>
                    <a:gd name="T48" fmla="*/ 36 w 96"/>
                    <a:gd name="T49" fmla="*/ 115 h 176"/>
                    <a:gd name="T50" fmla="*/ 35 w 96"/>
                    <a:gd name="T51" fmla="*/ 97 h 176"/>
                    <a:gd name="T52" fmla="*/ 35 w 96"/>
                    <a:gd name="T53" fmla="*/ 63 h 176"/>
                    <a:gd name="T54" fmla="*/ 42 w 96"/>
                    <a:gd name="T55" fmla="*/ 42 h 176"/>
                    <a:gd name="T56" fmla="*/ 50 w 96"/>
                    <a:gd name="T57" fmla="*/ 32 h 176"/>
                    <a:gd name="T58" fmla="*/ 53 w 96"/>
                    <a:gd name="T59" fmla="*/ 29 h 176"/>
                    <a:gd name="T60" fmla="*/ 50 w 96"/>
                    <a:gd name="T61" fmla="*/ 33 h 176"/>
                    <a:gd name="T62" fmla="*/ 45 w 96"/>
                    <a:gd name="T63" fmla="*/ 44 h 176"/>
                    <a:gd name="T64" fmla="*/ 41 w 96"/>
                    <a:gd name="T65" fmla="*/ 52 h 176"/>
                    <a:gd name="T66" fmla="*/ 39 w 96"/>
                    <a:gd name="T67" fmla="*/ 62 h 176"/>
                    <a:gd name="T68" fmla="*/ 38 w 96"/>
                    <a:gd name="T69" fmla="*/ 73 h 176"/>
                    <a:gd name="T70" fmla="*/ 38 w 96"/>
                    <a:gd name="T71" fmla="*/ 85 h 176"/>
                    <a:gd name="T72" fmla="*/ 40 w 96"/>
                    <a:gd name="T73" fmla="*/ 112 h 176"/>
                    <a:gd name="T74" fmla="*/ 40 w 96"/>
                    <a:gd name="T75" fmla="*/ 135 h 176"/>
                    <a:gd name="T76" fmla="*/ 32 w 96"/>
                    <a:gd name="T77" fmla="*/ 174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96" h="176">
                      <a:moveTo>
                        <a:pt x="32" y="174"/>
                      </a:moveTo>
                      <a:cubicBezTo>
                        <a:pt x="32" y="174"/>
                        <a:pt x="35" y="168"/>
                        <a:pt x="41" y="158"/>
                      </a:cubicBezTo>
                      <a:cubicBezTo>
                        <a:pt x="46" y="149"/>
                        <a:pt x="56" y="136"/>
                        <a:pt x="69" y="123"/>
                      </a:cubicBezTo>
                      <a:cubicBezTo>
                        <a:pt x="78" y="115"/>
                        <a:pt x="85" y="104"/>
                        <a:pt x="88" y="93"/>
                      </a:cubicBezTo>
                      <a:cubicBezTo>
                        <a:pt x="90" y="87"/>
                        <a:pt x="91" y="81"/>
                        <a:pt x="90" y="75"/>
                      </a:cubicBezTo>
                      <a:cubicBezTo>
                        <a:pt x="90" y="69"/>
                        <a:pt x="88" y="63"/>
                        <a:pt x="85" y="56"/>
                      </a:cubicBezTo>
                      <a:cubicBezTo>
                        <a:pt x="83" y="51"/>
                        <a:pt x="81" y="47"/>
                        <a:pt x="79" y="42"/>
                      </a:cubicBezTo>
                      <a:cubicBezTo>
                        <a:pt x="78" y="38"/>
                        <a:pt x="77" y="33"/>
                        <a:pt x="77" y="29"/>
                      </a:cubicBezTo>
                      <a:cubicBezTo>
                        <a:pt x="77" y="24"/>
                        <a:pt x="79" y="20"/>
                        <a:pt x="82" y="15"/>
                      </a:cubicBezTo>
                      <a:cubicBezTo>
                        <a:pt x="85" y="11"/>
                        <a:pt x="89" y="6"/>
                        <a:pt x="96" y="1"/>
                      </a:cubicBezTo>
                      <a:cubicBezTo>
                        <a:pt x="96" y="1"/>
                        <a:pt x="93" y="0"/>
                        <a:pt x="87" y="0"/>
                      </a:cubicBezTo>
                      <a:cubicBezTo>
                        <a:pt x="81" y="0"/>
                        <a:pt x="72" y="0"/>
                        <a:pt x="63" y="1"/>
                      </a:cubicBezTo>
                      <a:cubicBezTo>
                        <a:pt x="53" y="3"/>
                        <a:pt x="43" y="6"/>
                        <a:pt x="33" y="13"/>
                      </a:cubicBezTo>
                      <a:cubicBezTo>
                        <a:pt x="22" y="19"/>
                        <a:pt x="13" y="29"/>
                        <a:pt x="6" y="45"/>
                      </a:cubicBezTo>
                      <a:cubicBezTo>
                        <a:pt x="4" y="51"/>
                        <a:pt x="2" y="57"/>
                        <a:pt x="1" y="62"/>
                      </a:cubicBezTo>
                      <a:cubicBezTo>
                        <a:pt x="0" y="68"/>
                        <a:pt x="0" y="73"/>
                        <a:pt x="1" y="78"/>
                      </a:cubicBezTo>
                      <a:cubicBezTo>
                        <a:pt x="1" y="87"/>
                        <a:pt x="5" y="96"/>
                        <a:pt x="8" y="106"/>
                      </a:cubicBezTo>
                      <a:cubicBezTo>
                        <a:pt x="11" y="115"/>
                        <a:pt x="15" y="124"/>
                        <a:pt x="17" y="135"/>
                      </a:cubicBezTo>
                      <a:cubicBezTo>
                        <a:pt x="19" y="141"/>
                        <a:pt x="20" y="147"/>
                        <a:pt x="20" y="154"/>
                      </a:cubicBezTo>
                      <a:cubicBezTo>
                        <a:pt x="21" y="160"/>
                        <a:pt x="21" y="168"/>
                        <a:pt x="21" y="176"/>
                      </a:cubicBezTo>
                      <a:cubicBezTo>
                        <a:pt x="21" y="176"/>
                        <a:pt x="22" y="174"/>
                        <a:pt x="24" y="170"/>
                      </a:cubicBezTo>
                      <a:cubicBezTo>
                        <a:pt x="26" y="167"/>
                        <a:pt x="29" y="162"/>
                        <a:pt x="31" y="155"/>
                      </a:cubicBezTo>
                      <a:cubicBezTo>
                        <a:pt x="32" y="152"/>
                        <a:pt x="33" y="148"/>
                        <a:pt x="34" y="144"/>
                      </a:cubicBezTo>
                      <a:cubicBezTo>
                        <a:pt x="34" y="140"/>
                        <a:pt x="35" y="136"/>
                        <a:pt x="36" y="131"/>
                      </a:cubicBezTo>
                      <a:cubicBezTo>
                        <a:pt x="36" y="126"/>
                        <a:pt x="36" y="121"/>
                        <a:pt x="36" y="115"/>
                      </a:cubicBezTo>
                      <a:cubicBezTo>
                        <a:pt x="36" y="109"/>
                        <a:pt x="35" y="103"/>
                        <a:pt x="35" y="97"/>
                      </a:cubicBezTo>
                      <a:cubicBezTo>
                        <a:pt x="33" y="83"/>
                        <a:pt x="33" y="72"/>
                        <a:pt x="35" y="63"/>
                      </a:cubicBezTo>
                      <a:cubicBezTo>
                        <a:pt x="37" y="54"/>
                        <a:pt x="39" y="48"/>
                        <a:pt x="42" y="42"/>
                      </a:cubicBezTo>
                      <a:cubicBezTo>
                        <a:pt x="45" y="37"/>
                        <a:pt x="48" y="34"/>
                        <a:pt x="50" y="32"/>
                      </a:cubicBezTo>
                      <a:cubicBezTo>
                        <a:pt x="52" y="30"/>
                        <a:pt x="53" y="29"/>
                        <a:pt x="53" y="29"/>
                      </a:cubicBezTo>
                      <a:cubicBezTo>
                        <a:pt x="53" y="29"/>
                        <a:pt x="52" y="30"/>
                        <a:pt x="50" y="33"/>
                      </a:cubicBezTo>
                      <a:cubicBezTo>
                        <a:pt x="49" y="35"/>
                        <a:pt x="47" y="39"/>
                        <a:pt x="45" y="44"/>
                      </a:cubicBezTo>
                      <a:cubicBezTo>
                        <a:pt x="43" y="46"/>
                        <a:pt x="42" y="49"/>
                        <a:pt x="41" y="52"/>
                      </a:cubicBezTo>
                      <a:cubicBezTo>
                        <a:pt x="40" y="55"/>
                        <a:pt x="40" y="58"/>
                        <a:pt x="39" y="62"/>
                      </a:cubicBezTo>
                      <a:cubicBezTo>
                        <a:pt x="38" y="65"/>
                        <a:pt x="38" y="69"/>
                        <a:pt x="38" y="73"/>
                      </a:cubicBezTo>
                      <a:cubicBezTo>
                        <a:pt x="38" y="77"/>
                        <a:pt x="38" y="81"/>
                        <a:pt x="38" y="85"/>
                      </a:cubicBezTo>
                      <a:cubicBezTo>
                        <a:pt x="39" y="95"/>
                        <a:pt x="40" y="104"/>
                        <a:pt x="40" y="112"/>
                      </a:cubicBezTo>
                      <a:cubicBezTo>
                        <a:pt x="41" y="120"/>
                        <a:pt x="41" y="128"/>
                        <a:pt x="40" y="135"/>
                      </a:cubicBezTo>
                      <a:cubicBezTo>
                        <a:pt x="39" y="149"/>
                        <a:pt x="36" y="161"/>
                        <a:pt x="32" y="1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47" name="Freeform 16">
                  <a:extLst>
                    <a:ext uri="{FF2B5EF4-FFF2-40B4-BE49-F238E27FC236}">
                      <a16:creationId xmlns:a16="http://schemas.microsoft.com/office/drawing/2014/main" id="{CEB760CC-27BD-DFB0-7299-68485FE6AE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51995" y="5574622"/>
                  <a:ext cx="141288" cy="96838"/>
                </a:xfrm>
                <a:custGeom>
                  <a:avLst/>
                  <a:gdLst>
                    <a:gd name="T0" fmla="*/ 203 w 209"/>
                    <a:gd name="T1" fmla="*/ 128 h 142"/>
                    <a:gd name="T2" fmla="*/ 185 w 209"/>
                    <a:gd name="T3" fmla="*/ 130 h 142"/>
                    <a:gd name="T4" fmla="*/ 138 w 209"/>
                    <a:gd name="T5" fmla="*/ 138 h 142"/>
                    <a:gd name="T6" fmla="*/ 97 w 209"/>
                    <a:gd name="T7" fmla="*/ 134 h 142"/>
                    <a:gd name="T8" fmla="*/ 76 w 209"/>
                    <a:gd name="T9" fmla="*/ 119 h 142"/>
                    <a:gd name="T10" fmla="*/ 59 w 209"/>
                    <a:gd name="T11" fmla="*/ 93 h 142"/>
                    <a:gd name="T12" fmla="*/ 49 w 209"/>
                    <a:gd name="T13" fmla="*/ 71 h 142"/>
                    <a:gd name="T14" fmla="*/ 39 w 209"/>
                    <a:gd name="T15" fmla="*/ 52 h 142"/>
                    <a:gd name="T16" fmla="*/ 0 w 209"/>
                    <a:gd name="T17" fmla="*/ 26 h 142"/>
                    <a:gd name="T18" fmla="*/ 8 w 209"/>
                    <a:gd name="T19" fmla="*/ 18 h 142"/>
                    <a:gd name="T20" fmla="*/ 29 w 209"/>
                    <a:gd name="T21" fmla="*/ 5 h 142"/>
                    <a:gd name="T22" fmla="*/ 63 w 209"/>
                    <a:gd name="T23" fmla="*/ 2 h 142"/>
                    <a:gd name="T24" fmla="*/ 83 w 209"/>
                    <a:gd name="T25" fmla="*/ 8 h 142"/>
                    <a:gd name="T26" fmla="*/ 106 w 209"/>
                    <a:gd name="T27" fmla="*/ 20 h 142"/>
                    <a:gd name="T28" fmla="*/ 134 w 209"/>
                    <a:gd name="T29" fmla="*/ 43 h 142"/>
                    <a:gd name="T30" fmla="*/ 152 w 209"/>
                    <a:gd name="T31" fmla="*/ 70 h 142"/>
                    <a:gd name="T32" fmla="*/ 161 w 209"/>
                    <a:gd name="T33" fmla="*/ 83 h 142"/>
                    <a:gd name="T34" fmla="*/ 173 w 209"/>
                    <a:gd name="T35" fmla="*/ 96 h 142"/>
                    <a:gd name="T36" fmla="*/ 209 w 209"/>
                    <a:gd name="T37" fmla="*/ 118 h 142"/>
                    <a:gd name="T38" fmla="*/ 203 w 209"/>
                    <a:gd name="T39" fmla="*/ 119 h 142"/>
                    <a:gd name="T40" fmla="*/ 186 w 209"/>
                    <a:gd name="T41" fmla="*/ 119 h 142"/>
                    <a:gd name="T42" fmla="*/ 160 w 209"/>
                    <a:gd name="T43" fmla="*/ 110 h 142"/>
                    <a:gd name="T44" fmla="*/ 144 w 209"/>
                    <a:gd name="T45" fmla="*/ 101 h 142"/>
                    <a:gd name="T46" fmla="*/ 128 w 209"/>
                    <a:gd name="T47" fmla="*/ 86 h 142"/>
                    <a:gd name="T48" fmla="*/ 112 w 209"/>
                    <a:gd name="T49" fmla="*/ 70 h 142"/>
                    <a:gd name="T50" fmla="*/ 99 w 209"/>
                    <a:gd name="T51" fmla="*/ 58 h 142"/>
                    <a:gd name="T52" fmla="*/ 76 w 209"/>
                    <a:gd name="T53" fmla="*/ 42 h 142"/>
                    <a:gd name="T54" fmla="*/ 62 w 209"/>
                    <a:gd name="T55" fmla="*/ 36 h 142"/>
                    <a:gd name="T56" fmla="*/ 57 w 209"/>
                    <a:gd name="T57" fmla="*/ 35 h 142"/>
                    <a:gd name="T58" fmla="*/ 76 w 209"/>
                    <a:gd name="T59" fmla="*/ 45 h 142"/>
                    <a:gd name="T60" fmla="*/ 94 w 209"/>
                    <a:gd name="T61" fmla="*/ 59 h 142"/>
                    <a:gd name="T62" fmla="*/ 115 w 209"/>
                    <a:gd name="T63" fmla="*/ 80 h 142"/>
                    <a:gd name="T64" fmla="*/ 139 w 209"/>
                    <a:gd name="T65" fmla="*/ 103 h 142"/>
                    <a:gd name="T66" fmla="*/ 162 w 209"/>
                    <a:gd name="T67" fmla="*/ 117 h 142"/>
                    <a:gd name="T68" fmla="*/ 203 w 209"/>
                    <a:gd name="T69" fmla="*/ 128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09" h="142">
                      <a:moveTo>
                        <a:pt x="203" y="128"/>
                      </a:moveTo>
                      <a:cubicBezTo>
                        <a:pt x="203" y="128"/>
                        <a:pt x="196" y="128"/>
                        <a:pt x="185" y="130"/>
                      </a:cubicBezTo>
                      <a:cubicBezTo>
                        <a:pt x="173" y="131"/>
                        <a:pt x="157" y="134"/>
                        <a:pt x="138" y="138"/>
                      </a:cubicBezTo>
                      <a:cubicBezTo>
                        <a:pt x="125" y="142"/>
                        <a:pt x="111" y="141"/>
                        <a:pt x="97" y="134"/>
                      </a:cubicBezTo>
                      <a:cubicBezTo>
                        <a:pt x="90" y="131"/>
                        <a:pt x="83" y="125"/>
                        <a:pt x="76" y="119"/>
                      </a:cubicBezTo>
                      <a:cubicBezTo>
                        <a:pt x="70" y="112"/>
                        <a:pt x="64" y="103"/>
                        <a:pt x="59" y="93"/>
                      </a:cubicBezTo>
                      <a:cubicBezTo>
                        <a:pt x="56" y="85"/>
                        <a:pt x="53" y="78"/>
                        <a:pt x="49" y="71"/>
                      </a:cubicBezTo>
                      <a:cubicBezTo>
                        <a:pt x="46" y="64"/>
                        <a:pt x="43" y="58"/>
                        <a:pt x="39" y="52"/>
                      </a:cubicBezTo>
                      <a:cubicBezTo>
                        <a:pt x="31" y="41"/>
                        <a:pt x="19" y="32"/>
                        <a:pt x="0" y="26"/>
                      </a:cubicBezTo>
                      <a:cubicBezTo>
                        <a:pt x="0" y="26"/>
                        <a:pt x="3" y="22"/>
                        <a:pt x="8" y="18"/>
                      </a:cubicBezTo>
                      <a:cubicBezTo>
                        <a:pt x="13" y="14"/>
                        <a:pt x="20" y="9"/>
                        <a:pt x="29" y="5"/>
                      </a:cubicBezTo>
                      <a:cubicBezTo>
                        <a:pt x="38" y="2"/>
                        <a:pt x="50" y="0"/>
                        <a:pt x="63" y="2"/>
                      </a:cubicBezTo>
                      <a:cubicBezTo>
                        <a:pt x="69" y="3"/>
                        <a:pt x="76" y="5"/>
                        <a:pt x="83" y="8"/>
                      </a:cubicBezTo>
                      <a:cubicBezTo>
                        <a:pt x="91" y="11"/>
                        <a:pt x="98" y="14"/>
                        <a:pt x="106" y="20"/>
                      </a:cubicBezTo>
                      <a:cubicBezTo>
                        <a:pt x="119" y="27"/>
                        <a:pt x="127" y="35"/>
                        <a:pt x="134" y="43"/>
                      </a:cubicBezTo>
                      <a:cubicBezTo>
                        <a:pt x="141" y="52"/>
                        <a:pt x="146" y="61"/>
                        <a:pt x="152" y="70"/>
                      </a:cubicBezTo>
                      <a:cubicBezTo>
                        <a:pt x="155" y="74"/>
                        <a:pt x="158" y="79"/>
                        <a:pt x="161" y="83"/>
                      </a:cubicBezTo>
                      <a:cubicBezTo>
                        <a:pt x="165" y="87"/>
                        <a:pt x="169" y="92"/>
                        <a:pt x="173" y="96"/>
                      </a:cubicBezTo>
                      <a:cubicBezTo>
                        <a:pt x="182" y="104"/>
                        <a:pt x="193" y="112"/>
                        <a:pt x="209" y="118"/>
                      </a:cubicBezTo>
                      <a:cubicBezTo>
                        <a:pt x="209" y="118"/>
                        <a:pt x="207" y="119"/>
                        <a:pt x="203" y="119"/>
                      </a:cubicBezTo>
                      <a:cubicBezTo>
                        <a:pt x="199" y="120"/>
                        <a:pt x="193" y="120"/>
                        <a:pt x="186" y="119"/>
                      </a:cubicBezTo>
                      <a:cubicBezTo>
                        <a:pt x="178" y="118"/>
                        <a:pt x="169" y="115"/>
                        <a:pt x="160" y="110"/>
                      </a:cubicBezTo>
                      <a:cubicBezTo>
                        <a:pt x="155" y="108"/>
                        <a:pt x="150" y="105"/>
                        <a:pt x="144" y="101"/>
                      </a:cubicBezTo>
                      <a:cubicBezTo>
                        <a:pt x="139" y="97"/>
                        <a:pt x="134" y="92"/>
                        <a:pt x="128" y="86"/>
                      </a:cubicBezTo>
                      <a:cubicBezTo>
                        <a:pt x="123" y="80"/>
                        <a:pt x="118" y="75"/>
                        <a:pt x="112" y="70"/>
                      </a:cubicBezTo>
                      <a:cubicBezTo>
                        <a:pt x="108" y="66"/>
                        <a:pt x="103" y="61"/>
                        <a:pt x="99" y="58"/>
                      </a:cubicBezTo>
                      <a:cubicBezTo>
                        <a:pt x="90" y="51"/>
                        <a:pt x="83" y="46"/>
                        <a:pt x="76" y="42"/>
                      </a:cubicBezTo>
                      <a:cubicBezTo>
                        <a:pt x="70" y="39"/>
                        <a:pt x="65" y="37"/>
                        <a:pt x="62" y="36"/>
                      </a:cubicBezTo>
                      <a:cubicBezTo>
                        <a:pt x="59" y="35"/>
                        <a:pt x="57" y="35"/>
                        <a:pt x="57" y="35"/>
                      </a:cubicBezTo>
                      <a:cubicBezTo>
                        <a:pt x="57" y="35"/>
                        <a:pt x="65" y="38"/>
                        <a:pt x="76" y="45"/>
                      </a:cubicBezTo>
                      <a:cubicBezTo>
                        <a:pt x="81" y="49"/>
                        <a:pt x="87" y="54"/>
                        <a:pt x="94" y="59"/>
                      </a:cubicBezTo>
                      <a:cubicBezTo>
                        <a:pt x="101" y="65"/>
                        <a:pt x="108" y="72"/>
                        <a:pt x="115" y="80"/>
                      </a:cubicBezTo>
                      <a:cubicBezTo>
                        <a:pt x="124" y="89"/>
                        <a:pt x="132" y="97"/>
                        <a:pt x="139" y="103"/>
                      </a:cubicBezTo>
                      <a:cubicBezTo>
                        <a:pt x="147" y="109"/>
                        <a:pt x="155" y="113"/>
                        <a:pt x="162" y="117"/>
                      </a:cubicBezTo>
                      <a:cubicBezTo>
                        <a:pt x="176" y="124"/>
                        <a:pt x="189" y="127"/>
                        <a:pt x="203" y="1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48" name="Freeform 17">
                  <a:extLst>
                    <a:ext uri="{FF2B5EF4-FFF2-40B4-BE49-F238E27FC236}">
                      <a16:creationId xmlns:a16="http://schemas.microsoft.com/office/drawing/2014/main" id="{A3A23009-9FFA-3F95-B979-5B39B64DD2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88520" y="5566685"/>
                  <a:ext cx="68263" cy="136525"/>
                </a:xfrm>
                <a:custGeom>
                  <a:avLst/>
                  <a:gdLst>
                    <a:gd name="T0" fmla="*/ 70 w 101"/>
                    <a:gd name="T1" fmla="*/ 198 h 203"/>
                    <a:gd name="T2" fmla="*/ 73 w 101"/>
                    <a:gd name="T3" fmla="*/ 179 h 203"/>
                    <a:gd name="T4" fmla="*/ 91 w 101"/>
                    <a:gd name="T5" fmla="*/ 135 h 203"/>
                    <a:gd name="T6" fmla="*/ 100 w 101"/>
                    <a:gd name="T7" fmla="*/ 97 h 203"/>
                    <a:gd name="T8" fmla="*/ 96 w 101"/>
                    <a:gd name="T9" fmla="*/ 78 h 203"/>
                    <a:gd name="T10" fmla="*/ 84 w 101"/>
                    <a:gd name="T11" fmla="*/ 60 h 203"/>
                    <a:gd name="T12" fmla="*/ 73 w 101"/>
                    <a:gd name="T13" fmla="*/ 48 h 203"/>
                    <a:gd name="T14" fmla="*/ 66 w 101"/>
                    <a:gd name="T15" fmla="*/ 35 h 203"/>
                    <a:gd name="T16" fmla="*/ 75 w 101"/>
                    <a:gd name="T17" fmla="*/ 0 h 203"/>
                    <a:gd name="T18" fmla="*/ 65 w 101"/>
                    <a:gd name="T19" fmla="*/ 2 h 203"/>
                    <a:gd name="T20" fmla="*/ 42 w 101"/>
                    <a:gd name="T21" fmla="*/ 12 h 203"/>
                    <a:gd name="T22" fmla="*/ 15 w 101"/>
                    <a:gd name="T23" fmla="*/ 34 h 203"/>
                    <a:gd name="T24" fmla="*/ 5 w 101"/>
                    <a:gd name="T25" fmla="*/ 52 h 203"/>
                    <a:gd name="T26" fmla="*/ 0 w 101"/>
                    <a:gd name="T27" fmla="*/ 76 h 203"/>
                    <a:gd name="T28" fmla="*/ 6 w 101"/>
                    <a:gd name="T29" fmla="*/ 110 h 203"/>
                    <a:gd name="T30" fmla="*/ 23 w 101"/>
                    <a:gd name="T31" fmla="*/ 136 h 203"/>
                    <a:gd name="T32" fmla="*/ 59 w 101"/>
                    <a:gd name="T33" fmla="*/ 203 h 203"/>
                    <a:gd name="T34" fmla="*/ 63 w 101"/>
                    <a:gd name="T35" fmla="*/ 179 h 203"/>
                    <a:gd name="T36" fmla="*/ 59 w 101"/>
                    <a:gd name="T37" fmla="*/ 153 h 203"/>
                    <a:gd name="T38" fmla="*/ 55 w 101"/>
                    <a:gd name="T39" fmla="*/ 137 h 203"/>
                    <a:gd name="T40" fmla="*/ 47 w 101"/>
                    <a:gd name="T41" fmla="*/ 119 h 203"/>
                    <a:gd name="T42" fmla="*/ 40 w 101"/>
                    <a:gd name="T43" fmla="*/ 100 h 203"/>
                    <a:gd name="T44" fmla="*/ 36 w 101"/>
                    <a:gd name="T45" fmla="*/ 84 h 203"/>
                    <a:gd name="T46" fmla="*/ 36 w 101"/>
                    <a:gd name="T47" fmla="*/ 61 h 203"/>
                    <a:gd name="T48" fmla="*/ 40 w 101"/>
                    <a:gd name="T49" fmla="*/ 47 h 203"/>
                    <a:gd name="T50" fmla="*/ 42 w 101"/>
                    <a:gd name="T51" fmla="*/ 43 h 203"/>
                    <a:gd name="T52" fmla="*/ 41 w 101"/>
                    <a:gd name="T53" fmla="*/ 48 h 203"/>
                    <a:gd name="T54" fmla="*/ 39 w 101"/>
                    <a:gd name="T55" fmla="*/ 61 h 203"/>
                    <a:gd name="T56" fmla="*/ 47 w 101"/>
                    <a:gd name="T57" fmla="*/ 105 h 203"/>
                    <a:gd name="T58" fmla="*/ 65 w 101"/>
                    <a:gd name="T59" fmla="*/ 155 h 203"/>
                    <a:gd name="T60" fmla="*/ 70 w 101"/>
                    <a:gd name="T61" fmla="*/ 198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01" h="203">
                      <a:moveTo>
                        <a:pt x="70" y="198"/>
                      </a:moveTo>
                      <a:cubicBezTo>
                        <a:pt x="70" y="198"/>
                        <a:pt x="70" y="191"/>
                        <a:pt x="73" y="179"/>
                      </a:cubicBezTo>
                      <a:cubicBezTo>
                        <a:pt x="76" y="168"/>
                        <a:pt x="82" y="152"/>
                        <a:pt x="91" y="135"/>
                      </a:cubicBezTo>
                      <a:cubicBezTo>
                        <a:pt x="97" y="123"/>
                        <a:pt x="101" y="110"/>
                        <a:pt x="100" y="97"/>
                      </a:cubicBezTo>
                      <a:cubicBezTo>
                        <a:pt x="100" y="91"/>
                        <a:pt x="98" y="84"/>
                        <a:pt x="96" y="78"/>
                      </a:cubicBezTo>
                      <a:cubicBezTo>
                        <a:pt x="93" y="72"/>
                        <a:pt x="89" y="66"/>
                        <a:pt x="84" y="60"/>
                      </a:cubicBezTo>
                      <a:cubicBezTo>
                        <a:pt x="80" y="56"/>
                        <a:pt x="76" y="52"/>
                        <a:pt x="73" y="48"/>
                      </a:cubicBezTo>
                      <a:cubicBezTo>
                        <a:pt x="70" y="44"/>
                        <a:pt x="67" y="39"/>
                        <a:pt x="66" y="35"/>
                      </a:cubicBezTo>
                      <a:cubicBezTo>
                        <a:pt x="64" y="25"/>
                        <a:pt x="65" y="14"/>
                        <a:pt x="75" y="0"/>
                      </a:cubicBezTo>
                      <a:cubicBezTo>
                        <a:pt x="75" y="0"/>
                        <a:pt x="71" y="0"/>
                        <a:pt x="65" y="2"/>
                      </a:cubicBezTo>
                      <a:cubicBezTo>
                        <a:pt x="59" y="4"/>
                        <a:pt x="50" y="7"/>
                        <a:pt x="42" y="12"/>
                      </a:cubicBezTo>
                      <a:cubicBezTo>
                        <a:pt x="33" y="16"/>
                        <a:pt x="23" y="23"/>
                        <a:pt x="15" y="34"/>
                      </a:cubicBezTo>
                      <a:cubicBezTo>
                        <a:pt x="12" y="39"/>
                        <a:pt x="8" y="45"/>
                        <a:pt x="5" y="52"/>
                      </a:cubicBezTo>
                      <a:cubicBezTo>
                        <a:pt x="3" y="59"/>
                        <a:pt x="1" y="67"/>
                        <a:pt x="0" y="76"/>
                      </a:cubicBezTo>
                      <a:cubicBezTo>
                        <a:pt x="0" y="90"/>
                        <a:pt x="2" y="101"/>
                        <a:pt x="6" y="110"/>
                      </a:cubicBezTo>
                      <a:cubicBezTo>
                        <a:pt x="10" y="120"/>
                        <a:pt x="17" y="128"/>
                        <a:pt x="23" y="136"/>
                      </a:cubicBezTo>
                      <a:cubicBezTo>
                        <a:pt x="36" y="153"/>
                        <a:pt x="50" y="170"/>
                        <a:pt x="59" y="203"/>
                      </a:cubicBezTo>
                      <a:cubicBezTo>
                        <a:pt x="59" y="203"/>
                        <a:pt x="62" y="194"/>
                        <a:pt x="63" y="179"/>
                      </a:cubicBezTo>
                      <a:cubicBezTo>
                        <a:pt x="63" y="172"/>
                        <a:pt x="62" y="163"/>
                        <a:pt x="59" y="153"/>
                      </a:cubicBezTo>
                      <a:cubicBezTo>
                        <a:pt x="58" y="148"/>
                        <a:pt x="56" y="142"/>
                        <a:pt x="55" y="137"/>
                      </a:cubicBezTo>
                      <a:cubicBezTo>
                        <a:pt x="53" y="131"/>
                        <a:pt x="50" y="125"/>
                        <a:pt x="47" y="119"/>
                      </a:cubicBezTo>
                      <a:cubicBezTo>
                        <a:pt x="44" y="112"/>
                        <a:pt x="41" y="106"/>
                        <a:pt x="40" y="100"/>
                      </a:cubicBezTo>
                      <a:cubicBezTo>
                        <a:pt x="38" y="94"/>
                        <a:pt x="37" y="89"/>
                        <a:pt x="36" y="84"/>
                      </a:cubicBezTo>
                      <a:cubicBezTo>
                        <a:pt x="34" y="75"/>
                        <a:pt x="35" y="67"/>
                        <a:pt x="36" y="61"/>
                      </a:cubicBezTo>
                      <a:cubicBezTo>
                        <a:pt x="37" y="55"/>
                        <a:pt x="38" y="50"/>
                        <a:pt x="40" y="47"/>
                      </a:cubicBezTo>
                      <a:cubicBezTo>
                        <a:pt x="41" y="44"/>
                        <a:pt x="42" y="43"/>
                        <a:pt x="42" y="43"/>
                      </a:cubicBezTo>
                      <a:cubicBezTo>
                        <a:pt x="42" y="43"/>
                        <a:pt x="42" y="45"/>
                        <a:pt x="41" y="48"/>
                      </a:cubicBezTo>
                      <a:cubicBezTo>
                        <a:pt x="40" y="51"/>
                        <a:pt x="39" y="56"/>
                        <a:pt x="39" y="61"/>
                      </a:cubicBezTo>
                      <a:cubicBezTo>
                        <a:pt x="38" y="73"/>
                        <a:pt x="39" y="88"/>
                        <a:pt x="47" y="105"/>
                      </a:cubicBezTo>
                      <a:cubicBezTo>
                        <a:pt x="56" y="125"/>
                        <a:pt x="62" y="141"/>
                        <a:pt x="65" y="155"/>
                      </a:cubicBezTo>
                      <a:cubicBezTo>
                        <a:pt x="69" y="170"/>
                        <a:pt x="70" y="184"/>
                        <a:pt x="70" y="1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49" name="Freeform 18">
                  <a:extLst>
                    <a:ext uri="{FF2B5EF4-FFF2-40B4-BE49-F238E27FC236}">
                      <a16:creationId xmlns:a16="http://schemas.microsoft.com/office/drawing/2014/main" id="{0F4A0BD7-1F7D-75DA-379A-E92FAAF009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18670" y="5687335"/>
                  <a:ext cx="161925" cy="85725"/>
                </a:xfrm>
                <a:custGeom>
                  <a:avLst/>
                  <a:gdLst>
                    <a:gd name="T0" fmla="*/ 237 w 240"/>
                    <a:gd name="T1" fmla="*/ 84 h 125"/>
                    <a:gd name="T2" fmla="*/ 218 w 240"/>
                    <a:gd name="T3" fmla="*/ 91 h 125"/>
                    <a:gd name="T4" fmla="*/ 173 w 240"/>
                    <a:gd name="T5" fmla="*/ 115 h 125"/>
                    <a:gd name="T6" fmla="*/ 130 w 240"/>
                    <a:gd name="T7" fmla="*/ 123 h 125"/>
                    <a:gd name="T8" fmla="*/ 105 w 240"/>
                    <a:gd name="T9" fmla="*/ 114 h 125"/>
                    <a:gd name="T10" fmla="*/ 80 w 240"/>
                    <a:gd name="T11" fmla="*/ 93 h 125"/>
                    <a:gd name="T12" fmla="*/ 47 w 240"/>
                    <a:gd name="T13" fmla="*/ 60 h 125"/>
                    <a:gd name="T14" fmla="*/ 0 w 240"/>
                    <a:gd name="T15" fmla="*/ 46 h 125"/>
                    <a:gd name="T16" fmla="*/ 5 w 240"/>
                    <a:gd name="T17" fmla="*/ 36 h 125"/>
                    <a:gd name="T18" fmla="*/ 22 w 240"/>
                    <a:gd name="T19" fmla="*/ 16 h 125"/>
                    <a:gd name="T20" fmla="*/ 55 w 240"/>
                    <a:gd name="T21" fmla="*/ 1 h 125"/>
                    <a:gd name="T22" fmla="*/ 78 w 240"/>
                    <a:gd name="T23" fmla="*/ 0 h 125"/>
                    <a:gd name="T24" fmla="*/ 105 w 240"/>
                    <a:gd name="T25" fmla="*/ 4 h 125"/>
                    <a:gd name="T26" fmla="*/ 125 w 240"/>
                    <a:gd name="T27" fmla="*/ 11 h 125"/>
                    <a:gd name="T28" fmla="*/ 141 w 240"/>
                    <a:gd name="T29" fmla="*/ 19 h 125"/>
                    <a:gd name="T30" fmla="*/ 154 w 240"/>
                    <a:gd name="T31" fmla="*/ 30 h 125"/>
                    <a:gd name="T32" fmla="*/ 167 w 240"/>
                    <a:gd name="T33" fmla="*/ 40 h 125"/>
                    <a:gd name="T34" fmla="*/ 181 w 240"/>
                    <a:gd name="T35" fmla="*/ 51 h 125"/>
                    <a:gd name="T36" fmla="*/ 188 w 240"/>
                    <a:gd name="T37" fmla="*/ 56 h 125"/>
                    <a:gd name="T38" fmla="*/ 196 w 240"/>
                    <a:gd name="T39" fmla="*/ 61 h 125"/>
                    <a:gd name="T40" fmla="*/ 240 w 240"/>
                    <a:gd name="T41" fmla="*/ 72 h 125"/>
                    <a:gd name="T42" fmla="*/ 234 w 240"/>
                    <a:gd name="T43" fmla="*/ 75 h 125"/>
                    <a:gd name="T44" fmla="*/ 216 w 240"/>
                    <a:gd name="T45" fmla="*/ 80 h 125"/>
                    <a:gd name="T46" fmla="*/ 187 w 240"/>
                    <a:gd name="T47" fmla="*/ 79 h 125"/>
                    <a:gd name="T48" fmla="*/ 148 w 240"/>
                    <a:gd name="T49" fmla="*/ 65 h 125"/>
                    <a:gd name="T50" fmla="*/ 127 w 240"/>
                    <a:gd name="T51" fmla="*/ 54 h 125"/>
                    <a:gd name="T52" fmla="*/ 109 w 240"/>
                    <a:gd name="T53" fmla="*/ 45 h 125"/>
                    <a:gd name="T54" fmla="*/ 82 w 240"/>
                    <a:gd name="T55" fmla="*/ 37 h 125"/>
                    <a:gd name="T56" fmla="*/ 66 w 240"/>
                    <a:gd name="T57" fmla="*/ 36 h 125"/>
                    <a:gd name="T58" fmla="*/ 60 w 240"/>
                    <a:gd name="T59" fmla="*/ 36 h 125"/>
                    <a:gd name="T60" fmla="*/ 66 w 240"/>
                    <a:gd name="T61" fmla="*/ 37 h 125"/>
                    <a:gd name="T62" fmla="*/ 82 w 240"/>
                    <a:gd name="T63" fmla="*/ 40 h 125"/>
                    <a:gd name="T64" fmla="*/ 133 w 240"/>
                    <a:gd name="T65" fmla="*/ 62 h 125"/>
                    <a:gd name="T66" fmla="*/ 191 w 240"/>
                    <a:gd name="T67" fmla="*/ 85 h 125"/>
                    <a:gd name="T68" fmla="*/ 215 w 240"/>
                    <a:gd name="T69" fmla="*/ 87 h 125"/>
                    <a:gd name="T70" fmla="*/ 237 w 240"/>
                    <a:gd name="T71" fmla="*/ 84 h 1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240" h="125">
                      <a:moveTo>
                        <a:pt x="237" y="84"/>
                      </a:moveTo>
                      <a:cubicBezTo>
                        <a:pt x="237" y="84"/>
                        <a:pt x="230" y="86"/>
                        <a:pt x="218" y="91"/>
                      </a:cubicBezTo>
                      <a:cubicBezTo>
                        <a:pt x="207" y="96"/>
                        <a:pt x="191" y="104"/>
                        <a:pt x="173" y="115"/>
                      </a:cubicBezTo>
                      <a:cubicBezTo>
                        <a:pt x="162" y="121"/>
                        <a:pt x="147" y="125"/>
                        <a:pt x="130" y="123"/>
                      </a:cubicBezTo>
                      <a:cubicBezTo>
                        <a:pt x="122" y="121"/>
                        <a:pt x="114" y="119"/>
                        <a:pt x="105" y="114"/>
                      </a:cubicBezTo>
                      <a:cubicBezTo>
                        <a:pt x="97" y="109"/>
                        <a:pt x="88" y="102"/>
                        <a:pt x="80" y="93"/>
                      </a:cubicBezTo>
                      <a:cubicBezTo>
                        <a:pt x="69" y="80"/>
                        <a:pt x="59" y="68"/>
                        <a:pt x="47" y="60"/>
                      </a:cubicBezTo>
                      <a:cubicBezTo>
                        <a:pt x="35" y="51"/>
                        <a:pt x="21" y="46"/>
                        <a:pt x="0" y="46"/>
                      </a:cubicBezTo>
                      <a:cubicBezTo>
                        <a:pt x="0" y="46"/>
                        <a:pt x="2" y="42"/>
                        <a:pt x="5" y="36"/>
                      </a:cubicBezTo>
                      <a:cubicBezTo>
                        <a:pt x="9" y="30"/>
                        <a:pt x="14" y="23"/>
                        <a:pt x="22" y="16"/>
                      </a:cubicBezTo>
                      <a:cubicBezTo>
                        <a:pt x="31" y="9"/>
                        <a:pt x="41" y="4"/>
                        <a:pt x="55" y="1"/>
                      </a:cubicBezTo>
                      <a:cubicBezTo>
                        <a:pt x="62" y="0"/>
                        <a:pt x="69" y="0"/>
                        <a:pt x="78" y="0"/>
                      </a:cubicBezTo>
                      <a:cubicBezTo>
                        <a:pt x="86" y="1"/>
                        <a:pt x="95" y="2"/>
                        <a:pt x="105" y="4"/>
                      </a:cubicBezTo>
                      <a:cubicBezTo>
                        <a:pt x="112" y="6"/>
                        <a:pt x="119" y="8"/>
                        <a:pt x="125" y="11"/>
                      </a:cubicBezTo>
                      <a:cubicBezTo>
                        <a:pt x="131" y="14"/>
                        <a:pt x="136" y="16"/>
                        <a:pt x="141" y="19"/>
                      </a:cubicBezTo>
                      <a:cubicBezTo>
                        <a:pt x="146" y="23"/>
                        <a:pt x="150" y="26"/>
                        <a:pt x="154" y="30"/>
                      </a:cubicBezTo>
                      <a:cubicBezTo>
                        <a:pt x="159" y="33"/>
                        <a:pt x="163" y="37"/>
                        <a:pt x="167" y="40"/>
                      </a:cubicBezTo>
                      <a:cubicBezTo>
                        <a:pt x="171" y="44"/>
                        <a:pt x="176" y="47"/>
                        <a:pt x="181" y="51"/>
                      </a:cubicBezTo>
                      <a:cubicBezTo>
                        <a:pt x="183" y="53"/>
                        <a:pt x="186" y="54"/>
                        <a:pt x="188" y="56"/>
                      </a:cubicBezTo>
                      <a:cubicBezTo>
                        <a:pt x="191" y="58"/>
                        <a:pt x="194" y="59"/>
                        <a:pt x="196" y="61"/>
                      </a:cubicBezTo>
                      <a:cubicBezTo>
                        <a:pt x="208" y="67"/>
                        <a:pt x="222" y="71"/>
                        <a:pt x="240" y="72"/>
                      </a:cubicBezTo>
                      <a:cubicBezTo>
                        <a:pt x="240" y="72"/>
                        <a:pt x="238" y="74"/>
                        <a:pt x="234" y="75"/>
                      </a:cubicBezTo>
                      <a:cubicBezTo>
                        <a:pt x="230" y="77"/>
                        <a:pt x="224" y="79"/>
                        <a:pt x="216" y="80"/>
                      </a:cubicBezTo>
                      <a:cubicBezTo>
                        <a:pt x="208" y="81"/>
                        <a:pt x="199" y="81"/>
                        <a:pt x="187" y="79"/>
                      </a:cubicBezTo>
                      <a:cubicBezTo>
                        <a:pt x="176" y="77"/>
                        <a:pt x="163" y="72"/>
                        <a:pt x="148" y="65"/>
                      </a:cubicBezTo>
                      <a:cubicBezTo>
                        <a:pt x="141" y="60"/>
                        <a:pt x="134" y="57"/>
                        <a:pt x="127" y="54"/>
                      </a:cubicBezTo>
                      <a:cubicBezTo>
                        <a:pt x="121" y="50"/>
                        <a:pt x="115" y="48"/>
                        <a:pt x="109" y="45"/>
                      </a:cubicBezTo>
                      <a:cubicBezTo>
                        <a:pt x="98" y="41"/>
                        <a:pt x="89" y="38"/>
                        <a:pt x="82" y="37"/>
                      </a:cubicBezTo>
                      <a:cubicBezTo>
                        <a:pt x="75" y="36"/>
                        <a:pt x="69" y="35"/>
                        <a:pt x="66" y="36"/>
                      </a:cubicBezTo>
                      <a:cubicBezTo>
                        <a:pt x="62" y="36"/>
                        <a:pt x="60" y="36"/>
                        <a:pt x="60" y="36"/>
                      </a:cubicBezTo>
                      <a:cubicBezTo>
                        <a:pt x="60" y="36"/>
                        <a:pt x="62" y="36"/>
                        <a:pt x="66" y="37"/>
                      </a:cubicBezTo>
                      <a:cubicBezTo>
                        <a:pt x="70" y="38"/>
                        <a:pt x="76" y="39"/>
                        <a:pt x="82" y="40"/>
                      </a:cubicBezTo>
                      <a:cubicBezTo>
                        <a:pt x="96" y="44"/>
                        <a:pt x="114" y="51"/>
                        <a:pt x="133" y="62"/>
                      </a:cubicBezTo>
                      <a:cubicBezTo>
                        <a:pt x="156" y="76"/>
                        <a:pt x="175" y="82"/>
                        <a:pt x="191" y="85"/>
                      </a:cubicBezTo>
                      <a:cubicBezTo>
                        <a:pt x="199" y="87"/>
                        <a:pt x="207" y="87"/>
                        <a:pt x="215" y="87"/>
                      </a:cubicBezTo>
                      <a:cubicBezTo>
                        <a:pt x="222" y="87"/>
                        <a:pt x="229" y="86"/>
                        <a:pt x="237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50" name="Freeform 19">
                  <a:extLst>
                    <a:ext uri="{FF2B5EF4-FFF2-40B4-BE49-F238E27FC236}">
                      <a16:creationId xmlns:a16="http://schemas.microsoft.com/office/drawing/2014/main" id="{3D1376F9-39F8-9022-531F-021055570B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61545" y="5631772"/>
                  <a:ext cx="79375" cy="144463"/>
                </a:xfrm>
                <a:custGeom>
                  <a:avLst/>
                  <a:gdLst>
                    <a:gd name="T0" fmla="*/ 110 w 117"/>
                    <a:gd name="T1" fmla="*/ 206 h 214"/>
                    <a:gd name="T2" fmla="*/ 110 w 117"/>
                    <a:gd name="T3" fmla="*/ 201 h 214"/>
                    <a:gd name="T4" fmla="*/ 109 w 117"/>
                    <a:gd name="T5" fmla="*/ 186 h 214"/>
                    <a:gd name="T6" fmla="*/ 114 w 117"/>
                    <a:gd name="T7" fmla="*/ 135 h 214"/>
                    <a:gd name="T8" fmla="*/ 112 w 117"/>
                    <a:gd name="T9" fmla="*/ 94 h 214"/>
                    <a:gd name="T10" fmla="*/ 102 w 117"/>
                    <a:gd name="T11" fmla="*/ 76 h 214"/>
                    <a:gd name="T12" fmla="*/ 84 w 117"/>
                    <a:gd name="T13" fmla="*/ 60 h 214"/>
                    <a:gd name="T14" fmla="*/ 57 w 117"/>
                    <a:gd name="T15" fmla="*/ 39 h 214"/>
                    <a:gd name="T16" fmla="*/ 52 w 117"/>
                    <a:gd name="T17" fmla="*/ 23 h 214"/>
                    <a:gd name="T18" fmla="*/ 55 w 117"/>
                    <a:gd name="T19" fmla="*/ 0 h 214"/>
                    <a:gd name="T20" fmla="*/ 45 w 117"/>
                    <a:gd name="T21" fmla="*/ 6 h 214"/>
                    <a:gd name="T22" fmla="*/ 24 w 117"/>
                    <a:gd name="T23" fmla="*/ 23 h 214"/>
                    <a:gd name="T24" fmla="*/ 5 w 117"/>
                    <a:gd name="T25" fmla="*/ 53 h 214"/>
                    <a:gd name="T26" fmla="*/ 1 w 117"/>
                    <a:gd name="T27" fmla="*/ 75 h 214"/>
                    <a:gd name="T28" fmla="*/ 3 w 117"/>
                    <a:gd name="T29" fmla="*/ 101 h 214"/>
                    <a:gd name="T30" fmla="*/ 10 w 117"/>
                    <a:gd name="T31" fmla="*/ 120 h 214"/>
                    <a:gd name="T32" fmla="*/ 15 w 117"/>
                    <a:gd name="T33" fmla="*/ 128 h 214"/>
                    <a:gd name="T34" fmla="*/ 20 w 117"/>
                    <a:gd name="T35" fmla="*/ 135 h 214"/>
                    <a:gd name="T36" fmla="*/ 32 w 117"/>
                    <a:gd name="T37" fmla="*/ 146 h 214"/>
                    <a:gd name="T38" fmla="*/ 45 w 117"/>
                    <a:gd name="T39" fmla="*/ 156 h 214"/>
                    <a:gd name="T40" fmla="*/ 101 w 117"/>
                    <a:gd name="T41" fmla="*/ 214 h 214"/>
                    <a:gd name="T42" fmla="*/ 101 w 117"/>
                    <a:gd name="T43" fmla="*/ 207 h 214"/>
                    <a:gd name="T44" fmla="*/ 98 w 117"/>
                    <a:gd name="T45" fmla="*/ 189 h 214"/>
                    <a:gd name="T46" fmla="*/ 87 w 117"/>
                    <a:gd name="T47" fmla="*/ 163 h 214"/>
                    <a:gd name="T48" fmla="*/ 64 w 117"/>
                    <a:gd name="T49" fmla="*/ 131 h 214"/>
                    <a:gd name="T50" fmla="*/ 35 w 117"/>
                    <a:gd name="T51" fmla="*/ 75 h 214"/>
                    <a:gd name="T52" fmla="*/ 34 w 117"/>
                    <a:gd name="T53" fmla="*/ 60 h 214"/>
                    <a:gd name="T54" fmla="*/ 36 w 117"/>
                    <a:gd name="T55" fmla="*/ 55 h 214"/>
                    <a:gd name="T56" fmla="*/ 36 w 117"/>
                    <a:gd name="T57" fmla="*/ 60 h 214"/>
                    <a:gd name="T58" fmla="*/ 38 w 117"/>
                    <a:gd name="T59" fmla="*/ 75 h 214"/>
                    <a:gd name="T60" fmla="*/ 60 w 117"/>
                    <a:gd name="T61" fmla="*/ 118 h 214"/>
                    <a:gd name="T62" fmla="*/ 94 w 117"/>
                    <a:gd name="T63" fmla="*/ 164 h 214"/>
                    <a:gd name="T64" fmla="*/ 103 w 117"/>
                    <a:gd name="T65" fmla="*/ 185 h 214"/>
                    <a:gd name="T66" fmla="*/ 110 w 117"/>
                    <a:gd name="T67" fmla="*/ 206 h 2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17" h="214">
                      <a:moveTo>
                        <a:pt x="110" y="206"/>
                      </a:moveTo>
                      <a:cubicBezTo>
                        <a:pt x="110" y="206"/>
                        <a:pt x="110" y="204"/>
                        <a:pt x="110" y="201"/>
                      </a:cubicBezTo>
                      <a:cubicBezTo>
                        <a:pt x="109" y="197"/>
                        <a:pt x="109" y="192"/>
                        <a:pt x="109" y="186"/>
                      </a:cubicBezTo>
                      <a:cubicBezTo>
                        <a:pt x="109" y="173"/>
                        <a:pt x="110" y="156"/>
                        <a:pt x="114" y="135"/>
                      </a:cubicBezTo>
                      <a:cubicBezTo>
                        <a:pt x="117" y="122"/>
                        <a:pt x="117" y="107"/>
                        <a:pt x="112" y="94"/>
                      </a:cubicBezTo>
                      <a:cubicBezTo>
                        <a:pt x="110" y="87"/>
                        <a:pt x="107" y="81"/>
                        <a:pt x="102" y="76"/>
                      </a:cubicBezTo>
                      <a:cubicBezTo>
                        <a:pt x="97" y="70"/>
                        <a:pt x="91" y="65"/>
                        <a:pt x="84" y="60"/>
                      </a:cubicBezTo>
                      <a:cubicBezTo>
                        <a:pt x="73" y="54"/>
                        <a:pt x="63" y="48"/>
                        <a:pt x="57" y="39"/>
                      </a:cubicBezTo>
                      <a:cubicBezTo>
                        <a:pt x="55" y="35"/>
                        <a:pt x="53" y="29"/>
                        <a:pt x="52" y="23"/>
                      </a:cubicBezTo>
                      <a:cubicBezTo>
                        <a:pt x="51" y="17"/>
                        <a:pt x="52" y="9"/>
                        <a:pt x="55" y="0"/>
                      </a:cubicBezTo>
                      <a:cubicBezTo>
                        <a:pt x="55" y="0"/>
                        <a:pt x="51" y="2"/>
                        <a:pt x="45" y="6"/>
                      </a:cubicBezTo>
                      <a:cubicBezTo>
                        <a:pt x="40" y="9"/>
                        <a:pt x="32" y="15"/>
                        <a:pt x="24" y="23"/>
                      </a:cubicBezTo>
                      <a:cubicBezTo>
                        <a:pt x="17" y="30"/>
                        <a:pt x="10" y="40"/>
                        <a:pt x="5" y="53"/>
                      </a:cubicBezTo>
                      <a:cubicBezTo>
                        <a:pt x="3" y="60"/>
                        <a:pt x="1" y="67"/>
                        <a:pt x="1" y="75"/>
                      </a:cubicBezTo>
                      <a:cubicBezTo>
                        <a:pt x="0" y="83"/>
                        <a:pt x="1" y="91"/>
                        <a:pt x="3" y="101"/>
                      </a:cubicBezTo>
                      <a:cubicBezTo>
                        <a:pt x="5" y="108"/>
                        <a:pt x="7" y="115"/>
                        <a:pt x="10" y="120"/>
                      </a:cubicBezTo>
                      <a:cubicBezTo>
                        <a:pt x="11" y="123"/>
                        <a:pt x="13" y="125"/>
                        <a:pt x="15" y="128"/>
                      </a:cubicBezTo>
                      <a:cubicBezTo>
                        <a:pt x="16" y="130"/>
                        <a:pt x="18" y="132"/>
                        <a:pt x="20" y="135"/>
                      </a:cubicBezTo>
                      <a:cubicBezTo>
                        <a:pt x="23" y="139"/>
                        <a:pt x="27" y="143"/>
                        <a:pt x="32" y="146"/>
                      </a:cubicBezTo>
                      <a:cubicBezTo>
                        <a:pt x="36" y="150"/>
                        <a:pt x="40" y="153"/>
                        <a:pt x="45" y="156"/>
                      </a:cubicBezTo>
                      <a:cubicBezTo>
                        <a:pt x="63" y="169"/>
                        <a:pt x="82" y="183"/>
                        <a:pt x="101" y="214"/>
                      </a:cubicBezTo>
                      <a:cubicBezTo>
                        <a:pt x="101" y="214"/>
                        <a:pt x="101" y="212"/>
                        <a:pt x="101" y="207"/>
                      </a:cubicBezTo>
                      <a:cubicBezTo>
                        <a:pt x="101" y="203"/>
                        <a:pt x="100" y="197"/>
                        <a:pt x="98" y="189"/>
                      </a:cubicBezTo>
                      <a:cubicBezTo>
                        <a:pt x="96" y="181"/>
                        <a:pt x="92" y="172"/>
                        <a:pt x="87" y="163"/>
                      </a:cubicBezTo>
                      <a:cubicBezTo>
                        <a:pt x="81" y="153"/>
                        <a:pt x="74" y="142"/>
                        <a:pt x="64" y="131"/>
                      </a:cubicBezTo>
                      <a:cubicBezTo>
                        <a:pt x="43" y="108"/>
                        <a:pt x="37" y="88"/>
                        <a:pt x="35" y="75"/>
                      </a:cubicBezTo>
                      <a:cubicBezTo>
                        <a:pt x="34" y="68"/>
                        <a:pt x="34" y="63"/>
                        <a:pt x="34" y="60"/>
                      </a:cubicBezTo>
                      <a:cubicBezTo>
                        <a:pt x="35" y="57"/>
                        <a:pt x="36" y="55"/>
                        <a:pt x="36" y="55"/>
                      </a:cubicBezTo>
                      <a:cubicBezTo>
                        <a:pt x="36" y="55"/>
                        <a:pt x="35" y="57"/>
                        <a:pt x="36" y="60"/>
                      </a:cubicBezTo>
                      <a:cubicBezTo>
                        <a:pt x="36" y="64"/>
                        <a:pt x="36" y="69"/>
                        <a:pt x="38" y="75"/>
                      </a:cubicBezTo>
                      <a:cubicBezTo>
                        <a:pt x="40" y="87"/>
                        <a:pt x="46" y="103"/>
                        <a:pt x="60" y="118"/>
                      </a:cubicBezTo>
                      <a:cubicBezTo>
                        <a:pt x="75" y="135"/>
                        <a:pt x="86" y="150"/>
                        <a:pt x="94" y="164"/>
                      </a:cubicBezTo>
                      <a:cubicBezTo>
                        <a:pt x="97" y="171"/>
                        <a:pt x="101" y="178"/>
                        <a:pt x="103" y="185"/>
                      </a:cubicBezTo>
                      <a:cubicBezTo>
                        <a:pt x="106" y="192"/>
                        <a:pt x="108" y="199"/>
                        <a:pt x="110" y="20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51" name="Freeform 20">
                  <a:extLst>
                    <a:ext uri="{FF2B5EF4-FFF2-40B4-BE49-F238E27FC236}">
                      <a16:creationId xmlns:a16="http://schemas.microsoft.com/office/drawing/2014/main" id="{E366715E-D649-4669-5B6E-45E69D2165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23445" y="5773060"/>
                  <a:ext cx="169863" cy="77788"/>
                </a:xfrm>
                <a:custGeom>
                  <a:avLst/>
                  <a:gdLst>
                    <a:gd name="T0" fmla="*/ 251 w 251"/>
                    <a:gd name="T1" fmla="*/ 45 h 115"/>
                    <a:gd name="T2" fmla="*/ 246 w 251"/>
                    <a:gd name="T3" fmla="*/ 49 h 115"/>
                    <a:gd name="T4" fmla="*/ 234 w 251"/>
                    <a:gd name="T5" fmla="*/ 58 h 115"/>
                    <a:gd name="T6" fmla="*/ 194 w 251"/>
                    <a:gd name="T7" fmla="*/ 94 h 115"/>
                    <a:gd name="T8" fmla="*/ 153 w 251"/>
                    <a:gd name="T9" fmla="*/ 114 h 115"/>
                    <a:gd name="T10" fmla="*/ 125 w 251"/>
                    <a:gd name="T11" fmla="*/ 112 h 115"/>
                    <a:gd name="T12" fmla="*/ 94 w 251"/>
                    <a:gd name="T13" fmla="*/ 98 h 115"/>
                    <a:gd name="T14" fmla="*/ 51 w 251"/>
                    <a:gd name="T15" fmla="*/ 74 h 115"/>
                    <a:gd name="T16" fmla="*/ 28 w 251"/>
                    <a:gd name="T17" fmla="*/ 70 h 115"/>
                    <a:gd name="T18" fmla="*/ 0 w 251"/>
                    <a:gd name="T19" fmla="*/ 74 h 115"/>
                    <a:gd name="T20" fmla="*/ 2 w 251"/>
                    <a:gd name="T21" fmla="*/ 62 h 115"/>
                    <a:gd name="T22" fmla="*/ 13 w 251"/>
                    <a:gd name="T23" fmla="*/ 37 h 115"/>
                    <a:gd name="T24" fmla="*/ 42 w 251"/>
                    <a:gd name="T25" fmla="*/ 12 h 115"/>
                    <a:gd name="T26" fmla="*/ 65 w 251"/>
                    <a:gd name="T27" fmla="*/ 4 h 115"/>
                    <a:gd name="T28" fmla="*/ 94 w 251"/>
                    <a:gd name="T29" fmla="*/ 0 h 115"/>
                    <a:gd name="T30" fmla="*/ 116 w 251"/>
                    <a:gd name="T31" fmla="*/ 1 h 115"/>
                    <a:gd name="T32" fmla="*/ 135 w 251"/>
                    <a:gd name="T33" fmla="*/ 6 h 115"/>
                    <a:gd name="T34" fmla="*/ 151 w 251"/>
                    <a:gd name="T35" fmla="*/ 12 h 115"/>
                    <a:gd name="T36" fmla="*/ 167 w 251"/>
                    <a:gd name="T37" fmla="*/ 19 h 115"/>
                    <a:gd name="T38" fmla="*/ 184 w 251"/>
                    <a:gd name="T39" fmla="*/ 27 h 115"/>
                    <a:gd name="T40" fmla="*/ 203 w 251"/>
                    <a:gd name="T41" fmla="*/ 32 h 115"/>
                    <a:gd name="T42" fmla="*/ 225 w 251"/>
                    <a:gd name="T43" fmla="*/ 35 h 115"/>
                    <a:gd name="T44" fmla="*/ 251 w 251"/>
                    <a:gd name="T45" fmla="*/ 32 h 115"/>
                    <a:gd name="T46" fmla="*/ 245 w 251"/>
                    <a:gd name="T47" fmla="*/ 37 h 115"/>
                    <a:gd name="T48" fmla="*/ 229 w 251"/>
                    <a:gd name="T49" fmla="*/ 47 h 115"/>
                    <a:gd name="T50" fmla="*/ 215 w 251"/>
                    <a:gd name="T51" fmla="*/ 51 h 115"/>
                    <a:gd name="T52" fmla="*/ 199 w 251"/>
                    <a:gd name="T53" fmla="*/ 54 h 115"/>
                    <a:gd name="T54" fmla="*/ 155 w 251"/>
                    <a:gd name="T55" fmla="*/ 50 h 115"/>
                    <a:gd name="T56" fmla="*/ 80 w 251"/>
                    <a:gd name="T57" fmla="*/ 41 h 115"/>
                    <a:gd name="T58" fmla="*/ 63 w 251"/>
                    <a:gd name="T59" fmla="*/ 44 h 115"/>
                    <a:gd name="T60" fmla="*/ 57 w 251"/>
                    <a:gd name="T61" fmla="*/ 46 h 115"/>
                    <a:gd name="T62" fmla="*/ 64 w 251"/>
                    <a:gd name="T63" fmla="*/ 45 h 115"/>
                    <a:gd name="T64" fmla="*/ 81 w 251"/>
                    <a:gd name="T65" fmla="*/ 44 h 115"/>
                    <a:gd name="T66" fmla="*/ 107 w 251"/>
                    <a:gd name="T67" fmla="*/ 45 h 115"/>
                    <a:gd name="T68" fmla="*/ 122 w 251"/>
                    <a:gd name="T69" fmla="*/ 48 h 115"/>
                    <a:gd name="T70" fmla="*/ 130 w 251"/>
                    <a:gd name="T71" fmla="*/ 49 h 115"/>
                    <a:gd name="T72" fmla="*/ 139 w 251"/>
                    <a:gd name="T73" fmla="*/ 52 h 115"/>
                    <a:gd name="T74" fmla="*/ 158 w 251"/>
                    <a:gd name="T75" fmla="*/ 56 h 115"/>
                    <a:gd name="T76" fmla="*/ 175 w 251"/>
                    <a:gd name="T77" fmla="*/ 59 h 115"/>
                    <a:gd name="T78" fmla="*/ 204 w 251"/>
                    <a:gd name="T79" fmla="*/ 59 h 115"/>
                    <a:gd name="T80" fmla="*/ 229 w 251"/>
                    <a:gd name="T81" fmla="*/ 54 h 115"/>
                    <a:gd name="T82" fmla="*/ 251 w 251"/>
                    <a:gd name="T83" fmla="*/ 45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251" h="115">
                      <a:moveTo>
                        <a:pt x="251" y="45"/>
                      </a:moveTo>
                      <a:cubicBezTo>
                        <a:pt x="251" y="45"/>
                        <a:pt x="249" y="46"/>
                        <a:pt x="246" y="49"/>
                      </a:cubicBezTo>
                      <a:cubicBezTo>
                        <a:pt x="243" y="51"/>
                        <a:pt x="239" y="54"/>
                        <a:pt x="234" y="58"/>
                      </a:cubicBezTo>
                      <a:cubicBezTo>
                        <a:pt x="224" y="66"/>
                        <a:pt x="210" y="78"/>
                        <a:pt x="194" y="94"/>
                      </a:cubicBezTo>
                      <a:cubicBezTo>
                        <a:pt x="184" y="104"/>
                        <a:pt x="170" y="112"/>
                        <a:pt x="153" y="114"/>
                      </a:cubicBezTo>
                      <a:cubicBezTo>
                        <a:pt x="144" y="115"/>
                        <a:pt x="135" y="115"/>
                        <a:pt x="125" y="112"/>
                      </a:cubicBezTo>
                      <a:cubicBezTo>
                        <a:pt x="115" y="109"/>
                        <a:pt x="104" y="105"/>
                        <a:pt x="94" y="98"/>
                      </a:cubicBezTo>
                      <a:cubicBezTo>
                        <a:pt x="78" y="88"/>
                        <a:pt x="65" y="79"/>
                        <a:pt x="51" y="74"/>
                      </a:cubicBezTo>
                      <a:cubicBezTo>
                        <a:pt x="44" y="71"/>
                        <a:pt x="36" y="70"/>
                        <a:pt x="28" y="70"/>
                      </a:cubicBezTo>
                      <a:cubicBezTo>
                        <a:pt x="19" y="70"/>
                        <a:pt x="10" y="71"/>
                        <a:pt x="0" y="74"/>
                      </a:cubicBezTo>
                      <a:cubicBezTo>
                        <a:pt x="0" y="74"/>
                        <a:pt x="0" y="69"/>
                        <a:pt x="2" y="62"/>
                      </a:cubicBezTo>
                      <a:cubicBezTo>
                        <a:pt x="3" y="55"/>
                        <a:pt x="7" y="46"/>
                        <a:pt x="13" y="37"/>
                      </a:cubicBezTo>
                      <a:cubicBezTo>
                        <a:pt x="20" y="28"/>
                        <a:pt x="29" y="19"/>
                        <a:pt x="42" y="12"/>
                      </a:cubicBezTo>
                      <a:cubicBezTo>
                        <a:pt x="49" y="9"/>
                        <a:pt x="56" y="6"/>
                        <a:pt x="65" y="4"/>
                      </a:cubicBezTo>
                      <a:cubicBezTo>
                        <a:pt x="73" y="2"/>
                        <a:pt x="83" y="1"/>
                        <a:pt x="94" y="0"/>
                      </a:cubicBezTo>
                      <a:cubicBezTo>
                        <a:pt x="102" y="0"/>
                        <a:pt x="109" y="0"/>
                        <a:pt x="116" y="1"/>
                      </a:cubicBezTo>
                      <a:cubicBezTo>
                        <a:pt x="123" y="2"/>
                        <a:pt x="129" y="4"/>
                        <a:pt x="135" y="6"/>
                      </a:cubicBezTo>
                      <a:cubicBezTo>
                        <a:pt x="140" y="7"/>
                        <a:pt x="146" y="10"/>
                        <a:pt x="151" y="12"/>
                      </a:cubicBezTo>
                      <a:cubicBezTo>
                        <a:pt x="157" y="14"/>
                        <a:pt x="162" y="17"/>
                        <a:pt x="167" y="19"/>
                      </a:cubicBezTo>
                      <a:cubicBezTo>
                        <a:pt x="173" y="22"/>
                        <a:pt x="179" y="24"/>
                        <a:pt x="184" y="27"/>
                      </a:cubicBezTo>
                      <a:cubicBezTo>
                        <a:pt x="190" y="29"/>
                        <a:pt x="196" y="31"/>
                        <a:pt x="203" y="32"/>
                      </a:cubicBezTo>
                      <a:cubicBezTo>
                        <a:pt x="210" y="34"/>
                        <a:pt x="217" y="35"/>
                        <a:pt x="225" y="35"/>
                      </a:cubicBezTo>
                      <a:cubicBezTo>
                        <a:pt x="233" y="35"/>
                        <a:pt x="241" y="34"/>
                        <a:pt x="251" y="32"/>
                      </a:cubicBezTo>
                      <a:cubicBezTo>
                        <a:pt x="251" y="32"/>
                        <a:pt x="249" y="34"/>
                        <a:pt x="245" y="37"/>
                      </a:cubicBezTo>
                      <a:cubicBezTo>
                        <a:pt x="242" y="40"/>
                        <a:pt x="236" y="43"/>
                        <a:pt x="229" y="47"/>
                      </a:cubicBezTo>
                      <a:cubicBezTo>
                        <a:pt x="225" y="48"/>
                        <a:pt x="220" y="50"/>
                        <a:pt x="215" y="51"/>
                      </a:cubicBezTo>
                      <a:cubicBezTo>
                        <a:pt x="210" y="52"/>
                        <a:pt x="205" y="53"/>
                        <a:pt x="199" y="54"/>
                      </a:cubicBezTo>
                      <a:cubicBezTo>
                        <a:pt x="186" y="55"/>
                        <a:pt x="172" y="54"/>
                        <a:pt x="155" y="50"/>
                      </a:cubicBezTo>
                      <a:cubicBezTo>
                        <a:pt x="119" y="41"/>
                        <a:pt x="95" y="39"/>
                        <a:pt x="80" y="41"/>
                      </a:cubicBezTo>
                      <a:cubicBezTo>
                        <a:pt x="72" y="41"/>
                        <a:pt x="66" y="42"/>
                        <a:pt x="63" y="44"/>
                      </a:cubicBezTo>
                      <a:cubicBezTo>
                        <a:pt x="59" y="45"/>
                        <a:pt x="57" y="46"/>
                        <a:pt x="57" y="46"/>
                      </a:cubicBezTo>
                      <a:cubicBezTo>
                        <a:pt x="57" y="46"/>
                        <a:pt x="60" y="45"/>
                        <a:pt x="64" y="45"/>
                      </a:cubicBezTo>
                      <a:cubicBezTo>
                        <a:pt x="68" y="45"/>
                        <a:pt x="74" y="44"/>
                        <a:pt x="81" y="44"/>
                      </a:cubicBezTo>
                      <a:cubicBezTo>
                        <a:pt x="88" y="44"/>
                        <a:pt x="97" y="44"/>
                        <a:pt x="107" y="45"/>
                      </a:cubicBezTo>
                      <a:cubicBezTo>
                        <a:pt x="112" y="46"/>
                        <a:pt x="117" y="47"/>
                        <a:pt x="122" y="48"/>
                      </a:cubicBezTo>
                      <a:cubicBezTo>
                        <a:pt x="125" y="48"/>
                        <a:pt x="128" y="49"/>
                        <a:pt x="130" y="49"/>
                      </a:cubicBezTo>
                      <a:cubicBezTo>
                        <a:pt x="133" y="50"/>
                        <a:pt x="136" y="51"/>
                        <a:pt x="139" y="52"/>
                      </a:cubicBezTo>
                      <a:cubicBezTo>
                        <a:pt x="146" y="53"/>
                        <a:pt x="152" y="55"/>
                        <a:pt x="158" y="56"/>
                      </a:cubicBezTo>
                      <a:cubicBezTo>
                        <a:pt x="164" y="57"/>
                        <a:pt x="170" y="58"/>
                        <a:pt x="175" y="59"/>
                      </a:cubicBezTo>
                      <a:cubicBezTo>
                        <a:pt x="186" y="60"/>
                        <a:pt x="196" y="60"/>
                        <a:pt x="204" y="59"/>
                      </a:cubicBezTo>
                      <a:cubicBezTo>
                        <a:pt x="213" y="58"/>
                        <a:pt x="221" y="56"/>
                        <a:pt x="229" y="54"/>
                      </a:cubicBezTo>
                      <a:cubicBezTo>
                        <a:pt x="237" y="52"/>
                        <a:pt x="244" y="49"/>
                        <a:pt x="251" y="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52" name="Freeform 21">
                  <a:extLst>
                    <a:ext uri="{FF2B5EF4-FFF2-40B4-BE49-F238E27FC236}">
                      <a16:creationId xmlns:a16="http://schemas.microsoft.com/office/drawing/2014/main" id="{AC50D449-34EE-540B-4AD6-A5F4887C30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10733" y="5114247"/>
                  <a:ext cx="396875" cy="727075"/>
                </a:xfrm>
                <a:custGeom>
                  <a:avLst/>
                  <a:gdLst>
                    <a:gd name="T0" fmla="*/ 546 w 588"/>
                    <a:gd name="T1" fmla="*/ 1069 h 1074"/>
                    <a:gd name="T2" fmla="*/ 468 w 588"/>
                    <a:gd name="T3" fmla="*/ 1048 h 1074"/>
                    <a:gd name="T4" fmla="*/ 345 w 588"/>
                    <a:gd name="T5" fmla="*/ 995 h 1074"/>
                    <a:gd name="T6" fmla="*/ 199 w 588"/>
                    <a:gd name="T7" fmla="*/ 905 h 1074"/>
                    <a:gd name="T8" fmla="*/ 72 w 588"/>
                    <a:gd name="T9" fmla="*/ 754 h 1074"/>
                    <a:gd name="T10" fmla="*/ 14 w 588"/>
                    <a:gd name="T11" fmla="*/ 629 h 1074"/>
                    <a:gd name="T12" fmla="*/ 1 w 588"/>
                    <a:gd name="T13" fmla="*/ 527 h 1074"/>
                    <a:gd name="T14" fmla="*/ 1 w 588"/>
                    <a:gd name="T15" fmla="*/ 484 h 1074"/>
                    <a:gd name="T16" fmla="*/ 2 w 588"/>
                    <a:gd name="T17" fmla="*/ 459 h 1074"/>
                    <a:gd name="T18" fmla="*/ 5 w 588"/>
                    <a:gd name="T19" fmla="*/ 425 h 1074"/>
                    <a:gd name="T20" fmla="*/ 8 w 588"/>
                    <a:gd name="T21" fmla="*/ 409 h 1074"/>
                    <a:gd name="T22" fmla="*/ 22 w 588"/>
                    <a:gd name="T23" fmla="*/ 362 h 1074"/>
                    <a:gd name="T24" fmla="*/ 103 w 588"/>
                    <a:gd name="T25" fmla="*/ 201 h 1074"/>
                    <a:gd name="T26" fmla="*/ 201 w 588"/>
                    <a:gd name="T27" fmla="*/ 91 h 1074"/>
                    <a:gd name="T28" fmla="*/ 230 w 588"/>
                    <a:gd name="T29" fmla="*/ 65 h 1074"/>
                    <a:gd name="T30" fmla="*/ 275 w 588"/>
                    <a:gd name="T31" fmla="*/ 26 h 1074"/>
                    <a:gd name="T32" fmla="*/ 303 w 588"/>
                    <a:gd name="T33" fmla="*/ 3 h 1074"/>
                    <a:gd name="T34" fmla="*/ 313 w 588"/>
                    <a:gd name="T35" fmla="*/ 14 h 1074"/>
                    <a:gd name="T36" fmla="*/ 308 w 588"/>
                    <a:gd name="T37" fmla="*/ 17 h 1074"/>
                    <a:gd name="T38" fmla="*/ 282 w 588"/>
                    <a:gd name="T39" fmla="*/ 35 h 1074"/>
                    <a:gd name="T40" fmla="*/ 236 w 588"/>
                    <a:gd name="T41" fmla="*/ 73 h 1074"/>
                    <a:gd name="T42" fmla="*/ 208 w 588"/>
                    <a:gd name="T43" fmla="*/ 99 h 1074"/>
                    <a:gd name="T44" fmla="*/ 115 w 588"/>
                    <a:gd name="T45" fmla="*/ 209 h 1074"/>
                    <a:gd name="T46" fmla="*/ 37 w 588"/>
                    <a:gd name="T47" fmla="*/ 366 h 1074"/>
                    <a:gd name="T48" fmla="*/ 27 w 588"/>
                    <a:gd name="T49" fmla="*/ 413 h 1074"/>
                    <a:gd name="T50" fmla="*/ 24 w 588"/>
                    <a:gd name="T51" fmla="*/ 429 h 1074"/>
                    <a:gd name="T52" fmla="*/ 18 w 588"/>
                    <a:gd name="T53" fmla="*/ 460 h 1074"/>
                    <a:gd name="T54" fmla="*/ 16 w 588"/>
                    <a:gd name="T55" fmla="*/ 485 h 1074"/>
                    <a:gd name="T56" fmla="*/ 17 w 588"/>
                    <a:gd name="T57" fmla="*/ 526 h 1074"/>
                    <a:gd name="T58" fmla="*/ 38 w 588"/>
                    <a:gd name="T59" fmla="*/ 622 h 1074"/>
                    <a:gd name="T60" fmla="*/ 90 w 588"/>
                    <a:gd name="T61" fmla="*/ 743 h 1074"/>
                    <a:gd name="T62" fmla="*/ 218 w 588"/>
                    <a:gd name="T63" fmla="*/ 882 h 1074"/>
                    <a:gd name="T64" fmla="*/ 356 w 588"/>
                    <a:gd name="T65" fmla="*/ 973 h 1074"/>
                    <a:gd name="T66" fmla="*/ 478 w 588"/>
                    <a:gd name="T67" fmla="*/ 1015 h 1074"/>
                    <a:gd name="T68" fmla="*/ 554 w 588"/>
                    <a:gd name="T69" fmla="*/ 1030 h 1074"/>
                    <a:gd name="T70" fmla="*/ 587 w 588"/>
                    <a:gd name="T71" fmla="*/ 1056 h 10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588" h="1074">
                      <a:moveTo>
                        <a:pt x="563" y="1072"/>
                      </a:moveTo>
                      <a:cubicBezTo>
                        <a:pt x="563" y="1072"/>
                        <a:pt x="557" y="1072"/>
                        <a:pt x="546" y="1069"/>
                      </a:cubicBezTo>
                      <a:cubicBezTo>
                        <a:pt x="536" y="1067"/>
                        <a:pt x="520" y="1064"/>
                        <a:pt x="500" y="1058"/>
                      </a:cubicBezTo>
                      <a:cubicBezTo>
                        <a:pt x="491" y="1055"/>
                        <a:pt x="480" y="1052"/>
                        <a:pt x="468" y="1048"/>
                      </a:cubicBezTo>
                      <a:cubicBezTo>
                        <a:pt x="457" y="1044"/>
                        <a:pt x="445" y="1039"/>
                        <a:pt x="431" y="1034"/>
                      </a:cubicBezTo>
                      <a:cubicBezTo>
                        <a:pt x="405" y="1024"/>
                        <a:pt x="376" y="1011"/>
                        <a:pt x="345" y="995"/>
                      </a:cubicBezTo>
                      <a:cubicBezTo>
                        <a:pt x="315" y="980"/>
                        <a:pt x="282" y="962"/>
                        <a:pt x="249" y="940"/>
                      </a:cubicBezTo>
                      <a:cubicBezTo>
                        <a:pt x="232" y="929"/>
                        <a:pt x="215" y="917"/>
                        <a:pt x="199" y="905"/>
                      </a:cubicBezTo>
                      <a:cubicBezTo>
                        <a:pt x="182" y="892"/>
                        <a:pt x="167" y="877"/>
                        <a:pt x="152" y="861"/>
                      </a:cubicBezTo>
                      <a:cubicBezTo>
                        <a:pt x="123" y="829"/>
                        <a:pt x="98" y="792"/>
                        <a:pt x="72" y="754"/>
                      </a:cubicBezTo>
                      <a:cubicBezTo>
                        <a:pt x="58" y="736"/>
                        <a:pt x="47" y="716"/>
                        <a:pt x="37" y="695"/>
                      </a:cubicBezTo>
                      <a:cubicBezTo>
                        <a:pt x="28" y="674"/>
                        <a:pt x="20" y="652"/>
                        <a:pt x="14" y="629"/>
                      </a:cubicBezTo>
                      <a:cubicBezTo>
                        <a:pt x="8" y="607"/>
                        <a:pt x="5" y="584"/>
                        <a:pt x="3" y="561"/>
                      </a:cubicBezTo>
                      <a:cubicBezTo>
                        <a:pt x="1" y="550"/>
                        <a:pt x="1" y="538"/>
                        <a:pt x="1" y="527"/>
                      </a:cubicBezTo>
                      <a:cubicBezTo>
                        <a:pt x="1" y="515"/>
                        <a:pt x="0" y="504"/>
                        <a:pt x="1" y="493"/>
                      </a:cubicBezTo>
                      <a:cubicBezTo>
                        <a:pt x="1" y="484"/>
                        <a:pt x="1" y="484"/>
                        <a:pt x="1" y="484"/>
                      </a:cubicBezTo>
                      <a:cubicBezTo>
                        <a:pt x="1" y="476"/>
                        <a:pt x="1" y="476"/>
                        <a:pt x="1" y="476"/>
                      </a:cubicBezTo>
                      <a:cubicBezTo>
                        <a:pt x="2" y="470"/>
                        <a:pt x="2" y="464"/>
                        <a:pt x="2" y="459"/>
                      </a:cubicBezTo>
                      <a:cubicBezTo>
                        <a:pt x="2" y="453"/>
                        <a:pt x="2" y="448"/>
                        <a:pt x="3" y="442"/>
                      </a:cubicBezTo>
                      <a:cubicBezTo>
                        <a:pt x="3" y="436"/>
                        <a:pt x="4" y="431"/>
                        <a:pt x="5" y="425"/>
                      </a:cubicBezTo>
                      <a:cubicBezTo>
                        <a:pt x="5" y="423"/>
                        <a:pt x="5" y="420"/>
                        <a:pt x="6" y="417"/>
                      </a:cubicBezTo>
                      <a:cubicBezTo>
                        <a:pt x="8" y="409"/>
                        <a:pt x="8" y="409"/>
                        <a:pt x="8" y="409"/>
                      </a:cubicBezTo>
                      <a:cubicBezTo>
                        <a:pt x="9" y="404"/>
                        <a:pt x="10" y="398"/>
                        <a:pt x="12" y="393"/>
                      </a:cubicBezTo>
                      <a:cubicBezTo>
                        <a:pt x="15" y="382"/>
                        <a:pt x="18" y="372"/>
                        <a:pt x="22" y="362"/>
                      </a:cubicBezTo>
                      <a:cubicBezTo>
                        <a:pt x="37" y="322"/>
                        <a:pt x="54" y="284"/>
                        <a:pt x="73" y="249"/>
                      </a:cubicBezTo>
                      <a:cubicBezTo>
                        <a:pt x="82" y="232"/>
                        <a:pt x="92" y="216"/>
                        <a:pt x="103" y="201"/>
                      </a:cubicBezTo>
                      <a:cubicBezTo>
                        <a:pt x="114" y="185"/>
                        <a:pt x="125" y="171"/>
                        <a:pt x="136" y="158"/>
                      </a:cubicBezTo>
                      <a:cubicBezTo>
                        <a:pt x="158" y="132"/>
                        <a:pt x="181" y="110"/>
                        <a:pt x="201" y="91"/>
                      </a:cubicBezTo>
                      <a:cubicBezTo>
                        <a:pt x="206" y="86"/>
                        <a:pt x="211" y="82"/>
                        <a:pt x="216" y="78"/>
                      </a:cubicBezTo>
                      <a:cubicBezTo>
                        <a:pt x="221" y="73"/>
                        <a:pt x="225" y="69"/>
                        <a:pt x="230" y="65"/>
                      </a:cubicBezTo>
                      <a:cubicBezTo>
                        <a:pt x="239" y="57"/>
                        <a:pt x="247" y="50"/>
                        <a:pt x="255" y="44"/>
                      </a:cubicBezTo>
                      <a:cubicBezTo>
                        <a:pt x="262" y="37"/>
                        <a:pt x="269" y="31"/>
                        <a:pt x="275" y="26"/>
                      </a:cubicBezTo>
                      <a:cubicBezTo>
                        <a:pt x="281" y="21"/>
                        <a:pt x="286" y="17"/>
                        <a:pt x="290" y="14"/>
                      </a:cubicBezTo>
                      <a:cubicBezTo>
                        <a:pt x="298" y="7"/>
                        <a:pt x="303" y="3"/>
                        <a:pt x="303" y="3"/>
                      </a:cubicBezTo>
                      <a:cubicBezTo>
                        <a:pt x="306" y="0"/>
                        <a:pt x="311" y="0"/>
                        <a:pt x="314" y="4"/>
                      </a:cubicBezTo>
                      <a:cubicBezTo>
                        <a:pt x="317" y="7"/>
                        <a:pt x="316" y="12"/>
                        <a:pt x="313" y="14"/>
                      </a:cubicBezTo>
                      <a:cubicBezTo>
                        <a:pt x="312" y="15"/>
                        <a:pt x="312" y="15"/>
                        <a:pt x="312" y="15"/>
                      </a:cubicBezTo>
                      <a:cubicBezTo>
                        <a:pt x="312" y="15"/>
                        <a:pt x="310" y="16"/>
                        <a:pt x="308" y="17"/>
                      </a:cubicBezTo>
                      <a:cubicBezTo>
                        <a:pt x="306" y="19"/>
                        <a:pt x="302" y="21"/>
                        <a:pt x="298" y="24"/>
                      </a:cubicBezTo>
                      <a:cubicBezTo>
                        <a:pt x="294" y="27"/>
                        <a:pt x="288" y="31"/>
                        <a:pt x="282" y="35"/>
                      </a:cubicBezTo>
                      <a:cubicBezTo>
                        <a:pt x="276" y="40"/>
                        <a:pt x="269" y="45"/>
                        <a:pt x="261" y="51"/>
                      </a:cubicBezTo>
                      <a:cubicBezTo>
                        <a:pt x="254" y="58"/>
                        <a:pt x="245" y="65"/>
                        <a:pt x="236" y="73"/>
                      </a:cubicBezTo>
                      <a:cubicBezTo>
                        <a:pt x="232" y="76"/>
                        <a:pt x="227" y="81"/>
                        <a:pt x="223" y="85"/>
                      </a:cubicBezTo>
                      <a:cubicBezTo>
                        <a:pt x="218" y="90"/>
                        <a:pt x="213" y="94"/>
                        <a:pt x="208" y="99"/>
                      </a:cubicBezTo>
                      <a:cubicBezTo>
                        <a:pt x="189" y="118"/>
                        <a:pt x="168" y="141"/>
                        <a:pt x="147" y="167"/>
                      </a:cubicBezTo>
                      <a:cubicBezTo>
                        <a:pt x="136" y="180"/>
                        <a:pt x="126" y="195"/>
                        <a:pt x="115" y="209"/>
                      </a:cubicBezTo>
                      <a:cubicBezTo>
                        <a:pt x="105" y="224"/>
                        <a:pt x="94" y="239"/>
                        <a:pt x="84" y="256"/>
                      </a:cubicBezTo>
                      <a:cubicBezTo>
                        <a:pt x="64" y="289"/>
                        <a:pt x="46" y="326"/>
                        <a:pt x="37" y="366"/>
                      </a:cubicBezTo>
                      <a:cubicBezTo>
                        <a:pt x="34" y="377"/>
                        <a:pt x="32" y="387"/>
                        <a:pt x="30" y="397"/>
                      </a:cubicBezTo>
                      <a:cubicBezTo>
                        <a:pt x="29" y="402"/>
                        <a:pt x="28" y="408"/>
                        <a:pt x="27" y="413"/>
                      </a:cubicBezTo>
                      <a:cubicBezTo>
                        <a:pt x="25" y="421"/>
                        <a:pt x="25" y="421"/>
                        <a:pt x="25" y="421"/>
                      </a:cubicBezTo>
                      <a:cubicBezTo>
                        <a:pt x="24" y="429"/>
                        <a:pt x="24" y="429"/>
                        <a:pt x="24" y="429"/>
                      </a:cubicBezTo>
                      <a:cubicBezTo>
                        <a:pt x="23" y="434"/>
                        <a:pt x="22" y="439"/>
                        <a:pt x="21" y="444"/>
                      </a:cubicBezTo>
                      <a:cubicBezTo>
                        <a:pt x="20" y="450"/>
                        <a:pt x="19" y="455"/>
                        <a:pt x="18" y="460"/>
                      </a:cubicBezTo>
                      <a:cubicBezTo>
                        <a:pt x="17" y="466"/>
                        <a:pt x="17" y="471"/>
                        <a:pt x="17" y="476"/>
                      </a:cubicBezTo>
                      <a:cubicBezTo>
                        <a:pt x="16" y="479"/>
                        <a:pt x="16" y="482"/>
                        <a:pt x="16" y="485"/>
                      </a:cubicBezTo>
                      <a:cubicBezTo>
                        <a:pt x="16" y="493"/>
                        <a:pt x="16" y="493"/>
                        <a:pt x="16" y="493"/>
                      </a:cubicBezTo>
                      <a:cubicBezTo>
                        <a:pt x="16" y="504"/>
                        <a:pt x="17" y="515"/>
                        <a:pt x="17" y="526"/>
                      </a:cubicBezTo>
                      <a:cubicBezTo>
                        <a:pt x="19" y="537"/>
                        <a:pt x="20" y="548"/>
                        <a:pt x="22" y="558"/>
                      </a:cubicBezTo>
                      <a:cubicBezTo>
                        <a:pt x="26" y="580"/>
                        <a:pt x="31" y="602"/>
                        <a:pt x="38" y="622"/>
                      </a:cubicBezTo>
                      <a:cubicBezTo>
                        <a:pt x="45" y="643"/>
                        <a:pt x="53" y="664"/>
                        <a:pt x="62" y="684"/>
                      </a:cubicBezTo>
                      <a:cubicBezTo>
                        <a:pt x="71" y="704"/>
                        <a:pt x="81" y="723"/>
                        <a:pt x="90" y="743"/>
                      </a:cubicBezTo>
                      <a:cubicBezTo>
                        <a:pt x="111" y="782"/>
                        <a:pt x="142" y="813"/>
                        <a:pt x="172" y="841"/>
                      </a:cubicBezTo>
                      <a:cubicBezTo>
                        <a:pt x="187" y="855"/>
                        <a:pt x="203" y="869"/>
                        <a:pt x="218" y="882"/>
                      </a:cubicBezTo>
                      <a:cubicBezTo>
                        <a:pt x="233" y="895"/>
                        <a:pt x="247" y="908"/>
                        <a:pt x="263" y="919"/>
                      </a:cubicBezTo>
                      <a:cubicBezTo>
                        <a:pt x="294" y="941"/>
                        <a:pt x="326" y="959"/>
                        <a:pt x="356" y="973"/>
                      </a:cubicBezTo>
                      <a:cubicBezTo>
                        <a:pt x="386" y="988"/>
                        <a:pt x="415" y="998"/>
                        <a:pt x="441" y="1005"/>
                      </a:cubicBezTo>
                      <a:cubicBezTo>
                        <a:pt x="454" y="1009"/>
                        <a:pt x="467" y="1012"/>
                        <a:pt x="478" y="1015"/>
                      </a:cubicBezTo>
                      <a:cubicBezTo>
                        <a:pt x="489" y="1018"/>
                        <a:pt x="500" y="1020"/>
                        <a:pt x="509" y="1022"/>
                      </a:cubicBezTo>
                      <a:cubicBezTo>
                        <a:pt x="528" y="1026"/>
                        <a:pt x="543" y="1028"/>
                        <a:pt x="554" y="1030"/>
                      </a:cubicBezTo>
                      <a:cubicBezTo>
                        <a:pt x="564" y="1032"/>
                        <a:pt x="569" y="1033"/>
                        <a:pt x="569" y="1033"/>
                      </a:cubicBezTo>
                      <a:cubicBezTo>
                        <a:pt x="581" y="1035"/>
                        <a:pt x="588" y="1045"/>
                        <a:pt x="587" y="1056"/>
                      </a:cubicBezTo>
                      <a:cubicBezTo>
                        <a:pt x="585" y="1067"/>
                        <a:pt x="574" y="1074"/>
                        <a:pt x="563" y="107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53" name="Freeform 22">
                  <a:extLst>
                    <a:ext uri="{FF2B5EF4-FFF2-40B4-BE49-F238E27FC236}">
                      <a16:creationId xmlns:a16="http://schemas.microsoft.com/office/drawing/2014/main" id="{50F077FE-C06F-A6CA-DD17-B18260E237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05995" y="5074560"/>
                  <a:ext cx="74613" cy="52388"/>
                </a:xfrm>
                <a:custGeom>
                  <a:avLst/>
                  <a:gdLst>
                    <a:gd name="T0" fmla="*/ 5 w 110"/>
                    <a:gd name="T1" fmla="*/ 77 h 77"/>
                    <a:gd name="T2" fmla="*/ 16 w 110"/>
                    <a:gd name="T3" fmla="*/ 74 h 77"/>
                    <a:gd name="T4" fmla="*/ 43 w 110"/>
                    <a:gd name="T5" fmla="*/ 72 h 77"/>
                    <a:gd name="T6" fmla="*/ 80 w 110"/>
                    <a:gd name="T7" fmla="*/ 44 h 77"/>
                    <a:gd name="T8" fmla="*/ 110 w 110"/>
                    <a:gd name="T9" fmla="*/ 15 h 77"/>
                    <a:gd name="T10" fmla="*/ 93 w 110"/>
                    <a:gd name="T11" fmla="*/ 3 h 77"/>
                    <a:gd name="T12" fmla="*/ 74 w 110"/>
                    <a:gd name="T13" fmla="*/ 0 h 77"/>
                    <a:gd name="T14" fmla="*/ 48 w 110"/>
                    <a:gd name="T15" fmla="*/ 9 h 77"/>
                    <a:gd name="T16" fmla="*/ 25 w 110"/>
                    <a:gd name="T17" fmla="*/ 39 h 77"/>
                    <a:gd name="T18" fmla="*/ 0 w 110"/>
                    <a:gd name="T19" fmla="*/ 73 h 77"/>
                    <a:gd name="T20" fmla="*/ 13 w 110"/>
                    <a:gd name="T21" fmla="*/ 69 h 77"/>
                    <a:gd name="T22" fmla="*/ 40 w 110"/>
                    <a:gd name="T23" fmla="*/ 45 h 77"/>
                    <a:gd name="T24" fmla="*/ 67 w 110"/>
                    <a:gd name="T25" fmla="*/ 20 h 77"/>
                    <a:gd name="T26" fmla="*/ 77 w 110"/>
                    <a:gd name="T27" fmla="*/ 17 h 77"/>
                    <a:gd name="T28" fmla="*/ 67 w 110"/>
                    <a:gd name="T29" fmla="*/ 22 h 77"/>
                    <a:gd name="T30" fmla="*/ 47 w 110"/>
                    <a:gd name="T31" fmla="*/ 41 h 77"/>
                    <a:gd name="T32" fmla="*/ 26 w 110"/>
                    <a:gd name="T33" fmla="*/ 64 h 77"/>
                    <a:gd name="T34" fmla="*/ 5 w 110"/>
                    <a:gd name="T35" fmla="*/ 77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0" h="77">
                      <a:moveTo>
                        <a:pt x="5" y="77"/>
                      </a:moveTo>
                      <a:cubicBezTo>
                        <a:pt x="5" y="77"/>
                        <a:pt x="9" y="76"/>
                        <a:pt x="16" y="74"/>
                      </a:cubicBezTo>
                      <a:cubicBezTo>
                        <a:pt x="22" y="73"/>
                        <a:pt x="32" y="72"/>
                        <a:pt x="43" y="72"/>
                      </a:cubicBezTo>
                      <a:cubicBezTo>
                        <a:pt x="58" y="71"/>
                        <a:pt x="74" y="64"/>
                        <a:pt x="80" y="44"/>
                      </a:cubicBezTo>
                      <a:cubicBezTo>
                        <a:pt x="85" y="30"/>
                        <a:pt x="89" y="18"/>
                        <a:pt x="110" y="15"/>
                      </a:cubicBezTo>
                      <a:cubicBezTo>
                        <a:pt x="110" y="15"/>
                        <a:pt x="104" y="8"/>
                        <a:pt x="93" y="3"/>
                      </a:cubicBezTo>
                      <a:cubicBezTo>
                        <a:pt x="88" y="1"/>
                        <a:pt x="81" y="0"/>
                        <a:pt x="74" y="0"/>
                      </a:cubicBezTo>
                      <a:cubicBezTo>
                        <a:pt x="66" y="1"/>
                        <a:pt x="57" y="3"/>
                        <a:pt x="48" y="9"/>
                      </a:cubicBezTo>
                      <a:cubicBezTo>
                        <a:pt x="34" y="18"/>
                        <a:pt x="29" y="28"/>
                        <a:pt x="25" y="39"/>
                      </a:cubicBezTo>
                      <a:cubicBezTo>
                        <a:pt x="20" y="50"/>
                        <a:pt x="15" y="61"/>
                        <a:pt x="0" y="73"/>
                      </a:cubicBezTo>
                      <a:cubicBezTo>
                        <a:pt x="0" y="73"/>
                        <a:pt x="5" y="73"/>
                        <a:pt x="13" y="69"/>
                      </a:cubicBezTo>
                      <a:cubicBezTo>
                        <a:pt x="21" y="65"/>
                        <a:pt x="31" y="59"/>
                        <a:pt x="40" y="45"/>
                      </a:cubicBezTo>
                      <a:cubicBezTo>
                        <a:pt x="50" y="31"/>
                        <a:pt x="60" y="24"/>
                        <a:pt x="67" y="20"/>
                      </a:cubicBezTo>
                      <a:cubicBezTo>
                        <a:pt x="73" y="17"/>
                        <a:pt x="77" y="17"/>
                        <a:pt x="77" y="17"/>
                      </a:cubicBezTo>
                      <a:cubicBezTo>
                        <a:pt x="77" y="17"/>
                        <a:pt x="73" y="18"/>
                        <a:pt x="67" y="22"/>
                      </a:cubicBezTo>
                      <a:cubicBezTo>
                        <a:pt x="61" y="26"/>
                        <a:pt x="54" y="32"/>
                        <a:pt x="47" y="41"/>
                      </a:cubicBezTo>
                      <a:cubicBezTo>
                        <a:pt x="39" y="51"/>
                        <a:pt x="33" y="59"/>
                        <a:pt x="26" y="64"/>
                      </a:cubicBezTo>
                      <a:cubicBezTo>
                        <a:pt x="19" y="70"/>
                        <a:pt x="13" y="74"/>
                        <a:pt x="5" y="7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</p:grpSp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0535EA62-C94D-BE9C-2AD7-7C7F17CF76F0}"/>
                  </a:ext>
                </a:extLst>
              </p:cNvPr>
              <p:cNvGrpSpPr/>
              <p:nvPr/>
            </p:nvGrpSpPr>
            <p:grpSpPr>
              <a:xfrm>
                <a:off x="2906273" y="2622169"/>
                <a:ext cx="449698" cy="739436"/>
                <a:chOff x="8239372" y="5066622"/>
                <a:chExt cx="473074" cy="777874"/>
              </a:xfrm>
              <a:solidFill>
                <a:schemeClr val="accent1"/>
              </a:solidFill>
            </p:grpSpPr>
            <p:sp>
              <p:nvSpPr>
                <p:cNvPr id="18" name="Freeform 23">
                  <a:extLst>
                    <a:ext uri="{FF2B5EF4-FFF2-40B4-BE49-F238E27FC236}">
                      <a16:creationId xmlns:a16="http://schemas.microsoft.com/office/drawing/2014/main" id="{AFD43EFC-0922-59ED-22D8-B66A128904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44158" y="5066622"/>
                  <a:ext cx="60325" cy="103188"/>
                </a:xfrm>
                <a:custGeom>
                  <a:avLst/>
                  <a:gdLst>
                    <a:gd name="T0" fmla="*/ 74 w 90"/>
                    <a:gd name="T1" fmla="*/ 150 h 154"/>
                    <a:gd name="T2" fmla="*/ 86 w 90"/>
                    <a:gd name="T3" fmla="*/ 105 h 154"/>
                    <a:gd name="T4" fmla="*/ 87 w 90"/>
                    <a:gd name="T5" fmla="*/ 76 h 154"/>
                    <a:gd name="T6" fmla="*/ 79 w 90"/>
                    <a:gd name="T7" fmla="*/ 61 h 154"/>
                    <a:gd name="T8" fmla="*/ 65 w 90"/>
                    <a:gd name="T9" fmla="*/ 47 h 154"/>
                    <a:gd name="T10" fmla="*/ 52 w 90"/>
                    <a:gd name="T11" fmla="*/ 39 h 154"/>
                    <a:gd name="T12" fmla="*/ 42 w 90"/>
                    <a:gd name="T13" fmla="*/ 29 h 154"/>
                    <a:gd name="T14" fmla="*/ 34 w 90"/>
                    <a:gd name="T15" fmla="*/ 0 h 154"/>
                    <a:gd name="T16" fmla="*/ 14 w 90"/>
                    <a:gd name="T17" fmla="*/ 16 h 154"/>
                    <a:gd name="T18" fmla="*/ 8 w 90"/>
                    <a:gd name="T19" fmla="*/ 71 h 154"/>
                    <a:gd name="T20" fmla="*/ 36 w 90"/>
                    <a:gd name="T21" fmla="*/ 110 h 154"/>
                    <a:gd name="T22" fmla="*/ 53 w 90"/>
                    <a:gd name="T23" fmla="*/ 127 h 154"/>
                    <a:gd name="T24" fmla="*/ 60 w 90"/>
                    <a:gd name="T25" fmla="*/ 139 h 154"/>
                    <a:gd name="T26" fmla="*/ 66 w 90"/>
                    <a:gd name="T27" fmla="*/ 154 h 154"/>
                    <a:gd name="T28" fmla="*/ 68 w 90"/>
                    <a:gd name="T29" fmla="*/ 137 h 154"/>
                    <a:gd name="T30" fmla="*/ 51 w 90"/>
                    <a:gd name="T31" fmla="*/ 95 h 154"/>
                    <a:gd name="T32" fmla="*/ 29 w 90"/>
                    <a:gd name="T33" fmla="*/ 54 h 154"/>
                    <a:gd name="T34" fmla="*/ 27 w 90"/>
                    <a:gd name="T35" fmla="*/ 40 h 154"/>
                    <a:gd name="T36" fmla="*/ 31 w 90"/>
                    <a:gd name="T37" fmla="*/ 54 h 154"/>
                    <a:gd name="T38" fmla="*/ 48 w 90"/>
                    <a:gd name="T39" fmla="*/ 85 h 154"/>
                    <a:gd name="T40" fmla="*/ 74 w 90"/>
                    <a:gd name="T41" fmla="*/ 150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90" h="154">
                      <a:moveTo>
                        <a:pt x="74" y="150"/>
                      </a:moveTo>
                      <a:cubicBezTo>
                        <a:pt x="74" y="150"/>
                        <a:pt x="76" y="131"/>
                        <a:pt x="86" y="105"/>
                      </a:cubicBezTo>
                      <a:cubicBezTo>
                        <a:pt x="89" y="96"/>
                        <a:pt x="90" y="86"/>
                        <a:pt x="87" y="76"/>
                      </a:cubicBezTo>
                      <a:cubicBezTo>
                        <a:pt x="85" y="71"/>
                        <a:pt x="83" y="66"/>
                        <a:pt x="79" y="61"/>
                      </a:cubicBezTo>
                      <a:cubicBezTo>
                        <a:pt x="76" y="56"/>
                        <a:pt x="71" y="52"/>
                        <a:pt x="65" y="47"/>
                      </a:cubicBezTo>
                      <a:cubicBezTo>
                        <a:pt x="60" y="44"/>
                        <a:pt x="56" y="42"/>
                        <a:pt x="52" y="39"/>
                      </a:cubicBezTo>
                      <a:cubicBezTo>
                        <a:pt x="48" y="36"/>
                        <a:pt x="45" y="33"/>
                        <a:pt x="42" y="29"/>
                      </a:cubicBezTo>
                      <a:cubicBezTo>
                        <a:pt x="36" y="23"/>
                        <a:pt x="33" y="14"/>
                        <a:pt x="34" y="0"/>
                      </a:cubicBezTo>
                      <a:cubicBezTo>
                        <a:pt x="34" y="0"/>
                        <a:pt x="23" y="5"/>
                        <a:pt x="14" y="16"/>
                      </a:cubicBezTo>
                      <a:cubicBezTo>
                        <a:pt x="6" y="28"/>
                        <a:pt x="0" y="45"/>
                        <a:pt x="8" y="71"/>
                      </a:cubicBezTo>
                      <a:cubicBezTo>
                        <a:pt x="15" y="90"/>
                        <a:pt x="25" y="100"/>
                        <a:pt x="36" y="110"/>
                      </a:cubicBezTo>
                      <a:cubicBezTo>
                        <a:pt x="42" y="115"/>
                        <a:pt x="48" y="120"/>
                        <a:pt x="53" y="127"/>
                      </a:cubicBezTo>
                      <a:cubicBezTo>
                        <a:pt x="56" y="130"/>
                        <a:pt x="58" y="134"/>
                        <a:pt x="60" y="139"/>
                      </a:cubicBezTo>
                      <a:cubicBezTo>
                        <a:pt x="63" y="143"/>
                        <a:pt x="65" y="148"/>
                        <a:pt x="66" y="154"/>
                      </a:cubicBezTo>
                      <a:cubicBezTo>
                        <a:pt x="66" y="154"/>
                        <a:pt x="69" y="148"/>
                        <a:pt x="68" y="137"/>
                      </a:cubicBezTo>
                      <a:cubicBezTo>
                        <a:pt x="68" y="127"/>
                        <a:pt x="64" y="112"/>
                        <a:pt x="51" y="95"/>
                      </a:cubicBezTo>
                      <a:cubicBezTo>
                        <a:pt x="37" y="77"/>
                        <a:pt x="31" y="63"/>
                        <a:pt x="29" y="54"/>
                      </a:cubicBezTo>
                      <a:cubicBezTo>
                        <a:pt x="26" y="45"/>
                        <a:pt x="27" y="40"/>
                        <a:pt x="27" y="40"/>
                      </a:cubicBezTo>
                      <a:cubicBezTo>
                        <a:pt x="27" y="40"/>
                        <a:pt x="28" y="45"/>
                        <a:pt x="31" y="54"/>
                      </a:cubicBezTo>
                      <a:cubicBezTo>
                        <a:pt x="34" y="62"/>
                        <a:pt x="39" y="74"/>
                        <a:pt x="48" y="85"/>
                      </a:cubicBezTo>
                      <a:cubicBezTo>
                        <a:pt x="69" y="112"/>
                        <a:pt x="73" y="130"/>
                        <a:pt x="74" y="15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19" name="Freeform 24">
                  <a:extLst>
                    <a:ext uri="{FF2B5EF4-FFF2-40B4-BE49-F238E27FC236}">
                      <a16:creationId xmlns:a16="http://schemas.microsoft.com/office/drawing/2014/main" id="{DF14817D-C721-6F4C-7B0A-80C48AD374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18758" y="5163460"/>
                  <a:ext cx="104775" cy="52388"/>
                </a:xfrm>
                <a:custGeom>
                  <a:avLst/>
                  <a:gdLst>
                    <a:gd name="T0" fmla="*/ 150 w 154"/>
                    <a:gd name="T1" fmla="*/ 57 h 78"/>
                    <a:gd name="T2" fmla="*/ 104 w 154"/>
                    <a:gd name="T3" fmla="*/ 72 h 78"/>
                    <a:gd name="T4" fmla="*/ 76 w 154"/>
                    <a:gd name="T5" fmla="*/ 76 h 78"/>
                    <a:gd name="T6" fmla="*/ 62 w 154"/>
                    <a:gd name="T7" fmla="*/ 72 h 78"/>
                    <a:gd name="T8" fmla="*/ 48 w 154"/>
                    <a:gd name="T9" fmla="*/ 61 h 78"/>
                    <a:gd name="T10" fmla="*/ 29 w 154"/>
                    <a:gd name="T11" fmla="*/ 44 h 78"/>
                    <a:gd name="T12" fmla="*/ 0 w 154"/>
                    <a:gd name="T13" fmla="*/ 45 h 78"/>
                    <a:gd name="T14" fmla="*/ 12 w 154"/>
                    <a:gd name="T15" fmla="*/ 22 h 78"/>
                    <a:gd name="T16" fmla="*/ 31 w 154"/>
                    <a:gd name="T17" fmla="*/ 6 h 78"/>
                    <a:gd name="T18" fmla="*/ 64 w 154"/>
                    <a:gd name="T19" fmla="*/ 1 h 78"/>
                    <a:gd name="T20" fmla="*/ 89 w 154"/>
                    <a:gd name="T21" fmla="*/ 8 h 78"/>
                    <a:gd name="T22" fmla="*/ 106 w 154"/>
                    <a:gd name="T23" fmla="*/ 22 h 78"/>
                    <a:gd name="T24" fmla="*/ 125 w 154"/>
                    <a:gd name="T25" fmla="*/ 37 h 78"/>
                    <a:gd name="T26" fmla="*/ 154 w 154"/>
                    <a:gd name="T27" fmla="*/ 50 h 78"/>
                    <a:gd name="T28" fmla="*/ 137 w 154"/>
                    <a:gd name="T29" fmla="*/ 52 h 78"/>
                    <a:gd name="T30" fmla="*/ 93 w 154"/>
                    <a:gd name="T31" fmla="*/ 38 h 78"/>
                    <a:gd name="T32" fmla="*/ 68 w 154"/>
                    <a:gd name="T33" fmla="*/ 28 h 78"/>
                    <a:gd name="T34" fmla="*/ 50 w 154"/>
                    <a:gd name="T35" fmla="*/ 25 h 78"/>
                    <a:gd name="T36" fmla="*/ 36 w 154"/>
                    <a:gd name="T37" fmla="*/ 27 h 78"/>
                    <a:gd name="T38" fmla="*/ 50 w 154"/>
                    <a:gd name="T39" fmla="*/ 27 h 78"/>
                    <a:gd name="T40" fmla="*/ 65 w 154"/>
                    <a:gd name="T41" fmla="*/ 30 h 78"/>
                    <a:gd name="T42" fmla="*/ 83 w 154"/>
                    <a:gd name="T43" fmla="*/ 37 h 78"/>
                    <a:gd name="T44" fmla="*/ 93 w 154"/>
                    <a:gd name="T45" fmla="*/ 43 h 78"/>
                    <a:gd name="T46" fmla="*/ 103 w 154"/>
                    <a:gd name="T47" fmla="*/ 47 h 78"/>
                    <a:gd name="T48" fmla="*/ 119 w 154"/>
                    <a:gd name="T49" fmla="*/ 53 h 78"/>
                    <a:gd name="T50" fmla="*/ 150 w 154"/>
                    <a:gd name="T51" fmla="*/ 57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54" h="78">
                      <a:moveTo>
                        <a:pt x="150" y="57"/>
                      </a:moveTo>
                      <a:cubicBezTo>
                        <a:pt x="150" y="57"/>
                        <a:pt x="130" y="59"/>
                        <a:pt x="104" y="72"/>
                      </a:cubicBezTo>
                      <a:cubicBezTo>
                        <a:pt x="96" y="76"/>
                        <a:pt x="86" y="78"/>
                        <a:pt x="76" y="76"/>
                      </a:cubicBezTo>
                      <a:cubicBezTo>
                        <a:pt x="72" y="76"/>
                        <a:pt x="67" y="74"/>
                        <a:pt x="62" y="72"/>
                      </a:cubicBezTo>
                      <a:cubicBezTo>
                        <a:pt x="57" y="69"/>
                        <a:pt x="52" y="65"/>
                        <a:pt x="48" y="61"/>
                      </a:cubicBezTo>
                      <a:cubicBezTo>
                        <a:pt x="42" y="53"/>
                        <a:pt x="36" y="47"/>
                        <a:pt x="29" y="44"/>
                      </a:cubicBezTo>
                      <a:cubicBezTo>
                        <a:pt x="22" y="41"/>
                        <a:pt x="13" y="40"/>
                        <a:pt x="0" y="45"/>
                      </a:cubicBezTo>
                      <a:cubicBezTo>
                        <a:pt x="0" y="45"/>
                        <a:pt x="3" y="33"/>
                        <a:pt x="12" y="22"/>
                      </a:cubicBezTo>
                      <a:cubicBezTo>
                        <a:pt x="17" y="16"/>
                        <a:pt x="23" y="10"/>
                        <a:pt x="31" y="6"/>
                      </a:cubicBezTo>
                      <a:cubicBezTo>
                        <a:pt x="40" y="2"/>
                        <a:pt x="50" y="0"/>
                        <a:pt x="64" y="1"/>
                      </a:cubicBezTo>
                      <a:cubicBezTo>
                        <a:pt x="74" y="2"/>
                        <a:pt x="82" y="4"/>
                        <a:pt x="89" y="8"/>
                      </a:cubicBezTo>
                      <a:cubicBezTo>
                        <a:pt x="95" y="12"/>
                        <a:pt x="101" y="17"/>
                        <a:pt x="106" y="22"/>
                      </a:cubicBezTo>
                      <a:cubicBezTo>
                        <a:pt x="112" y="27"/>
                        <a:pt x="118" y="32"/>
                        <a:pt x="125" y="37"/>
                      </a:cubicBezTo>
                      <a:cubicBezTo>
                        <a:pt x="133" y="42"/>
                        <a:pt x="142" y="46"/>
                        <a:pt x="154" y="50"/>
                      </a:cubicBezTo>
                      <a:cubicBezTo>
                        <a:pt x="154" y="50"/>
                        <a:pt x="147" y="52"/>
                        <a:pt x="137" y="52"/>
                      </a:cubicBezTo>
                      <a:cubicBezTo>
                        <a:pt x="126" y="52"/>
                        <a:pt x="111" y="49"/>
                        <a:pt x="93" y="38"/>
                      </a:cubicBezTo>
                      <a:cubicBezTo>
                        <a:pt x="83" y="33"/>
                        <a:pt x="75" y="30"/>
                        <a:pt x="68" y="28"/>
                      </a:cubicBezTo>
                      <a:cubicBezTo>
                        <a:pt x="61" y="26"/>
                        <a:pt x="55" y="25"/>
                        <a:pt x="50" y="25"/>
                      </a:cubicBezTo>
                      <a:cubicBezTo>
                        <a:pt x="41" y="25"/>
                        <a:pt x="36" y="27"/>
                        <a:pt x="36" y="27"/>
                      </a:cubicBezTo>
                      <a:cubicBezTo>
                        <a:pt x="36" y="27"/>
                        <a:pt x="42" y="26"/>
                        <a:pt x="50" y="27"/>
                      </a:cubicBezTo>
                      <a:cubicBezTo>
                        <a:pt x="55" y="27"/>
                        <a:pt x="60" y="28"/>
                        <a:pt x="65" y="30"/>
                      </a:cubicBezTo>
                      <a:cubicBezTo>
                        <a:pt x="71" y="31"/>
                        <a:pt x="77" y="34"/>
                        <a:pt x="83" y="37"/>
                      </a:cubicBezTo>
                      <a:cubicBezTo>
                        <a:pt x="87" y="39"/>
                        <a:pt x="90" y="41"/>
                        <a:pt x="93" y="43"/>
                      </a:cubicBezTo>
                      <a:cubicBezTo>
                        <a:pt x="96" y="44"/>
                        <a:pt x="100" y="46"/>
                        <a:pt x="103" y="47"/>
                      </a:cubicBezTo>
                      <a:cubicBezTo>
                        <a:pt x="109" y="50"/>
                        <a:pt x="114" y="52"/>
                        <a:pt x="119" y="53"/>
                      </a:cubicBezTo>
                      <a:cubicBezTo>
                        <a:pt x="130" y="56"/>
                        <a:pt x="140" y="57"/>
                        <a:pt x="150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20" name="Freeform 25">
                  <a:extLst>
                    <a:ext uri="{FF2B5EF4-FFF2-40B4-BE49-F238E27FC236}">
                      <a16:creationId xmlns:a16="http://schemas.microsoft.com/office/drawing/2014/main" id="{A7D20E30-432B-39B4-C2EC-79A327C027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12420" y="5120597"/>
                  <a:ext cx="58738" cy="112713"/>
                </a:xfrm>
                <a:custGeom>
                  <a:avLst/>
                  <a:gdLst>
                    <a:gd name="T0" fmla="*/ 60 w 87"/>
                    <a:gd name="T1" fmla="*/ 165 h 167"/>
                    <a:gd name="T2" fmla="*/ 80 w 87"/>
                    <a:gd name="T3" fmla="*/ 119 h 167"/>
                    <a:gd name="T4" fmla="*/ 86 w 87"/>
                    <a:gd name="T5" fmla="*/ 89 h 167"/>
                    <a:gd name="T6" fmla="*/ 80 w 87"/>
                    <a:gd name="T7" fmla="*/ 71 h 167"/>
                    <a:gd name="T8" fmla="*/ 66 w 87"/>
                    <a:gd name="T9" fmla="*/ 55 h 167"/>
                    <a:gd name="T10" fmla="*/ 44 w 87"/>
                    <a:gd name="T11" fmla="*/ 32 h 167"/>
                    <a:gd name="T12" fmla="*/ 39 w 87"/>
                    <a:gd name="T13" fmla="*/ 18 h 167"/>
                    <a:gd name="T14" fmla="*/ 38 w 87"/>
                    <a:gd name="T15" fmla="*/ 0 h 167"/>
                    <a:gd name="T16" fmla="*/ 16 w 87"/>
                    <a:gd name="T17" fmla="*/ 14 h 167"/>
                    <a:gd name="T18" fmla="*/ 3 w 87"/>
                    <a:gd name="T19" fmla="*/ 37 h 167"/>
                    <a:gd name="T20" fmla="*/ 3 w 87"/>
                    <a:gd name="T21" fmla="*/ 72 h 167"/>
                    <a:gd name="T22" fmla="*/ 13 w 87"/>
                    <a:gd name="T23" fmla="*/ 97 h 167"/>
                    <a:gd name="T24" fmla="*/ 27 w 87"/>
                    <a:gd name="T25" fmla="*/ 116 h 167"/>
                    <a:gd name="T26" fmla="*/ 42 w 87"/>
                    <a:gd name="T27" fmla="*/ 137 h 167"/>
                    <a:gd name="T28" fmla="*/ 52 w 87"/>
                    <a:gd name="T29" fmla="*/ 167 h 167"/>
                    <a:gd name="T30" fmla="*/ 57 w 87"/>
                    <a:gd name="T31" fmla="*/ 150 h 167"/>
                    <a:gd name="T32" fmla="*/ 55 w 87"/>
                    <a:gd name="T33" fmla="*/ 130 h 167"/>
                    <a:gd name="T34" fmla="*/ 45 w 87"/>
                    <a:gd name="T35" fmla="*/ 102 h 167"/>
                    <a:gd name="T36" fmla="*/ 32 w 87"/>
                    <a:gd name="T37" fmla="*/ 75 h 167"/>
                    <a:gd name="T38" fmla="*/ 27 w 87"/>
                    <a:gd name="T39" fmla="*/ 56 h 167"/>
                    <a:gd name="T40" fmla="*/ 27 w 87"/>
                    <a:gd name="T41" fmla="*/ 41 h 167"/>
                    <a:gd name="T42" fmla="*/ 29 w 87"/>
                    <a:gd name="T43" fmla="*/ 56 h 167"/>
                    <a:gd name="T44" fmla="*/ 34 w 87"/>
                    <a:gd name="T45" fmla="*/ 73 h 167"/>
                    <a:gd name="T46" fmla="*/ 43 w 87"/>
                    <a:gd name="T47" fmla="*/ 92 h 167"/>
                    <a:gd name="T48" fmla="*/ 54 w 87"/>
                    <a:gd name="T49" fmla="*/ 114 h 167"/>
                    <a:gd name="T50" fmla="*/ 60 w 87"/>
                    <a:gd name="T51" fmla="*/ 132 h 167"/>
                    <a:gd name="T52" fmla="*/ 60 w 87"/>
                    <a:gd name="T53" fmla="*/ 165 h 1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87" h="167">
                      <a:moveTo>
                        <a:pt x="60" y="165"/>
                      </a:moveTo>
                      <a:cubicBezTo>
                        <a:pt x="60" y="165"/>
                        <a:pt x="65" y="145"/>
                        <a:pt x="80" y="119"/>
                      </a:cubicBezTo>
                      <a:cubicBezTo>
                        <a:pt x="85" y="110"/>
                        <a:pt x="87" y="100"/>
                        <a:pt x="86" y="89"/>
                      </a:cubicBezTo>
                      <a:cubicBezTo>
                        <a:pt x="85" y="83"/>
                        <a:pt x="83" y="77"/>
                        <a:pt x="80" y="71"/>
                      </a:cubicBezTo>
                      <a:cubicBezTo>
                        <a:pt x="76" y="66"/>
                        <a:pt x="72" y="60"/>
                        <a:pt x="66" y="55"/>
                      </a:cubicBezTo>
                      <a:cubicBezTo>
                        <a:pt x="57" y="47"/>
                        <a:pt x="49" y="40"/>
                        <a:pt x="44" y="32"/>
                      </a:cubicBezTo>
                      <a:cubicBezTo>
                        <a:pt x="42" y="28"/>
                        <a:pt x="40" y="23"/>
                        <a:pt x="39" y="18"/>
                      </a:cubicBezTo>
                      <a:cubicBezTo>
                        <a:pt x="38" y="13"/>
                        <a:pt x="37" y="7"/>
                        <a:pt x="38" y="0"/>
                      </a:cubicBezTo>
                      <a:cubicBezTo>
                        <a:pt x="38" y="0"/>
                        <a:pt x="26" y="3"/>
                        <a:pt x="16" y="14"/>
                      </a:cubicBezTo>
                      <a:cubicBezTo>
                        <a:pt x="11" y="20"/>
                        <a:pt x="6" y="27"/>
                        <a:pt x="3" y="37"/>
                      </a:cubicBezTo>
                      <a:cubicBezTo>
                        <a:pt x="1" y="46"/>
                        <a:pt x="0" y="57"/>
                        <a:pt x="3" y="72"/>
                      </a:cubicBezTo>
                      <a:cubicBezTo>
                        <a:pt x="5" y="83"/>
                        <a:pt x="9" y="90"/>
                        <a:pt x="13" y="97"/>
                      </a:cubicBezTo>
                      <a:cubicBezTo>
                        <a:pt x="17" y="104"/>
                        <a:pt x="22" y="110"/>
                        <a:pt x="27" y="116"/>
                      </a:cubicBezTo>
                      <a:cubicBezTo>
                        <a:pt x="33" y="122"/>
                        <a:pt x="38" y="129"/>
                        <a:pt x="42" y="137"/>
                      </a:cubicBezTo>
                      <a:cubicBezTo>
                        <a:pt x="47" y="145"/>
                        <a:pt x="50" y="155"/>
                        <a:pt x="52" y="167"/>
                      </a:cubicBezTo>
                      <a:cubicBezTo>
                        <a:pt x="52" y="167"/>
                        <a:pt x="56" y="162"/>
                        <a:pt x="57" y="150"/>
                      </a:cubicBezTo>
                      <a:cubicBezTo>
                        <a:pt x="57" y="145"/>
                        <a:pt x="57" y="138"/>
                        <a:pt x="55" y="130"/>
                      </a:cubicBezTo>
                      <a:cubicBezTo>
                        <a:pt x="54" y="122"/>
                        <a:pt x="50" y="113"/>
                        <a:pt x="45" y="102"/>
                      </a:cubicBezTo>
                      <a:cubicBezTo>
                        <a:pt x="39" y="92"/>
                        <a:pt x="34" y="83"/>
                        <a:pt x="32" y="75"/>
                      </a:cubicBezTo>
                      <a:cubicBezTo>
                        <a:pt x="29" y="68"/>
                        <a:pt x="27" y="61"/>
                        <a:pt x="27" y="56"/>
                      </a:cubicBezTo>
                      <a:cubicBezTo>
                        <a:pt x="25" y="46"/>
                        <a:pt x="27" y="41"/>
                        <a:pt x="27" y="41"/>
                      </a:cubicBezTo>
                      <a:cubicBezTo>
                        <a:pt x="27" y="41"/>
                        <a:pt x="27" y="47"/>
                        <a:pt x="29" y="56"/>
                      </a:cubicBezTo>
                      <a:cubicBezTo>
                        <a:pt x="30" y="61"/>
                        <a:pt x="32" y="67"/>
                        <a:pt x="34" y="73"/>
                      </a:cubicBezTo>
                      <a:cubicBezTo>
                        <a:pt x="36" y="79"/>
                        <a:pt x="39" y="85"/>
                        <a:pt x="43" y="92"/>
                      </a:cubicBezTo>
                      <a:cubicBezTo>
                        <a:pt x="48" y="100"/>
                        <a:pt x="51" y="107"/>
                        <a:pt x="54" y="114"/>
                      </a:cubicBezTo>
                      <a:cubicBezTo>
                        <a:pt x="57" y="120"/>
                        <a:pt x="59" y="126"/>
                        <a:pt x="60" y="132"/>
                      </a:cubicBezTo>
                      <a:cubicBezTo>
                        <a:pt x="62" y="144"/>
                        <a:pt x="62" y="155"/>
                        <a:pt x="60" y="16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21" name="Freeform 26">
                  <a:extLst>
                    <a:ext uri="{FF2B5EF4-FFF2-40B4-BE49-F238E27FC236}">
                      <a16:creationId xmlns:a16="http://schemas.microsoft.com/office/drawing/2014/main" id="{6E64C36D-C9CE-924A-2C8C-A5D71E3BE9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71145" y="5220610"/>
                  <a:ext cx="107950" cy="58738"/>
                </a:xfrm>
                <a:custGeom>
                  <a:avLst/>
                  <a:gdLst>
                    <a:gd name="T0" fmla="*/ 153 w 159"/>
                    <a:gd name="T1" fmla="*/ 76 h 85"/>
                    <a:gd name="T2" fmla="*/ 139 w 159"/>
                    <a:gd name="T3" fmla="*/ 76 h 85"/>
                    <a:gd name="T4" fmla="*/ 103 w 159"/>
                    <a:gd name="T5" fmla="*/ 82 h 85"/>
                    <a:gd name="T6" fmla="*/ 73 w 159"/>
                    <a:gd name="T7" fmla="*/ 82 h 85"/>
                    <a:gd name="T8" fmla="*/ 59 w 159"/>
                    <a:gd name="T9" fmla="*/ 75 h 85"/>
                    <a:gd name="T10" fmla="*/ 53 w 159"/>
                    <a:gd name="T11" fmla="*/ 69 h 85"/>
                    <a:gd name="T12" fmla="*/ 47 w 159"/>
                    <a:gd name="T13" fmla="*/ 62 h 85"/>
                    <a:gd name="T14" fmla="*/ 39 w 159"/>
                    <a:gd name="T15" fmla="*/ 50 h 85"/>
                    <a:gd name="T16" fmla="*/ 30 w 159"/>
                    <a:gd name="T17" fmla="*/ 42 h 85"/>
                    <a:gd name="T18" fmla="*/ 0 w 159"/>
                    <a:gd name="T19" fmla="*/ 39 h 85"/>
                    <a:gd name="T20" fmla="*/ 16 w 159"/>
                    <a:gd name="T21" fmla="*/ 17 h 85"/>
                    <a:gd name="T22" fmla="*/ 38 w 159"/>
                    <a:gd name="T23" fmla="*/ 3 h 85"/>
                    <a:gd name="T24" fmla="*/ 54 w 159"/>
                    <a:gd name="T25" fmla="*/ 0 h 85"/>
                    <a:gd name="T26" fmla="*/ 73 w 159"/>
                    <a:gd name="T27" fmla="*/ 2 h 85"/>
                    <a:gd name="T28" fmla="*/ 87 w 159"/>
                    <a:gd name="T29" fmla="*/ 7 h 85"/>
                    <a:gd name="T30" fmla="*/ 98 w 159"/>
                    <a:gd name="T31" fmla="*/ 13 h 85"/>
                    <a:gd name="T32" fmla="*/ 114 w 159"/>
                    <a:gd name="T33" fmla="*/ 31 h 85"/>
                    <a:gd name="T34" fmla="*/ 159 w 159"/>
                    <a:gd name="T35" fmla="*/ 68 h 85"/>
                    <a:gd name="T36" fmla="*/ 141 w 159"/>
                    <a:gd name="T37" fmla="*/ 67 h 85"/>
                    <a:gd name="T38" fmla="*/ 121 w 159"/>
                    <a:gd name="T39" fmla="*/ 61 h 85"/>
                    <a:gd name="T40" fmla="*/ 97 w 159"/>
                    <a:gd name="T41" fmla="*/ 46 h 85"/>
                    <a:gd name="T42" fmla="*/ 73 w 159"/>
                    <a:gd name="T43" fmla="*/ 30 h 85"/>
                    <a:gd name="T44" fmla="*/ 55 w 159"/>
                    <a:gd name="T45" fmla="*/ 25 h 85"/>
                    <a:gd name="T46" fmla="*/ 40 w 159"/>
                    <a:gd name="T47" fmla="*/ 26 h 85"/>
                    <a:gd name="T48" fmla="*/ 55 w 159"/>
                    <a:gd name="T49" fmla="*/ 27 h 85"/>
                    <a:gd name="T50" fmla="*/ 70 w 159"/>
                    <a:gd name="T51" fmla="*/ 32 h 85"/>
                    <a:gd name="T52" fmla="*/ 87 w 159"/>
                    <a:gd name="T53" fmla="*/ 43 h 85"/>
                    <a:gd name="T54" fmla="*/ 106 w 159"/>
                    <a:gd name="T55" fmla="*/ 56 h 85"/>
                    <a:gd name="T56" fmla="*/ 122 w 159"/>
                    <a:gd name="T57" fmla="*/ 66 h 85"/>
                    <a:gd name="T58" fmla="*/ 138 w 159"/>
                    <a:gd name="T59" fmla="*/ 72 h 85"/>
                    <a:gd name="T60" fmla="*/ 153 w 159"/>
                    <a:gd name="T61" fmla="*/ 76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59" h="85">
                      <a:moveTo>
                        <a:pt x="153" y="76"/>
                      </a:moveTo>
                      <a:cubicBezTo>
                        <a:pt x="153" y="76"/>
                        <a:pt x="148" y="75"/>
                        <a:pt x="139" y="76"/>
                      </a:cubicBezTo>
                      <a:cubicBezTo>
                        <a:pt x="130" y="76"/>
                        <a:pt x="118" y="78"/>
                        <a:pt x="103" y="82"/>
                      </a:cubicBezTo>
                      <a:cubicBezTo>
                        <a:pt x="93" y="85"/>
                        <a:pt x="83" y="85"/>
                        <a:pt x="73" y="82"/>
                      </a:cubicBezTo>
                      <a:cubicBezTo>
                        <a:pt x="68" y="81"/>
                        <a:pt x="64" y="78"/>
                        <a:pt x="59" y="75"/>
                      </a:cubicBezTo>
                      <a:cubicBezTo>
                        <a:pt x="57" y="73"/>
                        <a:pt x="55" y="71"/>
                        <a:pt x="53" y="69"/>
                      </a:cubicBezTo>
                      <a:cubicBezTo>
                        <a:pt x="51" y="67"/>
                        <a:pt x="49" y="65"/>
                        <a:pt x="47" y="62"/>
                      </a:cubicBezTo>
                      <a:cubicBezTo>
                        <a:pt x="44" y="58"/>
                        <a:pt x="42" y="54"/>
                        <a:pt x="39" y="50"/>
                      </a:cubicBezTo>
                      <a:cubicBezTo>
                        <a:pt x="36" y="47"/>
                        <a:pt x="33" y="44"/>
                        <a:pt x="30" y="42"/>
                      </a:cubicBezTo>
                      <a:cubicBezTo>
                        <a:pt x="23" y="37"/>
                        <a:pt x="14" y="36"/>
                        <a:pt x="0" y="39"/>
                      </a:cubicBezTo>
                      <a:cubicBezTo>
                        <a:pt x="0" y="39"/>
                        <a:pt x="5" y="27"/>
                        <a:pt x="16" y="17"/>
                      </a:cubicBezTo>
                      <a:cubicBezTo>
                        <a:pt x="22" y="11"/>
                        <a:pt x="29" y="6"/>
                        <a:pt x="38" y="3"/>
                      </a:cubicBezTo>
                      <a:cubicBezTo>
                        <a:pt x="43" y="1"/>
                        <a:pt x="48" y="0"/>
                        <a:pt x="54" y="0"/>
                      </a:cubicBezTo>
                      <a:cubicBezTo>
                        <a:pt x="60" y="0"/>
                        <a:pt x="66" y="0"/>
                        <a:pt x="73" y="2"/>
                      </a:cubicBezTo>
                      <a:cubicBezTo>
                        <a:pt x="78" y="3"/>
                        <a:pt x="83" y="5"/>
                        <a:pt x="87" y="7"/>
                      </a:cubicBezTo>
                      <a:cubicBezTo>
                        <a:pt x="91" y="9"/>
                        <a:pt x="95" y="11"/>
                        <a:pt x="98" y="13"/>
                      </a:cubicBezTo>
                      <a:cubicBezTo>
                        <a:pt x="104" y="19"/>
                        <a:pt x="109" y="24"/>
                        <a:pt x="114" y="31"/>
                      </a:cubicBezTo>
                      <a:cubicBezTo>
                        <a:pt x="125" y="43"/>
                        <a:pt x="135" y="57"/>
                        <a:pt x="159" y="68"/>
                      </a:cubicBezTo>
                      <a:cubicBezTo>
                        <a:pt x="159" y="68"/>
                        <a:pt x="152" y="70"/>
                        <a:pt x="141" y="67"/>
                      </a:cubicBezTo>
                      <a:cubicBezTo>
                        <a:pt x="135" y="66"/>
                        <a:pt x="128" y="64"/>
                        <a:pt x="121" y="61"/>
                      </a:cubicBezTo>
                      <a:cubicBezTo>
                        <a:pt x="114" y="57"/>
                        <a:pt x="106" y="53"/>
                        <a:pt x="97" y="46"/>
                      </a:cubicBezTo>
                      <a:cubicBezTo>
                        <a:pt x="89" y="38"/>
                        <a:pt x="80" y="34"/>
                        <a:pt x="73" y="30"/>
                      </a:cubicBezTo>
                      <a:cubicBezTo>
                        <a:pt x="66" y="27"/>
                        <a:pt x="60" y="26"/>
                        <a:pt x="55" y="25"/>
                      </a:cubicBezTo>
                      <a:cubicBezTo>
                        <a:pt x="45" y="24"/>
                        <a:pt x="40" y="26"/>
                        <a:pt x="40" y="26"/>
                      </a:cubicBezTo>
                      <a:cubicBezTo>
                        <a:pt x="40" y="26"/>
                        <a:pt x="46" y="25"/>
                        <a:pt x="55" y="27"/>
                      </a:cubicBezTo>
                      <a:cubicBezTo>
                        <a:pt x="60" y="28"/>
                        <a:pt x="65" y="30"/>
                        <a:pt x="70" y="32"/>
                      </a:cubicBezTo>
                      <a:cubicBezTo>
                        <a:pt x="76" y="35"/>
                        <a:pt x="82" y="38"/>
                        <a:pt x="87" y="43"/>
                      </a:cubicBezTo>
                      <a:cubicBezTo>
                        <a:pt x="94" y="48"/>
                        <a:pt x="100" y="53"/>
                        <a:pt x="106" y="56"/>
                      </a:cubicBezTo>
                      <a:cubicBezTo>
                        <a:pt x="112" y="60"/>
                        <a:pt x="117" y="63"/>
                        <a:pt x="122" y="66"/>
                      </a:cubicBezTo>
                      <a:cubicBezTo>
                        <a:pt x="128" y="68"/>
                        <a:pt x="133" y="70"/>
                        <a:pt x="138" y="72"/>
                      </a:cubicBezTo>
                      <a:cubicBezTo>
                        <a:pt x="143" y="73"/>
                        <a:pt x="148" y="75"/>
                        <a:pt x="153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22" name="Freeform 27">
                  <a:extLst>
                    <a:ext uri="{FF2B5EF4-FFF2-40B4-BE49-F238E27FC236}">
                      <a16:creationId xmlns:a16="http://schemas.microsoft.com/office/drawing/2014/main" id="{27D77569-8504-C95B-1FD6-D09D9528B9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74333" y="5188860"/>
                  <a:ext cx="57150" cy="122238"/>
                </a:xfrm>
                <a:custGeom>
                  <a:avLst/>
                  <a:gdLst>
                    <a:gd name="T0" fmla="*/ 42 w 85"/>
                    <a:gd name="T1" fmla="*/ 179 h 180"/>
                    <a:gd name="T2" fmla="*/ 50 w 85"/>
                    <a:gd name="T3" fmla="*/ 167 h 180"/>
                    <a:gd name="T4" fmla="*/ 73 w 85"/>
                    <a:gd name="T5" fmla="*/ 136 h 180"/>
                    <a:gd name="T6" fmla="*/ 81 w 85"/>
                    <a:gd name="T7" fmla="*/ 122 h 180"/>
                    <a:gd name="T8" fmla="*/ 85 w 85"/>
                    <a:gd name="T9" fmla="*/ 105 h 180"/>
                    <a:gd name="T10" fmla="*/ 82 w 85"/>
                    <a:gd name="T11" fmla="*/ 85 h 180"/>
                    <a:gd name="T12" fmla="*/ 70 w 85"/>
                    <a:gd name="T13" fmla="*/ 64 h 180"/>
                    <a:gd name="T14" fmla="*/ 51 w 85"/>
                    <a:gd name="T15" fmla="*/ 36 h 180"/>
                    <a:gd name="T16" fmla="*/ 50 w 85"/>
                    <a:gd name="T17" fmla="*/ 0 h 180"/>
                    <a:gd name="T18" fmla="*/ 24 w 85"/>
                    <a:gd name="T19" fmla="*/ 11 h 180"/>
                    <a:gd name="T20" fmla="*/ 7 w 85"/>
                    <a:gd name="T21" fmla="*/ 33 h 180"/>
                    <a:gd name="T22" fmla="*/ 1 w 85"/>
                    <a:gd name="T23" fmla="*/ 70 h 180"/>
                    <a:gd name="T24" fmla="*/ 7 w 85"/>
                    <a:gd name="T25" fmla="*/ 99 h 180"/>
                    <a:gd name="T26" fmla="*/ 18 w 85"/>
                    <a:gd name="T27" fmla="*/ 121 h 180"/>
                    <a:gd name="T28" fmla="*/ 30 w 85"/>
                    <a:gd name="T29" fmla="*/ 146 h 180"/>
                    <a:gd name="T30" fmla="*/ 33 w 85"/>
                    <a:gd name="T31" fmla="*/ 162 h 180"/>
                    <a:gd name="T32" fmla="*/ 33 w 85"/>
                    <a:gd name="T33" fmla="*/ 180 h 180"/>
                    <a:gd name="T34" fmla="*/ 42 w 85"/>
                    <a:gd name="T35" fmla="*/ 163 h 180"/>
                    <a:gd name="T36" fmla="*/ 45 w 85"/>
                    <a:gd name="T37" fmla="*/ 142 h 180"/>
                    <a:gd name="T38" fmla="*/ 39 w 85"/>
                    <a:gd name="T39" fmla="*/ 111 h 180"/>
                    <a:gd name="T40" fmla="*/ 29 w 85"/>
                    <a:gd name="T41" fmla="*/ 58 h 180"/>
                    <a:gd name="T42" fmla="*/ 30 w 85"/>
                    <a:gd name="T43" fmla="*/ 46 h 180"/>
                    <a:gd name="T44" fmla="*/ 32 w 85"/>
                    <a:gd name="T45" fmla="*/ 42 h 180"/>
                    <a:gd name="T46" fmla="*/ 31 w 85"/>
                    <a:gd name="T47" fmla="*/ 46 h 180"/>
                    <a:gd name="T48" fmla="*/ 31 w 85"/>
                    <a:gd name="T49" fmla="*/ 59 h 180"/>
                    <a:gd name="T50" fmla="*/ 39 w 85"/>
                    <a:gd name="T51" fmla="*/ 99 h 180"/>
                    <a:gd name="T52" fmla="*/ 42 w 85"/>
                    <a:gd name="T53" fmla="*/ 179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85" h="180">
                      <a:moveTo>
                        <a:pt x="42" y="179"/>
                      </a:moveTo>
                      <a:cubicBezTo>
                        <a:pt x="42" y="179"/>
                        <a:pt x="45" y="175"/>
                        <a:pt x="50" y="167"/>
                      </a:cubicBezTo>
                      <a:cubicBezTo>
                        <a:pt x="55" y="159"/>
                        <a:pt x="63" y="148"/>
                        <a:pt x="73" y="136"/>
                      </a:cubicBezTo>
                      <a:cubicBezTo>
                        <a:pt x="76" y="132"/>
                        <a:pt x="79" y="127"/>
                        <a:pt x="81" y="122"/>
                      </a:cubicBezTo>
                      <a:cubicBezTo>
                        <a:pt x="83" y="117"/>
                        <a:pt x="85" y="111"/>
                        <a:pt x="85" y="105"/>
                      </a:cubicBezTo>
                      <a:cubicBezTo>
                        <a:pt x="85" y="99"/>
                        <a:pt x="84" y="92"/>
                        <a:pt x="82" y="85"/>
                      </a:cubicBezTo>
                      <a:cubicBezTo>
                        <a:pt x="79" y="78"/>
                        <a:pt x="76" y="71"/>
                        <a:pt x="70" y="64"/>
                      </a:cubicBezTo>
                      <a:cubicBezTo>
                        <a:pt x="62" y="54"/>
                        <a:pt x="55" y="45"/>
                        <a:pt x="51" y="36"/>
                      </a:cubicBezTo>
                      <a:cubicBezTo>
                        <a:pt x="47" y="26"/>
                        <a:pt x="46" y="15"/>
                        <a:pt x="50" y="0"/>
                      </a:cubicBezTo>
                      <a:cubicBezTo>
                        <a:pt x="50" y="0"/>
                        <a:pt x="37" y="2"/>
                        <a:pt x="24" y="11"/>
                      </a:cubicBezTo>
                      <a:cubicBezTo>
                        <a:pt x="18" y="16"/>
                        <a:pt x="12" y="23"/>
                        <a:pt x="7" y="33"/>
                      </a:cubicBezTo>
                      <a:cubicBezTo>
                        <a:pt x="3" y="42"/>
                        <a:pt x="0" y="55"/>
                        <a:pt x="1" y="70"/>
                      </a:cubicBezTo>
                      <a:cubicBezTo>
                        <a:pt x="1" y="81"/>
                        <a:pt x="3" y="91"/>
                        <a:pt x="7" y="99"/>
                      </a:cubicBezTo>
                      <a:cubicBezTo>
                        <a:pt x="10" y="107"/>
                        <a:pt x="14" y="114"/>
                        <a:pt x="18" y="121"/>
                      </a:cubicBezTo>
                      <a:cubicBezTo>
                        <a:pt x="23" y="129"/>
                        <a:pt x="27" y="137"/>
                        <a:pt x="30" y="146"/>
                      </a:cubicBezTo>
                      <a:cubicBezTo>
                        <a:pt x="31" y="151"/>
                        <a:pt x="32" y="156"/>
                        <a:pt x="33" y="162"/>
                      </a:cubicBezTo>
                      <a:cubicBezTo>
                        <a:pt x="33" y="167"/>
                        <a:pt x="34" y="173"/>
                        <a:pt x="33" y="180"/>
                      </a:cubicBezTo>
                      <a:cubicBezTo>
                        <a:pt x="33" y="180"/>
                        <a:pt x="38" y="175"/>
                        <a:pt x="42" y="163"/>
                      </a:cubicBezTo>
                      <a:cubicBezTo>
                        <a:pt x="43" y="158"/>
                        <a:pt x="45" y="150"/>
                        <a:pt x="45" y="142"/>
                      </a:cubicBezTo>
                      <a:cubicBezTo>
                        <a:pt x="45" y="133"/>
                        <a:pt x="43" y="122"/>
                        <a:pt x="39" y="111"/>
                      </a:cubicBezTo>
                      <a:cubicBezTo>
                        <a:pt x="31" y="86"/>
                        <a:pt x="28" y="69"/>
                        <a:pt x="29" y="58"/>
                      </a:cubicBezTo>
                      <a:cubicBezTo>
                        <a:pt x="29" y="52"/>
                        <a:pt x="30" y="48"/>
                        <a:pt x="30" y="46"/>
                      </a:cubicBezTo>
                      <a:cubicBezTo>
                        <a:pt x="31" y="43"/>
                        <a:pt x="32" y="42"/>
                        <a:pt x="32" y="42"/>
                      </a:cubicBezTo>
                      <a:cubicBezTo>
                        <a:pt x="32" y="42"/>
                        <a:pt x="31" y="43"/>
                        <a:pt x="31" y="46"/>
                      </a:cubicBezTo>
                      <a:cubicBezTo>
                        <a:pt x="31" y="49"/>
                        <a:pt x="31" y="53"/>
                        <a:pt x="31" y="59"/>
                      </a:cubicBezTo>
                      <a:cubicBezTo>
                        <a:pt x="32" y="69"/>
                        <a:pt x="34" y="83"/>
                        <a:pt x="39" y="99"/>
                      </a:cubicBezTo>
                      <a:cubicBezTo>
                        <a:pt x="53" y="136"/>
                        <a:pt x="50" y="158"/>
                        <a:pt x="42" y="1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23" name="Freeform 28">
                  <a:extLst>
                    <a:ext uri="{FF2B5EF4-FFF2-40B4-BE49-F238E27FC236}">
                      <a16:creationId xmlns:a16="http://schemas.microsoft.com/office/drawing/2014/main" id="{B3856BDB-4241-23A1-F5B6-704DC0C10B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14008" y="5288872"/>
                  <a:ext cx="106363" cy="68263"/>
                </a:xfrm>
                <a:custGeom>
                  <a:avLst/>
                  <a:gdLst>
                    <a:gd name="T0" fmla="*/ 149 w 156"/>
                    <a:gd name="T1" fmla="*/ 102 h 102"/>
                    <a:gd name="T2" fmla="*/ 134 w 156"/>
                    <a:gd name="T3" fmla="*/ 98 h 102"/>
                    <a:gd name="T4" fmla="*/ 95 w 156"/>
                    <a:gd name="T5" fmla="*/ 96 h 102"/>
                    <a:gd name="T6" fmla="*/ 65 w 156"/>
                    <a:gd name="T7" fmla="*/ 89 h 102"/>
                    <a:gd name="T8" fmla="*/ 52 w 156"/>
                    <a:gd name="T9" fmla="*/ 79 h 102"/>
                    <a:gd name="T10" fmla="*/ 43 w 156"/>
                    <a:gd name="T11" fmla="*/ 63 h 102"/>
                    <a:gd name="T12" fmla="*/ 30 w 156"/>
                    <a:gd name="T13" fmla="*/ 40 h 102"/>
                    <a:gd name="T14" fmla="*/ 18 w 156"/>
                    <a:gd name="T15" fmla="*/ 33 h 102"/>
                    <a:gd name="T16" fmla="*/ 0 w 156"/>
                    <a:gd name="T17" fmla="*/ 32 h 102"/>
                    <a:gd name="T18" fmla="*/ 21 w 156"/>
                    <a:gd name="T19" fmla="*/ 12 h 102"/>
                    <a:gd name="T20" fmla="*/ 47 w 156"/>
                    <a:gd name="T21" fmla="*/ 2 h 102"/>
                    <a:gd name="T22" fmla="*/ 83 w 156"/>
                    <a:gd name="T23" fmla="*/ 7 h 102"/>
                    <a:gd name="T24" fmla="*/ 97 w 156"/>
                    <a:gd name="T25" fmla="*/ 15 h 102"/>
                    <a:gd name="T26" fmla="*/ 106 w 156"/>
                    <a:gd name="T27" fmla="*/ 25 h 102"/>
                    <a:gd name="T28" fmla="*/ 114 w 156"/>
                    <a:gd name="T29" fmla="*/ 35 h 102"/>
                    <a:gd name="T30" fmla="*/ 120 w 156"/>
                    <a:gd name="T31" fmla="*/ 46 h 102"/>
                    <a:gd name="T32" fmla="*/ 156 w 156"/>
                    <a:gd name="T33" fmla="*/ 96 h 102"/>
                    <a:gd name="T34" fmla="*/ 138 w 156"/>
                    <a:gd name="T35" fmla="*/ 90 h 102"/>
                    <a:gd name="T36" fmla="*/ 119 w 156"/>
                    <a:gd name="T37" fmla="*/ 79 h 102"/>
                    <a:gd name="T38" fmla="*/ 109 w 156"/>
                    <a:gd name="T39" fmla="*/ 69 h 102"/>
                    <a:gd name="T40" fmla="*/ 104 w 156"/>
                    <a:gd name="T41" fmla="*/ 64 h 102"/>
                    <a:gd name="T42" fmla="*/ 98 w 156"/>
                    <a:gd name="T43" fmla="*/ 57 h 102"/>
                    <a:gd name="T44" fmla="*/ 87 w 156"/>
                    <a:gd name="T45" fmla="*/ 45 h 102"/>
                    <a:gd name="T46" fmla="*/ 77 w 156"/>
                    <a:gd name="T47" fmla="*/ 37 h 102"/>
                    <a:gd name="T48" fmla="*/ 68 w 156"/>
                    <a:gd name="T49" fmla="*/ 31 h 102"/>
                    <a:gd name="T50" fmla="*/ 60 w 156"/>
                    <a:gd name="T51" fmla="*/ 28 h 102"/>
                    <a:gd name="T52" fmla="*/ 44 w 156"/>
                    <a:gd name="T53" fmla="*/ 25 h 102"/>
                    <a:gd name="T54" fmla="*/ 59 w 156"/>
                    <a:gd name="T55" fmla="*/ 30 h 102"/>
                    <a:gd name="T56" fmla="*/ 73 w 156"/>
                    <a:gd name="T57" fmla="*/ 38 h 102"/>
                    <a:gd name="T58" fmla="*/ 89 w 156"/>
                    <a:gd name="T59" fmla="*/ 52 h 102"/>
                    <a:gd name="T60" fmla="*/ 149 w 156"/>
                    <a:gd name="T61" fmla="*/ 102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56" h="102">
                      <a:moveTo>
                        <a:pt x="149" y="102"/>
                      </a:moveTo>
                      <a:cubicBezTo>
                        <a:pt x="149" y="102"/>
                        <a:pt x="143" y="100"/>
                        <a:pt x="134" y="98"/>
                      </a:cubicBezTo>
                      <a:cubicBezTo>
                        <a:pt x="125" y="97"/>
                        <a:pt x="111" y="95"/>
                        <a:pt x="95" y="96"/>
                      </a:cubicBezTo>
                      <a:cubicBezTo>
                        <a:pt x="85" y="96"/>
                        <a:pt x="74" y="94"/>
                        <a:pt x="65" y="89"/>
                      </a:cubicBezTo>
                      <a:cubicBezTo>
                        <a:pt x="60" y="87"/>
                        <a:pt x="56" y="83"/>
                        <a:pt x="52" y="79"/>
                      </a:cubicBezTo>
                      <a:cubicBezTo>
                        <a:pt x="48" y="75"/>
                        <a:pt x="45" y="69"/>
                        <a:pt x="43" y="63"/>
                      </a:cubicBezTo>
                      <a:cubicBezTo>
                        <a:pt x="39" y="54"/>
                        <a:pt x="36" y="46"/>
                        <a:pt x="30" y="40"/>
                      </a:cubicBezTo>
                      <a:cubicBezTo>
                        <a:pt x="27" y="37"/>
                        <a:pt x="23" y="35"/>
                        <a:pt x="18" y="33"/>
                      </a:cubicBezTo>
                      <a:cubicBezTo>
                        <a:pt x="13" y="32"/>
                        <a:pt x="7" y="31"/>
                        <a:pt x="0" y="32"/>
                      </a:cubicBezTo>
                      <a:cubicBezTo>
                        <a:pt x="0" y="32"/>
                        <a:pt x="7" y="21"/>
                        <a:pt x="21" y="12"/>
                      </a:cubicBezTo>
                      <a:cubicBezTo>
                        <a:pt x="28" y="7"/>
                        <a:pt x="37" y="3"/>
                        <a:pt x="47" y="2"/>
                      </a:cubicBezTo>
                      <a:cubicBezTo>
                        <a:pt x="57" y="0"/>
                        <a:pt x="70" y="1"/>
                        <a:pt x="83" y="7"/>
                      </a:cubicBezTo>
                      <a:cubicBezTo>
                        <a:pt x="89" y="10"/>
                        <a:pt x="93" y="12"/>
                        <a:pt x="97" y="15"/>
                      </a:cubicBezTo>
                      <a:cubicBezTo>
                        <a:pt x="101" y="18"/>
                        <a:pt x="104" y="21"/>
                        <a:pt x="106" y="25"/>
                      </a:cubicBezTo>
                      <a:cubicBezTo>
                        <a:pt x="109" y="28"/>
                        <a:pt x="112" y="31"/>
                        <a:pt x="114" y="35"/>
                      </a:cubicBezTo>
                      <a:cubicBezTo>
                        <a:pt x="116" y="39"/>
                        <a:pt x="118" y="42"/>
                        <a:pt x="120" y="46"/>
                      </a:cubicBezTo>
                      <a:cubicBezTo>
                        <a:pt x="127" y="62"/>
                        <a:pt x="135" y="78"/>
                        <a:pt x="156" y="96"/>
                      </a:cubicBezTo>
                      <a:cubicBezTo>
                        <a:pt x="156" y="96"/>
                        <a:pt x="149" y="95"/>
                        <a:pt x="138" y="90"/>
                      </a:cubicBezTo>
                      <a:cubicBezTo>
                        <a:pt x="132" y="88"/>
                        <a:pt x="126" y="84"/>
                        <a:pt x="119" y="79"/>
                      </a:cubicBezTo>
                      <a:cubicBezTo>
                        <a:pt x="116" y="76"/>
                        <a:pt x="112" y="73"/>
                        <a:pt x="109" y="69"/>
                      </a:cubicBezTo>
                      <a:cubicBezTo>
                        <a:pt x="107" y="68"/>
                        <a:pt x="105" y="66"/>
                        <a:pt x="104" y="64"/>
                      </a:cubicBezTo>
                      <a:cubicBezTo>
                        <a:pt x="102" y="62"/>
                        <a:pt x="100" y="60"/>
                        <a:pt x="98" y="57"/>
                      </a:cubicBezTo>
                      <a:cubicBezTo>
                        <a:pt x="95" y="53"/>
                        <a:pt x="91" y="49"/>
                        <a:pt x="87" y="45"/>
                      </a:cubicBezTo>
                      <a:cubicBezTo>
                        <a:pt x="84" y="42"/>
                        <a:pt x="80" y="39"/>
                        <a:pt x="77" y="37"/>
                      </a:cubicBezTo>
                      <a:cubicBezTo>
                        <a:pt x="74" y="34"/>
                        <a:pt x="71" y="33"/>
                        <a:pt x="68" y="31"/>
                      </a:cubicBezTo>
                      <a:cubicBezTo>
                        <a:pt x="65" y="30"/>
                        <a:pt x="62" y="28"/>
                        <a:pt x="60" y="28"/>
                      </a:cubicBezTo>
                      <a:cubicBezTo>
                        <a:pt x="50" y="24"/>
                        <a:pt x="44" y="25"/>
                        <a:pt x="44" y="25"/>
                      </a:cubicBezTo>
                      <a:cubicBezTo>
                        <a:pt x="44" y="25"/>
                        <a:pt x="50" y="26"/>
                        <a:pt x="59" y="30"/>
                      </a:cubicBezTo>
                      <a:cubicBezTo>
                        <a:pt x="64" y="32"/>
                        <a:pt x="68" y="34"/>
                        <a:pt x="73" y="38"/>
                      </a:cubicBezTo>
                      <a:cubicBezTo>
                        <a:pt x="79" y="42"/>
                        <a:pt x="84" y="46"/>
                        <a:pt x="89" y="52"/>
                      </a:cubicBezTo>
                      <a:cubicBezTo>
                        <a:pt x="111" y="80"/>
                        <a:pt x="128" y="92"/>
                        <a:pt x="149" y="10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24" name="Freeform 29">
                  <a:extLst>
                    <a:ext uri="{FF2B5EF4-FFF2-40B4-BE49-F238E27FC236}">
                      <a16:creationId xmlns:a16="http://schemas.microsoft.com/office/drawing/2014/main" id="{A0168CA9-3C68-E242-4EEE-C307E9921C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21958" y="5279347"/>
                  <a:ext cx="57150" cy="125413"/>
                </a:xfrm>
                <a:custGeom>
                  <a:avLst/>
                  <a:gdLst>
                    <a:gd name="T0" fmla="*/ 15 w 84"/>
                    <a:gd name="T1" fmla="*/ 187 h 187"/>
                    <a:gd name="T2" fmla="*/ 27 w 84"/>
                    <a:gd name="T3" fmla="*/ 176 h 187"/>
                    <a:gd name="T4" fmla="*/ 60 w 84"/>
                    <a:gd name="T5" fmla="*/ 151 h 187"/>
                    <a:gd name="T6" fmla="*/ 72 w 84"/>
                    <a:gd name="T7" fmla="*/ 139 h 187"/>
                    <a:gd name="T8" fmla="*/ 80 w 84"/>
                    <a:gd name="T9" fmla="*/ 122 h 187"/>
                    <a:gd name="T10" fmla="*/ 76 w 84"/>
                    <a:gd name="T11" fmla="*/ 75 h 187"/>
                    <a:gd name="T12" fmla="*/ 68 w 84"/>
                    <a:gd name="T13" fmla="*/ 56 h 187"/>
                    <a:gd name="T14" fmla="*/ 63 w 84"/>
                    <a:gd name="T15" fmla="*/ 39 h 187"/>
                    <a:gd name="T16" fmla="*/ 69 w 84"/>
                    <a:gd name="T17" fmla="*/ 1 h 187"/>
                    <a:gd name="T18" fmla="*/ 60 w 84"/>
                    <a:gd name="T19" fmla="*/ 1 h 187"/>
                    <a:gd name="T20" fmla="*/ 40 w 84"/>
                    <a:gd name="T21" fmla="*/ 6 h 187"/>
                    <a:gd name="T22" fmla="*/ 18 w 84"/>
                    <a:gd name="T23" fmla="*/ 25 h 187"/>
                    <a:gd name="T24" fmla="*/ 9 w 84"/>
                    <a:gd name="T25" fmla="*/ 41 h 187"/>
                    <a:gd name="T26" fmla="*/ 2 w 84"/>
                    <a:gd name="T27" fmla="*/ 62 h 187"/>
                    <a:gd name="T28" fmla="*/ 0 w 84"/>
                    <a:gd name="T29" fmla="*/ 79 h 187"/>
                    <a:gd name="T30" fmla="*/ 1 w 84"/>
                    <a:gd name="T31" fmla="*/ 94 h 187"/>
                    <a:gd name="T32" fmla="*/ 4 w 84"/>
                    <a:gd name="T33" fmla="*/ 107 h 187"/>
                    <a:gd name="T34" fmla="*/ 7 w 84"/>
                    <a:gd name="T35" fmla="*/ 120 h 187"/>
                    <a:gd name="T36" fmla="*/ 12 w 84"/>
                    <a:gd name="T37" fmla="*/ 149 h 187"/>
                    <a:gd name="T38" fmla="*/ 11 w 84"/>
                    <a:gd name="T39" fmla="*/ 166 h 187"/>
                    <a:gd name="T40" fmla="*/ 9 w 84"/>
                    <a:gd name="T41" fmla="*/ 175 h 187"/>
                    <a:gd name="T42" fmla="*/ 5 w 84"/>
                    <a:gd name="T43" fmla="*/ 185 h 187"/>
                    <a:gd name="T44" fmla="*/ 10 w 84"/>
                    <a:gd name="T45" fmla="*/ 182 h 187"/>
                    <a:gd name="T46" fmla="*/ 19 w 84"/>
                    <a:gd name="T47" fmla="*/ 170 h 187"/>
                    <a:gd name="T48" fmla="*/ 29 w 84"/>
                    <a:gd name="T49" fmla="*/ 149 h 187"/>
                    <a:gd name="T50" fmla="*/ 31 w 84"/>
                    <a:gd name="T51" fmla="*/ 133 h 187"/>
                    <a:gd name="T52" fmla="*/ 32 w 84"/>
                    <a:gd name="T53" fmla="*/ 115 h 187"/>
                    <a:gd name="T54" fmla="*/ 31 w 84"/>
                    <a:gd name="T55" fmla="*/ 96 h 187"/>
                    <a:gd name="T56" fmla="*/ 31 w 84"/>
                    <a:gd name="T57" fmla="*/ 80 h 187"/>
                    <a:gd name="T58" fmla="*/ 34 w 84"/>
                    <a:gd name="T59" fmla="*/ 57 h 187"/>
                    <a:gd name="T60" fmla="*/ 41 w 84"/>
                    <a:gd name="T61" fmla="*/ 41 h 187"/>
                    <a:gd name="T62" fmla="*/ 37 w 84"/>
                    <a:gd name="T63" fmla="*/ 58 h 187"/>
                    <a:gd name="T64" fmla="*/ 35 w 84"/>
                    <a:gd name="T65" fmla="*/ 67 h 187"/>
                    <a:gd name="T66" fmla="*/ 34 w 84"/>
                    <a:gd name="T67" fmla="*/ 78 h 187"/>
                    <a:gd name="T68" fmla="*/ 35 w 84"/>
                    <a:gd name="T69" fmla="*/ 103 h 187"/>
                    <a:gd name="T70" fmla="*/ 36 w 84"/>
                    <a:gd name="T71" fmla="*/ 131 h 187"/>
                    <a:gd name="T72" fmla="*/ 32 w 84"/>
                    <a:gd name="T73" fmla="*/ 154 h 187"/>
                    <a:gd name="T74" fmla="*/ 25 w 84"/>
                    <a:gd name="T75" fmla="*/ 172 h 187"/>
                    <a:gd name="T76" fmla="*/ 15 w 84"/>
                    <a:gd name="T77" fmla="*/ 187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84" h="187">
                      <a:moveTo>
                        <a:pt x="15" y="187"/>
                      </a:moveTo>
                      <a:cubicBezTo>
                        <a:pt x="15" y="187"/>
                        <a:pt x="19" y="183"/>
                        <a:pt x="27" y="176"/>
                      </a:cubicBezTo>
                      <a:cubicBezTo>
                        <a:pt x="35" y="170"/>
                        <a:pt x="45" y="161"/>
                        <a:pt x="60" y="151"/>
                      </a:cubicBezTo>
                      <a:cubicBezTo>
                        <a:pt x="64" y="148"/>
                        <a:pt x="68" y="144"/>
                        <a:pt x="72" y="139"/>
                      </a:cubicBezTo>
                      <a:cubicBezTo>
                        <a:pt x="76" y="134"/>
                        <a:pt x="78" y="129"/>
                        <a:pt x="80" y="122"/>
                      </a:cubicBezTo>
                      <a:cubicBezTo>
                        <a:pt x="84" y="109"/>
                        <a:pt x="83" y="93"/>
                        <a:pt x="76" y="75"/>
                      </a:cubicBezTo>
                      <a:cubicBezTo>
                        <a:pt x="73" y="68"/>
                        <a:pt x="70" y="62"/>
                        <a:pt x="68" y="56"/>
                      </a:cubicBezTo>
                      <a:cubicBezTo>
                        <a:pt x="66" y="51"/>
                        <a:pt x="64" y="45"/>
                        <a:pt x="63" y="39"/>
                      </a:cubicBezTo>
                      <a:cubicBezTo>
                        <a:pt x="61" y="28"/>
                        <a:pt x="62" y="16"/>
                        <a:pt x="69" y="1"/>
                      </a:cubicBezTo>
                      <a:cubicBezTo>
                        <a:pt x="69" y="1"/>
                        <a:pt x="66" y="0"/>
                        <a:pt x="60" y="1"/>
                      </a:cubicBezTo>
                      <a:cubicBezTo>
                        <a:pt x="55" y="1"/>
                        <a:pt x="47" y="3"/>
                        <a:pt x="40" y="6"/>
                      </a:cubicBezTo>
                      <a:cubicBezTo>
                        <a:pt x="32" y="10"/>
                        <a:pt x="24" y="16"/>
                        <a:pt x="18" y="25"/>
                      </a:cubicBezTo>
                      <a:cubicBezTo>
                        <a:pt x="14" y="29"/>
                        <a:pt x="11" y="35"/>
                        <a:pt x="9" y="41"/>
                      </a:cubicBezTo>
                      <a:cubicBezTo>
                        <a:pt x="6" y="47"/>
                        <a:pt x="4" y="54"/>
                        <a:pt x="2" y="62"/>
                      </a:cubicBezTo>
                      <a:cubicBezTo>
                        <a:pt x="1" y="68"/>
                        <a:pt x="0" y="74"/>
                        <a:pt x="0" y="79"/>
                      </a:cubicBezTo>
                      <a:cubicBezTo>
                        <a:pt x="0" y="84"/>
                        <a:pt x="0" y="89"/>
                        <a:pt x="1" y="94"/>
                      </a:cubicBezTo>
                      <a:cubicBezTo>
                        <a:pt x="2" y="98"/>
                        <a:pt x="3" y="103"/>
                        <a:pt x="4" y="107"/>
                      </a:cubicBezTo>
                      <a:cubicBezTo>
                        <a:pt x="5" y="112"/>
                        <a:pt x="6" y="116"/>
                        <a:pt x="7" y="120"/>
                      </a:cubicBezTo>
                      <a:cubicBezTo>
                        <a:pt x="10" y="129"/>
                        <a:pt x="12" y="139"/>
                        <a:pt x="12" y="149"/>
                      </a:cubicBezTo>
                      <a:cubicBezTo>
                        <a:pt x="12" y="154"/>
                        <a:pt x="12" y="160"/>
                        <a:pt x="11" y="166"/>
                      </a:cubicBezTo>
                      <a:cubicBezTo>
                        <a:pt x="10" y="169"/>
                        <a:pt x="10" y="172"/>
                        <a:pt x="9" y="175"/>
                      </a:cubicBezTo>
                      <a:cubicBezTo>
                        <a:pt x="8" y="178"/>
                        <a:pt x="7" y="181"/>
                        <a:pt x="5" y="185"/>
                      </a:cubicBezTo>
                      <a:cubicBezTo>
                        <a:pt x="5" y="185"/>
                        <a:pt x="7" y="184"/>
                        <a:pt x="10" y="182"/>
                      </a:cubicBezTo>
                      <a:cubicBezTo>
                        <a:pt x="12" y="179"/>
                        <a:pt x="16" y="176"/>
                        <a:pt x="19" y="170"/>
                      </a:cubicBezTo>
                      <a:cubicBezTo>
                        <a:pt x="23" y="165"/>
                        <a:pt x="26" y="158"/>
                        <a:pt x="29" y="149"/>
                      </a:cubicBezTo>
                      <a:cubicBezTo>
                        <a:pt x="30" y="144"/>
                        <a:pt x="31" y="139"/>
                        <a:pt x="31" y="133"/>
                      </a:cubicBezTo>
                      <a:cubicBezTo>
                        <a:pt x="32" y="128"/>
                        <a:pt x="32" y="122"/>
                        <a:pt x="32" y="115"/>
                      </a:cubicBezTo>
                      <a:cubicBezTo>
                        <a:pt x="31" y="108"/>
                        <a:pt x="31" y="101"/>
                        <a:pt x="31" y="96"/>
                      </a:cubicBezTo>
                      <a:cubicBezTo>
                        <a:pt x="31" y="90"/>
                        <a:pt x="31" y="84"/>
                        <a:pt x="31" y="80"/>
                      </a:cubicBezTo>
                      <a:cubicBezTo>
                        <a:pt x="32" y="70"/>
                        <a:pt x="33" y="63"/>
                        <a:pt x="34" y="57"/>
                      </a:cubicBezTo>
                      <a:cubicBezTo>
                        <a:pt x="37" y="45"/>
                        <a:pt x="41" y="41"/>
                        <a:pt x="41" y="41"/>
                      </a:cubicBezTo>
                      <a:cubicBezTo>
                        <a:pt x="41" y="41"/>
                        <a:pt x="38" y="47"/>
                        <a:pt x="37" y="58"/>
                      </a:cubicBezTo>
                      <a:cubicBezTo>
                        <a:pt x="36" y="61"/>
                        <a:pt x="36" y="64"/>
                        <a:pt x="35" y="67"/>
                      </a:cubicBezTo>
                      <a:cubicBezTo>
                        <a:pt x="35" y="71"/>
                        <a:pt x="35" y="74"/>
                        <a:pt x="34" y="78"/>
                      </a:cubicBezTo>
                      <a:cubicBezTo>
                        <a:pt x="34" y="85"/>
                        <a:pt x="34" y="94"/>
                        <a:pt x="35" y="103"/>
                      </a:cubicBezTo>
                      <a:cubicBezTo>
                        <a:pt x="36" y="114"/>
                        <a:pt x="36" y="123"/>
                        <a:pt x="36" y="131"/>
                      </a:cubicBezTo>
                      <a:cubicBezTo>
                        <a:pt x="35" y="140"/>
                        <a:pt x="34" y="147"/>
                        <a:pt x="32" y="154"/>
                      </a:cubicBezTo>
                      <a:cubicBezTo>
                        <a:pt x="30" y="160"/>
                        <a:pt x="28" y="166"/>
                        <a:pt x="25" y="172"/>
                      </a:cubicBezTo>
                      <a:cubicBezTo>
                        <a:pt x="22" y="177"/>
                        <a:pt x="19" y="182"/>
                        <a:pt x="15" y="18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25" name="Freeform 30">
                  <a:extLst>
                    <a:ext uri="{FF2B5EF4-FFF2-40B4-BE49-F238E27FC236}">
                      <a16:creationId xmlns:a16="http://schemas.microsoft.com/office/drawing/2014/main" id="{36847F50-02E3-2796-BD5F-D833746AB4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42583" y="5368247"/>
                  <a:ext cx="93663" cy="88900"/>
                </a:xfrm>
                <a:custGeom>
                  <a:avLst/>
                  <a:gdLst>
                    <a:gd name="T0" fmla="*/ 129 w 138"/>
                    <a:gd name="T1" fmla="*/ 131 h 131"/>
                    <a:gd name="T2" fmla="*/ 125 w 138"/>
                    <a:gd name="T3" fmla="*/ 129 h 131"/>
                    <a:gd name="T4" fmla="*/ 115 w 138"/>
                    <a:gd name="T5" fmla="*/ 123 h 131"/>
                    <a:gd name="T6" fmla="*/ 76 w 138"/>
                    <a:gd name="T7" fmla="*/ 108 h 131"/>
                    <a:gd name="T8" fmla="*/ 48 w 138"/>
                    <a:gd name="T9" fmla="*/ 92 h 131"/>
                    <a:gd name="T10" fmla="*/ 38 w 138"/>
                    <a:gd name="T11" fmla="*/ 78 h 131"/>
                    <a:gd name="T12" fmla="*/ 34 w 138"/>
                    <a:gd name="T13" fmla="*/ 60 h 131"/>
                    <a:gd name="T14" fmla="*/ 27 w 138"/>
                    <a:gd name="T15" fmla="*/ 34 h 131"/>
                    <a:gd name="T16" fmla="*/ 18 w 138"/>
                    <a:gd name="T17" fmla="*/ 25 h 131"/>
                    <a:gd name="T18" fmla="*/ 0 w 138"/>
                    <a:gd name="T19" fmla="*/ 19 h 131"/>
                    <a:gd name="T20" fmla="*/ 7 w 138"/>
                    <a:gd name="T21" fmla="*/ 14 h 131"/>
                    <a:gd name="T22" fmla="*/ 27 w 138"/>
                    <a:gd name="T23" fmla="*/ 4 h 131"/>
                    <a:gd name="T24" fmla="*/ 56 w 138"/>
                    <a:gd name="T25" fmla="*/ 1 h 131"/>
                    <a:gd name="T26" fmla="*/ 73 w 138"/>
                    <a:gd name="T27" fmla="*/ 5 h 131"/>
                    <a:gd name="T28" fmla="*/ 82 w 138"/>
                    <a:gd name="T29" fmla="*/ 10 h 131"/>
                    <a:gd name="T30" fmla="*/ 92 w 138"/>
                    <a:gd name="T31" fmla="*/ 16 h 131"/>
                    <a:gd name="T32" fmla="*/ 103 w 138"/>
                    <a:gd name="T33" fmla="*/ 28 h 131"/>
                    <a:gd name="T34" fmla="*/ 110 w 138"/>
                    <a:gd name="T35" fmla="*/ 40 h 131"/>
                    <a:gd name="T36" fmla="*/ 113 w 138"/>
                    <a:gd name="T37" fmla="*/ 46 h 131"/>
                    <a:gd name="T38" fmla="*/ 114 w 138"/>
                    <a:gd name="T39" fmla="*/ 52 h 131"/>
                    <a:gd name="T40" fmla="*/ 117 w 138"/>
                    <a:gd name="T41" fmla="*/ 66 h 131"/>
                    <a:gd name="T42" fmla="*/ 119 w 138"/>
                    <a:gd name="T43" fmla="*/ 79 h 131"/>
                    <a:gd name="T44" fmla="*/ 123 w 138"/>
                    <a:gd name="T45" fmla="*/ 94 h 131"/>
                    <a:gd name="T46" fmla="*/ 129 w 138"/>
                    <a:gd name="T47" fmla="*/ 110 h 131"/>
                    <a:gd name="T48" fmla="*/ 138 w 138"/>
                    <a:gd name="T49" fmla="*/ 128 h 131"/>
                    <a:gd name="T50" fmla="*/ 121 w 138"/>
                    <a:gd name="T51" fmla="*/ 116 h 131"/>
                    <a:gd name="T52" fmla="*/ 114 w 138"/>
                    <a:gd name="T53" fmla="*/ 108 h 131"/>
                    <a:gd name="T54" fmla="*/ 106 w 138"/>
                    <a:gd name="T55" fmla="*/ 98 h 131"/>
                    <a:gd name="T56" fmla="*/ 92 w 138"/>
                    <a:gd name="T57" fmla="*/ 71 h 131"/>
                    <a:gd name="T58" fmla="*/ 77 w 138"/>
                    <a:gd name="T59" fmla="*/ 44 h 131"/>
                    <a:gd name="T60" fmla="*/ 62 w 138"/>
                    <a:gd name="T61" fmla="*/ 30 h 131"/>
                    <a:gd name="T62" fmla="*/ 47 w 138"/>
                    <a:gd name="T63" fmla="*/ 24 h 131"/>
                    <a:gd name="T64" fmla="*/ 60 w 138"/>
                    <a:gd name="T65" fmla="*/ 32 h 131"/>
                    <a:gd name="T66" fmla="*/ 73 w 138"/>
                    <a:gd name="T67" fmla="*/ 44 h 131"/>
                    <a:gd name="T68" fmla="*/ 79 w 138"/>
                    <a:gd name="T69" fmla="*/ 53 h 131"/>
                    <a:gd name="T70" fmla="*/ 84 w 138"/>
                    <a:gd name="T71" fmla="*/ 63 h 131"/>
                    <a:gd name="T72" fmla="*/ 105 w 138"/>
                    <a:gd name="T73" fmla="*/ 104 h 131"/>
                    <a:gd name="T74" fmla="*/ 116 w 138"/>
                    <a:gd name="T75" fmla="*/ 118 h 131"/>
                    <a:gd name="T76" fmla="*/ 129 w 138"/>
                    <a:gd name="T77" fmla="*/ 131 h 1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38" h="131">
                      <a:moveTo>
                        <a:pt x="129" y="131"/>
                      </a:moveTo>
                      <a:cubicBezTo>
                        <a:pt x="129" y="131"/>
                        <a:pt x="127" y="131"/>
                        <a:pt x="125" y="129"/>
                      </a:cubicBezTo>
                      <a:cubicBezTo>
                        <a:pt x="123" y="127"/>
                        <a:pt x="119" y="125"/>
                        <a:pt x="115" y="123"/>
                      </a:cubicBezTo>
                      <a:cubicBezTo>
                        <a:pt x="106" y="118"/>
                        <a:pt x="93" y="112"/>
                        <a:pt x="76" y="108"/>
                      </a:cubicBezTo>
                      <a:cubicBezTo>
                        <a:pt x="66" y="105"/>
                        <a:pt x="56" y="99"/>
                        <a:pt x="48" y="92"/>
                      </a:cubicBezTo>
                      <a:cubicBezTo>
                        <a:pt x="44" y="88"/>
                        <a:pt x="41" y="83"/>
                        <a:pt x="38" y="78"/>
                      </a:cubicBezTo>
                      <a:cubicBezTo>
                        <a:pt x="36" y="73"/>
                        <a:pt x="34" y="67"/>
                        <a:pt x="34" y="60"/>
                      </a:cubicBezTo>
                      <a:cubicBezTo>
                        <a:pt x="33" y="50"/>
                        <a:pt x="32" y="41"/>
                        <a:pt x="27" y="34"/>
                      </a:cubicBezTo>
                      <a:cubicBezTo>
                        <a:pt x="25" y="30"/>
                        <a:pt x="22" y="27"/>
                        <a:pt x="18" y="25"/>
                      </a:cubicBezTo>
                      <a:cubicBezTo>
                        <a:pt x="13" y="22"/>
                        <a:pt x="7" y="20"/>
                        <a:pt x="0" y="19"/>
                      </a:cubicBezTo>
                      <a:cubicBezTo>
                        <a:pt x="0" y="19"/>
                        <a:pt x="3" y="17"/>
                        <a:pt x="7" y="14"/>
                      </a:cubicBezTo>
                      <a:cubicBezTo>
                        <a:pt x="12" y="11"/>
                        <a:pt x="19" y="7"/>
                        <a:pt x="27" y="4"/>
                      </a:cubicBezTo>
                      <a:cubicBezTo>
                        <a:pt x="35" y="1"/>
                        <a:pt x="45" y="0"/>
                        <a:pt x="56" y="1"/>
                      </a:cubicBezTo>
                      <a:cubicBezTo>
                        <a:pt x="61" y="1"/>
                        <a:pt x="67" y="3"/>
                        <a:pt x="73" y="5"/>
                      </a:cubicBezTo>
                      <a:cubicBezTo>
                        <a:pt x="76" y="6"/>
                        <a:pt x="79" y="8"/>
                        <a:pt x="82" y="10"/>
                      </a:cubicBezTo>
                      <a:cubicBezTo>
                        <a:pt x="85" y="11"/>
                        <a:pt x="88" y="13"/>
                        <a:pt x="92" y="16"/>
                      </a:cubicBezTo>
                      <a:cubicBezTo>
                        <a:pt x="96" y="20"/>
                        <a:pt x="100" y="24"/>
                        <a:pt x="103" y="28"/>
                      </a:cubicBezTo>
                      <a:cubicBezTo>
                        <a:pt x="106" y="32"/>
                        <a:pt x="108" y="36"/>
                        <a:pt x="110" y="40"/>
                      </a:cubicBezTo>
                      <a:cubicBezTo>
                        <a:pt x="111" y="42"/>
                        <a:pt x="112" y="44"/>
                        <a:pt x="113" y="46"/>
                      </a:cubicBezTo>
                      <a:cubicBezTo>
                        <a:pt x="113" y="48"/>
                        <a:pt x="114" y="50"/>
                        <a:pt x="114" y="52"/>
                      </a:cubicBezTo>
                      <a:cubicBezTo>
                        <a:pt x="116" y="57"/>
                        <a:pt x="116" y="61"/>
                        <a:pt x="117" y="66"/>
                      </a:cubicBezTo>
                      <a:cubicBezTo>
                        <a:pt x="118" y="70"/>
                        <a:pt x="119" y="75"/>
                        <a:pt x="119" y="79"/>
                      </a:cubicBezTo>
                      <a:cubicBezTo>
                        <a:pt x="120" y="84"/>
                        <a:pt x="122" y="89"/>
                        <a:pt x="123" y="94"/>
                      </a:cubicBezTo>
                      <a:cubicBezTo>
                        <a:pt x="124" y="99"/>
                        <a:pt x="126" y="104"/>
                        <a:pt x="129" y="110"/>
                      </a:cubicBezTo>
                      <a:cubicBezTo>
                        <a:pt x="131" y="115"/>
                        <a:pt x="134" y="121"/>
                        <a:pt x="138" y="128"/>
                      </a:cubicBezTo>
                      <a:cubicBezTo>
                        <a:pt x="138" y="128"/>
                        <a:pt x="131" y="125"/>
                        <a:pt x="121" y="116"/>
                      </a:cubicBezTo>
                      <a:cubicBezTo>
                        <a:pt x="119" y="114"/>
                        <a:pt x="117" y="111"/>
                        <a:pt x="114" y="108"/>
                      </a:cubicBezTo>
                      <a:cubicBezTo>
                        <a:pt x="112" y="105"/>
                        <a:pt x="109" y="102"/>
                        <a:pt x="106" y="98"/>
                      </a:cubicBezTo>
                      <a:cubicBezTo>
                        <a:pt x="102" y="91"/>
                        <a:pt x="96" y="82"/>
                        <a:pt x="92" y="71"/>
                      </a:cubicBezTo>
                      <a:cubicBezTo>
                        <a:pt x="87" y="59"/>
                        <a:pt x="82" y="50"/>
                        <a:pt x="77" y="44"/>
                      </a:cubicBezTo>
                      <a:cubicBezTo>
                        <a:pt x="71" y="37"/>
                        <a:pt x="66" y="33"/>
                        <a:pt x="62" y="30"/>
                      </a:cubicBezTo>
                      <a:cubicBezTo>
                        <a:pt x="53" y="24"/>
                        <a:pt x="47" y="24"/>
                        <a:pt x="47" y="24"/>
                      </a:cubicBezTo>
                      <a:cubicBezTo>
                        <a:pt x="47" y="24"/>
                        <a:pt x="52" y="26"/>
                        <a:pt x="60" y="32"/>
                      </a:cubicBezTo>
                      <a:cubicBezTo>
                        <a:pt x="64" y="35"/>
                        <a:pt x="68" y="39"/>
                        <a:pt x="73" y="44"/>
                      </a:cubicBezTo>
                      <a:cubicBezTo>
                        <a:pt x="75" y="47"/>
                        <a:pt x="77" y="49"/>
                        <a:pt x="79" y="53"/>
                      </a:cubicBezTo>
                      <a:cubicBezTo>
                        <a:pt x="80" y="56"/>
                        <a:pt x="82" y="59"/>
                        <a:pt x="84" y="63"/>
                      </a:cubicBezTo>
                      <a:cubicBezTo>
                        <a:pt x="91" y="80"/>
                        <a:pt x="97" y="93"/>
                        <a:pt x="105" y="104"/>
                      </a:cubicBezTo>
                      <a:cubicBezTo>
                        <a:pt x="108" y="109"/>
                        <a:pt x="112" y="114"/>
                        <a:pt x="116" y="118"/>
                      </a:cubicBezTo>
                      <a:cubicBezTo>
                        <a:pt x="120" y="123"/>
                        <a:pt x="124" y="127"/>
                        <a:pt x="129" y="13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26" name="Freeform 31">
                  <a:extLst>
                    <a:ext uri="{FF2B5EF4-FFF2-40B4-BE49-F238E27FC236}">
                      <a16:creationId xmlns:a16="http://schemas.microsoft.com/office/drawing/2014/main" id="{6F521B91-2393-64DD-3A01-FE9A5B5E6E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25133" y="5390472"/>
                  <a:ext cx="84138" cy="119063"/>
                </a:xfrm>
                <a:custGeom>
                  <a:avLst/>
                  <a:gdLst>
                    <a:gd name="T0" fmla="*/ 9 w 125"/>
                    <a:gd name="T1" fmla="*/ 178 h 178"/>
                    <a:gd name="T2" fmla="*/ 24 w 125"/>
                    <a:gd name="T3" fmla="*/ 172 h 178"/>
                    <a:gd name="T4" fmla="*/ 66 w 125"/>
                    <a:gd name="T5" fmla="*/ 158 h 178"/>
                    <a:gd name="T6" fmla="*/ 83 w 125"/>
                    <a:gd name="T7" fmla="*/ 150 h 178"/>
                    <a:gd name="T8" fmla="*/ 97 w 125"/>
                    <a:gd name="T9" fmla="*/ 136 h 178"/>
                    <a:gd name="T10" fmla="*/ 103 w 125"/>
                    <a:gd name="T11" fmla="*/ 126 h 178"/>
                    <a:gd name="T12" fmla="*/ 106 w 125"/>
                    <a:gd name="T13" fmla="*/ 114 h 178"/>
                    <a:gd name="T14" fmla="*/ 109 w 125"/>
                    <a:gd name="T15" fmla="*/ 100 h 178"/>
                    <a:gd name="T16" fmla="*/ 108 w 125"/>
                    <a:gd name="T17" fmla="*/ 85 h 178"/>
                    <a:gd name="T18" fmla="*/ 108 w 125"/>
                    <a:gd name="T19" fmla="*/ 74 h 178"/>
                    <a:gd name="T20" fmla="*/ 107 w 125"/>
                    <a:gd name="T21" fmla="*/ 63 h 178"/>
                    <a:gd name="T22" fmla="*/ 107 w 125"/>
                    <a:gd name="T23" fmla="*/ 43 h 178"/>
                    <a:gd name="T24" fmla="*/ 125 w 125"/>
                    <a:gd name="T25" fmla="*/ 5 h 178"/>
                    <a:gd name="T26" fmla="*/ 116 w 125"/>
                    <a:gd name="T27" fmla="*/ 2 h 178"/>
                    <a:gd name="T28" fmla="*/ 93 w 125"/>
                    <a:gd name="T29" fmla="*/ 1 h 178"/>
                    <a:gd name="T30" fmla="*/ 65 w 125"/>
                    <a:gd name="T31" fmla="*/ 14 h 178"/>
                    <a:gd name="T32" fmla="*/ 51 w 125"/>
                    <a:gd name="T33" fmla="*/ 28 h 178"/>
                    <a:gd name="T34" fmla="*/ 38 w 125"/>
                    <a:gd name="T35" fmla="*/ 48 h 178"/>
                    <a:gd name="T36" fmla="*/ 31 w 125"/>
                    <a:gd name="T37" fmla="*/ 64 h 178"/>
                    <a:gd name="T38" fmla="*/ 27 w 125"/>
                    <a:gd name="T39" fmla="*/ 80 h 178"/>
                    <a:gd name="T40" fmla="*/ 24 w 125"/>
                    <a:gd name="T41" fmla="*/ 109 h 178"/>
                    <a:gd name="T42" fmla="*/ 23 w 125"/>
                    <a:gd name="T43" fmla="*/ 124 h 178"/>
                    <a:gd name="T44" fmla="*/ 19 w 125"/>
                    <a:gd name="T45" fmla="*/ 139 h 178"/>
                    <a:gd name="T46" fmla="*/ 12 w 125"/>
                    <a:gd name="T47" fmla="*/ 156 h 178"/>
                    <a:gd name="T48" fmla="*/ 0 w 125"/>
                    <a:gd name="T49" fmla="*/ 173 h 178"/>
                    <a:gd name="T50" fmla="*/ 19 w 125"/>
                    <a:gd name="T51" fmla="*/ 163 h 178"/>
                    <a:gd name="T52" fmla="*/ 36 w 125"/>
                    <a:gd name="T53" fmla="*/ 145 h 178"/>
                    <a:gd name="T54" fmla="*/ 44 w 125"/>
                    <a:gd name="T55" fmla="*/ 130 h 178"/>
                    <a:gd name="T56" fmla="*/ 48 w 125"/>
                    <a:gd name="T57" fmla="*/ 121 h 178"/>
                    <a:gd name="T58" fmla="*/ 50 w 125"/>
                    <a:gd name="T59" fmla="*/ 111 h 178"/>
                    <a:gd name="T60" fmla="*/ 62 w 125"/>
                    <a:gd name="T61" fmla="*/ 75 h 178"/>
                    <a:gd name="T62" fmla="*/ 72 w 125"/>
                    <a:gd name="T63" fmla="*/ 52 h 178"/>
                    <a:gd name="T64" fmla="*/ 81 w 125"/>
                    <a:gd name="T65" fmla="*/ 41 h 178"/>
                    <a:gd name="T66" fmla="*/ 84 w 125"/>
                    <a:gd name="T67" fmla="*/ 38 h 178"/>
                    <a:gd name="T68" fmla="*/ 81 w 125"/>
                    <a:gd name="T69" fmla="*/ 42 h 178"/>
                    <a:gd name="T70" fmla="*/ 74 w 125"/>
                    <a:gd name="T71" fmla="*/ 55 h 178"/>
                    <a:gd name="T72" fmla="*/ 66 w 125"/>
                    <a:gd name="T73" fmla="*/ 74 h 178"/>
                    <a:gd name="T74" fmla="*/ 58 w 125"/>
                    <a:gd name="T75" fmla="*/ 100 h 178"/>
                    <a:gd name="T76" fmla="*/ 37 w 125"/>
                    <a:gd name="T77" fmla="*/ 151 h 178"/>
                    <a:gd name="T78" fmla="*/ 24 w 125"/>
                    <a:gd name="T79" fmla="*/ 167 h 178"/>
                    <a:gd name="T80" fmla="*/ 9 w 125"/>
                    <a:gd name="T81" fmla="*/ 178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25" h="178">
                      <a:moveTo>
                        <a:pt x="9" y="178"/>
                      </a:moveTo>
                      <a:cubicBezTo>
                        <a:pt x="9" y="178"/>
                        <a:pt x="14" y="176"/>
                        <a:pt x="24" y="172"/>
                      </a:cubicBezTo>
                      <a:cubicBezTo>
                        <a:pt x="35" y="168"/>
                        <a:pt x="49" y="163"/>
                        <a:pt x="66" y="158"/>
                      </a:cubicBezTo>
                      <a:cubicBezTo>
                        <a:pt x="72" y="156"/>
                        <a:pt x="77" y="154"/>
                        <a:pt x="83" y="150"/>
                      </a:cubicBezTo>
                      <a:cubicBezTo>
                        <a:pt x="88" y="147"/>
                        <a:pt x="93" y="142"/>
                        <a:pt x="97" y="136"/>
                      </a:cubicBezTo>
                      <a:cubicBezTo>
                        <a:pt x="99" y="133"/>
                        <a:pt x="101" y="130"/>
                        <a:pt x="103" y="126"/>
                      </a:cubicBezTo>
                      <a:cubicBezTo>
                        <a:pt x="104" y="122"/>
                        <a:pt x="105" y="118"/>
                        <a:pt x="106" y="114"/>
                      </a:cubicBezTo>
                      <a:cubicBezTo>
                        <a:pt x="107" y="110"/>
                        <a:pt x="108" y="105"/>
                        <a:pt x="109" y="100"/>
                      </a:cubicBezTo>
                      <a:cubicBezTo>
                        <a:pt x="109" y="96"/>
                        <a:pt x="109" y="91"/>
                        <a:pt x="108" y="85"/>
                      </a:cubicBezTo>
                      <a:cubicBezTo>
                        <a:pt x="108" y="81"/>
                        <a:pt x="108" y="78"/>
                        <a:pt x="108" y="74"/>
                      </a:cubicBezTo>
                      <a:cubicBezTo>
                        <a:pt x="107" y="70"/>
                        <a:pt x="107" y="67"/>
                        <a:pt x="107" y="63"/>
                      </a:cubicBezTo>
                      <a:cubicBezTo>
                        <a:pt x="106" y="56"/>
                        <a:pt x="106" y="50"/>
                        <a:pt x="107" y="43"/>
                      </a:cubicBezTo>
                      <a:cubicBezTo>
                        <a:pt x="108" y="31"/>
                        <a:pt x="113" y="19"/>
                        <a:pt x="125" y="5"/>
                      </a:cubicBezTo>
                      <a:cubicBezTo>
                        <a:pt x="125" y="5"/>
                        <a:pt x="122" y="4"/>
                        <a:pt x="116" y="2"/>
                      </a:cubicBezTo>
                      <a:cubicBezTo>
                        <a:pt x="110" y="1"/>
                        <a:pt x="102" y="0"/>
                        <a:pt x="93" y="1"/>
                      </a:cubicBezTo>
                      <a:cubicBezTo>
                        <a:pt x="84" y="3"/>
                        <a:pt x="75" y="7"/>
                        <a:pt x="65" y="14"/>
                      </a:cubicBezTo>
                      <a:cubicBezTo>
                        <a:pt x="60" y="18"/>
                        <a:pt x="56" y="22"/>
                        <a:pt x="51" y="28"/>
                      </a:cubicBezTo>
                      <a:cubicBezTo>
                        <a:pt x="47" y="33"/>
                        <a:pt x="42" y="40"/>
                        <a:pt x="38" y="48"/>
                      </a:cubicBezTo>
                      <a:cubicBezTo>
                        <a:pt x="35" y="54"/>
                        <a:pt x="33" y="59"/>
                        <a:pt x="31" y="64"/>
                      </a:cubicBezTo>
                      <a:cubicBezTo>
                        <a:pt x="29" y="70"/>
                        <a:pt x="28" y="75"/>
                        <a:pt x="27" y="80"/>
                      </a:cubicBezTo>
                      <a:cubicBezTo>
                        <a:pt x="25" y="89"/>
                        <a:pt x="25" y="99"/>
                        <a:pt x="24" y="109"/>
                      </a:cubicBezTo>
                      <a:cubicBezTo>
                        <a:pt x="24" y="114"/>
                        <a:pt x="24" y="119"/>
                        <a:pt x="23" y="124"/>
                      </a:cubicBezTo>
                      <a:cubicBezTo>
                        <a:pt x="22" y="129"/>
                        <a:pt x="21" y="134"/>
                        <a:pt x="19" y="139"/>
                      </a:cubicBezTo>
                      <a:cubicBezTo>
                        <a:pt x="18" y="145"/>
                        <a:pt x="15" y="150"/>
                        <a:pt x="12" y="156"/>
                      </a:cubicBezTo>
                      <a:cubicBezTo>
                        <a:pt x="9" y="161"/>
                        <a:pt x="5" y="167"/>
                        <a:pt x="0" y="173"/>
                      </a:cubicBezTo>
                      <a:cubicBezTo>
                        <a:pt x="0" y="173"/>
                        <a:pt x="8" y="171"/>
                        <a:pt x="19" y="163"/>
                      </a:cubicBezTo>
                      <a:cubicBezTo>
                        <a:pt x="24" y="159"/>
                        <a:pt x="30" y="153"/>
                        <a:pt x="36" y="145"/>
                      </a:cubicBezTo>
                      <a:cubicBezTo>
                        <a:pt x="39" y="141"/>
                        <a:pt x="41" y="136"/>
                        <a:pt x="44" y="130"/>
                      </a:cubicBezTo>
                      <a:cubicBezTo>
                        <a:pt x="45" y="127"/>
                        <a:pt x="46" y="124"/>
                        <a:pt x="48" y="121"/>
                      </a:cubicBezTo>
                      <a:cubicBezTo>
                        <a:pt x="49" y="118"/>
                        <a:pt x="50" y="115"/>
                        <a:pt x="50" y="111"/>
                      </a:cubicBezTo>
                      <a:cubicBezTo>
                        <a:pt x="54" y="97"/>
                        <a:pt x="58" y="85"/>
                        <a:pt x="62" y="75"/>
                      </a:cubicBezTo>
                      <a:cubicBezTo>
                        <a:pt x="65" y="65"/>
                        <a:pt x="69" y="58"/>
                        <a:pt x="72" y="52"/>
                      </a:cubicBezTo>
                      <a:cubicBezTo>
                        <a:pt x="76" y="47"/>
                        <a:pt x="78" y="43"/>
                        <a:pt x="81" y="41"/>
                      </a:cubicBezTo>
                      <a:cubicBezTo>
                        <a:pt x="83" y="39"/>
                        <a:pt x="84" y="38"/>
                        <a:pt x="84" y="38"/>
                      </a:cubicBezTo>
                      <a:cubicBezTo>
                        <a:pt x="84" y="38"/>
                        <a:pt x="83" y="39"/>
                        <a:pt x="81" y="42"/>
                      </a:cubicBezTo>
                      <a:cubicBezTo>
                        <a:pt x="79" y="45"/>
                        <a:pt x="77" y="49"/>
                        <a:pt x="74" y="55"/>
                      </a:cubicBezTo>
                      <a:cubicBezTo>
                        <a:pt x="71" y="60"/>
                        <a:pt x="68" y="67"/>
                        <a:pt x="66" y="74"/>
                      </a:cubicBezTo>
                      <a:cubicBezTo>
                        <a:pt x="63" y="82"/>
                        <a:pt x="60" y="91"/>
                        <a:pt x="58" y="100"/>
                      </a:cubicBezTo>
                      <a:cubicBezTo>
                        <a:pt x="53" y="123"/>
                        <a:pt x="46" y="139"/>
                        <a:pt x="37" y="151"/>
                      </a:cubicBezTo>
                      <a:cubicBezTo>
                        <a:pt x="33" y="157"/>
                        <a:pt x="29" y="162"/>
                        <a:pt x="24" y="167"/>
                      </a:cubicBezTo>
                      <a:cubicBezTo>
                        <a:pt x="19" y="171"/>
                        <a:pt x="14" y="175"/>
                        <a:pt x="9" y="17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27" name="Freeform 32">
                  <a:extLst>
                    <a:ext uri="{FF2B5EF4-FFF2-40B4-BE49-F238E27FC236}">
                      <a16:creationId xmlns:a16="http://schemas.microsoft.com/office/drawing/2014/main" id="{4680A823-81A3-4734-4584-E2AD150524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50520" y="5452385"/>
                  <a:ext cx="71438" cy="109538"/>
                </a:xfrm>
                <a:custGeom>
                  <a:avLst/>
                  <a:gdLst>
                    <a:gd name="T0" fmla="*/ 89 w 107"/>
                    <a:gd name="T1" fmla="*/ 162 h 162"/>
                    <a:gd name="T2" fmla="*/ 78 w 107"/>
                    <a:gd name="T3" fmla="*/ 148 h 162"/>
                    <a:gd name="T4" fmla="*/ 45 w 107"/>
                    <a:gd name="T5" fmla="*/ 119 h 162"/>
                    <a:gd name="T6" fmla="*/ 22 w 107"/>
                    <a:gd name="T7" fmla="*/ 93 h 162"/>
                    <a:gd name="T8" fmla="*/ 19 w 107"/>
                    <a:gd name="T9" fmla="*/ 57 h 162"/>
                    <a:gd name="T10" fmla="*/ 22 w 107"/>
                    <a:gd name="T11" fmla="*/ 29 h 162"/>
                    <a:gd name="T12" fmla="*/ 0 w 107"/>
                    <a:gd name="T13" fmla="*/ 6 h 162"/>
                    <a:gd name="T14" fmla="*/ 9 w 107"/>
                    <a:gd name="T15" fmla="*/ 3 h 162"/>
                    <a:gd name="T16" fmla="*/ 32 w 107"/>
                    <a:gd name="T17" fmla="*/ 0 h 162"/>
                    <a:gd name="T18" fmla="*/ 62 w 107"/>
                    <a:gd name="T19" fmla="*/ 6 h 162"/>
                    <a:gd name="T20" fmla="*/ 78 w 107"/>
                    <a:gd name="T21" fmla="*/ 16 h 162"/>
                    <a:gd name="T22" fmla="*/ 93 w 107"/>
                    <a:gd name="T23" fmla="*/ 33 h 162"/>
                    <a:gd name="T24" fmla="*/ 101 w 107"/>
                    <a:gd name="T25" fmla="*/ 92 h 162"/>
                    <a:gd name="T26" fmla="*/ 99 w 107"/>
                    <a:gd name="T27" fmla="*/ 106 h 162"/>
                    <a:gd name="T28" fmla="*/ 97 w 107"/>
                    <a:gd name="T29" fmla="*/ 122 h 162"/>
                    <a:gd name="T30" fmla="*/ 97 w 107"/>
                    <a:gd name="T31" fmla="*/ 131 h 162"/>
                    <a:gd name="T32" fmla="*/ 97 w 107"/>
                    <a:gd name="T33" fmla="*/ 140 h 162"/>
                    <a:gd name="T34" fmla="*/ 100 w 107"/>
                    <a:gd name="T35" fmla="*/ 161 h 162"/>
                    <a:gd name="T36" fmla="*/ 96 w 107"/>
                    <a:gd name="T37" fmla="*/ 157 h 162"/>
                    <a:gd name="T38" fmla="*/ 87 w 107"/>
                    <a:gd name="T39" fmla="*/ 144 h 162"/>
                    <a:gd name="T40" fmla="*/ 74 w 107"/>
                    <a:gd name="T41" fmla="*/ 88 h 162"/>
                    <a:gd name="T42" fmla="*/ 72 w 107"/>
                    <a:gd name="T43" fmla="*/ 70 h 162"/>
                    <a:gd name="T44" fmla="*/ 70 w 107"/>
                    <a:gd name="T45" fmla="*/ 62 h 162"/>
                    <a:gd name="T46" fmla="*/ 68 w 107"/>
                    <a:gd name="T47" fmla="*/ 56 h 162"/>
                    <a:gd name="T48" fmla="*/ 58 w 107"/>
                    <a:gd name="T49" fmla="*/ 37 h 162"/>
                    <a:gd name="T50" fmla="*/ 45 w 107"/>
                    <a:gd name="T51" fmla="*/ 26 h 162"/>
                    <a:gd name="T52" fmla="*/ 56 w 107"/>
                    <a:gd name="T53" fmla="*/ 38 h 162"/>
                    <a:gd name="T54" fmla="*/ 64 w 107"/>
                    <a:gd name="T55" fmla="*/ 55 h 162"/>
                    <a:gd name="T56" fmla="*/ 69 w 107"/>
                    <a:gd name="T57" fmla="*/ 77 h 162"/>
                    <a:gd name="T58" fmla="*/ 70 w 107"/>
                    <a:gd name="T59" fmla="*/ 91 h 162"/>
                    <a:gd name="T60" fmla="*/ 71 w 107"/>
                    <a:gd name="T61" fmla="*/ 103 h 162"/>
                    <a:gd name="T62" fmla="*/ 75 w 107"/>
                    <a:gd name="T63" fmla="*/ 125 h 162"/>
                    <a:gd name="T64" fmla="*/ 81 w 107"/>
                    <a:gd name="T65" fmla="*/ 144 h 162"/>
                    <a:gd name="T66" fmla="*/ 89 w 107"/>
                    <a:gd name="T67" fmla="*/ 162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07" h="162">
                      <a:moveTo>
                        <a:pt x="89" y="162"/>
                      </a:moveTo>
                      <a:cubicBezTo>
                        <a:pt x="89" y="162"/>
                        <a:pt x="85" y="156"/>
                        <a:pt x="78" y="148"/>
                      </a:cubicBezTo>
                      <a:cubicBezTo>
                        <a:pt x="71" y="140"/>
                        <a:pt x="60" y="129"/>
                        <a:pt x="45" y="119"/>
                      </a:cubicBezTo>
                      <a:cubicBezTo>
                        <a:pt x="36" y="112"/>
                        <a:pt x="27" y="103"/>
                        <a:pt x="22" y="93"/>
                      </a:cubicBezTo>
                      <a:cubicBezTo>
                        <a:pt x="17" y="83"/>
                        <a:pt x="16" y="71"/>
                        <a:pt x="19" y="57"/>
                      </a:cubicBezTo>
                      <a:cubicBezTo>
                        <a:pt x="22" y="47"/>
                        <a:pt x="24" y="38"/>
                        <a:pt x="22" y="29"/>
                      </a:cubicBezTo>
                      <a:cubicBezTo>
                        <a:pt x="20" y="21"/>
                        <a:pt x="14" y="13"/>
                        <a:pt x="0" y="6"/>
                      </a:cubicBezTo>
                      <a:cubicBezTo>
                        <a:pt x="0" y="6"/>
                        <a:pt x="3" y="5"/>
                        <a:pt x="9" y="3"/>
                      </a:cubicBezTo>
                      <a:cubicBezTo>
                        <a:pt x="14" y="2"/>
                        <a:pt x="22" y="0"/>
                        <a:pt x="32" y="0"/>
                      </a:cubicBezTo>
                      <a:cubicBezTo>
                        <a:pt x="41" y="0"/>
                        <a:pt x="51" y="2"/>
                        <a:pt x="62" y="6"/>
                      </a:cubicBezTo>
                      <a:cubicBezTo>
                        <a:pt x="68" y="9"/>
                        <a:pt x="73" y="12"/>
                        <a:pt x="78" y="16"/>
                      </a:cubicBezTo>
                      <a:cubicBezTo>
                        <a:pt x="83" y="21"/>
                        <a:pt x="89" y="26"/>
                        <a:pt x="93" y="33"/>
                      </a:cubicBezTo>
                      <a:cubicBezTo>
                        <a:pt x="107" y="55"/>
                        <a:pt x="104" y="73"/>
                        <a:pt x="101" y="92"/>
                      </a:cubicBezTo>
                      <a:cubicBezTo>
                        <a:pt x="100" y="96"/>
                        <a:pt x="99" y="101"/>
                        <a:pt x="99" y="106"/>
                      </a:cubicBezTo>
                      <a:cubicBezTo>
                        <a:pt x="98" y="111"/>
                        <a:pt x="97" y="116"/>
                        <a:pt x="97" y="122"/>
                      </a:cubicBezTo>
                      <a:cubicBezTo>
                        <a:pt x="97" y="125"/>
                        <a:pt x="97" y="128"/>
                        <a:pt x="97" y="131"/>
                      </a:cubicBezTo>
                      <a:cubicBezTo>
                        <a:pt x="97" y="134"/>
                        <a:pt x="97" y="137"/>
                        <a:pt x="97" y="140"/>
                      </a:cubicBezTo>
                      <a:cubicBezTo>
                        <a:pt x="97" y="147"/>
                        <a:pt x="98" y="154"/>
                        <a:pt x="100" y="161"/>
                      </a:cubicBezTo>
                      <a:cubicBezTo>
                        <a:pt x="100" y="161"/>
                        <a:pt x="98" y="160"/>
                        <a:pt x="96" y="157"/>
                      </a:cubicBezTo>
                      <a:cubicBezTo>
                        <a:pt x="93" y="154"/>
                        <a:pt x="90" y="150"/>
                        <a:pt x="87" y="144"/>
                      </a:cubicBezTo>
                      <a:cubicBezTo>
                        <a:pt x="81" y="131"/>
                        <a:pt x="75" y="113"/>
                        <a:pt x="74" y="88"/>
                      </a:cubicBezTo>
                      <a:cubicBezTo>
                        <a:pt x="74" y="81"/>
                        <a:pt x="73" y="75"/>
                        <a:pt x="72" y="70"/>
                      </a:cubicBezTo>
                      <a:cubicBezTo>
                        <a:pt x="72" y="67"/>
                        <a:pt x="71" y="65"/>
                        <a:pt x="70" y="62"/>
                      </a:cubicBezTo>
                      <a:cubicBezTo>
                        <a:pt x="70" y="60"/>
                        <a:pt x="69" y="58"/>
                        <a:pt x="68" y="56"/>
                      </a:cubicBezTo>
                      <a:cubicBezTo>
                        <a:pt x="65" y="47"/>
                        <a:pt x="62" y="41"/>
                        <a:pt x="58" y="37"/>
                      </a:cubicBezTo>
                      <a:cubicBezTo>
                        <a:pt x="51" y="28"/>
                        <a:pt x="45" y="26"/>
                        <a:pt x="45" y="26"/>
                      </a:cubicBezTo>
                      <a:cubicBezTo>
                        <a:pt x="45" y="26"/>
                        <a:pt x="50" y="30"/>
                        <a:pt x="56" y="38"/>
                      </a:cubicBezTo>
                      <a:cubicBezTo>
                        <a:pt x="59" y="43"/>
                        <a:pt x="62" y="48"/>
                        <a:pt x="64" y="55"/>
                      </a:cubicBezTo>
                      <a:cubicBezTo>
                        <a:pt x="67" y="61"/>
                        <a:pt x="68" y="69"/>
                        <a:pt x="69" y="77"/>
                      </a:cubicBezTo>
                      <a:cubicBezTo>
                        <a:pt x="69" y="82"/>
                        <a:pt x="69" y="87"/>
                        <a:pt x="70" y="91"/>
                      </a:cubicBezTo>
                      <a:cubicBezTo>
                        <a:pt x="70" y="95"/>
                        <a:pt x="71" y="99"/>
                        <a:pt x="71" y="103"/>
                      </a:cubicBezTo>
                      <a:cubicBezTo>
                        <a:pt x="72" y="111"/>
                        <a:pt x="74" y="119"/>
                        <a:pt x="75" y="125"/>
                      </a:cubicBezTo>
                      <a:cubicBezTo>
                        <a:pt x="77" y="132"/>
                        <a:pt x="79" y="138"/>
                        <a:pt x="81" y="144"/>
                      </a:cubicBezTo>
                      <a:cubicBezTo>
                        <a:pt x="84" y="150"/>
                        <a:pt x="86" y="156"/>
                        <a:pt x="89" y="1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28" name="Freeform 33">
                  <a:extLst>
                    <a:ext uri="{FF2B5EF4-FFF2-40B4-BE49-F238E27FC236}">
                      <a16:creationId xmlns:a16="http://schemas.microsoft.com/office/drawing/2014/main" id="{734F7377-A885-2BC8-C3E9-10BBE89839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87033" y="5514297"/>
                  <a:ext cx="125413" cy="101600"/>
                </a:xfrm>
                <a:custGeom>
                  <a:avLst/>
                  <a:gdLst>
                    <a:gd name="T0" fmla="*/ 7 w 186"/>
                    <a:gd name="T1" fmla="*/ 149 h 150"/>
                    <a:gd name="T2" fmla="*/ 25 w 186"/>
                    <a:gd name="T3" fmla="*/ 148 h 150"/>
                    <a:gd name="T4" fmla="*/ 72 w 186"/>
                    <a:gd name="T5" fmla="*/ 149 h 150"/>
                    <a:gd name="T6" fmla="*/ 110 w 186"/>
                    <a:gd name="T7" fmla="*/ 138 h 150"/>
                    <a:gd name="T8" fmla="*/ 128 w 186"/>
                    <a:gd name="T9" fmla="*/ 120 h 150"/>
                    <a:gd name="T10" fmla="*/ 140 w 186"/>
                    <a:gd name="T11" fmla="*/ 92 h 150"/>
                    <a:gd name="T12" fmla="*/ 146 w 186"/>
                    <a:gd name="T13" fmla="*/ 69 h 150"/>
                    <a:gd name="T14" fmla="*/ 153 w 186"/>
                    <a:gd name="T15" fmla="*/ 49 h 150"/>
                    <a:gd name="T16" fmla="*/ 165 w 186"/>
                    <a:gd name="T17" fmla="*/ 32 h 150"/>
                    <a:gd name="T18" fmla="*/ 186 w 186"/>
                    <a:gd name="T19" fmla="*/ 17 h 150"/>
                    <a:gd name="T20" fmla="*/ 177 w 186"/>
                    <a:gd name="T21" fmla="*/ 11 h 150"/>
                    <a:gd name="T22" fmla="*/ 155 w 186"/>
                    <a:gd name="T23" fmla="*/ 2 h 150"/>
                    <a:gd name="T24" fmla="*/ 122 w 186"/>
                    <a:gd name="T25" fmla="*/ 5 h 150"/>
                    <a:gd name="T26" fmla="*/ 83 w 186"/>
                    <a:gd name="T27" fmla="*/ 29 h 150"/>
                    <a:gd name="T28" fmla="*/ 70 w 186"/>
                    <a:gd name="T29" fmla="*/ 43 h 150"/>
                    <a:gd name="T30" fmla="*/ 60 w 186"/>
                    <a:gd name="T31" fmla="*/ 57 h 150"/>
                    <a:gd name="T32" fmla="*/ 47 w 186"/>
                    <a:gd name="T33" fmla="*/ 85 h 150"/>
                    <a:gd name="T34" fmla="*/ 31 w 186"/>
                    <a:gd name="T35" fmla="*/ 114 h 150"/>
                    <a:gd name="T36" fmla="*/ 18 w 186"/>
                    <a:gd name="T37" fmla="*/ 128 h 150"/>
                    <a:gd name="T38" fmla="*/ 0 w 186"/>
                    <a:gd name="T39" fmla="*/ 140 h 150"/>
                    <a:gd name="T40" fmla="*/ 6 w 186"/>
                    <a:gd name="T41" fmla="*/ 141 h 150"/>
                    <a:gd name="T42" fmla="*/ 23 w 186"/>
                    <a:gd name="T43" fmla="*/ 138 h 150"/>
                    <a:gd name="T44" fmla="*/ 34 w 186"/>
                    <a:gd name="T45" fmla="*/ 133 h 150"/>
                    <a:gd name="T46" fmla="*/ 46 w 186"/>
                    <a:gd name="T47" fmla="*/ 125 h 150"/>
                    <a:gd name="T48" fmla="*/ 59 w 186"/>
                    <a:gd name="T49" fmla="*/ 114 h 150"/>
                    <a:gd name="T50" fmla="*/ 73 w 186"/>
                    <a:gd name="T51" fmla="*/ 97 h 150"/>
                    <a:gd name="T52" fmla="*/ 97 w 186"/>
                    <a:gd name="T53" fmla="*/ 65 h 150"/>
                    <a:gd name="T54" fmla="*/ 115 w 186"/>
                    <a:gd name="T55" fmla="*/ 46 h 150"/>
                    <a:gd name="T56" fmla="*/ 128 w 186"/>
                    <a:gd name="T57" fmla="*/ 37 h 150"/>
                    <a:gd name="T58" fmla="*/ 133 w 186"/>
                    <a:gd name="T59" fmla="*/ 36 h 150"/>
                    <a:gd name="T60" fmla="*/ 128 w 186"/>
                    <a:gd name="T61" fmla="*/ 39 h 150"/>
                    <a:gd name="T62" fmla="*/ 117 w 186"/>
                    <a:gd name="T63" fmla="*/ 49 h 150"/>
                    <a:gd name="T64" fmla="*/ 109 w 186"/>
                    <a:gd name="T65" fmla="*/ 56 h 150"/>
                    <a:gd name="T66" fmla="*/ 101 w 186"/>
                    <a:gd name="T67" fmla="*/ 66 h 150"/>
                    <a:gd name="T68" fmla="*/ 93 w 186"/>
                    <a:gd name="T69" fmla="*/ 76 h 150"/>
                    <a:gd name="T70" fmla="*/ 84 w 186"/>
                    <a:gd name="T71" fmla="*/ 89 h 150"/>
                    <a:gd name="T72" fmla="*/ 65 w 186"/>
                    <a:gd name="T73" fmla="*/ 115 h 150"/>
                    <a:gd name="T74" fmla="*/ 46 w 186"/>
                    <a:gd name="T75" fmla="*/ 132 h 150"/>
                    <a:gd name="T76" fmla="*/ 7 w 186"/>
                    <a:gd name="T77" fmla="*/ 149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6" h="150">
                      <a:moveTo>
                        <a:pt x="7" y="149"/>
                      </a:moveTo>
                      <a:cubicBezTo>
                        <a:pt x="7" y="149"/>
                        <a:pt x="14" y="148"/>
                        <a:pt x="25" y="148"/>
                      </a:cubicBezTo>
                      <a:cubicBezTo>
                        <a:pt x="36" y="148"/>
                        <a:pt x="52" y="147"/>
                        <a:pt x="72" y="149"/>
                      </a:cubicBezTo>
                      <a:cubicBezTo>
                        <a:pt x="84" y="150"/>
                        <a:pt x="98" y="147"/>
                        <a:pt x="110" y="138"/>
                      </a:cubicBezTo>
                      <a:cubicBezTo>
                        <a:pt x="117" y="134"/>
                        <a:pt x="122" y="128"/>
                        <a:pt x="128" y="120"/>
                      </a:cubicBezTo>
                      <a:cubicBezTo>
                        <a:pt x="133" y="112"/>
                        <a:pt x="137" y="103"/>
                        <a:pt x="140" y="92"/>
                      </a:cubicBezTo>
                      <a:cubicBezTo>
                        <a:pt x="142" y="84"/>
                        <a:pt x="144" y="76"/>
                        <a:pt x="146" y="69"/>
                      </a:cubicBezTo>
                      <a:cubicBezTo>
                        <a:pt x="148" y="62"/>
                        <a:pt x="150" y="55"/>
                        <a:pt x="153" y="49"/>
                      </a:cubicBezTo>
                      <a:cubicBezTo>
                        <a:pt x="157" y="43"/>
                        <a:pt x="160" y="37"/>
                        <a:pt x="165" y="32"/>
                      </a:cubicBezTo>
                      <a:cubicBezTo>
                        <a:pt x="171" y="27"/>
                        <a:pt x="177" y="22"/>
                        <a:pt x="186" y="17"/>
                      </a:cubicBezTo>
                      <a:cubicBezTo>
                        <a:pt x="186" y="17"/>
                        <a:pt x="183" y="14"/>
                        <a:pt x="177" y="11"/>
                      </a:cubicBezTo>
                      <a:cubicBezTo>
                        <a:pt x="172" y="7"/>
                        <a:pt x="164" y="4"/>
                        <a:pt x="155" y="2"/>
                      </a:cubicBezTo>
                      <a:cubicBezTo>
                        <a:pt x="145" y="0"/>
                        <a:pt x="134" y="0"/>
                        <a:pt x="122" y="5"/>
                      </a:cubicBezTo>
                      <a:cubicBezTo>
                        <a:pt x="110" y="9"/>
                        <a:pt x="97" y="16"/>
                        <a:pt x="83" y="29"/>
                      </a:cubicBezTo>
                      <a:cubicBezTo>
                        <a:pt x="78" y="34"/>
                        <a:pt x="73" y="38"/>
                        <a:pt x="70" y="43"/>
                      </a:cubicBezTo>
                      <a:cubicBezTo>
                        <a:pt x="66" y="48"/>
                        <a:pt x="63" y="52"/>
                        <a:pt x="60" y="57"/>
                      </a:cubicBezTo>
                      <a:cubicBezTo>
                        <a:pt x="55" y="66"/>
                        <a:pt x="51" y="75"/>
                        <a:pt x="47" y="85"/>
                      </a:cubicBezTo>
                      <a:cubicBezTo>
                        <a:pt x="43" y="94"/>
                        <a:pt x="39" y="104"/>
                        <a:pt x="31" y="114"/>
                      </a:cubicBezTo>
                      <a:cubicBezTo>
                        <a:pt x="28" y="119"/>
                        <a:pt x="24" y="123"/>
                        <a:pt x="18" y="128"/>
                      </a:cubicBezTo>
                      <a:cubicBezTo>
                        <a:pt x="13" y="132"/>
                        <a:pt x="7" y="137"/>
                        <a:pt x="0" y="140"/>
                      </a:cubicBezTo>
                      <a:cubicBezTo>
                        <a:pt x="0" y="140"/>
                        <a:pt x="2" y="141"/>
                        <a:pt x="6" y="141"/>
                      </a:cubicBezTo>
                      <a:cubicBezTo>
                        <a:pt x="10" y="141"/>
                        <a:pt x="16" y="140"/>
                        <a:pt x="23" y="138"/>
                      </a:cubicBezTo>
                      <a:cubicBezTo>
                        <a:pt x="26" y="136"/>
                        <a:pt x="30" y="135"/>
                        <a:pt x="34" y="133"/>
                      </a:cubicBezTo>
                      <a:cubicBezTo>
                        <a:pt x="38" y="131"/>
                        <a:pt x="42" y="128"/>
                        <a:pt x="46" y="125"/>
                      </a:cubicBezTo>
                      <a:cubicBezTo>
                        <a:pt x="50" y="122"/>
                        <a:pt x="55" y="118"/>
                        <a:pt x="59" y="114"/>
                      </a:cubicBezTo>
                      <a:cubicBezTo>
                        <a:pt x="64" y="109"/>
                        <a:pt x="68" y="103"/>
                        <a:pt x="73" y="97"/>
                      </a:cubicBezTo>
                      <a:cubicBezTo>
                        <a:pt x="82" y="84"/>
                        <a:pt x="90" y="73"/>
                        <a:pt x="97" y="65"/>
                      </a:cubicBezTo>
                      <a:cubicBezTo>
                        <a:pt x="104" y="56"/>
                        <a:pt x="110" y="50"/>
                        <a:pt x="115" y="46"/>
                      </a:cubicBezTo>
                      <a:cubicBezTo>
                        <a:pt x="121" y="42"/>
                        <a:pt x="125" y="39"/>
                        <a:pt x="128" y="37"/>
                      </a:cubicBezTo>
                      <a:cubicBezTo>
                        <a:pt x="131" y="36"/>
                        <a:pt x="133" y="36"/>
                        <a:pt x="133" y="36"/>
                      </a:cubicBezTo>
                      <a:cubicBezTo>
                        <a:pt x="133" y="36"/>
                        <a:pt x="131" y="37"/>
                        <a:pt x="128" y="39"/>
                      </a:cubicBezTo>
                      <a:cubicBezTo>
                        <a:pt x="125" y="41"/>
                        <a:pt x="121" y="44"/>
                        <a:pt x="117" y="49"/>
                      </a:cubicBezTo>
                      <a:cubicBezTo>
                        <a:pt x="114" y="51"/>
                        <a:pt x="112" y="54"/>
                        <a:pt x="109" y="56"/>
                      </a:cubicBezTo>
                      <a:cubicBezTo>
                        <a:pt x="107" y="59"/>
                        <a:pt x="104" y="62"/>
                        <a:pt x="101" y="66"/>
                      </a:cubicBezTo>
                      <a:cubicBezTo>
                        <a:pt x="98" y="69"/>
                        <a:pt x="95" y="72"/>
                        <a:pt x="93" y="76"/>
                      </a:cubicBezTo>
                      <a:cubicBezTo>
                        <a:pt x="90" y="80"/>
                        <a:pt x="87" y="84"/>
                        <a:pt x="84" y="89"/>
                      </a:cubicBezTo>
                      <a:cubicBezTo>
                        <a:pt x="78" y="99"/>
                        <a:pt x="71" y="108"/>
                        <a:pt x="65" y="115"/>
                      </a:cubicBezTo>
                      <a:cubicBezTo>
                        <a:pt x="58" y="122"/>
                        <a:pt x="52" y="127"/>
                        <a:pt x="46" y="132"/>
                      </a:cubicBezTo>
                      <a:cubicBezTo>
                        <a:pt x="33" y="141"/>
                        <a:pt x="21" y="146"/>
                        <a:pt x="7" y="14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29" name="Freeform 34">
                  <a:extLst>
                    <a:ext uri="{FF2B5EF4-FFF2-40B4-BE49-F238E27FC236}">
                      <a16:creationId xmlns:a16="http://schemas.microsoft.com/office/drawing/2014/main" id="{6B7CBCEB-A4E1-BE27-D6B4-EDF9BA5184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23533" y="5531760"/>
                  <a:ext cx="65088" cy="130175"/>
                </a:xfrm>
                <a:custGeom>
                  <a:avLst/>
                  <a:gdLst>
                    <a:gd name="T0" fmla="*/ 44 w 96"/>
                    <a:gd name="T1" fmla="*/ 189 h 193"/>
                    <a:gd name="T2" fmla="*/ 38 w 96"/>
                    <a:gd name="T3" fmla="*/ 172 h 193"/>
                    <a:gd name="T4" fmla="*/ 15 w 96"/>
                    <a:gd name="T5" fmla="*/ 131 h 193"/>
                    <a:gd name="T6" fmla="*/ 1 w 96"/>
                    <a:gd name="T7" fmla="*/ 97 h 193"/>
                    <a:gd name="T8" fmla="*/ 2 w 96"/>
                    <a:gd name="T9" fmla="*/ 78 h 193"/>
                    <a:gd name="T10" fmla="*/ 11 w 96"/>
                    <a:gd name="T11" fmla="*/ 59 h 193"/>
                    <a:gd name="T12" fmla="*/ 19 w 96"/>
                    <a:gd name="T13" fmla="*/ 46 h 193"/>
                    <a:gd name="T14" fmla="*/ 24 w 96"/>
                    <a:gd name="T15" fmla="*/ 32 h 193"/>
                    <a:gd name="T16" fmla="*/ 9 w 96"/>
                    <a:gd name="T17" fmla="*/ 0 h 193"/>
                    <a:gd name="T18" fmla="*/ 19 w 96"/>
                    <a:gd name="T19" fmla="*/ 1 h 193"/>
                    <a:gd name="T20" fmla="*/ 43 w 96"/>
                    <a:gd name="T21" fmla="*/ 6 h 193"/>
                    <a:gd name="T22" fmla="*/ 72 w 96"/>
                    <a:gd name="T23" fmla="*/ 23 h 193"/>
                    <a:gd name="T24" fmla="*/ 84 w 96"/>
                    <a:gd name="T25" fmla="*/ 39 h 193"/>
                    <a:gd name="T26" fmla="*/ 93 w 96"/>
                    <a:gd name="T27" fmla="*/ 61 h 193"/>
                    <a:gd name="T28" fmla="*/ 93 w 96"/>
                    <a:gd name="T29" fmla="*/ 95 h 193"/>
                    <a:gd name="T30" fmla="*/ 80 w 96"/>
                    <a:gd name="T31" fmla="*/ 123 h 193"/>
                    <a:gd name="T32" fmla="*/ 73 w 96"/>
                    <a:gd name="T33" fmla="*/ 137 h 193"/>
                    <a:gd name="T34" fmla="*/ 66 w 96"/>
                    <a:gd name="T35" fmla="*/ 152 h 193"/>
                    <a:gd name="T36" fmla="*/ 55 w 96"/>
                    <a:gd name="T37" fmla="*/ 193 h 193"/>
                    <a:gd name="T38" fmla="*/ 53 w 96"/>
                    <a:gd name="T39" fmla="*/ 187 h 193"/>
                    <a:gd name="T40" fmla="*/ 49 w 96"/>
                    <a:gd name="T41" fmla="*/ 170 h 193"/>
                    <a:gd name="T42" fmla="*/ 48 w 96"/>
                    <a:gd name="T43" fmla="*/ 144 h 193"/>
                    <a:gd name="T44" fmla="*/ 50 w 96"/>
                    <a:gd name="T45" fmla="*/ 128 h 193"/>
                    <a:gd name="T46" fmla="*/ 55 w 96"/>
                    <a:gd name="T47" fmla="*/ 110 h 193"/>
                    <a:gd name="T48" fmla="*/ 59 w 96"/>
                    <a:gd name="T49" fmla="*/ 91 h 193"/>
                    <a:gd name="T50" fmla="*/ 60 w 96"/>
                    <a:gd name="T51" fmla="*/ 75 h 193"/>
                    <a:gd name="T52" fmla="*/ 57 w 96"/>
                    <a:gd name="T53" fmla="*/ 52 h 193"/>
                    <a:gd name="T54" fmla="*/ 51 w 96"/>
                    <a:gd name="T55" fmla="*/ 40 h 193"/>
                    <a:gd name="T56" fmla="*/ 48 w 96"/>
                    <a:gd name="T57" fmla="*/ 36 h 193"/>
                    <a:gd name="T58" fmla="*/ 54 w 96"/>
                    <a:gd name="T59" fmla="*/ 53 h 193"/>
                    <a:gd name="T60" fmla="*/ 57 w 96"/>
                    <a:gd name="T61" fmla="*/ 73 h 193"/>
                    <a:gd name="T62" fmla="*/ 53 w 96"/>
                    <a:gd name="T63" fmla="*/ 97 h 193"/>
                    <a:gd name="T64" fmla="*/ 46 w 96"/>
                    <a:gd name="T65" fmla="*/ 124 h 193"/>
                    <a:gd name="T66" fmla="*/ 43 w 96"/>
                    <a:gd name="T67" fmla="*/ 148 h 193"/>
                    <a:gd name="T68" fmla="*/ 44 w 96"/>
                    <a:gd name="T69" fmla="*/ 189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96" h="193">
                      <a:moveTo>
                        <a:pt x="44" y="189"/>
                      </a:moveTo>
                      <a:cubicBezTo>
                        <a:pt x="44" y="189"/>
                        <a:pt x="43" y="183"/>
                        <a:pt x="38" y="172"/>
                      </a:cubicBezTo>
                      <a:cubicBezTo>
                        <a:pt x="34" y="161"/>
                        <a:pt x="26" y="147"/>
                        <a:pt x="15" y="131"/>
                      </a:cubicBezTo>
                      <a:cubicBezTo>
                        <a:pt x="8" y="121"/>
                        <a:pt x="2" y="109"/>
                        <a:pt x="1" y="97"/>
                      </a:cubicBezTo>
                      <a:cubicBezTo>
                        <a:pt x="0" y="91"/>
                        <a:pt x="0" y="84"/>
                        <a:pt x="2" y="78"/>
                      </a:cubicBezTo>
                      <a:cubicBezTo>
                        <a:pt x="4" y="72"/>
                        <a:pt x="6" y="66"/>
                        <a:pt x="11" y="59"/>
                      </a:cubicBezTo>
                      <a:cubicBezTo>
                        <a:pt x="14" y="54"/>
                        <a:pt x="17" y="50"/>
                        <a:pt x="19" y="46"/>
                      </a:cubicBezTo>
                      <a:cubicBezTo>
                        <a:pt x="21" y="41"/>
                        <a:pt x="23" y="37"/>
                        <a:pt x="24" y="32"/>
                      </a:cubicBezTo>
                      <a:cubicBezTo>
                        <a:pt x="24" y="23"/>
                        <a:pt x="21" y="12"/>
                        <a:pt x="9" y="0"/>
                      </a:cubicBezTo>
                      <a:cubicBezTo>
                        <a:pt x="9" y="0"/>
                        <a:pt x="13" y="0"/>
                        <a:pt x="19" y="1"/>
                      </a:cubicBezTo>
                      <a:cubicBezTo>
                        <a:pt x="26" y="2"/>
                        <a:pt x="34" y="3"/>
                        <a:pt x="43" y="6"/>
                      </a:cubicBezTo>
                      <a:cubicBezTo>
                        <a:pt x="53" y="9"/>
                        <a:pt x="63" y="15"/>
                        <a:pt x="72" y="23"/>
                      </a:cubicBezTo>
                      <a:cubicBezTo>
                        <a:pt x="76" y="27"/>
                        <a:pt x="81" y="33"/>
                        <a:pt x="84" y="39"/>
                      </a:cubicBezTo>
                      <a:cubicBezTo>
                        <a:pt x="88" y="45"/>
                        <a:pt x="91" y="53"/>
                        <a:pt x="93" y="61"/>
                      </a:cubicBezTo>
                      <a:cubicBezTo>
                        <a:pt x="96" y="74"/>
                        <a:pt x="95" y="86"/>
                        <a:pt x="93" y="95"/>
                      </a:cubicBezTo>
                      <a:cubicBezTo>
                        <a:pt x="90" y="105"/>
                        <a:pt x="85" y="114"/>
                        <a:pt x="80" y="123"/>
                      </a:cubicBezTo>
                      <a:cubicBezTo>
                        <a:pt x="78" y="127"/>
                        <a:pt x="75" y="132"/>
                        <a:pt x="73" y="137"/>
                      </a:cubicBezTo>
                      <a:cubicBezTo>
                        <a:pt x="70" y="142"/>
                        <a:pt x="68" y="147"/>
                        <a:pt x="66" y="152"/>
                      </a:cubicBezTo>
                      <a:cubicBezTo>
                        <a:pt x="61" y="163"/>
                        <a:pt x="57" y="176"/>
                        <a:pt x="55" y="193"/>
                      </a:cubicBezTo>
                      <a:cubicBezTo>
                        <a:pt x="55" y="193"/>
                        <a:pt x="54" y="191"/>
                        <a:pt x="53" y="187"/>
                      </a:cubicBezTo>
                      <a:cubicBezTo>
                        <a:pt x="51" y="183"/>
                        <a:pt x="50" y="177"/>
                        <a:pt x="49" y="170"/>
                      </a:cubicBezTo>
                      <a:cubicBezTo>
                        <a:pt x="47" y="163"/>
                        <a:pt x="47" y="155"/>
                        <a:pt x="48" y="144"/>
                      </a:cubicBezTo>
                      <a:cubicBezTo>
                        <a:pt x="48" y="139"/>
                        <a:pt x="49" y="134"/>
                        <a:pt x="50" y="128"/>
                      </a:cubicBezTo>
                      <a:cubicBezTo>
                        <a:pt x="51" y="122"/>
                        <a:pt x="53" y="116"/>
                        <a:pt x="55" y="110"/>
                      </a:cubicBezTo>
                      <a:cubicBezTo>
                        <a:pt x="57" y="103"/>
                        <a:pt x="58" y="96"/>
                        <a:pt x="59" y="91"/>
                      </a:cubicBezTo>
                      <a:cubicBezTo>
                        <a:pt x="60" y="85"/>
                        <a:pt x="60" y="80"/>
                        <a:pt x="60" y="75"/>
                      </a:cubicBezTo>
                      <a:cubicBezTo>
                        <a:pt x="60" y="66"/>
                        <a:pt x="59" y="58"/>
                        <a:pt x="57" y="52"/>
                      </a:cubicBezTo>
                      <a:cubicBezTo>
                        <a:pt x="55" y="47"/>
                        <a:pt x="53" y="43"/>
                        <a:pt x="51" y="40"/>
                      </a:cubicBezTo>
                      <a:cubicBezTo>
                        <a:pt x="49" y="38"/>
                        <a:pt x="48" y="36"/>
                        <a:pt x="48" y="36"/>
                      </a:cubicBezTo>
                      <a:cubicBezTo>
                        <a:pt x="48" y="36"/>
                        <a:pt x="52" y="43"/>
                        <a:pt x="54" y="53"/>
                      </a:cubicBezTo>
                      <a:cubicBezTo>
                        <a:pt x="55" y="59"/>
                        <a:pt x="57" y="65"/>
                        <a:pt x="57" y="73"/>
                      </a:cubicBezTo>
                      <a:cubicBezTo>
                        <a:pt x="57" y="80"/>
                        <a:pt x="56" y="88"/>
                        <a:pt x="53" y="97"/>
                      </a:cubicBezTo>
                      <a:cubicBezTo>
                        <a:pt x="50" y="107"/>
                        <a:pt x="48" y="116"/>
                        <a:pt x="46" y="124"/>
                      </a:cubicBezTo>
                      <a:cubicBezTo>
                        <a:pt x="44" y="133"/>
                        <a:pt x="43" y="140"/>
                        <a:pt x="43" y="148"/>
                      </a:cubicBezTo>
                      <a:cubicBezTo>
                        <a:pt x="41" y="162"/>
                        <a:pt x="42" y="176"/>
                        <a:pt x="44" y="1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30" name="Freeform 35">
                  <a:extLst>
                    <a:ext uri="{FF2B5EF4-FFF2-40B4-BE49-F238E27FC236}">
                      <a16:creationId xmlns:a16="http://schemas.microsoft.com/office/drawing/2014/main" id="{F4003683-4462-859C-02F6-2F23B9B794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14008" y="5634947"/>
                  <a:ext cx="153988" cy="92075"/>
                </a:xfrm>
                <a:custGeom>
                  <a:avLst/>
                  <a:gdLst>
                    <a:gd name="T0" fmla="*/ 4 w 227"/>
                    <a:gd name="T1" fmla="*/ 107 h 134"/>
                    <a:gd name="T2" fmla="*/ 23 w 227"/>
                    <a:gd name="T3" fmla="*/ 111 h 134"/>
                    <a:gd name="T4" fmla="*/ 70 w 227"/>
                    <a:gd name="T5" fmla="*/ 128 h 134"/>
                    <a:gd name="T6" fmla="*/ 112 w 227"/>
                    <a:gd name="T7" fmla="*/ 129 h 134"/>
                    <a:gd name="T8" fmla="*/ 135 w 227"/>
                    <a:gd name="T9" fmla="*/ 117 h 134"/>
                    <a:gd name="T10" fmla="*/ 157 w 227"/>
                    <a:gd name="T11" fmla="*/ 93 h 134"/>
                    <a:gd name="T12" fmla="*/ 170 w 227"/>
                    <a:gd name="T13" fmla="*/ 73 h 134"/>
                    <a:gd name="T14" fmla="*/ 184 w 227"/>
                    <a:gd name="T15" fmla="*/ 56 h 134"/>
                    <a:gd name="T16" fmla="*/ 227 w 227"/>
                    <a:gd name="T17" fmla="*/ 36 h 134"/>
                    <a:gd name="T18" fmla="*/ 221 w 227"/>
                    <a:gd name="T19" fmla="*/ 26 h 134"/>
                    <a:gd name="T20" fmla="*/ 202 w 227"/>
                    <a:gd name="T21" fmla="*/ 9 h 134"/>
                    <a:gd name="T22" fmla="*/ 168 w 227"/>
                    <a:gd name="T23" fmla="*/ 0 h 134"/>
                    <a:gd name="T24" fmla="*/ 146 w 227"/>
                    <a:gd name="T25" fmla="*/ 3 h 134"/>
                    <a:gd name="T26" fmla="*/ 120 w 227"/>
                    <a:gd name="T27" fmla="*/ 11 h 134"/>
                    <a:gd name="T28" fmla="*/ 88 w 227"/>
                    <a:gd name="T29" fmla="*/ 31 h 134"/>
                    <a:gd name="T30" fmla="*/ 66 w 227"/>
                    <a:gd name="T31" fmla="*/ 55 h 134"/>
                    <a:gd name="T32" fmla="*/ 54 w 227"/>
                    <a:gd name="T33" fmla="*/ 67 h 134"/>
                    <a:gd name="T34" fmla="*/ 47 w 227"/>
                    <a:gd name="T35" fmla="*/ 73 h 134"/>
                    <a:gd name="T36" fmla="*/ 40 w 227"/>
                    <a:gd name="T37" fmla="*/ 79 h 134"/>
                    <a:gd name="T38" fmla="*/ 0 w 227"/>
                    <a:gd name="T39" fmla="*/ 96 h 134"/>
                    <a:gd name="T40" fmla="*/ 24 w 227"/>
                    <a:gd name="T41" fmla="*/ 100 h 134"/>
                    <a:gd name="T42" fmla="*/ 51 w 227"/>
                    <a:gd name="T43" fmla="*/ 95 h 134"/>
                    <a:gd name="T44" fmla="*/ 68 w 227"/>
                    <a:gd name="T45" fmla="*/ 88 h 134"/>
                    <a:gd name="T46" fmla="*/ 87 w 227"/>
                    <a:gd name="T47" fmla="*/ 76 h 134"/>
                    <a:gd name="T48" fmla="*/ 106 w 227"/>
                    <a:gd name="T49" fmla="*/ 62 h 134"/>
                    <a:gd name="T50" fmla="*/ 122 w 227"/>
                    <a:gd name="T51" fmla="*/ 52 h 134"/>
                    <a:gd name="T52" fmla="*/ 147 w 227"/>
                    <a:gd name="T53" fmla="*/ 39 h 134"/>
                    <a:gd name="T54" fmla="*/ 163 w 227"/>
                    <a:gd name="T55" fmla="*/ 35 h 134"/>
                    <a:gd name="T56" fmla="*/ 168 w 227"/>
                    <a:gd name="T57" fmla="*/ 35 h 134"/>
                    <a:gd name="T58" fmla="*/ 162 w 227"/>
                    <a:gd name="T59" fmla="*/ 37 h 134"/>
                    <a:gd name="T60" fmla="*/ 147 w 227"/>
                    <a:gd name="T61" fmla="*/ 43 h 134"/>
                    <a:gd name="T62" fmla="*/ 101 w 227"/>
                    <a:gd name="T63" fmla="*/ 71 h 134"/>
                    <a:gd name="T64" fmla="*/ 48 w 227"/>
                    <a:gd name="T65" fmla="*/ 102 h 134"/>
                    <a:gd name="T66" fmla="*/ 4 w 227"/>
                    <a:gd name="T67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227" h="134">
                      <a:moveTo>
                        <a:pt x="4" y="107"/>
                      </a:moveTo>
                      <a:cubicBezTo>
                        <a:pt x="4" y="107"/>
                        <a:pt x="11" y="108"/>
                        <a:pt x="23" y="111"/>
                      </a:cubicBezTo>
                      <a:cubicBezTo>
                        <a:pt x="34" y="115"/>
                        <a:pt x="51" y="120"/>
                        <a:pt x="70" y="128"/>
                      </a:cubicBezTo>
                      <a:cubicBezTo>
                        <a:pt x="82" y="133"/>
                        <a:pt x="96" y="134"/>
                        <a:pt x="112" y="129"/>
                      </a:cubicBezTo>
                      <a:cubicBezTo>
                        <a:pt x="120" y="127"/>
                        <a:pt x="127" y="123"/>
                        <a:pt x="135" y="117"/>
                      </a:cubicBezTo>
                      <a:cubicBezTo>
                        <a:pt x="143" y="111"/>
                        <a:pt x="150" y="103"/>
                        <a:pt x="157" y="93"/>
                      </a:cubicBezTo>
                      <a:cubicBezTo>
                        <a:pt x="161" y="86"/>
                        <a:pt x="166" y="79"/>
                        <a:pt x="170" y="73"/>
                      </a:cubicBezTo>
                      <a:cubicBezTo>
                        <a:pt x="174" y="67"/>
                        <a:pt x="179" y="61"/>
                        <a:pt x="184" y="56"/>
                      </a:cubicBezTo>
                      <a:cubicBezTo>
                        <a:pt x="194" y="46"/>
                        <a:pt x="207" y="39"/>
                        <a:pt x="227" y="36"/>
                      </a:cubicBezTo>
                      <a:cubicBezTo>
                        <a:pt x="227" y="36"/>
                        <a:pt x="225" y="31"/>
                        <a:pt x="221" y="26"/>
                      </a:cubicBezTo>
                      <a:cubicBezTo>
                        <a:pt x="217" y="21"/>
                        <a:pt x="210" y="14"/>
                        <a:pt x="202" y="9"/>
                      </a:cubicBezTo>
                      <a:cubicBezTo>
                        <a:pt x="193" y="4"/>
                        <a:pt x="182" y="1"/>
                        <a:pt x="168" y="0"/>
                      </a:cubicBezTo>
                      <a:cubicBezTo>
                        <a:pt x="161" y="0"/>
                        <a:pt x="154" y="1"/>
                        <a:pt x="146" y="3"/>
                      </a:cubicBezTo>
                      <a:cubicBezTo>
                        <a:pt x="138" y="5"/>
                        <a:pt x="130" y="7"/>
                        <a:pt x="120" y="11"/>
                      </a:cubicBezTo>
                      <a:cubicBezTo>
                        <a:pt x="106" y="17"/>
                        <a:pt x="97" y="24"/>
                        <a:pt x="88" y="31"/>
                      </a:cubicBezTo>
                      <a:cubicBezTo>
                        <a:pt x="80" y="39"/>
                        <a:pt x="73" y="47"/>
                        <a:pt x="66" y="55"/>
                      </a:cubicBezTo>
                      <a:cubicBezTo>
                        <a:pt x="62" y="59"/>
                        <a:pt x="58" y="63"/>
                        <a:pt x="54" y="67"/>
                      </a:cubicBezTo>
                      <a:cubicBezTo>
                        <a:pt x="52" y="69"/>
                        <a:pt x="50" y="71"/>
                        <a:pt x="47" y="73"/>
                      </a:cubicBezTo>
                      <a:cubicBezTo>
                        <a:pt x="45" y="75"/>
                        <a:pt x="43" y="77"/>
                        <a:pt x="40" y="79"/>
                      </a:cubicBezTo>
                      <a:cubicBezTo>
                        <a:pt x="30" y="86"/>
                        <a:pt x="17" y="92"/>
                        <a:pt x="0" y="96"/>
                      </a:cubicBezTo>
                      <a:cubicBezTo>
                        <a:pt x="0" y="96"/>
                        <a:pt x="8" y="100"/>
                        <a:pt x="24" y="100"/>
                      </a:cubicBezTo>
                      <a:cubicBezTo>
                        <a:pt x="31" y="100"/>
                        <a:pt x="41" y="99"/>
                        <a:pt x="51" y="95"/>
                      </a:cubicBezTo>
                      <a:cubicBezTo>
                        <a:pt x="57" y="93"/>
                        <a:pt x="63" y="91"/>
                        <a:pt x="68" y="88"/>
                      </a:cubicBezTo>
                      <a:cubicBezTo>
                        <a:pt x="74" y="85"/>
                        <a:pt x="81" y="81"/>
                        <a:pt x="87" y="76"/>
                      </a:cubicBezTo>
                      <a:cubicBezTo>
                        <a:pt x="94" y="70"/>
                        <a:pt x="100" y="66"/>
                        <a:pt x="106" y="62"/>
                      </a:cubicBezTo>
                      <a:cubicBezTo>
                        <a:pt x="112" y="58"/>
                        <a:pt x="117" y="54"/>
                        <a:pt x="122" y="52"/>
                      </a:cubicBezTo>
                      <a:cubicBezTo>
                        <a:pt x="132" y="46"/>
                        <a:pt x="140" y="42"/>
                        <a:pt x="147" y="39"/>
                      </a:cubicBezTo>
                      <a:cubicBezTo>
                        <a:pt x="154" y="37"/>
                        <a:pt x="159" y="36"/>
                        <a:pt x="163" y="35"/>
                      </a:cubicBezTo>
                      <a:cubicBezTo>
                        <a:pt x="166" y="35"/>
                        <a:pt x="168" y="35"/>
                        <a:pt x="168" y="35"/>
                      </a:cubicBezTo>
                      <a:cubicBezTo>
                        <a:pt x="168" y="35"/>
                        <a:pt x="166" y="35"/>
                        <a:pt x="162" y="37"/>
                      </a:cubicBezTo>
                      <a:cubicBezTo>
                        <a:pt x="159" y="38"/>
                        <a:pt x="154" y="40"/>
                        <a:pt x="147" y="43"/>
                      </a:cubicBezTo>
                      <a:cubicBezTo>
                        <a:pt x="135" y="48"/>
                        <a:pt x="118" y="57"/>
                        <a:pt x="101" y="71"/>
                      </a:cubicBezTo>
                      <a:cubicBezTo>
                        <a:pt x="81" y="88"/>
                        <a:pt x="64" y="97"/>
                        <a:pt x="48" y="102"/>
                      </a:cubicBezTo>
                      <a:cubicBezTo>
                        <a:pt x="33" y="107"/>
                        <a:pt x="19" y="108"/>
                        <a:pt x="4" y="10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31" name="Freeform 36">
                  <a:extLst>
                    <a:ext uri="{FF2B5EF4-FFF2-40B4-BE49-F238E27FC236}">
                      <a16:creationId xmlns:a16="http://schemas.microsoft.com/office/drawing/2014/main" id="{7F4E9E17-E67E-975F-CEF8-EEBCDD6ACC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52095" y="5601610"/>
                  <a:ext cx="74613" cy="144463"/>
                </a:xfrm>
                <a:custGeom>
                  <a:avLst/>
                  <a:gdLst>
                    <a:gd name="T0" fmla="*/ 18 w 109"/>
                    <a:gd name="T1" fmla="*/ 205 h 211"/>
                    <a:gd name="T2" fmla="*/ 17 w 109"/>
                    <a:gd name="T3" fmla="*/ 185 h 211"/>
                    <a:gd name="T4" fmla="*/ 6 w 109"/>
                    <a:gd name="T5" fmla="*/ 137 h 211"/>
                    <a:gd name="T6" fmla="*/ 2 w 109"/>
                    <a:gd name="T7" fmla="*/ 97 h 211"/>
                    <a:gd name="T8" fmla="*/ 10 w 109"/>
                    <a:gd name="T9" fmla="*/ 78 h 211"/>
                    <a:gd name="T10" fmla="*/ 25 w 109"/>
                    <a:gd name="T11" fmla="*/ 61 h 211"/>
                    <a:gd name="T12" fmla="*/ 48 w 109"/>
                    <a:gd name="T13" fmla="*/ 37 h 211"/>
                    <a:gd name="T14" fmla="*/ 44 w 109"/>
                    <a:gd name="T15" fmla="*/ 0 h 211"/>
                    <a:gd name="T16" fmla="*/ 54 w 109"/>
                    <a:gd name="T17" fmla="*/ 4 h 211"/>
                    <a:gd name="T18" fmla="*/ 77 w 109"/>
                    <a:gd name="T19" fmla="*/ 17 h 211"/>
                    <a:gd name="T20" fmla="*/ 100 w 109"/>
                    <a:gd name="T21" fmla="*/ 44 h 211"/>
                    <a:gd name="T22" fmla="*/ 107 w 109"/>
                    <a:gd name="T23" fmla="*/ 64 h 211"/>
                    <a:gd name="T24" fmla="*/ 108 w 109"/>
                    <a:gd name="T25" fmla="*/ 90 h 211"/>
                    <a:gd name="T26" fmla="*/ 104 w 109"/>
                    <a:gd name="T27" fmla="*/ 109 h 211"/>
                    <a:gd name="T28" fmla="*/ 97 w 109"/>
                    <a:gd name="T29" fmla="*/ 124 h 211"/>
                    <a:gd name="T30" fmla="*/ 87 w 109"/>
                    <a:gd name="T31" fmla="*/ 137 h 211"/>
                    <a:gd name="T32" fmla="*/ 76 w 109"/>
                    <a:gd name="T33" fmla="*/ 148 h 211"/>
                    <a:gd name="T34" fmla="*/ 29 w 109"/>
                    <a:gd name="T35" fmla="*/ 211 h 211"/>
                    <a:gd name="T36" fmla="*/ 28 w 109"/>
                    <a:gd name="T37" fmla="*/ 205 h 211"/>
                    <a:gd name="T38" fmla="*/ 29 w 109"/>
                    <a:gd name="T39" fmla="*/ 187 h 211"/>
                    <a:gd name="T40" fmla="*/ 36 w 109"/>
                    <a:gd name="T41" fmla="*/ 160 h 211"/>
                    <a:gd name="T42" fmla="*/ 54 w 109"/>
                    <a:gd name="T43" fmla="*/ 127 h 211"/>
                    <a:gd name="T44" fmla="*/ 64 w 109"/>
                    <a:gd name="T45" fmla="*/ 109 h 211"/>
                    <a:gd name="T46" fmla="*/ 71 w 109"/>
                    <a:gd name="T47" fmla="*/ 93 h 211"/>
                    <a:gd name="T48" fmla="*/ 75 w 109"/>
                    <a:gd name="T49" fmla="*/ 69 h 211"/>
                    <a:gd name="T50" fmla="*/ 73 w 109"/>
                    <a:gd name="T51" fmla="*/ 54 h 211"/>
                    <a:gd name="T52" fmla="*/ 71 w 109"/>
                    <a:gd name="T53" fmla="*/ 49 h 211"/>
                    <a:gd name="T54" fmla="*/ 72 w 109"/>
                    <a:gd name="T55" fmla="*/ 55 h 211"/>
                    <a:gd name="T56" fmla="*/ 72 w 109"/>
                    <a:gd name="T57" fmla="*/ 69 h 211"/>
                    <a:gd name="T58" fmla="*/ 56 w 109"/>
                    <a:gd name="T59" fmla="*/ 113 h 211"/>
                    <a:gd name="T60" fmla="*/ 29 w 109"/>
                    <a:gd name="T61" fmla="*/ 162 h 211"/>
                    <a:gd name="T62" fmla="*/ 22 w 109"/>
                    <a:gd name="T63" fmla="*/ 183 h 211"/>
                    <a:gd name="T64" fmla="*/ 18 w 109"/>
                    <a:gd name="T65" fmla="*/ 205 h 2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09" h="211">
                      <a:moveTo>
                        <a:pt x="18" y="205"/>
                      </a:moveTo>
                      <a:cubicBezTo>
                        <a:pt x="18" y="205"/>
                        <a:pt x="19" y="198"/>
                        <a:pt x="17" y="185"/>
                      </a:cubicBezTo>
                      <a:cubicBezTo>
                        <a:pt x="16" y="173"/>
                        <a:pt x="13" y="156"/>
                        <a:pt x="6" y="137"/>
                      </a:cubicBezTo>
                      <a:cubicBezTo>
                        <a:pt x="1" y="124"/>
                        <a:pt x="0" y="110"/>
                        <a:pt x="2" y="97"/>
                      </a:cubicBezTo>
                      <a:cubicBezTo>
                        <a:pt x="4" y="91"/>
                        <a:pt x="6" y="84"/>
                        <a:pt x="10" y="78"/>
                      </a:cubicBezTo>
                      <a:cubicBezTo>
                        <a:pt x="13" y="72"/>
                        <a:pt x="19" y="67"/>
                        <a:pt x="25" y="61"/>
                      </a:cubicBezTo>
                      <a:cubicBezTo>
                        <a:pt x="35" y="54"/>
                        <a:pt x="43" y="47"/>
                        <a:pt x="48" y="37"/>
                      </a:cubicBezTo>
                      <a:cubicBezTo>
                        <a:pt x="52" y="28"/>
                        <a:pt x="52" y="16"/>
                        <a:pt x="44" y="0"/>
                      </a:cubicBezTo>
                      <a:cubicBezTo>
                        <a:pt x="44" y="0"/>
                        <a:pt x="48" y="1"/>
                        <a:pt x="54" y="4"/>
                      </a:cubicBezTo>
                      <a:cubicBezTo>
                        <a:pt x="60" y="6"/>
                        <a:pt x="69" y="11"/>
                        <a:pt x="77" y="17"/>
                      </a:cubicBezTo>
                      <a:cubicBezTo>
                        <a:pt x="85" y="23"/>
                        <a:pt x="94" y="32"/>
                        <a:pt x="100" y="44"/>
                      </a:cubicBezTo>
                      <a:cubicBezTo>
                        <a:pt x="103" y="50"/>
                        <a:pt x="105" y="56"/>
                        <a:pt x="107" y="64"/>
                      </a:cubicBezTo>
                      <a:cubicBezTo>
                        <a:pt x="109" y="71"/>
                        <a:pt x="109" y="80"/>
                        <a:pt x="108" y="90"/>
                      </a:cubicBezTo>
                      <a:cubicBezTo>
                        <a:pt x="108" y="97"/>
                        <a:pt x="106" y="103"/>
                        <a:pt x="104" y="109"/>
                      </a:cubicBezTo>
                      <a:cubicBezTo>
                        <a:pt x="102" y="114"/>
                        <a:pt x="100" y="119"/>
                        <a:pt x="97" y="124"/>
                      </a:cubicBezTo>
                      <a:cubicBezTo>
                        <a:pt x="94" y="129"/>
                        <a:pt x="91" y="133"/>
                        <a:pt x="87" y="137"/>
                      </a:cubicBezTo>
                      <a:cubicBezTo>
                        <a:pt x="83" y="141"/>
                        <a:pt x="79" y="144"/>
                        <a:pt x="76" y="148"/>
                      </a:cubicBezTo>
                      <a:cubicBezTo>
                        <a:pt x="60" y="163"/>
                        <a:pt x="43" y="179"/>
                        <a:pt x="29" y="211"/>
                      </a:cubicBezTo>
                      <a:cubicBezTo>
                        <a:pt x="29" y="211"/>
                        <a:pt x="28" y="209"/>
                        <a:pt x="28" y="205"/>
                      </a:cubicBezTo>
                      <a:cubicBezTo>
                        <a:pt x="28" y="201"/>
                        <a:pt x="27" y="194"/>
                        <a:pt x="29" y="187"/>
                      </a:cubicBezTo>
                      <a:cubicBezTo>
                        <a:pt x="30" y="179"/>
                        <a:pt x="32" y="170"/>
                        <a:pt x="36" y="160"/>
                      </a:cubicBezTo>
                      <a:cubicBezTo>
                        <a:pt x="40" y="150"/>
                        <a:pt x="45" y="139"/>
                        <a:pt x="54" y="127"/>
                      </a:cubicBezTo>
                      <a:cubicBezTo>
                        <a:pt x="58" y="120"/>
                        <a:pt x="61" y="114"/>
                        <a:pt x="64" y="109"/>
                      </a:cubicBezTo>
                      <a:cubicBezTo>
                        <a:pt x="67" y="103"/>
                        <a:pt x="69" y="98"/>
                        <a:pt x="71" y="93"/>
                      </a:cubicBezTo>
                      <a:cubicBezTo>
                        <a:pt x="74" y="83"/>
                        <a:pt x="74" y="75"/>
                        <a:pt x="75" y="69"/>
                      </a:cubicBezTo>
                      <a:cubicBezTo>
                        <a:pt x="75" y="62"/>
                        <a:pt x="74" y="57"/>
                        <a:pt x="73" y="54"/>
                      </a:cubicBezTo>
                      <a:cubicBezTo>
                        <a:pt x="72" y="51"/>
                        <a:pt x="71" y="49"/>
                        <a:pt x="71" y="49"/>
                      </a:cubicBezTo>
                      <a:cubicBezTo>
                        <a:pt x="71" y="49"/>
                        <a:pt x="71" y="51"/>
                        <a:pt x="72" y="55"/>
                      </a:cubicBezTo>
                      <a:cubicBezTo>
                        <a:pt x="72" y="58"/>
                        <a:pt x="72" y="63"/>
                        <a:pt x="72" y="69"/>
                      </a:cubicBezTo>
                      <a:cubicBezTo>
                        <a:pt x="71" y="81"/>
                        <a:pt x="67" y="97"/>
                        <a:pt x="56" y="113"/>
                      </a:cubicBezTo>
                      <a:cubicBezTo>
                        <a:pt x="44" y="132"/>
                        <a:pt x="35" y="147"/>
                        <a:pt x="29" y="162"/>
                      </a:cubicBezTo>
                      <a:cubicBezTo>
                        <a:pt x="27" y="169"/>
                        <a:pt x="24" y="176"/>
                        <a:pt x="22" y="183"/>
                      </a:cubicBezTo>
                      <a:cubicBezTo>
                        <a:pt x="21" y="190"/>
                        <a:pt x="19" y="197"/>
                        <a:pt x="18" y="2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32" name="Freeform 37">
                  <a:extLst>
                    <a:ext uri="{FF2B5EF4-FFF2-40B4-BE49-F238E27FC236}">
                      <a16:creationId xmlns:a16="http://schemas.microsoft.com/office/drawing/2014/main" id="{F9AA1F7C-26DD-E706-2563-686D3277B9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13995" y="5736547"/>
                  <a:ext cx="166688" cy="80963"/>
                </a:xfrm>
                <a:custGeom>
                  <a:avLst/>
                  <a:gdLst>
                    <a:gd name="T0" fmla="*/ 2 w 248"/>
                    <a:gd name="T1" fmla="*/ 65 h 119"/>
                    <a:gd name="T2" fmla="*/ 7 w 248"/>
                    <a:gd name="T3" fmla="*/ 67 h 119"/>
                    <a:gd name="T4" fmla="*/ 19 w 248"/>
                    <a:gd name="T5" fmla="*/ 75 h 119"/>
                    <a:gd name="T6" fmla="*/ 63 w 248"/>
                    <a:gd name="T7" fmla="*/ 105 h 119"/>
                    <a:gd name="T8" fmla="*/ 105 w 248"/>
                    <a:gd name="T9" fmla="*/ 119 h 119"/>
                    <a:gd name="T10" fmla="*/ 132 w 248"/>
                    <a:gd name="T11" fmla="*/ 113 h 119"/>
                    <a:gd name="T12" fmla="*/ 160 w 248"/>
                    <a:gd name="T13" fmla="*/ 96 h 119"/>
                    <a:gd name="T14" fmla="*/ 199 w 248"/>
                    <a:gd name="T15" fmla="*/ 66 h 119"/>
                    <a:gd name="T16" fmla="*/ 221 w 248"/>
                    <a:gd name="T17" fmla="*/ 59 h 119"/>
                    <a:gd name="T18" fmla="*/ 248 w 248"/>
                    <a:gd name="T19" fmla="*/ 60 h 119"/>
                    <a:gd name="T20" fmla="*/ 245 w 248"/>
                    <a:gd name="T21" fmla="*/ 49 h 119"/>
                    <a:gd name="T22" fmla="*/ 231 w 248"/>
                    <a:gd name="T23" fmla="*/ 25 h 119"/>
                    <a:gd name="T24" fmla="*/ 199 w 248"/>
                    <a:gd name="T25" fmla="*/ 6 h 119"/>
                    <a:gd name="T26" fmla="*/ 177 w 248"/>
                    <a:gd name="T27" fmla="*/ 1 h 119"/>
                    <a:gd name="T28" fmla="*/ 148 w 248"/>
                    <a:gd name="T29" fmla="*/ 1 h 119"/>
                    <a:gd name="T30" fmla="*/ 127 w 248"/>
                    <a:gd name="T31" fmla="*/ 5 h 119"/>
                    <a:gd name="T32" fmla="*/ 118 w 248"/>
                    <a:gd name="T33" fmla="*/ 8 h 119"/>
                    <a:gd name="T34" fmla="*/ 109 w 248"/>
                    <a:gd name="T35" fmla="*/ 12 h 119"/>
                    <a:gd name="T36" fmla="*/ 94 w 248"/>
                    <a:gd name="T37" fmla="*/ 20 h 119"/>
                    <a:gd name="T38" fmla="*/ 79 w 248"/>
                    <a:gd name="T39" fmla="*/ 29 h 119"/>
                    <a:gd name="T40" fmla="*/ 0 w 248"/>
                    <a:gd name="T41" fmla="*/ 52 h 119"/>
                    <a:gd name="T42" fmla="*/ 6 w 248"/>
                    <a:gd name="T43" fmla="*/ 56 h 119"/>
                    <a:gd name="T44" fmla="*/ 23 w 248"/>
                    <a:gd name="T45" fmla="*/ 63 h 119"/>
                    <a:gd name="T46" fmla="*/ 53 w 248"/>
                    <a:gd name="T47" fmla="*/ 66 h 119"/>
                    <a:gd name="T48" fmla="*/ 95 w 248"/>
                    <a:gd name="T49" fmla="*/ 57 h 119"/>
                    <a:gd name="T50" fmla="*/ 167 w 248"/>
                    <a:gd name="T51" fmla="*/ 38 h 119"/>
                    <a:gd name="T52" fmla="*/ 184 w 248"/>
                    <a:gd name="T53" fmla="*/ 39 h 119"/>
                    <a:gd name="T54" fmla="*/ 189 w 248"/>
                    <a:gd name="T55" fmla="*/ 40 h 119"/>
                    <a:gd name="T56" fmla="*/ 183 w 248"/>
                    <a:gd name="T57" fmla="*/ 40 h 119"/>
                    <a:gd name="T58" fmla="*/ 166 w 248"/>
                    <a:gd name="T59" fmla="*/ 42 h 119"/>
                    <a:gd name="T60" fmla="*/ 111 w 248"/>
                    <a:gd name="T61" fmla="*/ 57 h 119"/>
                    <a:gd name="T62" fmla="*/ 48 w 248"/>
                    <a:gd name="T63" fmla="*/ 72 h 119"/>
                    <a:gd name="T64" fmla="*/ 24 w 248"/>
                    <a:gd name="T65" fmla="*/ 71 h 119"/>
                    <a:gd name="T66" fmla="*/ 2 w 248"/>
                    <a:gd name="T67" fmla="*/ 65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248" h="119">
                      <a:moveTo>
                        <a:pt x="2" y="65"/>
                      </a:moveTo>
                      <a:cubicBezTo>
                        <a:pt x="2" y="65"/>
                        <a:pt x="3" y="66"/>
                        <a:pt x="7" y="67"/>
                      </a:cubicBezTo>
                      <a:cubicBezTo>
                        <a:pt x="10" y="69"/>
                        <a:pt x="14" y="71"/>
                        <a:pt x="19" y="75"/>
                      </a:cubicBezTo>
                      <a:cubicBezTo>
                        <a:pt x="30" y="81"/>
                        <a:pt x="46" y="91"/>
                        <a:pt x="63" y="105"/>
                      </a:cubicBezTo>
                      <a:cubicBezTo>
                        <a:pt x="74" y="113"/>
                        <a:pt x="88" y="119"/>
                        <a:pt x="105" y="119"/>
                      </a:cubicBezTo>
                      <a:cubicBezTo>
                        <a:pt x="114" y="118"/>
                        <a:pt x="123" y="117"/>
                        <a:pt x="132" y="113"/>
                      </a:cubicBezTo>
                      <a:cubicBezTo>
                        <a:pt x="141" y="109"/>
                        <a:pt x="151" y="104"/>
                        <a:pt x="160" y="96"/>
                      </a:cubicBezTo>
                      <a:cubicBezTo>
                        <a:pt x="174" y="84"/>
                        <a:pt x="186" y="73"/>
                        <a:pt x="199" y="66"/>
                      </a:cubicBezTo>
                      <a:cubicBezTo>
                        <a:pt x="206" y="63"/>
                        <a:pt x="213" y="60"/>
                        <a:pt x="221" y="59"/>
                      </a:cubicBezTo>
                      <a:cubicBezTo>
                        <a:pt x="229" y="58"/>
                        <a:pt x="238" y="58"/>
                        <a:pt x="248" y="60"/>
                      </a:cubicBezTo>
                      <a:cubicBezTo>
                        <a:pt x="248" y="60"/>
                        <a:pt x="248" y="55"/>
                        <a:pt x="245" y="49"/>
                      </a:cubicBezTo>
                      <a:cubicBezTo>
                        <a:pt x="242" y="42"/>
                        <a:pt x="238" y="33"/>
                        <a:pt x="231" y="25"/>
                      </a:cubicBezTo>
                      <a:cubicBezTo>
                        <a:pt x="223" y="18"/>
                        <a:pt x="213" y="10"/>
                        <a:pt x="199" y="6"/>
                      </a:cubicBezTo>
                      <a:cubicBezTo>
                        <a:pt x="193" y="3"/>
                        <a:pt x="185" y="2"/>
                        <a:pt x="177" y="1"/>
                      </a:cubicBezTo>
                      <a:cubicBezTo>
                        <a:pt x="168" y="0"/>
                        <a:pt x="158" y="0"/>
                        <a:pt x="148" y="1"/>
                      </a:cubicBezTo>
                      <a:cubicBezTo>
                        <a:pt x="140" y="2"/>
                        <a:pt x="133" y="4"/>
                        <a:pt x="127" y="5"/>
                      </a:cubicBezTo>
                      <a:cubicBezTo>
                        <a:pt x="124" y="6"/>
                        <a:pt x="121" y="7"/>
                        <a:pt x="118" y="8"/>
                      </a:cubicBezTo>
                      <a:cubicBezTo>
                        <a:pt x="115" y="9"/>
                        <a:pt x="112" y="11"/>
                        <a:pt x="109" y="12"/>
                      </a:cubicBezTo>
                      <a:cubicBezTo>
                        <a:pt x="104" y="14"/>
                        <a:pt x="99" y="17"/>
                        <a:pt x="94" y="20"/>
                      </a:cubicBezTo>
                      <a:cubicBezTo>
                        <a:pt x="89" y="23"/>
                        <a:pt x="84" y="26"/>
                        <a:pt x="79" y="29"/>
                      </a:cubicBezTo>
                      <a:cubicBezTo>
                        <a:pt x="60" y="42"/>
                        <a:pt x="37" y="54"/>
                        <a:pt x="0" y="52"/>
                      </a:cubicBezTo>
                      <a:cubicBezTo>
                        <a:pt x="0" y="52"/>
                        <a:pt x="2" y="54"/>
                        <a:pt x="6" y="56"/>
                      </a:cubicBezTo>
                      <a:cubicBezTo>
                        <a:pt x="10" y="58"/>
                        <a:pt x="16" y="61"/>
                        <a:pt x="23" y="63"/>
                      </a:cubicBezTo>
                      <a:cubicBezTo>
                        <a:pt x="31" y="66"/>
                        <a:pt x="41" y="67"/>
                        <a:pt x="53" y="66"/>
                      </a:cubicBezTo>
                      <a:cubicBezTo>
                        <a:pt x="65" y="66"/>
                        <a:pt x="79" y="63"/>
                        <a:pt x="95" y="57"/>
                      </a:cubicBezTo>
                      <a:cubicBezTo>
                        <a:pt x="128" y="44"/>
                        <a:pt x="151" y="39"/>
                        <a:pt x="167" y="38"/>
                      </a:cubicBezTo>
                      <a:cubicBezTo>
                        <a:pt x="174" y="38"/>
                        <a:pt x="180" y="38"/>
                        <a:pt x="184" y="39"/>
                      </a:cubicBezTo>
                      <a:cubicBezTo>
                        <a:pt x="187" y="40"/>
                        <a:pt x="189" y="40"/>
                        <a:pt x="189" y="40"/>
                      </a:cubicBezTo>
                      <a:cubicBezTo>
                        <a:pt x="189" y="40"/>
                        <a:pt x="187" y="40"/>
                        <a:pt x="183" y="40"/>
                      </a:cubicBezTo>
                      <a:cubicBezTo>
                        <a:pt x="179" y="40"/>
                        <a:pt x="173" y="41"/>
                        <a:pt x="166" y="42"/>
                      </a:cubicBezTo>
                      <a:cubicBezTo>
                        <a:pt x="152" y="43"/>
                        <a:pt x="132" y="47"/>
                        <a:pt x="111" y="57"/>
                      </a:cubicBezTo>
                      <a:cubicBezTo>
                        <a:pt x="86" y="67"/>
                        <a:pt x="66" y="71"/>
                        <a:pt x="48" y="72"/>
                      </a:cubicBezTo>
                      <a:cubicBezTo>
                        <a:pt x="40" y="73"/>
                        <a:pt x="32" y="72"/>
                        <a:pt x="24" y="71"/>
                      </a:cubicBezTo>
                      <a:cubicBezTo>
                        <a:pt x="16" y="69"/>
                        <a:pt x="9" y="67"/>
                        <a:pt x="2" y="6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33" name="Freeform 38">
                  <a:extLst>
                    <a:ext uri="{FF2B5EF4-FFF2-40B4-BE49-F238E27FC236}">
                      <a16:creationId xmlns:a16="http://schemas.microsoft.com/office/drawing/2014/main" id="{651988CD-7F70-8A01-2BE9-FEF0B483ED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52083" y="5661935"/>
                  <a:ext cx="88900" cy="144463"/>
                </a:xfrm>
                <a:custGeom>
                  <a:avLst/>
                  <a:gdLst>
                    <a:gd name="T0" fmla="*/ 0 w 132"/>
                    <a:gd name="T1" fmla="*/ 204 h 213"/>
                    <a:gd name="T2" fmla="*/ 2 w 132"/>
                    <a:gd name="T3" fmla="*/ 198 h 213"/>
                    <a:gd name="T4" fmla="*/ 5 w 132"/>
                    <a:gd name="T5" fmla="*/ 183 h 213"/>
                    <a:gd name="T6" fmla="*/ 6 w 132"/>
                    <a:gd name="T7" fmla="*/ 130 h 213"/>
                    <a:gd name="T8" fmla="*/ 14 w 132"/>
                    <a:gd name="T9" fmla="*/ 89 h 213"/>
                    <a:gd name="T10" fmla="*/ 27 w 132"/>
                    <a:gd name="T11" fmla="*/ 71 h 213"/>
                    <a:gd name="T12" fmla="*/ 48 w 132"/>
                    <a:gd name="T13" fmla="*/ 58 h 213"/>
                    <a:gd name="T14" fmla="*/ 78 w 132"/>
                    <a:gd name="T15" fmla="*/ 39 h 213"/>
                    <a:gd name="T16" fmla="*/ 86 w 132"/>
                    <a:gd name="T17" fmla="*/ 23 h 213"/>
                    <a:gd name="T18" fmla="*/ 86 w 132"/>
                    <a:gd name="T19" fmla="*/ 0 h 213"/>
                    <a:gd name="T20" fmla="*/ 96 w 132"/>
                    <a:gd name="T21" fmla="*/ 6 h 213"/>
                    <a:gd name="T22" fmla="*/ 115 w 132"/>
                    <a:gd name="T23" fmla="*/ 27 h 213"/>
                    <a:gd name="T24" fmla="*/ 130 w 132"/>
                    <a:gd name="T25" fmla="*/ 61 h 213"/>
                    <a:gd name="T26" fmla="*/ 131 w 132"/>
                    <a:gd name="T27" fmla="*/ 84 h 213"/>
                    <a:gd name="T28" fmla="*/ 125 w 132"/>
                    <a:gd name="T29" fmla="*/ 110 h 213"/>
                    <a:gd name="T30" fmla="*/ 115 w 132"/>
                    <a:gd name="T31" fmla="*/ 129 h 213"/>
                    <a:gd name="T32" fmla="*/ 103 w 132"/>
                    <a:gd name="T33" fmla="*/ 142 h 213"/>
                    <a:gd name="T34" fmla="*/ 90 w 132"/>
                    <a:gd name="T35" fmla="*/ 153 h 213"/>
                    <a:gd name="T36" fmla="*/ 75 w 132"/>
                    <a:gd name="T37" fmla="*/ 161 h 213"/>
                    <a:gd name="T38" fmla="*/ 9 w 132"/>
                    <a:gd name="T39" fmla="*/ 213 h 213"/>
                    <a:gd name="T40" fmla="*/ 10 w 132"/>
                    <a:gd name="T41" fmla="*/ 206 h 213"/>
                    <a:gd name="T42" fmla="*/ 16 w 132"/>
                    <a:gd name="T43" fmla="*/ 188 h 213"/>
                    <a:gd name="T44" fmla="*/ 22 w 132"/>
                    <a:gd name="T45" fmla="*/ 176 h 213"/>
                    <a:gd name="T46" fmla="*/ 31 w 132"/>
                    <a:gd name="T47" fmla="*/ 162 h 213"/>
                    <a:gd name="T48" fmla="*/ 58 w 132"/>
                    <a:gd name="T49" fmla="*/ 133 h 213"/>
                    <a:gd name="T50" fmla="*/ 97 w 132"/>
                    <a:gd name="T51" fmla="*/ 79 h 213"/>
                    <a:gd name="T52" fmla="*/ 99 w 132"/>
                    <a:gd name="T53" fmla="*/ 64 h 213"/>
                    <a:gd name="T54" fmla="*/ 98 w 132"/>
                    <a:gd name="T55" fmla="*/ 58 h 213"/>
                    <a:gd name="T56" fmla="*/ 98 w 132"/>
                    <a:gd name="T57" fmla="*/ 64 h 213"/>
                    <a:gd name="T58" fmla="*/ 93 w 132"/>
                    <a:gd name="T59" fmla="*/ 79 h 213"/>
                    <a:gd name="T60" fmla="*/ 83 w 132"/>
                    <a:gd name="T61" fmla="*/ 98 h 213"/>
                    <a:gd name="T62" fmla="*/ 75 w 132"/>
                    <a:gd name="T63" fmla="*/ 109 h 213"/>
                    <a:gd name="T64" fmla="*/ 70 w 132"/>
                    <a:gd name="T65" fmla="*/ 115 h 213"/>
                    <a:gd name="T66" fmla="*/ 65 w 132"/>
                    <a:gd name="T67" fmla="*/ 120 h 213"/>
                    <a:gd name="T68" fmla="*/ 52 w 132"/>
                    <a:gd name="T69" fmla="*/ 131 h 213"/>
                    <a:gd name="T70" fmla="*/ 41 w 132"/>
                    <a:gd name="T71" fmla="*/ 142 h 213"/>
                    <a:gd name="T72" fmla="*/ 23 w 132"/>
                    <a:gd name="T73" fmla="*/ 163 h 213"/>
                    <a:gd name="T74" fmla="*/ 10 w 132"/>
                    <a:gd name="T75" fmla="*/ 183 h 213"/>
                    <a:gd name="T76" fmla="*/ 0 w 132"/>
                    <a:gd name="T77" fmla="*/ 204 h 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32" h="213">
                      <a:moveTo>
                        <a:pt x="0" y="204"/>
                      </a:moveTo>
                      <a:cubicBezTo>
                        <a:pt x="0" y="204"/>
                        <a:pt x="1" y="202"/>
                        <a:pt x="2" y="198"/>
                      </a:cubicBezTo>
                      <a:cubicBezTo>
                        <a:pt x="3" y="195"/>
                        <a:pt x="4" y="190"/>
                        <a:pt x="5" y="183"/>
                      </a:cubicBezTo>
                      <a:cubicBezTo>
                        <a:pt x="6" y="171"/>
                        <a:pt x="8" y="152"/>
                        <a:pt x="6" y="130"/>
                      </a:cubicBezTo>
                      <a:cubicBezTo>
                        <a:pt x="5" y="116"/>
                        <a:pt x="7" y="102"/>
                        <a:pt x="14" y="89"/>
                      </a:cubicBezTo>
                      <a:cubicBezTo>
                        <a:pt x="17" y="82"/>
                        <a:pt x="21" y="76"/>
                        <a:pt x="27" y="71"/>
                      </a:cubicBezTo>
                      <a:cubicBezTo>
                        <a:pt x="32" y="66"/>
                        <a:pt x="39" y="62"/>
                        <a:pt x="48" y="58"/>
                      </a:cubicBezTo>
                      <a:cubicBezTo>
                        <a:pt x="60" y="53"/>
                        <a:pt x="71" y="48"/>
                        <a:pt x="78" y="39"/>
                      </a:cubicBezTo>
                      <a:cubicBezTo>
                        <a:pt x="82" y="35"/>
                        <a:pt x="85" y="30"/>
                        <a:pt x="86" y="23"/>
                      </a:cubicBezTo>
                      <a:cubicBezTo>
                        <a:pt x="88" y="17"/>
                        <a:pt x="88" y="9"/>
                        <a:pt x="86" y="0"/>
                      </a:cubicBezTo>
                      <a:cubicBezTo>
                        <a:pt x="86" y="0"/>
                        <a:pt x="90" y="2"/>
                        <a:pt x="96" y="6"/>
                      </a:cubicBezTo>
                      <a:cubicBezTo>
                        <a:pt x="101" y="11"/>
                        <a:pt x="108" y="18"/>
                        <a:pt x="115" y="27"/>
                      </a:cubicBezTo>
                      <a:cubicBezTo>
                        <a:pt x="121" y="36"/>
                        <a:pt x="127" y="47"/>
                        <a:pt x="130" y="61"/>
                      </a:cubicBezTo>
                      <a:cubicBezTo>
                        <a:pt x="131" y="68"/>
                        <a:pt x="132" y="75"/>
                        <a:pt x="131" y="84"/>
                      </a:cubicBezTo>
                      <a:cubicBezTo>
                        <a:pt x="131" y="92"/>
                        <a:pt x="129" y="101"/>
                        <a:pt x="125" y="110"/>
                      </a:cubicBezTo>
                      <a:cubicBezTo>
                        <a:pt x="122" y="118"/>
                        <a:pt x="119" y="123"/>
                        <a:pt x="115" y="129"/>
                      </a:cubicBezTo>
                      <a:cubicBezTo>
                        <a:pt x="112" y="134"/>
                        <a:pt x="108" y="139"/>
                        <a:pt x="103" y="142"/>
                      </a:cubicBezTo>
                      <a:cubicBezTo>
                        <a:pt x="99" y="146"/>
                        <a:pt x="94" y="150"/>
                        <a:pt x="90" y="153"/>
                      </a:cubicBezTo>
                      <a:cubicBezTo>
                        <a:pt x="85" y="156"/>
                        <a:pt x="80" y="158"/>
                        <a:pt x="75" y="161"/>
                      </a:cubicBezTo>
                      <a:cubicBezTo>
                        <a:pt x="54" y="172"/>
                        <a:pt x="33" y="183"/>
                        <a:pt x="9" y="213"/>
                      </a:cubicBezTo>
                      <a:cubicBezTo>
                        <a:pt x="9" y="213"/>
                        <a:pt x="9" y="211"/>
                        <a:pt x="10" y="206"/>
                      </a:cubicBezTo>
                      <a:cubicBezTo>
                        <a:pt x="11" y="202"/>
                        <a:pt x="13" y="195"/>
                        <a:pt x="16" y="188"/>
                      </a:cubicBezTo>
                      <a:cubicBezTo>
                        <a:pt x="17" y="184"/>
                        <a:pt x="19" y="180"/>
                        <a:pt x="22" y="176"/>
                      </a:cubicBezTo>
                      <a:cubicBezTo>
                        <a:pt x="24" y="172"/>
                        <a:pt x="27" y="167"/>
                        <a:pt x="31" y="162"/>
                      </a:cubicBezTo>
                      <a:cubicBezTo>
                        <a:pt x="37" y="153"/>
                        <a:pt x="46" y="143"/>
                        <a:pt x="58" y="133"/>
                      </a:cubicBezTo>
                      <a:cubicBezTo>
                        <a:pt x="83" y="112"/>
                        <a:pt x="93" y="92"/>
                        <a:pt x="97" y="79"/>
                      </a:cubicBezTo>
                      <a:cubicBezTo>
                        <a:pt x="98" y="73"/>
                        <a:pt x="99" y="67"/>
                        <a:pt x="99" y="64"/>
                      </a:cubicBezTo>
                      <a:cubicBezTo>
                        <a:pt x="99" y="60"/>
                        <a:pt x="98" y="58"/>
                        <a:pt x="98" y="58"/>
                      </a:cubicBezTo>
                      <a:cubicBezTo>
                        <a:pt x="98" y="58"/>
                        <a:pt x="98" y="60"/>
                        <a:pt x="98" y="64"/>
                      </a:cubicBezTo>
                      <a:cubicBezTo>
                        <a:pt x="97" y="68"/>
                        <a:pt x="96" y="73"/>
                        <a:pt x="93" y="79"/>
                      </a:cubicBezTo>
                      <a:cubicBezTo>
                        <a:pt x="91" y="84"/>
                        <a:pt x="88" y="91"/>
                        <a:pt x="83" y="98"/>
                      </a:cubicBezTo>
                      <a:cubicBezTo>
                        <a:pt x="81" y="102"/>
                        <a:pt x="78" y="106"/>
                        <a:pt x="75" y="109"/>
                      </a:cubicBezTo>
                      <a:cubicBezTo>
                        <a:pt x="74" y="111"/>
                        <a:pt x="72" y="113"/>
                        <a:pt x="70" y="115"/>
                      </a:cubicBezTo>
                      <a:cubicBezTo>
                        <a:pt x="68" y="116"/>
                        <a:pt x="67" y="118"/>
                        <a:pt x="65" y="120"/>
                      </a:cubicBezTo>
                      <a:cubicBezTo>
                        <a:pt x="60" y="124"/>
                        <a:pt x="56" y="127"/>
                        <a:pt x="52" y="131"/>
                      </a:cubicBezTo>
                      <a:cubicBezTo>
                        <a:pt x="48" y="135"/>
                        <a:pt x="44" y="138"/>
                        <a:pt x="41" y="142"/>
                      </a:cubicBezTo>
                      <a:cubicBezTo>
                        <a:pt x="34" y="149"/>
                        <a:pt x="28" y="156"/>
                        <a:pt x="23" y="163"/>
                      </a:cubicBezTo>
                      <a:cubicBezTo>
                        <a:pt x="18" y="169"/>
                        <a:pt x="14" y="176"/>
                        <a:pt x="10" y="183"/>
                      </a:cubicBezTo>
                      <a:cubicBezTo>
                        <a:pt x="7" y="189"/>
                        <a:pt x="4" y="196"/>
                        <a:pt x="0" y="20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34" name="Freeform 39">
                  <a:extLst>
                    <a:ext uri="{FF2B5EF4-FFF2-40B4-BE49-F238E27FC236}">
                      <a16:creationId xmlns:a16="http://schemas.microsoft.com/office/drawing/2014/main" id="{AD7FED3E-CE0B-D672-97EB-490694501F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39372" y="5111071"/>
                  <a:ext cx="398463" cy="733425"/>
                </a:xfrm>
                <a:custGeom>
                  <a:avLst/>
                  <a:gdLst>
                    <a:gd name="T0" fmla="*/ 34 w 591"/>
                    <a:gd name="T1" fmla="*/ 1039 h 1083"/>
                    <a:gd name="T2" fmla="*/ 110 w 591"/>
                    <a:gd name="T3" fmla="*/ 1023 h 1083"/>
                    <a:gd name="T4" fmla="*/ 233 w 591"/>
                    <a:gd name="T5" fmla="*/ 982 h 1083"/>
                    <a:gd name="T6" fmla="*/ 372 w 591"/>
                    <a:gd name="T7" fmla="*/ 890 h 1083"/>
                    <a:gd name="T8" fmla="*/ 501 w 591"/>
                    <a:gd name="T9" fmla="*/ 750 h 1083"/>
                    <a:gd name="T10" fmla="*/ 553 w 591"/>
                    <a:gd name="T11" fmla="*/ 628 h 1083"/>
                    <a:gd name="T12" fmla="*/ 574 w 591"/>
                    <a:gd name="T13" fmla="*/ 530 h 1083"/>
                    <a:gd name="T14" fmla="*/ 576 w 591"/>
                    <a:gd name="T15" fmla="*/ 488 h 1083"/>
                    <a:gd name="T16" fmla="*/ 573 w 591"/>
                    <a:gd name="T17" fmla="*/ 464 h 1083"/>
                    <a:gd name="T18" fmla="*/ 567 w 591"/>
                    <a:gd name="T19" fmla="*/ 432 h 1083"/>
                    <a:gd name="T20" fmla="*/ 565 w 591"/>
                    <a:gd name="T21" fmla="*/ 416 h 1083"/>
                    <a:gd name="T22" fmla="*/ 555 w 591"/>
                    <a:gd name="T23" fmla="*/ 369 h 1083"/>
                    <a:gd name="T24" fmla="*/ 475 w 591"/>
                    <a:gd name="T25" fmla="*/ 210 h 1083"/>
                    <a:gd name="T26" fmla="*/ 382 w 591"/>
                    <a:gd name="T27" fmla="*/ 99 h 1083"/>
                    <a:gd name="T28" fmla="*/ 354 w 591"/>
                    <a:gd name="T29" fmla="*/ 73 h 1083"/>
                    <a:gd name="T30" fmla="*/ 308 w 591"/>
                    <a:gd name="T31" fmla="*/ 36 h 1083"/>
                    <a:gd name="T32" fmla="*/ 282 w 591"/>
                    <a:gd name="T33" fmla="*/ 18 h 1083"/>
                    <a:gd name="T34" fmla="*/ 275 w 591"/>
                    <a:gd name="T35" fmla="*/ 5 h 1083"/>
                    <a:gd name="T36" fmla="*/ 287 w 591"/>
                    <a:gd name="T37" fmla="*/ 3 h 1083"/>
                    <a:gd name="T38" fmla="*/ 315 w 591"/>
                    <a:gd name="T39" fmla="*/ 27 h 1083"/>
                    <a:gd name="T40" fmla="*/ 360 w 591"/>
                    <a:gd name="T41" fmla="*/ 65 h 1083"/>
                    <a:gd name="T42" fmla="*/ 389 w 591"/>
                    <a:gd name="T43" fmla="*/ 92 h 1083"/>
                    <a:gd name="T44" fmla="*/ 488 w 591"/>
                    <a:gd name="T45" fmla="*/ 202 h 1083"/>
                    <a:gd name="T46" fmla="*/ 569 w 591"/>
                    <a:gd name="T47" fmla="*/ 365 h 1083"/>
                    <a:gd name="T48" fmla="*/ 584 w 591"/>
                    <a:gd name="T49" fmla="*/ 412 h 1083"/>
                    <a:gd name="T50" fmla="*/ 587 w 591"/>
                    <a:gd name="T51" fmla="*/ 429 h 1083"/>
                    <a:gd name="T52" fmla="*/ 590 w 591"/>
                    <a:gd name="T53" fmla="*/ 462 h 1083"/>
                    <a:gd name="T54" fmla="*/ 591 w 591"/>
                    <a:gd name="T55" fmla="*/ 488 h 1083"/>
                    <a:gd name="T56" fmla="*/ 591 w 591"/>
                    <a:gd name="T57" fmla="*/ 531 h 1083"/>
                    <a:gd name="T58" fmla="*/ 577 w 591"/>
                    <a:gd name="T59" fmla="*/ 635 h 1083"/>
                    <a:gd name="T60" fmla="*/ 519 w 591"/>
                    <a:gd name="T61" fmla="*/ 761 h 1083"/>
                    <a:gd name="T62" fmla="*/ 391 w 591"/>
                    <a:gd name="T63" fmla="*/ 912 h 1083"/>
                    <a:gd name="T64" fmla="*/ 243 w 591"/>
                    <a:gd name="T65" fmla="*/ 1004 h 1083"/>
                    <a:gd name="T66" fmla="*/ 120 w 591"/>
                    <a:gd name="T67" fmla="*/ 1056 h 1083"/>
                    <a:gd name="T68" fmla="*/ 42 w 591"/>
                    <a:gd name="T69" fmla="*/ 1078 h 1083"/>
                    <a:gd name="T70" fmla="*/ 1 w 591"/>
                    <a:gd name="T71" fmla="*/ 1064 h 10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591" h="1083">
                      <a:moveTo>
                        <a:pt x="18" y="1042"/>
                      </a:moveTo>
                      <a:cubicBezTo>
                        <a:pt x="18" y="1042"/>
                        <a:pt x="24" y="1041"/>
                        <a:pt x="34" y="1039"/>
                      </a:cubicBezTo>
                      <a:cubicBezTo>
                        <a:pt x="44" y="1037"/>
                        <a:pt x="59" y="1034"/>
                        <a:pt x="79" y="1030"/>
                      </a:cubicBezTo>
                      <a:cubicBezTo>
                        <a:pt x="88" y="1028"/>
                        <a:pt x="99" y="1026"/>
                        <a:pt x="110" y="1023"/>
                      </a:cubicBezTo>
                      <a:cubicBezTo>
                        <a:pt x="122" y="1021"/>
                        <a:pt x="134" y="1017"/>
                        <a:pt x="147" y="1014"/>
                      </a:cubicBezTo>
                      <a:cubicBezTo>
                        <a:pt x="173" y="1006"/>
                        <a:pt x="202" y="996"/>
                        <a:pt x="233" y="982"/>
                      </a:cubicBezTo>
                      <a:cubicBezTo>
                        <a:pt x="263" y="968"/>
                        <a:pt x="295" y="949"/>
                        <a:pt x="326" y="927"/>
                      </a:cubicBezTo>
                      <a:cubicBezTo>
                        <a:pt x="342" y="916"/>
                        <a:pt x="357" y="903"/>
                        <a:pt x="372" y="890"/>
                      </a:cubicBezTo>
                      <a:cubicBezTo>
                        <a:pt x="387" y="876"/>
                        <a:pt x="403" y="863"/>
                        <a:pt x="418" y="849"/>
                      </a:cubicBezTo>
                      <a:cubicBezTo>
                        <a:pt x="449" y="820"/>
                        <a:pt x="479" y="788"/>
                        <a:pt x="501" y="750"/>
                      </a:cubicBezTo>
                      <a:cubicBezTo>
                        <a:pt x="510" y="730"/>
                        <a:pt x="520" y="710"/>
                        <a:pt x="529" y="690"/>
                      </a:cubicBezTo>
                      <a:cubicBezTo>
                        <a:pt x="538" y="670"/>
                        <a:pt x="547" y="649"/>
                        <a:pt x="553" y="628"/>
                      </a:cubicBezTo>
                      <a:cubicBezTo>
                        <a:pt x="560" y="607"/>
                        <a:pt x="566" y="585"/>
                        <a:pt x="570" y="563"/>
                      </a:cubicBezTo>
                      <a:cubicBezTo>
                        <a:pt x="572" y="552"/>
                        <a:pt x="573" y="541"/>
                        <a:pt x="574" y="530"/>
                      </a:cubicBezTo>
                      <a:cubicBezTo>
                        <a:pt x="575" y="519"/>
                        <a:pt x="576" y="508"/>
                        <a:pt x="576" y="497"/>
                      </a:cubicBezTo>
                      <a:cubicBezTo>
                        <a:pt x="576" y="488"/>
                        <a:pt x="576" y="488"/>
                        <a:pt x="576" y="488"/>
                      </a:cubicBezTo>
                      <a:cubicBezTo>
                        <a:pt x="576" y="486"/>
                        <a:pt x="575" y="483"/>
                        <a:pt x="575" y="480"/>
                      </a:cubicBezTo>
                      <a:cubicBezTo>
                        <a:pt x="575" y="475"/>
                        <a:pt x="574" y="469"/>
                        <a:pt x="573" y="464"/>
                      </a:cubicBezTo>
                      <a:cubicBezTo>
                        <a:pt x="572" y="458"/>
                        <a:pt x="571" y="453"/>
                        <a:pt x="570" y="448"/>
                      </a:cubicBezTo>
                      <a:cubicBezTo>
                        <a:pt x="569" y="442"/>
                        <a:pt x="568" y="437"/>
                        <a:pt x="567" y="432"/>
                      </a:cubicBezTo>
                      <a:cubicBezTo>
                        <a:pt x="566" y="424"/>
                        <a:pt x="566" y="424"/>
                        <a:pt x="566" y="424"/>
                      </a:cubicBezTo>
                      <a:cubicBezTo>
                        <a:pt x="565" y="416"/>
                        <a:pt x="565" y="416"/>
                        <a:pt x="565" y="416"/>
                      </a:cubicBezTo>
                      <a:cubicBezTo>
                        <a:pt x="564" y="411"/>
                        <a:pt x="563" y="405"/>
                        <a:pt x="562" y="400"/>
                      </a:cubicBezTo>
                      <a:cubicBezTo>
                        <a:pt x="560" y="390"/>
                        <a:pt x="558" y="379"/>
                        <a:pt x="555" y="369"/>
                      </a:cubicBezTo>
                      <a:cubicBezTo>
                        <a:pt x="545" y="328"/>
                        <a:pt x="527" y="291"/>
                        <a:pt x="507" y="257"/>
                      </a:cubicBezTo>
                      <a:cubicBezTo>
                        <a:pt x="497" y="241"/>
                        <a:pt x="486" y="225"/>
                        <a:pt x="475" y="210"/>
                      </a:cubicBezTo>
                      <a:cubicBezTo>
                        <a:pt x="465" y="196"/>
                        <a:pt x="454" y="181"/>
                        <a:pt x="444" y="168"/>
                      </a:cubicBezTo>
                      <a:cubicBezTo>
                        <a:pt x="422" y="142"/>
                        <a:pt x="401" y="119"/>
                        <a:pt x="382" y="99"/>
                      </a:cubicBezTo>
                      <a:cubicBezTo>
                        <a:pt x="377" y="95"/>
                        <a:pt x="372" y="90"/>
                        <a:pt x="367" y="86"/>
                      </a:cubicBezTo>
                      <a:cubicBezTo>
                        <a:pt x="363" y="81"/>
                        <a:pt x="358" y="77"/>
                        <a:pt x="354" y="73"/>
                      </a:cubicBezTo>
                      <a:cubicBezTo>
                        <a:pt x="345" y="65"/>
                        <a:pt x="336" y="58"/>
                        <a:pt x="329" y="52"/>
                      </a:cubicBezTo>
                      <a:cubicBezTo>
                        <a:pt x="321" y="46"/>
                        <a:pt x="314" y="40"/>
                        <a:pt x="308" y="36"/>
                      </a:cubicBezTo>
                      <a:cubicBezTo>
                        <a:pt x="301" y="31"/>
                        <a:pt x="296" y="27"/>
                        <a:pt x="292" y="24"/>
                      </a:cubicBezTo>
                      <a:cubicBezTo>
                        <a:pt x="287" y="21"/>
                        <a:pt x="284" y="19"/>
                        <a:pt x="282" y="18"/>
                      </a:cubicBezTo>
                      <a:cubicBezTo>
                        <a:pt x="279" y="16"/>
                        <a:pt x="278" y="15"/>
                        <a:pt x="278" y="15"/>
                      </a:cubicBezTo>
                      <a:cubicBezTo>
                        <a:pt x="274" y="13"/>
                        <a:pt x="273" y="8"/>
                        <a:pt x="275" y="5"/>
                      </a:cubicBezTo>
                      <a:cubicBezTo>
                        <a:pt x="277" y="1"/>
                        <a:pt x="282" y="0"/>
                        <a:pt x="286" y="2"/>
                      </a:cubicBezTo>
                      <a:cubicBezTo>
                        <a:pt x="286" y="3"/>
                        <a:pt x="287" y="3"/>
                        <a:pt x="287" y="3"/>
                      </a:cubicBezTo>
                      <a:cubicBezTo>
                        <a:pt x="287" y="3"/>
                        <a:pt x="291" y="7"/>
                        <a:pt x="299" y="14"/>
                      </a:cubicBezTo>
                      <a:cubicBezTo>
                        <a:pt x="304" y="17"/>
                        <a:pt x="309" y="22"/>
                        <a:pt x="315" y="27"/>
                      </a:cubicBezTo>
                      <a:cubicBezTo>
                        <a:pt x="321" y="32"/>
                        <a:pt x="327" y="37"/>
                        <a:pt x="335" y="44"/>
                      </a:cubicBezTo>
                      <a:cubicBezTo>
                        <a:pt x="343" y="50"/>
                        <a:pt x="351" y="58"/>
                        <a:pt x="360" y="65"/>
                      </a:cubicBezTo>
                      <a:cubicBezTo>
                        <a:pt x="365" y="69"/>
                        <a:pt x="369" y="74"/>
                        <a:pt x="374" y="78"/>
                      </a:cubicBezTo>
                      <a:cubicBezTo>
                        <a:pt x="379" y="82"/>
                        <a:pt x="384" y="87"/>
                        <a:pt x="389" y="92"/>
                      </a:cubicBezTo>
                      <a:cubicBezTo>
                        <a:pt x="410" y="111"/>
                        <a:pt x="432" y="133"/>
                        <a:pt x="455" y="159"/>
                      </a:cubicBezTo>
                      <a:cubicBezTo>
                        <a:pt x="466" y="172"/>
                        <a:pt x="477" y="187"/>
                        <a:pt x="488" y="202"/>
                      </a:cubicBezTo>
                      <a:cubicBezTo>
                        <a:pt x="498" y="217"/>
                        <a:pt x="509" y="233"/>
                        <a:pt x="518" y="251"/>
                      </a:cubicBezTo>
                      <a:cubicBezTo>
                        <a:pt x="537" y="286"/>
                        <a:pt x="554" y="324"/>
                        <a:pt x="569" y="365"/>
                      </a:cubicBezTo>
                      <a:cubicBezTo>
                        <a:pt x="573" y="375"/>
                        <a:pt x="577" y="385"/>
                        <a:pt x="580" y="396"/>
                      </a:cubicBezTo>
                      <a:cubicBezTo>
                        <a:pt x="581" y="401"/>
                        <a:pt x="583" y="407"/>
                        <a:pt x="584" y="412"/>
                      </a:cubicBezTo>
                      <a:cubicBezTo>
                        <a:pt x="586" y="420"/>
                        <a:pt x="586" y="420"/>
                        <a:pt x="586" y="420"/>
                      </a:cubicBezTo>
                      <a:cubicBezTo>
                        <a:pt x="586" y="423"/>
                        <a:pt x="587" y="426"/>
                        <a:pt x="587" y="429"/>
                      </a:cubicBezTo>
                      <a:cubicBezTo>
                        <a:pt x="588" y="434"/>
                        <a:pt x="589" y="440"/>
                        <a:pt x="589" y="445"/>
                      </a:cubicBezTo>
                      <a:cubicBezTo>
                        <a:pt x="589" y="451"/>
                        <a:pt x="589" y="457"/>
                        <a:pt x="590" y="462"/>
                      </a:cubicBezTo>
                      <a:cubicBezTo>
                        <a:pt x="590" y="468"/>
                        <a:pt x="590" y="474"/>
                        <a:pt x="590" y="479"/>
                      </a:cubicBezTo>
                      <a:cubicBezTo>
                        <a:pt x="591" y="488"/>
                        <a:pt x="591" y="488"/>
                        <a:pt x="591" y="488"/>
                      </a:cubicBezTo>
                      <a:cubicBezTo>
                        <a:pt x="591" y="496"/>
                        <a:pt x="591" y="496"/>
                        <a:pt x="591" y="496"/>
                      </a:cubicBezTo>
                      <a:cubicBezTo>
                        <a:pt x="591" y="508"/>
                        <a:pt x="591" y="519"/>
                        <a:pt x="591" y="531"/>
                      </a:cubicBezTo>
                      <a:cubicBezTo>
                        <a:pt x="591" y="542"/>
                        <a:pt x="590" y="554"/>
                        <a:pt x="589" y="566"/>
                      </a:cubicBezTo>
                      <a:cubicBezTo>
                        <a:pt x="587" y="589"/>
                        <a:pt x="583" y="612"/>
                        <a:pt x="577" y="635"/>
                      </a:cubicBezTo>
                      <a:cubicBezTo>
                        <a:pt x="571" y="657"/>
                        <a:pt x="564" y="680"/>
                        <a:pt x="554" y="701"/>
                      </a:cubicBezTo>
                      <a:cubicBezTo>
                        <a:pt x="545" y="722"/>
                        <a:pt x="533" y="743"/>
                        <a:pt x="519" y="761"/>
                      </a:cubicBezTo>
                      <a:cubicBezTo>
                        <a:pt x="493" y="799"/>
                        <a:pt x="468" y="836"/>
                        <a:pt x="438" y="868"/>
                      </a:cubicBezTo>
                      <a:cubicBezTo>
                        <a:pt x="423" y="885"/>
                        <a:pt x="408" y="899"/>
                        <a:pt x="391" y="912"/>
                      </a:cubicBezTo>
                      <a:cubicBezTo>
                        <a:pt x="374" y="925"/>
                        <a:pt x="357" y="937"/>
                        <a:pt x="341" y="948"/>
                      </a:cubicBezTo>
                      <a:cubicBezTo>
                        <a:pt x="308" y="970"/>
                        <a:pt x="274" y="988"/>
                        <a:pt x="243" y="1004"/>
                      </a:cubicBezTo>
                      <a:cubicBezTo>
                        <a:pt x="212" y="1019"/>
                        <a:pt x="183" y="1032"/>
                        <a:pt x="157" y="1043"/>
                      </a:cubicBezTo>
                      <a:cubicBezTo>
                        <a:pt x="144" y="1048"/>
                        <a:pt x="131" y="1053"/>
                        <a:pt x="120" y="1056"/>
                      </a:cubicBezTo>
                      <a:cubicBezTo>
                        <a:pt x="108" y="1061"/>
                        <a:pt x="97" y="1064"/>
                        <a:pt x="88" y="1067"/>
                      </a:cubicBezTo>
                      <a:cubicBezTo>
                        <a:pt x="68" y="1072"/>
                        <a:pt x="52" y="1076"/>
                        <a:pt x="42" y="1078"/>
                      </a:cubicBezTo>
                      <a:cubicBezTo>
                        <a:pt x="31" y="1080"/>
                        <a:pt x="25" y="1081"/>
                        <a:pt x="25" y="1081"/>
                      </a:cubicBezTo>
                      <a:cubicBezTo>
                        <a:pt x="13" y="1083"/>
                        <a:pt x="2" y="1075"/>
                        <a:pt x="1" y="1064"/>
                      </a:cubicBezTo>
                      <a:cubicBezTo>
                        <a:pt x="0" y="1054"/>
                        <a:pt x="7" y="1044"/>
                        <a:pt x="18" y="104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35" name="Freeform 40">
                  <a:extLst>
                    <a:ext uri="{FF2B5EF4-FFF2-40B4-BE49-F238E27FC236}">
                      <a16:creationId xmlns:a16="http://schemas.microsoft.com/office/drawing/2014/main" id="{39A01320-B6CD-6E60-5A08-C92DFC50F2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69545" y="5072972"/>
                  <a:ext cx="68263" cy="53975"/>
                </a:xfrm>
                <a:custGeom>
                  <a:avLst/>
                  <a:gdLst>
                    <a:gd name="T0" fmla="*/ 101 w 101"/>
                    <a:gd name="T1" fmla="*/ 75 h 81"/>
                    <a:gd name="T2" fmla="*/ 96 w 101"/>
                    <a:gd name="T3" fmla="*/ 66 h 81"/>
                    <a:gd name="T4" fmla="*/ 84 w 101"/>
                    <a:gd name="T5" fmla="*/ 40 h 81"/>
                    <a:gd name="T6" fmla="*/ 44 w 101"/>
                    <a:gd name="T7" fmla="*/ 15 h 81"/>
                    <a:gd name="T8" fmla="*/ 4 w 101"/>
                    <a:gd name="T9" fmla="*/ 0 h 81"/>
                    <a:gd name="T10" fmla="*/ 1 w 101"/>
                    <a:gd name="T11" fmla="*/ 20 h 81"/>
                    <a:gd name="T12" fmla="*/ 7 w 101"/>
                    <a:gd name="T13" fmla="*/ 39 h 81"/>
                    <a:gd name="T14" fmla="*/ 24 w 101"/>
                    <a:gd name="T15" fmla="*/ 58 h 81"/>
                    <a:gd name="T16" fmla="*/ 59 w 101"/>
                    <a:gd name="T17" fmla="*/ 68 h 81"/>
                    <a:gd name="T18" fmla="*/ 99 w 101"/>
                    <a:gd name="T19" fmla="*/ 81 h 81"/>
                    <a:gd name="T20" fmla="*/ 91 w 101"/>
                    <a:gd name="T21" fmla="*/ 70 h 81"/>
                    <a:gd name="T22" fmla="*/ 60 w 101"/>
                    <a:gd name="T23" fmla="*/ 52 h 81"/>
                    <a:gd name="T24" fmla="*/ 27 w 101"/>
                    <a:gd name="T25" fmla="*/ 37 h 81"/>
                    <a:gd name="T26" fmla="*/ 20 w 101"/>
                    <a:gd name="T27" fmla="*/ 28 h 81"/>
                    <a:gd name="T28" fmla="*/ 29 w 101"/>
                    <a:gd name="T29" fmla="*/ 36 h 81"/>
                    <a:gd name="T30" fmla="*/ 54 w 101"/>
                    <a:gd name="T31" fmla="*/ 47 h 81"/>
                    <a:gd name="T32" fmla="*/ 83 w 101"/>
                    <a:gd name="T33" fmla="*/ 59 h 81"/>
                    <a:gd name="T34" fmla="*/ 101 w 101"/>
                    <a:gd name="T35" fmla="*/ 7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01" h="81">
                      <a:moveTo>
                        <a:pt x="101" y="75"/>
                      </a:moveTo>
                      <a:cubicBezTo>
                        <a:pt x="101" y="75"/>
                        <a:pt x="99" y="72"/>
                        <a:pt x="96" y="66"/>
                      </a:cubicBezTo>
                      <a:cubicBezTo>
                        <a:pt x="93" y="60"/>
                        <a:pt x="88" y="51"/>
                        <a:pt x="84" y="40"/>
                      </a:cubicBezTo>
                      <a:cubicBezTo>
                        <a:pt x="79" y="26"/>
                        <a:pt x="65" y="13"/>
                        <a:pt x="44" y="15"/>
                      </a:cubicBezTo>
                      <a:cubicBezTo>
                        <a:pt x="28" y="16"/>
                        <a:pt x="16" y="18"/>
                        <a:pt x="4" y="0"/>
                      </a:cubicBezTo>
                      <a:cubicBezTo>
                        <a:pt x="4" y="0"/>
                        <a:pt x="0" y="9"/>
                        <a:pt x="1" y="20"/>
                      </a:cubicBezTo>
                      <a:cubicBezTo>
                        <a:pt x="2" y="26"/>
                        <a:pt x="3" y="32"/>
                        <a:pt x="7" y="39"/>
                      </a:cubicBezTo>
                      <a:cubicBezTo>
                        <a:pt x="10" y="45"/>
                        <a:pt x="16" y="52"/>
                        <a:pt x="24" y="58"/>
                      </a:cubicBezTo>
                      <a:cubicBezTo>
                        <a:pt x="37" y="67"/>
                        <a:pt x="48" y="68"/>
                        <a:pt x="59" y="68"/>
                      </a:cubicBezTo>
                      <a:cubicBezTo>
                        <a:pt x="71" y="69"/>
                        <a:pt x="83" y="70"/>
                        <a:pt x="99" y="81"/>
                      </a:cubicBezTo>
                      <a:cubicBezTo>
                        <a:pt x="99" y="81"/>
                        <a:pt x="97" y="76"/>
                        <a:pt x="91" y="70"/>
                      </a:cubicBezTo>
                      <a:cubicBezTo>
                        <a:pt x="86" y="63"/>
                        <a:pt x="76" y="56"/>
                        <a:pt x="60" y="52"/>
                      </a:cubicBezTo>
                      <a:cubicBezTo>
                        <a:pt x="43" y="47"/>
                        <a:pt x="33" y="42"/>
                        <a:pt x="27" y="37"/>
                      </a:cubicBezTo>
                      <a:cubicBezTo>
                        <a:pt x="22" y="32"/>
                        <a:pt x="20" y="28"/>
                        <a:pt x="20" y="28"/>
                      </a:cubicBezTo>
                      <a:cubicBezTo>
                        <a:pt x="20" y="28"/>
                        <a:pt x="23" y="32"/>
                        <a:pt x="29" y="36"/>
                      </a:cubicBezTo>
                      <a:cubicBezTo>
                        <a:pt x="34" y="40"/>
                        <a:pt x="43" y="44"/>
                        <a:pt x="54" y="47"/>
                      </a:cubicBezTo>
                      <a:cubicBezTo>
                        <a:pt x="66" y="50"/>
                        <a:pt x="75" y="54"/>
                        <a:pt x="83" y="59"/>
                      </a:cubicBezTo>
                      <a:cubicBezTo>
                        <a:pt x="90" y="63"/>
                        <a:pt x="96" y="69"/>
                        <a:pt x="101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</p:grpSp>
        </p:grp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14F3612F-01AB-AEC1-0A68-22EEE668050D}"/>
              </a:ext>
            </a:extLst>
          </p:cNvPr>
          <p:cNvGrpSpPr/>
          <p:nvPr/>
        </p:nvGrpSpPr>
        <p:grpSpPr>
          <a:xfrm>
            <a:off x="2334530" y="1485662"/>
            <a:ext cx="2091191" cy="999178"/>
            <a:chOff x="2334530" y="1491387"/>
            <a:chExt cx="2091191" cy="999178"/>
          </a:xfrm>
        </p:grpSpPr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id="{6C31B4DF-8DBB-3544-E66B-3C9AE0868BD1}"/>
                </a:ext>
              </a:extLst>
            </p:cNvPr>
            <p:cNvGrpSpPr/>
            <p:nvPr/>
          </p:nvGrpSpPr>
          <p:grpSpPr>
            <a:xfrm>
              <a:off x="2816758" y="1491387"/>
              <a:ext cx="1152553" cy="999178"/>
              <a:chOff x="1862731" y="2502315"/>
              <a:chExt cx="1152553" cy="999178"/>
            </a:xfrm>
          </p:grpSpPr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6C51F4C3-7683-7659-6470-EE8F5FF0995A}"/>
                  </a:ext>
                </a:extLst>
              </p:cNvPr>
              <p:cNvSpPr txBox="1"/>
              <p:nvPr/>
            </p:nvSpPr>
            <p:spPr>
              <a:xfrm>
                <a:off x="1882920" y="3072080"/>
                <a:ext cx="1119206" cy="4294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3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OPPOSans R" panose="00020600040101010101" pitchFamily="18" charset="-122"/>
                    <a:sym typeface="微软雅黑" panose="020B0503020204020204" pitchFamily="34" charset="-122"/>
                  </a:rPr>
                  <a:t>新型专利</a:t>
                </a:r>
                <a:endPara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54417E6E-9E56-A291-7E1A-6D4DE18D3BE6}"/>
                  </a:ext>
                </a:extLst>
              </p:cNvPr>
              <p:cNvSpPr txBox="1"/>
              <p:nvPr/>
            </p:nvSpPr>
            <p:spPr>
              <a:xfrm>
                <a:off x="1862731" y="2502315"/>
                <a:ext cx="902022" cy="6916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3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OPPOSans H"/>
                    <a:ea typeface="OPPOSans H"/>
                    <a:cs typeface="+mn-cs"/>
                    <a:sym typeface="微软雅黑" panose="020B0503020204020204" pitchFamily="34" charset="-122"/>
                  </a:rPr>
                  <a:t>25</a:t>
                </a:r>
                <a:endPara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OPPOSans H"/>
                  <a:ea typeface="OPPOSans H"/>
                  <a:cs typeface="阿里巴巴普惠体 H" panose="00020600040101010101" pitchFamily="18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70BB3A63-F6BE-6C25-62B3-9B6A85595518}"/>
                  </a:ext>
                </a:extLst>
              </p:cNvPr>
              <p:cNvSpPr txBox="1"/>
              <p:nvPr/>
            </p:nvSpPr>
            <p:spPr>
              <a:xfrm>
                <a:off x="2583484" y="2748319"/>
                <a:ext cx="4318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OPPOSans H"/>
                    <a:ea typeface="OPPOSans H"/>
                    <a:cs typeface="阿里巴巴普惠体 H" panose="00020600040101010101" pitchFamily="18" charset="-122"/>
                    <a:sym typeface="微软雅黑" panose="020B0503020204020204" pitchFamily="34" charset="-122"/>
                  </a:rPr>
                  <a:t>项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OPPOSans R" panose="00020600040101010101" pitchFamily="18" charset="-122"/>
                  <a:ea typeface="OPPOSans R"/>
                  <a:cs typeface="+mn-cs"/>
                </a:endParaRPr>
              </a:p>
            </p:txBody>
          </p:sp>
        </p:grpSp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F7DC75D7-8889-98A2-CE2D-824B94C10DB3}"/>
                </a:ext>
              </a:extLst>
            </p:cNvPr>
            <p:cNvGrpSpPr/>
            <p:nvPr/>
          </p:nvGrpSpPr>
          <p:grpSpPr>
            <a:xfrm>
              <a:off x="2334530" y="1611241"/>
              <a:ext cx="2091191" cy="777684"/>
              <a:chOff x="1264780" y="2622169"/>
              <a:chExt cx="2091191" cy="777684"/>
            </a:xfrm>
          </p:grpSpPr>
          <p:grpSp>
            <p:nvGrpSpPr>
              <p:cNvPr id="60" name="组合 59">
                <a:extLst>
                  <a:ext uri="{FF2B5EF4-FFF2-40B4-BE49-F238E27FC236}">
                    <a16:creationId xmlns:a16="http://schemas.microsoft.com/office/drawing/2014/main" id="{F05F44ED-A8F5-B3F0-2C49-2C53B8FB8EB6}"/>
                  </a:ext>
                </a:extLst>
              </p:cNvPr>
              <p:cNvGrpSpPr/>
              <p:nvPr/>
            </p:nvGrpSpPr>
            <p:grpSpPr>
              <a:xfrm>
                <a:off x="1264780" y="2622169"/>
                <a:ext cx="475516" cy="777684"/>
                <a:chOff x="7632945" y="5074560"/>
                <a:chExt cx="474663" cy="776288"/>
              </a:xfrm>
              <a:solidFill>
                <a:schemeClr val="accent1"/>
              </a:solidFill>
            </p:grpSpPr>
            <p:sp>
              <p:nvSpPr>
                <p:cNvPr id="80" name="Freeform 5">
                  <a:extLst>
                    <a:ext uri="{FF2B5EF4-FFF2-40B4-BE49-F238E27FC236}">
                      <a16:creationId xmlns:a16="http://schemas.microsoft.com/office/drawing/2014/main" id="{2E13E0BB-8C44-38BA-504B-27A9C3A47C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55195" y="5139647"/>
                  <a:ext cx="100013" cy="50800"/>
                </a:xfrm>
                <a:custGeom>
                  <a:avLst/>
                  <a:gdLst>
                    <a:gd name="T0" fmla="*/ 3 w 149"/>
                    <a:gd name="T1" fmla="*/ 50 h 74"/>
                    <a:gd name="T2" fmla="*/ 47 w 149"/>
                    <a:gd name="T3" fmla="*/ 67 h 74"/>
                    <a:gd name="T4" fmla="*/ 73 w 149"/>
                    <a:gd name="T5" fmla="*/ 73 h 74"/>
                    <a:gd name="T6" fmla="*/ 88 w 149"/>
                    <a:gd name="T7" fmla="*/ 69 h 74"/>
                    <a:gd name="T8" fmla="*/ 102 w 149"/>
                    <a:gd name="T9" fmla="*/ 60 h 74"/>
                    <a:gd name="T10" fmla="*/ 111 w 149"/>
                    <a:gd name="T11" fmla="*/ 51 h 74"/>
                    <a:gd name="T12" fmla="*/ 122 w 149"/>
                    <a:gd name="T13" fmla="*/ 45 h 74"/>
                    <a:gd name="T14" fmla="*/ 149 w 149"/>
                    <a:gd name="T15" fmla="*/ 47 h 74"/>
                    <a:gd name="T16" fmla="*/ 139 w 149"/>
                    <a:gd name="T17" fmla="*/ 24 h 74"/>
                    <a:gd name="T18" fmla="*/ 90 w 149"/>
                    <a:gd name="T19" fmla="*/ 1 h 74"/>
                    <a:gd name="T20" fmla="*/ 48 w 149"/>
                    <a:gd name="T21" fmla="*/ 19 h 74"/>
                    <a:gd name="T22" fmla="*/ 28 w 149"/>
                    <a:gd name="T23" fmla="*/ 32 h 74"/>
                    <a:gd name="T24" fmla="*/ 16 w 149"/>
                    <a:gd name="T25" fmla="*/ 38 h 74"/>
                    <a:gd name="T26" fmla="*/ 0 w 149"/>
                    <a:gd name="T27" fmla="*/ 42 h 74"/>
                    <a:gd name="T28" fmla="*/ 16 w 149"/>
                    <a:gd name="T29" fmla="*/ 46 h 74"/>
                    <a:gd name="T30" fmla="*/ 60 w 149"/>
                    <a:gd name="T31" fmla="*/ 35 h 74"/>
                    <a:gd name="T32" fmla="*/ 102 w 149"/>
                    <a:gd name="T33" fmla="*/ 25 h 74"/>
                    <a:gd name="T34" fmla="*/ 115 w 149"/>
                    <a:gd name="T35" fmla="*/ 28 h 74"/>
                    <a:gd name="T36" fmla="*/ 102 w 149"/>
                    <a:gd name="T37" fmla="*/ 27 h 74"/>
                    <a:gd name="T38" fmla="*/ 69 w 149"/>
                    <a:gd name="T39" fmla="*/ 35 h 74"/>
                    <a:gd name="T40" fmla="*/ 3 w 149"/>
                    <a:gd name="T41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9" h="74">
                      <a:moveTo>
                        <a:pt x="3" y="50"/>
                      </a:moveTo>
                      <a:cubicBezTo>
                        <a:pt x="3" y="50"/>
                        <a:pt x="22" y="53"/>
                        <a:pt x="47" y="67"/>
                      </a:cubicBezTo>
                      <a:cubicBezTo>
                        <a:pt x="54" y="71"/>
                        <a:pt x="64" y="74"/>
                        <a:pt x="73" y="73"/>
                      </a:cubicBezTo>
                      <a:cubicBezTo>
                        <a:pt x="78" y="73"/>
                        <a:pt x="83" y="72"/>
                        <a:pt x="88" y="69"/>
                      </a:cubicBezTo>
                      <a:cubicBezTo>
                        <a:pt x="92" y="67"/>
                        <a:pt x="97" y="64"/>
                        <a:pt x="102" y="60"/>
                      </a:cubicBezTo>
                      <a:cubicBezTo>
                        <a:pt x="105" y="56"/>
                        <a:pt x="108" y="53"/>
                        <a:pt x="111" y="51"/>
                      </a:cubicBezTo>
                      <a:cubicBezTo>
                        <a:pt x="115" y="48"/>
                        <a:pt x="118" y="46"/>
                        <a:pt x="122" y="45"/>
                      </a:cubicBezTo>
                      <a:cubicBezTo>
                        <a:pt x="129" y="42"/>
                        <a:pt x="137" y="41"/>
                        <a:pt x="149" y="47"/>
                      </a:cubicBezTo>
                      <a:cubicBezTo>
                        <a:pt x="149" y="47"/>
                        <a:pt x="147" y="35"/>
                        <a:pt x="139" y="24"/>
                      </a:cubicBezTo>
                      <a:cubicBezTo>
                        <a:pt x="131" y="12"/>
                        <a:pt x="116" y="0"/>
                        <a:pt x="90" y="1"/>
                      </a:cubicBezTo>
                      <a:cubicBezTo>
                        <a:pt x="70" y="1"/>
                        <a:pt x="59" y="10"/>
                        <a:pt x="48" y="19"/>
                      </a:cubicBezTo>
                      <a:cubicBezTo>
                        <a:pt x="42" y="23"/>
                        <a:pt x="36" y="28"/>
                        <a:pt x="28" y="32"/>
                      </a:cubicBezTo>
                      <a:cubicBezTo>
                        <a:pt x="25" y="34"/>
                        <a:pt x="20" y="36"/>
                        <a:pt x="16" y="38"/>
                      </a:cubicBezTo>
                      <a:cubicBezTo>
                        <a:pt x="11" y="40"/>
                        <a:pt x="6" y="41"/>
                        <a:pt x="0" y="42"/>
                      </a:cubicBezTo>
                      <a:cubicBezTo>
                        <a:pt x="0" y="42"/>
                        <a:pt x="6" y="45"/>
                        <a:pt x="16" y="46"/>
                      </a:cubicBezTo>
                      <a:cubicBezTo>
                        <a:pt x="27" y="46"/>
                        <a:pt x="42" y="45"/>
                        <a:pt x="60" y="35"/>
                      </a:cubicBezTo>
                      <a:cubicBezTo>
                        <a:pt x="79" y="26"/>
                        <a:pt x="93" y="24"/>
                        <a:pt x="102" y="25"/>
                      </a:cubicBezTo>
                      <a:cubicBezTo>
                        <a:pt x="111" y="25"/>
                        <a:pt x="115" y="28"/>
                        <a:pt x="115" y="28"/>
                      </a:cubicBezTo>
                      <a:cubicBezTo>
                        <a:pt x="115" y="28"/>
                        <a:pt x="110" y="27"/>
                        <a:pt x="102" y="27"/>
                      </a:cubicBezTo>
                      <a:cubicBezTo>
                        <a:pt x="93" y="27"/>
                        <a:pt x="82" y="29"/>
                        <a:pt x="69" y="35"/>
                      </a:cubicBezTo>
                      <a:cubicBezTo>
                        <a:pt x="41" y="49"/>
                        <a:pt x="23" y="51"/>
                        <a:pt x="3" y="5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81" name="Freeform 6">
                  <a:extLst>
                    <a:ext uri="{FF2B5EF4-FFF2-40B4-BE49-F238E27FC236}">
                      <a16:creationId xmlns:a16="http://schemas.microsoft.com/office/drawing/2014/main" id="{DFB92D2D-DCC2-6059-87EE-9399518E8A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09158" y="5093610"/>
                  <a:ext cx="58738" cy="107950"/>
                </a:xfrm>
                <a:custGeom>
                  <a:avLst/>
                  <a:gdLst>
                    <a:gd name="T0" fmla="*/ 21 w 87"/>
                    <a:gd name="T1" fmla="*/ 157 h 160"/>
                    <a:gd name="T2" fmla="*/ 6 w 87"/>
                    <a:gd name="T3" fmla="*/ 111 h 160"/>
                    <a:gd name="T4" fmla="*/ 3 w 87"/>
                    <a:gd name="T5" fmla="*/ 82 h 160"/>
                    <a:gd name="T6" fmla="*/ 9 w 87"/>
                    <a:gd name="T7" fmla="*/ 66 h 160"/>
                    <a:gd name="T8" fmla="*/ 24 w 87"/>
                    <a:gd name="T9" fmla="*/ 51 h 160"/>
                    <a:gd name="T10" fmla="*/ 46 w 87"/>
                    <a:gd name="T11" fmla="*/ 31 h 160"/>
                    <a:gd name="T12" fmla="*/ 53 w 87"/>
                    <a:gd name="T13" fmla="*/ 0 h 160"/>
                    <a:gd name="T14" fmla="*/ 74 w 87"/>
                    <a:gd name="T15" fmla="*/ 16 h 160"/>
                    <a:gd name="T16" fmla="*/ 85 w 87"/>
                    <a:gd name="T17" fmla="*/ 38 h 160"/>
                    <a:gd name="T18" fmla="*/ 83 w 87"/>
                    <a:gd name="T19" fmla="*/ 72 h 160"/>
                    <a:gd name="T20" fmla="*/ 72 w 87"/>
                    <a:gd name="T21" fmla="*/ 96 h 160"/>
                    <a:gd name="T22" fmla="*/ 57 w 87"/>
                    <a:gd name="T23" fmla="*/ 113 h 160"/>
                    <a:gd name="T24" fmla="*/ 41 w 87"/>
                    <a:gd name="T25" fmla="*/ 132 h 160"/>
                    <a:gd name="T26" fmla="*/ 29 w 87"/>
                    <a:gd name="T27" fmla="*/ 160 h 160"/>
                    <a:gd name="T28" fmla="*/ 26 w 87"/>
                    <a:gd name="T29" fmla="*/ 143 h 160"/>
                    <a:gd name="T30" fmla="*/ 41 w 87"/>
                    <a:gd name="T31" fmla="*/ 98 h 160"/>
                    <a:gd name="T32" fmla="*/ 55 w 87"/>
                    <a:gd name="T33" fmla="*/ 73 h 160"/>
                    <a:gd name="T34" fmla="*/ 61 w 87"/>
                    <a:gd name="T35" fmla="*/ 55 h 160"/>
                    <a:gd name="T36" fmla="*/ 62 w 87"/>
                    <a:gd name="T37" fmla="*/ 40 h 160"/>
                    <a:gd name="T38" fmla="*/ 59 w 87"/>
                    <a:gd name="T39" fmla="*/ 55 h 160"/>
                    <a:gd name="T40" fmla="*/ 53 w 87"/>
                    <a:gd name="T41" fmla="*/ 70 h 160"/>
                    <a:gd name="T42" fmla="*/ 43 w 87"/>
                    <a:gd name="T43" fmla="*/ 88 h 160"/>
                    <a:gd name="T44" fmla="*/ 36 w 87"/>
                    <a:gd name="T45" fmla="*/ 99 h 160"/>
                    <a:gd name="T46" fmla="*/ 31 w 87"/>
                    <a:gd name="T47" fmla="*/ 108 h 160"/>
                    <a:gd name="T48" fmla="*/ 24 w 87"/>
                    <a:gd name="T49" fmla="*/ 126 h 160"/>
                    <a:gd name="T50" fmla="*/ 21 w 87"/>
                    <a:gd name="T51" fmla="*/ 157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87" h="160">
                      <a:moveTo>
                        <a:pt x="21" y="157"/>
                      </a:moveTo>
                      <a:cubicBezTo>
                        <a:pt x="21" y="157"/>
                        <a:pt x="18" y="138"/>
                        <a:pt x="6" y="111"/>
                      </a:cubicBezTo>
                      <a:cubicBezTo>
                        <a:pt x="2" y="103"/>
                        <a:pt x="0" y="92"/>
                        <a:pt x="3" y="82"/>
                      </a:cubicBezTo>
                      <a:cubicBezTo>
                        <a:pt x="4" y="77"/>
                        <a:pt x="6" y="71"/>
                        <a:pt x="9" y="66"/>
                      </a:cubicBezTo>
                      <a:cubicBezTo>
                        <a:pt x="13" y="61"/>
                        <a:pt x="18" y="56"/>
                        <a:pt x="24" y="51"/>
                      </a:cubicBezTo>
                      <a:cubicBezTo>
                        <a:pt x="32" y="44"/>
                        <a:pt x="41" y="38"/>
                        <a:pt x="46" y="31"/>
                      </a:cubicBezTo>
                      <a:cubicBezTo>
                        <a:pt x="51" y="23"/>
                        <a:pt x="54" y="14"/>
                        <a:pt x="53" y="0"/>
                      </a:cubicBezTo>
                      <a:cubicBezTo>
                        <a:pt x="53" y="0"/>
                        <a:pt x="65" y="4"/>
                        <a:pt x="74" y="16"/>
                      </a:cubicBezTo>
                      <a:cubicBezTo>
                        <a:pt x="79" y="21"/>
                        <a:pt x="83" y="29"/>
                        <a:pt x="85" y="38"/>
                      </a:cubicBezTo>
                      <a:cubicBezTo>
                        <a:pt x="87" y="47"/>
                        <a:pt x="87" y="58"/>
                        <a:pt x="83" y="72"/>
                      </a:cubicBezTo>
                      <a:cubicBezTo>
                        <a:pt x="81" y="82"/>
                        <a:pt x="77" y="89"/>
                        <a:pt x="72" y="96"/>
                      </a:cubicBezTo>
                      <a:cubicBezTo>
                        <a:pt x="68" y="102"/>
                        <a:pt x="62" y="107"/>
                        <a:pt x="57" y="113"/>
                      </a:cubicBezTo>
                      <a:cubicBezTo>
                        <a:pt x="51" y="118"/>
                        <a:pt x="46" y="124"/>
                        <a:pt x="41" y="132"/>
                      </a:cubicBezTo>
                      <a:cubicBezTo>
                        <a:pt x="36" y="139"/>
                        <a:pt x="32" y="148"/>
                        <a:pt x="29" y="160"/>
                      </a:cubicBezTo>
                      <a:cubicBezTo>
                        <a:pt x="29" y="160"/>
                        <a:pt x="26" y="154"/>
                        <a:pt x="26" y="143"/>
                      </a:cubicBezTo>
                      <a:cubicBezTo>
                        <a:pt x="26" y="132"/>
                        <a:pt x="29" y="117"/>
                        <a:pt x="41" y="98"/>
                      </a:cubicBezTo>
                      <a:cubicBezTo>
                        <a:pt x="48" y="89"/>
                        <a:pt x="52" y="80"/>
                        <a:pt x="55" y="73"/>
                      </a:cubicBezTo>
                      <a:cubicBezTo>
                        <a:pt x="58" y="66"/>
                        <a:pt x="60" y="60"/>
                        <a:pt x="61" y="55"/>
                      </a:cubicBezTo>
                      <a:cubicBezTo>
                        <a:pt x="63" y="45"/>
                        <a:pt x="62" y="40"/>
                        <a:pt x="62" y="40"/>
                      </a:cubicBezTo>
                      <a:cubicBezTo>
                        <a:pt x="62" y="40"/>
                        <a:pt x="61" y="46"/>
                        <a:pt x="59" y="55"/>
                      </a:cubicBezTo>
                      <a:cubicBezTo>
                        <a:pt x="58" y="60"/>
                        <a:pt x="56" y="65"/>
                        <a:pt x="53" y="70"/>
                      </a:cubicBezTo>
                      <a:cubicBezTo>
                        <a:pt x="51" y="76"/>
                        <a:pt x="48" y="82"/>
                        <a:pt x="43" y="88"/>
                      </a:cubicBezTo>
                      <a:cubicBezTo>
                        <a:pt x="41" y="92"/>
                        <a:pt x="38" y="95"/>
                        <a:pt x="36" y="99"/>
                      </a:cubicBezTo>
                      <a:cubicBezTo>
                        <a:pt x="35" y="102"/>
                        <a:pt x="33" y="105"/>
                        <a:pt x="31" y="108"/>
                      </a:cubicBezTo>
                      <a:cubicBezTo>
                        <a:pt x="28" y="115"/>
                        <a:pt x="26" y="120"/>
                        <a:pt x="24" y="126"/>
                      </a:cubicBezTo>
                      <a:cubicBezTo>
                        <a:pt x="21" y="137"/>
                        <a:pt x="21" y="147"/>
                        <a:pt x="21" y="1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82" name="Freeform 7">
                  <a:extLst>
                    <a:ext uri="{FF2B5EF4-FFF2-40B4-BE49-F238E27FC236}">
                      <a16:creationId xmlns:a16="http://schemas.microsoft.com/office/drawing/2014/main" id="{DA932371-EAEC-1D86-3265-623375DE6D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96458" y="5192035"/>
                  <a:ext cx="104775" cy="55563"/>
                </a:xfrm>
                <a:custGeom>
                  <a:avLst/>
                  <a:gdLst>
                    <a:gd name="T0" fmla="*/ 4 w 156"/>
                    <a:gd name="T1" fmla="*/ 67 h 82"/>
                    <a:gd name="T2" fmla="*/ 52 w 156"/>
                    <a:gd name="T3" fmla="*/ 77 h 82"/>
                    <a:gd name="T4" fmla="*/ 81 w 156"/>
                    <a:gd name="T5" fmla="*/ 80 h 82"/>
                    <a:gd name="T6" fmla="*/ 95 w 156"/>
                    <a:gd name="T7" fmla="*/ 74 h 82"/>
                    <a:gd name="T8" fmla="*/ 109 w 156"/>
                    <a:gd name="T9" fmla="*/ 62 h 82"/>
                    <a:gd name="T10" fmla="*/ 127 w 156"/>
                    <a:gd name="T11" fmla="*/ 44 h 82"/>
                    <a:gd name="T12" fmla="*/ 139 w 156"/>
                    <a:gd name="T13" fmla="*/ 41 h 82"/>
                    <a:gd name="T14" fmla="*/ 156 w 156"/>
                    <a:gd name="T15" fmla="*/ 43 h 82"/>
                    <a:gd name="T16" fmla="*/ 142 w 156"/>
                    <a:gd name="T17" fmla="*/ 21 h 82"/>
                    <a:gd name="T18" fmla="*/ 122 w 156"/>
                    <a:gd name="T19" fmla="*/ 6 h 82"/>
                    <a:gd name="T20" fmla="*/ 88 w 156"/>
                    <a:gd name="T21" fmla="*/ 3 h 82"/>
                    <a:gd name="T22" fmla="*/ 63 w 156"/>
                    <a:gd name="T23" fmla="*/ 12 h 82"/>
                    <a:gd name="T24" fmla="*/ 46 w 156"/>
                    <a:gd name="T25" fmla="*/ 27 h 82"/>
                    <a:gd name="T26" fmla="*/ 28 w 156"/>
                    <a:gd name="T27" fmla="*/ 44 h 82"/>
                    <a:gd name="T28" fmla="*/ 0 w 156"/>
                    <a:gd name="T29" fmla="*/ 59 h 82"/>
                    <a:gd name="T30" fmla="*/ 17 w 156"/>
                    <a:gd name="T31" fmla="*/ 60 h 82"/>
                    <a:gd name="T32" fmla="*/ 37 w 156"/>
                    <a:gd name="T33" fmla="*/ 55 h 82"/>
                    <a:gd name="T34" fmla="*/ 61 w 156"/>
                    <a:gd name="T35" fmla="*/ 43 h 82"/>
                    <a:gd name="T36" fmla="*/ 86 w 156"/>
                    <a:gd name="T37" fmla="*/ 30 h 82"/>
                    <a:gd name="T38" fmla="*/ 104 w 156"/>
                    <a:gd name="T39" fmla="*/ 26 h 82"/>
                    <a:gd name="T40" fmla="*/ 118 w 156"/>
                    <a:gd name="T41" fmla="*/ 28 h 82"/>
                    <a:gd name="T42" fmla="*/ 104 w 156"/>
                    <a:gd name="T43" fmla="*/ 28 h 82"/>
                    <a:gd name="T44" fmla="*/ 88 w 156"/>
                    <a:gd name="T45" fmla="*/ 32 h 82"/>
                    <a:gd name="T46" fmla="*/ 71 w 156"/>
                    <a:gd name="T47" fmla="*/ 41 h 82"/>
                    <a:gd name="T48" fmla="*/ 52 w 156"/>
                    <a:gd name="T49" fmla="*/ 53 h 82"/>
                    <a:gd name="T50" fmla="*/ 35 w 156"/>
                    <a:gd name="T51" fmla="*/ 60 h 82"/>
                    <a:gd name="T52" fmla="*/ 4 w 156"/>
                    <a:gd name="T53" fmla="*/ 67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6" h="82">
                      <a:moveTo>
                        <a:pt x="4" y="67"/>
                      </a:moveTo>
                      <a:cubicBezTo>
                        <a:pt x="4" y="67"/>
                        <a:pt x="25" y="67"/>
                        <a:pt x="52" y="77"/>
                      </a:cubicBezTo>
                      <a:cubicBezTo>
                        <a:pt x="61" y="81"/>
                        <a:pt x="71" y="82"/>
                        <a:pt x="81" y="80"/>
                      </a:cubicBezTo>
                      <a:cubicBezTo>
                        <a:pt x="86" y="79"/>
                        <a:pt x="91" y="77"/>
                        <a:pt x="95" y="74"/>
                      </a:cubicBezTo>
                      <a:cubicBezTo>
                        <a:pt x="100" y="72"/>
                        <a:pt x="105" y="68"/>
                        <a:pt x="109" y="62"/>
                      </a:cubicBezTo>
                      <a:cubicBezTo>
                        <a:pt x="114" y="55"/>
                        <a:pt x="120" y="48"/>
                        <a:pt x="127" y="44"/>
                      </a:cubicBezTo>
                      <a:cubicBezTo>
                        <a:pt x="131" y="42"/>
                        <a:pt x="135" y="41"/>
                        <a:pt x="139" y="41"/>
                      </a:cubicBezTo>
                      <a:cubicBezTo>
                        <a:pt x="144" y="41"/>
                        <a:pt x="149" y="41"/>
                        <a:pt x="156" y="43"/>
                      </a:cubicBezTo>
                      <a:cubicBezTo>
                        <a:pt x="156" y="43"/>
                        <a:pt x="152" y="32"/>
                        <a:pt x="142" y="21"/>
                      </a:cubicBezTo>
                      <a:cubicBezTo>
                        <a:pt x="137" y="15"/>
                        <a:pt x="131" y="10"/>
                        <a:pt x="122" y="6"/>
                      </a:cubicBezTo>
                      <a:cubicBezTo>
                        <a:pt x="113" y="2"/>
                        <a:pt x="102" y="0"/>
                        <a:pt x="88" y="3"/>
                      </a:cubicBezTo>
                      <a:cubicBezTo>
                        <a:pt x="78" y="4"/>
                        <a:pt x="70" y="7"/>
                        <a:pt x="63" y="12"/>
                      </a:cubicBezTo>
                      <a:cubicBezTo>
                        <a:pt x="57" y="16"/>
                        <a:pt x="51" y="21"/>
                        <a:pt x="46" y="27"/>
                      </a:cubicBezTo>
                      <a:cubicBezTo>
                        <a:pt x="40" y="33"/>
                        <a:pt x="35" y="38"/>
                        <a:pt x="28" y="44"/>
                      </a:cubicBezTo>
                      <a:cubicBezTo>
                        <a:pt x="20" y="49"/>
                        <a:pt x="12" y="55"/>
                        <a:pt x="0" y="59"/>
                      </a:cubicBezTo>
                      <a:cubicBezTo>
                        <a:pt x="0" y="59"/>
                        <a:pt x="6" y="61"/>
                        <a:pt x="17" y="60"/>
                      </a:cubicBezTo>
                      <a:cubicBezTo>
                        <a:pt x="23" y="59"/>
                        <a:pt x="29" y="58"/>
                        <a:pt x="37" y="55"/>
                      </a:cubicBezTo>
                      <a:cubicBezTo>
                        <a:pt x="44" y="53"/>
                        <a:pt x="52" y="49"/>
                        <a:pt x="61" y="43"/>
                      </a:cubicBezTo>
                      <a:cubicBezTo>
                        <a:pt x="71" y="37"/>
                        <a:pt x="79" y="33"/>
                        <a:pt x="86" y="30"/>
                      </a:cubicBezTo>
                      <a:cubicBezTo>
                        <a:pt x="93" y="28"/>
                        <a:pt x="99" y="27"/>
                        <a:pt x="104" y="26"/>
                      </a:cubicBezTo>
                      <a:cubicBezTo>
                        <a:pt x="113" y="26"/>
                        <a:pt x="118" y="28"/>
                        <a:pt x="118" y="28"/>
                      </a:cubicBezTo>
                      <a:cubicBezTo>
                        <a:pt x="118" y="28"/>
                        <a:pt x="112" y="27"/>
                        <a:pt x="104" y="28"/>
                      </a:cubicBezTo>
                      <a:cubicBezTo>
                        <a:pt x="99" y="29"/>
                        <a:pt x="94" y="30"/>
                        <a:pt x="88" y="32"/>
                      </a:cubicBezTo>
                      <a:cubicBezTo>
                        <a:pt x="83" y="34"/>
                        <a:pt x="77" y="37"/>
                        <a:pt x="71" y="41"/>
                      </a:cubicBezTo>
                      <a:cubicBezTo>
                        <a:pt x="64" y="45"/>
                        <a:pt x="58" y="49"/>
                        <a:pt x="52" y="53"/>
                      </a:cubicBezTo>
                      <a:cubicBezTo>
                        <a:pt x="46" y="56"/>
                        <a:pt x="40" y="58"/>
                        <a:pt x="35" y="60"/>
                      </a:cubicBezTo>
                      <a:cubicBezTo>
                        <a:pt x="25" y="64"/>
                        <a:pt x="15" y="66"/>
                        <a:pt x="4" y="6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83" name="Freeform 8">
                  <a:extLst>
                    <a:ext uri="{FF2B5EF4-FFF2-40B4-BE49-F238E27FC236}">
                      <a16:creationId xmlns:a16="http://schemas.microsoft.com/office/drawing/2014/main" id="{882BBE9D-E241-9E87-45ED-3E6B566158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45658" y="5155522"/>
                  <a:ext cx="57150" cy="115888"/>
                </a:xfrm>
                <a:custGeom>
                  <a:avLst/>
                  <a:gdLst>
                    <a:gd name="T0" fmla="*/ 34 w 85"/>
                    <a:gd name="T1" fmla="*/ 172 h 173"/>
                    <a:gd name="T2" fmla="*/ 28 w 85"/>
                    <a:gd name="T3" fmla="*/ 159 h 173"/>
                    <a:gd name="T4" fmla="*/ 9 w 85"/>
                    <a:gd name="T5" fmla="*/ 126 h 173"/>
                    <a:gd name="T6" fmla="*/ 1 w 85"/>
                    <a:gd name="T7" fmla="*/ 96 h 173"/>
                    <a:gd name="T8" fmla="*/ 6 w 85"/>
                    <a:gd name="T9" fmla="*/ 78 h 173"/>
                    <a:gd name="T10" fmla="*/ 11 w 85"/>
                    <a:gd name="T11" fmla="*/ 68 h 173"/>
                    <a:gd name="T12" fmla="*/ 18 w 85"/>
                    <a:gd name="T13" fmla="*/ 59 h 173"/>
                    <a:gd name="T14" fmla="*/ 30 w 85"/>
                    <a:gd name="T15" fmla="*/ 46 h 173"/>
                    <a:gd name="T16" fmla="*/ 39 w 85"/>
                    <a:gd name="T17" fmla="*/ 34 h 173"/>
                    <a:gd name="T18" fmla="*/ 43 w 85"/>
                    <a:gd name="T19" fmla="*/ 0 h 173"/>
                    <a:gd name="T20" fmla="*/ 67 w 85"/>
                    <a:gd name="T21" fmla="*/ 13 h 173"/>
                    <a:gd name="T22" fmla="*/ 81 w 85"/>
                    <a:gd name="T23" fmla="*/ 35 h 173"/>
                    <a:gd name="T24" fmla="*/ 85 w 85"/>
                    <a:gd name="T25" fmla="*/ 51 h 173"/>
                    <a:gd name="T26" fmla="*/ 85 w 85"/>
                    <a:gd name="T27" fmla="*/ 71 h 173"/>
                    <a:gd name="T28" fmla="*/ 81 w 85"/>
                    <a:gd name="T29" fmla="*/ 86 h 173"/>
                    <a:gd name="T30" fmla="*/ 77 w 85"/>
                    <a:gd name="T31" fmla="*/ 98 h 173"/>
                    <a:gd name="T32" fmla="*/ 63 w 85"/>
                    <a:gd name="T33" fmla="*/ 119 h 173"/>
                    <a:gd name="T34" fmla="*/ 43 w 85"/>
                    <a:gd name="T35" fmla="*/ 173 h 173"/>
                    <a:gd name="T36" fmla="*/ 36 w 85"/>
                    <a:gd name="T37" fmla="*/ 156 h 173"/>
                    <a:gd name="T38" fmla="*/ 36 w 85"/>
                    <a:gd name="T39" fmla="*/ 135 h 173"/>
                    <a:gd name="T40" fmla="*/ 44 w 85"/>
                    <a:gd name="T41" fmla="*/ 106 h 173"/>
                    <a:gd name="T42" fmla="*/ 55 w 85"/>
                    <a:gd name="T43" fmla="*/ 77 h 173"/>
                    <a:gd name="T44" fmla="*/ 59 w 85"/>
                    <a:gd name="T45" fmla="*/ 57 h 173"/>
                    <a:gd name="T46" fmla="*/ 57 w 85"/>
                    <a:gd name="T47" fmla="*/ 41 h 173"/>
                    <a:gd name="T48" fmla="*/ 56 w 85"/>
                    <a:gd name="T49" fmla="*/ 57 h 173"/>
                    <a:gd name="T50" fmla="*/ 53 w 85"/>
                    <a:gd name="T51" fmla="*/ 74 h 173"/>
                    <a:gd name="T52" fmla="*/ 45 w 85"/>
                    <a:gd name="T53" fmla="*/ 95 h 173"/>
                    <a:gd name="T54" fmla="*/ 36 w 85"/>
                    <a:gd name="T55" fmla="*/ 118 h 173"/>
                    <a:gd name="T56" fmla="*/ 31 w 85"/>
                    <a:gd name="T57" fmla="*/ 138 h 173"/>
                    <a:gd name="T58" fmla="*/ 31 w 85"/>
                    <a:gd name="T59" fmla="*/ 156 h 173"/>
                    <a:gd name="T60" fmla="*/ 34 w 85"/>
                    <a:gd name="T61" fmla="*/ 172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85" h="173">
                      <a:moveTo>
                        <a:pt x="34" y="172"/>
                      </a:moveTo>
                      <a:cubicBezTo>
                        <a:pt x="34" y="172"/>
                        <a:pt x="32" y="167"/>
                        <a:pt x="28" y="159"/>
                      </a:cubicBezTo>
                      <a:cubicBezTo>
                        <a:pt x="24" y="150"/>
                        <a:pt x="18" y="139"/>
                        <a:pt x="9" y="126"/>
                      </a:cubicBezTo>
                      <a:cubicBezTo>
                        <a:pt x="4" y="118"/>
                        <a:pt x="0" y="108"/>
                        <a:pt x="1" y="96"/>
                      </a:cubicBezTo>
                      <a:cubicBezTo>
                        <a:pt x="1" y="90"/>
                        <a:pt x="3" y="84"/>
                        <a:pt x="6" y="78"/>
                      </a:cubicBezTo>
                      <a:cubicBezTo>
                        <a:pt x="7" y="74"/>
                        <a:pt x="9" y="71"/>
                        <a:pt x="11" y="68"/>
                      </a:cubicBezTo>
                      <a:cubicBezTo>
                        <a:pt x="13" y="65"/>
                        <a:pt x="15" y="62"/>
                        <a:pt x="18" y="59"/>
                      </a:cubicBezTo>
                      <a:cubicBezTo>
                        <a:pt x="23" y="54"/>
                        <a:pt x="26" y="50"/>
                        <a:pt x="30" y="46"/>
                      </a:cubicBezTo>
                      <a:cubicBezTo>
                        <a:pt x="33" y="42"/>
                        <a:pt x="37" y="38"/>
                        <a:pt x="39" y="34"/>
                      </a:cubicBezTo>
                      <a:cubicBezTo>
                        <a:pt x="44" y="25"/>
                        <a:pt x="45" y="14"/>
                        <a:pt x="43" y="0"/>
                      </a:cubicBezTo>
                      <a:cubicBezTo>
                        <a:pt x="43" y="0"/>
                        <a:pt x="55" y="2"/>
                        <a:pt x="67" y="13"/>
                      </a:cubicBezTo>
                      <a:cubicBezTo>
                        <a:pt x="73" y="18"/>
                        <a:pt x="78" y="25"/>
                        <a:pt x="81" y="35"/>
                      </a:cubicBezTo>
                      <a:cubicBezTo>
                        <a:pt x="83" y="40"/>
                        <a:pt x="84" y="45"/>
                        <a:pt x="85" y="51"/>
                      </a:cubicBezTo>
                      <a:cubicBezTo>
                        <a:pt x="85" y="57"/>
                        <a:pt x="85" y="64"/>
                        <a:pt x="85" y="71"/>
                      </a:cubicBezTo>
                      <a:cubicBezTo>
                        <a:pt x="84" y="77"/>
                        <a:pt x="83" y="81"/>
                        <a:pt x="81" y="86"/>
                      </a:cubicBezTo>
                      <a:cubicBezTo>
                        <a:pt x="80" y="90"/>
                        <a:pt x="78" y="94"/>
                        <a:pt x="77" y="98"/>
                      </a:cubicBezTo>
                      <a:cubicBezTo>
                        <a:pt x="73" y="106"/>
                        <a:pt x="68" y="112"/>
                        <a:pt x="63" y="119"/>
                      </a:cubicBezTo>
                      <a:cubicBezTo>
                        <a:pt x="54" y="132"/>
                        <a:pt x="44" y="147"/>
                        <a:pt x="43" y="173"/>
                      </a:cubicBezTo>
                      <a:cubicBezTo>
                        <a:pt x="43" y="173"/>
                        <a:pt x="39" y="168"/>
                        <a:pt x="36" y="156"/>
                      </a:cubicBezTo>
                      <a:cubicBezTo>
                        <a:pt x="35" y="151"/>
                        <a:pt x="35" y="144"/>
                        <a:pt x="36" y="135"/>
                      </a:cubicBezTo>
                      <a:cubicBezTo>
                        <a:pt x="37" y="127"/>
                        <a:pt x="39" y="117"/>
                        <a:pt x="44" y="106"/>
                      </a:cubicBezTo>
                      <a:cubicBezTo>
                        <a:pt x="49" y="95"/>
                        <a:pt x="53" y="85"/>
                        <a:pt x="55" y="77"/>
                      </a:cubicBezTo>
                      <a:cubicBezTo>
                        <a:pt x="57" y="69"/>
                        <a:pt x="58" y="62"/>
                        <a:pt x="59" y="57"/>
                      </a:cubicBezTo>
                      <a:cubicBezTo>
                        <a:pt x="59" y="46"/>
                        <a:pt x="57" y="41"/>
                        <a:pt x="57" y="41"/>
                      </a:cubicBezTo>
                      <a:cubicBezTo>
                        <a:pt x="57" y="41"/>
                        <a:pt x="58" y="48"/>
                        <a:pt x="56" y="57"/>
                      </a:cubicBezTo>
                      <a:cubicBezTo>
                        <a:pt x="56" y="62"/>
                        <a:pt x="54" y="68"/>
                        <a:pt x="53" y="74"/>
                      </a:cubicBezTo>
                      <a:cubicBezTo>
                        <a:pt x="51" y="81"/>
                        <a:pt x="48" y="88"/>
                        <a:pt x="45" y="95"/>
                      </a:cubicBezTo>
                      <a:cubicBezTo>
                        <a:pt x="41" y="104"/>
                        <a:pt x="38" y="111"/>
                        <a:pt x="36" y="118"/>
                      </a:cubicBezTo>
                      <a:cubicBezTo>
                        <a:pt x="33" y="126"/>
                        <a:pt x="32" y="132"/>
                        <a:pt x="31" y="138"/>
                      </a:cubicBezTo>
                      <a:cubicBezTo>
                        <a:pt x="31" y="144"/>
                        <a:pt x="31" y="150"/>
                        <a:pt x="31" y="156"/>
                      </a:cubicBezTo>
                      <a:cubicBezTo>
                        <a:pt x="32" y="161"/>
                        <a:pt x="33" y="166"/>
                        <a:pt x="34" y="17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84" name="Freeform 9">
                  <a:extLst>
                    <a:ext uri="{FF2B5EF4-FFF2-40B4-BE49-F238E27FC236}">
                      <a16:creationId xmlns:a16="http://schemas.microsoft.com/office/drawing/2014/main" id="{85FEDC8B-3747-45E6-05A7-D9A6EA6C77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47245" y="5255535"/>
                  <a:ext cx="106363" cy="60325"/>
                </a:xfrm>
                <a:custGeom>
                  <a:avLst/>
                  <a:gdLst>
                    <a:gd name="T0" fmla="*/ 6 w 158"/>
                    <a:gd name="T1" fmla="*/ 87 h 89"/>
                    <a:gd name="T2" fmla="*/ 21 w 158"/>
                    <a:gd name="T3" fmla="*/ 85 h 89"/>
                    <a:gd name="T4" fmla="*/ 59 w 158"/>
                    <a:gd name="T5" fmla="*/ 88 h 89"/>
                    <a:gd name="T6" fmla="*/ 74 w 158"/>
                    <a:gd name="T7" fmla="*/ 88 h 89"/>
                    <a:gd name="T8" fmla="*/ 89 w 158"/>
                    <a:gd name="T9" fmla="*/ 85 h 89"/>
                    <a:gd name="T10" fmla="*/ 102 w 158"/>
                    <a:gd name="T11" fmla="*/ 77 h 89"/>
                    <a:gd name="T12" fmla="*/ 113 w 158"/>
                    <a:gd name="T13" fmla="*/ 62 h 89"/>
                    <a:gd name="T14" fmla="*/ 128 w 158"/>
                    <a:gd name="T15" fmla="*/ 41 h 89"/>
                    <a:gd name="T16" fmla="*/ 158 w 158"/>
                    <a:gd name="T17" fmla="*/ 35 h 89"/>
                    <a:gd name="T18" fmla="*/ 140 w 158"/>
                    <a:gd name="T19" fmla="*/ 14 h 89"/>
                    <a:gd name="T20" fmla="*/ 116 w 158"/>
                    <a:gd name="T21" fmla="*/ 2 h 89"/>
                    <a:gd name="T22" fmla="*/ 80 w 158"/>
                    <a:gd name="T23" fmla="*/ 4 h 89"/>
                    <a:gd name="T24" fmla="*/ 56 w 158"/>
                    <a:gd name="T25" fmla="*/ 18 h 89"/>
                    <a:gd name="T26" fmla="*/ 41 w 158"/>
                    <a:gd name="T27" fmla="*/ 37 h 89"/>
                    <a:gd name="T28" fmla="*/ 25 w 158"/>
                    <a:gd name="T29" fmla="*/ 58 h 89"/>
                    <a:gd name="T30" fmla="*/ 15 w 158"/>
                    <a:gd name="T31" fmla="*/ 69 h 89"/>
                    <a:gd name="T32" fmla="*/ 0 w 158"/>
                    <a:gd name="T33" fmla="*/ 80 h 89"/>
                    <a:gd name="T34" fmla="*/ 18 w 158"/>
                    <a:gd name="T35" fmla="*/ 77 h 89"/>
                    <a:gd name="T36" fmla="*/ 37 w 158"/>
                    <a:gd name="T37" fmla="*/ 68 h 89"/>
                    <a:gd name="T38" fmla="*/ 60 w 158"/>
                    <a:gd name="T39" fmla="*/ 50 h 89"/>
                    <a:gd name="T40" fmla="*/ 101 w 158"/>
                    <a:gd name="T41" fmla="*/ 26 h 89"/>
                    <a:gd name="T42" fmla="*/ 112 w 158"/>
                    <a:gd name="T43" fmla="*/ 25 h 89"/>
                    <a:gd name="T44" fmla="*/ 116 w 158"/>
                    <a:gd name="T45" fmla="*/ 25 h 89"/>
                    <a:gd name="T46" fmla="*/ 112 w 158"/>
                    <a:gd name="T47" fmla="*/ 26 h 89"/>
                    <a:gd name="T48" fmla="*/ 101 w 158"/>
                    <a:gd name="T49" fmla="*/ 28 h 89"/>
                    <a:gd name="T50" fmla="*/ 70 w 158"/>
                    <a:gd name="T51" fmla="*/ 47 h 89"/>
                    <a:gd name="T52" fmla="*/ 6 w 158"/>
                    <a:gd name="T53" fmla="*/ 87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8" h="89">
                      <a:moveTo>
                        <a:pt x="6" y="87"/>
                      </a:moveTo>
                      <a:cubicBezTo>
                        <a:pt x="6" y="87"/>
                        <a:pt x="11" y="86"/>
                        <a:pt x="21" y="85"/>
                      </a:cubicBezTo>
                      <a:cubicBezTo>
                        <a:pt x="30" y="85"/>
                        <a:pt x="43" y="85"/>
                        <a:pt x="59" y="88"/>
                      </a:cubicBezTo>
                      <a:cubicBezTo>
                        <a:pt x="64" y="89"/>
                        <a:pt x="69" y="89"/>
                        <a:pt x="74" y="88"/>
                      </a:cubicBezTo>
                      <a:cubicBezTo>
                        <a:pt x="79" y="88"/>
                        <a:pt x="84" y="87"/>
                        <a:pt x="89" y="85"/>
                      </a:cubicBezTo>
                      <a:cubicBezTo>
                        <a:pt x="94" y="83"/>
                        <a:pt x="98" y="80"/>
                        <a:pt x="102" y="77"/>
                      </a:cubicBezTo>
                      <a:cubicBezTo>
                        <a:pt x="106" y="73"/>
                        <a:pt x="110" y="68"/>
                        <a:pt x="113" y="62"/>
                      </a:cubicBezTo>
                      <a:cubicBezTo>
                        <a:pt x="118" y="54"/>
                        <a:pt x="122" y="46"/>
                        <a:pt x="128" y="41"/>
                      </a:cubicBezTo>
                      <a:cubicBezTo>
                        <a:pt x="135" y="36"/>
                        <a:pt x="144" y="33"/>
                        <a:pt x="158" y="35"/>
                      </a:cubicBezTo>
                      <a:cubicBezTo>
                        <a:pt x="158" y="35"/>
                        <a:pt x="152" y="24"/>
                        <a:pt x="140" y="14"/>
                      </a:cubicBezTo>
                      <a:cubicBezTo>
                        <a:pt x="133" y="9"/>
                        <a:pt x="126" y="4"/>
                        <a:pt x="116" y="2"/>
                      </a:cubicBezTo>
                      <a:cubicBezTo>
                        <a:pt x="106" y="0"/>
                        <a:pt x="94" y="0"/>
                        <a:pt x="80" y="4"/>
                      </a:cubicBezTo>
                      <a:cubicBezTo>
                        <a:pt x="69" y="7"/>
                        <a:pt x="62" y="12"/>
                        <a:pt x="56" y="18"/>
                      </a:cubicBezTo>
                      <a:cubicBezTo>
                        <a:pt x="50" y="24"/>
                        <a:pt x="46" y="30"/>
                        <a:pt x="41" y="37"/>
                      </a:cubicBezTo>
                      <a:cubicBezTo>
                        <a:pt x="36" y="44"/>
                        <a:pt x="32" y="51"/>
                        <a:pt x="25" y="58"/>
                      </a:cubicBezTo>
                      <a:cubicBezTo>
                        <a:pt x="22" y="62"/>
                        <a:pt x="19" y="66"/>
                        <a:pt x="15" y="69"/>
                      </a:cubicBezTo>
                      <a:cubicBezTo>
                        <a:pt x="10" y="73"/>
                        <a:pt x="5" y="76"/>
                        <a:pt x="0" y="80"/>
                      </a:cubicBezTo>
                      <a:cubicBezTo>
                        <a:pt x="0" y="80"/>
                        <a:pt x="7" y="81"/>
                        <a:pt x="18" y="77"/>
                      </a:cubicBezTo>
                      <a:cubicBezTo>
                        <a:pt x="24" y="75"/>
                        <a:pt x="30" y="73"/>
                        <a:pt x="37" y="68"/>
                      </a:cubicBezTo>
                      <a:cubicBezTo>
                        <a:pt x="45" y="64"/>
                        <a:pt x="52" y="58"/>
                        <a:pt x="60" y="50"/>
                      </a:cubicBezTo>
                      <a:cubicBezTo>
                        <a:pt x="77" y="34"/>
                        <a:pt x="91" y="28"/>
                        <a:pt x="101" y="26"/>
                      </a:cubicBezTo>
                      <a:cubicBezTo>
                        <a:pt x="105" y="25"/>
                        <a:pt x="109" y="25"/>
                        <a:pt x="112" y="25"/>
                      </a:cubicBezTo>
                      <a:cubicBezTo>
                        <a:pt x="114" y="25"/>
                        <a:pt x="116" y="25"/>
                        <a:pt x="116" y="25"/>
                      </a:cubicBezTo>
                      <a:cubicBezTo>
                        <a:pt x="116" y="25"/>
                        <a:pt x="114" y="25"/>
                        <a:pt x="112" y="26"/>
                      </a:cubicBezTo>
                      <a:cubicBezTo>
                        <a:pt x="109" y="26"/>
                        <a:pt x="105" y="27"/>
                        <a:pt x="101" y="28"/>
                      </a:cubicBezTo>
                      <a:cubicBezTo>
                        <a:pt x="92" y="31"/>
                        <a:pt x="80" y="36"/>
                        <a:pt x="70" y="47"/>
                      </a:cubicBezTo>
                      <a:cubicBezTo>
                        <a:pt x="45" y="71"/>
                        <a:pt x="27" y="80"/>
                        <a:pt x="6" y="8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85" name="Freeform 10">
                  <a:extLst>
                    <a:ext uri="{FF2B5EF4-FFF2-40B4-BE49-F238E27FC236}">
                      <a16:creationId xmlns:a16="http://schemas.microsoft.com/office/drawing/2014/main" id="{320E1BF3-CFA6-60F0-AFA9-F400F47F45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91683" y="5233310"/>
                  <a:ext cx="55563" cy="123825"/>
                </a:xfrm>
                <a:custGeom>
                  <a:avLst/>
                  <a:gdLst>
                    <a:gd name="T0" fmla="*/ 54 w 83"/>
                    <a:gd name="T1" fmla="*/ 183 h 183"/>
                    <a:gd name="T2" fmla="*/ 52 w 83"/>
                    <a:gd name="T3" fmla="*/ 180 h 183"/>
                    <a:gd name="T4" fmla="*/ 45 w 83"/>
                    <a:gd name="T5" fmla="*/ 171 h 183"/>
                    <a:gd name="T6" fmla="*/ 17 w 83"/>
                    <a:gd name="T7" fmla="*/ 142 h 183"/>
                    <a:gd name="T8" fmla="*/ 1 w 83"/>
                    <a:gd name="T9" fmla="*/ 112 h 183"/>
                    <a:gd name="T10" fmla="*/ 1 w 83"/>
                    <a:gd name="T11" fmla="*/ 92 h 183"/>
                    <a:gd name="T12" fmla="*/ 11 w 83"/>
                    <a:gd name="T13" fmla="*/ 68 h 183"/>
                    <a:gd name="T14" fmla="*/ 27 w 83"/>
                    <a:gd name="T15" fmla="*/ 37 h 183"/>
                    <a:gd name="T16" fmla="*/ 29 w 83"/>
                    <a:gd name="T17" fmla="*/ 20 h 183"/>
                    <a:gd name="T18" fmla="*/ 25 w 83"/>
                    <a:gd name="T19" fmla="*/ 0 h 183"/>
                    <a:gd name="T20" fmla="*/ 53 w 83"/>
                    <a:gd name="T21" fmla="*/ 8 h 183"/>
                    <a:gd name="T22" fmla="*/ 72 w 83"/>
                    <a:gd name="T23" fmla="*/ 29 h 183"/>
                    <a:gd name="T24" fmla="*/ 83 w 83"/>
                    <a:gd name="T25" fmla="*/ 66 h 183"/>
                    <a:gd name="T26" fmla="*/ 83 w 83"/>
                    <a:gd name="T27" fmla="*/ 82 h 183"/>
                    <a:gd name="T28" fmla="*/ 80 w 83"/>
                    <a:gd name="T29" fmla="*/ 96 h 183"/>
                    <a:gd name="T30" fmla="*/ 76 w 83"/>
                    <a:gd name="T31" fmla="*/ 109 h 183"/>
                    <a:gd name="T32" fmla="*/ 71 w 83"/>
                    <a:gd name="T33" fmla="*/ 121 h 183"/>
                    <a:gd name="T34" fmla="*/ 64 w 83"/>
                    <a:gd name="T35" fmla="*/ 182 h 183"/>
                    <a:gd name="T36" fmla="*/ 53 w 83"/>
                    <a:gd name="T37" fmla="*/ 166 h 183"/>
                    <a:gd name="T38" fmla="*/ 46 w 83"/>
                    <a:gd name="T39" fmla="*/ 145 h 183"/>
                    <a:gd name="T40" fmla="*/ 46 w 83"/>
                    <a:gd name="T41" fmla="*/ 130 h 183"/>
                    <a:gd name="T42" fmla="*/ 47 w 83"/>
                    <a:gd name="T43" fmla="*/ 121 h 183"/>
                    <a:gd name="T44" fmla="*/ 48 w 83"/>
                    <a:gd name="T45" fmla="*/ 112 h 183"/>
                    <a:gd name="T46" fmla="*/ 51 w 83"/>
                    <a:gd name="T47" fmla="*/ 94 h 183"/>
                    <a:gd name="T48" fmla="*/ 53 w 83"/>
                    <a:gd name="T49" fmla="*/ 79 h 183"/>
                    <a:gd name="T50" fmla="*/ 53 w 83"/>
                    <a:gd name="T51" fmla="*/ 67 h 183"/>
                    <a:gd name="T52" fmla="*/ 53 w 83"/>
                    <a:gd name="T53" fmla="*/ 57 h 183"/>
                    <a:gd name="T54" fmla="*/ 48 w 83"/>
                    <a:gd name="T55" fmla="*/ 41 h 183"/>
                    <a:gd name="T56" fmla="*/ 50 w 83"/>
                    <a:gd name="T57" fmla="*/ 58 h 183"/>
                    <a:gd name="T58" fmla="*/ 50 w 83"/>
                    <a:gd name="T59" fmla="*/ 77 h 183"/>
                    <a:gd name="T60" fmla="*/ 46 w 83"/>
                    <a:gd name="T61" fmla="*/ 100 h 183"/>
                    <a:gd name="T62" fmla="*/ 54 w 83"/>
                    <a:gd name="T63" fmla="*/ 183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3" h="183">
                      <a:moveTo>
                        <a:pt x="54" y="183"/>
                      </a:moveTo>
                      <a:cubicBezTo>
                        <a:pt x="54" y="183"/>
                        <a:pt x="53" y="182"/>
                        <a:pt x="52" y="180"/>
                      </a:cubicBezTo>
                      <a:cubicBezTo>
                        <a:pt x="50" y="178"/>
                        <a:pt x="48" y="175"/>
                        <a:pt x="45" y="171"/>
                      </a:cubicBezTo>
                      <a:cubicBezTo>
                        <a:pt x="38" y="164"/>
                        <a:pt x="29" y="153"/>
                        <a:pt x="17" y="142"/>
                      </a:cubicBezTo>
                      <a:cubicBezTo>
                        <a:pt x="9" y="135"/>
                        <a:pt x="3" y="125"/>
                        <a:pt x="1" y="112"/>
                      </a:cubicBezTo>
                      <a:cubicBezTo>
                        <a:pt x="0" y="106"/>
                        <a:pt x="0" y="99"/>
                        <a:pt x="1" y="92"/>
                      </a:cubicBezTo>
                      <a:cubicBezTo>
                        <a:pt x="3" y="84"/>
                        <a:pt x="6" y="76"/>
                        <a:pt x="11" y="68"/>
                      </a:cubicBezTo>
                      <a:cubicBezTo>
                        <a:pt x="18" y="57"/>
                        <a:pt x="24" y="47"/>
                        <a:pt x="27" y="37"/>
                      </a:cubicBezTo>
                      <a:cubicBezTo>
                        <a:pt x="29" y="31"/>
                        <a:pt x="30" y="26"/>
                        <a:pt x="29" y="20"/>
                      </a:cubicBezTo>
                      <a:cubicBezTo>
                        <a:pt x="29" y="14"/>
                        <a:pt x="28" y="7"/>
                        <a:pt x="25" y="0"/>
                      </a:cubicBezTo>
                      <a:cubicBezTo>
                        <a:pt x="25" y="0"/>
                        <a:pt x="39" y="0"/>
                        <a:pt x="53" y="8"/>
                      </a:cubicBezTo>
                      <a:cubicBezTo>
                        <a:pt x="60" y="13"/>
                        <a:pt x="67" y="19"/>
                        <a:pt x="72" y="29"/>
                      </a:cubicBezTo>
                      <a:cubicBezTo>
                        <a:pt x="78" y="38"/>
                        <a:pt x="81" y="50"/>
                        <a:pt x="83" y="66"/>
                      </a:cubicBezTo>
                      <a:cubicBezTo>
                        <a:pt x="83" y="72"/>
                        <a:pt x="83" y="77"/>
                        <a:pt x="83" y="82"/>
                      </a:cubicBezTo>
                      <a:cubicBezTo>
                        <a:pt x="82" y="87"/>
                        <a:pt x="81" y="92"/>
                        <a:pt x="80" y="96"/>
                      </a:cubicBezTo>
                      <a:cubicBezTo>
                        <a:pt x="79" y="100"/>
                        <a:pt x="77" y="104"/>
                        <a:pt x="76" y="109"/>
                      </a:cubicBezTo>
                      <a:cubicBezTo>
                        <a:pt x="74" y="113"/>
                        <a:pt x="73" y="117"/>
                        <a:pt x="71" y="121"/>
                      </a:cubicBezTo>
                      <a:cubicBezTo>
                        <a:pt x="64" y="137"/>
                        <a:pt x="58" y="155"/>
                        <a:pt x="64" y="182"/>
                      </a:cubicBezTo>
                      <a:cubicBezTo>
                        <a:pt x="64" y="182"/>
                        <a:pt x="58" y="178"/>
                        <a:pt x="53" y="166"/>
                      </a:cubicBezTo>
                      <a:cubicBezTo>
                        <a:pt x="50" y="161"/>
                        <a:pt x="47" y="154"/>
                        <a:pt x="46" y="145"/>
                      </a:cubicBezTo>
                      <a:cubicBezTo>
                        <a:pt x="46" y="140"/>
                        <a:pt x="46" y="135"/>
                        <a:pt x="46" y="130"/>
                      </a:cubicBezTo>
                      <a:cubicBezTo>
                        <a:pt x="46" y="127"/>
                        <a:pt x="46" y="124"/>
                        <a:pt x="47" y="121"/>
                      </a:cubicBezTo>
                      <a:cubicBezTo>
                        <a:pt x="47" y="118"/>
                        <a:pt x="48" y="115"/>
                        <a:pt x="48" y="112"/>
                      </a:cubicBezTo>
                      <a:cubicBezTo>
                        <a:pt x="50" y="106"/>
                        <a:pt x="51" y="100"/>
                        <a:pt x="51" y="94"/>
                      </a:cubicBezTo>
                      <a:cubicBezTo>
                        <a:pt x="52" y="88"/>
                        <a:pt x="53" y="83"/>
                        <a:pt x="53" y="79"/>
                      </a:cubicBezTo>
                      <a:cubicBezTo>
                        <a:pt x="54" y="74"/>
                        <a:pt x="54" y="70"/>
                        <a:pt x="53" y="67"/>
                      </a:cubicBezTo>
                      <a:cubicBezTo>
                        <a:pt x="53" y="63"/>
                        <a:pt x="53" y="60"/>
                        <a:pt x="53" y="57"/>
                      </a:cubicBezTo>
                      <a:cubicBezTo>
                        <a:pt x="51" y="45"/>
                        <a:pt x="48" y="41"/>
                        <a:pt x="48" y="41"/>
                      </a:cubicBezTo>
                      <a:cubicBezTo>
                        <a:pt x="48" y="41"/>
                        <a:pt x="50" y="47"/>
                        <a:pt x="50" y="58"/>
                      </a:cubicBezTo>
                      <a:cubicBezTo>
                        <a:pt x="51" y="63"/>
                        <a:pt x="51" y="70"/>
                        <a:pt x="50" y="77"/>
                      </a:cubicBezTo>
                      <a:cubicBezTo>
                        <a:pt x="50" y="84"/>
                        <a:pt x="48" y="92"/>
                        <a:pt x="46" y="100"/>
                      </a:cubicBezTo>
                      <a:cubicBezTo>
                        <a:pt x="37" y="140"/>
                        <a:pt x="43" y="163"/>
                        <a:pt x="54" y="18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86" name="Freeform 11">
                  <a:extLst>
                    <a:ext uri="{FF2B5EF4-FFF2-40B4-BE49-F238E27FC236}">
                      <a16:creationId xmlns:a16="http://schemas.microsoft.com/office/drawing/2014/main" id="{F4EE86EB-B6B9-F7BF-1E79-025D790423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17083" y="5328560"/>
                  <a:ext cx="100013" cy="77788"/>
                </a:xfrm>
                <a:custGeom>
                  <a:avLst/>
                  <a:gdLst>
                    <a:gd name="T0" fmla="*/ 9 w 149"/>
                    <a:gd name="T1" fmla="*/ 115 h 115"/>
                    <a:gd name="T2" fmla="*/ 23 w 149"/>
                    <a:gd name="T3" fmla="*/ 109 h 115"/>
                    <a:gd name="T4" fmla="*/ 63 w 149"/>
                    <a:gd name="T5" fmla="*/ 101 h 115"/>
                    <a:gd name="T6" fmla="*/ 78 w 149"/>
                    <a:gd name="T7" fmla="*/ 97 h 115"/>
                    <a:gd name="T8" fmla="*/ 92 w 149"/>
                    <a:gd name="T9" fmla="*/ 90 h 115"/>
                    <a:gd name="T10" fmla="*/ 111 w 149"/>
                    <a:gd name="T11" fmla="*/ 61 h 115"/>
                    <a:gd name="T12" fmla="*/ 114 w 149"/>
                    <a:gd name="T13" fmla="*/ 48 h 115"/>
                    <a:gd name="T14" fmla="*/ 121 w 149"/>
                    <a:gd name="T15" fmla="*/ 37 h 115"/>
                    <a:gd name="T16" fmla="*/ 149 w 149"/>
                    <a:gd name="T17" fmla="*/ 26 h 115"/>
                    <a:gd name="T18" fmla="*/ 143 w 149"/>
                    <a:gd name="T19" fmla="*/ 20 h 115"/>
                    <a:gd name="T20" fmla="*/ 125 w 149"/>
                    <a:gd name="T21" fmla="*/ 8 h 115"/>
                    <a:gd name="T22" fmla="*/ 98 w 149"/>
                    <a:gd name="T23" fmla="*/ 1 h 115"/>
                    <a:gd name="T24" fmla="*/ 81 w 149"/>
                    <a:gd name="T25" fmla="*/ 3 h 115"/>
                    <a:gd name="T26" fmla="*/ 62 w 149"/>
                    <a:gd name="T27" fmla="*/ 10 h 115"/>
                    <a:gd name="T28" fmla="*/ 49 w 149"/>
                    <a:gd name="T29" fmla="*/ 20 h 115"/>
                    <a:gd name="T30" fmla="*/ 40 w 149"/>
                    <a:gd name="T31" fmla="*/ 31 h 115"/>
                    <a:gd name="T32" fmla="*/ 34 w 149"/>
                    <a:gd name="T33" fmla="*/ 42 h 115"/>
                    <a:gd name="T34" fmla="*/ 30 w 149"/>
                    <a:gd name="T35" fmla="*/ 54 h 115"/>
                    <a:gd name="T36" fmla="*/ 20 w 149"/>
                    <a:gd name="T37" fmla="*/ 80 h 115"/>
                    <a:gd name="T38" fmla="*/ 12 w 149"/>
                    <a:gd name="T39" fmla="*/ 94 h 115"/>
                    <a:gd name="T40" fmla="*/ 7 w 149"/>
                    <a:gd name="T41" fmla="*/ 102 h 115"/>
                    <a:gd name="T42" fmla="*/ 0 w 149"/>
                    <a:gd name="T43" fmla="*/ 110 h 115"/>
                    <a:gd name="T44" fmla="*/ 5 w 149"/>
                    <a:gd name="T45" fmla="*/ 108 h 115"/>
                    <a:gd name="T46" fmla="*/ 18 w 149"/>
                    <a:gd name="T47" fmla="*/ 101 h 115"/>
                    <a:gd name="T48" fmla="*/ 35 w 149"/>
                    <a:gd name="T49" fmla="*/ 87 h 115"/>
                    <a:gd name="T50" fmla="*/ 44 w 149"/>
                    <a:gd name="T51" fmla="*/ 76 h 115"/>
                    <a:gd name="T52" fmla="*/ 53 w 149"/>
                    <a:gd name="T53" fmla="*/ 63 h 115"/>
                    <a:gd name="T54" fmla="*/ 63 w 149"/>
                    <a:gd name="T55" fmla="*/ 49 h 115"/>
                    <a:gd name="T56" fmla="*/ 72 w 149"/>
                    <a:gd name="T57" fmla="*/ 39 h 115"/>
                    <a:gd name="T58" fmla="*/ 88 w 149"/>
                    <a:gd name="T59" fmla="*/ 28 h 115"/>
                    <a:gd name="T60" fmla="*/ 104 w 149"/>
                    <a:gd name="T61" fmla="*/ 24 h 115"/>
                    <a:gd name="T62" fmla="*/ 89 w 149"/>
                    <a:gd name="T63" fmla="*/ 30 h 115"/>
                    <a:gd name="T64" fmla="*/ 83 w 149"/>
                    <a:gd name="T65" fmla="*/ 34 h 115"/>
                    <a:gd name="T66" fmla="*/ 76 w 149"/>
                    <a:gd name="T67" fmla="*/ 40 h 115"/>
                    <a:gd name="T68" fmla="*/ 62 w 149"/>
                    <a:gd name="T69" fmla="*/ 56 h 115"/>
                    <a:gd name="T70" fmla="*/ 49 w 149"/>
                    <a:gd name="T71" fmla="*/ 77 h 115"/>
                    <a:gd name="T72" fmla="*/ 36 w 149"/>
                    <a:gd name="T73" fmla="*/ 92 h 115"/>
                    <a:gd name="T74" fmla="*/ 23 w 149"/>
                    <a:gd name="T75" fmla="*/ 105 h 115"/>
                    <a:gd name="T76" fmla="*/ 9 w 149"/>
                    <a:gd name="T77" fmla="*/ 115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49" h="115">
                      <a:moveTo>
                        <a:pt x="9" y="115"/>
                      </a:moveTo>
                      <a:cubicBezTo>
                        <a:pt x="9" y="115"/>
                        <a:pt x="14" y="112"/>
                        <a:pt x="23" y="109"/>
                      </a:cubicBezTo>
                      <a:cubicBezTo>
                        <a:pt x="32" y="106"/>
                        <a:pt x="46" y="102"/>
                        <a:pt x="63" y="101"/>
                      </a:cubicBezTo>
                      <a:cubicBezTo>
                        <a:pt x="68" y="100"/>
                        <a:pt x="73" y="99"/>
                        <a:pt x="78" y="97"/>
                      </a:cubicBezTo>
                      <a:cubicBezTo>
                        <a:pt x="83" y="95"/>
                        <a:pt x="88" y="93"/>
                        <a:pt x="92" y="90"/>
                      </a:cubicBezTo>
                      <a:cubicBezTo>
                        <a:pt x="101" y="84"/>
                        <a:pt x="108" y="75"/>
                        <a:pt x="111" y="61"/>
                      </a:cubicBezTo>
                      <a:cubicBezTo>
                        <a:pt x="112" y="57"/>
                        <a:pt x="113" y="52"/>
                        <a:pt x="114" y="48"/>
                      </a:cubicBezTo>
                      <a:cubicBezTo>
                        <a:pt x="116" y="44"/>
                        <a:pt x="118" y="40"/>
                        <a:pt x="121" y="37"/>
                      </a:cubicBezTo>
                      <a:cubicBezTo>
                        <a:pt x="126" y="30"/>
                        <a:pt x="135" y="26"/>
                        <a:pt x="149" y="26"/>
                      </a:cubicBezTo>
                      <a:cubicBezTo>
                        <a:pt x="149" y="26"/>
                        <a:pt x="147" y="23"/>
                        <a:pt x="143" y="20"/>
                      </a:cubicBezTo>
                      <a:cubicBezTo>
                        <a:pt x="139" y="16"/>
                        <a:pt x="133" y="12"/>
                        <a:pt x="125" y="8"/>
                      </a:cubicBezTo>
                      <a:cubicBezTo>
                        <a:pt x="118" y="4"/>
                        <a:pt x="109" y="1"/>
                        <a:pt x="98" y="1"/>
                      </a:cubicBezTo>
                      <a:cubicBezTo>
                        <a:pt x="93" y="0"/>
                        <a:pt x="87" y="1"/>
                        <a:pt x="81" y="3"/>
                      </a:cubicBezTo>
                      <a:cubicBezTo>
                        <a:pt x="75" y="4"/>
                        <a:pt x="68" y="7"/>
                        <a:pt x="62" y="10"/>
                      </a:cubicBezTo>
                      <a:cubicBezTo>
                        <a:pt x="57" y="13"/>
                        <a:pt x="52" y="17"/>
                        <a:pt x="49" y="20"/>
                      </a:cubicBezTo>
                      <a:cubicBezTo>
                        <a:pt x="45" y="23"/>
                        <a:pt x="43" y="27"/>
                        <a:pt x="40" y="31"/>
                      </a:cubicBezTo>
                      <a:cubicBezTo>
                        <a:pt x="38" y="34"/>
                        <a:pt x="36" y="38"/>
                        <a:pt x="34" y="42"/>
                      </a:cubicBezTo>
                      <a:cubicBezTo>
                        <a:pt x="33" y="46"/>
                        <a:pt x="31" y="50"/>
                        <a:pt x="30" y="54"/>
                      </a:cubicBezTo>
                      <a:cubicBezTo>
                        <a:pt x="27" y="62"/>
                        <a:pt x="25" y="71"/>
                        <a:pt x="20" y="80"/>
                      </a:cubicBezTo>
                      <a:cubicBezTo>
                        <a:pt x="18" y="85"/>
                        <a:pt x="15" y="89"/>
                        <a:pt x="12" y="94"/>
                      </a:cubicBezTo>
                      <a:cubicBezTo>
                        <a:pt x="10" y="97"/>
                        <a:pt x="9" y="99"/>
                        <a:pt x="7" y="102"/>
                      </a:cubicBezTo>
                      <a:cubicBezTo>
                        <a:pt x="5" y="105"/>
                        <a:pt x="3" y="107"/>
                        <a:pt x="0" y="110"/>
                      </a:cubicBezTo>
                      <a:cubicBezTo>
                        <a:pt x="0" y="110"/>
                        <a:pt x="2" y="110"/>
                        <a:pt x="5" y="108"/>
                      </a:cubicBezTo>
                      <a:cubicBezTo>
                        <a:pt x="9" y="107"/>
                        <a:pt x="13" y="105"/>
                        <a:pt x="18" y="101"/>
                      </a:cubicBezTo>
                      <a:cubicBezTo>
                        <a:pt x="24" y="98"/>
                        <a:pt x="29" y="93"/>
                        <a:pt x="35" y="87"/>
                      </a:cubicBezTo>
                      <a:cubicBezTo>
                        <a:pt x="38" y="84"/>
                        <a:pt x="41" y="80"/>
                        <a:pt x="44" y="76"/>
                      </a:cubicBezTo>
                      <a:cubicBezTo>
                        <a:pt x="47" y="72"/>
                        <a:pt x="50" y="68"/>
                        <a:pt x="53" y="63"/>
                      </a:cubicBezTo>
                      <a:cubicBezTo>
                        <a:pt x="57" y="58"/>
                        <a:pt x="60" y="53"/>
                        <a:pt x="63" y="49"/>
                      </a:cubicBezTo>
                      <a:cubicBezTo>
                        <a:pt x="66" y="45"/>
                        <a:pt x="69" y="42"/>
                        <a:pt x="72" y="39"/>
                      </a:cubicBezTo>
                      <a:cubicBezTo>
                        <a:pt x="78" y="34"/>
                        <a:pt x="84" y="30"/>
                        <a:pt x="88" y="28"/>
                      </a:cubicBezTo>
                      <a:cubicBezTo>
                        <a:pt x="98" y="24"/>
                        <a:pt x="104" y="24"/>
                        <a:pt x="104" y="24"/>
                      </a:cubicBezTo>
                      <a:cubicBezTo>
                        <a:pt x="104" y="24"/>
                        <a:pt x="98" y="25"/>
                        <a:pt x="89" y="30"/>
                      </a:cubicBezTo>
                      <a:cubicBezTo>
                        <a:pt x="87" y="31"/>
                        <a:pt x="85" y="33"/>
                        <a:pt x="83" y="34"/>
                      </a:cubicBezTo>
                      <a:cubicBezTo>
                        <a:pt x="80" y="36"/>
                        <a:pt x="78" y="38"/>
                        <a:pt x="76" y="40"/>
                      </a:cubicBezTo>
                      <a:cubicBezTo>
                        <a:pt x="71" y="45"/>
                        <a:pt x="66" y="50"/>
                        <a:pt x="62" y="56"/>
                      </a:cubicBezTo>
                      <a:cubicBezTo>
                        <a:pt x="58" y="64"/>
                        <a:pt x="53" y="71"/>
                        <a:pt x="49" y="77"/>
                      </a:cubicBezTo>
                      <a:cubicBezTo>
                        <a:pt x="45" y="83"/>
                        <a:pt x="40" y="88"/>
                        <a:pt x="36" y="92"/>
                      </a:cubicBezTo>
                      <a:cubicBezTo>
                        <a:pt x="32" y="97"/>
                        <a:pt x="27" y="101"/>
                        <a:pt x="23" y="105"/>
                      </a:cubicBezTo>
                      <a:cubicBezTo>
                        <a:pt x="18" y="108"/>
                        <a:pt x="14" y="112"/>
                        <a:pt x="9" y="1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87" name="Freeform 12">
                  <a:extLst>
                    <a:ext uri="{FF2B5EF4-FFF2-40B4-BE49-F238E27FC236}">
                      <a16:creationId xmlns:a16="http://schemas.microsoft.com/office/drawing/2014/main" id="{4331A21C-1435-0A3F-AE64-00EB6EB2F8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55170" y="5333322"/>
                  <a:ext cx="63500" cy="123825"/>
                </a:xfrm>
                <a:custGeom>
                  <a:avLst/>
                  <a:gdLst>
                    <a:gd name="T0" fmla="*/ 84 w 94"/>
                    <a:gd name="T1" fmla="*/ 184 h 184"/>
                    <a:gd name="T2" fmla="*/ 81 w 94"/>
                    <a:gd name="T3" fmla="*/ 181 h 184"/>
                    <a:gd name="T4" fmla="*/ 71 w 94"/>
                    <a:gd name="T5" fmla="*/ 175 h 184"/>
                    <a:gd name="T6" fmla="*/ 33 w 94"/>
                    <a:gd name="T7" fmla="*/ 155 h 184"/>
                    <a:gd name="T8" fmla="*/ 7 w 94"/>
                    <a:gd name="T9" fmla="*/ 129 h 184"/>
                    <a:gd name="T10" fmla="*/ 2 w 94"/>
                    <a:gd name="T11" fmla="*/ 107 h 184"/>
                    <a:gd name="T12" fmla="*/ 4 w 94"/>
                    <a:gd name="T13" fmla="*/ 79 h 184"/>
                    <a:gd name="T14" fmla="*/ 13 w 94"/>
                    <a:gd name="T15" fmla="*/ 41 h 184"/>
                    <a:gd name="T16" fmla="*/ 0 w 94"/>
                    <a:gd name="T17" fmla="*/ 2 h 184"/>
                    <a:gd name="T18" fmla="*/ 10 w 94"/>
                    <a:gd name="T19" fmla="*/ 1 h 184"/>
                    <a:gd name="T20" fmla="*/ 32 w 94"/>
                    <a:gd name="T21" fmla="*/ 3 h 184"/>
                    <a:gd name="T22" fmla="*/ 57 w 94"/>
                    <a:gd name="T23" fmla="*/ 19 h 184"/>
                    <a:gd name="T24" fmla="*/ 68 w 94"/>
                    <a:gd name="T25" fmla="*/ 34 h 184"/>
                    <a:gd name="T26" fmla="*/ 73 w 94"/>
                    <a:gd name="T27" fmla="*/ 44 h 184"/>
                    <a:gd name="T28" fmla="*/ 78 w 94"/>
                    <a:gd name="T29" fmla="*/ 55 h 184"/>
                    <a:gd name="T30" fmla="*/ 82 w 94"/>
                    <a:gd name="T31" fmla="*/ 72 h 184"/>
                    <a:gd name="T32" fmla="*/ 84 w 94"/>
                    <a:gd name="T33" fmla="*/ 87 h 184"/>
                    <a:gd name="T34" fmla="*/ 83 w 94"/>
                    <a:gd name="T35" fmla="*/ 94 h 184"/>
                    <a:gd name="T36" fmla="*/ 83 w 94"/>
                    <a:gd name="T37" fmla="*/ 101 h 184"/>
                    <a:gd name="T38" fmla="*/ 81 w 94"/>
                    <a:gd name="T39" fmla="*/ 115 h 184"/>
                    <a:gd name="T40" fmla="*/ 80 w 94"/>
                    <a:gd name="T41" fmla="*/ 129 h 184"/>
                    <a:gd name="T42" fmla="*/ 81 w 94"/>
                    <a:gd name="T43" fmla="*/ 145 h 184"/>
                    <a:gd name="T44" fmla="*/ 85 w 94"/>
                    <a:gd name="T45" fmla="*/ 162 h 184"/>
                    <a:gd name="T46" fmla="*/ 94 w 94"/>
                    <a:gd name="T47" fmla="*/ 180 h 184"/>
                    <a:gd name="T48" fmla="*/ 77 w 94"/>
                    <a:gd name="T49" fmla="*/ 167 h 184"/>
                    <a:gd name="T50" fmla="*/ 71 w 94"/>
                    <a:gd name="T51" fmla="*/ 159 h 184"/>
                    <a:gd name="T52" fmla="*/ 64 w 94"/>
                    <a:gd name="T53" fmla="*/ 147 h 184"/>
                    <a:gd name="T54" fmla="*/ 56 w 94"/>
                    <a:gd name="T55" fmla="*/ 113 h 184"/>
                    <a:gd name="T56" fmla="*/ 51 w 94"/>
                    <a:gd name="T57" fmla="*/ 77 h 184"/>
                    <a:gd name="T58" fmla="*/ 44 w 94"/>
                    <a:gd name="T59" fmla="*/ 54 h 184"/>
                    <a:gd name="T60" fmla="*/ 35 w 94"/>
                    <a:gd name="T61" fmla="*/ 39 h 184"/>
                    <a:gd name="T62" fmla="*/ 42 w 94"/>
                    <a:gd name="T63" fmla="*/ 56 h 184"/>
                    <a:gd name="T64" fmla="*/ 47 w 94"/>
                    <a:gd name="T65" fmla="*/ 76 h 184"/>
                    <a:gd name="T66" fmla="*/ 49 w 94"/>
                    <a:gd name="T67" fmla="*/ 88 h 184"/>
                    <a:gd name="T68" fmla="*/ 50 w 94"/>
                    <a:gd name="T69" fmla="*/ 102 h 184"/>
                    <a:gd name="T70" fmla="*/ 62 w 94"/>
                    <a:gd name="T71" fmla="*/ 153 h 184"/>
                    <a:gd name="T72" fmla="*/ 72 w 94"/>
                    <a:gd name="T73" fmla="*/ 170 h 184"/>
                    <a:gd name="T74" fmla="*/ 84 w 94"/>
                    <a:gd name="T75" fmla="*/ 184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94" h="184">
                      <a:moveTo>
                        <a:pt x="84" y="184"/>
                      </a:moveTo>
                      <a:cubicBezTo>
                        <a:pt x="84" y="184"/>
                        <a:pt x="83" y="183"/>
                        <a:pt x="81" y="181"/>
                      </a:cubicBezTo>
                      <a:cubicBezTo>
                        <a:pt x="79" y="180"/>
                        <a:pt x="75" y="177"/>
                        <a:pt x="71" y="175"/>
                      </a:cubicBezTo>
                      <a:cubicBezTo>
                        <a:pt x="62" y="169"/>
                        <a:pt x="49" y="162"/>
                        <a:pt x="33" y="155"/>
                      </a:cubicBezTo>
                      <a:cubicBezTo>
                        <a:pt x="23" y="150"/>
                        <a:pt x="13" y="141"/>
                        <a:pt x="7" y="129"/>
                      </a:cubicBezTo>
                      <a:cubicBezTo>
                        <a:pt x="5" y="122"/>
                        <a:pt x="3" y="115"/>
                        <a:pt x="2" y="107"/>
                      </a:cubicBezTo>
                      <a:cubicBezTo>
                        <a:pt x="1" y="99"/>
                        <a:pt x="2" y="89"/>
                        <a:pt x="4" y="79"/>
                      </a:cubicBezTo>
                      <a:cubicBezTo>
                        <a:pt x="8" y="65"/>
                        <a:pt x="12" y="53"/>
                        <a:pt x="13" y="41"/>
                      </a:cubicBezTo>
                      <a:cubicBezTo>
                        <a:pt x="13" y="28"/>
                        <a:pt x="10" y="16"/>
                        <a:pt x="0" y="2"/>
                      </a:cubicBezTo>
                      <a:cubicBezTo>
                        <a:pt x="0" y="2"/>
                        <a:pt x="4" y="1"/>
                        <a:pt x="10" y="1"/>
                      </a:cubicBezTo>
                      <a:cubicBezTo>
                        <a:pt x="15" y="0"/>
                        <a:pt x="23" y="1"/>
                        <a:pt x="32" y="3"/>
                      </a:cubicBezTo>
                      <a:cubicBezTo>
                        <a:pt x="40" y="6"/>
                        <a:pt x="49" y="11"/>
                        <a:pt x="57" y="19"/>
                      </a:cubicBezTo>
                      <a:cubicBezTo>
                        <a:pt x="61" y="23"/>
                        <a:pt x="65" y="28"/>
                        <a:pt x="68" y="34"/>
                      </a:cubicBezTo>
                      <a:cubicBezTo>
                        <a:pt x="70" y="37"/>
                        <a:pt x="71" y="41"/>
                        <a:pt x="73" y="44"/>
                      </a:cubicBezTo>
                      <a:cubicBezTo>
                        <a:pt x="75" y="48"/>
                        <a:pt x="76" y="51"/>
                        <a:pt x="78" y="55"/>
                      </a:cubicBezTo>
                      <a:cubicBezTo>
                        <a:pt x="80" y="61"/>
                        <a:pt x="81" y="67"/>
                        <a:pt x="82" y="72"/>
                      </a:cubicBezTo>
                      <a:cubicBezTo>
                        <a:pt x="83" y="77"/>
                        <a:pt x="84" y="82"/>
                        <a:pt x="84" y="87"/>
                      </a:cubicBezTo>
                      <a:cubicBezTo>
                        <a:pt x="84" y="89"/>
                        <a:pt x="83" y="92"/>
                        <a:pt x="83" y="94"/>
                      </a:cubicBezTo>
                      <a:cubicBezTo>
                        <a:pt x="83" y="96"/>
                        <a:pt x="83" y="99"/>
                        <a:pt x="83" y="101"/>
                      </a:cubicBezTo>
                      <a:cubicBezTo>
                        <a:pt x="83" y="106"/>
                        <a:pt x="82" y="110"/>
                        <a:pt x="81" y="115"/>
                      </a:cubicBezTo>
                      <a:cubicBezTo>
                        <a:pt x="81" y="120"/>
                        <a:pt x="81" y="124"/>
                        <a:pt x="80" y="129"/>
                      </a:cubicBezTo>
                      <a:cubicBezTo>
                        <a:pt x="80" y="134"/>
                        <a:pt x="80" y="139"/>
                        <a:pt x="81" y="145"/>
                      </a:cubicBezTo>
                      <a:cubicBezTo>
                        <a:pt x="82" y="150"/>
                        <a:pt x="83" y="156"/>
                        <a:pt x="85" y="162"/>
                      </a:cubicBezTo>
                      <a:cubicBezTo>
                        <a:pt x="87" y="167"/>
                        <a:pt x="90" y="173"/>
                        <a:pt x="94" y="180"/>
                      </a:cubicBezTo>
                      <a:cubicBezTo>
                        <a:pt x="94" y="180"/>
                        <a:pt x="86" y="177"/>
                        <a:pt x="77" y="167"/>
                      </a:cubicBezTo>
                      <a:cubicBezTo>
                        <a:pt x="75" y="165"/>
                        <a:pt x="73" y="162"/>
                        <a:pt x="71" y="159"/>
                      </a:cubicBezTo>
                      <a:cubicBezTo>
                        <a:pt x="68" y="156"/>
                        <a:pt x="66" y="152"/>
                        <a:pt x="64" y="147"/>
                      </a:cubicBezTo>
                      <a:cubicBezTo>
                        <a:pt x="60" y="138"/>
                        <a:pt x="57" y="127"/>
                        <a:pt x="56" y="113"/>
                      </a:cubicBezTo>
                      <a:cubicBezTo>
                        <a:pt x="55" y="99"/>
                        <a:pt x="53" y="87"/>
                        <a:pt x="51" y="77"/>
                      </a:cubicBezTo>
                      <a:cubicBezTo>
                        <a:pt x="49" y="68"/>
                        <a:pt x="47" y="60"/>
                        <a:pt x="44" y="54"/>
                      </a:cubicBezTo>
                      <a:cubicBezTo>
                        <a:pt x="40" y="43"/>
                        <a:pt x="35" y="39"/>
                        <a:pt x="35" y="39"/>
                      </a:cubicBezTo>
                      <a:cubicBezTo>
                        <a:pt x="35" y="39"/>
                        <a:pt x="39" y="45"/>
                        <a:pt x="42" y="56"/>
                      </a:cubicBezTo>
                      <a:cubicBezTo>
                        <a:pt x="44" y="62"/>
                        <a:pt x="46" y="68"/>
                        <a:pt x="47" y="76"/>
                      </a:cubicBezTo>
                      <a:cubicBezTo>
                        <a:pt x="48" y="80"/>
                        <a:pt x="49" y="84"/>
                        <a:pt x="49" y="88"/>
                      </a:cubicBezTo>
                      <a:cubicBezTo>
                        <a:pt x="50" y="93"/>
                        <a:pt x="50" y="97"/>
                        <a:pt x="50" y="102"/>
                      </a:cubicBezTo>
                      <a:cubicBezTo>
                        <a:pt x="52" y="124"/>
                        <a:pt x="56" y="140"/>
                        <a:pt x="62" y="153"/>
                      </a:cubicBezTo>
                      <a:cubicBezTo>
                        <a:pt x="65" y="159"/>
                        <a:pt x="68" y="165"/>
                        <a:pt x="72" y="170"/>
                      </a:cubicBezTo>
                      <a:cubicBezTo>
                        <a:pt x="76" y="175"/>
                        <a:pt x="80" y="179"/>
                        <a:pt x="84" y="1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88" name="Freeform 13">
                  <a:extLst>
                    <a:ext uri="{FF2B5EF4-FFF2-40B4-BE49-F238E27FC236}">
                      <a16:creationId xmlns:a16="http://schemas.microsoft.com/office/drawing/2014/main" id="{3FA135BD-6959-27E3-40C2-B56A83C897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17083" y="5409522"/>
                  <a:ext cx="82550" cy="100013"/>
                </a:xfrm>
                <a:custGeom>
                  <a:avLst/>
                  <a:gdLst>
                    <a:gd name="T0" fmla="*/ 11 w 122"/>
                    <a:gd name="T1" fmla="*/ 146 h 146"/>
                    <a:gd name="T2" fmla="*/ 23 w 122"/>
                    <a:gd name="T3" fmla="*/ 135 h 146"/>
                    <a:gd name="T4" fmla="*/ 59 w 122"/>
                    <a:gd name="T5" fmla="*/ 113 h 146"/>
                    <a:gd name="T6" fmla="*/ 74 w 122"/>
                    <a:gd name="T7" fmla="*/ 104 h 146"/>
                    <a:gd name="T8" fmla="*/ 86 w 122"/>
                    <a:gd name="T9" fmla="*/ 92 h 146"/>
                    <a:gd name="T10" fmla="*/ 90 w 122"/>
                    <a:gd name="T11" fmla="*/ 85 h 146"/>
                    <a:gd name="T12" fmla="*/ 93 w 122"/>
                    <a:gd name="T13" fmla="*/ 77 h 146"/>
                    <a:gd name="T14" fmla="*/ 95 w 122"/>
                    <a:gd name="T15" fmla="*/ 68 h 146"/>
                    <a:gd name="T16" fmla="*/ 95 w 122"/>
                    <a:gd name="T17" fmla="*/ 58 h 146"/>
                    <a:gd name="T18" fmla="*/ 94 w 122"/>
                    <a:gd name="T19" fmla="*/ 51 h 146"/>
                    <a:gd name="T20" fmla="*/ 94 w 122"/>
                    <a:gd name="T21" fmla="*/ 44 h 146"/>
                    <a:gd name="T22" fmla="*/ 96 w 122"/>
                    <a:gd name="T23" fmla="*/ 32 h 146"/>
                    <a:gd name="T24" fmla="*/ 122 w 122"/>
                    <a:gd name="T25" fmla="*/ 13 h 146"/>
                    <a:gd name="T26" fmla="*/ 114 w 122"/>
                    <a:gd name="T27" fmla="*/ 9 h 146"/>
                    <a:gd name="T28" fmla="*/ 92 w 122"/>
                    <a:gd name="T29" fmla="*/ 2 h 146"/>
                    <a:gd name="T30" fmla="*/ 62 w 122"/>
                    <a:gd name="T31" fmla="*/ 3 h 146"/>
                    <a:gd name="T32" fmla="*/ 45 w 122"/>
                    <a:gd name="T33" fmla="*/ 10 h 146"/>
                    <a:gd name="T34" fmla="*/ 28 w 122"/>
                    <a:gd name="T35" fmla="*/ 24 h 146"/>
                    <a:gd name="T36" fmla="*/ 18 w 122"/>
                    <a:gd name="T37" fmla="*/ 37 h 146"/>
                    <a:gd name="T38" fmla="*/ 13 w 122"/>
                    <a:gd name="T39" fmla="*/ 51 h 146"/>
                    <a:gd name="T40" fmla="*/ 11 w 122"/>
                    <a:gd name="T41" fmla="*/ 78 h 146"/>
                    <a:gd name="T42" fmla="*/ 11 w 122"/>
                    <a:gd name="T43" fmla="*/ 92 h 146"/>
                    <a:gd name="T44" fmla="*/ 10 w 122"/>
                    <a:gd name="T45" fmla="*/ 107 h 146"/>
                    <a:gd name="T46" fmla="*/ 6 w 122"/>
                    <a:gd name="T47" fmla="*/ 124 h 146"/>
                    <a:gd name="T48" fmla="*/ 0 w 122"/>
                    <a:gd name="T49" fmla="*/ 144 h 146"/>
                    <a:gd name="T50" fmla="*/ 15 w 122"/>
                    <a:gd name="T51" fmla="*/ 129 h 146"/>
                    <a:gd name="T52" fmla="*/ 27 w 122"/>
                    <a:gd name="T53" fmla="*/ 109 h 146"/>
                    <a:gd name="T54" fmla="*/ 33 w 122"/>
                    <a:gd name="T55" fmla="*/ 95 h 146"/>
                    <a:gd name="T56" fmla="*/ 35 w 122"/>
                    <a:gd name="T57" fmla="*/ 87 h 146"/>
                    <a:gd name="T58" fmla="*/ 37 w 122"/>
                    <a:gd name="T59" fmla="*/ 78 h 146"/>
                    <a:gd name="T60" fmla="*/ 48 w 122"/>
                    <a:gd name="T61" fmla="*/ 49 h 146"/>
                    <a:gd name="T62" fmla="*/ 61 w 122"/>
                    <a:gd name="T63" fmla="*/ 33 h 146"/>
                    <a:gd name="T64" fmla="*/ 71 w 122"/>
                    <a:gd name="T65" fmla="*/ 26 h 146"/>
                    <a:gd name="T66" fmla="*/ 75 w 122"/>
                    <a:gd name="T67" fmla="*/ 24 h 146"/>
                    <a:gd name="T68" fmla="*/ 72 w 122"/>
                    <a:gd name="T69" fmla="*/ 27 h 146"/>
                    <a:gd name="T70" fmla="*/ 63 w 122"/>
                    <a:gd name="T71" fmla="*/ 35 h 146"/>
                    <a:gd name="T72" fmla="*/ 52 w 122"/>
                    <a:gd name="T73" fmla="*/ 49 h 146"/>
                    <a:gd name="T74" fmla="*/ 44 w 122"/>
                    <a:gd name="T75" fmla="*/ 69 h 146"/>
                    <a:gd name="T76" fmla="*/ 30 w 122"/>
                    <a:gd name="T77" fmla="*/ 114 h 146"/>
                    <a:gd name="T78" fmla="*/ 21 w 122"/>
                    <a:gd name="T79" fmla="*/ 130 h 146"/>
                    <a:gd name="T80" fmla="*/ 11 w 122"/>
                    <a:gd name="T8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22" h="146">
                      <a:moveTo>
                        <a:pt x="11" y="146"/>
                      </a:moveTo>
                      <a:cubicBezTo>
                        <a:pt x="11" y="146"/>
                        <a:pt x="15" y="141"/>
                        <a:pt x="23" y="135"/>
                      </a:cubicBezTo>
                      <a:cubicBezTo>
                        <a:pt x="31" y="128"/>
                        <a:pt x="43" y="120"/>
                        <a:pt x="59" y="113"/>
                      </a:cubicBezTo>
                      <a:cubicBezTo>
                        <a:pt x="64" y="110"/>
                        <a:pt x="69" y="107"/>
                        <a:pt x="74" y="104"/>
                      </a:cubicBezTo>
                      <a:cubicBezTo>
                        <a:pt x="78" y="100"/>
                        <a:pt x="82" y="96"/>
                        <a:pt x="86" y="92"/>
                      </a:cubicBezTo>
                      <a:cubicBezTo>
                        <a:pt x="87" y="90"/>
                        <a:pt x="89" y="87"/>
                        <a:pt x="90" y="85"/>
                      </a:cubicBezTo>
                      <a:cubicBezTo>
                        <a:pt x="91" y="82"/>
                        <a:pt x="92" y="80"/>
                        <a:pt x="93" y="77"/>
                      </a:cubicBezTo>
                      <a:cubicBezTo>
                        <a:pt x="94" y="74"/>
                        <a:pt x="94" y="71"/>
                        <a:pt x="95" y="68"/>
                      </a:cubicBezTo>
                      <a:cubicBezTo>
                        <a:pt x="95" y="65"/>
                        <a:pt x="95" y="62"/>
                        <a:pt x="95" y="58"/>
                      </a:cubicBezTo>
                      <a:cubicBezTo>
                        <a:pt x="94" y="56"/>
                        <a:pt x="94" y="53"/>
                        <a:pt x="94" y="51"/>
                      </a:cubicBezTo>
                      <a:cubicBezTo>
                        <a:pt x="94" y="49"/>
                        <a:pt x="94" y="46"/>
                        <a:pt x="94" y="44"/>
                      </a:cubicBezTo>
                      <a:cubicBezTo>
                        <a:pt x="94" y="40"/>
                        <a:pt x="95" y="35"/>
                        <a:pt x="96" y="32"/>
                      </a:cubicBezTo>
                      <a:cubicBezTo>
                        <a:pt x="100" y="24"/>
                        <a:pt x="107" y="17"/>
                        <a:pt x="122" y="13"/>
                      </a:cubicBezTo>
                      <a:cubicBezTo>
                        <a:pt x="122" y="13"/>
                        <a:pt x="119" y="11"/>
                        <a:pt x="114" y="9"/>
                      </a:cubicBezTo>
                      <a:cubicBezTo>
                        <a:pt x="109" y="7"/>
                        <a:pt x="101" y="4"/>
                        <a:pt x="92" y="2"/>
                      </a:cubicBezTo>
                      <a:cubicBezTo>
                        <a:pt x="83" y="1"/>
                        <a:pt x="73" y="0"/>
                        <a:pt x="62" y="3"/>
                      </a:cubicBezTo>
                      <a:cubicBezTo>
                        <a:pt x="57" y="4"/>
                        <a:pt x="51" y="6"/>
                        <a:pt x="45" y="10"/>
                      </a:cubicBezTo>
                      <a:cubicBezTo>
                        <a:pt x="39" y="13"/>
                        <a:pt x="34" y="18"/>
                        <a:pt x="28" y="24"/>
                      </a:cubicBezTo>
                      <a:cubicBezTo>
                        <a:pt x="24" y="28"/>
                        <a:pt x="21" y="33"/>
                        <a:pt x="18" y="37"/>
                      </a:cubicBezTo>
                      <a:cubicBezTo>
                        <a:pt x="16" y="42"/>
                        <a:pt x="14" y="46"/>
                        <a:pt x="13" y="51"/>
                      </a:cubicBezTo>
                      <a:cubicBezTo>
                        <a:pt x="11" y="60"/>
                        <a:pt x="10" y="68"/>
                        <a:pt x="11" y="78"/>
                      </a:cubicBezTo>
                      <a:cubicBezTo>
                        <a:pt x="11" y="82"/>
                        <a:pt x="11" y="87"/>
                        <a:pt x="11" y="92"/>
                      </a:cubicBezTo>
                      <a:cubicBezTo>
                        <a:pt x="11" y="97"/>
                        <a:pt x="10" y="102"/>
                        <a:pt x="10" y="107"/>
                      </a:cubicBezTo>
                      <a:cubicBezTo>
                        <a:pt x="9" y="112"/>
                        <a:pt x="8" y="118"/>
                        <a:pt x="6" y="124"/>
                      </a:cubicBezTo>
                      <a:cubicBezTo>
                        <a:pt x="5" y="130"/>
                        <a:pt x="3" y="137"/>
                        <a:pt x="0" y="144"/>
                      </a:cubicBezTo>
                      <a:cubicBezTo>
                        <a:pt x="0" y="144"/>
                        <a:pt x="7" y="139"/>
                        <a:pt x="15" y="129"/>
                      </a:cubicBezTo>
                      <a:cubicBezTo>
                        <a:pt x="19" y="124"/>
                        <a:pt x="23" y="117"/>
                        <a:pt x="27" y="109"/>
                      </a:cubicBezTo>
                      <a:cubicBezTo>
                        <a:pt x="29" y="104"/>
                        <a:pt x="31" y="100"/>
                        <a:pt x="33" y="95"/>
                      </a:cubicBezTo>
                      <a:cubicBezTo>
                        <a:pt x="33" y="92"/>
                        <a:pt x="34" y="90"/>
                        <a:pt x="35" y="87"/>
                      </a:cubicBezTo>
                      <a:cubicBezTo>
                        <a:pt x="36" y="84"/>
                        <a:pt x="36" y="81"/>
                        <a:pt x="37" y="78"/>
                      </a:cubicBezTo>
                      <a:cubicBezTo>
                        <a:pt x="40" y="66"/>
                        <a:pt x="44" y="56"/>
                        <a:pt x="48" y="49"/>
                      </a:cubicBezTo>
                      <a:cubicBezTo>
                        <a:pt x="53" y="42"/>
                        <a:pt x="57" y="36"/>
                        <a:pt x="61" y="33"/>
                      </a:cubicBezTo>
                      <a:cubicBezTo>
                        <a:pt x="65" y="29"/>
                        <a:pt x="69" y="27"/>
                        <a:pt x="71" y="26"/>
                      </a:cubicBezTo>
                      <a:cubicBezTo>
                        <a:pt x="74" y="24"/>
                        <a:pt x="75" y="24"/>
                        <a:pt x="75" y="24"/>
                      </a:cubicBezTo>
                      <a:cubicBezTo>
                        <a:pt x="75" y="24"/>
                        <a:pt x="74" y="25"/>
                        <a:pt x="72" y="27"/>
                      </a:cubicBezTo>
                      <a:cubicBezTo>
                        <a:pt x="69" y="28"/>
                        <a:pt x="66" y="31"/>
                        <a:pt x="63" y="35"/>
                      </a:cubicBezTo>
                      <a:cubicBezTo>
                        <a:pt x="59" y="38"/>
                        <a:pt x="56" y="43"/>
                        <a:pt x="52" y="49"/>
                      </a:cubicBezTo>
                      <a:cubicBezTo>
                        <a:pt x="49" y="54"/>
                        <a:pt x="46" y="61"/>
                        <a:pt x="44" y="69"/>
                      </a:cubicBezTo>
                      <a:cubicBezTo>
                        <a:pt x="40" y="87"/>
                        <a:pt x="35" y="102"/>
                        <a:pt x="30" y="114"/>
                      </a:cubicBezTo>
                      <a:cubicBezTo>
                        <a:pt x="27" y="120"/>
                        <a:pt x="24" y="125"/>
                        <a:pt x="21" y="130"/>
                      </a:cubicBezTo>
                      <a:cubicBezTo>
                        <a:pt x="18" y="136"/>
                        <a:pt x="14" y="141"/>
                        <a:pt x="11" y="1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89" name="Freeform 14">
                  <a:extLst>
                    <a:ext uri="{FF2B5EF4-FFF2-40B4-BE49-F238E27FC236}">
                      <a16:creationId xmlns:a16="http://schemas.microsoft.com/office/drawing/2014/main" id="{8DDF176F-CD3C-98DA-D8AC-7E265A5212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32945" y="5452385"/>
                  <a:ext cx="104775" cy="111125"/>
                </a:xfrm>
                <a:custGeom>
                  <a:avLst/>
                  <a:gdLst>
                    <a:gd name="T0" fmla="*/ 149 w 157"/>
                    <a:gd name="T1" fmla="*/ 164 h 164"/>
                    <a:gd name="T2" fmla="*/ 132 w 157"/>
                    <a:gd name="T3" fmla="*/ 160 h 164"/>
                    <a:gd name="T4" fmla="*/ 87 w 157"/>
                    <a:gd name="T5" fmla="*/ 153 h 164"/>
                    <a:gd name="T6" fmla="*/ 52 w 157"/>
                    <a:gd name="T7" fmla="*/ 136 h 164"/>
                    <a:gd name="T8" fmla="*/ 31 w 157"/>
                    <a:gd name="T9" fmla="*/ 87 h 164"/>
                    <a:gd name="T10" fmla="*/ 26 w 157"/>
                    <a:gd name="T11" fmla="*/ 45 h 164"/>
                    <a:gd name="T12" fmla="*/ 0 w 157"/>
                    <a:gd name="T13" fmla="*/ 9 h 164"/>
                    <a:gd name="T14" fmla="*/ 9 w 157"/>
                    <a:gd name="T15" fmla="*/ 4 h 164"/>
                    <a:gd name="T16" fmla="*/ 32 w 157"/>
                    <a:gd name="T17" fmla="*/ 0 h 164"/>
                    <a:gd name="T18" fmla="*/ 63 w 157"/>
                    <a:gd name="T19" fmla="*/ 8 h 164"/>
                    <a:gd name="T20" fmla="*/ 80 w 157"/>
                    <a:gd name="T21" fmla="*/ 19 h 164"/>
                    <a:gd name="T22" fmla="*/ 96 w 157"/>
                    <a:gd name="T23" fmla="*/ 37 h 164"/>
                    <a:gd name="T24" fmla="*/ 121 w 157"/>
                    <a:gd name="T25" fmla="*/ 96 h 164"/>
                    <a:gd name="T26" fmla="*/ 125 w 157"/>
                    <a:gd name="T27" fmla="*/ 111 h 164"/>
                    <a:gd name="T28" fmla="*/ 132 w 157"/>
                    <a:gd name="T29" fmla="*/ 126 h 164"/>
                    <a:gd name="T30" fmla="*/ 136 w 157"/>
                    <a:gd name="T31" fmla="*/ 134 h 164"/>
                    <a:gd name="T32" fmla="*/ 142 w 157"/>
                    <a:gd name="T33" fmla="*/ 141 h 164"/>
                    <a:gd name="T34" fmla="*/ 157 w 157"/>
                    <a:gd name="T35" fmla="*/ 156 h 164"/>
                    <a:gd name="T36" fmla="*/ 151 w 157"/>
                    <a:gd name="T37" fmla="*/ 156 h 164"/>
                    <a:gd name="T38" fmla="*/ 136 w 157"/>
                    <a:gd name="T39" fmla="*/ 150 h 164"/>
                    <a:gd name="T40" fmla="*/ 95 w 157"/>
                    <a:gd name="T41" fmla="*/ 103 h 164"/>
                    <a:gd name="T42" fmla="*/ 86 w 157"/>
                    <a:gd name="T43" fmla="*/ 84 h 164"/>
                    <a:gd name="T44" fmla="*/ 81 w 157"/>
                    <a:gd name="T45" fmla="*/ 76 h 164"/>
                    <a:gd name="T46" fmla="*/ 77 w 157"/>
                    <a:gd name="T47" fmla="*/ 69 h 164"/>
                    <a:gd name="T48" fmla="*/ 63 w 157"/>
                    <a:gd name="T49" fmla="*/ 48 h 164"/>
                    <a:gd name="T50" fmla="*/ 48 w 157"/>
                    <a:gd name="T51" fmla="*/ 35 h 164"/>
                    <a:gd name="T52" fmla="*/ 61 w 157"/>
                    <a:gd name="T53" fmla="*/ 51 h 164"/>
                    <a:gd name="T54" fmla="*/ 73 w 157"/>
                    <a:gd name="T55" fmla="*/ 69 h 164"/>
                    <a:gd name="T56" fmla="*/ 85 w 157"/>
                    <a:gd name="T57" fmla="*/ 94 h 164"/>
                    <a:gd name="T58" fmla="*/ 92 w 157"/>
                    <a:gd name="T59" fmla="*/ 109 h 164"/>
                    <a:gd name="T60" fmla="*/ 100 w 157"/>
                    <a:gd name="T61" fmla="*/ 122 h 164"/>
                    <a:gd name="T62" fmla="*/ 115 w 157"/>
                    <a:gd name="T63" fmla="*/ 141 h 164"/>
                    <a:gd name="T64" fmla="*/ 131 w 157"/>
                    <a:gd name="T65" fmla="*/ 154 h 164"/>
                    <a:gd name="T66" fmla="*/ 149 w 157"/>
                    <a:gd name="T67" fmla="*/ 164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57" h="164">
                      <a:moveTo>
                        <a:pt x="149" y="164"/>
                      </a:moveTo>
                      <a:cubicBezTo>
                        <a:pt x="149" y="164"/>
                        <a:pt x="143" y="162"/>
                        <a:pt x="132" y="160"/>
                      </a:cubicBezTo>
                      <a:cubicBezTo>
                        <a:pt x="121" y="157"/>
                        <a:pt x="106" y="155"/>
                        <a:pt x="87" y="153"/>
                      </a:cubicBezTo>
                      <a:cubicBezTo>
                        <a:pt x="75" y="152"/>
                        <a:pt x="63" y="147"/>
                        <a:pt x="52" y="136"/>
                      </a:cubicBezTo>
                      <a:cubicBezTo>
                        <a:pt x="42" y="126"/>
                        <a:pt x="33" y="109"/>
                        <a:pt x="31" y="87"/>
                      </a:cubicBezTo>
                      <a:cubicBezTo>
                        <a:pt x="30" y="72"/>
                        <a:pt x="30" y="58"/>
                        <a:pt x="26" y="45"/>
                      </a:cubicBezTo>
                      <a:cubicBezTo>
                        <a:pt x="22" y="32"/>
                        <a:pt x="15" y="21"/>
                        <a:pt x="0" y="9"/>
                      </a:cubicBezTo>
                      <a:cubicBezTo>
                        <a:pt x="0" y="9"/>
                        <a:pt x="4" y="7"/>
                        <a:pt x="9" y="4"/>
                      </a:cubicBezTo>
                      <a:cubicBezTo>
                        <a:pt x="15" y="2"/>
                        <a:pt x="23" y="0"/>
                        <a:pt x="32" y="0"/>
                      </a:cubicBezTo>
                      <a:cubicBezTo>
                        <a:pt x="42" y="0"/>
                        <a:pt x="52" y="2"/>
                        <a:pt x="63" y="8"/>
                      </a:cubicBezTo>
                      <a:cubicBezTo>
                        <a:pt x="69" y="10"/>
                        <a:pt x="74" y="14"/>
                        <a:pt x="80" y="19"/>
                      </a:cubicBezTo>
                      <a:cubicBezTo>
                        <a:pt x="85" y="24"/>
                        <a:pt x="91" y="30"/>
                        <a:pt x="96" y="37"/>
                      </a:cubicBezTo>
                      <a:cubicBezTo>
                        <a:pt x="113" y="59"/>
                        <a:pt x="117" y="76"/>
                        <a:pt x="121" y="96"/>
                      </a:cubicBezTo>
                      <a:cubicBezTo>
                        <a:pt x="122" y="101"/>
                        <a:pt x="124" y="106"/>
                        <a:pt x="125" y="111"/>
                      </a:cubicBezTo>
                      <a:cubicBezTo>
                        <a:pt x="127" y="116"/>
                        <a:pt x="129" y="121"/>
                        <a:pt x="132" y="126"/>
                      </a:cubicBezTo>
                      <a:cubicBezTo>
                        <a:pt x="133" y="129"/>
                        <a:pt x="134" y="131"/>
                        <a:pt x="136" y="134"/>
                      </a:cubicBezTo>
                      <a:cubicBezTo>
                        <a:pt x="138" y="136"/>
                        <a:pt x="140" y="139"/>
                        <a:pt x="142" y="141"/>
                      </a:cubicBezTo>
                      <a:cubicBezTo>
                        <a:pt x="146" y="146"/>
                        <a:pt x="151" y="151"/>
                        <a:pt x="157" y="156"/>
                      </a:cubicBezTo>
                      <a:cubicBezTo>
                        <a:pt x="157" y="156"/>
                        <a:pt x="155" y="156"/>
                        <a:pt x="151" y="156"/>
                      </a:cubicBezTo>
                      <a:cubicBezTo>
                        <a:pt x="147" y="155"/>
                        <a:pt x="142" y="153"/>
                        <a:pt x="136" y="150"/>
                      </a:cubicBezTo>
                      <a:cubicBezTo>
                        <a:pt x="124" y="144"/>
                        <a:pt x="107" y="131"/>
                        <a:pt x="95" y="103"/>
                      </a:cubicBezTo>
                      <a:cubicBezTo>
                        <a:pt x="92" y="96"/>
                        <a:pt x="89" y="90"/>
                        <a:pt x="86" y="84"/>
                      </a:cubicBezTo>
                      <a:cubicBezTo>
                        <a:pt x="84" y="81"/>
                        <a:pt x="83" y="79"/>
                        <a:pt x="81" y="76"/>
                      </a:cubicBezTo>
                      <a:cubicBezTo>
                        <a:pt x="80" y="74"/>
                        <a:pt x="79" y="71"/>
                        <a:pt x="77" y="69"/>
                      </a:cubicBezTo>
                      <a:cubicBezTo>
                        <a:pt x="72" y="60"/>
                        <a:pt x="67" y="53"/>
                        <a:pt x="63" y="48"/>
                      </a:cubicBezTo>
                      <a:cubicBezTo>
                        <a:pt x="54" y="38"/>
                        <a:pt x="48" y="35"/>
                        <a:pt x="48" y="35"/>
                      </a:cubicBezTo>
                      <a:cubicBezTo>
                        <a:pt x="48" y="35"/>
                        <a:pt x="54" y="40"/>
                        <a:pt x="61" y="51"/>
                      </a:cubicBezTo>
                      <a:cubicBezTo>
                        <a:pt x="65" y="56"/>
                        <a:pt x="69" y="62"/>
                        <a:pt x="73" y="69"/>
                      </a:cubicBezTo>
                      <a:cubicBezTo>
                        <a:pt x="77" y="76"/>
                        <a:pt x="82" y="84"/>
                        <a:pt x="85" y="94"/>
                      </a:cubicBezTo>
                      <a:cubicBezTo>
                        <a:pt x="87" y="99"/>
                        <a:pt x="90" y="104"/>
                        <a:pt x="92" y="109"/>
                      </a:cubicBezTo>
                      <a:cubicBezTo>
                        <a:pt x="95" y="114"/>
                        <a:pt x="97" y="118"/>
                        <a:pt x="100" y="122"/>
                      </a:cubicBezTo>
                      <a:cubicBezTo>
                        <a:pt x="105" y="129"/>
                        <a:pt x="110" y="136"/>
                        <a:pt x="115" y="141"/>
                      </a:cubicBezTo>
                      <a:cubicBezTo>
                        <a:pt x="121" y="146"/>
                        <a:pt x="126" y="151"/>
                        <a:pt x="131" y="154"/>
                      </a:cubicBezTo>
                      <a:cubicBezTo>
                        <a:pt x="137" y="158"/>
                        <a:pt x="143" y="161"/>
                        <a:pt x="149" y="16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90" name="Freeform 15">
                  <a:extLst>
                    <a:ext uri="{FF2B5EF4-FFF2-40B4-BE49-F238E27FC236}">
                      <a16:creationId xmlns:a16="http://schemas.microsoft.com/office/drawing/2014/main" id="{911BD1B2-6955-D7B4-D3C7-48C87091B3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40895" y="5492072"/>
                  <a:ext cx="65088" cy="119063"/>
                </a:xfrm>
                <a:custGeom>
                  <a:avLst/>
                  <a:gdLst>
                    <a:gd name="T0" fmla="*/ 32 w 96"/>
                    <a:gd name="T1" fmla="*/ 174 h 176"/>
                    <a:gd name="T2" fmla="*/ 41 w 96"/>
                    <a:gd name="T3" fmla="*/ 158 h 176"/>
                    <a:gd name="T4" fmla="*/ 69 w 96"/>
                    <a:gd name="T5" fmla="*/ 123 h 176"/>
                    <a:gd name="T6" fmla="*/ 88 w 96"/>
                    <a:gd name="T7" fmla="*/ 93 h 176"/>
                    <a:gd name="T8" fmla="*/ 90 w 96"/>
                    <a:gd name="T9" fmla="*/ 75 h 176"/>
                    <a:gd name="T10" fmla="*/ 85 w 96"/>
                    <a:gd name="T11" fmla="*/ 56 h 176"/>
                    <a:gd name="T12" fmla="*/ 79 w 96"/>
                    <a:gd name="T13" fmla="*/ 42 h 176"/>
                    <a:gd name="T14" fmla="*/ 77 w 96"/>
                    <a:gd name="T15" fmla="*/ 29 h 176"/>
                    <a:gd name="T16" fmla="*/ 82 w 96"/>
                    <a:gd name="T17" fmla="*/ 15 h 176"/>
                    <a:gd name="T18" fmla="*/ 96 w 96"/>
                    <a:gd name="T19" fmla="*/ 1 h 176"/>
                    <a:gd name="T20" fmla="*/ 87 w 96"/>
                    <a:gd name="T21" fmla="*/ 0 h 176"/>
                    <a:gd name="T22" fmla="*/ 63 w 96"/>
                    <a:gd name="T23" fmla="*/ 1 h 176"/>
                    <a:gd name="T24" fmla="*/ 33 w 96"/>
                    <a:gd name="T25" fmla="*/ 13 h 176"/>
                    <a:gd name="T26" fmla="*/ 6 w 96"/>
                    <a:gd name="T27" fmla="*/ 45 h 176"/>
                    <a:gd name="T28" fmla="*/ 1 w 96"/>
                    <a:gd name="T29" fmla="*/ 62 h 176"/>
                    <a:gd name="T30" fmla="*/ 1 w 96"/>
                    <a:gd name="T31" fmla="*/ 78 h 176"/>
                    <a:gd name="T32" fmla="*/ 8 w 96"/>
                    <a:gd name="T33" fmla="*/ 106 h 176"/>
                    <a:gd name="T34" fmla="*/ 17 w 96"/>
                    <a:gd name="T35" fmla="*/ 135 h 176"/>
                    <a:gd name="T36" fmla="*/ 20 w 96"/>
                    <a:gd name="T37" fmla="*/ 154 h 176"/>
                    <a:gd name="T38" fmla="*/ 21 w 96"/>
                    <a:gd name="T39" fmla="*/ 176 h 176"/>
                    <a:gd name="T40" fmla="*/ 24 w 96"/>
                    <a:gd name="T41" fmla="*/ 170 h 176"/>
                    <a:gd name="T42" fmla="*/ 31 w 96"/>
                    <a:gd name="T43" fmla="*/ 155 h 176"/>
                    <a:gd name="T44" fmla="*/ 34 w 96"/>
                    <a:gd name="T45" fmla="*/ 144 h 176"/>
                    <a:gd name="T46" fmla="*/ 36 w 96"/>
                    <a:gd name="T47" fmla="*/ 131 h 176"/>
                    <a:gd name="T48" fmla="*/ 36 w 96"/>
                    <a:gd name="T49" fmla="*/ 115 h 176"/>
                    <a:gd name="T50" fmla="*/ 35 w 96"/>
                    <a:gd name="T51" fmla="*/ 97 h 176"/>
                    <a:gd name="T52" fmla="*/ 35 w 96"/>
                    <a:gd name="T53" fmla="*/ 63 h 176"/>
                    <a:gd name="T54" fmla="*/ 42 w 96"/>
                    <a:gd name="T55" fmla="*/ 42 h 176"/>
                    <a:gd name="T56" fmla="*/ 50 w 96"/>
                    <a:gd name="T57" fmla="*/ 32 h 176"/>
                    <a:gd name="T58" fmla="*/ 53 w 96"/>
                    <a:gd name="T59" fmla="*/ 29 h 176"/>
                    <a:gd name="T60" fmla="*/ 50 w 96"/>
                    <a:gd name="T61" fmla="*/ 33 h 176"/>
                    <a:gd name="T62" fmla="*/ 45 w 96"/>
                    <a:gd name="T63" fmla="*/ 44 h 176"/>
                    <a:gd name="T64" fmla="*/ 41 w 96"/>
                    <a:gd name="T65" fmla="*/ 52 h 176"/>
                    <a:gd name="T66" fmla="*/ 39 w 96"/>
                    <a:gd name="T67" fmla="*/ 62 h 176"/>
                    <a:gd name="T68" fmla="*/ 38 w 96"/>
                    <a:gd name="T69" fmla="*/ 73 h 176"/>
                    <a:gd name="T70" fmla="*/ 38 w 96"/>
                    <a:gd name="T71" fmla="*/ 85 h 176"/>
                    <a:gd name="T72" fmla="*/ 40 w 96"/>
                    <a:gd name="T73" fmla="*/ 112 h 176"/>
                    <a:gd name="T74" fmla="*/ 40 w 96"/>
                    <a:gd name="T75" fmla="*/ 135 h 176"/>
                    <a:gd name="T76" fmla="*/ 32 w 96"/>
                    <a:gd name="T77" fmla="*/ 174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96" h="176">
                      <a:moveTo>
                        <a:pt x="32" y="174"/>
                      </a:moveTo>
                      <a:cubicBezTo>
                        <a:pt x="32" y="174"/>
                        <a:pt x="35" y="168"/>
                        <a:pt x="41" y="158"/>
                      </a:cubicBezTo>
                      <a:cubicBezTo>
                        <a:pt x="46" y="149"/>
                        <a:pt x="56" y="136"/>
                        <a:pt x="69" y="123"/>
                      </a:cubicBezTo>
                      <a:cubicBezTo>
                        <a:pt x="78" y="115"/>
                        <a:pt x="85" y="104"/>
                        <a:pt x="88" y="93"/>
                      </a:cubicBezTo>
                      <a:cubicBezTo>
                        <a:pt x="90" y="87"/>
                        <a:pt x="91" y="81"/>
                        <a:pt x="90" y="75"/>
                      </a:cubicBezTo>
                      <a:cubicBezTo>
                        <a:pt x="90" y="69"/>
                        <a:pt x="88" y="63"/>
                        <a:pt x="85" y="56"/>
                      </a:cubicBezTo>
                      <a:cubicBezTo>
                        <a:pt x="83" y="51"/>
                        <a:pt x="81" y="47"/>
                        <a:pt x="79" y="42"/>
                      </a:cubicBezTo>
                      <a:cubicBezTo>
                        <a:pt x="78" y="38"/>
                        <a:pt x="77" y="33"/>
                        <a:pt x="77" y="29"/>
                      </a:cubicBezTo>
                      <a:cubicBezTo>
                        <a:pt x="77" y="24"/>
                        <a:pt x="79" y="20"/>
                        <a:pt x="82" y="15"/>
                      </a:cubicBezTo>
                      <a:cubicBezTo>
                        <a:pt x="85" y="11"/>
                        <a:pt x="89" y="6"/>
                        <a:pt x="96" y="1"/>
                      </a:cubicBezTo>
                      <a:cubicBezTo>
                        <a:pt x="96" y="1"/>
                        <a:pt x="93" y="0"/>
                        <a:pt x="87" y="0"/>
                      </a:cubicBezTo>
                      <a:cubicBezTo>
                        <a:pt x="81" y="0"/>
                        <a:pt x="72" y="0"/>
                        <a:pt x="63" y="1"/>
                      </a:cubicBezTo>
                      <a:cubicBezTo>
                        <a:pt x="53" y="3"/>
                        <a:pt x="43" y="6"/>
                        <a:pt x="33" y="13"/>
                      </a:cubicBezTo>
                      <a:cubicBezTo>
                        <a:pt x="22" y="19"/>
                        <a:pt x="13" y="29"/>
                        <a:pt x="6" y="45"/>
                      </a:cubicBezTo>
                      <a:cubicBezTo>
                        <a:pt x="4" y="51"/>
                        <a:pt x="2" y="57"/>
                        <a:pt x="1" y="62"/>
                      </a:cubicBezTo>
                      <a:cubicBezTo>
                        <a:pt x="0" y="68"/>
                        <a:pt x="0" y="73"/>
                        <a:pt x="1" y="78"/>
                      </a:cubicBezTo>
                      <a:cubicBezTo>
                        <a:pt x="1" y="87"/>
                        <a:pt x="5" y="96"/>
                        <a:pt x="8" y="106"/>
                      </a:cubicBezTo>
                      <a:cubicBezTo>
                        <a:pt x="11" y="115"/>
                        <a:pt x="15" y="124"/>
                        <a:pt x="17" y="135"/>
                      </a:cubicBezTo>
                      <a:cubicBezTo>
                        <a:pt x="19" y="141"/>
                        <a:pt x="20" y="147"/>
                        <a:pt x="20" y="154"/>
                      </a:cubicBezTo>
                      <a:cubicBezTo>
                        <a:pt x="21" y="160"/>
                        <a:pt x="21" y="168"/>
                        <a:pt x="21" y="176"/>
                      </a:cubicBezTo>
                      <a:cubicBezTo>
                        <a:pt x="21" y="176"/>
                        <a:pt x="22" y="174"/>
                        <a:pt x="24" y="170"/>
                      </a:cubicBezTo>
                      <a:cubicBezTo>
                        <a:pt x="26" y="167"/>
                        <a:pt x="29" y="162"/>
                        <a:pt x="31" y="155"/>
                      </a:cubicBezTo>
                      <a:cubicBezTo>
                        <a:pt x="32" y="152"/>
                        <a:pt x="33" y="148"/>
                        <a:pt x="34" y="144"/>
                      </a:cubicBezTo>
                      <a:cubicBezTo>
                        <a:pt x="34" y="140"/>
                        <a:pt x="35" y="136"/>
                        <a:pt x="36" y="131"/>
                      </a:cubicBezTo>
                      <a:cubicBezTo>
                        <a:pt x="36" y="126"/>
                        <a:pt x="36" y="121"/>
                        <a:pt x="36" y="115"/>
                      </a:cubicBezTo>
                      <a:cubicBezTo>
                        <a:pt x="36" y="109"/>
                        <a:pt x="35" y="103"/>
                        <a:pt x="35" y="97"/>
                      </a:cubicBezTo>
                      <a:cubicBezTo>
                        <a:pt x="33" y="83"/>
                        <a:pt x="33" y="72"/>
                        <a:pt x="35" y="63"/>
                      </a:cubicBezTo>
                      <a:cubicBezTo>
                        <a:pt x="37" y="54"/>
                        <a:pt x="39" y="48"/>
                        <a:pt x="42" y="42"/>
                      </a:cubicBezTo>
                      <a:cubicBezTo>
                        <a:pt x="45" y="37"/>
                        <a:pt x="48" y="34"/>
                        <a:pt x="50" y="32"/>
                      </a:cubicBezTo>
                      <a:cubicBezTo>
                        <a:pt x="52" y="30"/>
                        <a:pt x="53" y="29"/>
                        <a:pt x="53" y="29"/>
                      </a:cubicBezTo>
                      <a:cubicBezTo>
                        <a:pt x="53" y="29"/>
                        <a:pt x="52" y="30"/>
                        <a:pt x="50" y="33"/>
                      </a:cubicBezTo>
                      <a:cubicBezTo>
                        <a:pt x="49" y="35"/>
                        <a:pt x="47" y="39"/>
                        <a:pt x="45" y="44"/>
                      </a:cubicBezTo>
                      <a:cubicBezTo>
                        <a:pt x="43" y="46"/>
                        <a:pt x="42" y="49"/>
                        <a:pt x="41" y="52"/>
                      </a:cubicBezTo>
                      <a:cubicBezTo>
                        <a:pt x="40" y="55"/>
                        <a:pt x="40" y="58"/>
                        <a:pt x="39" y="62"/>
                      </a:cubicBezTo>
                      <a:cubicBezTo>
                        <a:pt x="38" y="65"/>
                        <a:pt x="38" y="69"/>
                        <a:pt x="38" y="73"/>
                      </a:cubicBezTo>
                      <a:cubicBezTo>
                        <a:pt x="38" y="77"/>
                        <a:pt x="38" y="81"/>
                        <a:pt x="38" y="85"/>
                      </a:cubicBezTo>
                      <a:cubicBezTo>
                        <a:pt x="39" y="95"/>
                        <a:pt x="40" y="104"/>
                        <a:pt x="40" y="112"/>
                      </a:cubicBezTo>
                      <a:cubicBezTo>
                        <a:pt x="41" y="120"/>
                        <a:pt x="41" y="128"/>
                        <a:pt x="40" y="135"/>
                      </a:cubicBezTo>
                      <a:cubicBezTo>
                        <a:pt x="39" y="149"/>
                        <a:pt x="36" y="161"/>
                        <a:pt x="32" y="1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91" name="Freeform 16">
                  <a:extLst>
                    <a:ext uri="{FF2B5EF4-FFF2-40B4-BE49-F238E27FC236}">
                      <a16:creationId xmlns:a16="http://schemas.microsoft.com/office/drawing/2014/main" id="{C343D334-F5D6-5CB0-F998-2AC84870E8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51995" y="5574622"/>
                  <a:ext cx="141288" cy="96838"/>
                </a:xfrm>
                <a:custGeom>
                  <a:avLst/>
                  <a:gdLst>
                    <a:gd name="T0" fmla="*/ 203 w 209"/>
                    <a:gd name="T1" fmla="*/ 128 h 142"/>
                    <a:gd name="T2" fmla="*/ 185 w 209"/>
                    <a:gd name="T3" fmla="*/ 130 h 142"/>
                    <a:gd name="T4" fmla="*/ 138 w 209"/>
                    <a:gd name="T5" fmla="*/ 138 h 142"/>
                    <a:gd name="T6" fmla="*/ 97 w 209"/>
                    <a:gd name="T7" fmla="*/ 134 h 142"/>
                    <a:gd name="T8" fmla="*/ 76 w 209"/>
                    <a:gd name="T9" fmla="*/ 119 h 142"/>
                    <a:gd name="T10" fmla="*/ 59 w 209"/>
                    <a:gd name="T11" fmla="*/ 93 h 142"/>
                    <a:gd name="T12" fmla="*/ 49 w 209"/>
                    <a:gd name="T13" fmla="*/ 71 h 142"/>
                    <a:gd name="T14" fmla="*/ 39 w 209"/>
                    <a:gd name="T15" fmla="*/ 52 h 142"/>
                    <a:gd name="T16" fmla="*/ 0 w 209"/>
                    <a:gd name="T17" fmla="*/ 26 h 142"/>
                    <a:gd name="T18" fmla="*/ 8 w 209"/>
                    <a:gd name="T19" fmla="*/ 18 h 142"/>
                    <a:gd name="T20" fmla="*/ 29 w 209"/>
                    <a:gd name="T21" fmla="*/ 5 h 142"/>
                    <a:gd name="T22" fmla="*/ 63 w 209"/>
                    <a:gd name="T23" fmla="*/ 2 h 142"/>
                    <a:gd name="T24" fmla="*/ 83 w 209"/>
                    <a:gd name="T25" fmla="*/ 8 h 142"/>
                    <a:gd name="T26" fmla="*/ 106 w 209"/>
                    <a:gd name="T27" fmla="*/ 20 h 142"/>
                    <a:gd name="T28" fmla="*/ 134 w 209"/>
                    <a:gd name="T29" fmla="*/ 43 h 142"/>
                    <a:gd name="T30" fmla="*/ 152 w 209"/>
                    <a:gd name="T31" fmla="*/ 70 h 142"/>
                    <a:gd name="T32" fmla="*/ 161 w 209"/>
                    <a:gd name="T33" fmla="*/ 83 h 142"/>
                    <a:gd name="T34" fmla="*/ 173 w 209"/>
                    <a:gd name="T35" fmla="*/ 96 h 142"/>
                    <a:gd name="T36" fmla="*/ 209 w 209"/>
                    <a:gd name="T37" fmla="*/ 118 h 142"/>
                    <a:gd name="T38" fmla="*/ 203 w 209"/>
                    <a:gd name="T39" fmla="*/ 119 h 142"/>
                    <a:gd name="T40" fmla="*/ 186 w 209"/>
                    <a:gd name="T41" fmla="*/ 119 h 142"/>
                    <a:gd name="T42" fmla="*/ 160 w 209"/>
                    <a:gd name="T43" fmla="*/ 110 h 142"/>
                    <a:gd name="T44" fmla="*/ 144 w 209"/>
                    <a:gd name="T45" fmla="*/ 101 h 142"/>
                    <a:gd name="T46" fmla="*/ 128 w 209"/>
                    <a:gd name="T47" fmla="*/ 86 h 142"/>
                    <a:gd name="T48" fmla="*/ 112 w 209"/>
                    <a:gd name="T49" fmla="*/ 70 h 142"/>
                    <a:gd name="T50" fmla="*/ 99 w 209"/>
                    <a:gd name="T51" fmla="*/ 58 h 142"/>
                    <a:gd name="T52" fmla="*/ 76 w 209"/>
                    <a:gd name="T53" fmla="*/ 42 h 142"/>
                    <a:gd name="T54" fmla="*/ 62 w 209"/>
                    <a:gd name="T55" fmla="*/ 36 h 142"/>
                    <a:gd name="T56" fmla="*/ 57 w 209"/>
                    <a:gd name="T57" fmla="*/ 35 h 142"/>
                    <a:gd name="T58" fmla="*/ 76 w 209"/>
                    <a:gd name="T59" fmla="*/ 45 h 142"/>
                    <a:gd name="T60" fmla="*/ 94 w 209"/>
                    <a:gd name="T61" fmla="*/ 59 h 142"/>
                    <a:gd name="T62" fmla="*/ 115 w 209"/>
                    <a:gd name="T63" fmla="*/ 80 h 142"/>
                    <a:gd name="T64" fmla="*/ 139 w 209"/>
                    <a:gd name="T65" fmla="*/ 103 h 142"/>
                    <a:gd name="T66" fmla="*/ 162 w 209"/>
                    <a:gd name="T67" fmla="*/ 117 h 142"/>
                    <a:gd name="T68" fmla="*/ 203 w 209"/>
                    <a:gd name="T69" fmla="*/ 128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09" h="142">
                      <a:moveTo>
                        <a:pt x="203" y="128"/>
                      </a:moveTo>
                      <a:cubicBezTo>
                        <a:pt x="203" y="128"/>
                        <a:pt x="196" y="128"/>
                        <a:pt x="185" y="130"/>
                      </a:cubicBezTo>
                      <a:cubicBezTo>
                        <a:pt x="173" y="131"/>
                        <a:pt x="157" y="134"/>
                        <a:pt x="138" y="138"/>
                      </a:cubicBezTo>
                      <a:cubicBezTo>
                        <a:pt x="125" y="142"/>
                        <a:pt x="111" y="141"/>
                        <a:pt x="97" y="134"/>
                      </a:cubicBezTo>
                      <a:cubicBezTo>
                        <a:pt x="90" y="131"/>
                        <a:pt x="83" y="125"/>
                        <a:pt x="76" y="119"/>
                      </a:cubicBezTo>
                      <a:cubicBezTo>
                        <a:pt x="70" y="112"/>
                        <a:pt x="64" y="103"/>
                        <a:pt x="59" y="93"/>
                      </a:cubicBezTo>
                      <a:cubicBezTo>
                        <a:pt x="56" y="85"/>
                        <a:pt x="53" y="78"/>
                        <a:pt x="49" y="71"/>
                      </a:cubicBezTo>
                      <a:cubicBezTo>
                        <a:pt x="46" y="64"/>
                        <a:pt x="43" y="58"/>
                        <a:pt x="39" y="52"/>
                      </a:cubicBezTo>
                      <a:cubicBezTo>
                        <a:pt x="31" y="41"/>
                        <a:pt x="19" y="32"/>
                        <a:pt x="0" y="26"/>
                      </a:cubicBezTo>
                      <a:cubicBezTo>
                        <a:pt x="0" y="26"/>
                        <a:pt x="3" y="22"/>
                        <a:pt x="8" y="18"/>
                      </a:cubicBezTo>
                      <a:cubicBezTo>
                        <a:pt x="13" y="14"/>
                        <a:pt x="20" y="9"/>
                        <a:pt x="29" y="5"/>
                      </a:cubicBezTo>
                      <a:cubicBezTo>
                        <a:pt x="38" y="2"/>
                        <a:pt x="50" y="0"/>
                        <a:pt x="63" y="2"/>
                      </a:cubicBezTo>
                      <a:cubicBezTo>
                        <a:pt x="69" y="3"/>
                        <a:pt x="76" y="5"/>
                        <a:pt x="83" y="8"/>
                      </a:cubicBezTo>
                      <a:cubicBezTo>
                        <a:pt x="91" y="11"/>
                        <a:pt x="98" y="14"/>
                        <a:pt x="106" y="20"/>
                      </a:cubicBezTo>
                      <a:cubicBezTo>
                        <a:pt x="119" y="27"/>
                        <a:pt x="127" y="35"/>
                        <a:pt x="134" y="43"/>
                      </a:cubicBezTo>
                      <a:cubicBezTo>
                        <a:pt x="141" y="52"/>
                        <a:pt x="146" y="61"/>
                        <a:pt x="152" y="70"/>
                      </a:cubicBezTo>
                      <a:cubicBezTo>
                        <a:pt x="155" y="74"/>
                        <a:pt x="158" y="79"/>
                        <a:pt x="161" y="83"/>
                      </a:cubicBezTo>
                      <a:cubicBezTo>
                        <a:pt x="165" y="87"/>
                        <a:pt x="169" y="92"/>
                        <a:pt x="173" y="96"/>
                      </a:cubicBezTo>
                      <a:cubicBezTo>
                        <a:pt x="182" y="104"/>
                        <a:pt x="193" y="112"/>
                        <a:pt x="209" y="118"/>
                      </a:cubicBezTo>
                      <a:cubicBezTo>
                        <a:pt x="209" y="118"/>
                        <a:pt x="207" y="119"/>
                        <a:pt x="203" y="119"/>
                      </a:cubicBezTo>
                      <a:cubicBezTo>
                        <a:pt x="199" y="120"/>
                        <a:pt x="193" y="120"/>
                        <a:pt x="186" y="119"/>
                      </a:cubicBezTo>
                      <a:cubicBezTo>
                        <a:pt x="178" y="118"/>
                        <a:pt x="169" y="115"/>
                        <a:pt x="160" y="110"/>
                      </a:cubicBezTo>
                      <a:cubicBezTo>
                        <a:pt x="155" y="108"/>
                        <a:pt x="150" y="105"/>
                        <a:pt x="144" y="101"/>
                      </a:cubicBezTo>
                      <a:cubicBezTo>
                        <a:pt x="139" y="97"/>
                        <a:pt x="134" y="92"/>
                        <a:pt x="128" y="86"/>
                      </a:cubicBezTo>
                      <a:cubicBezTo>
                        <a:pt x="123" y="80"/>
                        <a:pt x="118" y="75"/>
                        <a:pt x="112" y="70"/>
                      </a:cubicBezTo>
                      <a:cubicBezTo>
                        <a:pt x="108" y="66"/>
                        <a:pt x="103" y="61"/>
                        <a:pt x="99" y="58"/>
                      </a:cubicBezTo>
                      <a:cubicBezTo>
                        <a:pt x="90" y="51"/>
                        <a:pt x="83" y="46"/>
                        <a:pt x="76" y="42"/>
                      </a:cubicBezTo>
                      <a:cubicBezTo>
                        <a:pt x="70" y="39"/>
                        <a:pt x="65" y="37"/>
                        <a:pt x="62" y="36"/>
                      </a:cubicBezTo>
                      <a:cubicBezTo>
                        <a:pt x="59" y="35"/>
                        <a:pt x="57" y="35"/>
                        <a:pt x="57" y="35"/>
                      </a:cubicBezTo>
                      <a:cubicBezTo>
                        <a:pt x="57" y="35"/>
                        <a:pt x="65" y="38"/>
                        <a:pt x="76" y="45"/>
                      </a:cubicBezTo>
                      <a:cubicBezTo>
                        <a:pt x="81" y="49"/>
                        <a:pt x="87" y="54"/>
                        <a:pt x="94" y="59"/>
                      </a:cubicBezTo>
                      <a:cubicBezTo>
                        <a:pt x="101" y="65"/>
                        <a:pt x="108" y="72"/>
                        <a:pt x="115" y="80"/>
                      </a:cubicBezTo>
                      <a:cubicBezTo>
                        <a:pt x="124" y="89"/>
                        <a:pt x="132" y="97"/>
                        <a:pt x="139" y="103"/>
                      </a:cubicBezTo>
                      <a:cubicBezTo>
                        <a:pt x="147" y="109"/>
                        <a:pt x="155" y="113"/>
                        <a:pt x="162" y="117"/>
                      </a:cubicBezTo>
                      <a:cubicBezTo>
                        <a:pt x="176" y="124"/>
                        <a:pt x="189" y="127"/>
                        <a:pt x="203" y="1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92" name="Freeform 17">
                  <a:extLst>
                    <a:ext uri="{FF2B5EF4-FFF2-40B4-BE49-F238E27FC236}">
                      <a16:creationId xmlns:a16="http://schemas.microsoft.com/office/drawing/2014/main" id="{9E23D34A-E6A5-7800-BCB8-8F32B0B8C2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88520" y="5566685"/>
                  <a:ext cx="68263" cy="136525"/>
                </a:xfrm>
                <a:custGeom>
                  <a:avLst/>
                  <a:gdLst>
                    <a:gd name="T0" fmla="*/ 70 w 101"/>
                    <a:gd name="T1" fmla="*/ 198 h 203"/>
                    <a:gd name="T2" fmla="*/ 73 w 101"/>
                    <a:gd name="T3" fmla="*/ 179 h 203"/>
                    <a:gd name="T4" fmla="*/ 91 w 101"/>
                    <a:gd name="T5" fmla="*/ 135 h 203"/>
                    <a:gd name="T6" fmla="*/ 100 w 101"/>
                    <a:gd name="T7" fmla="*/ 97 h 203"/>
                    <a:gd name="T8" fmla="*/ 96 w 101"/>
                    <a:gd name="T9" fmla="*/ 78 h 203"/>
                    <a:gd name="T10" fmla="*/ 84 w 101"/>
                    <a:gd name="T11" fmla="*/ 60 h 203"/>
                    <a:gd name="T12" fmla="*/ 73 w 101"/>
                    <a:gd name="T13" fmla="*/ 48 h 203"/>
                    <a:gd name="T14" fmla="*/ 66 w 101"/>
                    <a:gd name="T15" fmla="*/ 35 h 203"/>
                    <a:gd name="T16" fmla="*/ 75 w 101"/>
                    <a:gd name="T17" fmla="*/ 0 h 203"/>
                    <a:gd name="T18" fmla="*/ 65 w 101"/>
                    <a:gd name="T19" fmla="*/ 2 h 203"/>
                    <a:gd name="T20" fmla="*/ 42 w 101"/>
                    <a:gd name="T21" fmla="*/ 12 h 203"/>
                    <a:gd name="T22" fmla="*/ 15 w 101"/>
                    <a:gd name="T23" fmla="*/ 34 h 203"/>
                    <a:gd name="T24" fmla="*/ 5 w 101"/>
                    <a:gd name="T25" fmla="*/ 52 h 203"/>
                    <a:gd name="T26" fmla="*/ 0 w 101"/>
                    <a:gd name="T27" fmla="*/ 76 h 203"/>
                    <a:gd name="T28" fmla="*/ 6 w 101"/>
                    <a:gd name="T29" fmla="*/ 110 h 203"/>
                    <a:gd name="T30" fmla="*/ 23 w 101"/>
                    <a:gd name="T31" fmla="*/ 136 h 203"/>
                    <a:gd name="T32" fmla="*/ 59 w 101"/>
                    <a:gd name="T33" fmla="*/ 203 h 203"/>
                    <a:gd name="T34" fmla="*/ 63 w 101"/>
                    <a:gd name="T35" fmla="*/ 179 h 203"/>
                    <a:gd name="T36" fmla="*/ 59 w 101"/>
                    <a:gd name="T37" fmla="*/ 153 h 203"/>
                    <a:gd name="T38" fmla="*/ 55 w 101"/>
                    <a:gd name="T39" fmla="*/ 137 h 203"/>
                    <a:gd name="T40" fmla="*/ 47 w 101"/>
                    <a:gd name="T41" fmla="*/ 119 h 203"/>
                    <a:gd name="T42" fmla="*/ 40 w 101"/>
                    <a:gd name="T43" fmla="*/ 100 h 203"/>
                    <a:gd name="T44" fmla="*/ 36 w 101"/>
                    <a:gd name="T45" fmla="*/ 84 h 203"/>
                    <a:gd name="T46" fmla="*/ 36 w 101"/>
                    <a:gd name="T47" fmla="*/ 61 h 203"/>
                    <a:gd name="T48" fmla="*/ 40 w 101"/>
                    <a:gd name="T49" fmla="*/ 47 h 203"/>
                    <a:gd name="T50" fmla="*/ 42 w 101"/>
                    <a:gd name="T51" fmla="*/ 43 h 203"/>
                    <a:gd name="T52" fmla="*/ 41 w 101"/>
                    <a:gd name="T53" fmla="*/ 48 h 203"/>
                    <a:gd name="T54" fmla="*/ 39 w 101"/>
                    <a:gd name="T55" fmla="*/ 61 h 203"/>
                    <a:gd name="T56" fmla="*/ 47 w 101"/>
                    <a:gd name="T57" fmla="*/ 105 h 203"/>
                    <a:gd name="T58" fmla="*/ 65 w 101"/>
                    <a:gd name="T59" fmla="*/ 155 h 203"/>
                    <a:gd name="T60" fmla="*/ 70 w 101"/>
                    <a:gd name="T61" fmla="*/ 198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01" h="203">
                      <a:moveTo>
                        <a:pt x="70" y="198"/>
                      </a:moveTo>
                      <a:cubicBezTo>
                        <a:pt x="70" y="198"/>
                        <a:pt x="70" y="191"/>
                        <a:pt x="73" y="179"/>
                      </a:cubicBezTo>
                      <a:cubicBezTo>
                        <a:pt x="76" y="168"/>
                        <a:pt x="82" y="152"/>
                        <a:pt x="91" y="135"/>
                      </a:cubicBezTo>
                      <a:cubicBezTo>
                        <a:pt x="97" y="123"/>
                        <a:pt x="101" y="110"/>
                        <a:pt x="100" y="97"/>
                      </a:cubicBezTo>
                      <a:cubicBezTo>
                        <a:pt x="100" y="91"/>
                        <a:pt x="98" y="84"/>
                        <a:pt x="96" y="78"/>
                      </a:cubicBezTo>
                      <a:cubicBezTo>
                        <a:pt x="93" y="72"/>
                        <a:pt x="89" y="66"/>
                        <a:pt x="84" y="60"/>
                      </a:cubicBezTo>
                      <a:cubicBezTo>
                        <a:pt x="80" y="56"/>
                        <a:pt x="76" y="52"/>
                        <a:pt x="73" y="48"/>
                      </a:cubicBezTo>
                      <a:cubicBezTo>
                        <a:pt x="70" y="44"/>
                        <a:pt x="67" y="39"/>
                        <a:pt x="66" y="35"/>
                      </a:cubicBezTo>
                      <a:cubicBezTo>
                        <a:pt x="64" y="25"/>
                        <a:pt x="65" y="14"/>
                        <a:pt x="75" y="0"/>
                      </a:cubicBezTo>
                      <a:cubicBezTo>
                        <a:pt x="75" y="0"/>
                        <a:pt x="71" y="0"/>
                        <a:pt x="65" y="2"/>
                      </a:cubicBezTo>
                      <a:cubicBezTo>
                        <a:pt x="59" y="4"/>
                        <a:pt x="50" y="7"/>
                        <a:pt x="42" y="12"/>
                      </a:cubicBezTo>
                      <a:cubicBezTo>
                        <a:pt x="33" y="16"/>
                        <a:pt x="23" y="23"/>
                        <a:pt x="15" y="34"/>
                      </a:cubicBezTo>
                      <a:cubicBezTo>
                        <a:pt x="12" y="39"/>
                        <a:pt x="8" y="45"/>
                        <a:pt x="5" y="52"/>
                      </a:cubicBezTo>
                      <a:cubicBezTo>
                        <a:pt x="3" y="59"/>
                        <a:pt x="1" y="67"/>
                        <a:pt x="0" y="76"/>
                      </a:cubicBezTo>
                      <a:cubicBezTo>
                        <a:pt x="0" y="90"/>
                        <a:pt x="2" y="101"/>
                        <a:pt x="6" y="110"/>
                      </a:cubicBezTo>
                      <a:cubicBezTo>
                        <a:pt x="10" y="120"/>
                        <a:pt x="17" y="128"/>
                        <a:pt x="23" y="136"/>
                      </a:cubicBezTo>
                      <a:cubicBezTo>
                        <a:pt x="36" y="153"/>
                        <a:pt x="50" y="170"/>
                        <a:pt x="59" y="203"/>
                      </a:cubicBezTo>
                      <a:cubicBezTo>
                        <a:pt x="59" y="203"/>
                        <a:pt x="62" y="194"/>
                        <a:pt x="63" y="179"/>
                      </a:cubicBezTo>
                      <a:cubicBezTo>
                        <a:pt x="63" y="172"/>
                        <a:pt x="62" y="163"/>
                        <a:pt x="59" y="153"/>
                      </a:cubicBezTo>
                      <a:cubicBezTo>
                        <a:pt x="58" y="148"/>
                        <a:pt x="56" y="142"/>
                        <a:pt x="55" y="137"/>
                      </a:cubicBezTo>
                      <a:cubicBezTo>
                        <a:pt x="53" y="131"/>
                        <a:pt x="50" y="125"/>
                        <a:pt x="47" y="119"/>
                      </a:cubicBezTo>
                      <a:cubicBezTo>
                        <a:pt x="44" y="112"/>
                        <a:pt x="41" y="106"/>
                        <a:pt x="40" y="100"/>
                      </a:cubicBezTo>
                      <a:cubicBezTo>
                        <a:pt x="38" y="94"/>
                        <a:pt x="37" y="89"/>
                        <a:pt x="36" y="84"/>
                      </a:cubicBezTo>
                      <a:cubicBezTo>
                        <a:pt x="34" y="75"/>
                        <a:pt x="35" y="67"/>
                        <a:pt x="36" y="61"/>
                      </a:cubicBezTo>
                      <a:cubicBezTo>
                        <a:pt x="37" y="55"/>
                        <a:pt x="38" y="50"/>
                        <a:pt x="40" y="47"/>
                      </a:cubicBezTo>
                      <a:cubicBezTo>
                        <a:pt x="41" y="44"/>
                        <a:pt x="42" y="43"/>
                        <a:pt x="42" y="43"/>
                      </a:cubicBezTo>
                      <a:cubicBezTo>
                        <a:pt x="42" y="43"/>
                        <a:pt x="42" y="45"/>
                        <a:pt x="41" y="48"/>
                      </a:cubicBezTo>
                      <a:cubicBezTo>
                        <a:pt x="40" y="51"/>
                        <a:pt x="39" y="56"/>
                        <a:pt x="39" y="61"/>
                      </a:cubicBezTo>
                      <a:cubicBezTo>
                        <a:pt x="38" y="73"/>
                        <a:pt x="39" y="88"/>
                        <a:pt x="47" y="105"/>
                      </a:cubicBezTo>
                      <a:cubicBezTo>
                        <a:pt x="56" y="125"/>
                        <a:pt x="62" y="141"/>
                        <a:pt x="65" y="155"/>
                      </a:cubicBezTo>
                      <a:cubicBezTo>
                        <a:pt x="69" y="170"/>
                        <a:pt x="70" y="184"/>
                        <a:pt x="70" y="1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93" name="Freeform 18">
                  <a:extLst>
                    <a:ext uri="{FF2B5EF4-FFF2-40B4-BE49-F238E27FC236}">
                      <a16:creationId xmlns:a16="http://schemas.microsoft.com/office/drawing/2014/main" id="{1C9F7057-F176-A2B6-54A5-DDDED99A41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18670" y="5687335"/>
                  <a:ext cx="161925" cy="85725"/>
                </a:xfrm>
                <a:custGeom>
                  <a:avLst/>
                  <a:gdLst>
                    <a:gd name="T0" fmla="*/ 237 w 240"/>
                    <a:gd name="T1" fmla="*/ 84 h 125"/>
                    <a:gd name="T2" fmla="*/ 218 w 240"/>
                    <a:gd name="T3" fmla="*/ 91 h 125"/>
                    <a:gd name="T4" fmla="*/ 173 w 240"/>
                    <a:gd name="T5" fmla="*/ 115 h 125"/>
                    <a:gd name="T6" fmla="*/ 130 w 240"/>
                    <a:gd name="T7" fmla="*/ 123 h 125"/>
                    <a:gd name="T8" fmla="*/ 105 w 240"/>
                    <a:gd name="T9" fmla="*/ 114 h 125"/>
                    <a:gd name="T10" fmla="*/ 80 w 240"/>
                    <a:gd name="T11" fmla="*/ 93 h 125"/>
                    <a:gd name="T12" fmla="*/ 47 w 240"/>
                    <a:gd name="T13" fmla="*/ 60 h 125"/>
                    <a:gd name="T14" fmla="*/ 0 w 240"/>
                    <a:gd name="T15" fmla="*/ 46 h 125"/>
                    <a:gd name="T16" fmla="*/ 5 w 240"/>
                    <a:gd name="T17" fmla="*/ 36 h 125"/>
                    <a:gd name="T18" fmla="*/ 22 w 240"/>
                    <a:gd name="T19" fmla="*/ 16 h 125"/>
                    <a:gd name="T20" fmla="*/ 55 w 240"/>
                    <a:gd name="T21" fmla="*/ 1 h 125"/>
                    <a:gd name="T22" fmla="*/ 78 w 240"/>
                    <a:gd name="T23" fmla="*/ 0 h 125"/>
                    <a:gd name="T24" fmla="*/ 105 w 240"/>
                    <a:gd name="T25" fmla="*/ 4 h 125"/>
                    <a:gd name="T26" fmla="*/ 125 w 240"/>
                    <a:gd name="T27" fmla="*/ 11 h 125"/>
                    <a:gd name="T28" fmla="*/ 141 w 240"/>
                    <a:gd name="T29" fmla="*/ 19 h 125"/>
                    <a:gd name="T30" fmla="*/ 154 w 240"/>
                    <a:gd name="T31" fmla="*/ 30 h 125"/>
                    <a:gd name="T32" fmla="*/ 167 w 240"/>
                    <a:gd name="T33" fmla="*/ 40 h 125"/>
                    <a:gd name="T34" fmla="*/ 181 w 240"/>
                    <a:gd name="T35" fmla="*/ 51 h 125"/>
                    <a:gd name="T36" fmla="*/ 188 w 240"/>
                    <a:gd name="T37" fmla="*/ 56 h 125"/>
                    <a:gd name="T38" fmla="*/ 196 w 240"/>
                    <a:gd name="T39" fmla="*/ 61 h 125"/>
                    <a:gd name="T40" fmla="*/ 240 w 240"/>
                    <a:gd name="T41" fmla="*/ 72 h 125"/>
                    <a:gd name="T42" fmla="*/ 234 w 240"/>
                    <a:gd name="T43" fmla="*/ 75 h 125"/>
                    <a:gd name="T44" fmla="*/ 216 w 240"/>
                    <a:gd name="T45" fmla="*/ 80 h 125"/>
                    <a:gd name="T46" fmla="*/ 187 w 240"/>
                    <a:gd name="T47" fmla="*/ 79 h 125"/>
                    <a:gd name="T48" fmla="*/ 148 w 240"/>
                    <a:gd name="T49" fmla="*/ 65 h 125"/>
                    <a:gd name="T50" fmla="*/ 127 w 240"/>
                    <a:gd name="T51" fmla="*/ 54 h 125"/>
                    <a:gd name="T52" fmla="*/ 109 w 240"/>
                    <a:gd name="T53" fmla="*/ 45 h 125"/>
                    <a:gd name="T54" fmla="*/ 82 w 240"/>
                    <a:gd name="T55" fmla="*/ 37 h 125"/>
                    <a:gd name="T56" fmla="*/ 66 w 240"/>
                    <a:gd name="T57" fmla="*/ 36 h 125"/>
                    <a:gd name="T58" fmla="*/ 60 w 240"/>
                    <a:gd name="T59" fmla="*/ 36 h 125"/>
                    <a:gd name="T60" fmla="*/ 66 w 240"/>
                    <a:gd name="T61" fmla="*/ 37 h 125"/>
                    <a:gd name="T62" fmla="*/ 82 w 240"/>
                    <a:gd name="T63" fmla="*/ 40 h 125"/>
                    <a:gd name="T64" fmla="*/ 133 w 240"/>
                    <a:gd name="T65" fmla="*/ 62 h 125"/>
                    <a:gd name="T66" fmla="*/ 191 w 240"/>
                    <a:gd name="T67" fmla="*/ 85 h 125"/>
                    <a:gd name="T68" fmla="*/ 215 w 240"/>
                    <a:gd name="T69" fmla="*/ 87 h 125"/>
                    <a:gd name="T70" fmla="*/ 237 w 240"/>
                    <a:gd name="T71" fmla="*/ 84 h 1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240" h="125">
                      <a:moveTo>
                        <a:pt x="237" y="84"/>
                      </a:moveTo>
                      <a:cubicBezTo>
                        <a:pt x="237" y="84"/>
                        <a:pt x="230" y="86"/>
                        <a:pt x="218" y="91"/>
                      </a:cubicBezTo>
                      <a:cubicBezTo>
                        <a:pt x="207" y="96"/>
                        <a:pt x="191" y="104"/>
                        <a:pt x="173" y="115"/>
                      </a:cubicBezTo>
                      <a:cubicBezTo>
                        <a:pt x="162" y="121"/>
                        <a:pt x="147" y="125"/>
                        <a:pt x="130" y="123"/>
                      </a:cubicBezTo>
                      <a:cubicBezTo>
                        <a:pt x="122" y="121"/>
                        <a:pt x="114" y="119"/>
                        <a:pt x="105" y="114"/>
                      </a:cubicBezTo>
                      <a:cubicBezTo>
                        <a:pt x="97" y="109"/>
                        <a:pt x="88" y="102"/>
                        <a:pt x="80" y="93"/>
                      </a:cubicBezTo>
                      <a:cubicBezTo>
                        <a:pt x="69" y="80"/>
                        <a:pt x="59" y="68"/>
                        <a:pt x="47" y="60"/>
                      </a:cubicBezTo>
                      <a:cubicBezTo>
                        <a:pt x="35" y="51"/>
                        <a:pt x="21" y="46"/>
                        <a:pt x="0" y="46"/>
                      </a:cubicBezTo>
                      <a:cubicBezTo>
                        <a:pt x="0" y="46"/>
                        <a:pt x="2" y="42"/>
                        <a:pt x="5" y="36"/>
                      </a:cubicBezTo>
                      <a:cubicBezTo>
                        <a:pt x="9" y="30"/>
                        <a:pt x="14" y="23"/>
                        <a:pt x="22" y="16"/>
                      </a:cubicBezTo>
                      <a:cubicBezTo>
                        <a:pt x="31" y="9"/>
                        <a:pt x="41" y="4"/>
                        <a:pt x="55" y="1"/>
                      </a:cubicBezTo>
                      <a:cubicBezTo>
                        <a:pt x="62" y="0"/>
                        <a:pt x="69" y="0"/>
                        <a:pt x="78" y="0"/>
                      </a:cubicBezTo>
                      <a:cubicBezTo>
                        <a:pt x="86" y="1"/>
                        <a:pt x="95" y="2"/>
                        <a:pt x="105" y="4"/>
                      </a:cubicBezTo>
                      <a:cubicBezTo>
                        <a:pt x="112" y="6"/>
                        <a:pt x="119" y="8"/>
                        <a:pt x="125" y="11"/>
                      </a:cubicBezTo>
                      <a:cubicBezTo>
                        <a:pt x="131" y="14"/>
                        <a:pt x="136" y="16"/>
                        <a:pt x="141" y="19"/>
                      </a:cubicBezTo>
                      <a:cubicBezTo>
                        <a:pt x="146" y="23"/>
                        <a:pt x="150" y="26"/>
                        <a:pt x="154" y="30"/>
                      </a:cubicBezTo>
                      <a:cubicBezTo>
                        <a:pt x="159" y="33"/>
                        <a:pt x="163" y="37"/>
                        <a:pt x="167" y="40"/>
                      </a:cubicBezTo>
                      <a:cubicBezTo>
                        <a:pt x="171" y="44"/>
                        <a:pt x="176" y="47"/>
                        <a:pt x="181" y="51"/>
                      </a:cubicBezTo>
                      <a:cubicBezTo>
                        <a:pt x="183" y="53"/>
                        <a:pt x="186" y="54"/>
                        <a:pt x="188" y="56"/>
                      </a:cubicBezTo>
                      <a:cubicBezTo>
                        <a:pt x="191" y="58"/>
                        <a:pt x="194" y="59"/>
                        <a:pt x="196" y="61"/>
                      </a:cubicBezTo>
                      <a:cubicBezTo>
                        <a:pt x="208" y="67"/>
                        <a:pt x="222" y="71"/>
                        <a:pt x="240" y="72"/>
                      </a:cubicBezTo>
                      <a:cubicBezTo>
                        <a:pt x="240" y="72"/>
                        <a:pt x="238" y="74"/>
                        <a:pt x="234" y="75"/>
                      </a:cubicBezTo>
                      <a:cubicBezTo>
                        <a:pt x="230" y="77"/>
                        <a:pt x="224" y="79"/>
                        <a:pt x="216" y="80"/>
                      </a:cubicBezTo>
                      <a:cubicBezTo>
                        <a:pt x="208" y="81"/>
                        <a:pt x="199" y="81"/>
                        <a:pt x="187" y="79"/>
                      </a:cubicBezTo>
                      <a:cubicBezTo>
                        <a:pt x="176" y="77"/>
                        <a:pt x="163" y="72"/>
                        <a:pt x="148" y="65"/>
                      </a:cubicBezTo>
                      <a:cubicBezTo>
                        <a:pt x="141" y="60"/>
                        <a:pt x="134" y="57"/>
                        <a:pt x="127" y="54"/>
                      </a:cubicBezTo>
                      <a:cubicBezTo>
                        <a:pt x="121" y="50"/>
                        <a:pt x="115" y="48"/>
                        <a:pt x="109" y="45"/>
                      </a:cubicBezTo>
                      <a:cubicBezTo>
                        <a:pt x="98" y="41"/>
                        <a:pt x="89" y="38"/>
                        <a:pt x="82" y="37"/>
                      </a:cubicBezTo>
                      <a:cubicBezTo>
                        <a:pt x="75" y="36"/>
                        <a:pt x="69" y="35"/>
                        <a:pt x="66" y="36"/>
                      </a:cubicBezTo>
                      <a:cubicBezTo>
                        <a:pt x="62" y="36"/>
                        <a:pt x="60" y="36"/>
                        <a:pt x="60" y="36"/>
                      </a:cubicBezTo>
                      <a:cubicBezTo>
                        <a:pt x="60" y="36"/>
                        <a:pt x="62" y="36"/>
                        <a:pt x="66" y="37"/>
                      </a:cubicBezTo>
                      <a:cubicBezTo>
                        <a:pt x="70" y="38"/>
                        <a:pt x="76" y="39"/>
                        <a:pt x="82" y="40"/>
                      </a:cubicBezTo>
                      <a:cubicBezTo>
                        <a:pt x="96" y="44"/>
                        <a:pt x="114" y="51"/>
                        <a:pt x="133" y="62"/>
                      </a:cubicBezTo>
                      <a:cubicBezTo>
                        <a:pt x="156" y="76"/>
                        <a:pt x="175" y="82"/>
                        <a:pt x="191" y="85"/>
                      </a:cubicBezTo>
                      <a:cubicBezTo>
                        <a:pt x="199" y="87"/>
                        <a:pt x="207" y="87"/>
                        <a:pt x="215" y="87"/>
                      </a:cubicBezTo>
                      <a:cubicBezTo>
                        <a:pt x="222" y="87"/>
                        <a:pt x="229" y="86"/>
                        <a:pt x="237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94" name="Freeform 19">
                  <a:extLst>
                    <a:ext uri="{FF2B5EF4-FFF2-40B4-BE49-F238E27FC236}">
                      <a16:creationId xmlns:a16="http://schemas.microsoft.com/office/drawing/2014/main" id="{8459BF4F-EA08-481C-1959-9D6E8D531B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61545" y="5631772"/>
                  <a:ext cx="79375" cy="144463"/>
                </a:xfrm>
                <a:custGeom>
                  <a:avLst/>
                  <a:gdLst>
                    <a:gd name="T0" fmla="*/ 110 w 117"/>
                    <a:gd name="T1" fmla="*/ 206 h 214"/>
                    <a:gd name="T2" fmla="*/ 110 w 117"/>
                    <a:gd name="T3" fmla="*/ 201 h 214"/>
                    <a:gd name="T4" fmla="*/ 109 w 117"/>
                    <a:gd name="T5" fmla="*/ 186 h 214"/>
                    <a:gd name="T6" fmla="*/ 114 w 117"/>
                    <a:gd name="T7" fmla="*/ 135 h 214"/>
                    <a:gd name="T8" fmla="*/ 112 w 117"/>
                    <a:gd name="T9" fmla="*/ 94 h 214"/>
                    <a:gd name="T10" fmla="*/ 102 w 117"/>
                    <a:gd name="T11" fmla="*/ 76 h 214"/>
                    <a:gd name="T12" fmla="*/ 84 w 117"/>
                    <a:gd name="T13" fmla="*/ 60 h 214"/>
                    <a:gd name="T14" fmla="*/ 57 w 117"/>
                    <a:gd name="T15" fmla="*/ 39 h 214"/>
                    <a:gd name="T16" fmla="*/ 52 w 117"/>
                    <a:gd name="T17" fmla="*/ 23 h 214"/>
                    <a:gd name="T18" fmla="*/ 55 w 117"/>
                    <a:gd name="T19" fmla="*/ 0 h 214"/>
                    <a:gd name="T20" fmla="*/ 45 w 117"/>
                    <a:gd name="T21" fmla="*/ 6 h 214"/>
                    <a:gd name="T22" fmla="*/ 24 w 117"/>
                    <a:gd name="T23" fmla="*/ 23 h 214"/>
                    <a:gd name="T24" fmla="*/ 5 w 117"/>
                    <a:gd name="T25" fmla="*/ 53 h 214"/>
                    <a:gd name="T26" fmla="*/ 1 w 117"/>
                    <a:gd name="T27" fmla="*/ 75 h 214"/>
                    <a:gd name="T28" fmla="*/ 3 w 117"/>
                    <a:gd name="T29" fmla="*/ 101 h 214"/>
                    <a:gd name="T30" fmla="*/ 10 w 117"/>
                    <a:gd name="T31" fmla="*/ 120 h 214"/>
                    <a:gd name="T32" fmla="*/ 15 w 117"/>
                    <a:gd name="T33" fmla="*/ 128 h 214"/>
                    <a:gd name="T34" fmla="*/ 20 w 117"/>
                    <a:gd name="T35" fmla="*/ 135 h 214"/>
                    <a:gd name="T36" fmla="*/ 32 w 117"/>
                    <a:gd name="T37" fmla="*/ 146 h 214"/>
                    <a:gd name="T38" fmla="*/ 45 w 117"/>
                    <a:gd name="T39" fmla="*/ 156 h 214"/>
                    <a:gd name="T40" fmla="*/ 101 w 117"/>
                    <a:gd name="T41" fmla="*/ 214 h 214"/>
                    <a:gd name="T42" fmla="*/ 101 w 117"/>
                    <a:gd name="T43" fmla="*/ 207 h 214"/>
                    <a:gd name="T44" fmla="*/ 98 w 117"/>
                    <a:gd name="T45" fmla="*/ 189 h 214"/>
                    <a:gd name="T46" fmla="*/ 87 w 117"/>
                    <a:gd name="T47" fmla="*/ 163 h 214"/>
                    <a:gd name="T48" fmla="*/ 64 w 117"/>
                    <a:gd name="T49" fmla="*/ 131 h 214"/>
                    <a:gd name="T50" fmla="*/ 35 w 117"/>
                    <a:gd name="T51" fmla="*/ 75 h 214"/>
                    <a:gd name="T52" fmla="*/ 34 w 117"/>
                    <a:gd name="T53" fmla="*/ 60 h 214"/>
                    <a:gd name="T54" fmla="*/ 36 w 117"/>
                    <a:gd name="T55" fmla="*/ 55 h 214"/>
                    <a:gd name="T56" fmla="*/ 36 w 117"/>
                    <a:gd name="T57" fmla="*/ 60 h 214"/>
                    <a:gd name="T58" fmla="*/ 38 w 117"/>
                    <a:gd name="T59" fmla="*/ 75 h 214"/>
                    <a:gd name="T60" fmla="*/ 60 w 117"/>
                    <a:gd name="T61" fmla="*/ 118 h 214"/>
                    <a:gd name="T62" fmla="*/ 94 w 117"/>
                    <a:gd name="T63" fmla="*/ 164 h 214"/>
                    <a:gd name="T64" fmla="*/ 103 w 117"/>
                    <a:gd name="T65" fmla="*/ 185 h 214"/>
                    <a:gd name="T66" fmla="*/ 110 w 117"/>
                    <a:gd name="T67" fmla="*/ 206 h 2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17" h="214">
                      <a:moveTo>
                        <a:pt x="110" y="206"/>
                      </a:moveTo>
                      <a:cubicBezTo>
                        <a:pt x="110" y="206"/>
                        <a:pt x="110" y="204"/>
                        <a:pt x="110" y="201"/>
                      </a:cubicBezTo>
                      <a:cubicBezTo>
                        <a:pt x="109" y="197"/>
                        <a:pt x="109" y="192"/>
                        <a:pt x="109" y="186"/>
                      </a:cubicBezTo>
                      <a:cubicBezTo>
                        <a:pt x="109" y="173"/>
                        <a:pt x="110" y="156"/>
                        <a:pt x="114" y="135"/>
                      </a:cubicBezTo>
                      <a:cubicBezTo>
                        <a:pt x="117" y="122"/>
                        <a:pt x="117" y="107"/>
                        <a:pt x="112" y="94"/>
                      </a:cubicBezTo>
                      <a:cubicBezTo>
                        <a:pt x="110" y="87"/>
                        <a:pt x="107" y="81"/>
                        <a:pt x="102" y="76"/>
                      </a:cubicBezTo>
                      <a:cubicBezTo>
                        <a:pt x="97" y="70"/>
                        <a:pt x="91" y="65"/>
                        <a:pt x="84" y="60"/>
                      </a:cubicBezTo>
                      <a:cubicBezTo>
                        <a:pt x="73" y="54"/>
                        <a:pt x="63" y="48"/>
                        <a:pt x="57" y="39"/>
                      </a:cubicBezTo>
                      <a:cubicBezTo>
                        <a:pt x="55" y="35"/>
                        <a:pt x="53" y="29"/>
                        <a:pt x="52" y="23"/>
                      </a:cubicBezTo>
                      <a:cubicBezTo>
                        <a:pt x="51" y="17"/>
                        <a:pt x="52" y="9"/>
                        <a:pt x="55" y="0"/>
                      </a:cubicBezTo>
                      <a:cubicBezTo>
                        <a:pt x="55" y="0"/>
                        <a:pt x="51" y="2"/>
                        <a:pt x="45" y="6"/>
                      </a:cubicBezTo>
                      <a:cubicBezTo>
                        <a:pt x="40" y="9"/>
                        <a:pt x="32" y="15"/>
                        <a:pt x="24" y="23"/>
                      </a:cubicBezTo>
                      <a:cubicBezTo>
                        <a:pt x="17" y="30"/>
                        <a:pt x="10" y="40"/>
                        <a:pt x="5" y="53"/>
                      </a:cubicBezTo>
                      <a:cubicBezTo>
                        <a:pt x="3" y="60"/>
                        <a:pt x="1" y="67"/>
                        <a:pt x="1" y="75"/>
                      </a:cubicBezTo>
                      <a:cubicBezTo>
                        <a:pt x="0" y="83"/>
                        <a:pt x="1" y="91"/>
                        <a:pt x="3" y="101"/>
                      </a:cubicBezTo>
                      <a:cubicBezTo>
                        <a:pt x="5" y="108"/>
                        <a:pt x="7" y="115"/>
                        <a:pt x="10" y="120"/>
                      </a:cubicBezTo>
                      <a:cubicBezTo>
                        <a:pt x="11" y="123"/>
                        <a:pt x="13" y="125"/>
                        <a:pt x="15" y="128"/>
                      </a:cubicBezTo>
                      <a:cubicBezTo>
                        <a:pt x="16" y="130"/>
                        <a:pt x="18" y="132"/>
                        <a:pt x="20" y="135"/>
                      </a:cubicBezTo>
                      <a:cubicBezTo>
                        <a:pt x="23" y="139"/>
                        <a:pt x="27" y="143"/>
                        <a:pt x="32" y="146"/>
                      </a:cubicBezTo>
                      <a:cubicBezTo>
                        <a:pt x="36" y="150"/>
                        <a:pt x="40" y="153"/>
                        <a:pt x="45" y="156"/>
                      </a:cubicBezTo>
                      <a:cubicBezTo>
                        <a:pt x="63" y="169"/>
                        <a:pt x="82" y="183"/>
                        <a:pt x="101" y="214"/>
                      </a:cubicBezTo>
                      <a:cubicBezTo>
                        <a:pt x="101" y="214"/>
                        <a:pt x="101" y="212"/>
                        <a:pt x="101" y="207"/>
                      </a:cubicBezTo>
                      <a:cubicBezTo>
                        <a:pt x="101" y="203"/>
                        <a:pt x="100" y="197"/>
                        <a:pt x="98" y="189"/>
                      </a:cubicBezTo>
                      <a:cubicBezTo>
                        <a:pt x="96" y="181"/>
                        <a:pt x="92" y="172"/>
                        <a:pt x="87" y="163"/>
                      </a:cubicBezTo>
                      <a:cubicBezTo>
                        <a:pt x="81" y="153"/>
                        <a:pt x="74" y="142"/>
                        <a:pt x="64" y="131"/>
                      </a:cubicBezTo>
                      <a:cubicBezTo>
                        <a:pt x="43" y="108"/>
                        <a:pt x="37" y="88"/>
                        <a:pt x="35" y="75"/>
                      </a:cubicBezTo>
                      <a:cubicBezTo>
                        <a:pt x="34" y="68"/>
                        <a:pt x="34" y="63"/>
                        <a:pt x="34" y="60"/>
                      </a:cubicBezTo>
                      <a:cubicBezTo>
                        <a:pt x="35" y="57"/>
                        <a:pt x="36" y="55"/>
                        <a:pt x="36" y="55"/>
                      </a:cubicBezTo>
                      <a:cubicBezTo>
                        <a:pt x="36" y="55"/>
                        <a:pt x="35" y="57"/>
                        <a:pt x="36" y="60"/>
                      </a:cubicBezTo>
                      <a:cubicBezTo>
                        <a:pt x="36" y="64"/>
                        <a:pt x="36" y="69"/>
                        <a:pt x="38" y="75"/>
                      </a:cubicBezTo>
                      <a:cubicBezTo>
                        <a:pt x="40" y="87"/>
                        <a:pt x="46" y="103"/>
                        <a:pt x="60" y="118"/>
                      </a:cubicBezTo>
                      <a:cubicBezTo>
                        <a:pt x="75" y="135"/>
                        <a:pt x="86" y="150"/>
                        <a:pt x="94" y="164"/>
                      </a:cubicBezTo>
                      <a:cubicBezTo>
                        <a:pt x="97" y="171"/>
                        <a:pt x="101" y="178"/>
                        <a:pt x="103" y="185"/>
                      </a:cubicBezTo>
                      <a:cubicBezTo>
                        <a:pt x="106" y="192"/>
                        <a:pt x="108" y="199"/>
                        <a:pt x="110" y="20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95" name="Freeform 20">
                  <a:extLst>
                    <a:ext uri="{FF2B5EF4-FFF2-40B4-BE49-F238E27FC236}">
                      <a16:creationId xmlns:a16="http://schemas.microsoft.com/office/drawing/2014/main" id="{F0C0EB50-747B-3441-D010-E56BEA60F5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23445" y="5773060"/>
                  <a:ext cx="169863" cy="77788"/>
                </a:xfrm>
                <a:custGeom>
                  <a:avLst/>
                  <a:gdLst>
                    <a:gd name="T0" fmla="*/ 251 w 251"/>
                    <a:gd name="T1" fmla="*/ 45 h 115"/>
                    <a:gd name="T2" fmla="*/ 246 w 251"/>
                    <a:gd name="T3" fmla="*/ 49 h 115"/>
                    <a:gd name="T4" fmla="*/ 234 w 251"/>
                    <a:gd name="T5" fmla="*/ 58 h 115"/>
                    <a:gd name="T6" fmla="*/ 194 w 251"/>
                    <a:gd name="T7" fmla="*/ 94 h 115"/>
                    <a:gd name="T8" fmla="*/ 153 w 251"/>
                    <a:gd name="T9" fmla="*/ 114 h 115"/>
                    <a:gd name="T10" fmla="*/ 125 w 251"/>
                    <a:gd name="T11" fmla="*/ 112 h 115"/>
                    <a:gd name="T12" fmla="*/ 94 w 251"/>
                    <a:gd name="T13" fmla="*/ 98 h 115"/>
                    <a:gd name="T14" fmla="*/ 51 w 251"/>
                    <a:gd name="T15" fmla="*/ 74 h 115"/>
                    <a:gd name="T16" fmla="*/ 28 w 251"/>
                    <a:gd name="T17" fmla="*/ 70 h 115"/>
                    <a:gd name="T18" fmla="*/ 0 w 251"/>
                    <a:gd name="T19" fmla="*/ 74 h 115"/>
                    <a:gd name="T20" fmla="*/ 2 w 251"/>
                    <a:gd name="T21" fmla="*/ 62 h 115"/>
                    <a:gd name="T22" fmla="*/ 13 w 251"/>
                    <a:gd name="T23" fmla="*/ 37 h 115"/>
                    <a:gd name="T24" fmla="*/ 42 w 251"/>
                    <a:gd name="T25" fmla="*/ 12 h 115"/>
                    <a:gd name="T26" fmla="*/ 65 w 251"/>
                    <a:gd name="T27" fmla="*/ 4 h 115"/>
                    <a:gd name="T28" fmla="*/ 94 w 251"/>
                    <a:gd name="T29" fmla="*/ 0 h 115"/>
                    <a:gd name="T30" fmla="*/ 116 w 251"/>
                    <a:gd name="T31" fmla="*/ 1 h 115"/>
                    <a:gd name="T32" fmla="*/ 135 w 251"/>
                    <a:gd name="T33" fmla="*/ 6 h 115"/>
                    <a:gd name="T34" fmla="*/ 151 w 251"/>
                    <a:gd name="T35" fmla="*/ 12 h 115"/>
                    <a:gd name="T36" fmla="*/ 167 w 251"/>
                    <a:gd name="T37" fmla="*/ 19 h 115"/>
                    <a:gd name="T38" fmla="*/ 184 w 251"/>
                    <a:gd name="T39" fmla="*/ 27 h 115"/>
                    <a:gd name="T40" fmla="*/ 203 w 251"/>
                    <a:gd name="T41" fmla="*/ 32 h 115"/>
                    <a:gd name="T42" fmla="*/ 225 w 251"/>
                    <a:gd name="T43" fmla="*/ 35 h 115"/>
                    <a:gd name="T44" fmla="*/ 251 w 251"/>
                    <a:gd name="T45" fmla="*/ 32 h 115"/>
                    <a:gd name="T46" fmla="*/ 245 w 251"/>
                    <a:gd name="T47" fmla="*/ 37 h 115"/>
                    <a:gd name="T48" fmla="*/ 229 w 251"/>
                    <a:gd name="T49" fmla="*/ 47 h 115"/>
                    <a:gd name="T50" fmla="*/ 215 w 251"/>
                    <a:gd name="T51" fmla="*/ 51 h 115"/>
                    <a:gd name="T52" fmla="*/ 199 w 251"/>
                    <a:gd name="T53" fmla="*/ 54 h 115"/>
                    <a:gd name="T54" fmla="*/ 155 w 251"/>
                    <a:gd name="T55" fmla="*/ 50 h 115"/>
                    <a:gd name="T56" fmla="*/ 80 w 251"/>
                    <a:gd name="T57" fmla="*/ 41 h 115"/>
                    <a:gd name="T58" fmla="*/ 63 w 251"/>
                    <a:gd name="T59" fmla="*/ 44 h 115"/>
                    <a:gd name="T60" fmla="*/ 57 w 251"/>
                    <a:gd name="T61" fmla="*/ 46 h 115"/>
                    <a:gd name="T62" fmla="*/ 64 w 251"/>
                    <a:gd name="T63" fmla="*/ 45 h 115"/>
                    <a:gd name="T64" fmla="*/ 81 w 251"/>
                    <a:gd name="T65" fmla="*/ 44 h 115"/>
                    <a:gd name="T66" fmla="*/ 107 w 251"/>
                    <a:gd name="T67" fmla="*/ 45 h 115"/>
                    <a:gd name="T68" fmla="*/ 122 w 251"/>
                    <a:gd name="T69" fmla="*/ 48 h 115"/>
                    <a:gd name="T70" fmla="*/ 130 w 251"/>
                    <a:gd name="T71" fmla="*/ 49 h 115"/>
                    <a:gd name="T72" fmla="*/ 139 w 251"/>
                    <a:gd name="T73" fmla="*/ 52 h 115"/>
                    <a:gd name="T74" fmla="*/ 158 w 251"/>
                    <a:gd name="T75" fmla="*/ 56 h 115"/>
                    <a:gd name="T76" fmla="*/ 175 w 251"/>
                    <a:gd name="T77" fmla="*/ 59 h 115"/>
                    <a:gd name="T78" fmla="*/ 204 w 251"/>
                    <a:gd name="T79" fmla="*/ 59 h 115"/>
                    <a:gd name="T80" fmla="*/ 229 w 251"/>
                    <a:gd name="T81" fmla="*/ 54 h 115"/>
                    <a:gd name="T82" fmla="*/ 251 w 251"/>
                    <a:gd name="T83" fmla="*/ 45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251" h="115">
                      <a:moveTo>
                        <a:pt x="251" y="45"/>
                      </a:moveTo>
                      <a:cubicBezTo>
                        <a:pt x="251" y="45"/>
                        <a:pt x="249" y="46"/>
                        <a:pt x="246" y="49"/>
                      </a:cubicBezTo>
                      <a:cubicBezTo>
                        <a:pt x="243" y="51"/>
                        <a:pt x="239" y="54"/>
                        <a:pt x="234" y="58"/>
                      </a:cubicBezTo>
                      <a:cubicBezTo>
                        <a:pt x="224" y="66"/>
                        <a:pt x="210" y="78"/>
                        <a:pt x="194" y="94"/>
                      </a:cubicBezTo>
                      <a:cubicBezTo>
                        <a:pt x="184" y="104"/>
                        <a:pt x="170" y="112"/>
                        <a:pt x="153" y="114"/>
                      </a:cubicBezTo>
                      <a:cubicBezTo>
                        <a:pt x="144" y="115"/>
                        <a:pt x="135" y="115"/>
                        <a:pt x="125" y="112"/>
                      </a:cubicBezTo>
                      <a:cubicBezTo>
                        <a:pt x="115" y="109"/>
                        <a:pt x="104" y="105"/>
                        <a:pt x="94" y="98"/>
                      </a:cubicBezTo>
                      <a:cubicBezTo>
                        <a:pt x="78" y="88"/>
                        <a:pt x="65" y="79"/>
                        <a:pt x="51" y="74"/>
                      </a:cubicBezTo>
                      <a:cubicBezTo>
                        <a:pt x="44" y="71"/>
                        <a:pt x="36" y="70"/>
                        <a:pt x="28" y="70"/>
                      </a:cubicBezTo>
                      <a:cubicBezTo>
                        <a:pt x="19" y="70"/>
                        <a:pt x="10" y="71"/>
                        <a:pt x="0" y="74"/>
                      </a:cubicBezTo>
                      <a:cubicBezTo>
                        <a:pt x="0" y="74"/>
                        <a:pt x="0" y="69"/>
                        <a:pt x="2" y="62"/>
                      </a:cubicBezTo>
                      <a:cubicBezTo>
                        <a:pt x="3" y="55"/>
                        <a:pt x="7" y="46"/>
                        <a:pt x="13" y="37"/>
                      </a:cubicBezTo>
                      <a:cubicBezTo>
                        <a:pt x="20" y="28"/>
                        <a:pt x="29" y="19"/>
                        <a:pt x="42" y="12"/>
                      </a:cubicBezTo>
                      <a:cubicBezTo>
                        <a:pt x="49" y="9"/>
                        <a:pt x="56" y="6"/>
                        <a:pt x="65" y="4"/>
                      </a:cubicBezTo>
                      <a:cubicBezTo>
                        <a:pt x="73" y="2"/>
                        <a:pt x="83" y="1"/>
                        <a:pt x="94" y="0"/>
                      </a:cubicBezTo>
                      <a:cubicBezTo>
                        <a:pt x="102" y="0"/>
                        <a:pt x="109" y="0"/>
                        <a:pt x="116" y="1"/>
                      </a:cubicBezTo>
                      <a:cubicBezTo>
                        <a:pt x="123" y="2"/>
                        <a:pt x="129" y="4"/>
                        <a:pt x="135" y="6"/>
                      </a:cubicBezTo>
                      <a:cubicBezTo>
                        <a:pt x="140" y="7"/>
                        <a:pt x="146" y="10"/>
                        <a:pt x="151" y="12"/>
                      </a:cubicBezTo>
                      <a:cubicBezTo>
                        <a:pt x="157" y="14"/>
                        <a:pt x="162" y="17"/>
                        <a:pt x="167" y="19"/>
                      </a:cubicBezTo>
                      <a:cubicBezTo>
                        <a:pt x="173" y="22"/>
                        <a:pt x="179" y="24"/>
                        <a:pt x="184" y="27"/>
                      </a:cubicBezTo>
                      <a:cubicBezTo>
                        <a:pt x="190" y="29"/>
                        <a:pt x="196" y="31"/>
                        <a:pt x="203" y="32"/>
                      </a:cubicBezTo>
                      <a:cubicBezTo>
                        <a:pt x="210" y="34"/>
                        <a:pt x="217" y="35"/>
                        <a:pt x="225" y="35"/>
                      </a:cubicBezTo>
                      <a:cubicBezTo>
                        <a:pt x="233" y="35"/>
                        <a:pt x="241" y="34"/>
                        <a:pt x="251" y="32"/>
                      </a:cubicBezTo>
                      <a:cubicBezTo>
                        <a:pt x="251" y="32"/>
                        <a:pt x="249" y="34"/>
                        <a:pt x="245" y="37"/>
                      </a:cubicBezTo>
                      <a:cubicBezTo>
                        <a:pt x="242" y="40"/>
                        <a:pt x="236" y="43"/>
                        <a:pt x="229" y="47"/>
                      </a:cubicBezTo>
                      <a:cubicBezTo>
                        <a:pt x="225" y="48"/>
                        <a:pt x="220" y="50"/>
                        <a:pt x="215" y="51"/>
                      </a:cubicBezTo>
                      <a:cubicBezTo>
                        <a:pt x="210" y="52"/>
                        <a:pt x="205" y="53"/>
                        <a:pt x="199" y="54"/>
                      </a:cubicBezTo>
                      <a:cubicBezTo>
                        <a:pt x="186" y="55"/>
                        <a:pt x="172" y="54"/>
                        <a:pt x="155" y="50"/>
                      </a:cubicBezTo>
                      <a:cubicBezTo>
                        <a:pt x="119" y="41"/>
                        <a:pt x="95" y="39"/>
                        <a:pt x="80" y="41"/>
                      </a:cubicBezTo>
                      <a:cubicBezTo>
                        <a:pt x="72" y="41"/>
                        <a:pt x="66" y="42"/>
                        <a:pt x="63" y="44"/>
                      </a:cubicBezTo>
                      <a:cubicBezTo>
                        <a:pt x="59" y="45"/>
                        <a:pt x="57" y="46"/>
                        <a:pt x="57" y="46"/>
                      </a:cubicBezTo>
                      <a:cubicBezTo>
                        <a:pt x="57" y="46"/>
                        <a:pt x="60" y="45"/>
                        <a:pt x="64" y="45"/>
                      </a:cubicBezTo>
                      <a:cubicBezTo>
                        <a:pt x="68" y="45"/>
                        <a:pt x="74" y="44"/>
                        <a:pt x="81" y="44"/>
                      </a:cubicBezTo>
                      <a:cubicBezTo>
                        <a:pt x="88" y="44"/>
                        <a:pt x="97" y="44"/>
                        <a:pt x="107" y="45"/>
                      </a:cubicBezTo>
                      <a:cubicBezTo>
                        <a:pt x="112" y="46"/>
                        <a:pt x="117" y="47"/>
                        <a:pt x="122" y="48"/>
                      </a:cubicBezTo>
                      <a:cubicBezTo>
                        <a:pt x="125" y="48"/>
                        <a:pt x="128" y="49"/>
                        <a:pt x="130" y="49"/>
                      </a:cubicBezTo>
                      <a:cubicBezTo>
                        <a:pt x="133" y="50"/>
                        <a:pt x="136" y="51"/>
                        <a:pt x="139" y="52"/>
                      </a:cubicBezTo>
                      <a:cubicBezTo>
                        <a:pt x="146" y="53"/>
                        <a:pt x="152" y="55"/>
                        <a:pt x="158" y="56"/>
                      </a:cubicBezTo>
                      <a:cubicBezTo>
                        <a:pt x="164" y="57"/>
                        <a:pt x="170" y="58"/>
                        <a:pt x="175" y="59"/>
                      </a:cubicBezTo>
                      <a:cubicBezTo>
                        <a:pt x="186" y="60"/>
                        <a:pt x="196" y="60"/>
                        <a:pt x="204" y="59"/>
                      </a:cubicBezTo>
                      <a:cubicBezTo>
                        <a:pt x="213" y="58"/>
                        <a:pt x="221" y="56"/>
                        <a:pt x="229" y="54"/>
                      </a:cubicBezTo>
                      <a:cubicBezTo>
                        <a:pt x="237" y="52"/>
                        <a:pt x="244" y="49"/>
                        <a:pt x="251" y="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96" name="Freeform 21">
                  <a:extLst>
                    <a:ext uri="{FF2B5EF4-FFF2-40B4-BE49-F238E27FC236}">
                      <a16:creationId xmlns:a16="http://schemas.microsoft.com/office/drawing/2014/main" id="{092C0C90-69ED-C8F6-98E5-4D68037730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10733" y="5114247"/>
                  <a:ext cx="396875" cy="727075"/>
                </a:xfrm>
                <a:custGeom>
                  <a:avLst/>
                  <a:gdLst>
                    <a:gd name="T0" fmla="*/ 546 w 588"/>
                    <a:gd name="T1" fmla="*/ 1069 h 1074"/>
                    <a:gd name="T2" fmla="*/ 468 w 588"/>
                    <a:gd name="T3" fmla="*/ 1048 h 1074"/>
                    <a:gd name="T4" fmla="*/ 345 w 588"/>
                    <a:gd name="T5" fmla="*/ 995 h 1074"/>
                    <a:gd name="T6" fmla="*/ 199 w 588"/>
                    <a:gd name="T7" fmla="*/ 905 h 1074"/>
                    <a:gd name="T8" fmla="*/ 72 w 588"/>
                    <a:gd name="T9" fmla="*/ 754 h 1074"/>
                    <a:gd name="T10" fmla="*/ 14 w 588"/>
                    <a:gd name="T11" fmla="*/ 629 h 1074"/>
                    <a:gd name="T12" fmla="*/ 1 w 588"/>
                    <a:gd name="T13" fmla="*/ 527 h 1074"/>
                    <a:gd name="T14" fmla="*/ 1 w 588"/>
                    <a:gd name="T15" fmla="*/ 484 h 1074"/>
                    <a:gd name="T16" fmla="*/ 2 w 588"/>
                    <a:gd name="T17" fmla="*/ 459 h 1074"/>
                    <a:gd name="T18" fmla="*/ 5 w 588"/>
                    <a:gd name="T19" fmla="*/ 425 h 1074"/>
                    <a:gd name="T20" fmla="*/ 8 w 588"/>
                    <a:gd name="T21" fmla="*/ 409 h 1074"/>
                    <a:gd name="T22" fmla="*/ 22 w 588"/>
                    <a:gd name="T23" fmla="*/ 362 h 1074"/>
                    <a:gd name="T24" fmla="*/ 103 w 588"/>
                    <a:gd name="T25" fmla="*/ 201 h 1074"/>
                    <a:gd name="T26" fmla="*/ 201 w 588"/>
                    <a:gd name="T27" fmla="*/ 91 h 1074"/>
                    <a:gd name="T28" fmla="*/ 230 w 588"/>
                    <a:gd name="T29" fmla="*/ 65 h 1074"/>
                    <a:gd name="T30" fmla="*/ 275 w 588"/>
                    <a:gd name="T31" fmla="*/ 26 h 1074"/>
                    <a:gd name="T32" fmla="*/ 303 w 588"/>
                    <a:gd name="T33" fmla="*/ 3 h 1074"/>
                    <a:gd name="T34" fmla="*/ 313 w 588"/>
                    <a:gd name="T35" fmla="*/ 14 h 1074"/>
                    <a:gd name="T36" fmla="*/ 308 w 588"/>
                    <a:gd name="T37" fmla="*/ 17 h 1074"/>
                    <a:gd name="T38" fmla="*/ 282 w 588"/>
                    <a:gd name="T39" fmla="*/ 35 h 1074"/>
                    <a:gd name="T40" fmla="*/ 236 w 588"/>
                    <a:gd name="T41" fmla="*/ 73 h 1074"/>
                    <a:gd name="T42" fmla="*/ 208 w 588"/>
                    <a:gd name="T43" fmla="*/ 99 h 1074"/>
                    <a:gd name="T44" fmla="*/ 115 w 588"/>
                    <a:gd name="T45" fmla="*/ 209 h 1074"/>
                    <a:gd name="T46" fmla="*/ 37 w 588"/>
                    <a:gd name="T47" fmla="*/ 366 h 1074"/>
                    <a:gd name="T48" fmla="*/ 27 w 588"/>
                    <a:gd name="T49" fmla="*/ 413 h 1074"/>
                    <a:gd name="T50" fmla="*/ 24 w 588"/>
                    <a:gd name="T51" fmla="*/ 429 h 1074"/>
                    <a:gd name="T52" fmla="*/ 18 w 588"/>
                    <a:gd name="T53" fmla="*/ 460 h 1074"/>
                    <a:gd name="T54" fmla="*/ 16 w 588"/>
                    <a:gd name="T55" fmla="*/ 485 h 1074"/>
                    <a:gd name="T56" fmla="*/ 17 w 588"/>
                    <a:gd name="T57" fmla="*/ 526 h 1074"/>
                    <a:gd name="T58" fmla="*/ 38 w 588"/>
                    <a:gd name="T59" fmla="*/ 622 h 1074"/>
                    <a:gd name="T60" fmla="*/ 90 w 588"/>
                    <a:gd name="T61" fmla="*/ 743 h 1074"/>
                    <a:gd name="T62" fmla="*/ 218 w 588"/>
                    <a:gd name="T63" fmla="*/ 882 h 1074"/>
                    <a:gd name="T64" fmla="*/ 356 w 588"/>
                    <a:gd name="T65" fmla="*/ 973 h 1074"/>
                    <a:gd name="T66" fmla="*/ 478 w 588"/>
                    <a:gd name="T67" fmla="*/ 1015 h 1074"/>
                    <a:gd name="T68" fmla="*/ 554 w 588"/>
                    <a:gd name="T69" fmla="*/ 1030 h 1074"/>
                    <a:gd name="T70" fmla="*/ 587 w 588"/>
                    <a:gd name="T71" fmla="*/ 1056 h 10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588" h="1074">
                      <a:moveTo>
                        <a:pt x="563" y="1072"/>
                      </a:moveTo>
                      <a:cubicBezTo>
                        <a:pt x="563" y="1072"/>
                        <a:pt x="557" y="1072"/>
                        <a:pt x="546" y="1069"/>
                      </a:cubicBezTo>
                      <a:cubicBezTo>
                        <a:pt x="536" y="1067"/>
                        <a:pt x="520" y="1064"/>
                        <a:pt x="500" y="1058"/>
                      </a:cubicBezTo>
                      <a:cubicBezTo>
                        <a:pt x="491" y="1055"/>
                        <a:pt x="480" y="1052"/>
                        <a:pt x="468" y="1048"/>
                      </a:cubicBezTo>
                      <a:cubicBezTo>
                        <a:pt x="457" y="1044"/>
                        <a:pt x="445" y="1039"/>
                        <a:pt x="431" y="1034"/>
                      </a:cubicBezTo>
                      <a:cubicBezTo>
                        <a:pt x="405" y="1024"/>
                        <a:pt x="376" y="1011"/>
                        <a:pt x="345" y="995"/>
                      </a:cubicBezTo>
                      <a:cubicBezTo>
                        <a:pt x="315" y="980"/>
                        <a:pt x="282" y="962"/>
                        <a:pt x="249" y="940"/>
                      </a:cubicBezTo>
                      <a:cubicBezTo>
                        <a:pt x="232" y="929"/>
                        <a:pt x="215" y="917"/>
                        <a:pt x="199" y="905"/>
                      </a:cubicBezTo>
                      <a:cubicBezTo>
                        <a:pt x="182" y="892"/>
                        <a:pt x="167" y="877"/>
                        <a:pt x="152" y="861"/>
                      </a:cubicBezTo>
                      <a:cubicBezTo>
                        <a:pt x="123" y="829"/>
                        <a:pt x="98" y="792"/>
                        <a:pt x="72" y="754"/>
                      </a:cubicBezTo>
                      <a:cubicBezTo>
                        <a:pt x="58" y="736"/>
                        <a:pt x="47" y="716"/>
                        <a:pt x="37" y="695"/>
                      </a:cubicBezTo>
                      <a:cubicBezTo>
                        <a:pt x="28" y="674"/>
                        <a:pt x="20" y="652"/>
                        <a:pt x="14" y="629"/>
                      </a:cubicBezTo>
                      <a:cubicBezTo>
                        <a:pt x="8" y="607"/>
                        <a:pt x="5" y="584"/>
                        <a:pt x="3" y="561"/>
                      </a:cubicBezTo>
                      <a:cubicBezTo>
                        <a:pt x="1" y="550"/>
                        <a:pt x="1" y="538"/>
                        <a:pt x="1" y="527"/>
                      </a:cubicBezTo>
                      <a:cubicBezTo>
                        <a:pt x="1" y="515"/>
                        <a:pt x="0" y="504"/>
                        <a:pt x="1" y="493"/>
                      </a:cubicBezTo>
                      <a:cubicBezTo>
                        <a:pt x="1" y="484"/>
                        <a:pt x="1" y="484"/>
                        <a:pt x="1" y="484"/>
                      </a:cubicBezTo>
                      <a:cubicBezTo>
                        <a:pt x="1" y="476"/>
                        <a:pt x="1" y="476"/>
                        <a:pt x="1" y="476"/>
                      </a:cubicBezTo>
                      <a:cubicBezTo>
                        <a:pt x="2" y="470"/>
                        <a:pt x="2" y="464"/>
                        <a:pt x="2" y="459"/>
                      </a:cubicBezTo>
                      <a:cubicBezTo>
                        <a:pt x="2" y="453"/>
                        <a:pt x="2" y="448"/>
                        <a:pt x="3" y="442"/>
                      </a:cubicBezTo>
                      <a:cubicBezTo>
                        <a:pt x="3" y="436"/>
                        <a:pt x="4" y="431"/>
                        <a:pt x="5" y="425"/>
                      </a:cubicBezTo>
                      <a:cubicBezTo>
                        <a:pt x="5" y="423"/>
                        <a:pt x="5" y="420"/>
                        <a:pt x="6" y="417"/>
                      </a:cubicBezTo>
                      <a:cubicBezTo>
                        <a:pt x="8" y="409"/>
                        <a:pt x="8" y="409"/>
                        <a:pt x="8" y="409"/>
                      </a:cubicBezTo>
                      <a:cubicBezTo>
                        <a:pt x="9" y="404"/>
                        <a:pt x="10" y="398"/>
                        <a:pt x="12" y="393"/>
                      </a:cubicBezTo>
                      <a:cubicBezTo>
                        <a:pt x="15" y="382"/>
                        <a:pt x="18" y="372"/>
                        <a:pt x="22" y="362"/>
                      </a:cubicBezTo>
                      <a:cubicBezTo>
                        <a:pt x="37" y="322"/>
                        <a:pt x="54" y="284"/>
                        <a:pt x="73" y="249"/>
                      </a:cubicBezTo>
                      <a:cubicBezTo>
                        <a:pt x="82" y="232"/>
                        <a:pt x="92" y="216"/>
                        <a:pt x="103" y="201"/>
                      </a:cubicBezTo>
                      <a:cubicBezTo>
                        <a:pt x="114" y="185"/>
                        <a:pt x="125" y="171"/>
                        <a:pt x="136" y="158"/>
                      </a:cubicBezTo>
                      <a:cubicBezTo>
                        <a:pt x="158" y="132"/>
                        <a:pt x="181" y="110"/>
                        <a:pt x="201" y="91"/>
                      </a:cubicBezTo>
                      <a:cubicBezTo>
                        <a:pt x="206" y="86"/>
                        <a:pt x="211" y="82"/>
                        <a:pt x="216" y="78"/>
                      </a:cubicBezTo>
                      <a:cubicBezTo>
                        <a:pt x="221" y="73"/>
                        <a:pt x="225" y="69"/>
                        <a:pt x="230" y="65"/>
                      </a:cubicBezTo>
                      <a:cubicBezTo>
                        <a:pt x="239" y="57"/>
                        <a:pt x="247" y="50"/>
                        <a:pt x="255" y="44"/>
                      </a:cubicBezTo>
                      <a:cubicBezTo>
                        <a:pt x="262" y="37"/>
                        <a:pt x="269" y="31"/>
                        <a:pt x="275" y="26"/>
                      </a:cubicBezTo>
                      <a:cubicBezTo>
                        <a:pt x="281" y="21"/>
                        <a:pt x="286" y="17"/>
                        <a:pt x="290" y="14"/>
                      </a:cubicBezTo>
                      <a:cubicBezTo>
                        <a:pt x="298" y="7"/>
                        <a:pt x="303" y="3"/>
                        <a:pt x="303" y="3"/>
                      </a:cubicBezTo>
                      <a:cubicBezTo>
                        <a:pt x="306" y="0"/>
                        <a:pt x="311" y="0"/>
                        <a:pt x="314" y="4"/>
                      </a:cubicBezTo>
                      <a:cubicBezTo>
                        <a:pt x="317" y="7"/>
                        <a:pt x="316" y="12"/>
                        <a:pt x="313" y="14"/>
                      </a:cubicBezTo>
                      <a:cubicBezTo>
                        <a:pt x="312" y="15"/>
                        <a:pt x="312" y="15"/>
                        <a:pt x="312" y="15"/>
                      </a:cubicBezTo>
                      <a:cubicBezTo>
                        <a:pt x="312" y="15"/>
                        <a:pt x="310" y="16"/>
                        <a:pt x="308" y="17"/>
                      </a:cubicBezTo>
                      <a:cubicBezTo>
                        <a:pt x="306" y="19"/>
                        <a:pt x="302" y="21"/>
                        <a:pt x="298" y="24"/>
                      </a:cubicBezTo>
                      <a:cubicBezTo>
                        <a:pt x="294" y="27"/>
                        <a:pt x="288" y="31"/>
                        <a:pt x="282" y="35"/>
                      </a:cubicBezTo>
                      <a:cubicBezTo>
                        <a:pt x="276" y="40"/>
                        <a:pt x="269" y="45"/>
                        <a:pt x="261" y="51"/>
                      </a:cubicBezTo>
                      <a:cubicBezTo>
                        <a:pt x="254" y="58"/>
                        <a:pt x="245" y="65"/>
                        <a:pt x="236" y="73"/>
                      </a:cubicBezTo>
                      <a:cubicBezTo>
                        <a:pt x="232" y="76"/>
                        <a:pt x="227" y="81"/>
                        <a:pt x="223" y="85"/>
                      </a:cubicBezTo>
                      <a:cubicBezTo>
                        <a:pt x="218" y="90"/>
                        <a:pt x="213" y="94"/>
                        <a:pt x="208" y="99"/>
                      </a:cubicBezTo>
                      <a:cubicBezTo>
                        <a:pt x="189" y="118"/>
                        <a:pt x="168" y="141"/>
                        <a:pt x="147" y="167"/>
                      </a:cubicBezTo>
                      <a:cubicBezTo>
                        <a:pt x="136" y="180"/>
                        <a:pt x="126" y="195"/>
                        <a:pt x="115" y="209"/>
                      </a:cubicBezTo>
                      <a:cubicBezTo>
                        <a:pt x="105" y="224"/>
                        <a:pt x="94" y="239"/>
                        <a:pt x="84" y="256"/>
                      </a:cubicBezTo>
                      <a:cubicBezTo>
                        <a:pt x="64" y="289"/>
                        <a:pt x="46" y="326"/>
                        <a:pt x="37" y="366"/>
                      </a:cubicBezTo>
                      <a:cubicBezTo>
                        <a:pt x="34" y="377"/>
                        <a:pt x="32" y="387"/>
                        <a:pt x="30" y="397"/>
                      </a:cubicBezTo>
                      <a:cubicBezTo>
                        <a:pt x="29" y="402"/>
                        <a:pt x="28" y="408"/>
                        <a:pt x="27" y="413"/>
                      </a:cubicBezTo>
                      <a:cubicBezTo>
                        <a:pt x="25" y="421"/>
                        <a:pt x="25" y="421"/>
                        <a:pt x="25" y="421"/>
                      </a:cubicBezTo>
                      <a:cubicBezTo>
                        <a:pt x="24" y="429"/>
                        <a:pt x="24" y="429"/>
                        <a:pt x="24" y="429"/>
                      </a:cubicBezTo>
                      <a:cubicBezTo>
                        <a:pt x="23" y="434"/>
                        <a:pt x="22" y="439"/>
                        <a:pt x="21" y="444"/>
                      </a:cubicBezTo>
                      <a:cubicBezTo>
                        <a:pt x="20" y="450"/>
                        <a:pt x="19" y="455"/>
                        <a:pt x="18" y="460"/>
                      </a:cubicBezTo>
                      <a:cubicBezTo>
                        <a:pt x="17" y="466"/>
                        <a:pt x="17" y="471"/>
                        <a:pt x="17" y="476"/>
                      </a:cubicBezTo>
                      <a:cubicBezTo>
                        <a:pt x="16" y="479"/>
                        <a:pt x="16" y="482"/>
                        <a:pt x="16" y="485"/>
                      </a:cubicBezTo>
                      <a:cubicBezTo>
                        <a:pt x="16" y="493"/>
                        <a:pt x="16" y="493"/>
                        <a:pt x="16" y="493"/>
                      </a:cubicBezTo>
                      <a:cubicBezTo>
                        <a:pt x="16" y="504"/>
                        <a:pt x="17" y="515"/>
                        <a:pt x="17" y="526"/>
                      </a:cubicBezTo>
                      <a:cubicBezTo>
                        <a:pt x="19" y="537"/>
                        <a:pt x="20" y="548"/>
                        <a:pt x="22" y="558"/>
                      </a:cubicBezTo>
                      <a:cubicBezTo>
                        <a:pt x="26" y="580"/>
                        <a:pt x="31" y="602"/>
                        <a:pt x="38" y="622"/>
                      </a:cubicBezTo>
                      <a:cubicBezTo>
                        <a:pt x="45" y="643"/>
                        <a:pt x="53" y="664"/>
                        <a:pt x="62" y="684"/>
                      </a:cubicBezTo>
                      <a:cubicBezTo>
                        <a:pt x="71" y="704"/>
                        <a:pt x="81" y="723"/>
                        <a:pt x="90" y="743"/>
                      </a:cubicBezTo>
                      <a:cubicBezTo>
                        <a:pt x="111" y="782"/>
                        <a:pt x="142" y="813"/>
                        <a:pt x="172" y="841"/>
                      </a:cubicBezTo>
                      <a:cubicBezTo>
                        <a:pt x="187" y="855"/>
                        <a:pt x="203" y="869"/>
                        <a:pt x="218" y="882"/>
                      </a:cubicBezTo>
                      <a:cubicBezTo>
                        <a:pt x="233" y="895"/>
                        <a:pt x="247" y="908"/>
                        <a:pt x="263" y="919"/>
                      </a:cubicBezTo>
                      <a:cubicBezTo>
                        <a:pt x="294" y="941"/>
                        <a:pt x="326" y="959"/>
                        <a:pt x="356" y="973"/>
                      </a:cubicBezTo>
                      <a:cubicBezTo>
                        <a:pt x="386" y="988"/>
                        <a:pt x="415" y="998"/>
                        <a:pt x="441" y="1005"/>
                      </a:cubicBezTo>
                      <a:cubicBezTo>
                        <a:pt x="454" y="1009"/>
                        <a:pt x="467" y="1012"/>
                        <a:pt x="478" y="1015"/>
                      </a:cubicBezTo>
                      <a:cubicBezTo>
                        <a:pt x="489" y="1018"/>
                        <a:pt x="500" y="1020"/>
                        <a:pt x="509" y="1022"/>
                      </a:cubicBezTo>
                      <a:cubicBezTo>
                        <a:pt x="528" y="1026"/>
                        <a:pt x="543" y="1028"/>
                        <a:pt x="554" y="1030"/>
                      </a:cubicBezTo>
                      <a:cubicBezTo>
                        <a:pt x="564" y="1032"/>
                        <a:pt x="569" y="1033"/>
                        <a:pt x="569" y="1033"/>
                      </a:cubicBezTo>
                      <a:cubicBezTo>
                        <a:pt x="581" y="1035"/>
                        <a:pt x="588" y="1045"/>
                        <a:pt x="587" y="1056"/>
                      </a:cubicBezTo>
                      <a:cubicBezTo>
                        <a:pt x="585" y="1067"/>
                        <a:pt x="574" y="1074"/>
                        <a:pt x="563" y="107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97" name="Freeform 22">
                  <a:extLst>
                    <a:ext uri="{FF2B5EF4-FFF2-40B4-BE49-F238E27FC236}">
                      <a16:creationId xmlns:a16="http://schemas.microsoft.com/office/drawing/2014/main" id="{04DF09FC-16C7-5367-920E-E6E3AF74FA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05995" y="5074560"/>
                  <a:ext cx="74613" cy="52388"/>
                </a:xfrm>
                <a:custGeom>
                  <a:avLst/>
                  <a:gdLst>
                    <a:gd name="T0" fmla="*/ 5 w 110"/>
                    <a:gd name="T1" fmla="*/ 77 h 77"/>
                    <a:gd name="T2" fmla="*/ 16 w 110"/>
                    <a:gd name="T3" fmla="*/ 74 h 77"/>
                    <a:gd name="T4" fmla="*/ 43 w 110"/>
                    <a:gd name="T5" fmla="*/ 72 h 77"/>
                    <a:gd name="T6" fmla="*/ 80 w 110"/>
                    <a:gd name="T7" fmla="*/ 44 h 77"/>
                    <a:gd name="T8" fmla="*/ 110 w 110"/>
                    <a:gd name="T9" fmla="*/ 15 h 77"/>
                    <a:gd name="T10" fmla="*/ 93 w 110"/>
                    <a:gd name="T11" fmla="*/ 3 h 77"/>
                    <a:gd name="T12" fmla="*/ 74 w 110"/>
                    <a:gd name="T13" fmla="*/ 0 h 77"/>
                    <a:gd name="T14" fmla="*/ 48 w 110"/>
                    <a:gd name="T15" fmla="*/ 9 h 77"/>
                    <a:gd name="T16" fmla="*/ 25 w 110"/>
                    <a:gd name="T17" fmla="*/ 39 h 77"/>
                    <a:gd name="T18" fmla="*/ 0 w 110"/>
                    <a:gd name="T19" fmla="*/ 73 h 77"/>
                    <a:gd name="T20" fmla="*/ 13 w 110"/>
                    <a:gd name="T21" fmla="*/ 69 h 77"/>
                    <a:gd name="T22" fmla="*/ 40 w 110"/>
                    <a:gd name="T23" fmla="*/ 45 h 77"/>
                    <a:gd name="T24" fmla="*/ 67 w 110"/>
                    <a:gd name="T25" fmla="*/ 20 h 77"/>
                    <a:gd name="T26" fmla="*/ 77 w 110"/>
                    <a:gd name="T27" fmla="*/ 17 h 77"/>
                    <a:gd name="T28" fmla="*/ 67 w 110"/>
                    <a:gd name="T29" fmla="*/ 22 h 77"/>
                    <a:gd name="T30" fmla="*/ 47 w 110"/>
                    <a:gd name="T31" fmla="*/ 41 h 77"/>
                    <a:gd name="T32" fmla="*/ 26 w 110"/>
                    <a:gd name="T33" fmla="*/ 64 h 77"/>
                    <a:gd name="T34" fmla="*/ 5 w 110"/>
                    <a:gd name="T35" fmla="*/ 77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0" h="77">
                      <a:moveTo>
                        <a:pt x="5" y="77"/>
                      </a:moveTo>
                      <a:cubicBezTo>
                        <a:pt x="5" y="77"/>
                        <a:pt x="9" y="76"/>
                        <a:pt x="16" y="74"/>
                      </a:cubicBezTo>
                      <a:cubicBezTo>
                        <a:pt x="22" y="73"/>
                        <a:pt x="32" y="72"/>
                        <a:pt x="43" y="72"/>
                      </a:cubicBezTo>
                      <a:cubicBezTo>
                        <a:pt x="58" y="71"/>
                        <a:pt x="74" y="64"/>
                        <a:pt x="80" y="44"/>
                      </a:cubicBezTo>
                      <a:cubicBezTo>
                        <a:pt x="85" y="30"/>
                        <a:pt x="89" y="18"/>
                        <a:pt x="110" y="15"/>
                      </a:cubicBezTo>
                      <a:cubicBezTo>
                        <a:pt x="110" y="15"/>
                        <a:pt x="104" y="8"/>
                        <a:pt x="93" y="3"/>
                      </a:cubicBezTo>
                      <a:cubicBezTo>
                        <a:pt x="88" y="1"/>
                        <a:pt x="81" y="0"/>
                        <a:pt x="74" y="0"/>
                      </a:cubicBezTo>
                      <a:cubicBezTo>
                        <a:pt x="66" y="1"/>
                        <a:pt x="57" y="3"/>
                        <a:pt x="48" y="9"/>
                      </a:cubicBezTo>
                      <a:cubicBezTo>
                        <a:pt x="34" y="18"/>
                        <a:pt x="29" y="28"/>
                        <a:pt x="25" y="39"/>
                      </a:cubicBezTo>
                      <a:cubicBezTo>
                        <a:pt x="20" y="50"/>
                        <a:pt x="15" y="61"/>
                        <a:pt x="0" y="73"/>
                      </a:cubicBezTo>
                      <a:cubicBezTo>
                        <a:pt x="0" y="73"/>
                        <a:pt x="5" y="73"/>
                        <a:pt x="13" y="69"/>
                      </a:cubicBezTo>
                      <a:cubicBezTo>
                        <a:pt x="21" y="65"/>
                        <a:pt x="31" y="59"/>
                        <a:pt x="40" y="45"/>
                      </a:cubicBezTo>
                      <a:cubicBezTo>
                        <a:pt x="50" y="31"/>
                        <a:pt x="60" y="24"/>
                        <a:pt x="67" y="20"/>
                      </a:cubicBezTo>
                      <a:cubicBezTo>
                        <a:pt x="73" y="17"/>
                        <a:pt x="77" y="17"/>
                        <a:pt x="77" y="17"/>
                      </a:cubicBezTo>
                      <a:cubicBezTo>
                        <a:pt x="77" y="17"/>
                        <a:pt x="73" y="18"/>
                        <a:pt x="67" y="22"/>
                      </a:cubicBezTo>
                      <a:cubicBezTo>
                        <a:pt x="61" y="26"/>
                        <a:pt x="54" y="32"/>
                        <a:pt x="47" y="41"/>
                      </a:cubicBezTo>
                      <a:cubicBezTo>
                        <a:pt x="39" y="51"/>
                        <a:pt x="33" y="59"/>
                        <a:pt x="26" y="64"/>
                      </a:cubicBezTo>
                      <a:cubicBezTo>
                        <a:pt x="19" y="70"/>
                        <a:pt x="13" y="74"/>
                        <a:pt x="5" y="7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</p:grpSp>
          <p:grpSp>
            <p:nvGrpSpPr>
              <p:cNvPr id="61" name="组合 60">
                <a:extLst>
                  <a:ext uri="{FF2B5EF4-FFF2-40B4-BE49-F238E27FC236}">
                    <a16:creationId xmlns:a16="http://schemas.microsoft.com/office/drawing/2014/main" id="{63864656-48DC-37D3-5981-099A9CBD70D6}"/>
                  </a:ext>
                </a:extLst>
              </p:cNvPr>
              <p:cNvGrpSpPr/>
              <p:nvPr/>
            </p:nvGrpSpPr>
            <p:grpSpPr>
              <a:xfrm>
                <a:off x="2906273" y="2622169"/>
                <a:ext cx="449698" cy="739436"/>
                <a:chOff x="8239372" y="5066622"/>
                <a:chExt cx="473074" cy="777874"/>
              </a:xfrm>
              <a:solidFill>
                <a:schemeClr val="accent1"/>
              </a:solidFill>
            </p:grpSpPr>
            <p:sp>
              <p:nvSpPr>
                <p:cNvPr id="62" name="Freeform 23">
                  <a:extLst>
                    <a:ext uri="{FF2B5EF4-FFF2-40B4-BE49-F238E27FC236}">
                      <a16:creationId xmlns:a16="http://schemas.microsoft.com/office/drawing/2014/main" id="{1EC23B74-8CD3-7C67-D306-31CF1C438E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44158" y="5066622"/>
                  <a:ext cx="60325" cy="103188"/>
                </a:xfrm>
                <a:custGeom>
                  <a:avLst/>
                  <a:gdLst>
                    <a:gd name="T0" fmla="*/ 74 w 90"/>
                    <a:gd name="T1" fmla="*/ 150 h 154"/>
                    <a:gd name="T2" fmla="*/ 86 w 90"/>
                    <a:gd name="T3" fmla="*/ 105 h 154"/>
                    <a:gd name="T4" fmla="*/ 87 w 90"/>
                    <a:gd name="T5" fmla="*/ 76 h 154"/>
                    <a:gd name="T6" fmla="*/ 79 w 90"/>
                    <a:gd name="T7" fmla="*/ 61 h 154"/>
                    <a:gd name="T8" fmla="*/ 65 w 90"/>
                    <a:gd name="T9" fmla="*/ 47 h 154"/>
                    <a:gd name="T10" fmla="*/ 52 w 90"/>
                    <a:gd name="T11" fmla="*/ 39 h 154"/>
                    <a:gd name="T12" fmla="*/ 42 w 90"/>
                    <a:gd name="T13" fmla="*/ 29 h 154"/>
                    <a:gd name="T14" fmla="*/ 34 w 90"/>
                    <a:gd name="T15" fmla="*/ 0 h 154"/>
                    <a:gd name="T16" fmla="*/ 14 w 90"/>
                    <a:gd name="T17" fmla="*/ 16 h 154"/>
                    <a:gd name="T18" fmla="*/ 8 w 90"/>
                    <a:gd name="T19" fmla="*/ 71 h 154"/>
                    <a:gd name="T20" fmla="*/ 36 w 90"/>
                    <a:gd name="T21" fmla="*/ 110 h 154"/>
                    <a:gd name="T22" fmla="*/ 53 w 90"/>
                    <a:gd name="T23" fmla="*/ 127 h 154"/>
                    <a:gd name="T24" fmla="*/ 60 w 90"/>
                    <a:gd name="T25" fmla="*/ 139 h 154"/>
                    <a:gd name="T26" fmla="*/ 66 w 90"/>
                    <a:gd name="T27" fmla="*/ 154 h 154"/>
                    <a:gd name="T28" fmla="*/ 68 w 90"/>
                    <a:gd name="T29" fmla="*/ 137 h 154"/>
                    <a:gd name="T30" fmla="*/ 51 w 90"/>
                    <a:gd name="T31" fmla="*/ 95 h 154"/>
                    <a:gd name="T32" fmla="*/ 29 w 90"/>
                    <a:gd name="T33" fmla="*/ 54 h 154"/>
                    <a:gd name="T34" fmla="*/ 27 w 90"/>
                    <a:gd name="T35" fmla="*/ 40 h 154"/>
                    <a:gd name="T36" fmla="*/ 31 w 90"/>
                    <a:gd name="T37" fmla="*/ 54 h 154"/>
                    <a:gd name="T38" fmla="*/ 48 w 90"/>
                    <a:gd name="T39" fmla="*/ 85 h 154"/>
                    <a:gd name="T40" fmla="*/ 74 w 90"/>
                    <a:gd name="T41" fmla="*/ 150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90" h="154">
                      <a:moveTo>
                        <a:pt x="74" y="150"/>
                      </a:moveTo>
                      <a:cubicBezTo>
                        <a:pt x="74" y="150"/>
                        <a:pt x="76" y="131"/>
                        <a:pt x="86" y="105"/>
                      </a:cubicBezTo>
                      <a:cubicBezTo>
                        <a:pt x="89" y="96"/>
                        <a:pt x="90" y="86"/>
                        <a:pt x="87" y="76"/>
                      </a:cubicBezTo>
                      <a:cubicBezTo>
                        <a:pt x="85" y="71"/>
                        <a:pt x="83" y="66"/>
                        <a:pt x="79" y="61"/>
                      </a:cubicBezTo>
                      <a:cubicBezTo>
                        <a:pt x="76" y="56"/>
                        <a:pt x="71" y="52"/>
                        <a:pt x="65" y="47"/>
                      </a:cubicBezTo>
                      <a:cubicBezTo>
                        <a:pt x="60" y="44"/>
                        <a:pt x="56" y="42"/>
                        <a:pt x="52" y="39"/>
                      </a:cubicBezTo>
                      <a:cubicBezTo>
                        <a:pt x="48" y="36"/>
                        <a:pt x="45" y="33"/>
                        <a:pt x="42" y="29"/>
                      </a:cubicBezTo>
                      <a:cubicBezTo>
                        <a:pt x="36" y="23"/>
                        <a:pt x="33" y="14"/>
                        <a:pt x="34" y="0"/>
                      </a:cubicBezTo>
                      <a:cubicBezTo>
                        <a:pt x="34" y="0"/>
                        <a:pt x="23" y="5"/>
                        <a:pt x="14" y="16"/>
                      </a:cubicBezTo>
                      <a:cubicBezTo>
                        <a:pt x="6" y="28"/>
                        <a:pt x="0" y="45"/>
                        <a:pt x="8" y="71"/>
                      </a:cubicBezTo>
                      <a:cubicBezTo>
                        <a:pt x="15" y="90"/>
                        <a:pt x="25" y="100"/>
                        <a:pt x="36" y="110"/>
                      </a:cubicBezTo>
                      <a:cubicBezTo>
                        <a:pt x="42" y="115"/>
                        <a:pt x="48" y="120"/>
                        <a:pt x="53" y="127"/>
                      </a:cubicBezTo>
                      <a:cubicBezTo>
                        <a:pt x="56" y="130"/>
                        <a:pt x="58" y="134"/>
                        <a:pt x="60" y="139"/>
                      </a:cubicBezTo>
                      <a:cubicBezTo>
                        <a:pt x="63" y="143"/>
                        <a:pt x="65" y="148"/>
                        <a:pt x="66" y="154"/>
                      </a:cubicBezTo>
                      <a:cubicBezTo>
                        <a:pt x="66" y="154"/>
                        <a:pt x="69" y="148"/>
                        <a:pt x="68" y="137"/>
                      </a:cubicBezTo>
                      <a:cubicBezTo>
                        <a:pt x="68" y="127"/>
                        <a:pt x="64" y="112"/>
                        <a:pt x="51" y="95"/>
                      </a:cubicBezTo>
                      <a:cubicBezTo>
                        <a:pt x="37" y="77"/>
                        <a:pt x="31" y="63"/>
                        <a:pt x="29" y="54"/>
                      </a:cubicBezTo>
                      <a:cubicBezTo>
                        <a:pt x="26" y="45"/>
                        <a:pt x="27" y="40"/>
                        <a:pt x="27" y="40"/>
                      </a:cubicBezTo>
                      <a:cubicBezTo>
                        <a:pt x="27" y="40"/>
                        <a:pt x="28" y="45"/>
                        <a:pt x="31" y="54"/>
                      </a:cubicBezTo>
                      <a:cubicBezTo>
                        <a:pt x="34" y="62"/>
                        <a:pt x="39" y="74"/>
                        <a:pt x="48" y="85"/>
                      </a:cubicBezTo>
                      <a:cubicBezTo>
                        <a:pt x="69" y="112"/>
                        <a:pt x="73" y="130"/>
                        <a:pt x="74" y="15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63" name="Freeform 24">
                  <a:extLst>
                    <a:ext uri="{FF2B5EF4-FFF2-40B4-BE49-F238E27FC236}">
                      <a16:creationId xmlns:a16="http://schemas.microsoft.com/office/drawing/2014/main" id="{FE5244DA-08E2-088D-F5F5-36A86B5BFB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18758" y="5163460"/>
                  <a:ext cx="104775" cy="52388"/>
                </a:xfrm>
                <a:custGeom>
                  <a:avLst/>
                  <a:gdLst>
                    <a:gd name="T0" fmla="*/ 150 w 154"/>
                    <a:gd name="T1" fmla="*/ 57 h 78"/>
                    <a:gd name="T2" fmla="*/ 104 w 154"/>
                    <a:gd name="T3" fmla="*/ 72 h 78"/>
                    <a:gd name="T4" fmla="*/ 76 w 154"/>
                    <a:gd name="T5" fmla="*/ 76 h 78"/>
                    <a:gd name="T6" fmla="*/ 62 w 154"/>
                    <a:gd name="T7" fmla="*/ 72 h 78"/>
                    <a:gd name="T8" fmla="*/ 48 w 154"/>
                    <a:gd name="T9" fmla="*/ 61 h 78"/>
                    <a:gd name="T10" fmla="*/ 29 w 154"/>
                    <a:gd name="T11" fmla="*/ 44 h 78"/>
                    <a:gd name="T12" fmla="*/ 0 w 154"/>
                    <a:gd name="T13" fmla="*/ 45 h 78"/>
                    <a:gd name="T14" fmla="*/ 12 w 154"/>
                    <a:gd name="T15" fmla="*/ 22 h 78"/>
                    <a:gd name="T16" fmla="*/ 31 w 154"/>
                    <a:gd name="T17" fmla="*/ 6 h 78"/>
                    <a:gd name="T18" fmla="*/ 64 w 154"/>
                    <a:gd name="T19" fmla="*/ 1 h 78"/>
                    <a:gd name="T20" fmla="*/ 89 w 154"/>
                    <a:gd name="T21" fmla="*/ 8 h 78"/>
                    <a:gd name="T22" fmla="*/ 106 w 154"/>
                    <a:gd name="T23" fmla="*/ 22 h 78"/>
                    <a:gd name="T24" fmla="*/ 125 w 154"/>
                    <a:gd name="T25" fmla="*/ 37 h 78"/>
                    <a:gd name="T26" fmla="*/ 154 w 154"/>
                    <a:gd name="T27" fmla="*/ 50 h 78"/>
                    <a:gd name="T28" fmla="*/ 137 w 154"/>
                    <a:gd name="T29" fmla="*/ 52 h 78"/>
                    <a:gd name="T30" fmla="*/ 93 w 154"/>
                    <a:gd name="T31" fmla="*/ 38 h 78"/>
                    <a:gd name="T32" fmla="*/ 68 w 154"/>
                    <a:gd name="T33" fmla="*/ 28 h 78"/>
                    <a:gd name="T34" fmla="*/ 50 w 154"/>
                    <a:gd name="T35" fmla="*/ 25 h 78"/>
                    <a:gd name="T36" fmla="*/ 36 w 154"/>
                    <a:gd name="T37" fmla="*/ 27 h 78"/>
                    <a:gd name="T38" fmla="*/ 50 w 154"/>
                    <a:gd name="T39" fmla="*/ 27 h 78"/>
                    <a:gd name="T40" fmla="*/ 65 w 154"/>
                    <a:gd name="T41" fmla="*/ 30 h 78"/>
                    <a:gd name="T42" fmla="*/ 83 w 154"/>
                    <a:gd name="T43" fmla="*/ 37 h 78"/>
                    <a:gd name="T44" fmla="*/ 93 w 154"/>
                    <a:gd name="T45" fmla="*/ 43 h 78"/>
                    <a:gd name="T46" fmla="*/ 103 w 154"/>
                    <a:gd name="T47" fmla="*/ 47 h 78"/>
                    <a:gd name="T48" fmla="*/ 119 w 154"/>
                    <a:gd name="T49" fmla="*/ 53 h 78"/>
                    <a:gd name="T50" fmla="*/ 150 w 154"/>
                    <a:gd name="T51" fmla="*/ 57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54" h="78">
                      <a:moveTo>
                        <a:pt x="150" y="57"/>
                      </a:moveTo>
                      <a:cubicBezTo>
                        <a:pt x="150" y="57"/>
                        <a:pt x="130" y="59"/>
                        <a:pt x="104" y="72"/>
                      </a:cubicBezTo>
                      <a:cubicBezTo>
                        <a:pt x="96" y="76"/>
                        <a:pt x="86" y="78"/>
                        <a:pt x="76" y="76"/>
                      </a:cubicBezTo>
                      <a:cubicBezTo>
                        <a:pt x="72" y="76"/>
                        <a:pt x="67" y="74"/>
                        <a:pt x="62" y="72"/>
                      </a:cubicBezTo>
                      <a:cubicBezTo>
                        <a:pt x="57" y="69"/>
                        <a:pt x="52" y="65"/>
                        <a:pt x="48" y="61"/>
                      </a:cubicBezTo>
                      <a:cubicBezTo>
                        <a:pt x="42" y="53"/>
                        <a:pt x="36" y="47"/>
                        <a:pt x="29" y="44"/>
                      </a:cubicBezTo>
                      <a:cubicBezTo>
                        <a:pt x="22" y="41"/>
                        <a:pt x="13" y="40"/>
                        <a:pt x="0" y="45"/>
                      </a:cubicBezTo>
                      <a:cubicBezTo>
                        <a:pt x="0" y="45"/>
                        <a:pt x="3" y="33"/>
                        <a:pt x="12" y="22"/>
                      </a:cubicBezTo>
                      <a:cubicBezTo>
                        <a:pt x="17" y="16"/>
                        <a:pt x="23" y="10"/>
                        <a:pt x="31" y="6"/>
                      </a:cubicBezTo>
                      <a:cubicBezTo>
                        <a:pt x="40" y="2"/>
                        <a:pt x="50" y="0"/>
                        <a:pt x="64" y="1"/>
                      </a:cubicBezTo>
                      <a:cubicBezTo>
                        <a:pt x="74" y="2"/>
                        <a:pt x="82" y="4"/>
                        <a:pt x="89" y="8"/>
                      </a:cubicBezTo>
                      <a:cubicBezTo>
                        <a:pt x="95" y="12"/>
                        <a:pt x="101" y="17"/>
                        <a:pt x="106" y="22"/>
                      </a:cubicBezTo>
                      <a:cubicBezTo>
                        <a:pt x="112" y="27"/>
                        <a:pt x="118" y="32"/>
                        <a:pt x="125" y="37"/>
                      </a:cubicBezTo>
                      <a:cubicBezTo>
                        <a:pt x="133" y="42"/>
                        <a:pt x="142" y="46"/>
                        <a:pt x="154" y="50"/>
                      </a:cubicBezTo>
                      <a:cubicBezTo>
                        <a:pt x="154" y="50"/>
                        <a:pt x="147" y="52"/>
                        <a:pt x="137" y="52"/>
                      </a:cubicBezTo>
                      <a:cubicBezTo>
                        <a:pt x="126" y="52"/>
                        <a:pt x="111" y="49"/>
                        <a:pt x="93" y="38"/>
                      </a:cubicBezTo>
                      <a:cubicBezTo>
                        <a:pt x="83" y="33"/>
                        <a:pt x="75" y="30"/>
                        <a:pt x="68" y="28"/>
                      </a:cubicBezTo>
                      <a:cubicBezTo>
                        <a:pt x="61" y="26"/>
                        <a:pt x="55" y="25"/>
                        <a:pt x="50" y="25"/>
                      </a:cubicBezTo>
                      <a:cubicBezTo>
                        <a:pt x="41" y="25"/>
                        <a:pt x="36" y="27"/>
                        <a:pt x="36" y="27"/>
                      </a:cubicBezTo>
                      <a:cubicBezTo>
                        <a:pt x="36" y="27"/>
                        <a:pt x="42" y="26"/>
                        <a:pt x="50" y="27"/>
                      </a:cubicBezTo>
                      <a:cubicBezTo>
                        <a:pt x="55" y="27"/>
                        <a:pt x="60" y="28"/>
                        <a:pt x="65" y="30"/>
                      </a:cubicBezTo>
                      <a:cubicBezTo>
                        <a:pt x="71" y="31"/>
                        <a:pt x="77" y="34"/>
                        <a:pt x="83" y="37"/>
                      </a:cubicBezTo>
                      <a:cubicBezTo>
                        <a:pt x="87" y="39"/>
                        <a:pt x="90" y="41"/>
                        <a:pt x="93" y="43"/>
                      </a:cubicBezTo>
                      <a:cubicBezTo>
                        <a:pt x="96" y="44"/>
                        <a:pt x="100" y="46"/>
                        <a:pt x="103" y="47"/>
                      </a:cubicBezTo>
                      <a:cubicBezTo>
                        <a:pt x="109" y="50"/>
                        <a:pt x="114" y="52"/>
                        <a:pt x="119" y="53"/>
                      </a:cubicBezTo>
                      <a:cubicBezTo>
                        <a:pt x="130" y="56"/>
                        <a:pt x="140" y="57"/>
                        <a:pt x="150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64" name="Freeform 25">
                  <a:extLst>
                    <a:ext uri="{FF2B5EF4-FFF2-40B4-BE49-F238E27FC236}">
                      <a16:creationId xmlns:a16="http://schemas.microsoft.com/office/drawing/2014/main" id="{AF702E41-6BA8-5EAC-A2C0-450D2C1896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12420" y="5120597"/>
                  <a:ext cx="58738" cy="112713"/>
                </a:xfrm>
                <a:custGeom>
                  <a:avLst/>
                  <a:gdLst>
                    <a:gd name="T0" fmla="*/ 60 w 87"/>
                    <a:gd name="T1" fmla="*/ 165 h 167"/>
                    <a:gd name="T2" fmla="*/ 80 w 87"/>
                    <a:gd name="T3" fmla="*/ 119 h 167"/>
                    <a:gd name="T4" fmla="*/ 86 w 87"/>
                    <a:gd name="T5" fmla="*/ 89 h 167"/>
                    <a:gd name="T6" fmla="*/ 80 w 87"/>
                    <a:gd name="T7" fmla="*/ 71 h 167"/>
                    <a:gd name="T8" fmla="*/ 66 w 87"/>
                    <a:gd name="T9" fmla="*/ 55 h 167"/>
                    <a:gd name="T10" fmla="*/ 44 w 87"/>
                    <a:gd name="T11" fmla="*/ 32 h 167"/>
                    <a:gd name="T12" fmla="*/ 39 w 87"/>
                    <a:gd name="T13" fmla="*/ 18 h 167"/>
                    <a:gd name="T14" fmla="*/ 38 w 87"/>
                    <a:gd name="T15" fmla="*/ 0 h 167"/>
                    <a:gd name="T16" fmla="*/ 16 w 87"/>
                    <a:gd name="T17" fmla="*/ 14 h 167"/>
                    <a:gd name="T18" fmla="*/ 3 w 87"/>
                    <a:gd name="T19" fmla="*/ 37 h 167"/>
                    <a:gd name="T20" fmla="*/ 3 w 87"/>
                    <a:gd name="T21" fmla="*/ 72 h 167"/>
                    <a:gd name="T22" fmla="*/ 13 w 87"/>
                    <a:gd name="T23" fmla="*/ 97 h 167"/>
                    <a:gd name="T24" fmla="*/ 27 w 87"/>
                    <a:gd name="T25" fmla="*/ 116 h 167"/>
                    <a:gd name="T26" fmla="*/ 42 w 87"/>
                    <a:gd name="T27" fmla="*/ 137 h 167"/>
                    <a:gd name="T28" fmla="*/ 52 w 87"/>
                    <a:gd name="T29" fmla="*/ 167 h 167"/>
                    <a:gd name="T30" fmla="*/ 57 w 87"/>
                    <a:gd name="T31" fmla="*/ 150 h 167"/>
                    <a:gd name="T32" fmla="*/ 55 w 87"/>
                    <a:gd name="T33" fmla="*/ 130 h 167"/>
                    <a:gd name="T34" fmla="*/ 45 w 87"/>
                    <a:gd name="T35" fmla="*/ 102 h 167"/>
                    <a:gd name="T36" fmla="*/ 32 w 87"/>
                    <a:gd name="T37" fmla="*/ 75 h 167"/>
                    <a:gd name="T38" fmla="*/ 27 w 87"/>
                    <a:gd name="T39" fmla="*/ 56 h 167"/>
                    <a:gd name="T40" fmla="*/ 27 w 87"/>
                    <a:gd name="T41" fmla="*/ 41 h 167"/>
                    <a:gd name="T42" fmla="*/ 29 w 87"/>
                    <a:gd name="T43" fmla="*/ 56 h 167"/>
                    <a:gd name="T44" fmla="*/ 34 w 87"/>
                    <a:gd name="T45" fmla="*/ 73 h 167"/>
                    <a:gd name="T46" fmla="*/ 43 w 87"/>
                    <a:gd name="T47" fmla="*/ 92 h 167"/>
                    <a:gd name="T48" fmla="*/ 54 w 87"/>
                    <a:gd name="T49" fmla="*/ 114 h 167"/>
                    <a:gd name="T50" fmla="*/ 60 w 87"/>
                    <a:gd name="T51" fmla="*/ 132 h 167"/>
                    <a:gd name="T52" fmla="*/ 60 w 87"/>
                    <a:gd name="T53" fmla="*/ 165 h 1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87" h="167">
                      <a:moveTo>
                        <a:pt x="60" y="165"/>
                      </a:moveTo>
                      <a:cubicBezTo>
                        <a:pt x="60" y="165"/>
                        <a:pt x="65" y="145"/>
                        <a:pt x="80" y="119"/>
                      </a:cubicBezTo>
                      <a:cubicBezTo>
                        <a:pt x="85" y="110"/>
                        <a:pt x="87" y="100"/>
                        <a:pt x="86" y="89"/>
                      </a:cubicBezTo>
                      <a:cubicBezTo>
                        <a:pt x="85" y="83"/>
                        <a:pt x="83" y="77"/>
                        <a:pt x="80" y="71"/>
                      </a:cubicBezTo>
                      <a:cubicBezTo>
                        <a:pt x="76" y="66"/>
                        <a:pt x="72" y="60"/>
                        <a:pt x="66" y="55"/>
                      </a:cubicBezTo>
                      <a:cubicBezTo>
                        <a:pt x="57" y="47"/>
                        <a:pt x="49" y="40"/>
                        <a:pt x="44" y="32"/>
                      </a:cubicBezTo>
                      <a:cubicBezTo>
                        <a:pt x="42" y="28"/>
                        <a:pt x="40" y="23"/>
                        <a:pt x="39" y="18"/>
                      </a:cubicBezTo>
                      <a:cubicBezTo>
                        <a:pt x="38" y="13"/>
                        <a:pt x="37" y="7"/>
                        <a:pt x="38" y="0"/>
                      </a:cubicBezTo>
                      <a:cubicBezTo>
                        <a:pt x="38" y="0"/>
                        <a:pt x="26" y="3"/>
                        <a:pt x="16" y="14"/>
                      </a:cubicBezTo>
                      <a:cubicBezTo>
                        <a:pt x="11" y="20"/>
                        <a:pt x="6" y="27"/>
                        <a:pt x="3" y="37"/>
                      </a:cubicBezTo>
                      <a:cubicBezTo>
                        <a:pt x="1" y="46"/>
                        <a:pt x="0" y="57"/>
                        <a:pt x="3" y="72"/>
                      </a:cubicBezTo>
                      <a:cubicBezTo>
                        <a:pt x="5" y="83"/>
                        <a:pt x="9" y="90"/>
                        <a:pt x="13" y="97"/>
                      </a:cubicBezTo>
                      <a:cubicBezTo>
                        <a:pt x="17" y="104"/>
                        <a:pt x="22" y="110"/>
                        <a:pt x="27" y="116"/>
                      </a:cubicBezTo>
                      <a:cubicBezTo>
                        <a:pt x="33" y="122"/>
                        <a:pt x="38" y="129"/>
                        <a:pt x="42" y="137"/>
                      </a:cubicBezTo>
                      <a:cubicBezTo>
                        <a:pt x="47" y="145"/>
                        <a:pt x="50" y="155"/>
                        <a:pt x="52" y="167"/>
                      </a:cubicBezTo>
                      <a:cubicBezTo>
                        <a:pt x="52" y="167"/>
                        <a:pt x="56" y="162"/>
                        <a:pt x="57" y="150"/>
                      </a:cubicBezTo>
                      <a:cubicBezTo>
                        <a:pt x="57" y="145"/>
                        <a:pt x="57" y="138"/>
                        <a:pt x="55" y="130"/>
                      </a:cubicBezTo>
                      <a:cubicBezTo>
                        <a:pt x="54" y="122"/>
                        <a:pt x="50" y="113"/>
                        <a:pt x="45" y="102"/>
                      </a:cubicBezTo>
                      <a:cubicBezTo>
                        <a:pt x="39" y="92"/>
                        <a:pt x="34" y="83"/>
                        <a:pt x="32" y="75"/>
                      </a:cubicBezTo>
                      <a:cubicBezTo>
                        <a:pt x="29" y="68"/>
                        <a:pt x="27" y="61"/>
                        <a:pt x="27" y="56"/>
                      </a:cubicBezTo>
                      <a:cubicBezTo>
                        <a:pt x="25" y="46"/>
                        <a:pt x="27" y="41"/>
                        <a:pt x="27" y="41"/>
                      </a:cubicBezTo>
                      <a:cubicBezTo>
                        <a:pt x="27" y="41"/>
                        <a:pt x="27" y="47"/>
                        <a:pt x="29" y="56"/>
                      </a:cubicBezTo>
                      <a:cubicBezTo>
                        <a:pt x="30" y="61"/>
                        <a:pt x="32" y="67"/>
                        <a:pt x="34" y="73"/>
                      </a:cubicBezTo>
                      <a:cubicBezTo>
                        <a:pt x="36" y="79"/>
                        <a:pt x="39" y="85"/>
                        <a:pt x="43" y="92"/>
                      </a:cubicBezTo>
                      <a:cubicBezTo>
                        <a:pt x="48" y="100"/>
                        <a:pt x="51" y="107"/>
                        <a:pt x="54" y="114"/>
                      </a:cubicBezTo>
                      <a:cubicBezTo>
                        <a:pt x="57" y="120"/>
                        <a:pt x="59" y="126"/>
                        <a:pt x="60" y="132"/>
                      </a:cubicBezTo>
                      <a:cubicBezTo>
                        <a:pt x="62" y="144"/>
                        <a:pt x="62" y="155"/>
                        <a:pt x="60" y="16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65" name="Freeform 26">
                  <a:extLst>
                    <a:ext uri="{FF2B5EF4-FFF2-40B4-BE49-F238E27FC236}">
                      <a16:creationId xmlns:a16="http://schemas.microsoft.com/office/drawing/2014/main" id="{AACD11EC-948F-A8B1-8EB7-DA72712EDB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71145" y="5220610"/>
                  <a:ext cx="107950" cy="58738"/>
                </a:xfrm>
                <a:custGeom>
                  <a:avLst/>
                  <a:gdLst>
                    <a:gd name="T0" fmla="*/ 153 w 159"/>
                    <a:gd name="T1" fmla="*/ 76 h 85"/>
                    <a:gd name="T2" fmla="*/ 139 w 159"/>
                    <a:gd name="T3" fmla="*/ 76 h 85"/>
                    <a:gd name="T4" fmla="*/ 103 w 159"/>
                    <a:gd name="T5" fmla="*/ 82 h 85"/>
                    <a:gd name="T6" fmla="*/ 73 w 159"/>
                    <a:gd name="T7" fmla="*/ 82 h 85"/>
                    <a:gd name="T8" fmla="*/ 59 w 159"/>
                    <a:gd name="T9" fmla="*/ 75 h 85"/>
                    <a:gd name="T10" fmla="*/ 53 w 159"/>
                    <a:gd name="T11" fmla="*/ 69 h 85"/>
                    <a:gd name="T12" fmla="*/ 47 w 159"/>
                    <a:gd name="T13" fmla="*/ 62 h 85"/>
                    <a:gd name="T14" fmla="*/ 39 w 159"/>
                    <a:gd name="T15" fmla="*/ 50 h 85"/>
                    <a:gd name="T16" fmla="*/ 30 w 159"/>
                    <a:gd name="T17" fmla="*/ 42 h 85"/>
                    <a:gd name="T18" fmla="*/ 0 w 159"/>
                    <a:gd name="T19" fmla="*/ 39 h 85"/>
                    <a:gd name="T20" fmla="*/ 16 w 159"/>
                    <a:gd name="T21" fmla="*/ 17 h 85"/>
                    <a:gd name="T22" fmla="*/ 38 w 159"/>
                    <a:gd name="T23" fmla="*/ 3 h 85"/>
                    <a:gd name="T24" fmla="*/ 54 w 159"/>
                    <a:gd name="T25" fmla="*/ 0 h 85"/>
                    <a:gd name="T26" fmla="*/ 73 w 159"/>
                    <a:gd name="T27" fmla="*/ 2 h 85"/>
                    <a:gd name="T28" fmla="*/ 87 w 159"/>
                    <a:gd name="T29" fmla="*/ 7 h 85"/>
                    <a:gd name="T30" fmla="*/ 98 w 159"/>
                    <a:gd name="T31" fmla="*/ 13 h 85"/>
                    <a:gd name="T32" fmla="*/ 114 w 159"/>
                    <a:gd name="T33" fmla="*/ 31 h 85"/>
                    <a:gd name="T34" fmla="*/ 159 w 159"/>
                    <a:gd name="T35" fmla="*/ 68 h 85"/>
                    <a:gd name="T36" fmla="*/ 141 w 159"/>
                    <a:gd name="T37" fmla="*/ 67 h 85"/>
                    <a:gd name="T38" fmla="*/ 121 w 159"/>
                    <a:gd name="T39" fmla="*/ 61 h 85"/>
                    <a:gd name="T40" fmla="*/ 97 w 159"/>
                    <a:gd name="T41" fmla="*/ 46 h 85"/>
                    <a:gd name="T42" fmla="*/ 73 w 159"/>
                    <a:gd name="T43" fmla="*/ 30 h 85"/>
                    <a:gd name="T44" fmla="*/ 55 w 159"/>
                    <a:gd name="T45" fmla="*/ 25 h 85"/>
                    <a:gd name="T46" fmla="*/ 40 w 159"/>
                    <a:gd name="T47" fmla="*/ 26 h 85"/>
                    <a:gd name="T48" fmla="*/ 55 w 159"/>
                    <a:gd name="T49" fmla="*/ 27 h 85"/>
                    <a:gd name="T50" fmla="*/ 70 w 159"/>
                    <a:gd name="T51" fmla="*/ 32 h 85"/>
                    <a:gd name="T52" fmla="*/ 87 w 159"/>
                    <a:gd name="T53" fmla="*/ 43 h 85"/>
                    <a:gd name="T54" fmla="*/ 106 w 159"/>
                    <a:gd name="T55" fmla="*/ 56 h 85"/>
                    <a:gd name="T56" fmla="*/ 122 w 159"/>
                    <a:gd name="T57" fmla="*/ 66 h 85"/>
                    <a:gd name="T58" fmla="*/ 138 w 159"/>
                    <a:gd name="T59" fmla="*/ 72 h 85"/>
                    <a:gd name="T60" fmla="*/ 153 w 159"/>
                    <a:gd name="T61" fmla="*/ 76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59" h="85">
                      <a:moveTo>
                        <a:pt x="153" y="76"/>
                      </a:moveTo>
                      <a:cubicBezTo>
                        <a:pt x="153" y="76"/>
                        <a:pt x="148" y="75"/>
                        <a:pt x="139" y="76"/>
                      </a:cubicBezTo>
                      <a:cubicBezTo>
                        <a:pt x="130" y="76"/>
                        <a:pt x="118" y="78"/>
                        <a:pt x="103" y="82"/>
                      </a:cubicBezTo>
                      <a:cubicBezTo>
                        <a:pt x="93" y="85"/>
                        <a:pt x="83" y="85"/>
                        <a:pt x="73" y="82"/>
                      </a:cubicBezTo>
                      <a:cubicBezTo>
                        <a:pt x="68" y="81"/>
                        <a:pt x="64" y="78"/>
                        <a:pt x="59" y="75"/>
                      </a:cubicBezTo>
                      <a:cubicBezTo>
                        <a:pt x="57" y="73"/>
                        <a:pt x="55" y="71"/>
                        <a:pt x="53" y="69"/>
                      </a:cubicBezTo>
                      <a:cubicBezTo>
                        <a:pt x="51" y="67"/>
                        <a:pt x="49" y="65"/>
                        <a:pt x="47" y="62"/>
                      </a:cubicBezTo>
                      <a:cubicBezTo>
                        <a:pt x="44" y="58"/>
                        <a:pt x="42" y="54"/>
                        <a:pt x="39" y="50"/>
                      </a:cubicBezTo>
                      <a:cubicBezTo>
                        <a:pt x="36" y="47"/>
                        <a:pt x="33" y="44"/>
                        <a:pt x="30" y="42"/>
                      </a:cubicBezTo>
                      <a:cubicBezTo>
                        <a:pt x="23" y="37"/>
                        <a:pt x="14" y="36"/>
                        <a:pt x="0" y="39"/>
                      </a:cubicBezTo>
                      <a:cubicBezTo>
                        <a:pt x="0" y="39"/>
                        <a:pt x="5" y="27"/>
                        <a:pt x="16" y="17"/>
                      </a:cubicBezTo>
                      <a:cubicBezTo>
                        <a:pt x="22" y="11"/>
                        <a:pt x="29" y="6"/>
                        <a:pt x="38" y="3"/>
                      </a:cubicBezTo>
                      <a:cubicBezTo>
                        <a:pt x="43" y="1"/>
                        <a:pt x="48" y="0"/>
                        <a:pt x="54" y="0"/>
                      </a:cubicBezTo>
                      <a:cubicBezTo>
                        <a:pt x="60" y="0"/>
                        <a:pt x="66" y="0"/>
                        <a:pt x="73" y="2"/>
                      </a:cubicBezTo>
                      <a:cubicBezTo>
                        <a:pt x="78" y="3"/>
                        <a:pt x="83" y="5"/>
                        <a:pt x="87" y="7"/>
                      </a:cubicBezTo>
                      <a:cubicBezTo>
                        <a:pt x="91" y="9"/>
                        <a:pt x="95" y="11"/>
                        <a:pt x="98" y="13"/>
                      </a:cubicBezTo>
                      <a:cubicBezTo>
                        <a:pt x="104" y="19"/>
                        <a:pt x="109" y="24"/>
                        <a:pt x="114" y="31"/>
                      </a:cubicBezTo>
                      <a:cubicBezTo>
                        <a:pt x="125" y="43"/>
                        <a:pt x="135" y="57"/>
                        <a:pt x="159" y="68"/>
                      </a:cubicBezTo>
                      <a:cubicBezTo>
                        <a:pt x="159" y="68"/>
                        <a:pt x="152" y="70"/>
                        <a:pt x="141" y="67"/>
                      </a:cubicBezTo>
                      <a:cubicBezTo>
                        <a:pt x="135" y="66"/>
                        <a:pt x="128" y="64"/>
                        <a:pt x="121" y="61"/>
                      </a:cubicBezTo>
                      <a:cubicBezTo>
                        <a:pt x="114" y="57"/>
                        <a:pt x="106" y="53"/>
                        <a:pt x="97" y="46"/>
                      </a:cubicBezTo>
                      <a:cubicBezTo>
                        <a:pt x="89" y="38"/>
                        <a:pt x="80" y="34"/>
                        <a:pt x="73" y="30"/>
                      </a:cubicBezTo>
                      <a:cubicBezTo>
                        <a:pt x="66" y="27"/>
                        <a:pt x="60" y="26"/>
                        <a:pt x="55" y="25"/>
                      </a:cubicBezTo>
                      <a:cubicBezTo>
                        <a:pt x="45" y="24"/>
                        <a:pt x="40" y="26"/>
                        <a:pt x="40" y="26"/>
                      </a:cubicBezTo>
                      <a:cubicBezTo>
                        <a:pt x="40" y="26"/>
                        <a:pt x="46" y="25"/>
                        <a:pt x="55" y="27"/>
                      </a:cubicBezTo>
                      <a:cubicBezTo>
                        <a:pt x="60" y="28"/>
                        <a:pt x="65" y="30"/>
                        <a:pt x="70" y="32"/>
                      </a:cubicBezTo>
                      <a:cubicBezTo>
                        <a:pt x="76" y="35"/>
                        <a:pt x="82" y="38"/>
                        <a:pt x="87" y="43"/>
                      </a:cubicBezTo>
                      <a:cubicBezTo>
                        <a:pt x="94" y="48"/>
                        <a:pt x="100" y="53"/>
                        <a:pt x="106" y="56"/>
                      </a:cubicBezTo>
                      <a:cubicBezTo>
                        <a:pt x="112" y="60"/>
                        <a:pt x="117" y="63"/>
                        <a:pt x="122" y="66"/>
                      </a:cubicBezTo>
                      <a:cubicBezTo>
                        <a:pt x="128" y="68"/>
                        <a:pt x="133" y="70"/>
                        <a:pt x="138" y="72"/>
                      </a:cubicBezTo>
                      <a:cubicBezTo>
                        <a:pt x="143" y="73"/>
                        <a:pt x="148" y="75"/>
                        <a:pt x="153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66" name="Freeform 27">
                  <a:extLst>
                    <a:ext uri="{FF2B5EF4-FFF2-40B4-BE49-F238E27FC236}">
                      <a16:creationId xmlns:a16="http://schemas.microsoft.com/office/drawing/2014/main" id="{706D9F12-3181-BF59-D211-9009458770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74333" y="5188860"/>
                  <a:ext cx="57150" cy="122238"/>
                </a:xfrm>
                <a:custGeom>
                  <a:avLst/>
                  <a:gdLst>
                    <a:gd name="T0" fmla="*/ 42 w 85"/>
                    <a:gd name="T1" fmla="*/ 179 h 180"/>
                    <a:gd name="T2" fmla="*/ 50 w 85"/>
                    <a:gd name="T3" fmla="*/ 167 h 180"/>
                    <a:gd name="T4" fmla="*/ 73 w 85"/>
                    <a:gd name="T5" fmla="*/ 136 h 180"/>
                    <a:gd name="T6" fmla="*/ 81 w 85"/>
                    <a:gd name="T7" fmla="*/ 122 h 180"/>
                    <a:gd name="T8" fmla="*/ 85 w 85"/>
                    <a:gd name="T9" fmla="*/ 105 h 180"/>
                    <a:gd name="T10" fmla="*/ 82 w 85"/>
                    <a:gd name="T11" fmla="*/ 85 h 180"/>
                    <a:gd name="T12" fmla="*/ 70 w 85"/>
                    <a:gd name="T13" fmla="*/ 64 h 180"/>
                    <a:gd name="T14" fmla="*/ 51 w 85"/>
                    <a:gd name="T15" fmla="*/ 36 h 180"/>
                    <a:gd name="T16" fmla="*/ 50 w 85"/>
                    <a:gd name="T17" fmla="*/ 0 h 180"/>
                    <a:gd name="T18" fmla="*/ 24 w 85"/>
                    <a:gd name="T19" fmla="*/ 11 h 180"/>
                    <a:gd name="T20" fmla="*/ 7 w 85"/>
                    <a:gd name="T21" fmla="*/ 33 h 180"/>
                    <a:gd name="T22" fmla="*/ 1 w 85"/>
                    <a:gd name="T23" fmla="*/ 70 h 180"/>
                    <a:gd name="T24" fmla="*/ 7 w 85"/>
                    <a:gd name="T25" fmla="*/ 99 h 180"/>
                    <a:gd name="T26" fmla="*/ 18 w 85"/>
                    <a:gd name="T27" fmla="*/ 121 h 180"/>
                    <a:gd name="T28" fmla="*/ 30 w 85"/>
                    <a:gd name="T29" fmla="*/ 146 h 180"/>
                    <a:gd name="T30" fmla="*/ 33 w 85"/>
                    <a:gd name="T31" fmla="*/ 162 h 180"/>
                    <a:gd name="T32" fmla="*/ 33 w 85"/>
                    <a:gd name="T33" fmla="*/ 180 h 180"/>
                    <a:gd name="T34" fmla="*/ 42 w 85"/>
                    <a:gd name="T35" fmla="*/ 163 h 180"/>
                    <a:gd name="T36" fmla="*/ 45 w 85"/>
                    <a:gd name="T37" fmla="*/ 142 h 180"/>
                    <a:gd name="T38" fmla="*/ 39 w 85"/>
                    <a:gd name="T39" fmla="*/ 111 h 180"/>
                    <a:gd name="T40" fmla="*/ 29 w 85"/>
                    <a:gd name="T41" fmla="*/ 58 h 180"/>
                    <a:gd name="T42" fmla="*/ 30 w 85"/>
                    <a:gd name="T43" fmla="*/ 46 h 180"/>
                    <a:gd name="T44" fmla="*/ 32 w 85"/>
                    <a:gd name="T45" fmla="*/ 42 h 180"/>
                    <a:gd name="T46" fmla="*/ 31 w 85"/>
                    <a:gd name="T47" fmla="*/ 46 h 180"/>
                    <a:gd name="T48" fmla="*/ 31 w 85"/>
                    <a:gd name="T49" fmla="*/ 59 h 180"/>
                    <a:gd name="T50" fmla="*/ 39 w 85"/>
                    <a:gd name="T51" fmla="*/ 99 h 180"/>
                    <a:gd name="T52" fmla="*/ 42 w 85"/>
                    <a:gd name="T53" fmla="*/ 179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85" h="180">
                      <a:moveTo>
                        <a:pt x="42" y="179"/>
                      </a:moveTo>
                      <a:cubicBezTo>
                        <a:pt x="42" y="179"/>
                        <a:pt x="45" y="175"/>
                        <a:pt x="50" y="167"/>
                      </a:cubicBezTo>
                      <a:cubicBezTo>
                        <a:pt x="55" y="159"/>
                        <a:pt x="63" y="148"/>
                        <a:pt x="73" y="136"/>
                      </a:cubicBezTo>
                      <a:cubicBezTo>
                        <a:pt x="76" y="132"/>
                        <a:pt x="79" y="127"/>
                        <a:pt x="81" y="122"/>
                      </a:cubicBezTo>
                      <a:cubicBezTo>
                        <a:pt x="83" y="117"/>
                        <a:pt x="85" y="111"/>
                        <a:pt x="85" y="105"/>
                      </a:cubicBezTo>
                      <a:cubicBezTo>
                        <a:pt x="85" y="99"/>
                        <a:pt x="84" y="92"/>
                        <a:pt x="82" y="85"/>
                      </a:cubicBezTo>
                      <a:cubicBezTo>
                        <a:pt x="79" y="78"/>
                        <a:pt x="76" y="71"/>
                        <a:pt x="70" y="64"/>
                      </a:cubicBezTo>
                      <a:cubicBezTo>
                        <a:pt x="62" y="54"/>
                        <a:pt x="55" y="45"/>
                        <a:pt x="51" y="36"/>
                      </a:cubicBezTo>
                      <a:cubicBezTo>
                        <a:pt x="47" y="26"/>
                        <a:pt x="46" y="15"/>
                        <a:pt x="50" y="0"/>
                      </a:cubicBezTo>
                      <a:cubicBezTo>
                        <a:pt x="50" y="0"/>
                        <a:pt x="37" y="2"/>
                        <a:pt x="24" y="11"/>
                      </a:cubicBezTo>
                      <a:cubicBezTo>
                        <a:pt x="18" y="16"/>
                        <a:pt x="12" y="23"/>
                        <a:pt x="7" y="33"/>
                      </a:cubicBezTo>
                      <a:cubicBezTo>
                        <a:pt x="3" y="42"/>
                        <a:pt x="0" y="55"/>
                        <a:pt x="1" y="70"/>
                      </a:cubicBezTo>
                      <a:cubicBezTo>
                        <a:pt x="1" y="81"/>
                        <a:pt x="3" y="91"/>
                        <a:pt x="7" y="99"/>
                      </a:cubicBezTo>
                      <a:cubicBezTo>
                        <a:pt x="10" y="107"/>
                        <a:pt x="14" y="114"/>
                        <a:pt x="18" y="121"/>
                      </a:cubicBezTo>
                      <a:cubicBezTo>
                        <a:pt x="23" y="129"/>
                        <a:pt x="27" y="137"/>
                        <a:pt x="30" y="146"/>
                      </a:cubicBezTo>
                      <a:cubicBezTo>
                        <a:pt x="31" y="151"/>
                        <a:pt x="32" y="156"/>
                        <a:pt x="33" y="162"/>
                      </a:cubicBezTo>
                      <a:cubicBezTo>
                        <a:pt x="33" y="167"/>
                        <a:pt x="34" y="173"/>
                        <a:pt x="33" y="180"/>
                      </a:cubicBezTo>
                      <a:cubicBezTo>
                        <a:pt x="33" y="180"/>
                        <a:pt x="38" y="175"/>
                        <a:pt x="42" y="163"/>
                      </a:cubicBezTo>
                      <a:cubicBezTo>
                        <a:pt x="43" y="158"/>
                        <a:pt x="45" y="150"/>
                        <a:pt x="45" y="142"/>
                      </a:cubicBezTo>
                      <a:cubicBezTo>
                        <a:pt x="45" y="133"/>
                        <a:pt x="43" y="122"/>
                        <a:pt x="39" y="111"/>
                      </a:cubicBezTo>
                      <a:cubicBezTo>
                        <a:pt x="31" y="86"/>
                        <a:pt x="28" y="69"/>
                        <a:pt x="29" y="58"/>
                      </a:cubicBezTo>
                      <a:cubicBezTo>
                        <a:pt x="29" y="52"/>
                        <a:pt x="30" y="48"/>
                        <a:pt x="30" y="46"/>
                      </a:cubicBezTo>
                      <a:cubicBezTo>
                        <a:pt x="31" y="43"/>
                        <a:pt x="32" y="42"/>
                        <a:pt x="32" y="42"/>
                      </a:cubicBezTo>
                      <a:cubicBezTo>
                        <a:pt x="32" y="42"/>
                        <a:pt x="31" y="43"/>
                        <a:pt x="31" y="46"/>
                      </a:cubicBezTo>
                      <a:cubicBezTo>
                        <a:pt x="31" y="49"/>
                        <a:pt x="31" y="53"/>
                        <a:pt x="31" y="59"/>
                      </a:cubicBezTo>
                      <a:cubicBezTo>
                        <a:pt x="32" y="69"/>
                        <a:pt x="34" y="83"/>
                        <a:pt x="39" y="99"/>
                      </a:cubicBezTo>
                      <a:cubicBezTo>
                        <a:pt x="53" y="136"/>
                        <a:pt x="50" y="158"/>
                        <a:pt x="42" y="1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67" name="Freeform 28">
                  <a:extLst>
                    <a:ext uri="{FF2B5EF4-FFF2-40B4-BE49-F238E27FC236}">
                      <a16:creationId xmlns:a16="http://schemas.microsoft.com/office/drawing/2014/main" id="{F5DB0106-BC95-DCD9-5168-790BB174DE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14008" y="5288872"/>
                  <a:ext cx="106363" cy="68263"/>
                </a:xfrm>
                <a:custGeom>
                  <a:avLst/>
                  <a:gdLst>
                    <a:gd name="T0" fmla="*/ 149 w 156"/>
                    <a:gd name="T1" fmla="*/ 102 h 102"/>
                    <a:gd name="T2" fmla="*/ 134 w 156"/>
                    <a:gd name="T3" fmla="*/ 98 h 102"/>
                    <a:gd name="T4" fmla="*/ 95 w 156"/>
                    <a:gd name="T5" fmla="*/ 96 h 102"/>
                    <a:gd name="T6" fmla="*/ 65 w 156"/>
                    <a:gd name="T7" fmla="*/ 89 h 102"/>
                    <a:gd name="T8" fmla="*/ 52 w 156"/>
                    <a:gd name="T9" fmla="*/ 79 h 102"/>
                    <a:gd name="T10" fmla="*/ 43 w 156"/>
                    <a:gd name="T11" fmla="*/ 63 h 102"/>
                    <a:gd name="T12" fmla="*/ 30 w 156"/>
                    <a:gd name="T13" fmla="*/ 40 h 102"/>
                    <a:gd name="T14" fmla="*/ 18 w 156"/>
                    <a:gd name="T15" fmla="*/ 33 h 102"/>
                    <a:gd name="T16" fmla="*/ 0 w 156"/>
                    <a:gd name="T17" fmla="*/ 32 h 102"/>
                    <a:gd name="T18" fmla="*/ 21 w 156"/>
                    <a:gd name="T19" fmla="*/ 12 h 102"/>
                    <a:gd name="T20" fmla="*/ 47 w 156"/>
                    <a:gd name="T21" fmla="*/ 2 h 102"/>
                    <a:gd name="T22" fmla="*/ 83 w 156"/>
                    <a:gd name="T23" fmla="*/ 7 h 102"/>
                    <a:gd name="T24" fmla="*/ 97 w 156"/>
                    <a:gd name="T25" fmla="*/ 15 h 102"/>
                    <a:gd name="T26" fmla="*/ 106 w 156"/>
                    <a:gd name="T27" fmla="*/ 25 h 102"/>
                    <a:gd name="T28" fmla="*/ 114 w 156"/>
                    <a:gd name="T29" fmla="*/ 35 h 102"/>
                    <a:gd name="T30" fmla="*/ 120 w 156"/>
                    <a:gd name="T31" fmla="*/ 46 h 102"/>
                    <a:gd name="T32" fmla="*/ 156 w 156"/>
                    <a:gd name="T33" fmla="*/ 96 h 102"/>
                    <a:gd name="T34" fmla="*/ 138 w 156"/>
                    <a:gd name="T35" fmla="*/ 90 h 102"/>
                    <a:gd name="T36" fmla="*/ 119 w 156"/>
                    <a:gd name="T37" fmla="*/ 79 h 102"/>
                    <a:gd name="T38" fmla="*/ 109 w 156"/>
                    <a:gd name="T39" fmla="*/ 69 h 102"/>
                    <a:gd name="T40" fmla="*/ 104 w 156"/>
                    <a:gd name="T41" fmla="*/ 64 h 102"/>
                    <a:gd name="T42" fmla="*/ 98 w 156"/>
                    <a:gd name="T43" fmla="*/ 57 h 102"/>
                    <a:gd name="T44" fmla="*/ 87 w 156"/>
                    <a:gd name="T45" fmla="*/ 45 h 102"/>
                    <a:gd name="T46" fmla="*/ 77 w 156"/>
                    <a:gd name="T47" fmla="*/ 37 h 102"/>
                    <a:gd name="T48" fmla="*/ 68 w 156"/>
                    <a:gd name="T49" fmla="*/ 31 h 102"/>
                    <a:gd name="T50" fmla="*/ 60 w 156"/>
                    <a:gd name="T51" fmla="*/ 28 h 102"/>
                    <a:gd name="T52" fmla="*/ 44 w 156"/>
                    <a:gd name="T53" fmla="*/ 25 h 102"/>
                    <a:gd name="T54" fmla="*/ 59 w 156"/>
                    <a:gd name="T55" fmla="*/ 30 h 102"/>
                    <a:gd name="T56" fmla="*/ 73 w 156"/>
                    <a:gd name="T57" fmla="*/ 38 h 102"/>
                    <a:gd name="T58" fmla="*/ 89 w 156"/>
                    <a:gd name="T59" fmla="*/ 52 h 102"/>
                    <a:gd name="T60" fmla="*/ 149 w 156"/>
                    <a:gd name="T61" fmla="*/ 102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56" h="102">
                      <a:moveTo>
                        <a:pt x="149" y="102"/>
                      </a:moveTo>
                      <a:cubicBezTo>
                        <a:pt x="149" y="102"/>
                        <a:pt x="143" y="100"/>
                        <a:pt x="134" y="98"/>
                      </a:cubicBezTo>
                      <a:cubicBezTo>
                        <a:pt x="125" y="97"/>
                        <a:pt x="111" y="95"/>
                        <a:pt x="95" y="96"/>
                      </a:cubicBezTo>
                      <a:cubicBezTo>
                        <a:pt x="85" y="96"/>
                        <a:pt x="74" y="94"/>
                        <a:pt x="65" y="89"/>
                      </a:cubicBezTo>
                      <a:cubicBezTo>
                        <a:pt x="60" y="87"/>
                        <a:pt x="56" y="83"/>
                        <a:pt x="52" y="79"/>
                      </a:cubicBezTo>
                      <a:cubicBezTo>
                        <a:pt x="48" y="75"/>
                        <a:pt x="45" y="69"/>
                        <a:pt x="43" y="63"/>
                      </a:cubicBezTo>
                      <a:cubicBezTo>
                        <a:pt x="39" y="54"/>
                        <a:pt x="36" y="46"/>
                        <a:pt x="30" y="40"/>
                      </a:cubicBezTo>
                      <a:cubicBezTo>
                        <a:pt x="27" y="37"/>
                        <a:pt x="23" y="35"/>
                        <a:pt x="18" y="33"/>
                      </a:cubicBezTo>
                      <a:cubicBezTo>
                        <a:pt x="13" y="32"/>
                        <a:pt x="7" y="31"/>
                        <a:pt x="0" y="32"/>
                      </a:cubicBezTo>
                      <a:cubicBezTo>
                        <a:pt x="0" y="32"/>
                        <a:pt x="7" y="21"/>
                        <a:pt x="21" y="12"/>
                      </a:cubicBezTo>
                      <a:cubicBezTo>
                        <a:pt x="28" y="7"/>
                        <a:pt x="37" y="3"/>
                        <a:pt x="47" y="2"/>
                      </a:cubicBezTo>
                      <a:cubicBezTo>
                        <a:pt x="57" y="0"/>
                        <a:pt x="70" y="1"/>
                        <a:pt x="83" y="7"/>
                      </a:cubicBezTo>
                      <a:cubicBezTo>
                        <a:pt x="89" y="10"/>
                        <a:pt x="93" y="12"/>
                        <a:pt x="97" y="15"/>
                      </a:cubicBezTo>
                      <a:cubicBezTo>
                        <a:pt x="101" y="18"/>
                        <a:pt x="104" y="21"/>
                        <a:pt x="106" y="25"/>
                      </a:cubicBezTo>
                      <a:cubicBezTo>
                        <a:pt x="109" y="28"/>
                        <a:pt x="112" y="31"/>
                        <a:pt x="114" y="35"/>
                      </a:cubicBezTo>
                      <a:cubicBezTo>
                        <a:pt x="116" y="39"/>
                        <a:pt x="118" y="42"/>
                        <a:pt x="120" y="46"/>
                      </a:cubicBezTo>
                      <a:cubicBezTo>
                        <a:pt x="127" y="62"/>
                        <a:pt x="135" y="78"/>
                        <a:pt x="156" y="96"/>
                      </a:cubicBezTo>
                      <a:cubicBezTo>
                        <a:pt x="156" y="96"/>
                        <a:pt x="149" y="95"/>
                        <a:pt x="138" y="90"/>
                      </a:cubicBezTo>
                      <a:cubicBezTo>
                        <a:pt x="132" y="88"/>
                        <a:pt x="126" y="84"/>
                        <a:pt x="119" y="79"/>
                      </a:cubicBezTo>
                      <a:cubicBezTo>
                        <a:pt x="116" y="76"/>
                        <a:pt x="112" y="73"/>
                        <a:pt x="109" y="69"/>
                      </a:cubicBezTo>
                      <a:cubicBezTo>
                        <a:pt x="107" y="68"/>
                        <a:pt x="105" y="66"/>
                        <a:pt x="104" y="64"/>
                      </a:cubicBezTo>
                      <a:cubicBezTo>
                        <a:pt x="102" y="62"/>
                        <a:pt x="100" y="60"/>
                        <a:pt x="98" y="57"/>
                      </a:cubicBezTo>
                      <a:cubicBezTo>
                        <a:pt x="95" y="53"/>
                        <a:pt x="91" y="49"/>
                        <a:pt x="87" y="45"/>
                      </a:cubicBezTo>
                      <a:cubicBezTo>
                        <a:pt x="84" y="42"/>
                        <a:pt x="80" y="39"/>
                        <a:pt x="77" y="37"/>
                      </a:cubicBezTo>
                      <a:cubicBezTo>
                        <a:pt x="74" y="34"/>
                        <a:pt x="71" y="33"/>
                        <a:pt x="68" y="31"/>
                      </a:cubicBezTo>
                      <a:cubicBezTo>
                        <a:pt x="65" y="30"/>
                        <a:pt x="62" y="28"/>
                        <a:pt x="60" y="28"/>
                      </a:cubicBezTo>
                      <a:cubicBezTo>
                        <a:pt x="50" y="24"/>
                        <a:pt x="44" y="25"/>
                        <a:pt x="44" y="25"/>
                      </a:cubicBezTo>
                      <a:cubicBezTo>
                        <a:pt x="44" y="25"/>
                        <a:pt x="50" y="26"/>
                        <a:pt x="59" y="30"/>
                      </a:cubicBezTo>
                      <a:cubicBezTo>
                        <a:pt x="64" y="32"/>
                        <a:pt x="68" y="34"/>
                        <a:pt x="73" y="38"/>
                      </a:cubicBezTo>
                      <a:cubicBezTo>
                        <a:pt x="79" y="42"/>
                        <a:pt x="84" y="46"/>
                        <a:pt x="89" y="52"/>
                      </a:cubicBezTo>
                      <a:cubicBezTo>
                        <a:pt x="111" y="80"/>
                        <a:pt x="128" y="92"/>
                        <a:pt x="149" y="10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68" name="Freeform 29">
                  <a:extLst>
                    <a:ext uri="{FF2B5EF4-FFF2-40B4-BE49-F238E27FC236}">
                      <a16:creationId xmlns:a16="http://schemas.microsoft.com/office/drawing/2014/main" id="{FC9D26AF-E998-783E-E6A2-A0821E677B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21958" y="5279347"/>
                  <a:ext cx="57150" cy="125413"/>
                </a:xfrm>
                <a:custGeom>
                  <a:avLst/>
                  <a:gdLst>
                    <a:gd name="T0" fmla="*/ 15 w 84"/>
                    <a:gd name="T1" fmla="*/ 187 h 187"/>
                    <a:gd name="T2" fmla="*/ 27 w 84"/>
                    <a:gd name="T3" fmla="*/ 176 h 187"/>
                    <a:gd name="T4" fmla="*/ 60 w 84"/>
                    <a:gd name="T5" fmla="*/ 151 h 187"/>
                    <a:gd name="T6" fmla="*/ 72 w 84"/>
                    <a:gd name="T7" fmla="*/ 139 h 187"/>
                    <a:gd name="T8" fmla="*/ 80 w 84"/>
                    <a:gd name="T9" fmla="*/ 122 h 187"/>
                    <a:gd name="T10" fmla="*/ 76 w 84"/>
                    <a:gd name="T11" fmla="*/ 75 h 187"/>
                    <a:gd name="T12" fmla="*/ 68 w 84"/>
                    <a:gd name="T13" fmla="*/ 56 h 187"/>
                    <a:gd name="T14" fmla="*/ 63 w 84"/>
                    <a:gd name="T15" fmla="*/ 39 h 187"/>
                    <a:gd name="T16" fmla="*/ 69 w 84"/>
                    <a:gd name="T17" fmla="*/ 1 h 187"/>
                    <a:gd name="T18" fmla="*/ 60 w 84"/>
                    <a:gd name="T19" fmla="*/ 1 h 187"/>
                    <a:gd name="T20" fmla="*/ 40 w 84"/>
                    <a:gd name="T21" fmla="*/ 6 h 187"/>
                    <a:gd name="T22" fmla="*/ 18 w 84"/>
                    <a:gd name="T23" fmla="*/ 25 h 187"/>
                    <a:gd name="T24" fmla="*/ 9 w 84"/>
                    <a:gd name="T25" fmla="*/ 41 h 187"/>
                    <a:gd name="T26" fmla="*/ 2 w 84"/>
                    <a:gd name="T27" fmla="*/ 62 h 187"/>
                    <a:gd name="T28" fmla="*/ 0 w 84"/>
                    <a:gd name="T29" fmla="*/ 79 h 187"/>
                    <a:gd name="T30" fmla="*/ 1 w 84"/>
                    <a:gd name="T31" fmla="*/ 94 h 187"/>
                    <a:gd name="T32" fmla="*/ 4 w 84"/>
                    <a:gd name="T33" fmla="*/ 107 h 187"/>
                    <a:gd name="T34" fmla="*/ 7 w 84"/>
                    <a:gd name="T35" fmla="*/ 120 h 187"/>
                    <a:gd name="T36" fmla="*/ 12 w 84"/>
                    <a:gd name="T37" fmla="*/ 149 h 187"/>
                    <a:gd name="T38" fmla="*/ 11 w 84"/>
                    <a:gd name="T39" fmla="*/ 166 h 187"/>
                    <a:gd name="T40" fmla="*/ 9 w 84"/>
                    <a:gd name="T41" fmla="*/ 175 h 187"/>
                    <a:gd name="T42" fmla="*/ 5 w 84"/>
                    <a:gd name="T43" fmla="*/ 185 h 187"/>
                    <a:gd name="T44" fmla="*/ 10 w 84"/>
                    <a:gd name="T45" fmla="*/ 182 h 187"/>
                    <a:gd name="T46" fmla="*/ 19 w 84"/>
                    <a:gd name="T47" fmla="*/ 170 h 187"/>
                    <a:gd name="T48" fmla="*/ 29 w 84"/>
                    <a:gd name="T49" fmla="*/ 149 h 187"/>
                    <a:gd name="T50" fmla="*/ 31 w 84"/>
                    <a:gd name="T51" fmla="*/ 133 h 187"/>
                    <a:gd name="T52" fmla="*/ 32 w 84"/>
                    <a:gd name="T53" fmla="*/ 115 h 187"/>
                    <a:gd name="T54" fmla="*/ 31 w 84"/>
                    <a:gd name="T55" fmla="*/ 96 h 187"/>
                    <a:gd name="T56" fmla="*/ 31 w 84"/>
                    <a:gd name="T57" fmla="*/ 80 h 187"/>
                    <a:gd name="T58" fmla="*/ 34 w 84"/>
                    <a:gd name="T59" fmla="*/ 57 h 187"/>
                    <a:gd name="T60" fmla="*/ 41 w 84"/>
                    <a:gd name="T61" fmla="*/ 41 h 187"/>
                    <a:gd name="T62" fmla="*/ 37 w 84"/>
                    <a:gd name="T63" fmla="*/ 58 h 187"/>
                    <a:gd name="T64" fmla="*/ 35 w 84"/>
                    <a:gd name="T65" fmla="*/ 67 h 187"/>
                    <a:gd name="T66" fmla="*/ 34 w 84"/>
                    <a:gd name="T67" fmla="*/ 78 h 187"/>
                    <a:gd name="T68" fmla="*/ 35 w 84"/>
                    <a:gd name="T69" fmla="*/ 103 h 187"/>
                    <a:gd name="T70" fmla="*/ 36 w 84"/>
                    <a:gd name="T71" fmla="*/ 131 h 187"/>
                    <a:gd name="T72" fmla="*/ 32 w 84"/>
                    <a:gd name="T73" fmla="*/ 154 h 187"/>
                    <a:gd name="T74" fmla="*/ 25 w 84"/>
                    <a:gd name="T75" fmla="*/ 172 h 187"/>
                    <a:gd name="T76" fmla="*/ 15 w 84"/>
                    <a:gd name="T77" fmla="*/ 187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84" h="187">
                      <a:moveTo>
                        <a:pt x="15" y="187"/>
                      </a:moveTo>
                      <a:cubicBezTo>
                        <a:pt x="15" y="187"/>
                        <a:pt x="19" y="183"/>
                        <a:pt x="27" y="176"/>
                      </a:cubicBezTo>
                      <a:cubicBezTo>
                        <a:pt x="35" y="170"/>
                        <a:pt x="45" y="161"/>
                        <a:pt x="60" y="151"/>
                      </a:cubicBezTo>
                      <a:cubicBezTo>
                        <a:pt x="64" y="148"/>
                        <a:pt x="68" y="144"/>
                        <a:pt x="72" y="139"/>
                      </a:cubicBezTo>
                      <a:cubicBezTo>
                        <a:pt x="76" y="134"/>
                        <a:pt x="78" y="129"/>
                        <a:pt x="80" y="122"/>
                      </a:cubicBezTo>
                      <a:cubicBezTo>
                        <a:pt x="84" y="109"/>
                        <a:pt x="83" y="93"/>
                        <a:pt x="76" y="75"/>
                      </a:cubicBezTo>
                      <a:cubicBezTo>
                        <a:pt x="73" y="68"/>
                        <a:pt x="70" y="62"/>
                        <a:pt x="68" y="56"/>
                      </a:cubicBezTo>
                      <a:cubicBezTo>
                        <a:pt x="66" y="51"/>
                        <a:pt x="64" y="45"/>
                        <a:pt x="63" y="39"/>
                      </a:cubicBezTo>
                      <a:cubicBezTo>
                        <a:pt x="61" y="28"/>
                        <a:pt x="62" y="16"/>
                        <a:pt x="69" y="1"/>
                      </a:cubicBezTo>
                      <a:cubicBezTo>
                        <a:pt x="69" y="1"/>
                        <a:pt x="66" y="0"/>
                        <a:pt x="60" y="1"/>
                      </a:cubicBezTo>
                      <a:cubicBezTo>
                        <a:pt x="55" y="1"/>
                        <a:pt x="47" y="3"/>
                        <a:pt x="40" y="6"/>
                      </a:cubicBezTo>
                      <a:cubicBezTo>
                        <a:pt x="32" y="10"/>
                        <a:pt x="24" y="16"/>
                        <a:pt x="18" y="25"/>
                      </a:cubicBezTo>
                      <a:cubicBezTo>
                        <a:pt x="14" y="29"/>
                        <a:pt x="11" y="35"/>
                        <a:pt x="9" y="41"/>
                      </a:cubicBezTo>
                      <a:cubicBezTo>
                        <a:pt x="6" y="47"/>
                        <a:pt x="4" y="54"/>
                        <a:pt x="2" y="62"/>
                      </a:cubicBezTo>
                      <a:cubicBezTo>
                        <a:pt x="1" y="68"/>
                        <a:pt x="0" y="74"/>
                        <a:pt x="0" y="79"/>
                      </a:cubicBezTo>
                      <a:cubicBezTo>
                        <a:pt x="0" y="84"/>
                        <a:pt x="0" y="89"/>
                        <a:pt x="1" y="94"/>
                      </a:cubicBezTo>
                      <a:cubicBezTo>
                        <a:pt x="2" y="98"/>
                        <a:pt x="3" y="103"/>
                        <a:pt x="4" y="107"/>
                      </a:cubicBezTo>
                      <a:cubicBezTo>
                        <a:pt x="5" y="112"/>
                        <a:pt x="6" y="116"/>
                        <a:pt x="7" y="120"/>
                      </a:cubicBezTo>
                      <a:cubicBezTo>
                        <a:pt x="10" y="129"/>
                        <a:pt x="12" y="139"/>
                        <a:pt x="12" y="149"/>
                      </a:cubicBezTo>
                      <a:cubicBezTo>
                        <a:pt x="12" y="154"/>
                        <a:pt x="12" y="160"/>
                        <a:pt x="11" y="166"/>
                      </a:cubicBezTo>
                      <a:cubicBezTo>
                        <a:pt x="10" y="169"/>
                        <a:pt x="10" y="172"/>
                        <a:pt x="9" y="175"/>
                      </a:cubicBezTo>
                      <a:cubicBezTo>
                        <a:pt x="8" y="178"/>
                        <a:pt x="7" y="181"/>
                        <a:pt x="5" y="185"/>
                      </a:cubicBezTo>
                      <a:cubicBezTo>
                        <a:pt x="5" y="185"/>
                        <a:pt x="7" y="184"/>
                        <a:pt x="10" y="182"/>
                      </a:cubicBezTo>
                      <a:cubicBezTo>
                        <a:pt x="12" y="179"/>
                        <a:pt x="16" y="176"/>
                        <a:pt x="19" y="170"/>
                      </a:cubicBezTo>
                      <a:cubicBezTo>
                        <a:pt x="23" y="165"/>
                        <a:pt x="26" y="158"/>
                        <a:pt x="29" y="149"/>
                      </a:cubicBezTo>
                      <a:cubicBezTo>
                        <a:pt x="30" y="144"/>
                        <a:pt x="31" y="139"/>
                        <a:pt x="31" y="133"/>
                      </a:cubicBezTo>
                      <a:cubicBezTo>
                        <a:pt x="32" y="128"/>
                        <a:pt x="32" y="122"/>
                        <a:pt x="32" y="115"/>
                      </a:cubicBezTo>
                      <a:cubicBezTo>
                        <a:pt x="31" y="108"/>
                        <a:pt x="31" y="101"/>
                        <a:pt x="31" y="96"/>
                      </a:cubicBezTo>
                      <a:cubicBezTo>
                        <a:pt x="31" y="90"/>
                        <a:pt x="31" y="84"/>
                        <a:pt x="31" y="80"/>
                      </a:cubicBezTo>
                      <a:cubicBezTo>
                        <a:pt x="32" y="70"/>
                        <a:pt x="33" y="63"/>
                        <a:pt x="34" y="57"/>
                      </a:cubicBezTo>
                      <a:cubicBezTo>
                        <a:pt x="37" y="45"/>
                        <a:pt x="41" y="41"/>
                        <a:pt x="41" y="41"/>
                      </a:cubicBezTo>
                      <a:cubicBezTo>
                        <a:pt x="41" y="41"/>
                        <a:pt x="38" y="47"/>
                        <a:pt x="37" y="58"/>
                      </a:cubicBezTo>
                      <a:cubicBezTo>
                        <a:pt x="36" y="61"/>
                        <a:pt x="36" y="64"/>
                        <a:pt x="35" y="67"/>
                      </a:cubicBezTo>
                      <a:cubicBezTo>
                        <a:pt x="35" y="71"/>
                        <a:pt x="35" y="74"/>
                        <a:pt x="34" y="78"/>
                      </a:cubicBezTo>
                      <a:cubicBezTo>
                        <a:pt x="34" y="85"/>
                        <a:pt x="34" y="94"/>
                        <a:pt x="35" y="103"/>
                      </a:cubicBezTo>
                      <a:cubicBezTo>
                        <a:pt x="36" y="114"/>
                        <a:pt x="36" y="123"/>
                        <a:pt x="36" y="131"/>
                      </a:cubicBezTo>
                      <a:cubicBezTo>
                        <a:pt x="35" y="140"/>
                        <a:pt x="34" y="147"/>
                        <a:pt x="32" y="154"/>
                      </a:cubicBezTo>
                      <a:cubicBezTo>
                        <a:pt x="30" y="160"/>
                        <a:pt x="28" y="166"/>
                        <a:pt x="25" y="172"/>
                      </a:cubicBezTo>
                      <a:cubicBezTo>
                        <a:pt x="22" y="177"/>
                        <a:pt x="19" y="182"/>
                        <a:pt x="15" y="18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69" name="Freeform 30">
                  <a:extLst>
                    <a:ext uri="{FF2B5EF4-FFF2-40B4-BE49-F238E27FC236}">
                      <a16:creationId xmlns:a16="http://schemas.microsoft.com/office/drawing/2014/main" id="{06856027-AAE2-2CEF-C0F0-C698548435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42583" y="5368247"/>
                  <a:ext cx="93663" cy="88900"/>
                </a:xfrm>
                <a:custGeom>
                  <a:avLst/>
                  <a:gdLst>
                    <a:gd name="T0" fmla="*/ 129 w 138"/>
                    <a:gd name="T1" fmla="*/ 131 h 131"/>
                    <a:gd name="T2" fmla="*/ 125 w 138"/>
                    <a:gd name="T3" fmla="*/ 129 h 131"/>
                    <a:gd name="T4" fmla="*/ 115 w 138"/>
                    <a:gd name="T5" fmla="*/ 123 h 131"/>
                    <a:gd name="T6" fmla="*/ 76 w 138"/>
                    <a:gd name="T7" fmla="*/ 108 h 131"/>
                    <a:gd name="T8" fmla="*/ 48 w 138"/>
                    <a:gd name="T9" fmla="*/ 92 h 131"/>
                    <a:gd name="T10" fmla="*/ 38 w 138"/>
                    <a:gd name="T11" fmla="*/ 78 h 131"/>
                    <a:gd name="T12" fmla="*/ 34 w 138"/>
                    <a:gd name="T13" fmla="*/ 60 h 131"/>
                    <a:gd name="T14" fmla="*/ 27 w 138"/>
                    <a:gd name="T15" fmla="*/ 34 h 131"/>
                    <a:gd name="T16" fmla="*/ 18 w 138"/>
                    <a:gd name="T17" fmla="*/ 25 h 131"/>
                    <a:gd name="T18" fmla="*/ 0 w 138"/>
                    <a:gd name="T19" fmla="*/ 19 h 131"/>
                    <a:gd name="T20" fmla="*/ 7 w 138"/>
                    <a:gd name="T21" fmla="*/ 14 h 131"/>
                    <a:gd name="T22" fmla="*/ 27 w 138"/>
                    <a:gd name="T23" fmla="*/ 4 h 131"/>
                    <a:gd name="T24" fmla="*/ 56 w 138"/>
                    <a:gd name="T25" fmla="*/ 1 h 131"/>
                    <a:gd name="T26" fmla="*/ 73 w 138"/>
                    <a:gd name="T27" fmla="*/ 5 h 131"/>
                    <a:gd name="T28" fmla="*/ 82 w 138"/>
                    <a:gd name="T29" fmla="*/ 10 h 131"/>
                    <a:gd name="T30" fmla="*/ 92 w 138"/>
                    <a:gd name="T31" fmla="*/ 16 h 131"/>
                    <a:gd name="T32" fmla="*/ 103 w 138"/>
                    <a:gd name="T33" fmla="*/ 28 h 131"/>
                    <a:gd name="T34" fmla="*/ 110 w 138"/>
                    <a:gd name="T35" fmla="*/ 40 h 131"/>
                    <a:gd name="T36" fmla="*/ 113 w 138"/>
                    <a:gd name="T37" fmla="*/ 46 h 131"/>
                    <a:gd name="T38" fmla="*/ 114 w 138"/>
                    <a:gd name="T39" fmla="*/ 52 h 131"/>
                    <a:gd name="T40" fmla="*/ 117 w 138"/>
                    <a:gd name="T41" fmla="*/ 66 h 131"/>
                    <a:gd name="T42" fmla="*/ 119 w 138"/>
                    <a:gd name="T43" fmla="*/ 79 h 131"/>
                    <a:gd name="T44" fmla="*/ 123 w 138"/>
                    <a:gd name="T45" fmla="*/ 94 h 131"/>
                    <a:gd name="T46" fmla="*/ 129 w 138"/>
                    <a:gd name="T47" fmla="*/ 110 h 131"/>
                    <a:gd name="T48" fmla="*/ 138 w 138"/>
                    <a:gd name="T49" fmla="*/ 128 h 131"/>
                    <a:gd name="T50" fmla="*/ 121 w 138"/>
                    <a:gd name="T51" fmla="*/ 116 h 131"/>
                    <a:gd name="T52" fmla="*/ 114 w 138"/>
                    <a:gd name="T53" fmla="*/ 108 h 131"/>
                    <a:gd name="T54" fmla="*/ 106 w 138"/>
                    <a:gd name="T55" fmla="*/ 98 h 131"/>
                    <a:gd name="T56" fmla="*/ 92 w 138"/>
                    <a:gd name="T57" fmla="*/ 71 h 131"/>
                    <a:gd name="T58" fmla="*/ 77 w 138"/>
                    <a:gd name="T59" fmla="*/ 44 h 131"/>
                    <a:gd name="T60" fmla="*/ 62 w 138"/>
                    <a:gd name="T61" fmla="*/ 30 h 131"/>
                    <a:gd name="T62" fmla="*/ 47 w 138"/>
                    <a:gd name="T63" fmla="*/ 24 h 131"/>
                    <a:gd name="T64" fmla="*/ 60 w 138"/>
                    <a:gd name="T65" fmla="*/ 32 h 131"/>
                    <a:gd name="T66" fmla="*/ 73 w 138"/>
                    <a:gd name="T67" fmla="*/ 44 h 131"/>
                    <a:gd name="T68" fmla="*/ 79 w 138"/>
                    <a:gd name="T69" fmla="*/ 53 h 131"/>
                    <a:gd name="T70" fmla="*/ 84 w 138"/>
                    <a:gd name="T71" fmla="*/ 63 h 131"/>
                    <a:gd name="T72" fmla="*/ 105 w 138"/>
                    <a:gd name="T73" fmla="*/ 104 h 131"/>
                    <a:gd name="T74" fmla="*/ 116 w 138"/>
                    <a:gd name="T75" fmla="*/ 118 h 131"/>
                    <a:gd name="T76" fmla="*/ 129 w 138"/>
                    <a:gd name="T77" fmla="*/ 131 h 1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38" h="131">
                      <a:moveTo>
                        <a:pt x="129" y="131"/>
                      </a:moveTo>
                      <a:cubicBezTo>
                        <a:pt x="129" y="131"/>
                        <a:pt x="127" y="131"/>
                        <a:pt x="125" y="129"/>
                      </a:cubicBezTo>
                      <a:cubicBezTo>
                        <a:pt x="123" y="127"/>
                        <a:pt x="119" y="125"/>
                        <a:pt x="115" y="123"/>
                      </a:cubicBezTo>
                      <a:cubicBezTo>
                        <a:pt x="106" y="118"/>
                        <a:pt x="93" y="112"/>
                        <a:pt x="76" y="108"/>
                      </a:cubicBezTo>
                      <a:cubicBezTo>
                        <a:pt x="66" y="105"/>
                        <a:pt x="56" y="99"/>
                        <a:pt x="48" y="92"/>
                      </a:cubicBezTo>
                      <a:cubicBezTo>
                        <a:pt x="44" y="88"/>
                        <a:pt x="41" y="83"/>
                        <a:pt x="38" y="78"/>
                      </a:cubicBezTo>
                      <a:cubicBezTo>
                        <a:pt x="36" y="73"/>
                        <a:pt x="34" y="67"/>
                        <a:pt x="34" y="60"/>
                      </a:cubicBezTo>
                      <a:cubicBezTo>
                        <a:pt x="33" y="50"/>
                        <a:pt x="32" y="41"/>
                        <a:pt x="27" y="34"/>
                      </a:cubicBezTo>
                      <a:cubicBezTo>
                        <a:pt x="25" y="30"/>
                        <a:pt x="22" y="27"/>
                        <a:pt x="18" y="25"/>
                      </a:cubicBezTo>
                      <a:cubicBezTo>
                        <a:pt x="13" y="22"/>
                        <a:pt x="7" y="20"/>
                        <a:pt x="0" y="19"/>
                      </a:cubicBezTo>
                      <a:cubicBezTo>
                        <a:pt x="0" y="19"/>
                        <a:pt x="3" y="17"/>
                        <a:pt x="7" y="14"/>
                      </a:cubicBezTo>
                      <a:cubicBezTo>
                        <a:pt x="12" y="11"/>
                        <a:pt x="19" y="7"/>
                        <a:pt x="27" y="4"/>
                      </a:cubicBezTo>
                      <a:cubicBezTo>
                        <a:pt x="35" y="1"/>
                        <a:pt x="45" y="0"/>
                        <a:pt x="56" y="1"/>
                      </a:cubicBezTo>
                      <a:cubicBezTo>
                        <a:pt x="61" y="1"/>
                        <a:pt x="67" y="3"/>
                        <a:pt x="73" y="5"/>
                      </a:cubicBezTo>
                      <a:cubicBezTo>
                        <a:pt x="76" y="6"/>
                        <a:pt x="79" y="8"/>
                        <a:pt x="82" y="10"/>
                      </a:cubicBezTo>
                      <a:cubicBezTo>
                        <a:pt x="85" y="11"/>
                        <a:pt x="88" y="13"/>
                        <a:pt x="92" y="16"/>
                      </a:cubicBezTo>
                      <a:cubicBezTo>
                        <a:pt x="96" y="20"/>
                        <a:pt x="100" y="24"/>
                        <a:pt x="103" y="28"/>
                      </a:cubicBezTo>
                      <a:cubicBezTo>
                        <a:pt x="106" y="32"/>
                        <a:pt x="108" y="36"/>
                        <a:pt x="110" y="40"/>
                      </a:cubicBezTo>
                      <a:cubicBezTo>
                        <a:pt x="111" y="42"/>
                        <a:pt x="112" y="44"/>
                        <a:pt x="113" y="46"/>
                      </a:cubicBezTo>
                      <a:cubicBezTo>
                        <a:pt x="113" y="48"/>
                        <a:pt x="114" y="50"/>
                        <a:pt x="114" y="52"/>
                      </a:cubicBezTo>
                      <a:cubicBezTo>
                        <a:pt x="116" y="57"/>
                        <a:pt x="116" y="61"/>
                        <a:pt x="117" y="66"/>
                      </a:cubicBezTo>
                      <a:cubicBezTo>
                        <a:pt x="118" y="70"/>
                        <a:pt x="119" y="75"/>
                        <a:pt x="119" y="79"/>
                      </a:cubicBezTo>
                      <a:cubicBezTo>
                        <a:pt x="120" y="84"/>
                        <a:pt x="122" y="89"/>
                        <a:pt x="123" y="94"/>
                      </a:cubicBezTo>
                      <a:cubicBezTo>
                        <a:pt x="124" y="99"/>
                        <a:pt x="126" y="104"/>
                        <a:pt x="129" y="110"/>
                      </a:cubicBezTo>
                      <a:cubicBezTo>
                        <a:pt x="131" y="115"/>
                        <a:pt x="134" y="121"/>
                        <a:pt x="138" y="128"/>
                      </a:cubicBezTo>
                      <a:cubicBezTo>
                        <a:pt x="138" y="128"/>
                        <a:pt x="131" y="125"/>
                        <a:pt x="121" y="116"/>
                      </a:cubicBezTo>
                      <a:cubicBezTo>
                        <a:pt x="119" y="114"/>
                        <a:pt x="117" y="111"/>
                        <a:pt x="114" y="108"/>
                      </a:cubicBezTo>
                      <a:cubicBezTo>
                        <a:pt x="112" y="105"/>
                        <a:pt x="109" y="102"/>
                        <a:pt x="106" y="98"/>
                      </a:cubicBezTo>
                      <a:cubicBezTo>
                        <a:pt x="102" y="91"/>
                        <a:pt x="96" y="82"/>
                        <a:pt x="92" y="71"/>
                      </a:cubicBezTo>
                      <a:cubicBezTo>
                        <a:pt x="87" y="59"/>
                        <a:pt x="82" y="50"/>
                        <a:pt x="77" y="44"/>
                      </a:cubicBezTo>
                      <a:cubicBezTo>
                        <a:pt x="71" y="37"/>
                        <a:pt x="66" y="33"/>
                        <a:pt x="62" y="30"/>
                      </a:cubicBezTo>
                      <a:cubicBezTo>
                        <a:pt x="53" y="24"/>
                        <a:pt x="47" y="24"/>
                        <a:pt x="47" y="24"/>
                      </a:cubicBezTo>
                      <a:cubicBezTo>
                        <a:pt x="47" y="24"/>
                        <a:pt x="52" y="26"/>
                        <a:pt x="60" y="32"/>
                      </a:cubicBezTo>
                      <a:cubicBezTo>
                        <a:pt x="64" y="35"/>
                        <a:pt x="68" y="39"/>
                        <a:pt x="73" y="44"/>
                      </a:cubicBezTo>
                      <a:cubicBezTo>
                        <a:pt x="75" y="47"/>
                        <a:pt x="77" y="49"/>
                        <a:pt x="79" y="53"/>
                      </a:cubicBezTo>
                      <a:cubicBezTo>
                        <a:pt x="80" y="56"/>
                        <a:pt x="82" y="59"/>
                        <a:pt x="84" y="63"/>
                      </a:cubicBezTo>
                      <a:cubicBezTo>
                        <a:pt x="91" y="80"/>
                        <a:pt x="97" y="93"/>
                        <a:pt x="105" y="104"/>
                      </a:cubicBezTo>
                      <a:cubicBezTo>
                        <a:pt x="108" y="109"/>
                        <a:pt x="112" y="114"/>
                        <a:pt x="116" y="118"/>
                      </a:cubicBezTo>
                      <a:cubicBezTo>
                        <a:pt x="120" y="123"/>
                        <a:pt x="124" y="127"/>
                        <a:pt x="129" y="13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70" name="Freeform 31">
                  <a:extLst>
                    <a:ext uri="{FF2B5EF4-FFF2-40B4-BE49-F238E27FC236}">
                      <a16:creationId xmlns:a16="http://schemas.microsoft.com/office/drawing/2014/main" id="{B698D3E8-BE09-8932-B5C0-C66FB4463D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25133" y="5390472"/>
                  <a:ext cx="84138" cy="119063"/>
                </a:xfrm>
                <a:custGeom>
                  <a:avLst/>
                  <a:gdLst>
                    <a:gd name="T0" fmla="*/ 9 w 125"/>
                    <a:gd name="T1" fmla="*/ 178 h 178"/>
                    <a:gd name="T2" fmla="*/ 24 w 125"/>
                    <a:gd name="T3" fmla="*/ 172 h 178"/>
                    <a:gd name="T4" fmla="*/ 66 w 125"/>
                    <a:gd name="T5" fmla="*/ 158 h 178"/>
                    <a:gd name="T6" fmla="*/ 83 w 125"/>
                    <a:gd name="T7" fmla="*/ 150 h 178"/>
                    <a:gd name="T8" fmla="*/ 97 w 125"/>
                    <a:gd name="T9" fmla="*/ 136 h 178"/>
                    <a:gd name="T10" fmla="*/ 103 w 125"/>
                    <a:gd name="T11" fmla="*/ 126 h 178"/>
                    <a:gd name="T12" fmla="*/ 106 w 125"/>
                    <a:gd name="T13" fmla="*/ 114 h 178"/>
                    <a:gd name="T14" fmla="*/ 109 w 125"/>
                    <a:gd name="T15" fmla="*/ 100 h 178"/>
                    <a:gd name="T16" fmla="*/ 108 w 125"/>
                    <a:gd name="T17" fmla="*/ 85 h 178"/>
                    <a:gd name="T18" fmla="*/ 108 w 125"/>
                    <a:gd name="T19" fmla="*/ 74 h 178"/>
                    <a:gd name="T20" fmla="*/ 107 w 125"/>
                    <a:gd name="T21" fmla="*/ 63 h 178"/>
                    <a:gd name="T22" fmla="*/ 107 w 125"/>
                    <a:gd name="T23" fmla="*/ 43 h 178"/>
                    <a:gd name="T24" fmla="*/ 125 w 125"/>
                    <a:gd name="T25" fmla="*/ 5 h 178"/>
                    <a:gd name="T26" fmla="*/ 116 w 125"/>
                    <a:gd name="T27" fmla="*/ 2 h 178"/>
                    <a:gd name="T28" fmla="*/ 93 w 125"/>
                    <a:gd name="T29" fmla="*/ 1 h 178"/>
                    <a:gd name="T30" fmla="*/ 65 w 125"/>
                    <a:gd name="T31" fmla="*/ 14 h 178"/>
                    <a:gd name="T32" fmla="*/ 51 w 125"/>
                    <a:gd name="T33" fmla="*/ 28 h 178"/>
                    <a:gd name="T34" fmla="*/ 38 w 125"/>
                    <a:gd name="T35" fmla="*/ 48 h 178"/>
                    <a:gd name="T36" fmla="*/ 31 w 125"/>
                    <a:gd name="T37" fmla="*/ 64 h 178"/>
                    <a:gd name="T38" fmla="*/ 27 w 125"/>
                    <a:gd name="T39" fmla="*/ 80 h 178"/>
                    <a:gd name="T40" fmla="*/ 24 w 125"/>
                    <a:gd name="T41" fmla="*/ 109 h 178"/>
                    <a:gd name="T42" fmla="*/ 23 w 125"/>
                    <a:gd name="T43" fmla="*/ 124 h 178"/>
                    <a:gd name="T44" fmla="*/ 19 w 125"/>
                    <a:gd name="T45" fmla="*/ 139 h 178"/>
                    <a:gd name="T46" fmla="*/ 12 w 125"/>
                    <a:gd name="T47" fmla="*/ 156 h 178"/>
                    <a:gd name="T48" fmla="*/ 0 w 125"/>
                    <a:gd name="T49" fmla="*/ 173 h 178"/>
                    <a:gd name="T50" fmla="*/ 19 w 125"/>
                    <a:gd name="T51" fmla="*/ 163 h 178"/>
                    <a:gd name="T52" fmla="*/ 36 w 125"/>
                    <a:gd name="T53" fmla="*/ 145 h 178"/>
                    <a:gd name="T54" fmla="*/ 44 w 125"/>
                    <a:gd name="T55" fmla="*/ 130 h 178"/>
                    <a:gd name="T56" fmla="*/ 48 w 125"/>
                    <a:gd name="T57" fmla="*/ 121 h 178"/>
                    <a:gd name="T58" fmla="*/ 50 w 125"/>
                    <a:gd name="T59" fmla="*/ 111 h 178"/>
                    <a:gd name="T60" fmla="*/ 62 w 125"/>
                    <a:gd name="T61" fmla="*/ 75 h 178"/>
                    <a:gd name="T62" fmla="*/ 72 w 125"/>
                    <a:gd name="T63" fmla="*/ 52 h 178"/>
                    <a:gd name="T64" fmla="*/ 81 w 125"/>
                    <a:gd name="T65" fmla="*/ 41 h 178"/>
                    <a:gd name="T66" fmla="*/ 84 w 125"/>
                    <a:gd name="T67" fmla="*/ 38 h 178"/>
                    <a:gd name="T68" fmla="*/ 81 w 125"/>
                    <a:gd name="T69" fmla="*/ 42 h 178"/>
                    <a:gd name="T70" fmla="*/ 74 w 125"/>
                    <a:gd name="T71" fmla="*/ 55 h 178"/>
                    <a:gd name="T72" fmla="*/ 66 w 125"/>
                    <a:gd name="T73" fmla="*/ 74 h 178"/>
                    <a:gd name="T74" fmla="*/ 58 w 125"/>
                    <a:gd name="T75" fmla="*/ 100 h 178"/>
                    <a:gd name="T76" fmla="*/ 37 w 125"/>
                    <a:gd name="T77" fmla="*/ 151 h 178"/>
                    <a:gd name="T78" fmla="*/ 24 w 125"/>
                    <a:gd name="T79" fmla="*/ 167 h 178"/>
                    <a:gd name="T80" fmla="*/ 9 w 125"/>
                    <a:gd name="T81" fmla="*/ 178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25" h="178">
                      <a:moveTo>
                        <a:pt x="9" y="178"/>
                      </a:moveTo>
                      <a:cubicBezTo>
                        <a:pt x="9" y="178"/>
                        <a:pt x="14" y="176"/>
                        <a:pt x="24" y="172"/>
                      </a:cubicBezTo>
                      <a:cubicBezTo>
                        <a:pt x="35" y="168"/>
                        <a:pt x="49" y="163"/>
                        <a:pt x="66" y="158"/>
                      </a:cubicBezTo>
                      <a:cubicBezTo>
                        <a:pt x="72" y="156"/>
                        <a:pt x="77" y="154"/>
                        <a:pt x="83" y="150"/>
                      </a:cubicBezTo>
                      <a:cubicBezTo>
                        <a:pt x="88" y="147"/>
                        <a:pt x="93" y="142"/>
                        <a:pt x="97" y="136"/>
                      </a:cubicBezTo>
                      <a:cubicBezTo>
                        <a:pt x="99" y="133"/>
                        <a:pt x="101" y="130"/>
                        <a:pt x="103" y="126"/>
                      </a:cubicBezTo>
                      <a:cubicBezTo>
                        <a:pt x="104" y="122"/>
                        <a:pt x="105" y="118"/>
                        <a:pt x="106" y="114"/>
                      </a:cubicBezTo>
                      <a:cubicBezTo>
                        <a:pt x="107" y="110"/>
                        <a:pt x="108" y="105"/>
                        <a:pt x="109" y="100"/>
                      </a:cubicBezTo>
                      <a:cubicBezTo>
                        <a:pt x="109" y="96"/>
                        <a:pt x="109" y="91"/>
                        <a:pt x="108" y="85"/>
                      </a:cubicBezTo>
                      <a:cubicBezTo>
                        <a:pt x="108" y="81"/>
                        <a:pt x="108" y="78"/>
                        <a:pt x="108" y="74"/>
                      </a:cubicBezTo>
                      <a:cubicBezTo>
                        <a:pt x="107" y="70"/>
                        <a:pt x="107" y="67"/>
                        <a:pt x="107" y="63"/>
                      </a:cubicBezTo>
                      <a:cubicBezTo>
                        <a:pt x="106" y="56"/>
                        <a:pt x="106" y="50"/>
                        <a:pt x="107" y="43"/>
                      </a:cubicBezTo>
                      <a:cubicBezTo>
                        <a:pt x="108" y="31"/>
                        <a:pt x="113" y="19"/>
                        <a:pt x="125" y="5"/>
                      </a:cubicBezTo>
                      <a:cubicBezTo>
                        <a:pt x="125" y="5"/>
                        <a:pt x="122" y="4"/>
                        <a:pt x="116" y="2"/>
                      </a:cubicBezTo>
                      <a:cubicBezTo>
                        <a:pt x="110" y="1"/>
                        <a:pt x="102" y="0"/>
                        <a:pt x="93" y="1"/>
                      </a:cubicBezTo>
                      <a:cubicBezTo>
                        <a:pt x="84" y="3"/>
                        <a:pt x="75" y="7"/>
                        <a:pt x="65" y="14"/>
                      </a:cubicBezTo>
                      <a:cubicBezTo>
                        <a:pt x="60" y="18"/>
                        <a:pt x="56" y="22"/>
                        <a:pt x="51" y="28"/>
                      </a:cubicBezTo>
                      <a:cubicBezTo>
                        <a:pt x="47" y="33"/>
                        <a:pt x="42" y="40"/>
                        <a:pt x="38" y="48"/>
                      </a:cubicBezTo>
                      <a:cubicBezTo>
                        <a:pt x="35" y="54"/>
                        <a:pt x="33" y="59"/>
                        <a:pt x="31" y="64"/>
                      </a:cubicBezTo>
                      <a:cubicBezTo>
                        <a:pt x="29" y="70"/>
                        <a:pt x="28" y="75"/>
                        <a:pt x="27" y="80"/>
                      </a:cubicBezTo>
                      <a:cubicBezTo>
                        <a:pt x="25" y="89"/>
                        <a:pt x="25" y="99"/>
                        <a:pt x="24" y="109"/>
                      </a:cubicBezTo>
                      <a:cubicBezTo>
                        <a:pt x="24" y="114"/>
                        <a:pt x="24" y="119"/>
                        <a:pt x="23" y="124"/>
                      </a:cubicBezTo>
                      <a:cubicBezTo>
                        <a:pt x="22" y="129"/>
                        <a:pt x="21" y="134"/>
                        <a:pt x="19" y="139"/>
                      </a:cubicBezTo>
                      <a:cubicBezTo>
                        <a:pt x="18" y="145"/>
                        <a:pt x="15" y="150"/>
                        <a:pt x="12" y="156"/>
                      </a:cubicBezTo>
                      <a:cubicBezTo>
                        <a:pt x="9" y="161"/>
                        <a:pt x="5" y="167"/>
                        <a:pt x="0" y="173"/>
                      </a:cubicBezTo>
                      <a:cubicBezTo>
                        <a:pt x="0" y="173"/>
                        <a:pt x="8" y="171"/>
                        <a:pt x="19" y="163"/>
                      </a:cubicBezTo>
                      <a:cubicBezTo>
                        <a:pt x="24" y="159"/>
                        <a:pt x="30" y="153"/>
                        <a:pt x="36" y="145"/>
                      </a:cubicBezTo>
                      <a:cubicBezTo>
                        <a:pt x="39" y="141"/>
                        <a:pt x="41" y="136"/>
                        <a:pt x="44" y="130"/>
                      </a:cubicBezTo>
                      <a:cubicBezTo>
                        <a:pt x="45" y="127"/>
                        <a:pt x="46" y="124"/>
                        <a:pt x="48" y="121"/>
                      </a:cubicBezTo>
                      <a:cubicBezTo>
                        <a:pt x="49" y="118"/>
                        <a:pt x="50" y="115"/>
                        <a:pt x="50" y="111"/>
                      </a:cubicBezTo>
                      <a:cubicBezTo>
                        <a:pt x="54" y="97"/>
                        <a:pt x="58" y="85"/>
                        <a:pt x="62" y="75"/>
                      </a:cubicBezTo>
                      <a:cubicBezTo>
                        <a:pt x="65" y="65"/>
                        <a:pt x="69" y="58"/>
                        <a:pt x="72" y="52"/>
                      </a:cubicBezTo>
                      <a:cubicBezTo>
                        <a:pt x="76" y="47"/>
                        <a:pt x="78" y="43"/>
                        <a:pt x="81" y="41"/>
                      </a:cubicBezTo>
                      <a:cubicBezTo>
                        <a:pt x="83" y="39"/>
                        <a:pt x="84" y="38"/>
                        <a:pt x="84" y="38"/>
                      </a:cubicBezTo>
                      <a:cubicBezTo>
                        <a:pt x="84" y="38"/>
                        <a:pt x="83" y="39"/>
                        <a:pt x="81" y="42"/>
                      </a:cubicBezTo>
                      <a:cubicBezTo>
                        <a:pt x="79" y="45"/>
                        <a:pt x="77" y="49"/>
                        <a:pt x="74" y="55"/>
                      </a:cubicBezTo>
                      <a:cubicBezTo>
                        <a:pt x="71" y="60"/>
                        <a:pt x="68" y="67"/>
                        <a:pt x="66" y="74"/>
                      </a:cubicBezTo>
                      <a:cubicBezTo>
                        <a:pt x="63" y="82"/>
                        <a:pt x="60" y="91"/>
                        <a:pt x="58" y="100"/>
                      </a:cubicBezTo>
                      <a:cubicBezTo>
                        <a:pt x="53" y="123"/>
                        <a:pt x="46" y="139"/>
                        <a:pt x="37" y="151"/>
                      </a:cubicBezTo>
                      <a:cubicBezTo>
                        <a:pt x="33" y="157"/>
                        <a:pt x="29" y="162"/>
                        <a:pt x="24" y="167"/>
                      </a:cubicBezTo>
                      <a:cubicBezTo>
                        <a:pt x="19" y="171"/>
                        <a:pt x="14" y="175"/>
                        <a:pt x="9" y="17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71" name="Freeform 32">
                  <a:extLst>
                    <a:ext uri="{FF2B5EF4-FFF2-40B4-BE49-F238E27FC236}">
                      <a16:creationId xmlns:a16="http://schemas.microsoft.com/office/drawing/2014/main" id="{90923B19-1B43-5599-8E67-1F956FE22F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50520" y="5452385"/>
                  <a:ext cx="71438" cy="109538"/>
                </a:xfrm>
                <a:custGeom>
                  <a:avLst/>
                  <a:gdLst>
                    <a:gd name="T0" fmla="*/ 89 w 107"/>
                    <a:gd name="T1" fmla="*/ 162 h 162"/>
                    <a:gd name="T2" fmla="*/ 78 w 107"/>
                    <a:gd name="T3" fmla="*/ 148 h 162"/>
                    <a:gd name="T4" fmla="*/ 45 w 107"/>
                    <a:gd name="T5" fmla="*/ 119 h 162"/>
                    <a:gd name="T6" fmla="*/ 22 w 107"/>
                    <a:gd name="T7" fmla="*/ 93 h 162"/>
                    <a:gd name="T8" fmla="*/ 19 w 107"/>
                    <a:gd name="T9" fmla="*/ 57 h 162"/>
                    <a:gd name="T10" fmla="*/ 22 w 107"/>
                    <a:gd name="T11" fmla="*/ 29 h 162"/>
                    <a:gd name="T12" fmla="*/ 0 w 107"/>
                    <a:gd name="T13" fmla="*/ 6 h 162"/>
                    <a:gd name="T14" fmla="*/ 9 w 107"/>
                    <a:gd name="T15" fmla="*/ 3 h 162"/>
                    <a:gd name="T16" fmla="*/ 32 w 107"/>
                    <a:gd name="T17" fmla="*/ 0 h 162"/>
                    <a:gd name="T18" fmla="*/ 62 w 107"/>
                    <a:gd name="T19" fmla="*/ 6 h 162"/>
                    <a:gd name="T20" fmla="*/ 78 w 107"/>
                    <a:gd name="T21" fmla="*/ 16 h 162"/>
                    <a:gd name="T22" fmla="*/ 93 w 107"/>
                    <a:gd name="T23" fmla="*/ 33 h 162"/>
                    <a:gd name="T24" fmla="*/ 101 w 107"/>
                    <a:gd name="T25" fmla="*/ 92 h 162"/>
                    <a:gd name="T26" fmla="*/ 99 w 107"/>
                    <a:gd name="T27" fmla="*/ 106 h 162"/>
                    <a:gd name="T28" fmla="*/ 97 w 107"/>
                    <a:gd name="T29" fmla="*/ 122 h 162"/>
                    <a:gd name="T30" fmla="*/ 97 w 107"/>
                    <a:gd name="T31" fmla="*/ 131 h 162"/>
                    <a:gd name="T32" fmla="*/ 97 w 107"/>
                    <a:gd name="T33" fmla="*/ 140 h 162"/>
                    <a:gd name="T34" fmla="*/ 100 w 107"/>
                    <a:gd name="T35" fmla="*/ 161 h 162"/>
                    <a:gd name="T36" fmla="*/ 96 w 107"/>
                    <a:gd name="T37" fmla="*/ 157 h 162"/>
                    <a:gd name="T38" fmla="*/ 87 w 107"/>
                    <a:gd name="T39" fmla="*/ 144 h 162"/>
                    <a:gd name="T40" fmla="*/ 74 w 107"/>
                    <a:gd name="T41" fmla="*/ 88 h 162"/>
                    <a:gd name="T42" fmla="*/ 72 w 107"/>
                    <a:gd name="T43" fmla="*/ 70 h 162"/>
                    <a:gd name="T44" fmla="*/ 70 w 107"/>
                    <a:gd name="T45" fmla="*/ 62 h 162"/>
                    <a:gd name="T46" fmla="*/ 68 w 107"/>
                    <a:gd name="T47" fmla="*/ 56 h 162"/>
                    <a:gd name="T48" fmla="*/ 58 w 107"/>
                    <a:gd name="T49" fmla="*/ 37 h 162"/>
                    <a:gd name="T50" fmla="*/ 45 w 107"/>
                    <a:gd name="T51" fmla="*/ 26 h 162"/>
                    <a:gd name="T52" fmla="*/ 56 w 107"/>
                    <a:gd name="T53" fmla="*/ 38 h 162"/>
                    <a:gd name="T54" fmla="*/ 64 w 107"/>
                    <a:gd name="T55" fmla="*/ 55 h 162"/>
                    <a:gd name="T56" fmla="*/ 69 w 107"/>
                    <a:gd name="T57" fmla="*/ 77 h 162"/>
                    <a:gd name="T58" fmla="*/ 70 w 107"/>
                    <a:gd name="T59" fmla="*/ 91 h 162"/>
                    <a:gd name="T60" fmla="*/ 71 w 107"/>
                    <a:gd name="T61" fmla="*/ 103 h 162"/>
                    <a:gd name="T62" fmla="*/ 75 w 107"/>
                    <a:gd name="T63" fmla="*/ 125 h 162"/>
                    <a:gd name="T64" fmla="*/ 81 w 107"/>
                    <a:gd name="T65" fmla="*/ 144 h 162"/>
                    <a:gd name="T66" fmla="*/ 89 w 107"/>
                    <a:gd name="T67" fmla="*/ 162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07" h="162">
                      <a:moveTo>
                        <a:pt x="89" y="162"/>
                      </a:moveTo>
                      <a:cubicBezTo>
                        <a:pt x="89" y="162"/>
                        <a:pt x="85" y="156"/>
                        <a:pt x="78" y="148"/>
                      </a:cubicBezTo>
                      <a:cubicBezTo>
                        <a:pt x="71" y="140"/>
                        <a:pt x="60" y="129"/>
                        <a:pt x="45" y="119"/>
                      </a:cubicBezTo>
                      <a:cubicBezTo>
                        <a:pt x="36" y="112"/>
                        <a:pt x="27" y="103"/>
                        <a:pt x="22" y="93"/>
                      </a:cubicBezTo>
                      <a:cubicBezTo>
                        <a:pt x="17" y="83"/>
                        <a:pt x="16" y="71"/>
                        <a:pt x="19" y="57"/>
                      </a:cubicBezTo>
                      <a:cubicBezTo>
                        <a:pt x="22" y="47"/>
                        <a:pt x="24" y="38"/>
                        <a:pt x="22" y="29"/>
                      </a:cubicBezTo>
                      <a:cubicBezTo>
                        <a:pt x="20" y="21"/>
                        <a:pt x="14" y="13"/>
                        <a:pt x="0" y="6"/>
                      </a:cubicBezTo>
                      <a:cubicBezTo>
                        <a:pt x="0" y="6"/>
                        <a:pt x="3" y="5"/>
                        <a:pt x="9" y="3"/>
                      </a:cubicBezTo>
                      <a:cubicBezTo>
                        <a:pt x="14" y="2"/>
                        <a:pt x="22" y="0"/>
                        <a:pt x="32" y="0"/>
                      </a:cubicBezTo>
                      <a:cubicBezTo>
                        <a:pt x="41" y="0"/>
                        <a:pt x="51" y="2"/>
                        <a:pt x="62" y="6"/>
                      </a:cubicBezTo>
                      <a:cubicBezTo>
                        <a:pt x="68" y="9"/>
                        <a:pt x="73" y="12"/>
                        <a:pt x="78" y="16"/>
                      </a:cubicBezTo>
                      <a:cubicBezTo>
                        <a:pt x="83" y="21"/>
                        <a:pt x="89" y="26"/>
                        <a:pt x="93" y="33"/>
                      </a:cubicBezTo>
                      <a:cubicBezTo>
                        <a:pt x="107" y="55"/>
                        <a:pt x="104" y="73"/>
                        <a:pt x="101" y="92"/>
                      </a:cubicBezTo>
                      <a:cubicBezTo>
                        <a:pt x="100" y="96"/>
                        <a:pt x="99" y="101"/>
                        <a:pt x="99" y="106"/>
                      </a:cubicBezTo>
                      <a:cubicBezTo>
                        <a:pt x="98" y="111"/>
                        <a:pt x="97" y="116"/>
                        <a:pt x="97" y="122"/>
                      </a:cubicBezTo>
                      <a:cubicBezTo>
                        <a:pt x="97" y="125"/>
                        <a:pt x="97" y="128"/>
                        <a:pt x="97" y="131"/>
                      </a:cubicBezTo>
                      <a:cubicBezTo>
                        <a:pt x="97" y="134"/>
                        <a:pt x="97" y="137"/>
                        <a:pt x="97" y="140"/>
                      </a:cubicBezTo>
                      <a:cubicBezTo>
                        <a:pt x="97" y="147"/>
                        <a:pt x="98" y="154"/>
                        <a:pt x="100" y="161"/>
                      </a:cubicBezTo>
                      <a:cubicBezTo>
                        <a:pt x="100" y="161"/>
                        <a:pt x="98" y="160"/>
                        <a:pt x="96" y="157"/>
                      </a:cubicBezTo>
                      <a:cubicBezTo>
                        <a:pt x="93" y="154"/>
                        <a:pt x="90" y="150"/>
                        <a:pt x="87" y="144"/>
                      </a:cubicBezTo>
                      <a:cubicBezTo>
                        <a:pt x="81" y="131"/>
                        <a:pt x="75" y="113"/>
                        <a:pt x="74" y="88"/>
                      </a:cubicBezTo>
                      <a:cubicBezTo>
                        <a:pt x="74" y="81"/>
                        <a:pt x="73" y="75"/>
                        <a:pt x="72" y="70"/>
                      </a:cubicBezTo>
                      <a:cubicBezTo>
                        <a:pt x="72" y="67"/>
                        <a:pt x="71" y="65"/>
                        <a:pt x="70" y="62"/>
                      </a:cubicBezTo>
                      <a:cubicBezTo>
                        <a:pt x="70" y="60"/>
                        <a:pt x="69" y="58"/>
                        <a:pt x="68" y="56"/>
                      </a:cubicBezTo>
                      <a:cubicBezTo>
                        <a:pt x="65" y="47"/>
                        <a:pt x="62" y="41"/>
                        <a:pt x="58" y="37"/>
                      </a:cubicBezTo>
                      <a:cubicBezTo>
                        <a:pt x="51" y="28"/>
                        <a:pt x="45" y="26"/>
                        <a:pt x="45" y="26"/>
                      </a:cubicBezTo>
                      <a:cubicBezTo>
                        <a:pt x="45" y="26"/>
                        <a:pt x="50" y="30"/>
                        <a:pt x="56" y="38"/>
                      </a:cubicBezTo>
                      <a:cubicBezTo>
                        <a:pt x="59" y="43"/>
                        <a:pt x="62" y="48"/>
                        <a:pt x="64" y="55"/>
                      </a:cubicBezTo>
                      <a:cubicBezTo>
                        <a:pt x="67" y="61"/>
                        <a:pt x="68" y="69"/>
                        <a:pt x="69" y="77"/>
                      </a:cubicBezTo>
                      <a:cubicBezTo>
                        <a:pt x="69" y="82"/>
                        <a:pt x="69" y="87"/>
                        <a:pt x="70" y="91"/>
                      </a:cubicBezTo>
                      <a:cubicBezTo>
                        <a:pt x="70" y="95"/>
                        <a:pt x="71" y="99"/>
                        <a:pt x="71" y="103"/>
                      </a:cubicBezTo>
                      <a:cubicBezTo>
                        <a:pt x="72" y="111"/>
                        <a:pt x="74" y="119"/>
                        <a:pt x="75" y="125"/>
                      </a:cubicBezTo>
                      <a:cubicBezTo>
                        <a:pt x="77" y="132"/>
                        <a:pt x="79" y="138"/>
                        <a:pt x="81" y="144"/>
                      </a:cubicBezTo>
                      <a:cubicBezTo>
                        <a:pt x="84" y="150"/>
                        <a:pt x="86" y="156"/>
                        <a:pt x="89" y="1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72" name="Freeform 33">
                  <a:extLst>
                    <a:ext uri="{FF2B5EF4-FFF2-40B4-BE49-F238E27FC236}">
                      <a16:creationId xmlns:a16="http://schemas.microsoft.com/office/drawing/2014/main" id="{0ACA5EDE-2D95-71F1-B31E-1E944D539F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87033" y="5514297"/>
                  <a:ext cx="125413" cy="101600"/>
                </a:xfrm>
                <a:custGeom>
                  <a:avLst/>
                  <a:gdLst>
                    <a:gd name="T0" fmla="*/ 7 w 186"/>
                    <a:gd name="T1" fmla="*/ 149 h 150"/>
                    <a:gd name="T2" fmla="*/ 25 w 186"/>
                    <a:gd name="T3" fmla="*/ 148 h 150"/>
                    <a:gd name="T4" fmla="*/ 72 w 186"/>
                    <a:gd name="T5" fmla="*/ 149 h 150"/>
                    <a:gd name="T6" fmla="*/ 110 w 186"/>
                    <a:gd name="T7" fmla="*/ 138 h 150"/>
                    <a:gd name="T8" fmla="*/ 128 w 186"/>
                    <a:gd name="T9" fmla="*/ 120 h 150"/>
                    <a:gd name="T10" fmla="*/ 140 w 186"/>
                    <a:gd name="T11" fmla="*/ 92 h 150"/>
                    <a:gd name="T12" fmla="*/ 146 w 186"/>
                    <a:gd name="T13" fmla="*/ 69 h 150"/>
                    <a:gd name="T14" fmla="*/ 153 w 186"/>
                    <a:gd name="T15" fmla="*/ 49 h 150"/>
                    <a:gd name="T16" fmla="*/ 165 w 186"/>
                    <a:gd name="T17" fmla="*/ 32 h 150"/>
                    <a:gd name="T18" fmla="*/ 186 w 186"/>
                    <a:gd name="T19" fmla="*/ 17 h 150"/>
                    <a:gd name="T20" fmla="*/ 177 w 186"/>
                    <a:gd name="T21" fmla="*/ 11 h 150"/>
                    <a:gd name="T22" fmla="*/ 155 w 186"/>
                    <a:gd name="T23" fmla="*/ 2 h 150"/>
                    <a:gd name="T24" fmla="*/ 122 w 186"/>
                    <a:gd name="T25" fmla="*/ 5 h 150"/>
                    <a:gd name="T26" fmla="*/ 83 w 186"/>
                    <a:gd name="T27" fmla="*/ 29 h 150"/>
                    <a:gd name="T28" fmla="*/ 70 w 186"/>
                    <a:gd name="T29" fmla="*/ 43 h 150"/>
                    <a:gd name="T30" fmla="*/ 60 w 186"/>
                    <a:gd name="T31" fmla="*/ 57 h 150"/>
                    <a:gd name="T32" fmla="*/ 47 w 186"/>
                    <a:gd name="T33" fmla="*/ 85 h 150"/>
                    <a:gd name="T34" fmla="*/ 31 w 186"/>
                    <a:gd name="T35" fmla="*/ 114 h 150"/>
                    <a:gd name="T36" fmla="*/ 18 w 186"/>
                    <a:gd name="T37" fmla="*/ 128 h 150"/>
                    <a:gd name="T38" fmla="*/ 0 w 186"/>
                    <a:gd name="T39" fmla="*/ 140 h 150"/>
                    <a:gd name="T40" fmla="*/ 6 w 186"/>
                    <a:gd name="T41" fmla="*/ 141 h 150"/>
                    <a:gd name="T42" fmla="*/ 23 w 186"/>
                    <a:gd name="T43" fmla="*/ 138 h 150"/>
                    <a:gd name="T44" fmla="*/ 34 w 186"/>
                    <a:gd name="T45" fmla="*/ 133 h 150"/>
                    <a:gd name="T46" fmla="*/ 46 w 186"/>
                    <a:gd name="T47" fmla="*/ 125 h 150"/>
                    <a:gd name="T48" fmla="*/ 59 w 186"/>
                    <a:gd name="T49" fmla="*/ 114 h 150"/>
                    <a:gd name="T50" fmla="*/ 73 w 186"/>
                    <a:gd name="T51" fmla="*/ 97 h 150"/>
                    <a:gd name="T52" fmla="*/ 97 w 186"/>
                    <a:gd name="T53" fmla="*/ 65 h 150"/>
                    <a:gd name="T54" fmla="*/ 115 w 186"/>
                    <a:gd name="T55" fmla="*/ 46 h 150"/>
                    <a:gd name="T56" fmla="*/ 128 w 186"/>
                    <a:gd name="T57" fmla="*/ 37 h 150"/>
                    <a:gd name="T58" fmla="*/ 133 w 186"/>
                    <a:gd name="T59" fmla="*/ 36 h 150"/>
                    <a:gd name="T60" fmla="*/ 128 w 186"/>
                    <a:gd name="T61" fmla="*/ 39 h 150"/>
                    <a:gd name="T62" fmla="*/ 117 w 186"/>
                    <a:gd name="T63" fmla="*/ 49 h 150"/>
                    <a:gd name="T64" fmla="*/ 109 w 186"/>
                    <a:gd name="T65" fmla="*/ 56 h 150"/>
                    <a:gd name="T66" fmla="*/ 101 w 186"/>
                    <a:gd name="T67" fmla="*/ 66 h 150"/>
                    <a:gd name="T68" fmla="*/ 93 w 186"/>
                    <a:gd name="T69" fmla="*/ 76 h 150"/>
                    <a:gd name="T70" fmla="*/ 84 w 186"/>
                    <a:gd name="T71" fmla="*/ 89 h 150"/>
                    <a:gd name="T72" fmla="*/ 65 w 186"/>
                    <a:gd name="T73" fmla="*/ 115 h 150"/>
                    <a:gd name="T74" fmla="*/ 46 w 186"/>
                    <a:gd name="T75" fmla="*/ 132 h 150"/>
                    <a:gd name="T76" fmla="*/ 7 w 186"/>
                    <a:gd name="T77" fmla="*/ 149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6" h="150">
                      <a:moveTo>
                        <a:pt x="7" y="149"/>
                      </a:moveTo>
                      <a:cubicBezTo>
                        <a:pt x="7" y="149"/>
                        <a:pt x="14" y="148"/>
                        <a:pt x="25" y="148"/>
                      </a:cubicBezTo>
                      <a:cubicBezTo>
                        <a:pt x="36" y="148"/>
                        <a:pt x="52" y="147"/>
                        <a:pt x="72" y="149"/>
                      </a:cubicBezTo>
                      <a:cubicBezTo>
                        <a:pt x="84" y="150"/>
                        <a:pt x="98" y="147"/>
                        <a:pt x="110" y="138"/>
                      </a:cubicBezTo>
                      <a:cubicBezTo>
                        <a:pt x="117" y="134"/>
                        <a:pt x="122" y="128"/>
                        <a:pt x="128" y="120"/>
                      </a:cubicBezTo>
                      <a:cubicBezTo>
                        <a:pt x="133" y="112"/>
                        <a:pt x="137" y="103"/>
                        <a:pt x="140" y="92"/>
                      </a:cubicBezTo>
                      <a:cubicBezTo>
                        <a:pt x="142" y="84"/>
                        <a:pt x="144" y="76"/>
                        <a:pt x="146" y="69"/>
                      </a:cubicBezTo>
                      <a:cubicBezTo>
                        <a:pt x="148" y="62"/>
                        <a:pt x="150" y="55"/>
                        <a:pt x="153" y="49"/>
                      </a:cubicBezTo>
                      <a:cubicBezTo>
                        <a:pt x="157" y="43"/>
                        <a:pt x="160" y="37"/>
                        <a:pt x="165" y="32"/>
                      </a:cubicBezTo>
                      <a:cubicBezTo>
                        <a:pt x="171" y="27"/>
                        <a:pt x="177" y="22"/>
                        <a:pt x="186" y="17"/>
                      </a:cubicBezTo>
                      <a:cubicBezTo>
                        <a:pt x="186" y="17"/>
                        <a:pt x="183" y="14"/>
                        <a:pt x="177" y="11"/>
                      </a:cubicBezTo>
                      <a:cubicBezTo>
                        <a:pt x="172" y="7"/>
                        <a:pt x="164" y="4"/>
                        <a:pt x="155" y="2"/>
                      </a:cubicBezTo>
                      <a:cubicBezTo>
                        <a:pt x="145" y="0"/>
                        <a:pt x="134" y="0"/>
                        <a:pt x="122" y="5"/>
                      </a:cubicBezTo>
                      <a:cubicBezTo>
                        <a:pt x="110" y="9"/>
                        <a:pt x="97" y="16"/>
                        <a:pt x="83" y="29"/>
                      </a:cubicBezTo>
                      <a:cubicBezTo>
                        <a:pt x="78" y="34"/>
                        <a:pt x="73" y="38"/>
                        <a:pt x="70" y="43"/>
                      </a:cubicBezTo>
                      <a:cubicBezTo>
                        <a:pt x="66" y="48"/>
                        <a:pt x="63" y="52"/>
                        <a:pt x="60" y="57"/>
                      </a:cubicBezTo>
                      <a:cubicBezTo>
                        <a:pt x="55" y="66"/>
                        <a:pt x="51" y="75"/>
                        <a:pt x="47" y="85"/>
                      </a:cubicBezTo>
                      <a:cubicBezTo>
                        <a:pt x="43" y="94"/>
                        <a:pt x="39" y="104"/>
                        <a:pt x="31" y="114"/>
                      </a:cubicBezTo>
                      <a:cubicBezTo>
                        <a:pt x="28" y="119"/>
                        <a:pt x="24" y="123"/>
                        <a:pt x="18" y="128"/>
                      </a:cubicBezTo>
                      <a:cubicBezTo>
                        <a:pt x="13" y="132"/>
                        <a:pt x="7" y="137"/>
                        <a:pt x="0" y="140"/>
                      </a:cubicBezTo>
                      <a:cubicBezTo>
                        <a:pt x="0" y="140"/>
                        <a:pt x="2" y="141"/>
                        <a:pt x="6" y="141"/>
                      </a:cubicBezTo>
                      <a:cubicBezTo>
                        <a:pt x="10" y="141"/>
                        <a:pt x="16" y="140"/>
                        <a:pt x="23" y="138"/>
                      </a:cubicBezTo>
                      <a:cubicBezTo>
                        <a:pt x="26" y="136"/>
                        <a:pt x="30" y="135"/>
                        <a:pt x="34" y="133"/>
                      </a:cubicBezTo>
                      <a:cubicBezTo>
                        <a:pt x="38" y="131"/>
                        <a:pt x="42" y="128"/>
                        <a:pt x="46" y="125"/>
                      </a:cubicBezTo>
                      <a:cubicBezTo>
                        <a:pt x="50" y="122"/>
                        <a:pt x="55" y="118"/>
                        <a:pt x="59" y="114"/>
                      </a:cubicBezTo>
                      <a:cubicBezTo>
                        <a:pt x="64" y="109"/>
                        <a:pt x="68" y="103"/>
                        <a:pt x="73" y="97"/>
                      </a:cubicBezTo>
                      <a:cubicBezTo>
                        <a:pt x="82" y="84"/>
                        <a:pt x="90" y="73"/>
                        <a:pt x="97" y="65"/>
                      </a:cubicBezTo>
                      <a:cubicBezTo>
                        <a:pt x="104" y="56"/>
                        <a:pt x="110" y="50"/>
                        <a:pt x="115" y="46"/>
                      </a:cubicBezTo>
                      <a:cubicBezTo>
                        <a:pt x="121" y="42"/>
                        <a:pt x="125" y="39"/>
                        <a:pt x="128" y="37"/>
                      </a:cubicBezTo>
                      <a:cubicBezTo>
                        <a:pt x="131" y="36"/>
                        <a:pt x="133" y="36"/>
                        <a:pt x="133" y="36"/>
                      </a:cubicBezTo>
                      <a:cubicBezTo>
                        <a:pt x="133" y="36"/>
                        <a:pt x="131" y="37"/>
                        <a:pt x="128" y="39"/>
                      </a:cubicBezTo>
                      <a:cubicBezTo>
                        <a:pt x="125" y="41"/>
                        <a:pt x="121" y="44"/>
                        <a:pt x="117" y="49"/>
                      </a:cubicBezTo>
                      <a:cubicBezTo>
                        <a:pt x="114" y="51"/>
                        <a:pt x="112" y="54"/>
                        <a:pt x="109" y="56"/>
                      </a:cubicBezTo>
                      <a:cubicBezTo>
                        <a:pt x="107" y="59"/>
                        <a:pt x="104" y="62"/>
                        <a:pt x="101" y="66"/>
                      </a:cubicBezTo>
                      <a:cubicBezTo>
                        <a:pt x="98" y="69"/>
                        <a:pt x="95" y="72"/>
                        <a:pt x="93" y="76"/>
                      </a:cubicBezTo>
                      <a:cubicBezTo>
                        <a:pt x="90" y="80"/>
                        <a:pt x="87" y="84"/>
                        <a:pt x="84" y="89"/>
                      </a:cubicBezTo>
                      <a:cubicBezTo>
                        <a:pt x="78" y="99"/>
                        <a:pt x="71" y="108"/>
                        <a:pt x="65" y="115"/>
                      </a:cubicBezTo>
                      <a:cubicBezTo>
                        <a:pt x="58" y="122"/>
                        <a:pt x="52" y="127"/>
                        <a:pt x="46" y="132"/>
                      </a:cubicBezTo>
                      <a:cubicBezTo>
                        <a:pt x="33" y="141"/>
                        <a:pt x="21" y="146"/>
                        <a:pt x="7" y="14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73" name="Freeform 34">
                  <a:extLst>
                    <a:ext uri="{FF2B5EF4-FFF2-40B4-BE49-F238E27FC236}">
                      <a16:creationId xmlns:a16="http://schemas.microsoft.com/office/drawing/2014/main" id="{AB142A23-FE54-FA64-81BA-64F7227EEF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23533" y="5531760"/>
                  <a:ext cx="65088" cy="130175"/>
                </a:xfrm>
                <a:custGeom>
                  <a:avLst/>
                  <a:gdLst>
                    <a:gd name="T0" fmla="*/ 44 w 96"/>
                    <a:gd name="T1" fmla="*/ 189 h 193"/>
                    <a:gd name="T2" fmla="*/ 38 w 96"/>
                    <a:gd name="T3" fmla="*/ 172 h 193"/>
                    <a:gd name="T4" fmla="*/ 15 w 96"/>
                    <a:gd name="T5" fmla="*/ 131 h 193"/>
                    <a:gd name="T6" fmla="*/ 1 w 96"/>
                    <a:gd name="T7" fmla="*/ 97 h 193"/>
                    <a:gd name="T8" fmla="*/ 2 w 96"/>
                    <a:gd name="T9" fmla="*/ 78 h 193"/>
                    <a:gd name="T10" fmla="*/ 11 w 96"/>
                    <a:gd name="T11" fmla="*/ 59 h 193"/>
                    <a:gd name="T12" fmla="*/ 19 w 96"/>
                    <a:gd name="T13" fmla="*/ 46 h 193"/>
                    <a:gd name="T14" fmla="*/ 24 w 96"/>
                    <a:gd name="T15" fmla="*/ 32 h 193"/>
                    <a:gd name="T16" fmla="*/ 9 w 96"/>
                    <a:gd name="T17" fmla="*/ 0 h 193"/>
                    <a:gd name="T18" fmla="*/ 19 w 96"/>
                    <a:gd name="T19" fmla="*/ 1 h 193"/>
                    <a:gd name="T20" fmla="*/ 43 w 96"/>
                    <a:gd name="T21" fmla="*/ 6 h 193"/>
                    <a:gd name="T22" fmla="*/ 72 w 96"/>
                    <a:gd name="T23" fmla="*/ 23 h 193"/>
                    <a:gd name="T24" fmla="*/ 84 w 96"/>
                    <a:gd name="T25" fmla="*/ 39 h 193"/>
                    <a:gd name="T26" fmla="*/ 93 w 96"/>
                    <a:gd name="T27" fmla="*/ 61 h 193"/>
                    <a:gd name="T28" fmla="*/ 93 w 96"/>
                    <a:gd name="T29" fmla="*/ 95 h 193"/>
                    <a:gd name="T30" fmla="*/ 80 w 96"/>
                    <a:gd name="T31" fmla="*/ 123 h 193"/>
                    <a:gd name="T32" fmla="*/ 73 w 96"/>
                    <a:gd name="T33" fmla="*/ 137 h 193"/>
                    <a:gd name="T34" fmla="*/ 66 w 96"/>
                    <a:gd name="T35" fmla="*/ 152 h 193"/>
                    <a:gd name="T36" fmla="*/ 55 w 96"/>
                    <a:gd name="T37" fmla="*/ 193 h 193"/>
                    <a:gd name="T38" fmla="*/ 53 w 96"/>
                    <a:gd name="T39" fmla="*/ 187 h 193"/>
                    <a:gd name="T40" fmla="*/ 49 w 96"/>
                    <a:gd name="T41" fmla="*/ 170 h 193"/>
                    <a:gd name="T42" fmla="*/ 48 w 96"/>
                    <a:gd name="T43" fmla="*/ 144 h 193"/>
                    <a:gd name="T44" fmla="*/ 50 w 96"/>
                    <a:gd name="T45" fmla="*/ 128 h 193"/>
                    <a:gd name="T46" fmla="*/ 55 w 96"/>
                    <a:gd name="T47" fmla="*/ 110 h 193"/>
                    <a:gd name="T48" fmla="*/ 59 w 96"/>
                    <a:gd name="T49" fmla="*/ 91 h 193"/>
                    <a:gd name="T50" fmla="*/ 60 w 96"/>
                    <a:gd name="T51" fmla="*/ 75 h 193"/>
                    <a:gd name="T52" fmla="*/ 57 w 96"/>
                    <a:gd name="T53" fmla="*/ 52 h 193"/>
                    <a:gd name="T54" fmla="*/ 51 w 96"/>
                    <a:gd name="T55" fmla="*/ 40 h 193"/>
                    <a:gd name="T56" fmla="*/ 48 w 96"/>
                    <a:gd name="T57" fmla="*/ 36 h 193"/>
                    <a:gd name="T58" fmla="*/ 54 w 96"/>
                    <a:gd name="T59" fmla="*/ 53 h 193"/>
                    <a:gd name="T60" fmla="*/ 57 w 96"/>
                    <a:gd name="T61" fmla="*/ 73 h 193"/>
                    <a:gd name="T62" fmla="*/ 53 w 96"/>
                    <a:gd name="T63" fmla="*/ 97 h 193"/>
                    <a:gd name="T64" fmla="*/ 46 w 96"/>
                    <a:gd name="T65" fmla="*/ 124 h 193"/>
                    <a:gd name="T66" fmla="*/ 43 w 96"/>
                    <a:gd name="T67" fmla="*/ 148 h 193"/>
                    <a:gd name="T68" fmla="*/ 44 w 96"/>
                    <a:gd name="T69" fmla="*/ 189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96" h="193">
                      <a:moveTo>
                        <a:pt x="44" y="189"/>
                      </a:moveTo>
                      <a:cubicBezTo>
                        <a:pt x="44" y="189"/>
                        <a:pt x="43" y="183"/>
                        <a:pt x="38" y="172"/>
                      </a:cubicBezTo>
                      <a:cubicBezTo>
                        <a:pt x="34" y="161"/>
                        <a:pt x="26" y="147"/>
                        <a:pt x="15" y="131"/>
                      </a:cubicBezTo>
                      <a:cubicBezTo>
                        <a:pt x="8" y="121"/>
                        <a:pt x="2" y="109"/>
                        <a:pt x="1" y="97"/>
                      </a:cubicBezTo>
                      <a:cubicBezTo>
                        <a:pt x="0" y="91"/>
                        <a:pt x="0" y="84"/>
                        <a:pt x="2" y="78"/>
                      </a:cubicBezTo>
                      <a:cubicBezTo>
                        <a:pt x="4" y="72"/>
                        <a:pt x="6" y="66"/>
                        <a:pt x="11" y="59"/>
                      </a:cubicBezTo>
                      <a:cubicBezTo>
                        <a:pt x="14" y="54"/>
                        <a:pt x="17" y="50"/>
                        <a:pt x="19" y="46"/>
                      </a:cubicBezTo>
                      <a:cubicBezTo>
                        <a:pt x="21" y="41"/>
                        <a:pt x="23" y="37"/>
                        <a:pt x="24" y="32"/>
                      </a:cubicBezTo>
                      <a:cubicBezTo>
                        <a:pt x="24" y="23"/>
                        <a:pt x="21" y="12"/>
                        <a:pt x="9" y="0"/>
                      </a:cubicBezTo>
                      <a:cubicBezTo>
                        <a:pt x="9" y="0"/>
                        <a:pt x="13" y="0"/>
                        <a:pt x="19" y="1"/>
                      </a:cubicBezTo>
                      <a:cubicBezTo>
                        <a:pt x="26" y="2"/>
                        <a:pt x="34" y="3"/>
                        <a:pt x="43" y="6"/>
                      </a:cubicBezTo>
                      <a:cubicBezTo>
                        <a:pt x="53" y="9"/>
                        <a:pt x="63" y="15"/>
                        <a:pt x="72" y="23"/>
                      </a:cubicBezTo>
                      <a:cubicBezTo>
                        <a:pt x="76" y="27"/>
                        <a:pt x="81" y="33"/>
                        <a:pt x="84" y="39"/>
                      </a:cubicBezTo>
                      <a:cubicBezTo>
                        <a:pt x="88" y="45"/>
                        <a:pt x="91" y="53"/>
                        <a:pt x="93" y="61"/>
                      </a:cubicBezTo>
                      <a:cubicBezTo>
                        <a:pt x="96" y="74"/>
                        <a:pt x="95" y="86"/>
                        <a:pt x="93" y="95"/>
                      </a:cubicBezTo>
                      <a:cubicBezTo>
                        <a:pt x="90" y="105"/>
                        <a:pt x="85" y="114"/>
                        <a:pt x="80" y="123"/>
                      </a:cubicBezTo>
                      <a:cubicBezTo>
                        <a:pt x="78" y="127"/>
                        <a:pt x="75" y="132"/>
                        <a:pt x="73" y="137"/>
                      </a:cubicBezTo>
                      <a:cubicBezTo>
                        <a:pt x="70" y="142"/>
                        <a:pt x="68" y="147"/>
                        <a:pt x="66" y="152"/>
                      </a:cubicBezTo>
                      <a:cubicBezTo>
                        <a:pt x="61" y="163"/>
                        <a:pt x="57" y="176"/>
                        <a:pt x="55" y="193"/>
                      </a:cubicBezTo>
                      <a:cubicBezTo>
                        <a:pt x="55" y="193"/>
                        <a:pt x="54" y="191"/>
                        <a:pt x="53" y="187"/>
                      </a:cubicBezTo>
                      <a:cubicBezTo>
                        <a:pt x="51" y="183"/>
                        <a:pt x="50" y="177"/>
                        <a:pt x="49" y="170"/>
                      </a:cubicBezTo>
                      <a:cubicBezTo>
                        <a:pt x="47" y="163"/>
                        <a:pt x="47" y="155"/>
                        <a:pt x="48" y="144"/>
                      </a:cubicBezTo>
                      <a:cubicBezTo>
                        <a:pt x="48" y="139"/>
                        <a:pt x="49" y="134"/>
                        <a:pt x="50" y="128"/>
                      </a:cubicBezTo>
                      <a:cubicBezTo>
                        <a:pt x="51" y="122"/>
                        <a:pt x="53" y="116"/>
                        <a:pt x="55" y="110"/>
                      </a:cubicBezTo>
                      <a:cubicBezTo>
                        <a:pt x="57" y="103"/>
                        <a:pt x="58" y="96"/>
                        <a:pt x="59" y="91"/>
                      </a:cubicBezTo>
                      <a:cubicBezTo>
                        <a:pt x="60" y="85"/>
                        <a:pt x="60" y="80"/>
                        <a:pt x="60" y="75"/>
                      </a:cubicBezTo>
                      <a:cubicBezTo>
                        <a:pt x="60" y="66"/>
                        <a:pt x="59" y="58"/>
                        <a:pt x="57" y="52"/>
                      </a:cubicBezTo>
                      <a:cubicBezTo>
                        <a:pt x="55" y="47"/>
                        <a:pt x="53" y="43"/>
                        <a:pt x="51" y="40"/>
                      </a:cubicBezTo>
                      <a:cubicBezTo>
                        <a:pt x="49" y="38"/>
                        <a:pt x="48" y="36"/>
                        <a:pt x="48" y="36"/>
                      </a:cubicBezTo>
                      <a:cubicBezTo>
                        <a:pt x="48" y="36"/>
                        <a:pt x="52" y="43"/>
                        <a:pt x="54" y="53"/>
                      </a:cubicBezTo>
                      <a:cubicBezTo>
                        <a:pt x="55" y="59"/>
                        <a:pt x="57" y="65"/>
                        <a:pt x="57" y="73"/>
                      </a:cubicBezTo>
                      <a:cubicBezTo>
                        <a:pt x="57" y="80"/>
                        <a:pt x="56" y="88"/>
                        <a:pt x="53" y="97"/>
                      </a:cubicBezTo>
                      <a:cubicBezTo>
                        <a:pt x="50" y="107"/>
                        <a:pt x="48" y="116"/>
                        <a:pt x="46" y="124"/>
                      </a:cubicBezTo>
                      <a:cubicBezTo>
                        <a:pt x="44" y="133"/>
                        <a:pt x="43" y="140"/>
                        <a:pt x="43" y="148"/>
                      </a:cubicBezTo>
                      <a:cubicBezTo>
                        <a:pt x="41" y="162"/>
                        <a:pt x="42" y="176"/>
                        <a:pt x="44" y="1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74" name="Freeform 35">
                  <a:extLst>
                    <a:ext uri="{FF2B5EF4-FFF2-40B4-BE49-F238E27FC236}">
                      <a16:creationId xmlns:a16="http://schemas.microsoft.com/office/drawing/2014/main" id="{E9FC786B-42C8-73E0-B441-8896623550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14008" y="5634947"/>
                  <a:ext cx="153988" cy="92075"/>
                </a:xfrm>
                <a:custGeom>
                  <a:avLst/>
                  <a:gdLst>
                    <a:gd name="T0" fmla="*/ 4 w 227"/>
                    <a:gd name="T1" fmla="*/ 107 h 134"/>
                    <a:gd name="T2" fmla="*/ 23 w 227"/>
                    <a:gd name="T3" fmla="*/ 111 h 134"/>
                    <a:gd name="T4" fmla="*/ 70 w 227"/>
                    <a:gd name="T5" fmla="*/ 128 h 134"/>
                    <a:gd name="T6" fmla="*/ 112 w 227"/>
                    <a:gd name="T7" fmla="*/ 129 h 134"/>
                    <a:gd name="T8" fmla="*/ 135 w 227"/>
                    <a:gd name="T9" fmla="*/ 117 h 134"/>
                    <a:gd name="T10" fmla="*/ 157 w 227"/>
                    <a:gd name="T11" fmla="*/ 93 h 134"/>
                    <a:gd name="T12" fmla="*/ 170 w 227"/>
                    <a:gd name="T13" fmla="*/ 73 h 134"/>
                    <a:gd name="T14" fmla="*/ 184 w 227"/>
                    <a:gd name="T15" fmla="*/ 56 h 134"/>
                    <a:gd name="T16" fmla="*/ 227 w 227"/>
                    <a:gd name="T17" fmla="*/ 36 h 134"/>
                    <a:gd name="T18" fmla="*/ 221 w 227"/>
                    <a:gd name="T19" fmla="*/ 26 h 134"/>
                    <a:gd name="T20" fmla="*/ 202 w 227"/>
                    <a:gd name="T21" fmla="*/ 9 h 134"/>
                    <a:gd name="T22" fmla="*/ 168 w 227"/>
                    <a:gd name="T23" fmla="*/ 0 h 134"/>
                    <a:gd name="T24" fmla="*/ 146 w 227"/>
                    <a:gd name="T25" fmla="*/ 3 h 134"/>
                    <a:gd name="T26" fmla="*/ 120 w 227"/>
                    <a:gd name="T27" fmla="*/ 11 h 134"/>
                    <a:gd name="T28" fmla="*/ 88 w 227"/>
                    <a:gd name="T29" fmla="*/ 31 h 134"/>
                    <a:gd name="T30" fmla="*/ 66 w 227"/>
                    <a:gd name="T31" fmla="*/ 55 h 134"/>
                    <a:gd name="T32" fmla="*/ 54 w 227"/>
                    <a:gd name="T33" fmla="*/ 67 h 134"/>
                    <a:gd name="T34" fmla="*/ 47 w 227"/>
                    <a:gd name="T35" fmla="*/ 73 h 134"/>
                    <a:gd name="T36" fmla="*/ 40 w 227"/>
                    <a:gd name="T37" fmla="*/ 79 h 134"/>
                    <a:gd name="T38" fmla="*/ 0 w 227"/>
                    <a:gd name="T39" fmla="*/ 96 h 134"/>
                    <a:gd name="T40" fmla="*/ 24 w 227"/>
                    <a:gd name="T41" fmla="*/ 100 h 134"/>
                    <a:gd name="T42" fmla="*/ 51 w 227"/>
                    <a:gd name="T43" fmla="*/ 95 h 134"/>
                    <a:gd name="T44" fmla="*/ 68 w 227"/>
                    <a:gd name="T45" fmla="*/ 88 h 134"/>
                    <a:gd name="T46" fmla="*/ 87 w 227"/>
                    <a:gd name="T47" fmla="*/ 76 h 134"/>
                    <a:gd name="T48" fmla="*/ 106 w 227"/>
                    <a:gd name="T49" fmla="*/ 62 h 134"/>
                    <a:gd name="T50" fmla="*/ 122 w 227"/>
                    <a:gd name="T51" fmla="*/ 52 h 134"/>
                    <a:gd name="T52" fmla="*/ 147 w 227"/>
                    <a:gd name="T53" fmla="*/ 39 h 134"/>
                    <a:gd name="T54" fmla="*/ 163 w 227"/>
                    <a:gd name="T55" fmla="*/ 35 h 134"/>
                    <a:gd name="T56" fmla="*/ 168 w 227"/>
                    <a:gd name="T57" fmla="*/ 35 h 134"/>
                    <a:gd name="T58" fmla="*/ 162 w 227"/>
                    <a:gd name="T59" fmla="*/ 37 h 134"/>
                    <a:gd name="T60" fmla="*/ 147 w 227"/>
                    <a:gd name="T61" fmla="*/ 43 h 134"/>
                    <a:gd name="T62" fmla="*/ 101 w 227"/>
                    <a:gd name="T63" fmla="*/ 71 h 134"/>
                    <a:gd name="T64" fmla="*/ 48 w 227"/>
                    <a:gd name="T65" fmla="*/ 102 h 134"/>
                    <a:gd name="T66" fmla="*/ 4 w 227"/>
                    <a:gd name="T67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227" h="134">
                      <a:moveTo>
                        <a:pt x="4" y="107"/>
                      </a:moveTo>
                      <a:cubicBezTo>
                        <a:pt x="4" y="107"/>
                        <a:pt x="11" y="108"/>
                        <a:pt x="23" y="111"/>
                      </a:cubicBezTo>
                      <a:cubicBezTo>
                        <a:pt x="34" y="115"/>
                        <a:pt x="51" y="120"/>
                        <a:pt x="70" y="128"/>
                      </a:cubicBezTo>
                      <a:cubicBezTo>
                        <a:pt x="82" y="133"/>
                        <a:pt x="96" y="134"/>
                        <a:pt x="112" y="129"/>
                      </a:cubicBezTo>
                      <a:cubicBezTo>
                        <a:pt x="120" y="127"/>
                        <a:pt x="127" y="123"/>
                        <a:pt x="135" y="117"/>
                      </a:cubicBezTo>
                      <a:cubicBezTo>
                        <a:pt x="143" y="111"/>
                        <a:pt x="150" y="103"/>
                        <a:pt x="157" y="93"/>
                      </a:cubicBezTo>
                      <a:cubicBezTo>
                        <a:pt x="161" y="86"/>
                        <a:pt x="166" y="79"/>
                        <a:pt x="170" y="73"/>
                      </a:cubicBezTo>
                      <a:cubicBezTo>
                        <a:pt x="174" y="67"/>
                        <a:pt x="179" y="61"/>
                        <a:pt x="184" y="56"/>
                      </a:cubicBezTo>
                      <a:cubicBezTo>
                        <a:pt x="194" y="46"/>
                        <a:pt x="207" y="39"/>
                        <a:pt x="227" y="36"/>
                      </a:cubicBezTo>
                      <a:cubicBezTo>
                        <a:pt x="227" y="36"/>
                        <a:pt x="225" y="31"/>
                        <a:pt x="221" y="26"/>
                      </a:cubicBezTo>
                      <a:cubicBezTo>
                        <a:pt x="217" y="21"/>
                        <a:pt x="210" y="14"/>
                        <a:pt x="202" y="9"/>
                      </a:cubicBezTo>
                      <a:cubicBezTo>
                        <a:pt x="193" y="4"/>
                        <a:pt x="182" y="1"/>
                        <a:pt x="168" y="0"/>
                      </a:cubicBezTo>
                      <a:cubicBezTo>
                        <a:pt x="161" y="0"/>
                        <a:pt x="154" y="1"/>
                        <a:pt x="146" y="3"/>
                      </a:cubicBezTo>
                      <a:cubicBezTo>
                        <a:pt x="138" y="5"/>
                        <a:pt x="130" y="7"/>
                        <a:pt x="120" y="11"/>
                      </a:cubicBezTo>
                      <a:cubicBezTo>
                        <a:pt x="106" y="17"/>
                        <a:pt x="97" y="24"/>
                        <a:pt x="88" y="31"/>
                      </a:cubicBezTo>
                      <a:cubicBezTo>
                        <a:pt x="80" y="39"/>
                        <a:pt x="73" y="47"/>
                        <a:pt x="66" y="55"/>
                      </a:cubicBezTo>
                      <a:cubicBezTo>
                        <a:pt x="62" y="59"/>
                        <a:pt x="58" y="63"/>
                        <a:pt x="54" y="67"/>
                      </a:cubicBezTo>
                      <a:cubicBezTo>
                        <a:pt x="52" y="69"/>
                        <a:pt x="50" y="71"/>
                        <a:pt x="47" y="73"/>
                      </a:cubicBezTo>
                      <a:cubicBezTo>
                        <a:pt x="45" y="75"/>
                        <a:pt x="43" y="77"/>
                        <a:pt x="40" y="79"/>
                      </a:cubicBezTo>
                      <a:cubicBezTo>
                        <a:pt x="30" y="86"/>
                        <a:pt x="17" y="92"/>
                        <a:pt x="0" y="96"/>
                      </a:cubicBezTo>
                      <a:cubicBezTo>
                        <a:pt x="0" y="96"/>
                        <a:pt x="8" y="100"/>
                        <a:pt x="24" y="100"/>
                      </a:cubicBezTo>
                      <a:cubicBezTo>
                        <a:pt x="31" y="100"/>
                        <a:pt x="41" y="99"/>
                        <a:pt x="51" y="95"/>
                      </a:cubicBezTo>
                      <a:cubicBezTo>
                        <a:pt x="57" y="93"/>
                        <a:pt x="63" y="91"/>
                        <a:pt x="68" y="88"/>
                      </a:cubicBezTo>
                      <a:cubicBezTo>
                        <a:pt x="74" y="85"/>
                        <a:pt x="81" y="81"/>
                        <a:pt x="87" y="76"/>
                      </a:cubicBezTo>
                      <a:cubicBezTo>
                        <a:pt x="94" y="70"/>
                        <a:pt x="100" y="66"/>
                        <a:pt x="106" y="62"/>
                      </a:cubicBezTo>
                      <a:cubicBezTo>
                        <a:pt x="112" y="58"/>
                        <a:pt x="117" y="54"/>
                        <a:pt x="122" y="52"/>
                      </a:cubicBezTo>
                      <a:cubicBezTo>
                        <a:pt x="132" y="46"/>
                        <a:pt x="140" y="42"/>
                        <a:pt x="147" y="39"/>
                      </a:cubicBezTo>
                      <a:cubicBezTo>
                        <a:pt x="154" y="37"/>
                        <a:pt x="159" y="36"/>
                        <a:pt x="163" y="35"/>
                      </a:cubicBezTo>
                      <a:cubicBezTo>
                        <a:pt x="166" y="35"/>
                        <a:pt x="168" y="35"/>
                        <a:pt x="168" y="35"/>
                      </a:cubicBezTo>
                      <a:cubicBezTo>
                        <a:pt x="168" y="35"/>
                        <a:pt x="166" y="35"/>
                        <a:pt x="162" y="37"/>
                      </a:cubicBezTo>
                      <a:cubicBezTo>
                        <a:pt x="159" y="38"/>
                        <a:pt x="154" y="40"/>
                        <a:pt x="147" y="43"/>
                      </a:cubicBezTo>
                      <a:cubicBezTo>
                        <a:pt x="135" y="48"/>
                        <a:pt x="118" y="57"/>
                        <a:pt x="101" y="71"/>
                      </a:cubicBezTo>
                      <a:cubicBezTo>
                        <a:pt x="81" y="88"/>
                        <a:pt x="64" y="97"/>
                        <a:pt x="48" y="102"/>
                      </a:cubicBezTo>
                      <a:cubicBezTo>
                        <a:pt x="33" y="107"/>
                        <a:pt x="19" y="108"/>
                        <a:pt x="4" y="10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75" name="Freeform 36">
                  <a:extLst>
                    <a:ext uri="{FF2B5EF4-FFF2-40B4-BE49-F238E27FC236}">
                      <a16:creationId xmlns:a16="http://schemas.microsoft.com/office/drawing/2014/main" id="{E0FC3D84-234A-901F-7AFF-3496503EA4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52095" y="5601610"/>
                  <a:ext cx="74613" cy="144463"/>
                </a:xfrm>
                <a:custGeom>
                  <a:avLst/>
                  <a:gdLst>
                    <a:gd name="T0" fmla="*/ 18 w 109"/>
                    <a:gd name="T1" fmla="*/ 205 h 211"/>
                    <a:gd name="T2" fmla="*/ 17 w 109"/>
                    <a:gd name="T3" fmla="*/ 185 h 211"/>
                    <a:gd name="T4" fmla="*/ 6 w 109"/>
                    <a:gd name="T5" fmla="*/ 137 h 211"/>
                    <a:gd name="T6" fmla="*/ 2 w 109"/>
                    <a:gd name="T7" fmla="*/ 97 h 211"/>
                    <a:gd name="T8" fmla="*/ 10 w 109"/>
                    <a:gd name="T9" fmla="*/ 78 h 211"/>
                    <a:gd name="T10" fmla="*/ 25 w 109"/>
                    <a:gd name="T11" fmla="*/ 61 h 211"/>
                    <a:gd name="T12" fmla="*/ 48 w 109"/>
                    <a:gd name="T13" fmla="*/ 37 h 211"/>
                    <a:gd name="T14" fmla="*/ 44 w 109"/>
                    <a:gd name="T15" fmla="*/ 0 h 211"/>
                    <a:gd name="T16" fmla="*/ 54 w 109"/>
                    <a:gd name="T17" fmla="*/ 4 h 211"/>
                    <a:gd name="T18" fmla="*/ 77 w 109"/>
                    <a:gd name="T19" fmla="*/ 17 h 211"/>
                    <a:gd name="T20" fmla="*/ 100 w 109"/>
                    <a:gd name="T21" fmla="*/ 44 h 211"/>
                    <a:gd name="T22" fmla="*/ 107 w 109"/>
                    <a:gd name="T23" fmla="*/ 64 h 211"/>
                    <a:gd name="T24" fmla="*/ 108 w 109"/>
                    <a:gd name="T25" fmla="*/ 90 h 211"/>
                    <a:gd name="T26" fmla="*/ 104 w 109"/>
                    <a:gd name="T27" fmla="*/ 109 h 211"/>
                    <a:gd name="T28" fmla="*/ 97 w 109"/>
                    <a:gd name="T29" fmla="*/ 124 h 211"/>
                    <a:gd name="T30" fmla="*/ 87 w 109"/>
                    <a:gd name="T31" fmla="*/ 137 h 211"/>
                    <a:gd name="T32" fmla="*/ 76 w 109"/>
                    <a:gd name="T33" fmla="*/ 148 h 211"/>
                    <a:gd name="T34" fmla="*/ 29 w 109"/>
                    <a:gd name="T35" fmla="*/ 211 h 211"/>
                    <a:gd name="T36" fmla="*/ 28 w 109"/>
                    <a:gd name="T37" fmla="*/ 205 h 211"/>
                    <a:gd name="T38" fmla="*/ 29 w 109"/>
                    <a:gd name="T39" fmla="*/ 187 h 211"/>
                    <a:gd name="T40" fmla="*/ 36 w 109"/>
                    <a:gd name="T41" fmla="*/ 160 h 211"/>
                    <a:gd name="T42" fmla="*/ 54 w 109"/>
                    <a:gd name="T43" fmla="*/ 127 h 211"/>
                    <a:gd name="T44" fmla="*/ 64 w 109"/>
                    <a:gd name="T45" fmla="*/ 109 h 211"/>
                    <a:gd name="T46" fmla="*/ 71 w 109"/>
                    <a:gd name="T47" fmla="*/ 93 h 211"/>
                    <a:gd name="T48" fmla="*/ 75 w 109"/>
                    <a:gd name="T49" fmla="*/ 69 h 211"/>
                    <a:gd name="T50" fmla="*/ 73 w 109"/>
                    <a:gd name="T51" fmla="*/ 54 h 211"/>
                    <a:gd name="T52" fmla="*/ 71 w 109"/>
                    <a:gd name="T53" fmla="*/ 49 h 211"/>
                    <a:gd name="T54" fmla="*/ 72 w 109"/>
                    <a:gd name="T55" fmla="*/ 55 h 211"/>
                    <a:gd name="T56" fmla="*/ 72 w 109"/>
                    <a:gd name="T57" fmla="*/ 69 h 211"/>
                    <a:gd name="T58" fmla="*/ 56 w 109"/>
                    <a:gd name="T59" fmla="*/ 113 h 211"/>
                    <a:gd name="T60" fmla="*/ 29 w 109"/>
                    <a:gd name="T61" fmla="*/ 162 h 211"/>
                    <a:gd name="T62" fmla="*/ 22 w 109"/>
                    <a:gd name="T63" fmla="*/ 183 h 211"/>
                    <a:gd name="T64" fmla="*/ 18 w 109"/>
                    <a:gd name="T65" fmla="*/ 205 h 2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09" h="211">
                      <a:moveTo>
                        <a:pt x="18" y="205"/>
                      </a:moveTo>
                      <a:cubicBezTo>
                        <a:pt x="18" y="205"/>
                        <a:pt x="19" y="198"/>
                        <a:pt x="17" y="185"/>
                      </a:cubicBezTo>
                      <a:cubicBezTo>
                        <a:pt x="16" y="173"/>
                        <a:pt x="13" y="156"/>
                        <a:pt x="6" y="137"/>
                      </a:cubicBezTo>
                      <a:cubicBezTo>
                        <a:pt x="1" y="124"/>
                        <a:pt x="0" y="110"/>
                        <a:pt x="2" y="97"/>
                      </a:cubicBezTo>
                      <a:cubicBezTo>
                        <a:pt x="4" y="91"/>
                        <a:pt x="6" y="84"/>
                        <a:pt x="10" y="78"/>
                      </a:cubicBezTo>
                      <a:cubicBezTo>
                        <a:pt x="13" y="72"/>
                        <a:pt x="19" y="67"/>
                        <a:pt x="25" y="61"/>
                      </a:cubicBezTo>
                      <a:cubicBezTo>
                        <a:pt x="35" y="54"/>
                        <a:pt x="43" y="47"/>
                        <a:pt x="48" y="37"/>
                      </a:cubicBezTo>
                      <a:cubicBezTo>
                        <a:pt x="52" y="28"/>
                        <a:pt x="52" y="16"/>
                        <a:pt x="44" y="0"/>
                      </a:cubicBezTo>
                      <a:cubicBezTo>
                        <a:pt x="44" y="0"/>
                        <a:pt x="48" y="1"/>
                        <a:pt x="54" y="4"/>
                      </a:cubicBezTo>
                      <a:cubicBezTo>
                        <a:pt x="60" y="6"/>
                        <a:pt x="69" y="11"/>
                        <a:pt x="77" y="17"/>
                      </a:cubicBezTo>
                      <a:cubicBezTo>
                        <a:pt x="85" y="23"/>
                        <a:pt x="94" y="32"/>
                        <a:pt x="100" y="44"/>
                      </a:cubicBezTo>
                      <a:cubicBezTo>
                        <a:pt x="103" y="50"/>
                        <a:pt x="105" y="56"/>
                        <a:pt x="107" y="64"/>
                      </a:cubicBezTo>
                      <a:cubicBezTo>
                        <a:pt x="109" y="71"/>
                        <a:pt x="109" y="80"/>
                        <a:pt x="108" y="90"/>
                      </a:cubicBezTo>
                      <a:cubicBezTo>
                        <a:pt x="108" y="97"/>
                        <a:pt x="106" y="103"/>
                        <a:pt x="104" y="109"/>
                      </a:cubicBezTo>
                      <a:cubicBezTo>
                        <a:pt x="102" y="114"/>
                        <a:pt x="100" y="119"/>
                        <a:pt x="97" y="124"/>
                      </a:cubicBezTo>
                      <a:cubicBezTo>
                        <a:pt x="94" y="129"/>
                        <a:pt x="91" y="133"/>
                        <a:pt x="87" y="137"/>
                      </a:cubicBezTo>
                      <a:cubicBezTo>
                        <a:pt x="83" y="141"/>
                        <a:pt x="79" y="144"/>
                        <a:pt x="76" y="148"/>
                      </a:cubicBezTo>
                      <a:cubicBezTo>
                        <a:pt x="60" y="163"/>
                        <a:pt x="43" y="179"/>
                        <a:pt x="29" y="211"/>
                      </a:cubicBezTo>
                      <a:cubicBezTo>
                        <a:pt x="29" y="211"/>
                        <a:pt x="28" y="209"/>
                        <a:pt x="28" y="205"/>
                      </a:cubicBezTo>
                      <a:cubicBezTo>
                        <a:pt x="28" y="201"/>
                        <a:pt x="27" y="194"/>
                        <a:pt x="29" y="187"/>
                      </a:cubicBezTo>
                      <a:cubicBezTo>
                        <a:pt x="30" y="179"/>
                        <a:pt x="32" y="170"/>
                        <a:pt x="36" y="160"/>
                      </a:cubicBezTo>
                      <a:cubicBezTo>
                        <a:pt x="40" y="150"/>
                        <a:pt x="45" y="139"/>
                        <a:pt x="54" y="127"/>
                      </a:cubicBezTo>
                      <a:cubicBezTo>
                        <a:pt x="58" y="120"/>
                        <a:pt x="61" y="114"/>
                        <a:pt x="64" y="109"/>
                      </a:cubicBezTo>
                      <a:cubicBezTo>
                        <a:pt x="67" y="103"/>
                        <a:pt x="69" y="98"/>
                        <a:pt x="71" y="93"/>
                      </a:cubicBezTo>
                      <a:cubicBezTo>
                        <a:pt x="74" y="83"/>
                        <a:pt x="74" y="75"/>
                        <a:pt x="75" y="69"/>
                      </a:cubicBezTo>
                      <a:cubicBezTo>
                        <a:pt x="75" y="62"/>
                        <a:pt x="74" y="57"/>
                        <a:pt x="73" y="54"/>
                      </a:cubicBezTo>
                      <a:cubicBezTo>
                        <a:pt x="72" y="51"/>
                        <a:pt x="71" y="49"/>
                        <a:pt x="71" y="49"/>
                      </a:cubicBezTo>
                      <a:cubicBezTo>
                        <a:pt x="71" y="49"/>
                        <a:pt x="71" y="51"/>
                        <a:pt x="72" y="55"/>
                      </a:cubicBezTo>
                      <a:cubicBezTo>
                        <a:pt x="72" y="58"/>
                        <a:pt x="72" y="63"/>
                        <a:pt x="72" y="69"/>
                      </a:cubicBezTo>
                      <a:cubicBezTo>
                        <a:pt x="71" y="81"/>
                        <a:pt x="67" y="97"/>
                        <a:pt x="56" y="113"/>
                      </a:cubicBezTo>
                      <a:cubicBezTo>
                        <a:pt x="44" y="132"/>
                        <a:pt x="35" y="147"/>
                        <a:pt x="29" y="162"/>
                      </a:cubicBezTo>
                      <a:cubicBezTo>
                        <a:pt x="27" y="169"/>
                        <a:pt x="24" y="176"/>
                        <a:pt x="22" y="183"/>
                      </a:cubicBezTo>
                      <a:cubicBezTo>
                        <a:pt x="21" y="190"/>
                        <a:pt x="19" y="197"/>
                        <a:pt x="18" y="2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76" name="Freeform 37">
                  <a:extLst>
                    <a:ext uri="{FF2B5EF4-FFF2-40B4-BE49-F238E27FC236}">
                      <a16:creationId xmlns:a16="http://schemas.microsoft.com/office/drawing/2014/main" id="{7F21D766-15F5-62CA-CC9D-B96903B5E3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13995" y="5736547"/>
                  <a:ext cx="166688" cy="80963"/>
                </a:xfrm>
                <a:custGeom>
                  <a:avLst/>
                  <a:gdLst>
                    <a:gd name="T0" fmla="*/ 2 w 248"/>
                    <a:gd name="T1" fmla="*/ 65 h 119"/>
                    <a:gd name="T2" fmla="*/ 7 w 248"/>
                    <a:gd name="T3" fmla="*/ 67 h 119"/>
                    <a:gd name="T4" fmla="*/ 19 w 248"/>
                    <a:gd name="T5" fmla="*/ 75 h 119"/>
                    <a:gd name="T6" fmla="*/ 63 w 248"/>
                    <a:gd name="T7" fmla="*/ 105 h 119"/>
                    <a:gd name="T8" fmla="*/ 105 w 248"/>
                    <a:gd name="T9" fmla="*/ 119 h 119"/>
                    <a:gd name="T10" fmla="*/ 132 w 248"/>
                    <a:gd name="T11" fmla="*/ 113 h 119"/>
                    <a:gd name="T12" fmla="*/ 160 w 248"/>
                    <a:gd name="T13" fmla="*/ 96 h 119"/>
                    <a:gd name="T14" fmla="*/ 199 w 248"/>
                    <a:gd name="T15" fmla="*/ 66 h 119"/>
                    <a:gd name="T16" fmla="*/ 221 w 248"/>
                    <a:gd name="T17" fmla="*/ 59 h 119"/>
                    <a:gd name="T18" fmla="*/ 248 w 248"/>
                    <a:gd name="T19" fmla="*/ 60 h 119"/>
                    <a:gd name="T20" fmla="*/ 245 w 248"/>
                    <a:gd name="T21" fmla="*/ 49 h 119"/>
                    <a:gd name="T22" fmla="*/ 231 w 248"/>
                    <a:gd name="T23" fmla="*/ 25 h 119"/>
                    <a:gd name="T24" fmla="*/ 199 w 248"/>
                    <a:gd name="T25" fmla="*/ 6 h 119"/>
                    <a:gd name="T26" fmla="*/ 177 w 248"/>
                    <a:gd name="T27" fmla="*/ 1 h 119"/>
                    <a:gd name="T28" fmla="*/ 148 w 248"/>
                    <a:gd name="T29" fmla="*/ 1 h 119"/>
                    <a:gd name="T30" fmla="*/ 127 w 248"/>
                    <a:gd name="T31" fmla="*/ 5 h 119"/>
                    <a:gd name="T32" fmla="*/ 118 w 248"/>
                    <a:gd name="T33" fmla="*/ 8 h 119"/>
                    <a:gd name="T34" fmla="*/ 109 w 248"/>
                    <a:gd name="T35" fmla="*/ 12 h 119"/>
                    <a:gd name="T36" fmla="*/ 94 w 248"/>
                    <a:gd name="T37" fmla="*/ 20 h 119"/>
                    <a:gd name="T38" fmla="*/ 79 w 248"/>
                    <a:gd name="T39" fmla="*/ 29 h 119"/>
                    <a:gd name="T40" fmla="*/ 0 w 248"/>
                    <a:gd name="T41" fmla="*/ 52 h 119"/>
                    <a:gd name="T42" fmla="*/ 6 w 248"/>
                    <a:gd name="T43" fmla="*/ 56 h 119"/>
                    <a:gd name="T44" fmla="*/ 23 w 248"/>
                    <a:gd name="T45" fmla="*/ 63 h 119"/>
                    <a:gd name="T46" fmla="*/ 53 w 248"/>
                    <a:gd name="T47" fmla="*/ 66 h 119"/>
                    <a:gd name="T48" fmla="*/ 95 w 248"/>
                    <a:gd name="T49" fmla="*/ 57 h 119"/>
                    <a:gd name="T50" fmla="*/ 167 w 248"/>
                    <a:gd name="T51" fmla="*/ 38 h 119"/>
                    <a:gd name="T52" fmla="*/ 184 w 248"/>
                    <a:gd name="T53" fmla="*/ 39 h 119"/>
                    <a:gd name="T54" fmla="*/ 189 w 248"/>
                    <a:gd name="T55" fmla="*/ 40 h 119"/>
                    <a:gd name="T56" fmla="*/ 183 w 248"/>
                    <a:gd name="T57" fmla="*/ 40 h 119"/>
                    <a:gd name="T58" fmla="*/ 166 w 248"/>
                    <a:gd name="T59" fmla="*/ 42 h 119"/>
                    <a:gd name="T60" fmla="*/ 111 w 248"/>
                    <a:gd name="T61" fmla="*/ 57 h 119"/>
                    <a:gd name="T62" fmla="*/ 48 w 248"/>
                    <a:gd name="T63" fmla="*/ 72 h 119"/>
                    <a:gd name="T64" fmla="*/ 24 w 248"/>
                    <a:gd name="T65" fmla="*/ 71 h 119"/>
                    <a:gd name="T66" fmla="*/ 2 w 248"/>
                    <a:gd name="T67" fmla="*/ 65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248" h="119">
                      <a:moveTo>
                        <a:pt x="2" y="65"/>
                      </a:moveTo>
                      <a:cubicBezTo>
                        <a:pt x="2" y="65"/>
                        <a:pt x="3" y="66"/>
                        <a:pt x="7" y="67"/>
                      </a:cubicBezTo>
                      <a:cubicBezTo>
                        <a:pt x="10" y="69"/>
                        <a:pt x="14" y="71"/>
                        <a:pt x="19" y="75"/>
                      </a:cubicBezTo>
                      <a:cubicBezTo>
                        <a:pt x="30" y="81"/>
                        <a:pt x="46" y="91"/>
                        <a:pt x="63" y="105"/>
                      </a:cubicBezTo>
                      <a:cubicBezTo>
                        <a:pt x="74" y="113"/>
                        <a:pt x="88" y="119"/>
                        <a:pt x="105" y="119"/>
                      </a:cubicBezTo>
                      <a:cubicBezTo>
                        <a:pt x="114" y="118"/>
                        <a:pt x="123" y="117"/>
                        <a:pt x="132" y="113"/>
                      </a:cubicBezTo>
                      <a:cubicBezTo>
                        <a:pt x="141" y="109"/>
                        <a:pt x="151" y="104"/>
                        <a:pt x="160" y="96"/>
                      </a:cubicBezTo>
                      <a:cubicBezTo>
                        <a:pt x="174" y="84"/>
                        <a:pt x="186" y="73"/>
                        <a:pt x="199" y="66"/>
                      </a:cubicBezTo>
                      <a:cubicBezTo>
                        <a:pt x="206" y="63"/>
                        <a:pt x="213" y="60"/>
                        <a:pt x="221" y="59"/>
                      </a:cubicBezTo>
                      <a:cubicBezTo>
                        <a:pt x="229" y="58"/>
                        <a:pt x="238" y="58"/>
                        <a:pt x="248" y="60"/>
                      </a:cubicBezTo>
                      <a:cubicBezTo>
                        <a:pt x="248" y="60"/>
                        <a:pt x="248" y="55"/>
                        <a:pt x="245" y="49"/>
                      </a:cubicBezTo>
                      <a:cubicBezTo>
                        <a:pt x="242" y="42"/>
                        <a:pt x="238" y="33"/>
                        <a:pt x="231" y="25"/>
                      </a:cubicBezTo>
                      <a:cubicBezTo>
                        <a:pt x="223" y="18"/>
                        <a:pt x="213" y="10"/>
                        <a:pt x="199" y="6"/>
                      </a:cubicBezTo>
                      <a:cubicBezTo>
                        <a:pt x="193" y="3"/>
                        <a:pt x="185" y="2"/>
                        <a:pt x="177" y="1"/>
                      </a:cubicBezTo>
                      <a:cubicBezTo>
                        <a:pt x="168" y="0"/>
                        <a:pt x="158" y="0"/>
                        <a:pt x="148" y="1"/>
                      </a:cubicBezTo>
                      <a:cubicBezTo>
                        <a:pt x="140" y="2"/>
                        <a:pt x="133" y="4"/>
                        <a:pt x="127" y="5"/>
                      </a:cubicBezTo>
                      <a:cubicBezTo>
                        <a:pt x="124" y="6"/>
                        <a:pt x="121" y="7"/>
                        <a:pt x="118" y="8"/>
                      </a:cubicBezTo>
                      <a:cubicBezTo>
                        <a:pt x="115" y="9"/>
                        <a:pt x="112" y="11"/>
                        <a:pt x="109" y="12"/>
                      </a:cubicBezTo>
                      <a:cubicBezTo>
                        <a:pt x="104" y="14"/>
                        <a:pt x="99" y="17"/>
                        <a:pt x="94" y="20"/>
                      </a:cubicBezTo>
                      <a:cubicBezTo>
                        <a:pt x="89" y="23"/>
                        <a:pt x="84" y="26"/>
                        <a:pt x="79" y="29"/>
                      </a:cubicBezTo>
                      <a:cubicBezTo>
                        <a:pt x="60" y="42"/>
                        <a:pt x="37" y="54"/>
                        <a:pt x="0" y="52"/>
                      </a:cubicBezTo>
                      <a:cubicBezTo>
                        <a:pt x="0" y="52"/>
                        <a:pt x="2" y="54"/>
                        <a:pt x="6" y="56"/>
                      </a:cubicBezTo>
                      <a:cubicBezTo>
                        <a:pt x="10" y="58"/>
                        <a:pt x="16" y="61"/>
                        <a:pt x="23" y="63"/>
                      </a:cubicBezTo>
                      <a:cubicBezTo>
                        <a:pt x="31" y="66"/>
                        <a:pt x="41" y="67"/>
                        <a:pt x="53" y="66"/>
                      </a:cubicBezTo>
                      <a:cubicBezTo>
                        <a:pt x="65" y="66"/>
                        <a:pt x="79" y="63"/>
                        <a:pt x="95" y="57"/>
                      </a:cubicBezTo>
                      <a:cubicBezTo>
                        <a:pt x="128" y="44"/>
                        <a:pt x="151" y="39"/>
                        <a:pt x="167" y="38"/>
                      </a:cubicBezTo>
                      <a:cubicBezTo>
                        <a:pt x="174" y="38"/>
                        <a:pt x="180" y="38"/>
                        <a:pt x="184" y="39"/>
                      </a:cubicBezTo>
                      <a:cubicBezTo>
                        <a:pt x="187" y="40"/>
                        <a:pt x="189" y="40"/>
                        <a:pt x="189" y="40"/>
                      </a:cubicBezTo>
                      <a:cubicBezTo>
                        <a:pt x="189" y="40"/>
                        <a:pt x="187" y="40"/>
                        <a:pt x="183" y="40"/>
                      </a:cubicBezTo>
                      <a:cubicBezTo>
                        <a:pt x="179" y="40"/>
                        <a:pt x="173" y="41"/>
                        <a:pt x="166" y="42"/>
                      </a:cubicBezTo>
                      <a:cubicBezTo>
                        <a:pt x="152" y="43"/>
                        <a:pt x="132" y="47"/>
                        <a:pt x="111" y="57"/>
                      </a:cubicBezTo>
                      <a:cubicBezTo>
                        <a:pt x="86" y="67"/>
                        <a:pt x="66" y="71"/>
                        <a:pt x="48" y="72"/>
                      </a:cubicBezTo>
                      <a:cubicBezTo>
                        <a:pt x="40" y="73"/>
                        <a:pt x="32" y="72"/>
                        <a:pt x="24" y="71"/>
                      </a:cubicBezTo>
                      <a:cubicBezTo>
                        <a:pt x="16" y="69"/>
                        <a:pt x="9" y="67"/>
                        <a:pt x="2" y="6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77" name="Freeform 38">
                  <a:extLst>
                    <a:ext uri="{FF2B5EF4-FFF2-40B4-BE49-F238E27FC236}">
                      <a16:creationId xmlns:a16="http://schemas.microsoft.com/office/drawing/2014/main" id="{1467A06F-D964-DAEC-3559-7715CF34A0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52083" y="5661935"/>
                  <a:ext cx="88900" cy="144463"/>
                </a:xfrm>
                <a:custGeom>
                  <a:avLst/>
                  <a:gdLst>
                    <a:gd name="T0" fmla="*/ 0 w 132"/>
                    <a:gd name="T1" fmla="*/ 204 h 213"/>
                    <a:gd name="T2" fmla="*/ 2 w 132"/>
                    <a:gd name="T3" fmla="*/ 198 h 213"/>
                    <a:gd name="T4" fmla="*/ 5 w 132"/>
                    <a:gd name="T5" fmla="*/ 183 h 213"/>
                    <a:gd name="T6" fmla="*/ 6 w 132"/>
                    <a:gd name="T7" fmla="*/ 130 h 213"/>
                    <a:gd name="T8" fmla="*/ 14 w 132"/>
                    <a:gd name="T9" fmla="*/ 89 h 213"/>
                    <a:gd name="T10" fmla="*/ 27 w 132"/>
                    <a:gd name="T11" fmla="*/ 71 h 213"/>
                    <a:gd name="T12" fmla="*/ 48 w 132"/>
                    <a:gd name="T13" fmla="*/ 58 h 213"/>
                    <a:gd name="T14" fmla="*/ 78 w 132"/>
                    <a:gd name="T15" fmla="*/ 39 h 213"/>
                    <a:gd name="T16" fmla="*/ 86 w 132"/>
                    <a:gd name="T17" fmla="*/ 23 h 213"/>
                    <a:gd name="T18" fmla="*/ 86 w 132"/>
                    <a:gd name="T19" fmla="*/ 0 h 213"/>
                    <a:gd name="T20" fmla="*/ 96 w 132"/>
                    <a:gd name="T21" fmla="*/ 6 h 213"/>
                    <a:gd name="T22" fmla="*/ 115 w 132"/>
                    <a:gd name="T23" fmla="*/ 27 h 213"/>
                    <a:gd name="T24" fmla="*/ 130 w 132"/>
                    <a:gd name="T25" fmla="*/ 61 h 213"/>
                    <a:gd name="T26" fmla="*/ 131 w 132"/>
                    <a:gd name="T27" fmla="*/ 84 h 213"/>
                    <a:gd name="T28" fmla="*/ 125 w 132"/>
                    <a:gd name="T29" fmla="*/ 110 h 213"/>
                    <a:gd name="T30" fmla="*/ 115 w 132"/>
                    <a:gd name="T31" fmla="*/ 129 h 213"/>
                    <a:gd name="T32" fmla="*/ 103 w 132"/>
                    <a:gd name="T33" fmla="*/ 142 h 213"/>
                    <a:gd name="T34" fmla="*/ 90 w 132"/>
                    <a:gd name="T35" fmla="*/ 153 h 213"/>
                    <a:gd name="T36" fmla="*/ 75 w 132"/>
                    <a:gd name="T37" fmla="*/ 161 h 213"/>
                    <a:gd name="T38" fmla="*/ 9 w 132"/>
                    <a:gd name="T39" fmla="*/ 213 h 213"/>
                    <a:gd name="T40" fmla="*/ 10 w 132"/>
                    <a:gd name="T41" fmla="*/ 206 h 213"/>
                    <a:gd name="T42" fmla="*/ 16 w 132"/>
                    <a:gd name="T43" fmla="*/ 188 h 213"/>
                    <a:gd name="T44" fmla="*/ 22 w 132"/>
                    <a:gd name="T45" fmla="*/ 176 h 213"/>
                    <a:gd name="T46" fmla="*/ 31 w 132"/>
                    <a:gd name="T47" fmla="*/ 162 h 213"/>
                    <a:gd name="T48" fmla="*/ 58 w 132"/>
                    <a:gd name="T49" fmla="*/ 133 h 213"/>
                    <a:gd name="T50" fmla="*/ 97 w 132"/>
                    <a:gd name="T51" fmla="*/ 79 h 213"/>
                    <a:gd name="T52" fmla="*/ 99 w 132"/>
                    <a:gd name="T53" fmla="*/ 64 h 213"/>
                    <a:gd name="T54" fmla="*/ 98 w 132"/>
                    <a:gd name="T55" fmla="*/ 58 h 213"/>
                    <a:gd name="T56" fmla="*/ 98 w 132"/>
                    <a:gd name="T57" fmla="*/ 64 h 213"/>
                    <a:gd name="T58" fmla="*/ 93 w 132"/>
                    <a:gd name="T59" fmla="*/ 79 h 213"/>
                    <a:gd name="T60" fmla="*/ 83 w 132"/>
                    <a:gd name="T61" fmla="*/ 98 h 213"/>
                    <a:gd name="T62" fmla="*/ 75 w 132"/>
                    <a:gd name="T63" fmla="*/ 109 h 213"/>
                    <a:gd name="T64" fmla="*/ 70 w 132"/>
                    <a:gd name="T65" fmla="*/ 115 h 213"/>
                    <a:gd name="T66" fmla="*/ 65 w 132"/>
                    <a:gd name="T67" fmla="*/ 120 h 213"/>
                    <a:gd name="T68" fmla="*/ 52 w 132"/>
                    <a:gd name="T69" fmla="*/ 131 h 213"/>
                    <a:gd name="T70" fmla="*/ 41 w 132"/>
                    <a:gd name="T71" fmla="*/ 142 h 213"/>
                    <a:gd name="T72" fmla="*/ 23 w 132"/>
                    <a:gd name="T73" fmla="*/ 163 h 213"/>
                    <a:gd name="T74" fmla="*/ 10 w 132"/>
                    <a:gd name="T75" fmla="*/ 183 h 213"/>
                    <a:gd name="T76" fmla="*/ 0 w 132"/>
                    <a:gd name="T77" fmla="*/ 204 h 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32" h="213">
                      <a:moveTo>
                        <a:pt x="0" y="204"/>
                      </a:moveTo>
                      <a:cubicBezTo>
                        <a:pt x="0" y="204"/>
                        <a:pt x="1" y="202"/>
                        <a:pt x="2" y="198"/>
                      </a:cubicBezTo>
                      <a:cubicBezTo>
                        <a:pt x="3" y="195"/>
                        <a:pt x="4" y="190"/>
                        <a:pt x="5" y="183"/>
                      </a:cubicBezTo>
                      <a:cubicBezTo>
                        <a:pt x="6" y="171"/>
                        <a:pt x="8" y="152"/>
                        <a:pt x="6" y="130"/>
                      </a:cubicBezTo>
                      <a:cubicBezTo>
                        <a:pt x="5" y="116"/>
                        <a:pt x="7" y="102"/>
                        <a:pt x="14" y="89"/>
                      </a:cubicBezTo>
                      <a:cubicBezTo>
                        <a:pt x="17" y="82"/>
                        <a:pt x="21" y="76"/>
                        <a:pt x="27" y="71"/>
                      </a:cubicBezTo>
                      <a:cubicBezTo>
                        <a:pt x="32" y="66"/>
                        <a:pt x="39" y="62"/>
                        <a:pt x="48" y="58"/>
                      </a:cubicBezTo>
                      <a:cubicBezTo>
                        <a:pt x="60" y="53"/>
                        <a:pt x="71" y="48"/>
                        <a:pt x="78" y="39"/>
                      </a:cubicBezTo>
                      <a:cubicBezTo>
                        <a:pt x="82" y="35"/>
                        <a:pt x="85" y="30"/>
                        <a:pt x="86" y="23"/>
                      </a:cubicBezTo>
                      <a:cubicBezTo>
                        <a:pt x="88" y="17"/>
                        <a:pt x="88" y="9"/>
                        <a:pt x="86" y="0"/>
                      </a:cubicBezTo>
                      <a:cubicBezTo>
                        <a:pt x="86" y="0"/>
                        <a:pt x="90" y="2"/>
                        <a:pt x="96" y="6"/>
                      </a:cubicBezTo>
                      <a:cubicBezTo>
                        <a:pt x="101" y="11"/>
                        <a:pt x="108" y="18"/>
                        <a:pt x="115" y="27"/>
                      </a:cubicBezTo>
                      <a:cubicBezTo>
                        <a:pt x="121" y="36"/>
                        <a:pt x="127" y="47"/>
                        <a:pt x="130" y="61"/>
                      </a:cubicBezTo>
                      <a:cubicBezTo>
                        <a:pt x="131" y="68"/>
                        <a:pt x="132" y="75"/>
                        <a:pt x="131" y="84"/>
                      </a:cubicBezTo>
                      <a:cubicBezTo>
                        <a:pt x="131" y="92"/>
                        <a:pt x="129" y="101"/>
                        <a:pt x="125" y="110"/>
                      </a:cubicBezTo>
                      <a:cubicBezTo>
                        <a:pt x="122" y="118"/>
                        <a:pt x="119" y="123"/>
                        <a:pt x="115" y="129"/>
                      </a:cubicBezTo>
                      <a:cubicBezTo>
                        <a:pt x="112" y="134"/>
                        <a:pt x="108" y="139"/>
                        <a:pt x="103" y="142"/>
                      </a:cubicBezTo>
                      <a:cubicBezTo>
                        <a:pt x="99" y="146"/>
                        <a:pt x="94" y="150"/>
                        <a:pt x="90" y="153"/>
                      </a:cubicBezTo>
                      <a:cubicBezTo>
                        <a:pt x="85" y="156"/>
                        <a:pt x="80" y="158"/>
                        <a:pt x="75" y="161"/>
                      </a:cubicBezTo>
                      <a:cubicBezTo>
                        <a:pt x="54" y="172"/>
                        <a:pt x="33" y="183"/>
                        <a:pt x="9" y="213"/>
                      </a:cubicBezTo>
                      <a:cubicBezTo>
                        <a:pt x="9" y="213"/>
                        <a:pt x="9" y="211"/>
                        <a:pt x="10" y="206"/>
                      </a:cubicBezTo>
                      <a:cubicBezTo>
                        <a:pt x="11" y="202"/>
                        <a:pt x="13" y="195"/>
                        <a:pt x="16" y="188"/>
                      </a:cubicBezTo>
                      <a:cubicBezTo>
                        <a:pt x="17" y="184"/>
                        <a:pt x="19" y="180"/>
                        <a:pt x="22" y="176"/>
                      </a:cubicBezTo>
                      <a:cubicBezTo>
                        <a:pt x="24" y="172"/>
                        <a:pt x="27" y="167"/>
                        <a:pt x="31" y="162"/>
                      </a:cubicBezTo>
                      <a:cubicBezTo>
                        <a:pt x="37" y="153"/>
                        <a:pt x="46" y="143"/>
                        <a:pt x="58" y="133"/>
                      </a:cubicBezTo>
                      <a:cubicBezTo>
                        <a:pt x="83" y="112"/>
                        <a:pt x="93" y="92"/>
                        <a:pt x="97" y="79"/>
                      </a:cubicBezTo>
                      <a:cubicBezTo>
                        <a:pt x="98" y="73"/>
                        <a:pt x="99" y="67"/>
                        <a:pt x="99" y="64"/>
                      </a:cubicBezTo>
                      <a:cubicBezTo>
                        <a:pt x="99" y="60"/>
                        <a:pt x="98" y="58"/>
                        <a:pt x="98" y="58"/>
                      </a:cubicBezTo>
                      <a:cubicBezTo>
                        <a:pt x="98" y="58"/>
                        <a:pt x="98" y="60"/>
                        <a:pt x="98" y="64"/>
                      </a:cubicBezTo>
                      <a:cubicBezTo>
                        <a:pt x="97" y="68"/>
                        <a:pt x="96" y="73"/>
                        <a:pt x="93" y="79"/>
                      </a:cubicBezTo>
                      <a:cubicBezTo>
                        <a:pt x="91" y="84"/>
                        <a:pt x="88" y="91"/>
                        <a:pt x="83" y="98"/>
                      </a:cubicBezTo>
                      <a:cubicBezTo>
                        <a:pt x="81" y="102"/>
                        <a:pt x="78" y="106"/>
                        <a:pt x="75" y="109"/>
                      </a:cubicBezTo>
                      <a:cubicBezTo>
                        <a:pt x="74" y="111"/>
                        <a:pt x="72" y="113"/>
                        <a:pt x="70" y="115"/>
                      </a:cubicBezTo>
                      <a:cubicBezTo>
                        <a:pt x="68" y="116"/>
                        <a:pt x="67" y="118"/>
                        <a:pt x="65" y="120"/>
                      </a:cubicBezTo>
                      <a:cubicBezTo>
                        <a:pt x="60" y="124"/>
                        <a:pt x="56" y="127"/>
                        <a:pt x="52" y="131"/>
                      </a:cubicBezTo>
                      <a:cubicBezTo>
                        <a:pt x="48" y="135"/>
                        <a:pt x="44" y="138"/>
                        <a:pt x="41" y="142"/>
                      </a:cubicBezTo>
                      <a:cubicBezTo>
                        <a:pt x="34" y="149"/>
                        <a:pt x="28" y="156"/>
                        <a:pt x="23" y="163"/>
                      </a:cubicBezTo>
                      <a:cubicBezTo>
                        <a:pt x="18" y="169"/>
                        <a:pt x="14" y="176"/>
                        <a:pt x="10" y="183"/>
                      </a:cubicBezTo>
                      <a:cubicBezTo>
                        <a:pt x="7" y="189"/>
                        <a:pt x="4" y="196"/>
                        <a:pt x="0" y="20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78" name="Freeform 39">
                  <a:extLst>
                    <a:ext uri="{FF2B5EF4-FFF2-40B4-BE49-F238E27FC236}">
                      <a16:creationId xmlns:a16="http://schemas.microsoft.com/office/drawing/2014/main" id="{4EEF69DA-1931-104E-7E24-F869CC4FF7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39372" y="5111071"/>
                  <a:ext cx="398463" cy="733425"/>
                </a:xfrm>
                <a:custGeom>
                  <a:avLst/>
                  <a:gdLst>
                    <a:gd name="T0" fmla="*/ 34 w 591"/>
                    <a:gd name="T1" fmla="*/ 1039 h 1083"/>
                    <a:gd name="T2" fmla="*/ 110 w 591"/>
                    <a:gd name="T3" fmla="*/ 1023 h 1083"/>
                    <a:gd name="T4" fmla="*/ 233 w 591"/>
                    <a:gd name="T5" fmla="*/ 982 h 1083"/>
                    <a:gd name="T6" fmla="*/ 372 w 591"/>
                    <a:gd name="T7" fmla="*/ 890 h 1083"/>
                    <a:gd name="T8" fmla="*/ 501 w 591"/>
                    <a:gd name="T9" fmla="*/ 750 h 1083"/>
                    <a:gd name="T10" fmla="*/ 553 w 591"/>
                    <a:gd name="T11" fmla="*/ 628 h 1083"/>
                    <a:gd name="T12" fmla="*/ 574 w 591"/>
                    <a:gd name="T13" fmla="*/ 530 h 1083"/>
                    <a:gd name="T14" fmla="*/ 576 w 591"/>
                    <a:gd name="T15" fmla="*/ 488 h 1083"/>
                    <a:gd name="T16" fmla="*/ 573 w 591"/>
                    <a:gd name="T17" fmla="*/ 464 h 1083"/>
                    <a:gd name="T18" fmla="*/ 567 w 591"/>
                    <a:gd name="T19" fmla="*/ 432 h 1083"/>
                    <a:gd name="T20" fmla="*/ 565 w 591"/>
                    <a:gd name="T21" fmla="*/ 416 h 1083"/>
                    <a:gd name="T22" fmla="*/ 555 w 591"/>
                    <a:gd name="T23" fmla="*/ 369 h 1083"/>
                    <a:gd name="T24" fmla="*/ 475 w 591"/>
                    <a:gd name="T25" fmla="*/ 210 h 1083"/>
                    <a:gd name="T26" fmla="*/ 382 w 591"/>
                    <a:gd name="T27" fmla="*/ 99 h 1083"/>
                    <a:gd name="T28" fmla="*/ 354 w 591"/>
                    <a:gd name="T29" fmla="*/ 73 h 1083"/>
                    <a:gd name="T30" fmla="*/ 308 w 591"/>
                    <a:gd name="T31" fmla="*/ 36 h 1083"/>
                    <a:gd name="T32" fmla="*/ 282 w 591"/>
                    <a:gd name="T33" fmla="*/ 18 h 1083"/>
                    <a:gd name="T34" fmla="*/ 275 w 591"/>
                    <a:gd name="T35" fmla="*/ 5 h 1083"/>
                    <a:gd name="T36" fmla="*/ 287 w 591"/>
                    <a:gd name="T37" fmla="*/ 3 h 1083"/>
                    <a:gd name="T38" fmla="*/ 315 w 591"/>
                    <a:gd name="T39" fmla="*/ 27 h 1083"/>
                    <a:gd name="T40" fmla="*/ 360 w 591"/>
                    <a:gd name="T41" fmla="*/ 65 h 1083"/>
                    <a:gd name="T42" fmla="*/ 389 w 591"/>
                    <a:gd name="T43" fmla="*/ 92 h 1083"/>
                    <a:gd name="T44" fmla="*/ 488 w 591"/>
                    <a:gd name="T45" fmla="*/ 202 h 1083"/>
                    <a:gd name="T46" fmla="*/ 569 w 591"/>
                    <a:gd name="T47" fmla="*/ 365 h 1083"/>
                    <a:gd name="T48" fmla="*/ 584 w 591"/>
                    <a:gd name="T49" fmla="*/ 412 h 1083"/>
                    <a:gd name="T50" fmla="*/ 587 w 591"/>
                    <a:gd name="T51" fmla="*/ 429 h 1083"/>
                    <a:gd name="T52" fmla="*/ 590 w 591"/>
                    <a:gd name="T53" fmla="*/ 462 h 1083"/>
                    <a:gd name="T54" fmla="*/ 591 w 591"/>
                    <a:gd name="T55" fmla="*/ 488 h 1083"/>
                    <a:gd name="T56" fmla="*/ 591 w 591"/>
                    <a:gd name="T57" fmla="*/ 531 h 1083"/>
                    <a:gd name="T58" fmla="*/ 577 w 591"/>
                    <a:gd name="T59" fmla="*/ 635 h 1083"/>
                    <a:gd name="T60" fmla="*/ 519 w 591"/>
                    <a:gd name="T61" fmla="*/ 761 h 1083"/>
                    <a:gd name="T62" fmla="*/ 391 w 591"/>
                    <a:gd name="T63" fmla="*/ 912 h 1083"/>
                    <a:gd name="T64" fmla="*/ 243 w 591"/>
                    <a:gd name="T65" fmla="*/ 1004 h 1083"/>
                    <a:gd name="T66" fmla="*/ 120 w 591"/>
                    <a:gd name="T67" fmla="*/ 1056 h 1083"/>
                    <a:gd name="T68" fmla="*/ 42 w 591"/>
                    <a:gd name="T69" fmla="*/ 1078 h 1083"/>
                    <a:gd name="T70" fmla="*/ 1 w 591"/>
                    <a:gd name="T71" fmla="*/ 1064 h 10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591" h="1083">
                      <a:moveTo>
                        <a:pt x="18" y="1042"/>
                      </a:moveTo>
                      <a:cubicBezTo>
                        <a:pt x="18" y="1042"/>
                        <a:pt x="24" y="1041"/>
                        <a:pt x="34" y="1039"/>
                      </a:cubicBezTo>
                      <a:cubicBezTo>
                        <a:pt x="44" y="1037"/>
                        <a:pt x="59" y="1034"/>
                        <a:pt x="79" y="1030"/>
                      </a:cubicBezTo>
                      <a:cubicBezTo>
                        <a:pt x="88" y="1028"/>
                        <a:pt x="99" y="1026"/>
                        <a:pt x="110" y="1023"/>
                      </a:cubicBezTo>
                      <a:cubicBezTo>
                        <a:pt x="122" y="1021"/>
                        <a:pt x="134" y="1017"/>
                        <a:pt x="147" y="1014"/>
                      </a:cubicBezTo>
                      <a:cubicBezTo>
                        <a:pt x="173" y="1006"/>
                        <a:pt x="202" y="996"/>
                        <a:pt x="233" y="982"/>
                      </a:cubicBezTo>
                      <a:cubicBezTo>
                        <a:pt x="263" y="968"/>
                        <a:pt x="295" y="949"/>
                        <a:pt x="326" y="927"/>
                      </a:cubicBezTo>
                      <a:cubicBezTo>
                        <a:pt x="342" y="916"/>
                        <a:pt x="357" y="903"/>
                        <a:pt x="372" y="890"/>
                      </a:cubicBezTo>
                      <a:cubicBezTo>
                        <a:pt x="387" y="876"/>
                        <a:pt x="403" y="863"/>
                        <a:pt x="418" y="849"/>
                      </a:cubicBezTo>
                      <a:cubicBezTo>
                        <a:pt x="449" y="820"/>
                        <a:pt x="479" y="788"/>
                        <a:pt x="501" y="750"/>
                      </a:cubicBezTo>
                      <a:cubicBezTo>
                        <a:pt x="510" y="730"/>
                        <a:pt x="520" y="710"/>
                        <a:pt x="529" y="690"/>
                      </a:cubicBezTo>
                      <a:cubicBezTo>
                        <a:pt x="538" y="670"/>
                        <a:pt x="547" y="649"/>
                        <a:pt x="553" y="628"/>
                      </a:cubicBezTo>
                      <a:cubicBezTo>
                        <a:pt x="560" y="607"/>
                        <a:pt x="566" y="585"/>
                        <a:pt x="570" y="563"/>
                      </a:cubicBezTo>
                      <a:cubicBezTo>
                        <a:pt x="572" y="552"/>
                        <a:pt x="573" y="541"/>
                        <a:pt x="574" y="530"/>
                      </a:cubicBezTo>
                      <a:cubicBezTo>
                        <a:pt x="575" y="519"/>
                        <a:pt x="576" y="508"/>
                        <a:pt x="576" y="497"/>
                      </a:cubicBezTo>
                      <a:cubicBezTo>
                        <a:pt x="576" y="488"/>
                        <a:pt x="576" y="488"/>
                        <a:pt x="576" y="488"/>
                      </a:cubicBezTo>
                      <a:cubicBezTo>
                        <a:pt x="576" y="486"/>
                        <a:pt x="575" y="483"/>
                        <a:pt x="575" y="480"/>
                      </a:cubicBezTo>
                      <a:cubicBezTo>
                        <a:pt x="575" y="475"/>
                        <a:pt x="574" y="469"/>
                        <a:pt x="573" y="464"/>
                      </a:cubicBezTo>
                      <a:cubicBezTo>
                        <a:pt x="572" y="458"/>
                        <a:pt x="571" y="453"/>
                        <a:pt x="570" y="448"/>
                      </a:cubicBezTo>
                      <a:cubicBezTo>
                        <a:pt x="569" y="442"/>
                        <a:pt x="568" y="437"/>
                        <a:pt x="567" y="432"/>
                      </a:cubicBezTo>
                      <a:cubicBezTo>
                        <a:pt x="566" y="424"/>
                        <a:pt x="566" y="424"/>
                        <a:pt x="566" y="424"/>
                      </a:cubicBezTo>
                      <a:cubicBezTo>
                        <a:pt x="565" y="416"/>
                        <a:pt x="565" y="416"/>
                        <a:pt x="565" y="416"/>
                      </a:cubicBezTo>
                      <a:cubicBezTo>
                        <a:pt x="564" y="411"/>
                        <a:pt x="563" y="405"/>
                        <a:pt x="562" y="400"/>
                      </a:cubicBezTo>
                      <a:cubicBezTo>
                        <a:pt x="560" y="390"/>
                        <a:pt x="558" y="379"/>
                        <a:pt x="555" y="369"/>
                      </a:cubicBezTo>
                      <a:cubicBezTo>
                        <a:pt x="545" y="328"/>
                        <a:pt x="527" y="291"/>
                        <a:pt x="507" y="257"/>
                      </a:cubicBezTo>
                      <a:cubicBezTo>
                        <a:pt x="497" y="241"/>
                        <a:pt x="486" y="225"/>
                        <a:pt x="475" y="210"/>
                      </a:cubicBezTo>
                      <a:cubicBezTo>
                        <a:pt x="465" y="196"/>
                        <a:pt x="454" y="181"/>
                        <a:pt x="444" y="168"/>
                      </a:cubicBezTo>
                      <a:cubicBezTo>
                        <a:pt x="422" y="142"/>
                        <a:pt x="401" y="119"/>
                        <a:pt x="382" y="99"/>
                      </a:cubicBezTo>
                      <a:cubicBezTo>
                        <a:pt x="377" y="95"/>
                        <a:pt x="372" y="90"/>
                        <a:pt x="367" y="86"/>
                      </a:cubicBezTo>
                      <a:cubicBezTo>
                        <a:pt x="363" y="81"/>
                        <a:pt x="358" y="77"/>
                        <a:pt x="354" y="73"/>
                      </a:cubicBezTo>
                      <a:cubicBezTo>
                        <a:pt x="345" y="65"/>
                        <a:pt x="336" y="58"/>
                        <a:pt x="329" y="52"/>
                      </a:cubicBezTo>
                      <a:cubicBezTo>
                        <a:pt x="321" y="46"/>
                        <a:pt x="314" y="40"/>
                        <a:pt x="308" y="36"/>
                      </a:cubicBezTo>
                      <a:cubicBezTo>
                        <a:pt x="301" y="31"/>
                        <a:pt x="296" y="27"/>
                        <a:pt x="292" y="24"/>
                      </a:cubicBezTo>
                      <a:cubicBezTo>
                        <a:pt x="287" y="21"/>
                        <a:pt x="284" y="19"/>
                        <a:pt x="282" y="18"/>
                      </a:cubicBezTo>
                      <a:cubicBezTo>
                        <a:pt x="279" y="16"/>
                        <a:pt x="278" y="15"/>
                        <a:pt x="278" y="15"/>
                      </a:cubicBezTo>
                      <a:cubicBezTo>
                        <a:pt x="274" y="13"/>
                        <a:pt x="273" y="8"/>
                        <a:pt x="275" y="5"/>
                      </a:cubicBezTo>
                      <a:cubicBezTo>
                        <a:pt x="277" y="1"/>
                        <a:pt x="282" y="0"/>
                        <a:pt x="286" y="2"/>
                      </a:cubicBezTo>
                      <a:cubicBezTo>
                        <a:pt x="286" y="3"/>
                        <a:pt x="287" y="3"/>
                        <a:pt x="287" y="3"/>
                      </a:cubicBezTo>
                      <a:cubicBezTo>
                        <a:pt x="287" y="3"/>
                        <a:pt x="291" y="7"/>
                        <a:pt x="299" y="14"/>
                      </a:cubicBezTo>
                      <a:cubicBezTo>
                        <a:pt x="304" y="17"/>
                        <a:pt x="309" y="22"/>
                        <a:pt x="315" y="27"/>
                      </a:cubicBezTo>
                      <a:cubicBezTo>
                        <a:pt x="321" y="32"/>
                        <a:pt x="327" y="37"/>
                        <a:pt x="335" y="44"/>
                      </a:cubicBezTo>
                      <a:cubicBezTo>
                        <a:pt x="343" y="50"/>
                        <a:pt x="351" y="58"/>
                        <a:pt x="360" y="65"/>
                      </a:cubicBezTo>
                      <a:cubicBezTo>
                        <a:pt x="365" y="69"/>
                        <a:pt x="369" y="74"/>
                        <a:pt x="374" y="78"/>
                      </a:cubicBezTo>
                      <a:cubicBezTo>
                        <a:pt x="379" y="82"/>
                        <a:pt x="384" y="87"/>
                        <a:pt x="389" y="92"/>
                      </a:cubicBezTo>
                      <a:cubicBezTo>
                        <a:pt x="410" y="111"/>
                        <a:pt x="432" y="133"/>
                        <a:pt x="455" y="159"/>
                      </a:cubicBezTo>
                      <a:cubicBezTo>
                        <a:pt x="466" y="172"/>
                        <a:pt x="477" y="187"/>
                        <a:pt x="488" y="202"/>
                      </a:cubicBezTo>
                      <a:cubicBezTo>
                        <a:pt x="498" y="217"/>
                        <a:pt x="509" y="233"/>
                        <a:pt x="518" y="251"/>
                      </a:cubicBezTo>
                      <a:cubicBezTo>
                        <a:pt x="537" y="286"/>
                        <a:pt x="554" y="324"/>
                        <a:pt x="569" y="365"/>
                      </a:cubicBezTo>
                      <a:cubicBezTo>
                        <a:pt x="573" y="375"/>
                        <a:pt x="577" y="385"/>
                        <a:pt x="580" y="396"/>
                      </a:cubicBezTo>
                      <a:cubicBezTo>
                        <a:pt x="581" y="401"/>
                        <a:pt x="583" y="407"/>
                        <a:pt x="584" y="412"/>
                      </a:cubicBezTo>
                      <a:cubicBezTo>
                        <a:pt x="586" y="420"/>
                        <a:pt x="586" y="420"/>
                        <a:pt x="586" y="420"/>
                      </a:cubicBezTo>
                      <a:cubicBezTo>
                        <a:pt x="586" y="423"/>
                        <a:pt x="587" y="426"/>
                        <a:pt x="587" y="429"/>
                      </a:cubicBezTo>
                      <a:cubicBezTo>
                        <a:pt x="588" y="434"/>
                        <a:pt x="589" y="440"/>
                        <a:pt x="589" y="445"/>
                      </a:cubicBezTo>
                      <a:cubicBezTo>
                        <a:pt x="589" y="451"/>
                        <a:pt x="589" y="457"/>
                        <a:pt x="590" y="462"/>
                      </a:cubicBezTo>
                      <a:cubicBezTo>
                        <a:pt x="590" y="468"/>
                        <a:pt x="590" y="474"/>
                        <a:pt x="590" y="479"/>
                      </a:cubicBezTo>
                      <a:cubicBezTo>
                        <a:pt x="591" y="488"/>
                        <a:pt x="591" y="488"/>
                        <a:pt x="591" y="488"/>
                      </a:cubicBezTo>
                      <a:cubicBezTo>
                        <a:pt x="591" y="496"/>
                        <a:pt x="591" y="496"/>
                        <a:pt x="591" y="496"/>
                      </a:cubicBezTo>
                      <a:cubicBezTo>
                        <a:pt x="591" y="508"/>
                        <a:pt x="591" y="519"/>
                        <a:pt x="591" y="531"/>
                      </a:cubicBezTo>
                      <a:cubicBezTo>
                        <a:pt x="591" y="542"/>
                        <a:pt x="590" y="554"/>
                        <a:pt x="589" y="566"/>
                      </a:cubicBezTo>
                      <a:cubicBezTo>
                        <a:pt x="587" y="589"/>
                        <a:pt x="583" y="612"/>
                        <a:pt x="577" y="635"/>
                      </a:cubicBezTo>
                      <a:cubicBezTo>
                        <a:pt x="571" y="657"/>
                        <a:pt x="564" y="680"/>
                        <a:pt x="554" y="701"/>
                      </a:cubicBezTo>
                      <a:cubicBezTo>
                        <a:pt x="545" y="722"/>
                        <a:pt x="533" y="743"/>
                        <a:pt x="519" y="761"/>
                      </a:cubicBezTo>
                      <a:cubicBezTo>
                        <a:pt x="493" y="799"/>
                        <a:pt x="468" y="836"/>
                        <a:pt x="438" y="868"/>
                      </a:cubicBezTo>
                      <a:cubicBezTo>
                        <a:pt x="423" y="885"/>
                        <a:pt x="408" y="899"/>
                        <a:pt x="391" y="912"/>
                      </a:cubicBezTo>
                      <a:cubicBezTo>
                        <a:pt x="374" y="925"/>
                        <a:pt x="357" y="937"/>
                        <a:pt x="341" y="948"/>
                      </a:cubicBezTo>
                      <a:cubicBezTo>
                        <a:pt x="308" y="970"/>
                        <a:pt x="274" y="988"/>
                        <a:pt x="243" y="1004"/>
                      </a:cubicBezTo>
                      <a:cubicBezTo>
                        <a:pt x="212" y="1019"/>
                        <a:pt x="183" y="1032"/>
                        <a:pt x="157" y="1043"/>
                      </a:cubicBezTo>
                      <a:cubicBezTo>
                        <a:pt x="144" y="1048"/>
                        <a:pt x="131" y="1053"/>
                        <a:pt x="120" y="1056"/>
                      </a:cubicBezTo>
                      <a:cubicBezTo>
                        <a:pt x="108" y="1061"/>
                        <a:pt x="97" y="1064"/>
                        <a:pt x="88" y="1067"/>
                      </a:cubicBezTo>
                      <a:cubicBezTo>
                        <a:pt x="68" y="1072"/>
                        <a:pt x="52" y="1076"/>
                        <a:pt x="42" y="1078"/>
                      </a:cubicBezTo>
                      <a:cubicBezTo>
                        <a:pt x="31" y="1080"/>
                        <a:pt x="25" y="1081"/>
                        <a:pt x="25" y="1081"/>
                      </a:cubicBezTo>
                      <a:cubicBezTo>
                        <a:pt x="13" y="1083"/>
                        <a:pt x="2" y="1075"/>
                        <a:pt x="1" y="1064"/>
                      </a:cubicBezTo>
                      <a:cubicBezTo>
                        <a:pt x="0" y="1054"/>
                        <a:pt x="7" y="1044"/>
                        <a:pt x="18" y="104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79" name="Freeform 40">
                  <a:extLst>
                    <a:ext uri="{FF2B5EF4-FFF2-40B4-BE49-F238E27FC236}">
                      <a16:creationId xmlns:a16="http://schemas.microsoft.com/office/drawing/2014/main" id="{7C40D59C-393F-BFEE-66C5-5690C232CE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69545" y="5072972"/>
                  <a:ext cx="68263" cy="53975"/>
                </a:xfrm>
                <a:custGeom>
                  <a:avLst/>
                  <a:gdLst>
                    <a:gd name="T0" fmla="*/ 101 w 101"/>
                    <a:gd name="T1" fmla="*/ 75 h 81"/>
                    <a:gd name="T2" fmla="*/ 96 w 101"/>
                    <a:gd name="T3" fmla="*/ 66 h 81"/>
                    <a:gd name="T4" fmla="*/ 84 w 101"/>
                    <a:gd name="T5" fmla="*/ 40 h 81"/>
                    <a:gd name="T6" fmla="*/ 44 w 101"/>
                    <a:gd name="T7" fmla="*/ 15 h 81"/>
                    <a:gd name="T8" fmla="*/ 4 w 101"/>
                    <a:gd name="T9" fmla="*/ 0 h 81"/>
                    <a:gd name="T10" fmla="*/ 1 w 101"/>
                    <a:gd name="T11" fmla="*/ 20 h 81"/>
                    <a:gd name="T12" fmla="*/ 7 w 101"/>
                    <a:gd name="T13" fmla="*/ 39 h 81"/>
                    <a:gd name="T14" fmla="*/ 24 w 101"/>
                    <a:gd name="T15" fmla="*/ 58 h 81"/>
                    <a:gd name="T16" fmla="*/ 59 w 101"/>
                    <a:gd name="T17" fmla="*/ 68 h 81"/>
                    <a:gd name="T18" fmla="*/ 99 w 101"/>
                    <a:gd name="T19" fmla="*/ 81 h 81"/>
                    <a:gd name="T20" fmla="*/ 91 w 101"/>
                    <a:gd name="T21" fmla="*/ 70 h 81"/>
                    <a:gd name="T22" fmla="*/ 60 w 101"/>
                    <a:gd name="T23" fmla="*/ 52 h 81"/>
                    <a:gd name="T24" fmla="*/ 27 w 101"/>
                    <a:gd name="T25" fmla="*/ 37 h 81"/>
                    <a:gd name="T26" fmla="*/ 20 w 101"/>
                    <a:gd name="T27" fmla="*/ 28 h 81"/>
                    <a:gd name="T28" fmla="*/ 29 w 101"/>
                    <a:gd name="T29" fmla="*/ 36 h 81"/>
                    <a:gd name="T30" fmla="*/ 54 w 101"/>
                    <a:gd name="T31" fmla="*/ 47 h 81"/>
                    <a:gd name="T32" fmla="*/ 83 w 101"/>
                    <a:gd name="T33" fmla="*/ 59 h 81"/>
                    <a:gd name="T34" fmla="*/ 101 w 101"/>
                    <a:gd name="T35" fmla="*/ 7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01" h="81">
                      <a:moveTo>
                        <a:pt x="101" y="75"/>
                      </a:moveTo>
                      <a:cubicBezTo>
                        <a:pt x="101" y="75"/>
                        <a:pt x="99" y="72"/>
                        <a:pt x="96" y="66"/>
                      </a:cubicBezTo>
                      <a:cubicBezTo>
                        <a:pt x="93" y="60"/>
                        <a:pt x="88" y="51"/>
                        <a:pt x="84" y="40"/>
                      </a:cubicBezTo>
                      <a:cubicBezTo>
                        <a:pt x="79" y="26"/>
                        <a:pt x="65" y="13"/>
                        <a:pt x="44" y="15"/>
                      </a:cubicBezTo>
                      <a:cubicBezTo>
                        <a:pt x="28" y="16"/>
                        <a:pt x="16" y="18"/>
                        <a:pt x="4" y="0"/>
                      </a:cubicBezTo>
                      <a:cubicBezTo>
                        <a:pt x="4" y="0"/>
                        <a:pt x="0" y="9"/>
                        <a:pt x="1" y="20"/>
                      </a:cubicBezTo>
                      <a:cubicBezTo>
                        <a:pt x="2" y="26"/>
                        <a:pt x="3" y="32"/>
                        <a:pt x="7" y="39"/>
                      </a:cubicBezTo>
                      <a:cubicBezTo>
                        <a:pt x="10" y="45"/>
                        <a:pt x="16" y="52"/>
                        <a:pt x="24" y="58"/>
                      </a:cubicBezTo>
                      <a:cubicBezTo>
                        <a:pt x="37" y="67"/>
                        <a:pt x="48" y="68"/>
                        <a:pt x="59" y="68"/>
                      </a:cubicBezTo>
                      <a:cubicBezTo>
                        <a:pt x="71" y="69"/>
                        <a:pt x="83" y="70"/>
                        <a:pt x="99" y="81"/>
                      </a:cubicBezTo>
                      <a:cubicBezTo>
                        <a:pt x="99" y="81"/>
                        <a:pt x="97" y="76"/>
                        <a:pt x="91" y="70"/>
                      </a:cubicBezTo>
                      <a:cubicBezTo>
                        <a:pt x="86" y="63"/>
                        <a:pt x="76" y="56"/>
                        <a:pt x="60" y="52"/>
                      </a:cubicBezTo>
                      <a:cubicBezTo>
                        <a:pt x="43" y="47"/>
                        <a:pt x="33" y="42"/>
                        <a:pt x="27" y="37"/>
                      </a:cubicBezTo>
                      <a:cubicBezTo>
                        <a:pt x="22" y="32"/>
                        <a:pt x="20" y="28"/>
                        <a:pt x="20" y="28"/>
                      </a:cubicBezTo>
                      <a:cubicBezTo>
                        <a:pt x="20" y="28"/>
                        <a:pt x="23" y="32"/>
                        <a:pt x="29" y="36"/>
                      </a:cubicBezTo>
                      <a:cubicBezTo>
                        <a:pt x="34" y="40"/>
                        <a:pt x="43" y="44"/>
                        <a:pt x="54" y="47"/>
                      </a:cubicBezTo>
                      <a:cubicBezTo>
                        <a:pt x="66" y="50"/>
                        <a:pt x="75" y="54"/>
                        <a:pt x="83" y="59"/>
                      </a:cubicBezTo>
                      <a:cubicBezTo>
                        <a:pt x="90" y="63"/>
                        <a:pt x="96" y="69"/>
                        <a:pt x="101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</p:grpSp>
        </p:grpSp>
      </p:grpSp>
      <p:grpSp>
        <p:nvGrpSpPr>
          <p:cNvPr id="189" name="组合 188">
            <a:extLst>
              <a:ext uri="{FF2B5EF4-FFF2-40B4-BE49-F238E27FC236}">
                <a16:creationId xmlns:a16="http://schemas.microsoft.com/office/drawing/2014/main" id="{34896F0B-FFAE-5FD6-4545-9A12ECAB2222}"/>
              </a:ext>
            </a:extLst>
          </p:cNvPr>
          <p:cNvGrpSpPr/>
          <p:nvPr/>
        </p:nvGrpSpPr>
        <p:grpSpPr>
          <a:xfrm>
            <a:off x="7875564" y="1485662"/>
            <a:ext cx="2091191" cy="999178"/>
            <a:chOff x="7875564" y="1490510"/>
            <a:chExt cx="2091191" cy="999178"/>
          </a:xfrm>
        </p:grpSpPr>
        <p:grpSp>
          <p:nvGrpSpPr>
            <p:cNvPr id="98" name="组合 97">
              <a:extLst>
                <a:ext uri="{FF2B5EF4-FFF2-40B4-BE49-F238E27FC236}">
                  <a16:creationId xmlns:a16="http://schemas.microsoft.com/office/drawing/2014/main" id="{D2F1F98C-335C-4E6E-13B3-F0FC350B81F3}"/>
                </a:ext>
              </a:extLst>
            </p:cNvPr>
            <p:cNvGrpSpPr/>
            <p:nvPr/>
          </p:nvGrpSpPr>
          <p:grpSpPr>
            <a:xfrm>
              <a:off x="8357792" y="1490510"/>
              <a:ext cx="1152553" cy="999178"/>
              <a:chOff x="1862731" y="2502315"/>
              <a:chExt cx="1152553" cy="999178"/>
            </a:xfrm>
          </p:grpSpPr>
          <p:sp>
            <p:nvSpPr>
              <p:cNvPr id="99" name="文本框 98">
                <a:extLst>
                  <a:ext uri="{FF2B5EF4-FFF2-40B4-BE49-F238E27FC236}">
                    <a16:creationId xmlns:a16="http://schemas.microsoft.com/office/drawing/2014/main" id="{295FD3FF-8E1D-C0DA-A7B5-7C2F7C3888CF}"/>
                  </a:ext>
                </a:extLst>
              </p:cNvPr>
              <p:cNvSpPr txBox="1"/>
              <p:nvPr/>
            </p:nvSpPr>
            <p:spPr>
              <a:xfrm>
                <a:off x="1882920" y="3072080"/>
                <a:ext cx="1119206" cy="4294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3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OPPOSans R" panose="00020600040101010101" pitchFamily="18" charset="-122"/>
                    <a:sym typeface="微软雅黑" panose="020B0503020204020204" pitchFamily="34" charset="-122"/>
                  </a:rPr>
                  <a:t>软件著作</a:t>
                </a:r>
                <a:endPara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OPPOSans R" panose="00020600040101010101" pitchFamily="18" charset="-122"/>
                  <a:ea typeface="OPPOSans R" panose="00020600040101010101" pitchFamily="18" charset="-122"/>
                  <a:cs typeface="OPPOSans R" panose="00020600040101010101" pitchFamily="18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00" name="文本框 99">
                <a:extLst>
                  <a:ext uri="{FF2B5EF4-FFF2-40B4-BE49-F238E27FC236}">
                    <a16:creationId xmlns:a16="http://schemas.microsoft.com/office/drawing/2014/main" id="{9FD47E57-210B-6575-8D0D-7FB79E165823}"/>
                  </a:ext>
                </a:extLst>
              </p:cNvPr>
              <p:cNvSpPr txBox="1"/>
              <p:nvPr/>
            </p:nvSpPr>
            <p:spPr>
              <a:xfrm>
                <a:off x="1862731" y="2502315"/>
                <a:ext cx="902022" cy="6916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3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OPPOSans H"/>
                    <a:ea typeface="OPPOSans H"/>
                    <a:cs typeface="+mn-cs"/>
                    <a:sym typeface="微软雅黑" panose="020B0503020204020204" pitchFamily="34" charset="-122"/>
                  </a:rPr>
                  <a:t>50</a:t>
                </a:r>
                <a:endPara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OPPOSans H"/>
                  <a:ea typeface="OPPOSans H"/>
                  <a:cs typeface="阿里巴巴普惠体 H" panose="00020600040101010101" pitchFamily="18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01" name="文本框 100">
                <a:extLst>
                  <a:ext uri="{FF2B5EF4-FFF2-40B4-BE49-F238E27FC236}">
                    <a16:creationId xmlns:a16="http://schemas.microsoft.com/office/drawing/2014/main" id="{06731709-C248-7322-9F3E-F01B58000B5E}"/>
                  </a:ext>
                </a:extLst>
              </p:cNvPr>
              <p:cNvSpPr txBox="1"/>
              <p:nvPr/>
            </p:nvSpPr>
            <p:spPr>
              <a:xfrm>
                <a:off x="2583484" y="2748319"/>
                <a:ext cx="4318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OPPOSans H"/>
                    <a:ea typeface="OPPOSans H"/>
                    <a:cs typeface="阿里巴巴普惠体 H" panose="00020600040101010101" pitchFamily="18" charset="-122"/>
                    <a:sym typeface="微软雅黑" panose="020B0503020204020204" pitchFamily="34" charset="-122"/>
                  </a:rPr>
                  <a:t>项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OPPOSans R" panose="00020600040101010101" pitchFamily="18" charset="-122"/>
                  <a:ea typeface="OPPOSans R"/>
                  <a:cs typeface="+mn-cs"/>
                </a:endParaRPr>
              </a:p>
            </p:txBody>
          </p:sp>
        </p:grpSp>
        <p:grpSp>
          <p:nvGrpSpPr>
            <p:cNvPr id="102" name="组合 101">
              <a:extLst>
                <a:ext uri="{FF2B5EF4-FFF2-40B4-BE49-F238E27FC236}">
                  <a16:creationId xmlns:a16="http://schemas.microsoft.com/office/drawing/2014/main" id="{224C643F-9FEE-3D6D-C5EF-34C7A6E4A379}"/>
                </a:ext>
              </a:extLst>
            </p:cNvPr>
            <p:cNvGrpSpPr/>
            <p:nvPr/>
          </p:nvGrpSpPr>
          <p:grpSpPr>
            <a:xfrm>
              <a:off x="7875564" y="1610364"/>
              <a:ext cx="2091191" cy="777684"/>
              <a:chOff x="1264780" y="2622169"/>
              <a:chExt cx="2091191" cy="777684"/>
            </a:xfrm>
          </p:grpSpPr>
          <p:grpSp>
            <p:nvGrpSpPr>
              <p:cNvPr id="103" name="组合 102">
                <a:extLst>
                  <a:ext uri="{FF2B5EF4-FFF2-40B4-BE49-F238E27FC236}">
                    <a16:creationId xmlns:a16="http://schemas.microsoft.com/office/drawing/2014/main" id="{F194577B-566F-7693-1730-26E4B429F832}"/>
                  </a:ext>
                </a:extLst>
              </p:cNvPr>
              <p:cNvGrpSpPr/>
              <p:nvPr/>
            </p:nvGrpSpPr>
            <p:grpSpPr>
              <a:xfrm>
                <a:off x="1264780" y="2622169"/>
                <a:ext cx="475516" cy="777684"/>
                <a:chOff x="7632945" y="5074560"/>
                <a:chExt cx="474663" cy="776288"/>
              </a:xfrm>
              <a:solidFill>
                <a:schemeClr val="accent1"/>
              </a:solidFill>
            </p:grpSpPr>
            <p:sp>
              <p:nvSpPr>
                <p:cNvPr id="123" name="Freeform 5">
                  <a:extLst>
                    <a:ext uri="{FF2B5EF4-FFF2-40B4-BE49-F238E27FC236}">
                      <a16:creationId xmlns:a16="http://schemas.microsoft.com/office/drawing/2014/main" id="{AE6E3FC0-9E2F-E060-A3EC-A2EFF281E4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55195" y="5139647"/>
                  <a:ext cx="100013" cy="50800"/>
                </a:xfrm>
                <a:custGeom>
                  <a:avLst/>
                  <a:gdLst>
                    <a:gd name="T0" fmla="*/ 3 w 149"/>
                    <a:gd name="T1" fmla="*/ 50 h 74"/>
                    <a:gd name="T2" fmla="*/ 47 w 149"/>
                    <a:gd name="T3" fmla="*/ 67 h 74"/>
                    <a:gd name="T4" fmla="*/ 73 w 149"/>
                    <a:gd name="T5" fmla="*/ 73 h 74"/>
                    <a:gd name="T6" fmla="*/ 88 w 149"/>
                    <a:gd name="T7" fmla="*/ 69 h 74"/>
                    <a:gd name="T8" fmla="*/ 102 w 149"/>
                    <a:gd name="T9" fmla="*/ 60 h 74"/>
                    <a:gd name="T10" fmla="*/ 111 w 149"/>
                    <a:gd name="T11" fmla="*/ 51 h 74"/>
                    <a:gd name="T12" fmla="*/ 122 w 149"/>
                    <a:gd name="T13" fmla="*/ 45 h 74"/>
                    <a:gd name="T14" fmla="*/ 149 w 149"/>
                    <a:gd name="T15" fmla="*/ 47 h 74"/>
                    <a:gd name="T16" fmla="*/ 139 w 149"/>
                    <a:gd name="T17" fmla="*/ 24 h 74"/>
                    <a:gd name="T18" fmla="*/ 90 w 149"/>
                    <a:gd name="T19" fmla="*/ 1 h 74"/>
                    <a:gd name="T20" fmla="*/ 48 w 149"/>
                    <a:gd name="T21" fmla="*/ 19 h 74"/>
                    <a:gd name="T22" fmla="*/ 28 w 149"/>
                    <a:gd name="T23" fmla="*/ 32 h 74"/>
                    <a:gd name="T24" fmla="*/ 16 w 149"/>
                    <a:gd name="T25" fmla="*/ 38 h 74"/>
                    <a:gd name="T26" fmla="*/ 0 w 149"/>
                    <a:gd name="T27" fmla="*/ 42 h 74"/>
                    <a:gd name="T28" fmla="*/ 16 w 149"/>
                    <a:gd name="T29" fmla="*/ 46 h 74"/>
                    <a:gd name="T30" fmla="*/ 60 w 149"/>
                    <a:gd name="T31" fmla="*/ 35 h 74"/>
                    <a:gd name="T32" fmla="*/ 102 w 149"/>
                    <a:gd name="T33" fmla="*/ 25 h 74"/>
                    <a:gd name="T34" fmla="*/ 115 w 149"/>
                    <a:gd name="T35" fmla="*/ 28 h 74"/>
                    <a:gd name="T36" fmla="*/ 102 w 149"/>
                    <a:gd name="T37" fmla="*/ 27 h 74"/>
                    <a:gd name="T38" fmla="*/ 69 w 149"/>
                    <a:gd name="T39" fmla="*/ 35 h 74"/>
                    <a:gd name="T40" fmla="*/ 3 w 149"/>
                    <a:gd name="T41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9" h="74">
                      <a:moveTo>
                        <a:pt x="3" y="50"/>
                      </a:moveTo>
                      <a:cubicBezTo>
                        <a:pt x="3" y="50"/>
                        <a:pt x="22" y="53"/>
                        <a:pt x="47" y="67"/>
                      </a:cubicBezTo>
                      <a:cubicBezTo>
                        <a:pt x="54" y="71"/>
                        <a:pt x="64" y="74"/>
                        <a:pt x="73" y="73"/>
                      </a:cubicBezTo>
                      <a:cubicBezTo>
                        <a:pt x="78" y="73"/>
                        <a:pt x="83" y="72"/>
                        <a:pt x="88" y="69"/>
                      </a:cubicBezTo>
                      <a:cubicBezTo>
                        <a:pt x="92" y="67"/>
                        <a:pt x="97" y="64"/>
                        <a:pt x="102" y="60"/>
                      </a:cubicBezTo>
                      <a:cubicBezTo>
                        <a:pt x="105" y="56"/>
                        <a:pt x="108" y="53"/>
                        <a:pt x="111" y="51"/>
                      </a:cubicBezTo>
                      <a:cubicBezTo>
                        <a:pt x="115" y="48"/>
                        <a:pt x="118" y="46"/>
                        <a:pt x="122" y="45"/>
                      </a:cubicBezTo>
                      <a:cubicBezTo>
                        <a:pt x="129" y="42"/>
                        <a:pt x="137" y="41"/>
                        <a:pt x="149" y="47"/>
                      </a:cubicBezTo>
                      <a:cubicBezTo>
                        <a:pt x="149" y="47"/>
                        <a:pt x="147" y="35"/>
                        <a:pt x="139" y="24"/>
                      </a:cubicBezTo>
                      <a:cubicBezTo>
                        <a:pt x="131" y="12"/>
                        <a:pt x="116" y="0"/>
                        <a:pt x="90" y="1"/>
                      </a:cubicBezTo>
                      <a:cubicBezTo>
                        <a:pt x="70" y="1"/>
                        <a:pt x="59" y="10"/>
                        <a:pt x="48" y="19"/>
                      </a:cubicBezTo>
                      <a:cubicBezTo>
                        <a:pt x="42" y="23"/>
                        <a:pt x="36" y="28"/>
                        <a:pt x="28" y="32"/>
                      </a:cubicBezTo>
                      <a:cubicBezTo>
                        <a:pt x="25" y="34"/>
                        <a:pt x="20" y="36"/>
                        <a:pt x="16" y="38"/>
                      </a:cubicBezTo>
                      <a:cubicBezTo>
                        <a:pt x="11" y="40"/>
                        <a:pt x="6" y="41"/>
                        <a:pt x="0" y="42"/>
                      </a:cubicBezTo>
                      <a:cubicBezTo>
                        <a:pt x="0" y="42"/>
                        <a:pt x="6" y="45"/>
                        <a:pt x="16" y="46"/>
                      </a:cubicBezTo>
                      <a:cubicBezTo>
                        <a:pt x="27" y="46"/>
                        <a:pt x="42" y="45"/>
                        <a:pt x="60" y="35"/>
                      </a:cubicBezTo>
                      <a:cubicBezTo>
                        <a:pt x="79" y="26"/>
                        <a:pt x="93" y="24"/>
                        <a:pt x="102" y="25"/>
                      </a:cubicBezTo>
                      <a:cubicBezTo>
                        <a:pt x="111" y="25"/>
                        <a:pt x="115" y="28"/>
                        <a:pt x="115" y="28"/>
                      </a:cubicBezTo>
                      <a:cubicBezTo>
                        <a:pt x="115" y="28"/>
                        <a:pt x="110" y="27"/>
                        <a:pt x="102" y="27"/>
                      </a:cubicBezTo>
                      <a:cubicBezTo>
                        <a:pt x="93" y="27"/>
                        <a:pt x="82" y="29"/>
                        <a:pt x="69" y="35"/>
                      </a:cubicBezTo>
                      <a:cubicBezTo>
                        <a:pt x="41" y="49"/>
                        <a:pt x="23" y="51"/>
                        <a:pt x="3" y="5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124" name="Freeform 6">
                  <a:extLst>
                    <a:ext uri="{FF2B5EF4-FFF2-40B4-BE49-F238E27FC236}">
                      <a16:creationId xmlns:a16="http://schemas.microsoft.com/office/drawing/2014/main" id="{72A1E27B-1569-FF15-FBE4-F4A1AD15B3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09158" y="5093610"/>
                  <a:ext cx="58738" cy="107950"/>
                </a:xfrm>
                <a:custGeom>
                  <a:avLst/>
                  <a:gdLst>
                    <a:gd name="T0" fmla="*/ 21 w 87"/>
                    <a:gd name="T1" fmla="*/ 157 h 160"/>
                    <a:gd name="T2" fmla="*/ 6 w 87"/>
                    <a:gd name="T3" fmla="*/ 111 h 160"/>
                    <a:gd name="T4" fmla="*/ 3 w 87"/>
                    <a:gd name="T5" fmla="*/ 82 h 160"/>
                    <a:gd name="T6" fmla="*/ 9 w 87"/>
                    <a:gd name="T7" fmla="*/ 66 h 160"/>
                    <a:gd name="T8" fmla="*/ 24 w 87"/>
                    <a:gd name="T9" fmla="*/ 51 h 160"/>
                    <a:gd name="T10" fmla="*/ 46 w 87"/>
                    <a:gd name="T11" fmla="*/ 31 h 160"/>
                    <a:gd name="T12" fmla="*/ 53 w 87"/>
                    <a:gd name="T13" fmla="*/ 0 h 160"/>
                    <a:gd name="T14" fmla="*/ 74 w 87"/>
                    <a:gd name="T15" fmla="*/ 16 h 160"/>
                    <a:gd name="T16" fmla="*/ 85 w 87"/>
                    <a:gd name="T17" fmla="*/ 38 h 160"/>
                    <a:gd name="T18" fmla="*/ 83 w 87"/>
                    <a:gd name="T19" fmla="*/ 72 h 160"/>
                    <a:gd name="T20" fmla="*/ 72 w 87"/>
                    <a:gd name="T21" fmla="*/ 96 h 160"/>
                    <a:gd name="T22" fmla="*/ 57 w 87"/>
                    <a:gd name="T23" fmla="*/ 113 h 160"/>
                    <a:gd name="T24" fmla="*/ 41 w 87"/>
                    <a:gd name="T25" fmla="*/ 132 h 160"/>
                    <a:gd name="T26" fmla="*/ 29 w 87"/>
                    <a:gd name="T27" fmla="*/ 160 h 160"/>
                    <a:gd name="T28" fmla="*/ 26 w 87"/>
                    <a:gd name="T29" fmla="*/ 143 h 160"/>
                    <a:gd name="T30" fmla="*/ 41 w 87"/>
                    <a:gd name="T31" fmla="*/ 98 h 160"/>
                    <a:gd name="T32" fmla="*/ 55 w 87"/>
                    <a:gd name="T33" fmla="*/ 73 h 160"/>
                    <a:gd name="T34" fmla="*/ 61 w 87"/>
                    <a:gd name="T35" fmla="*/ 55 h 160"/>
                    <a:gd name="T36" fmla="*/ 62 w 87"/>
                    <a:gd name="T37" fmla="*/ 40 h 160"/>
                    <a:gd name="T38" fmla="*/ 59 w 87"/>
                    <a:gd name="T39" fmla="*/ 55 h 160"/>
                    <a:gd name="T40" fmla="*/ 53 w 87"/>
                    <a:gd name="T41" fmla="*/ 70 h 160"/>
                    <a:gd name="T42" fmla="*/ 43 w 87"/>
                    <a:gd name="T43" fmla="*/ 88 h 160"/>
                    <a:gd name="T44" fmla="*/ 36 w 87"/>
                    <a:gd name="T45" fmla="*/ 99 h 160"/>
                    <a:gd name="T46" fmla="*/ 31 w 87"/>
                    <a:gd name="T47" fmla="*/ 108 h 160"/>
                    <a:gd name="T48" fmla="*/ 24 w 87"/>
                    <a:gd name="T49" fmla="*/ 126 h 160"/>
                    <a:gd name="T50" fmla="*/ 21 w 87"/>
                    <a:gd name="T51" fmla="*/ 157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87" h="160">
                      <a:moveTo>
                        <a:pt x="21" y="157"/>
                      </a:moveTo>
                      <a:cubicBezTo>
                        <a:pt x="21" y="157"/>
                        <a:pt x="18" y="138"/>
                        <a:pt x="6" y="111"/>
                      </a:cubicBezTo>
                      <a:cubicBezTo>
                        <a:pt x="2" y="103"/>
                        <a:pt x="0" y="92"/>
                        <a:pt x="3" y="82"/>
                      </a:cubicBezTo>
                      <a:cubicBezTo>
                        <a:pt x="4" y="77"/>
                        <a:pt x="6" y="71"/>
                        <a:pt x="9" y="66"/>
                      </a:cubicBezTo>
                      <a:cubicBezTo>
                        <a:pt x="13" y="61"/>
                        <a:pt x="18" y="56"/>
                        <a:pt x="24" y="51"/>
                      </a:cubicBezTo>
                      <a:cubicBezTo>
                        <a:pt x="32" y="44"/>
                        <a:pt x="41" y="38"/>
                        <a:pt x="46" y="31"/>
                      </a:cubicBezTo>
                      <a:cubicBezTo>
                        <a:pt x="51" y="23"/>
                        <a:pt x="54" y="14"/>
                        <a:pt x="53" y="0"/>
                      </a:cubicBezTo>
                      <a:cubicBezTo>
                        <a:pt x="53" y="0"/>
                        <a:pt x="65" y="4"/>
                        <a:pt x="74" y="16"/>
                      </a:cubicBezTo>
                      <a:cubicBezTo>
                        <a:pt x="79" y="21"/>
                        <a:pt x="83" y="29"/>
                        <a:pt x="85" y="38"/>
                      </a:cubicBezTo>
                      <a:cubicBezTo>
                        <a:pt x="87" y="47"/>
                        <a:pt x="87" y="58"/>
                        <a:pt x="83" y="72"/>
                      </a:cubicBezTo>
                      <a:cubicBezTo>
                        <a:pt x="81" y="82"/>
                        <a:pt x="77" y="89"/>
                        <a:pt x="72" y="96"/>
                      </a:cubicBezTo>
                      <a:cubicBezTo>
                        <a:pt x="68" y="102"/>
                        <a:pt x="62" y="107"/>
                        <a:pt x="57" y="113"/>
                      </a:cubicBezTo>
                      <a:cubicBezTo>
                        <a:pt x="51" y="118"/>
                        <a:pt x="46" y="124"/>
                        <a:pt x="41" y="132"/>
                      </a:cubicBezTo>
                      <a:cubicBezTo>
                        <a:pt x="36" y="139"/>
                        <a:pt x="32" y="148"/>
                        <a:pt x="29" y="160"/>
                      </a:cubicBezTo>
                      <a:cubicBezTo>
                        <a:pt x="29" y="160"/>
                        <a:pt x="26" y="154"/>
                        <a:pt x="26" y="143"/>
                      </a:cubicBezTo>
                      <a:cubicBezTo>
                        <a:pt x="26" y="132"/>
                        <a:pt x="29" y="117"/>
                        <a:pt x="41" y="98"/>
                      </a:cubicBezTo>
                      <a:cubicBezTo>
                        <a:pt x="48" y="89"/>
                        <a:pt x="52" y="80"/>
                        <a:pt x="55" y="73"/>
                      </a:cubicBezTo>
                      <a:cubicBezTo>
                        <a:pt x="58" y="66"/>
                        <a:pt x="60" y="60"/>
                        <a:pt x="61" y="55"/>
                      </a:cubicBezTo>
                      <a:cubicBezTo>
                        <a:pt x="63" y="45"/>
                        <a:pt x="62" y="40"/>
                        <a:pt x="62" y="40"/>
                      </a:cubicBezTo>
                      <a:cubicBezTo>
                        <a:pt x="62" y="40"/>
                        <a:pt x="61" y="46"/>
                        <a:pt x="59" y="55"/>
                      </a:cubicBezTo>
                      <a:cubicBezTo>
                        <a:pt x="58" y="60"/>
                        <a:pt x="56" y="65"/>
                        <a:pt x="53" y="70"/>
                      </a:cubicBezTo>
                      <a:cubicBezTo>
                        <a:pt x="51" y="76"/>
                        <a:pt x="48" y="82"/>
                        <a:pt x="43" y="88"/>
                      </a:cubicBezTo>
                      <a:cubicBezTo>
                        <a:pt x="41" y="92"/>
                        <a:pt x="38" y="95"/>
                        <a:pt x="36" y="99"/>
                      </a:cubicBezTo>
                      <a:cubicBezTo>
                        <a:pt x="35" y="102"/>
                        <a:pt x="33" y="105"/>
                        <a:pt x="31" y="108"/>
                      </a:cubicBezTo>
                      <a:cubicBezTo>
                        <a:pt x="28" y="115"/>
                        <a:pt x="26" y="120"/>
                        <a:pt x="24" y="126"/>
                      </a:cubicBezTo>
                      <a:cubicBezTo>
                        <a:pt x="21" y="137"/>
                        <a:pt x="21" y="147"/>
                        <a:pt x="21" y="1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125" name="Freeform 7">
                  <a:extLst>
                    <a:ext uri="{FF2B5EF4-FFF2-40B4-BE49-F238E27FC236}">
                      <a16:creationId xmlns:a16="http://schemas.microsoft.com/office/drawing/2014/main" id="{487477BD-96E6-474A-8271-8FB6D7CB3E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96458" y="5192035"/>
                  <a:ext cx="104775" cy="55563"/>
                </a:xfrm>
                <a:custGeom>
                  <a:avLst/>
                  <a:gdLst>
                    <a:gd name="T0" fmla="*/ 4 w 156"/>
                    <a:gd name="T1" fmla="*/ 67 h 82"/>
                    <a:gd name="T2" fmla="*/ 52 w 156"/>
                    <a:gd name="T3" fmla="*/ 77 h 82"/>
                    <a:gd name="T4" fmla="*/ 81 w 156"/>
                    <a:gd name="T5" fmla="*/ 80 h 82"/>
                    <a:gd name="T6" fmla="*/ 95 w 156"/>
                    <a:gd name="T7" fmla="*/ 74 h 82"/>
                    <a:gd name="T8" fmla="*/ 109 w 156"/>
                    <a:gd name="T9" fmla="*/ 62 h 82"/>
                    <a:gd name="T10" fmla="*/ 127 w 156"/>
                    <a:gd name="T11" fmla="*/ 44 h 82"/>
                    <a:gd name="T12" fmla="*/ 139 w 156"/>
                    <a:gd name="T13" fmla="*/ 41 h 82"/>
                    <a:gd name="T14" fmla="*/ 156 w 156"/>
                    <a:gd name="T15" fmla="*/ 43 h 82"/>
                    <a:gd name="T16" fmla="*/ 142 w 156"/>
                    <a:gd name="T17" fmla="*/ 21 h 82"/>
                    <a:gd name="T18" fmla="*/ 122 w 156"/>
                    <a:gd name="T19" fmla="*/ 6 h 82"/>
                    <a:gd name="T20" fmla="*/ 88 w 156"/>
                    <a:gd name="T21" fmla="*/ 3 h 82"/>
                    <a:gd name="T22" fmla="*/ 63 w 156"/>
                    <a:gd name="T23" fmla="*/ 12 h 82"/>
                    <a:gd name="T24" fmla="*/ 46 w 156"/>
                    <a:gd name="T25" fmla="*/ 27 h 82"/>
                    <a:gd name="T26" fmla="*/ 28 w 156"/>
                    <a:gd name="T27" fmla="*/ 44 h 82"/>
                    <a:gd name="T28" fmla="*/ 0 w 156"/>
                    <a:gd name="T29" fmla="*/ 59 h 82"/>
                    <a:gd name="T30" fmla="*/ 17 w 156"/>
                    <a:gd name="T31" fmla="*/ 60 h 82"/>
                    <a:gd name="T32" fmla="*/ 37 w 156"/>
                    <a:gd name="T33" fmla="*/ 55 h 82"/>
                    <a:gd name="T34" fmla="*/ 61 w 156"/>
                    <a:gd name="T35" fmla="*/ 43 h 82"/>
                    <a:gd name="T36" fmla="*/ 86 w 156"/>
                    <a:gd name="T37" fmla="*/ 30 h 82"/>
                    <a:gd name="T38" fmla="*/ 104 w 156"/>
                    <a:gd name="T39" fmla="*/ 26 h 82"/>
                    <a:gd name="T40" fmla="*/ 118 w 156"/>
                    <a:gd name="T41" fmla="*/ 28 h 82"/>
                    <a:gd name="T42" fmla="*/ 104 w 156"/>
                    <a:gd name="T43" fmla="*/ 28 h 82"/>
                    <a:gd name="T44" fmla="*/ 88 w 156"/>
                    <a:gd name="T45" fmla="*/ 32 h 82"/>
                    <a:gd name="T46" fmla="*/ 71 w 156"/>
                    <a:gd name="T47" fmla="*/ 41 h 82"/>
                    <a:gd name="T48" fmla="*/ 52 w 156"/>
                    <a:gd name="T49" fmla="*/ 53 h 82"/>
                    <a:gd name="T50" fmla="*/ 35 w 156"/>
                    <a:gd name="T51" fmla="*/ 60 h 82"/>
                    <a:gd name="T52" fmla="*/ 4 w 156"/>
                    <a:gd name="T53" fmla="*/ 67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6" h="82">
                      <a:moveTo>
                        <a:pt x="4" y="67"/>
                      </a:moveTo>
                      <a:cubicBezTo>
                        <a:pt x="4" y="67"/>
                        <a:pt x="25" y="67"/>
                        <a:pt x="52" y="77"/>
                      </a:cubicBezTo>
                      <a:cubicBezTo>
                        <a:pt x="61" y="81"/>
                        <a:pt x="71" y="82"/>
                        <a:pt x="81" y="80"/>
                      </a:cubicBezTo>
                      <a:cubicBezTo>
                        <a:pt x="86" y="79"/>
                        <a:pt x="91" y="77"/>
                        <a:pt x="95" y="74"/>
                      </a:cubicBezTo>
                      <a:cubicBezTo>
                        <a:pt x="100" y="72"/>
                        <a:pt x="105" y="68"/>
                        <a:pt x="109" y="62"/>
                      </a:cubicBezTo>
                      <a:cubicBezTo>
                        <a:pt x="114" y="55"/>
                        <a:pt x="120" y="48"/>
                        <a:pt x="127" y="44"/>
                      </a:cubicBezTo>
                      <a:cubicBezTo>
                        <a:pt x="131" y="42"/>
                        <a:pt x="135" y="41"/>
                        <a:pt x="139" y="41"/>
                      </a:cubicBezTo>
                      <a:cubicBezTo>
                        <a:pt x="144" y="41"/>
                        <a:pt x="149" y="41"/>
                        <a:pt x="156" y="43"/>
                      </a:cubicBezTo>
                      <a:cubicBezTo>
                        <a:pt x="156" y="43"/>
                        <a:pt x="152" y="32"/>
                        <a:pt x="142" y="21"/>
                      </a:cubicBezTo>
                      <a:cubicBezTo>
                        <a:pt x="137" y="15"/>
                        <a:pt x="131" y="10"/>
                        <a:pt x="122" y="6"/>
                      </a:cubicBezTo>
                      <a:cubicBezTo>
                        <a:pt x="113" y="2"/>
                        <a:pt x="102" y="0"/>
                        <a:pt x="88" y="3"/>
                      </a:cubicBezTo>
                      <a:cubicBezTo>
                        <a:pt x="78" y="4"/>
                        <a:pt x="70" y="7"/>
                        <a:pt x="63" y="12"/>
                      </a:cubicBezTo>
                      <a:cubicBezTo>
                        <a:pt x="57" y="16"/>
                        <a:pt x="51" y="21"/>
                        <a:pt x="46" y="27"/>
                      </a:cubicBezTo>
                      <a:cubicBezTo>
                        <a:pt x="40" y="33"/>
                        <a:pt x="35" y="38"/>
                        <a:pt x="28" y="44"/>
                      </a:cubicBezTo>
                      <a:cubicBezTo>
                        <a:pt x="20" y="49"/>
                        <a:pt x="12" y="55"/>
                        <a:pt x="0" y="59"/>
                      </a:cubicBezTo>
                      <a:cubicBezTo>
                        <a:pt x="0" y="59"/>
                        <a:pt x="6" y="61"/>
                        <a:pt x="17" y="60"/>
                      </a:cubicBezTo>
                      <a:cubicBezTo>
                        <a:pt x="23" y="59"/>
                        <a:pt x="29" y="58"/>
                        <a:pt x="37" y="55"/>
                      </a:cubicBezTo>
                      <a:cubicBezTo>
                        <a:pt x="44" y="53"/>
                        <a:pt x="52" y="49"/>
                        <a:pt x="61" y="43"/>
                      </a:cubicBezTo>
                      <a:cubicBezTo>
                        <a:pt x="71" y="37"/>
                        <a:pt x="79" y="33"/>
                        <a:pt x="86" y="30"/>
                      </a:cubicBezTo>
                      <a:cubicBezTo>
                        <a:pt x="93" y="28"/>
                        <a:pt x="99" y="27"/>
                        <a:pt x="104" y="26"/>
                      </a:cubicBezTo>
                      <a:cubicBezTo>
                        <a:pt x="113" y="26"/>
                        <a:pt x="118" y="28"/>
                        <a:pt x="118" y="28"/>
                      </a:cubicBezTo>
                      <a:cubicBezTo>
                        <a:pt x="118" y="28"/>
                        <a:pt x="112" y="27"/>
                        <a:pt x="104" y="28"/>
                      </a:cubicBezTo>
                      <a:cubicBezTo>
                        <a:pt x="99" y="29"/>
                        <a:pt x="94" y="30"/>
                        <a:pt x="88" y="32"/>
                      </a:cubicBezTo>
                      <a:cubicBezTo>
                        <a:pt x="83" y="34"/>
                        <a:pt x="77" y="37"/>
                        <a:pt x="71" y="41"/>
                      </a:cubicBezTo>
                      <a:cubicBezTo>
                        <a:pt x="64" y="45"/>
                        <a:pt x="58" y="49"/>
                        <a:pt x="52" y="53"/>
                      </a:cubicBezTo>
                      <a:cubicBezTo>
                        <a:pt x="46" y="56"/>
                        <a:pt x="40" y="58"/>
                        <a:pt x="35" y="60"/>
                      </a:cubicBezTo>
                      <a:cubicBezTo>
                        <a:pt x="25" y="64"/>
                        <a:pt x="15" y="66"/>
                        <a:pt x="4" y="6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126" name="Freeform 8">
                  <a:extLst>
                    <a:ext uri="{FF2B5EF4-FFF2-40B4-BE49-F238E27FC236}">
                      <a16:creationId xmlns:a16="http://schemas.microsoft.com/office/drawing/2014/main" id="{A67FBB61-71E3-9358-4B84-48FE021A5E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45658" y="5155522"/>
                  <a:ext cx="57150" cy="115888"/>
                </a:xfrm>
                <a:custGeom>
                  <a:avLst/>
                  <a:gdLst>
                    <a:gd name="T0" fmla="*/ 34 w 85"/>
                    <a:gd name="T1" fmla="*/ 172 h 173"/>
                    <a:gd name="T2" fmla="*/ 28 w 85"/>
                    <a:gd name="T3" fmla="*/ 159 h 173"/>
                    <a:gd name="T4" fmla="*/ 9 w 85"/>
                    <a:gd name="T5" fmla="*/ 126 h 173"/>
                    <a:gd name="T6" fmla="*/ 1 w 85"/>
                    <a:gd name="T7" fmla="*/ 96 h 173"/>
                    <a:gd name="T8" fmla="*/ 6 w 85"/>
                    <a:gd name="T9" fmla="*/ 78 h 173"/>
                    <a:gd name="T10" fmla="*/ 11 w 85"/>
                    <a:gd name="T11" fmla="*/ 68 h 173"/>
                    <a:gd name="T12" fmla="*/ 18 w 85"/>
                    <a:gd name="T13" fmla="*/ 59 h 173"/>
                    <a:gd name="T14" fmla="*/ 30 w 85"/>
                    <a:gd name="T15" fmla="*/ 46 h 173"/>
                    <a:gd name="T16" fmla="*/ 39 w 85"/>
                    <a:gd name="T17" fmla="*/ 34 h 173"/>
                    <a:gd name="T18" fmla="*/ 43 w 85"/>
                    <a:gd name="T19" fmla="*/ 0 h 173"/>
                    <a:gd name="T20" fmla="*/ 67 w 85"/>
                    <a:gd name="T21" fmla="*/ 13 h 173"/>
                    <a:gd name="T22" fmla="*/ 81 w 85"/>
                    <a:gd name="T23" fmla="*/ 35 h 173"/>
                    <a:gd name="T24" fmla="*/ 85 w 85"/>
                    <a:gd name="T25" fmla="*/ 51 h 173"/>
                    <a:gd name="T26" fmla="*/ 85 w 85"/>
                    <a:gd name="T27" fmla="*/ 71 h 173"/>
                    <a:gd name="T28" fmla="*/ 81 w 85"/>
                    <a:gd name="T29" fmla="*/ 86 h 173"/>
                    <a:gd name="T30" fmla="*/ 77 w 85"/>
                    <a:gd name="T31" fmla="*/ 98 h 173"/>
                    <a:gd name="T32" fmla="*/ 63 w 85"/>
                    <a:gd name="T33" fmla="*/ 119 h 173"/>
                    <a:gd name="T34" fmla="*/ 43 w 85"/>
                    <a:gd name="T35" fmla="*/ 173 h 173"/>
                    <a:gd name="T36" fmla="*/ 36 w 85"/>
                    <a:gd name="T37" fmla="*/ 156 h 173"/>
                    <a:gd name="T38" fmla="*/ 36 w 85"/>
                    <a:gd name="T39" fmla="*/ 135 h 173"/>
                    <a:gd name="T40" fmla="*/ 44 w 85"/>
                    <a:gd name="T41" fmla="*/ 106 h 173"/>
                    <a:gd name="T42" fmla="*/ 55 w 85"/>
                    <a:gd name="T43" fmla="*/ 77 h 173"/>
                    <a:gd name="T44" fmla="*/ 59 w 85"/>
                    <a:gd name="T45" fmla="*/ 57 h 173"/>
                    <a:gd name="T46" fmla="*/ 57 w 85"/>
                    <a:gd name="T47" fmla="*/ 41 h 173"/>
                    <a:gd name="T48" fmla="*/ 56 w 85"/>
                    <a:gd name="T49" fmla="*/ 57 h 173"/>
                    <a:gd name="T50" fmla="*/ 53 w 85"/>
                    <a:gd name="T51" fmla="*/ 74 h 173"/>
                    <a:gd name="T52" fmla="*/ 45 w 85"/>
                    <a:gd name="T53" fmla="*/ 95 h 173"/>
                    <a:gd name="T54" fmla="*/ 36 w 85"/>
                    <a:gd name="T55" fmla="*/ 118 h 173"/>
                    <a:gd name="T56" fmla="*/ 31 w 85"/>
                    <a:gd name="T57" fmla="*/ 138 h 173"/>
                    <a:gd name="T58" fmla="*/ 31 w 85"/>
                    <a:gd name="T59" fmla="*/ 156 h 173"/>
                    <a:gd name="T60" fmla="*/ 34 w 85"/>
                    <a:gd name="T61" fmla="*/ 172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85" h="173">
                      <a:moveTo>
                        <a:pt x="34" y="172"/>
                      </a:moveTo>
                      <a:cubicBezTo>
                        <a:pt x="34" y="172"/>
                        <a:pt x="32" y="167"/>
                        <a:pt x="28" y="159"/>
                      </a:cubicBezTo>
                      <a:cubicBezTo>
                        <a:pt x="24" y="150"/>
                        <a:pt x="18" y="139"/>
                        <a:pt x="9" y="126"/>
                      </a:cubicBezTo>
                      <a:cubicBezTo>
                        <a:pt x="4" y="118"/>
                        <a:pt x="0" y="108"/>
                        <a:pt x="1" y="96"/>
                      </a:cubicBezTo>
                      <a:cubicBezTo>
                        <a:pt x="1" y="90"/>
                        <a:pt x="3" y="84"/>
                        <a:pt x="6" y="78"/>
                      </a:cubicBezTo>
                      <a:cubicBezTo>
                        <a:pt x="7" y="74"/>
                        <a:pt x="9" y="71"/>
                        <a:pt x="11" y="68"/>
                      </a:cubicBezTo>
                      <a:cubicBezTo>
                        <a:pt x="13" y="65"/>
                        <a:pt x="15" y="62"/>
                        <a:pt x="18" y="59"/>
                      </a:cubicBezTo>
                      <a:cubicBezTo>
                        <a:pt x="23" y="54"/>
                        <a:pt x="26" y="50"/>
                        <a:pt x="30" y="46"/>
                      </a:cubicBezTo>
                      <a:cubicBezTo>
                        <a:pt x="33" y="42"/>
                        <a:pt x="37" y="38"/>
                        <a:pt x="39" y="34"/>
                      </a:cubicBezTo>
                      <a:cubicBezTo>
                        <a:pt x="44" y="25"/>
                        <a:pt x="45" y="14"/>
                        <a:pt x="43" y="0"/>
                      </a:cubicBezTo>
                      <a:cubicBezTo>
                        <a:pt x="43" y="0"/>
                        <a:pt x="55" y="2"/>
                        <a:pt x="67" y="13"/>
                      </a:cubicBezTo>
                      <a:cubicBezTo>
                        <a:pt x="73" y="18"/>
                        <a:pt x="78" y="25"/>
                        <a:pt x="81" y="35"/>
                      </a:cubicBezTo>
                      <a:cubicBezTo>
                        <a:pt x="83" y="40"/>
                        <a:pt x="84" y="45"/>
                        <a:pt x="85" y="51"/>
                      </a:cubicBezTo>
                      <a:cubicBezTo>
                        <a:pt x="85" y="57"/>
                        <a:pt x="85" y="64"/>
                        <a:pt x="85" y="71"/>
                      </a:cubicBezTo>
                      <a:cubicBezTo>
                        <a:pt x="84" y="77"/>
                        <a:pt x="83" y="81"/>
                        <a:pt x="81" y="86"/>
                      </a:cubicBezTo>
                      <a:cubicBezTo>
                        <a:pt x="80" y="90"/>
                        <a:pt x="78" y="94"/>
                        <a:pt x="77" y="98"/>
                      </a:cubicBezTo>
                      <a:cubicBezTo>
                        <a:pt x="73" y="106"/>
                        <a:pt x="68" y="112"/>
                        <a:pt x="63" y="119"/>
                      </a:cubicBezTo>
                      <a:cubicBezTo>
                        <a:pt x="54" y="132"/>
                        <a:pt x="44" y="147"/>
                        <a:pt x="43" y="173"/>
                      </a:cubicBezTo>
                      <a:cubicBezTo>
                        <a:pt x="43" y="173"/>
                        <a:pt x="39" y="168"/>
                        <a:pt x="36" y="156"/>
                      </a:cubicBezTo>
                      <a:cubicBezTo>
                        <a:pt x="35" y="151"/>
                        <a:pt x="35" y="144"/>
                        <a:pt x="36" y="135"/>
                      </a:cubicBezTo>
                      <a:cubicBezTo>
                        <a:pt x="37" y="127"/>
                        <a:pt x="39" y="117"/>
                        <a:pt x="44" y="106"/>
                      </a:cubicBezTo>
                      <a:cubicBezTo>
                        <a:pt x="49" y="95"/>
                        <a:pt x="53" y="85"/>
                        <a:pt x="55" y="77"/>
                      </a:cubicBezTo>
                      <a:cubicBezTo>
                        <a:pt x="57" y="69"/>
                        <a:pt x="58" y="62"/>
                        <a:pt x="59" y="57"/>
                      </a:cubicBezTo>
                      <a:cubicBezTo>
                        <a:pt x="59" y="46"/>
                        <a:pt x="57" y="41"/>
                        <a:pt x="57" y="41"/>
                      </a:cubicBezTo>
                      <a:cubicBezTo>
                        <a:pt x="57" y="41"/>
                        <a:pt x="58" y="48"/>
                        <a:pt x="56" y="57"/>
                      </a:cubicBezTo>
                      <a:cubicBezTo>
                        <a:pt x="56" y="62"/>
                        <a:pt x="54" y="68"/>
                        <a:pt x="53" y="74"/>
                      </a:cubicBezTo>
                      <a:cubicBezTo>
                        <a:pt x="51" y="81"/>
                        <a:pt x="48" y="88"/>
                        <a:pt x="45" y="95"/>
                      </a:cubicBezTo>
                      <a:cubicBezTo>
                        <a:pt x="41" y="104"/>
                        <a:pt x="38" y="111"/>
                        <a:pt x="36" y="118"/>
                      </a:cubicBezTo>
                      <a:cubicBezTo>
                        <a:pt x="33" y="126"/>
                        <a:pt x="32" y="132"/>
                        <a:pt x="31" y="138"/>
                      </a:cubicBezTo>
                      <a:cubicBezTo>
                        <a:pt x="31" y="144"/>
                        <a:pt x="31" y="150"/>
                        <a:pt x="31" y="156"/>
                      </a:cubicBezTo>
                      <a:cubicBezTo>
                        <a:pt x="32" y="161"/>
                        <a:pt x="33" y="166"/>
                        <a:pt x="34" y="17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127" name="Freeform 9">
                  <a:extLst>
                    <a:ext uri="{FF2B5EF4-FFF2-40B4-BE49-F238E27FC236}">
                      <a16:creationId xmlns:a16="http://schemas.microsoft.com/office/drawing/2014/main" id="{F221278E-EB16-DFA4-E1AB-68C5D76CDA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47245" y="5255535"/>
                  <a:ext cx="106363" cy="60325"/>
                </a:xfrm>
                <a:custGeom>
                  <a:avLst/>
                  <a:gdLst>
                    <a:gd name="T0" fmla="*/ 6 w 158"/>
                    <a:gd name="T1" fmla="*/ 87 h 89"/>
                    <a:gd name="T2" fmla="*/ 21 w 158"/>
                    <a:gd name="T3" fmla="*/ 85 h 89"/>
                    <a:gd name="T4" fmla="*/ 59 w 158"/>
                    <a:gd name="T5" fmla="*/ 88 h 89"/>
                    <a:gd name="T6" fmla="*/ 74 w 158"/>
                    <a:gd name="T7" fmla="*/ 88 h 89"/>
                    <a:gd name="T8" fmla="*/ 89 w 158"/>
                    <a:gd name="T9" fmla="*/ 85 h 89"/>
                    <a:gd name="T10" fmla="*/ 102 w 158"/>
                    <a:gd name="T11" fmla="*/ 77 h 89"/>
                    <a:gd name="T12" fmla="*/ 113 w 158"/>
                    <a:gd name="T13" fmla="*/ 62 h 89"/>
                    <a:gd name="T14" fmla="*/ 128 w 158"/>
                    <a:gd name="T15" fmla="*/ 41 h 89"/>
                    <a:gd name="T16" fmla="*/ 158 w 158"/>
                    <a:gd name="T17" fmla="*/ 35 h 89"/>
                    <a:gd name="T18" fmla="*/ 140 w 158"/>
                    <a:gd name="T19" fmla="*/ 14 h 89"/>
                    <a:gd name="T20" fmla="*/ 116 w 158"/>
                    <a:gd name="T21" fmla="*/ 2 h 89"/>
                    <a:gd name="T22" fmla="*/ 80 w 158"/>
                    <a:gd name="T23" fmla="*/ 4 h 89"/>
                    <a:gd name="T24" fmla="*/ 56 w 158"/>
                    <a:gd name="T25" fmla="*/ 18 h 89"/>
                    <a:gd name="T26" fmla="*/ 41 w 158"/>
                    <a:gd name="T27" fmla="*/ 37 h 89"/>
                    <a:gd name="T28" fmla="*/ 25 w 158"/>
                    <a:gd name="T29" fmla="*/ 58 h 89"/>
                    <a:gd name="T30" fmla="*/ 15 w 158"/>
                    <a:gd name="T31" fmla="*/ 69 h 89"/>
                    <a:gd name="T32" fmla="*/ 0 w 158"/>
                    <a:gd name="T33" fmla="*/ 80 h 89"/>
                    <a:gd name="T34" fmla="*/ 18 w 158"/>
                    <a:gd name="T35" fmla="*/ 77 h 89"/>
                    <a:gd name="T36" fmla="*/ 37 w 158"/>
                    <a:gd name="T37" fmla="*/ 68 h 89"/>
                    <a:gd name="T38" fmla="*/ 60 w 158"/>
                    <a:gd name="T39" fmla="*/ 50 h 89"/>
                    <a:gd name="T40" fmla="*/ 101 w 158"/>
                    <a:gd name="T41" fmla="*/ 26 h 89"/>
                    <a:gd name="T42" fmla="*/ 112 w 158"/>
                    <a:gd name="T43" fmla="*/ 25 h 89"/>
                    <a:gd name="T44" fmla="*/ 116 w 158"/>
                    <a:gd name="T45" fmla="*/ 25 h 89"/>
                    <a:gd name="T46" fmla="*/ 112 w 158"/>
                    <a:gd name="T47" fmla="*/ 26 h 89"/>
                    <a:gd name="T48" fmla="*/ 101 w 158"/>
                    <a:gd name="T49" fmla="*/ 28 h 89"/>
                    <a:gd name="T50" fmla="*/ 70 w 158"/>
                    <a:gd name="T51" fmla="*/ 47 h 89"/>
                    <a:gd name="T52" fmla="*/ 6 w 158"/>
                    <a:gd name="T53" fmla="*/ 87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8" h="89">
                      <a:moveTo>
                        <a:pt x="6" y="87"/>
                      </a:moveTo>
                      <a:cubicBezTo>
                        <a:pt x="6" y="87"/>
                        <a:pt x="11" y="86"/>
                        <a:pt x="21" y="85"/>
                      </a:cubicBezTo>
                      <a:cubicBezTo>
                        <a:pt x="30" y="85"/>
                        <a:pt x="43" y="85"/>
                        <a:pt x="59" y="88"/>
                      </a:cubicBezTo>
                      <a:cubicBezTo>
                        <a:pt x="64" y="89"/>
                        <a:pt x="69" y="89"/>
                        <a:pt x="74" y="88"/>
                      </a:cubicBezTo>
                      <a:cubicBezTo>
                        <a:pt x="79" y="88"/>
                        <a:pt x="84" y="87"/>
                        <a:pt x="89" y="85"/>
                      </a:cubicBezTo>
                      <a:cubicBezTo>
                        <a:pt x="94" y="83"/>
                        <a:pt x="98" y="80"/>
                        <a:pt x="102" y="77"/>
                      </a:cubicBezTo>
                      <a:cubicBezTo>
                        <a:pt x="106" y="73"/>
                        <a:pt x="110" y="68"/>
                        <a:pt x="113" y="62"/>
                      </a:cubicBezTo>
                      <a:cubicBezTo>
                        <a:pt x="118" y="54"/>
                        <a:pt x="122" y="46"/>
                        <a:pt x="128" y="41"/>
                      </a:cubicBezTo>
                      <a:cubicBezTo>
                        <a:pt x="135" y="36"/>
                        <a:pt x="144" y="33"/>
                        <a:pt x="158" y="35"/>
                      </a:cubicBezTo>
                      <a:cubicBezTo>
                        <a:pt x="158" y="35"/>
                        <a:pt x="152" y="24"/>
                        <a:pt x="140" y="14"/>
                      </a:cubicBezTo>
                      <a:cubicBezTo>
                        <a:pt x="133" y="9"/>
                        <a:pt x="126" y="4"/>
                        <a:pt x="116" y="2"/>
                      </a:cubicBezTo>
                      <a:cubicBezTo>
                        <a:pt x="106" y="0"/>
                        <a:pt x="94" y="0"/>
                        <a:pt x="80" y="4"/>
                      </a:cubicBezTo>
                      <a:cubicBezTo>
                        <a:pt x="69" y="7"/>
                        <a:pt x="62" y="12"/>
                        <a:pt x="56" y="18"/>
                      </a:cubicBezTo>
                      <a:cubicBezTo>
                        <a:pt x="50" y="24"/>
                        <a:pt x="46" y="30"/>
                        <a:pt x="41" y="37"/>
                      </a:cubicBezTo>
                      <a:cubicBezTo>
                        <a:pt x="36" y="44"/>
                        <a:pt x="32" y="51"/>
                        <a:pt x="25" y="58"/>
                      </a:cubicBezTo>
                      <a:cubicBezTo>
                        <a:pt x="22" y="62"/>
                        <a:pt x="19" y="66"/>
                        <a:pt x="15" y="69"/>
                      </a:cubicBezTo>
                      <a:cubicBezTo>
                        <a:pt x="10" y="73"/>
                        <a:pt x="5" y="76"/>
                        <a:pt x="0" y="80"/>
                      </a:cubicBezTo>
                      <a:cubicBezTo>
                        <a:pt x="0" y="80"/>
                        <a:pt x="7" y="81"/>
                        <a:pt x="18" y="77"/>
                      </a:cubicBezTo>
                      <a:cubicBezTo>
                        <a:pt x="24" y="75"/>
                        <a:pt x="30" y="73"/>
                        <a:pt x="37" y="68"/>
                      </a:cubicBezTo>
                      <a:cubicBezTo>
                        <a:pt x="45" y="64"/>
                        <a:pt x="52" y="58"/>
                        <a:pt x="60" y="50"/>
                      </a:cubicBezTo>
                      <a:cubicBezTo>
                        <a:pt x="77" y="34"/>
                        <a:pt x="91" y="28"/>
                        <a:pt x="101" y="26"/>
                      </a:cubicBezTo>
                      <a:cubicBezTo>
                        <a:pt x="105" y="25"/>
                        <a:pt x="109" y="25"/>
                        <a:pt x="112" y="25"/>
                      </a:cubicBezTo>
                      <a:cubicBezTo>
                        <a:pt x="114" y="25"/>
                        <a:pt x="116" y="25"/>
                        <a:pt x="116" y="25"/>
                      </a:cubicBezTo>
                      <a:cubicBezTo>
                        <a:pt x="116" y="25"/>
                        <a:pt x="114" y="25"/>
                        <a:pt x="112" y="26"/>
                      </a:cubicBezTo>
                      <a:cubicBezTo>
                        <a:pt x="109" y="26"/>
                        <a:pt x="105" y="27"/>
                        <a:pt x="101" y="28"/>
                      </a:cubicBezTo>
                      <a:cubicBezTo>
                        <a:pt x="92" y="31"/>
                        <a:pt x="80" y="36"/>
                        <a:pt x="70" y="47"/>
                      </a:cubicBezTo>
                      <a:cubicBezTo>
                        <a:pt x="45" y="71"/>
                        <a:pt x="27" y="80"/>
                        <a:pt x="6" y="8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128" name="Freeform 10">
                  <a:extLst>
                    <a:ext uri="{FF2B5EF4-FFF2-40B4-BE49-F238E27FC236}">
                      <a16:creationId xmlns:a16="http://schemas.microsoft.com/office/drawing/2014/main" id="{9004FBD6-D4EE-625C-F27A-55AF293AB2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91683" y="5233310"/>
                  <a:ext cx="55563" cy="123825"/>
                </a:xfrm>
                <a:custGeom>
                  <a:avLst/>
                  <a:gdLst>
                    <a:gd name="T0" fmla="*/ 54 w 83"/>
                    <a:gd name="T1" fmla="*/ 183 h 183"/>
                    <a:gd name="T2" fmla="*/ 52 w 83"/>
                    <a:gd name="T3" fmla="*/ 180 h 183"/>
                    <a:gd name="T4" fmla="*/ 45 w 83"/>
                    <a:gd name="T5" fmla="*/ 171 h 183"/>
                    <a:gd name="T6" fmla="*/ 17 w 83"/>
                    <a:gd name="T7" fmla="*/ 142 h 183"/>
                    <a:gd name="T8" fmla="*/ 1 w 83"/>
                    <a:gd name="T9" fmla="*/ 112 h 183"/>
                    <a:gd name="T10" fmla="*/ 1 w 83"/>
                    <a:gd name="T11" fmla="*/ 92 h 183"/>
                    <a:gd name="T12" fmla="*/ 11 w 83"/>
                    <a:gd name="T13" fmla="*/ 68 h 183"/>
                    <a:gd name="T14" fmla="*/ 27 w 83"/>
                    <a:gd name="T15" fmla="*/ 37 h 183"/>
                    <a:gd name="T16" fmla="*/ 29 w 83"/>
                    <a:gd name="T17" fmla="*/ 20 h 183"/>
                    <a:gd name="T18" fmla="*/ 25 w 83"/>
                    <a:gd name="T19" fmla="*/ 0 h 183"/>
                    <a:gd name="T20" fmla="*/ 53 w 83"/>
                    <a:gd name="T21" fmla="*/ 8 h 183"/>
                    <a:gd name="T22" fmla="*/ 72 w 83"/>
                    <a:gd name="T23" fmla="*/ 29 h 183"/>
                    <a:gd name="T24" fmla="*/ 83 w 83"/>
                    <a:gd name="T25" fmla="*/ 66 h 183"/>
                    <a:gd name="T26" fmla="*/ 83 w 83"/>
                    <a:gd name="T27" fmla="*/ 82 h 183"/>
                    <a:gd name="T28" fmla="*/ 80 w 83"/>
                    <a:gd name="T29" fmla="*/ 96 h 183"/>
                    <a:gd name="T30" fmla="*/ 76 w 83"/>
                    <a:gd name="T31" fmla="*/ 109 h 183"/>
                    <a:gd name="T32" fmla="*/ 71 w 83"/>
                    <a:gd name="T33" fmla="*/ 121 h 183"/>
                    <a:gd name="T34" fmla="*/ 64 w 83"/>
                    <a:gd name="T35" fmla="*/ 182 h 183"/>
                    <a:gd name="T36" fmla="*/ 53 w 83"/>
                    <a:gd name="T37" fmla="*/ 166 h 183"/>
                    <a:gd name="T38" fmla="*/ 46 w 83"/>
                    <a:gd name="T39" fmla="*/ 145 h 183"/>
                    <a:gd name="T40" fmla="*/ 46 w 83"/>
                    <a:gd name="T41" fmla="*/ 130 h 183"/>
                    <a:gd name="T42" fmla="*/ 47 w 83"/>
                    <a:gd name="T43" fmla="*/ 121 h 183"/>
                    <a:gd name="T44" fmla="*/ 48 w 83"/>
                    <a:gd name="T45" fmla="*/ 112 h 183"/>
                    <a:gd name="T46" fmla="*/ 51 w 83"/>
                    <a:gd name="T47" fmla="*/ 94 h 183"/>
                    <a:gd name="T48" fmla="*/ 53 w 83"/>
                    <a:gd name="T49" fmla="*/ 79 h 183"/>
                    <a:gd name="T50" fmla="*/ 53 w 83"/>
                    <a:gd name="T51" fmla="*/ 67 h 183"/>
                    <a:gd name="T52" fmla="*/ 53 w 83"/>
                    <a:gd name="T53" fmla="*/ 57 h 183"/>
                    <a:gd name="T54" fmla="*/ 48 w 83"/>
                    <a:gd name="T55" fmla="*/ 41 h 183"/>
                    <a:gd name="T56" fmla="*/ 50 w 83"/>
                    <a:gd name="T57" fmla="*/ 58 h 183"/>
                    <a:gd name="T58" fmla="*/ 50 w 83"/>
                    <a:gd name="T59" fmla="*/ 77 h 183"/>
                    <a:gd name="T60" fmla="*/ 46 w 83"/>
                    <a:gd name="T61" fmla="*/ 100 h 183"/>
                    <a:gd name="T62" fmla="*/ 54 w 83"/>
                    <a:gd name="T63" fmla="*/ 183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3" h="183">
                      <a:moveTo>
                        <a:pt x="54" y="183"/>
                      </a:moveTo>
                      <a:cubicBezTo>
                        <a:pt x="54" y="183"/>
                        <a:pt x="53" y="182"/>
                        <a:pt x="52" y="180"/>
                      </a:cubicBezTo>
                      <a:cubicBezTo>
                        <a:pt x="50" y="178"/>
                        <a:pt x="48" y="175"/>
                        <a:pt x="45" y="171"/>
                      </a:cubicBezTo>
                      <a:cubicBezTo>
                        <a:pt x="38" y="164"/>
                        <a:pt x="29" y="153"/>
                        <a:pt x="17" y="142"/>
                      </a:cubicBezTo>
                      <a:cubicBezTo>
                        <a:pt x="9" y="135"/>
                        <a:pt x="3" y="125"/>
                        <a:pt x="1" y="112"/>
                      </a:cubicBezTo>
                      <a:cubicBezTo>
                        <a:pt x="0" y="106"/>
                        <a:pt x="0" y="99"/>
                        <a:pt x="1" y="92"/>
                      </a:cubicBezTo>
                      <a:cubicBezTo>
                        <a:pt x="3" y="84"/>
                        <a:pt x="6" y="76"/>
                        <a:pt x="11" y="68"/>
                      </a:cubicBezTo>
                      <a:cubicBezTo>
                        <a:pt x="18" y="57"/>
                        <a:pt x="24" y="47"/>
                        <a:pt x="27" y="37"/>
                      </a:cubicBezTo>
                      <a:cubicBezTo>
                        <a:pt x="29" y="31"/>
                        <a:pt x="30" y="26"/>
                        <a:pt x="29" y="20"/>
                      </a:cubicBezTo>
                      <a:cubicBezTo>
                        <a:pt x="29" y="14"/>
                        <a:pt x="28" y="7"/>
                        <a:pt x="25" y="0"/>
                      </a:cubicBezTo>
                      <a:cubicBezTo>
                        <a:pt x="25" y="0"/>
                        <a:pt x="39" y="0"/>
                        <a:pt x="53" y="8"/>
                      </a:cubicBezTo>
                      <a:cubicBezTo>
                        <a:pt x="60" y="13"/>
                        <a:pt x="67" y="19"/>
                        <a:pt x="72" y="29"/>
                      </a:cubicBezTo>
                      <a:cubicBezTo>
                        <a:pt x="78" y="38"/>
                        <a:pt x="81" y="50"/>
                        <a:pt x="83" y="66"/>
                      </a:cubicBezTo>
                      <a:cubicBezTo>
                        <a:pt x="83" y="72"/>
                        <a:pt x="83" y="77"/>
                        <a:pt x="83" y="82"/>
                      </a:cubicBezTo>
                      <a:cubicBezTo>
                        <a:pt x="82" y="87"/>
                        <a:pt x="81" y="92"/>
                        <a:pt x="80" y="96"/>
                      </a:cubicBezTo>
                      <a:cubicBezTo>
                        <a:pt x="79" y="100"/>
                        <a:pt x="77" y="104"/>
                        <a:pt x="76" y="109"/>
                      </a:cubicBezTo>
                      <a:cubicBezTo>
                        <a:pt x="74" y="113"/>
                        <a:pt x="73" y="117"/>
                        <a:pt x="71" y="121"/>
                      </a:cubicBezTo>
                      <a:cubicBezTo>
                        <a:pt x="64" y="137"/>
                        <a:pt x="58" y="155"/>
                        <a:pt x="64" y="182"/>
                      </a:cubicBezTo>
                      <a:cubicBezTo>
                        <a:pt x="64" y="182"/>
                        <a:pt x="58" y="178"/>
                        <a:pt x="53" y="166"/>
                      </a:cubicBezTo>
                      <a:cubicBezTo>
                        <a:pt x="50" y="161"/>
                        <a:pt x="47" y="154"/>
                        <a:pt x="46" y="145"/>
                      </a:cubicBezTo>
                      <a:cubicBezTo>
                        <a:pt x="46" y="140"/>
                        <a:pt x="46" y="135"/>
                        <a:pt x="46" y="130"/>
                      </a:cubicBezTo>
                      <a:cubicBezTo>
                        <a:pt x="46" y="127"/>
                        <a:pt x="46" y="124"/>
                        <a:pt x="47" y="121"/>
                      </a:cubicBezTo>
                      <a:cubicBezTo>
                        <a:pt x="47" y="118"/>
                        <a:pt x="48" y="115"/>
                        <a:pt x="48" y="112"/>
                      </a:cubicBezTo>
                      <a:cubicBezTo>
                        <a:pt x="50" y="106"/>
                        <a:pt x="51" y="100"/>
                        <a:pt x="51" y="94"/>
                      </a:cubicBezTo>
                      <a:cubicBezTo>
                        <a:pt x="52" y="88"/>
                        <a:pt x="53" y="83"/>
                        <a:pt x="53" y="79"/>
                      </a:cubicBezTo>
                      <a:cubicBezTo>
                        <a:pt x="54" y="74"/>
                        <a:pt x="54" y="70"/>
                        <a:pt x="53" y="67"/>
                      </a:cubicBezTo>
                      <a:cubicBezTo>
                        <a:pt x="53" y="63"/>
                        <a:pt x="53" y="60"/>
                        <a:pt x="53" y="57"/>
                      </a:cubicBezTo>
                      <a:cubicBezTo>
                        <a:pt x="51" y="45"/>
                        <a:pt x="48" y="41"/>
                        <a:pt x="48" y="41"/>
                      </a:cubicBezTo>
                      <a:cubicBezTo>
                        <a:pt x="48" y="41"/>
                        <a:pt x="50" y="47"/>
                        <a:pt x="50" y="58"/>
                      </a:cubicBezTo>
                      <a:cubicBezTo>
                        <a:pt x="51" y="63"/>
                        <a:pt x="51" y="70"/>
                        <a:pt x="50" y="77"/>
                      </a:cubicBezTo>
                      <a:cubicBezTo>
                        <a:pt x="50" y="84"/>
                        <a:pt x="48" y="92"/>
                        <a:pt x="46" y="100"/>
                      </a:cubicBezTo>
                      <a:cubicBezTo>
                        <a:pt x="37" y="140"/>
                        <a:pt x="43" y="163"/>
                        <a:pt x="54" y="18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129" name="Freeform 11">
                  <a:extLst>
                    <a:ext uri="{FF2B5EF4-FFF2-40B4-BE49-F238E27FC236}">
                      <a16:creationId xmlns:a16="http://schemas.microsoft.com/office/drawing/2014/main" id="{B61E30BF-9BEB-6301-2DBF-953DC083C7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17083" y="5328560"/>
                  <a:ext cx="100013" cy="77788"/>
                </a:xfrm>
                <a:custGeom>
                  <a:avLst/>
                  <a:gdLst>
                    <a:gd name="T0" fmla="*/ 9 w 149"/>
                    <a:gd name="T1" fmla="*/ 115 h 115"/>
                    <a:gd name="T2" fmla="*/ 23 w 149"/>
                    <a:gd name="T3" fmla="*/ 109 h 115"/>
                    <a:gd name="T4" fmla="*/ 63 w 149"/>
                    <a:gd name="T5" fmla="*/ 101 h 115"/>
                    <a:gd name="T6" fmla="*/ 78 w 149"/>
                    <a:gd name="T7" fmla="*/ 97 h 115"/>
                    <a:gd name="T8" fmla="*/ 92 w 149"/>
                    <a:gd name="T9" fmla="*/ 90 h 115"/>
                    <a:gd name="T10" fmla="*/ 111 w 149"/>
                    <a:gd name="T11" fmla="*/ 61 h 115"/>
                    <a:gd name="T12" fmla="*/ 114 w 149"/>
                    <a:gd name="T13" fmla="*/ 48 h 115"/>
                    <a:gd name="T14" fmla="*/ 121 w 149"/>
                    <a:gd name="T15" fmla="*/ 37 h 115"/>
                    <a:gd name="T16" fmla="*/ 149 w 149"/>
                    <a:gd name="T17" fmla="*/ 26 h 115"/>
                    <a:gd name="T18" fmla="*/ 143 w 149"/>
                    <a:gd name="T19" fmla="*/ 20 h 115"/>
                    <a:gd name="T20" fmla="*/ 125 w 149"/>
                    <a:gd name="T21" fmla="*/ 8 h 115"/>
                    <a:gd name="T22" fmla="*/ 98 w 149"/>
                    <a:gd name="T23" fmla="*/ 1 h 115"/>
                    <a:gd name="T24" fmla="*/ 81 w 149"/>
                    <a:gd name="T25" fmla="*/ 3 h 115"/>
                    <a:gd name="T26" fmla="*/ 62 w 149"/>
                    <a:gd name="T27" fmla="*/ 10 h 115"/>
                    <a:gd name="T28" fmla="*/ 49 w 149"/>
                    <a:gd name="T29" fmla="*/ 20 h 115"/>
                    <a:gd name="T30" fmla="*/ 40 w 149"/>
                    <a:gd name="T31" fmla="*/ 31 h 115"/>
                    <a:gd name="T32" fmla="*/ 34 w 149"/>
                    <a:gd name="T33" fmla="*/ 42 h 115"/>
                    <a:gd name="T34" fmla="*/ 30 w 149"/>
                    <a:gd name="T35" fmla="*/ 54 h 115"/>
                    <a:gd name="T36" fmla="*/ 20 w 149"/>
                    <a:gd name="T37" fmla="*/ 80 h 115"/>
                    <a:gd name="T38" fmla="*/ 12 w 149"/>
                    <a:gd name="T39" fmla="*/ 94 h 115"/>
                    <a:gd name="T40" fmla="*/ 7 w 149"/>
                    <a:gd name="T41" fmla="*/ 102 h 115"/>
                    <a:gd name="T42" fmla="*/ 0 w 149"/>
                    <a:gd name="T43" fmla="*/ 110 h 115"/>
                    <a:gd name="T44" fmla="*/ 5 w 149"/>
                    <a:gd name="T45" fmla="*/ 108 h 115"/>
                    <a:gd name="T46" fmla="*/ 18 w 149"/>
                    <a:gd name="T47" fmla="*/ 101 h 115"/>
                    <a:gd name="T48" fmla="*/ 35 w 149"/>
                    <a:gd name="T49" fmla="*/ 87 h 115"/>
                    <a:gd name="T50" fmla="*/ 44 w 149"/>
                    <a:gd name="T51" fmla="*/ 76 h 115"/>
                    <a:gd name="T52" fmla="*/ 53 w 149"/>
                    <a:gd name="T53" fmla="*/ 63 h 115"/>
                    <a:gd name="T54" fmla="*/ 63 w 149"/>
                    <a:gd name="T55" fmla="*/ 49 h 115"/>
                    <a:gd name="T56" fmla="*/ 72 w 149"/>
                    <a:gd name="T57" fmla="*/ 39 h 115"/>
                    <a:gd name="T58" fmla="*/ 88 w 149"/>
                    <a:gd name="T59" fmla="*/ 28 h 115"/>
                    <a:gd name="T60" fmla="*/ 104 w 149"/>
                    <a:gd name="T61" fmla="*/ 24 h 115"/>
                    <a:gd name="T62" fmla="*/ 89 w 149"/>
                    <a:gd name="T63" fmla="*/ 30 h 115"/>
                    <a:gd name="T64" fmla="*/ 83 w 149"/>
                    <a:gd name="T65" fmla="*/ 34 h 115"/>
                    <a:gd name="T66" fmla="*/ 76 w 149"/>
                    <a:gd name="T67" fmla="*/ 40 h 115"/>
                    <a:gd name="T68" fmla="*/ 62 w 149"/>
                    <a:gd name="T69" fmla="*/ 56 h 115"/>
                    <a:gd name="T70" fmla="*/ 49 w 149"/>
                    <a:gd name="T71" fmla="*/ 77 h 115"/>
                    <a:gd name="T72" fmla="*/ 36 w 149"/>
                    <a:gd name="T73" fmla="*/ 92 h 115"/>
                    <a:gd name="T74" fmla="*/ 23 w 149"/>
                    <a:gd name="T75" fmla="*/ 105 h 115"/>
                    <a:gd name="T76" fmla="*/ 9 w 149"/>
                    <a:gd name="T77" fmla="*/ 115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49" h="115">
                      <a:moveTo>
                        <a:pt x="9" y="115"/>
                      </a:moveTo>
                      <a:cubicBezTo>
                        <a:pt x="9" y="115"/>
                        <a:pt x="14" y="112"/>
                        <a:pt x="23" y="109"/>
                      </a:cubicBezTo>
                      <a:cubicBezTo>
                        <a:pt x="32" y="106"/>
                        <a:pt x="46" y="102"/>
                        <a:pt x="63" y="101"/>
                      </a:cubicBezTo>
                      <a:cubicBezTo>
                        <a:pt x="68" y="100"/>
                        <a:pt x="73" y="99"/>
                        <a:pt x="78" y="97"/>
                      </a:cubicBezTo>
                      <a:cubicBezTo>
                        <a:pt x="83" y="95"/>
                        <a:pt x="88" y="93"/>
                        <a:pt x="92" y="90"/>
                      </a:cubicBezTo>
                      <a:cubicBezTo>
                        <a:pt x="101" y="84"/>
                        <a:pt x="108" y="75"/>
                        <a:pt x="111" y="61"/>
                      </a:cubicBezTo>
                      <a:cubicBezTo>
                        <a:pt x="112" y="57"/>
                        <a:pt x="113" y="52"/>
                        <a:pt x="114" y="48"/>
                      </a:cubicBezTo>
                      <a:cubicBezTo>
                        <a:pt x="116" y="44"/>
                        <a:pt x="118" y="40"/>
                        <a:pt x="121" y="37"/>
                      </a:cubicBezTo>
                      <a:cubicBezTo>
                        <a:pt x="126" y="30"/>
                        <a:pt x="135" y="26"/>
                        <a:pt x="149" y="26"/>
                      </a:cubicBezTo>
                      <a:cubicBezTo>
                        <a:pt x="149" y="26"/>
                        <a:pt x="147" y="23"/>
                        <a:pt x="143" y="20"/>
                      </a:cubicBezTo>
                      <a:cubicBezTo>
                        <a:pt x="139" y="16"/>
                        <a:pt x="133" y="12"/>
                        <a:pt x="125" y="8"/>
                      </a:cubicBezTo>
                      <a:cubicBezTo>
                        <a:pt x="118" y="4"/>
                        <a:pt x="109" y="1"/>
                        <a:pt x="98" y="1"/>
                      </a:cubicBezTo>
                      <a:cubicBezTo>
                        <a:pt x="93" y="0"/>
                        <a:pt x="87" y="1"/>
                        <a:pt x="81" y="3"/>
                      </a:cubicBezTo>
                      <a:cubicBezTo>
                        <a:pt x="75" y="4"/>
                        <a:pt x="68" y="7"/>
                        <a:pt x="62" y="10"/>
                      </a:cubicBezTo>
                      <a:cubicBezTo>
                        <a:pt x="57" y="13"/>
                        <a:pt x="52" y="17"/>
                        <a:pt x="49" y="20"/>
                      </a:cubicBezTo>
                      <a:cubicBezTo>
                        <a:pt x="45" y="23"/>
                        <a:pt x="43" y="27"/>
                        <a:pt x="40" y="31"/>
                      </a:cubicBezTo>
                      <a:cubicBezTo>
                        <a:pt x="38" y="34"/>
                        <a:pt x="36" y="38"/>
                        <a:pt x="34" y="42"/>
                      </a:cubicBezTo>
                      <a:cubicBezTo>
                        <a:pt x="33" y="46"/>
                        <a:pt x="31" y="50"/>
                        <a:pt x="30" y="54"/>
                      </a:cubicBezTo>
                      <a:cubicBezTo>
                        <a:pt x="27" y="62"/>
                        <a:pt x="25" y="71"/>
                        <a:pt x="20" y="80"/>
                      </a:cubicBezTo>
                      <a:cubicBezTo>
                        <a:pt x="18" y="85"/>
                        <a:pt x="15" y="89"/>
                        <a:pt x="12" y="94"/>
                      </a:cubicBezTo>
                      <a:cubicBezTo>
                        <a:pt x="10" y="97"/>
                        <a:pt x="9" y="99"/>
                        <a:pt x="7" y="102"/>
                      </a:cubicBezTo>
                      <a:cubicBezTo>
                        <a:pt x="5" y="105"/>
                        <a:pt x="3" y="107"/>
                        <a:pt x="0" y="110"/>
                      </a:cubicBezTo>
                      <a:cubicBezTo>
                        <a:pt x="0" y="110"/>
                        <a:pt x="2" y="110"/>
                        <a:pt x="5" y="108"/>
                      </a:cubicBezTo>
                      <a:cubicBezTo>
                        <a:pt x="9" y="107"/>
                        <a:pt x="13" y="105"/>
                        <a:pt x="18" y="101"/>
                      </a:cubicBezTo>
                      <a:cubicBezTo>
                        <a:pt x="24" y="98"/>
                        <a:pt x="29" y="93"/>
                        <a:pt x="35" y="87"/>
                      </a:cubicBezTo>
                      <a:cubicBezTo>
                        <a:pt x="38" y="84"/>
                        <a:pt x="41" y="80"/>
                        <a:pt x="44" y="76"/>
                      </a:cubicBezTo>
                      <a:cubicBezTo>
                        <a:pt x="47" y="72"/>
                        <a:pt x="50" y="68"/>
                        <a:pt x="53" y="63"/>
                      </a:cubicBezTo>
                      <a:cubicBezTo>
                        <a:pt x="57" y="58"/>
                        <a:pt x="60" y="53"/>
                        <a:pt x="63" y="49"/>
                      </a:cubicBezTo>
                      <a:cubicBezTo>
                        <a:pt x="66" y="45"/>
                        <a:pt x="69" y="42"/>
                        <a:pt x="72" y="39"/>
                      </a:cubicBezTo>
                      <a:cubicBezTo>
                        <a:pt x="78" y="34"/>
                        <a:pt x="84" y="30"/>
                        <a:pt x="88" y="28"/>
                      </a:cubicBezTo>
                      <a:cubicBezTo>
                        <a:pt x="98" y="24"/>
                        <a:pt x="104" y="24"/>
                        <a:pt x="104" y="24"/>
                      </a:cubicBezTo>
                      <a:cubicBezTo>
                        <a:pt x="104" y="24"/>
                        <a:pt x="98" y="25"/>
                        <a:pt x="89" y="30"/>
                      </a:cubicBezTo>
                      <a:cubicBezTo>
                        <a:pt x="87" y="31"/>
                        <a:pt x="85" y="33"/>
                        <a:pt x="83" y="34"/>
                      </a:cubicBezTo>
                      <a:cubicBezTo>
                        <a:pt x="80" y="36"/>
                        <a:pt x="78" y="38"/>
                        <a:pt x="76" y="40"/>
                      </a:cubicBezTo>
                      <a:cubicBezTo>
                        <a:pt x="71" y="45"/>
                        <a:pt x="66" y="50"/>
                        <a:pt x="62" y="56"/>
                      </a:cubicBezTo>
                      <a:cubicBezTo>
                        <a:pt x="58" y="64"/>
                        <a:pt x="53" y="71"/>
                        <a:pt x="49" y="77"/>
                      </a:cubicBezTo>
                      <a:cubicBezTo>
                        <a:pt x="45" y="83"/>
                        <a:pt x="40" y="88"/>
                        <a:pt x="36" y="92"/>
                      </a:cubicBezTo>
                      <a:cubicBezTo>
                        <a:pt x="32" y="97"/>
                        <a:pt x="27" y="101"/>
                        <a:pt x="23" y="105"/>
                      </a:cubicBezTo>
                      <a:cubicBezTo>
                        <a:pt x="18" y="108"/>
                        <a:pt x="14" y="112"/>
                        <a:pt x="9" y="1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130" name="Freeform 12">
                  <a:extLst>
                    <a:ext uri="{FF2B5EF4-FFF2-40B4-BE49-F238E27FC236}">
                      <a16:creationId xmlns:a16="http://schemas.microsoft.com/office/drawing/2014/main" id="{23BBB1F7-64A0-4E4F-FF70-930BB7AC97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55170" y="5333322"/>
                  <a:ext cx="63500" cy="123825"/>
                </a:xfrm>
                <a:custGeom>
                  <a:avLst/>
                  <a:gdLst>
                    <a:gd name="T0" fmla="*/ 84 w 94"/>
                    <a:gd name="T1" fmla="*/ 184 h 184"/>
                    <a:gd name="T2" fmla="*/ 81 w 94"/>
                    <a:gd name="T3" fmla="*/ 181 h 184"/>
                    <a:gd name="T4" fmla="*/ 71 w 94"/>
                    <a:gd name="T5" fmla="*/ 175 h 184"/>
                    <a:gd name="T6" fmla="*/ 33 w 94"/>
                    <a:gd name="T7" fmla="*/ 155 h 184"/>
                    <a:gd name="T8" fmla="*/ 7 w 94"/>
                    <a:gd name="T9" fmla="*/ 129 h 184"/>
                    <a:gd name="T10" fmla="*/ 2 w 94"/>
                    <a:gd name="T11" fmla="*/ 107 h 184"/>
                    <a:gd name="T12" fmla="*/ 4 w 94"/>
                    <a:gd name="T13" fmla="*/ 79 h 184"/>
                    <a:gd name="T14" fmla="*/ 13 w 94"/>
                    <a:gd name="T15" fmla="*/ 41 h 184"/>
                    <a:gd name="T16" fmla="*/ 0 w 94"/>
                    <a:gd name="T17" fmla="*/ 2 h 184"/>
                    <a:gd name="T18" fmla="*/ 10 w 94"/>
                    <a:gd name="T19" fmla="*/ 1 h 184"/>
                    <a:gd name="T20" fmla="*/ 32 w 94"/>
                    <a:gd name="T21" fmla="*/ 3 h 184"/>
                    <a:gd name="T22" fmla="*/ 57 w 94"/>
                    <a:gd name="T23" fmla="*/ 19 h 184"/>
                    <a:gd name="T24" fmla="*/ 68 w 94"/>
                    <a:gd name="T25" fmla="*/ 34 h 184"/>
                    <a:gd name="T26" fmla="*/ 73 w 94"/>
                    <a:gd name="T27" fmla="*/ 44 h 184"/>
                    <a:gd name="T28" fmla="*/ 78 w 94"/>
                    <a:gd name="T29" fmla="*/ 55 h 184"/>
                    <a:gd name="T30" fmla="*/ 82 w 94"/>
                    <a:gd name="T31" fmla="*/ 72 h 184"/>
                    <a:gd name="T32" fmla="*/ 84 w 94"/>
                    <a:gd name="T33" fmla="*/ 87 h 184"/>
                    <a:gd name="T34" fmla="*/ 83 w 94"/>
                    <a:gd name="T35" fmla="*/ 94 h 184"/>
                    <a:gd name="T36" fmla="*/ 83 w 94"/>
                    <a:gd name="T37" fmla="*/ 101 h 184"/>
                    <a:gd name="T38" fmla="*/ 81 w 94"/>
                    <a:gd name="T39" fmla="*/ 115 h 184"/>
                    <a:gd name="T40" fmla="*/ 80 w 94"/>
                    <a:gd name="T41" fmla="*/ 129 h 184"/>
                    <a:gd name="T42" fmla="*/ 81 w 94"/>
                    <a:gd name="T43" fmla="*/ 145 h 184"/>
                    <a:gd name="T44" fmla="*/ 85 w 94"/>
                    <a:gd name="T45" fmla="*/ 162 h 184"/>
                    <a:gd name="T46" fmla="*/ 94 w 94"/>
                    <a:gd name="T47" fmla="*/ 180 h 184"/>
                    <a:gd name="T48" fmla="*/ 77 w 94"/>
                    <a:gd name="T49" fmla="*/ 167 h 184"/>
                    <a:gd name="T50" fmla="*/ 71 w 94"/>
                    <a:gd name="T51" fmla="*/ 159 h 184"/>
                    <a:gd name="T52" fmla="*/ 64 w 94"/>
                    <a:gd name="T53" fmla="*/ 147 h 184"/>
                    <a:gd name="T54" fmla="*/ 56 w 94"/>
                    <a:gd name="T55" fmla="*/ 113 h 184"/>
                    <a:gd name="T56" fmla="*/ 51 w 94"/>
                    <a:gd name="T57" fmla="*/ 77 h 184"/>
                    <a:gd name="T58" fmla="*/ 44 w 94"/>
                    <a:gd name="T59" fmla="*/ 54 h 184"/>
                    <a:gd name="T60" fmla="*/ 35 w 94"/>
                    <a:gd name="T61" fmla="*/ 39 h 184"/>
                    <a:gd name="T62" fmla="*/ 42 w 94"/>
                    <a:gd name="T63" fmla="*/ 56 h 184"/>
                    <a:gd name="T64" fmla="*/ 47 w 94"/>
                    <a:gd name="T65" fmla="*/ 76 h 184"/>
                    <a:gd name="T66" fmla="*/ 49 w 94"/>
                    <a:gd name="T67" fmla="*/ 88 h 184"/>
                    <a:gd name="T68" fmla="*/ 50 w 94"/>
                    <a:gd name="T69" fmla="*/ 102 h 184"/>
                    <a:gd name="T70" fmla="*/ 62 w 94"/>
                    <a:gd name="T71" fmla="*/ 153 h 184"/>
                    <a:gd name="T72" fmla="*/ 72 w 94"/>
                    <a:gd name="T73" fmla="*/ 170 h 184"/>
                    <a:gd name="T74" fmla="*/ 84 w 94"/>
                    <a:gd name="T75" fmla="*/ 184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94" h="184">
                      <a:moveTo>
                        <a:pt x="84" y="184"/>
                      </a:moveTo>
                      <a:cubicBezTo>
                        <a:pt x="84" y="184"/>
                        <a:pt x="83" y="183"/>
                        <a:pt x="81" y="181"/>
                      </a:cubicBezTo>
                      <a:cubicBezTo>
                        <a:pt x="79" y="180"/>
                        <a:pt x="75" y="177"/>
                        <a:pt x="71" y="175"/>
                      </a:cubicBezTo>
                      <a:cubicBezTo>
                        <a:pt x="62" y="169"/>
                        <a:pt x="49" y="162"/>
                        <a:pt x="33" y="155"/>
                      </a:cubicBezTo>
                      <a:cubicBezTo>
                        <a:pt x="23" y="150"/>
                        <a:pt x="13" y="141"/>
                        <a:pt x="7" y="129"/>
                      </a:cubicBezTo>
                      <a:cubicBezTo>
                        <a:pt x="5" y="122"/>
                        <a:pt x="3" y="115"/>
                        <a:pt x="2" y="107"/>
                      </a:cubicBezTo>
                      <a:cubicBezTo>
                        <a:pt x="1" y="99"/>
                        <a:pt x="2" y="89"/>
                        <a:pt x="4" y="79"/>
                      </a:cubicBezTo>
                      <a:cubicBezTo>
                        <a:pt x="8" y="65"/>
                        <a:pt x="12" y="53"/>
                        <a:pt x="13" y="41"/>
                      </a:cubicBezTo>
                      <a:cubicBezTo>
                        <a:pt x="13" y="28"/>
                        <a:pt x="10" y="16"/>
                        <a:pt x="0" y="2"/>
                      </a:cubicBezTo>
                      <a:cubicBezTo>
                        <a:pt x="0" y="2"/>
                        <a:pt x="4" y="1"/>
                        <a:pt x="10" y="1"/>
                      </a:cubicBezTo>
                      <a:cubicBezTo>
                        <a:pt x="15" y="0"/>
                        <a:pt x="23" y="1"/>
                        <a:pt x="32" y="3"/>
                      </a:cubicBezTo>
                      <a:cubicBezTo>
                        <a:pt x="40" y="6"/>
                        <a:pt x="49" y="11"/>
                        <a:pt x="57" y="19"/>
                      </a:cubicBezTo>
                      <a:cubicBezTo>
                        <a:pt x="61" y="23"/>
                        <a:pt x="65" y="28"/>
                        <a:pt x="68" y="34"/>
                      </a:cubicBezTo>
                      <a:cubicBezTo>
                        <a:pt x="70" y="37"/>
                        <a:pt x="71" y="41"/>
                        <a:pt x="73" y="44"/>
                      </a:cubicBezTo>
                      <a:cubicBezTo>
                        <a:pt x="75" y="48"/>
                        <a:pt x="76" y="51"/>
                        <a:pt x="78" y="55"/>
                      </a:cubicBezTo>
                      <a:cubicBezTo>
                        <a:pt x="80" y="61"/>
                        <a:pt x="81" y="67"/>
                        <a:pt x="82" y="72"/>
                      </a:cubicBezTo>
                      <a:cubicBezTo>
                        <a:pt x="83" y="77"/>
                        <a:pt x="84" y="82"/>
                        <a:pt x="84" y="87"/>
                      </a:cubicBezTo>
                      <a:cubicBezTo>
                        <a:pt x="84" y="89"/>
                        <a:pt x="83" y="92"/>
                        <a:pt x="83" y="94"/>
                      </a:cubicBezTo>
                      <a:cubicBezTo>
                        <a:pt x="83" y="96"/>
                        <a:pt x="83" y="99"/>
                        <a:pt x="83" y="101"/>
                      </a:cubicBezTo>
                      <a:cubicBezTo>
                        <a:pt x="83" y="106"/>
                        <a:pt x="82" y="110"/>
                        <a:pt x="81" y="115"/>
                      </a:cubicBezTo>
                      <a:cubicBezTo>
                        <a:pt x="81" y="120"/>
                        <a:pt x="81" y="124"/>
                        <a:pt x="80" y="129"/>
                      </a:cubicBezTo>
                      <a:cubicBezTo>
                        <a:pt x="80" y="134"/>
                        <a:pt x="80" y="139"/>
                        <a:pt x="81" y="145"/>
                      </a:cubicBezTo>
                      <a:cubicBezTo>
                        <a:pt x="82" y="150"/>
                        <a:pt x="83" y="156"/>
                        <a:pt x="85" y="162"/>
                      </a:cubicBezTo>
                      <a:cubicBezTo>
                        <a:pt x="87" y="167"/>
                        <a:pt x="90" y="173"/>
                        <a:pt x="94" y="180"/>
                      </a:cubicBezTo>
                      <a:cubicBezTo>
                        <a:pt x="94" y="180"/>
                        <a:pt x="86" y="177"/>
                        <a:pt x="77" y="167"/>
                      </a:cubicBezTo>
                      <a:cubicBezTo>
                        <a:pt x="75" y="165"/>
                        <a:pt x="73" y="162"/>
                        <a:pt x="71" y="159"/>
                      </a:cubicBezTo>
                      <a:cubicBezTo>
                        <a:pt x="68" y="156"/>
                        <a:pt x="66" y="152"/>
                        <a:pt x="64" y="147"/>
                      </a:cubicBezTo>
                      <a:cubicBezTo>
                        <a:pt x="60" y="138"/>
                        <a:pt x="57" y="127"/>
                        <a:pt x="56" y="113"/>
                      </a:cubicBezTo>
                      <a:cubicBezTo>
                        <a:pt x="55" y="99"/>
                        <a:pt x="53" y="87"/>
                        <a:pt x="51" y="77"/>
                      </a:cubicBezTo>
                      <a:cubicBezTo>
                        <a:pt x="49" y="68"/>
                        <a:pt x="47" y="60"/>
                        <a:pt x="44" y="54"/>
                      </a:cubicBezTo>
                      <a:cubicBezTo>
                        <a:pt x="40" y="43"/>
                        <a:pt x="35" y="39"/>
                        <a:pt x="35" y="39"/>
                      </a:cubicBezTo>
                      <a:cubicBezTo>
                        <a:pt x="35" y="39"/>
                        <a:pt x="39" y="45"/>
                        <a:pt x="42" y="56"/>
                      </a:cubicBezTo>
                      <a:cubicBezTo>
                        <a:pt x="44" y="62"/>
                        <a:pt x="46" y="68"/>
                        <a:pt x="47" y="76"/>
                      </a:cubicBezTo>
                      <a:cubicBezTo>
                        <a:pt x="48" y="80"/>
                        <a:pt x="49" y="84"/>
                        <a:pt x="49" y="88"/>
                      </a:cubicBezTo>
                      <a:cubicBezTo>
                        <a:pt x="50" y="93"/>
                        <a:pt x="50" y="97"/>
                        <a:pt x="50" y="102"/>
                      </a:cubicBezTo>
                      <a:cubicBezTo>
                        <a:pt x="52" y="124"/>
                        <a:pt x="56" y="140"/>
                        <a:pt x="62" y="153"/>
                      </a:cubicBezTo>
                      <a:cubicBezTo>
                        <a:pt x="65" y="159"/>
                        <a:pt x="68" y="165"/>
                        <a:pt x="72" y="170"/>
                      </a:cubicBezTo>
                      <a:cubicBezTo>
                        <a:pt x="76" y="175"/>
                        <a:pt x="80" y="179"/>
                        <a:pt x="84" y="1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131" name="Freeform 13">
                  <a:extLst>
                    <a:ext uri="{FF2B5EF4-FFF2-40B4-BE49-F238E27FC236}">
                      <a16:creationId xmlns:a16="http://schemas.microsoft.com/office/drawing/2014/main" id="{0EDE475E-A930-8972-518E-EE52265500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17083" y="5409522"/>
                  <a:ext cx="82550" cy="100013"/>
                </a:xfrm>
                <a:custGeom>
                  <a:avLst/>
                  <a:gdLst>
                    <a:gd name="T0" fmla="*/ 11 w 122"/>
                    <a:gd name="T1" fmla="*/ 146 h 146"/>
                    <a:gd name="T2" fmla="*/ 23 w 122"/>
                    <a:gd name="T3" fmla="*/ 135 h 146"/>
                    <a:gd name="T4" fmla="*/ 59 w 122"/>
                    <a:gd name="T5" fmla="*/ 113 h 146"/>
                    <a:gd name="T6" fmla="*/ 74 w 122"/>
                    <a:gd name="T7" fmla="*/ 104 h 146"/>
                    <a:gd name="T8" fmla="*/ 86 w 122"/>
                    <a:gd name="T9" fmla="*/ 92 h 146"/>
                    <a:gd name="T10" fmla="*/ 90 w 122"/>
                    <a:gd name="T11" fmla="*/ 85 h 146"/>
                    <a:gd name="T12" fmla="*/ 93 w 122"/>
                    <a:gd name="T13" fmla="*/ 77 h 146"/>
                    <a:gd name="T14" fmla="*/ 95 w 122"/>
                    <a:gd name="T15" fmla="*/ 68 h 146"/>
                    <a:gd name="T16" fmla="*/ 95 w 122"/>
                    <a:gd name="T17" fmla="*/ 58 h 146"/>
                    <a:gd name="T18" fmla="*/ 94 w 122"/>
                    <a:gd name="T19" fmla="*/ 51 h 146"/>
                    <a:gd name="T20" fmla="*/ 94 w 122"/>
                    <a:gd name="T21" fmla="*/ 44 h 146"/>
                    <a:gd name="T22" fmla="*/ 96 w 122"/>
                    <a:gd name="T23" fmla="*/ 32 h 146"/>
                    <a:gd name="T24" fmla="*/ 122 w 122"/>
                    <a:gd name="T25" fmla="*/ 13 h 146"/>
                    <a:gd name="T26" fmla="*/ 114 w 122"/>
                    <a:gd name="T27" fmla="*/ 9 h 146"/>
                    <a:gd name="T28" fmla="*/ 92 w 122"/>
                    <a:gd name="T29" fmla="*/ 2 h 146"/>
                    <a:gd name="T30" fmla="*/ 62 w 122"/>
                    <a:gd name="T31" fmla="*/ 3 h 146"/>
                    <a:gd name="T32" fmla="*/ 45 w 122"/>
                    <a:gd name="T33" fmla="*/ 10 h 146"/>
                    <a:gd name="T34" fmla="*/ 28 w 122"/>
                    <a:gd name="T35" fmla="*/ 24 h 146"/>
                    <a:gd name="T36" fmla="*/ 18 w 122"/>
                    <a:gd name="T37" fmla="*/ 37 h 146"/>
                    <a:gd name="T38" fmla="*/ 13 w 122"/>
                    <a:gd name="T39" fmla="*/ 51 h 146"/>
                    <a:gd name="T40" fmla="*/ 11 w 122"/>
                    <a:gd name="T41" fmla="*/ 78 h 146"/>
                    <a:gd name="T42" fmla="*/ 11 w 122"/>
                    <a:gd name="T43" fmla="*/ 92 h 146"/>
                    <a:gd name="T44" fmla="*/ 10 w 122"/>
                    <a:gd name="T45" fmla="*/ 107 h 146"/>
                    <a:gd name="T46" fmla="*/ 6 w 122"/>
                    <a:gd name="T47" fmla="*/ 124 h 146"/>
                    <a:gd name="T48" fmla="*/ 0 w 122"/>
                    <a:gd name="T49" fmla="*/ 144 h 146"/>
                    <a:gd name="T50" fmla="*/ 15 w 122"/>
                    <a:gd name="T51" fmla="*/ 129 h 146"/>
                    <a:gd name="T52" fmla="*/ 27 w 122"/>
                    <a:gd name="T53" fmla="*/ 109 h 146"/>
                    <a:gd name="T54" fmla="*/ 33 w 122"/>
                    <a:gd name="T55" fmla="*/ 95 h 146"/>
                    <a:gd name="T56" fmla="*/ 35 w 122"/>
                    <a:gd name="T57" fmla="*/ 87 h 146"/>
                    <a:gd name="T58" fmla="*/ 37 w 122"/>
                    <a:gd name="T59" fmla="*/ 78 h 146"/>
                    <a:gd name="T60" fmla="*/ 48 w 122"/>
                    <a:gd name="T61" fmla="*/ 49 h 146"/>
                    <a:gd name="T62" fmla="*/ 61 w 122"/>
                    <a:gd name="T63" fmla="*/ 33 h 146"/>
                    <a:gd name="T64" fmla="*/ 71 w 122"/>
                    <a:gd name="T65" fmla="*/ 26 h 146"/>
                    <a:gd name="T66" fmla="*/ 75 w 122"/>
                    <a:gd name="T67" fmla="*/ 24 h 146"/>
                    <a:gd name="T68" fmla="*/ 72 w 122"/>
                    <a:gd name="T69" fmla="*/ 27 h 146"/>
                    <a:gd name="T70" fmla="*/ 63 w 122"/>
                    <a:gd name="T71" fmla="*/ 35 h 146"/>
                    <a:gd name="T72" fmla="*/ 52 w 122"/>
                    <a:gd name="T73" fmla="*/ 49 h 146"/>
                    <a:gd name="T74" fmla="*/ 44 w 122"/>
                    <a:gd name="T75" fmla="*/ 69 h 146"/>
                    <a:gd name="T76" fmla="*/ 30 w 122"/>
                    <a:gd name="T77" fmla="*/ 114 h 146"/>
                    <a:gd name="T78" fmla="*/ 21 w 122"/>
                    <a:gd name="T79" fmla="*/ 130 h 146"/>
                    <a:gd name="T80" fmla="*/ 11 w 122"/>
                    <a:gd name="T8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22" h="146">
                      <a:moveTo>
                        <a:pt x="11" y="146"/>
                      </a:moveTo>
                      <a:cubicBezTo>
                        <a:pt x="11" y="146"/>
                        <a:pt x="15" y="141"/>
                        <a:pt x="23" y="135"/>
                      </a:cubicBezTo>
                      <a:cubicBezTo>
                        <a:pt x="31" y="128"/>
                        <a:pt x="43" y="120"/>
                        <a:pt x="59" y="113"/>
                      </a:cubicBezTo>
                      <a:cubicBezTo>
                        <a:pt x="64" y="110"/>
                        <a:pt x="69" y="107"/>
                        <a:pt x="74" y="104"/>
                      </a:cubicBezTo>
                      <a:cubicBezTo>
                        <a:pt x="78" y="100"/>
                        <a:pt x="82" y="96"/>
                        <a:pt x="86" y="92"/>
                      </a:cubicBezTo>
                      <a:cubicBezTo>
                        <a:pt x="87" y="90"/>
                        <a:pt x="89" y="87"/>
                        <a:pt x="90" y="85"/>
                      </a:cubicBezTo>
                      <a:cubicBezTo>
                        <a:pt x="91" y="82"/>
                        <a:pt x="92" y="80"/>
                        <a:pt x="93" y="77"/>
                      </a:cubicBezTo>
                      <a:cubicBezTo>
                        <a:pt x="94" y="74"/>
                        <a:pt x="94" y="71"/>
                        <a:pt x="95" y="68"/>
                      </a:cubicBezTo>
                      <a:cubicBezTo>
                        <a:pt x="95" y="65"/>
                        <a:pt x="95" y="62"/>
                        <a:pt x="95" y="58"/>
                      </a:cubicBezTo>
                      <a:cubicBezTo>
                        <a:pt x="94" y="56"/>
                        <a:pt x="94" y="53"/>
                        <a:pt x="94" y="51"/>
                      </a:cubicBezTo>
                      <a:cubicBezTo>
                        <a:pt x="94" y="49"/>
                        <a:pt x="94" y="46"/>
                        <a:pt x="94" y="44"/>
                      </a:cubicBezTo>
                      <a:cubicBezTo>
                        <a:pt x="94" y="40"/>
                        <a:pt x="95" y="35"/>
                        <a:pt x="96" y="32"/>
                      </a:cubicBezTo>
                      <a:cubicBezTo>
                        <a:pt x="100" y="24"/>
                        <a:pt x="107" y="17"/>
                        <a:pt x="122" y="13"/>
                      </a:cubicBezTo>
                      <a:cubicBezTo>
                        <a:pt x="122" y="13"/>
                        <a:pt x="119" y="11"/>
                        <a:pt x="114" y="9"/>
                      </a:cubicBezTo>
                      <a:cubicBezTo>
                        <a:pt x="109" y="7"/>
                        <a:pt x="101" y="4"/>
                        <a:pt x="92" y="2"/>
                      </a:cubicBezTo>
                      <a:cubicBezTo>
                        <a:pt x="83" y="1"/>
                        <a:pt x="73" y="0"/>
                        <a:pt x="62" y="3"/>
                      </a:cubicBezTo>
                      <a:cubicBezTo>
                        <a:pt x="57" y="4"/>
                        <a:pt x="51" y="6"/>
                        <a:pt x="45" y="10"/>
                      </a:cubicBezTo>
                      <a:cubicBezTo>
                        <a:pt x="39" y="13"/>
                        <a:pt x="34" y="18"/>
                        <a:pt x="28" y="24"/>
                      </a:cubicBezTo>
                      <a:cubicBezTo>
                        <a:pt x="24" y="28"/>
                        <a:pt x="21" y="33"/>
                        <a:pt x="18" y="37"/>
                      </a:cubicBezTo>
                      <a:cubicBezTo>
                        <a:pt x="16" y="42"/>
                        <a:pt x="14" y="46"/>
                        <a:pt x="13" y="51"/>
                      </a:cubicBezTo>
                      <a:cubicBezTo>
                        <a:pt x="11" y="60"/>
                        <a:pt x="10" y="68"/>
                        <a:pt x="11" y="78"/>
                      </a:cubicBezTo>
                      <a:cubicBezTo>
                        <a:pt x="11" y="82"/>
                        <a:pt x="11" y="87"/>
                        <a:pt x="11" y="92"/>
                      </a:cubicBezTo>
                      <a:cubicBezTo>
                        <a:pt x="11" y="97"/>
                        <a:pt x="10" y="102"/>
                        <a:pt x="10" y="107"/>
                      </a:cubicBezTo>
                      <a:cubicBezTo>
                        <a:pt x="9" y="112"/>
                        <a:pt x="8" y="118"/>
                        <a:pt x="6" y="124"/>
                      </a:cubicBezTo>
                      <a:cubicBezTo>
                        <a:pt x="5" y="130"/>
                        <a:pt x="3" y="137"/>
                        <a:pt x="0" y="144"/>
                      </a:cubicBezTo>
                      <a:cubicBezTo>
                        <a:pt x="0" y="144"/>
                        <a:pt x="7" y="139"/>
                        <a:pt x="15" y="129"/>
                      </a:cubicBezTo>
                      <a:cubicBezTo>
                        <a:pt x="19" y="124"/>
                        <a:pt x="23" y="117"/>
                        <a:pt x="27" y="109"/>
                      </a:cubicBezTo>
                      <a:cubicBezTo>
                        <a:pt x="29" y="104"/>
                        <a:pt x="31" y="100"/>
                        <a:pt x="33" y="95"/>
                      </a:cubicBezTo>
                      <a:cubicBezTo>
                        <a:pt x="33" y="92"/>
                        <a:pt x="34" y="90"/>
                        <a:pt x="35" y="87"/>
                      </a:cubicBezTo>
                      <a:cubicBezTo>
                        <a:pt x="36" y="84"/>
                        <a:pt x="36" y="81"/>
                        <a:pt x="37" y="78"/>
                      </a:cubicBezTo>
                      <a:cubicBezTo>
                        <a:pt x="40" y="66"/>
                        <a:pt x="44" y="56"/>
                        <a:pt x="48" y="49"/>
                      </a:cubicBezTo>
                      <a:cubicBezTo>
                        <a:pt x="53" y="42"/>
                        <a:pt x="57" y="36"/>
                        <a:pt x="61" y="33"/>
                      </a:cubicBezTo>
                      <a:cubicBezTo>
                        <a:pt x="65" y="29"/>
                        <a:pt x="69" y="27"/>
                        <a:pt x="71" y="26"/>
                      </a:cubicBezTo>
                      <a:cubicBezTo>
                        <a:pt x="74" y="24"/>
                        <a:pt x="75" y="24"/>
                        <a:pt x="75" y="24"/>
                      </a:cubicBezTo>
                      <a:cubicBezTo>
                        <a:pt x="75" y="24"/>
                        <a:pt x="74" y="25"/>
                        <a:pt x="72" y="27"/>
                      </a:cubicBezTo>
                      <a:cubicBezTo>
                        <a:pt x="69" y="28"/>
                        <a:pt x="66" y="31"/>
                        <a:pt x="63" y="35"/>
                      </a:cubicBezTo>
                      <a:cubicBezTo>
                        <a:pt x="59" y="38"/>
                        <a:pt x="56" y="43"/>
                        <a:pt x="52" y="49"/>
                      </a:cubicBezTo>
                      <a:cubicBezTo>
                        <a:pt x="49" y="54"/>
                        <a:pt x="46" y="61"/>
                        <a:pt x="44" y="69"/>
                      </a:cubicBezTo>
                      <a:cubicBezTo>
                        <a:pt x="40" y="87"/>
                        <a:pt x="35" y="102"/>
                        <a:pt x="30" y="114"/>
                      </a:cubicBezTo>
                      <a:cubicBezTo>
                        <a:pt x="27" y="120"/>
                        <a:pt x="24" y="125"/>
                        <a:pt x="21" y="130"/>
                      </a:cubicBezTo>
                      <a:cubicBezTo>
                        <a:pt x="18" y="136"/>
                        <a:pt x="14" y="141"/>
                        <a:pt x="11" y="1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132" name="Freeform 14">
                  <a:extLst>
                    <a:ext uri="{FF2B5EF4-FFF2-40B4-BE49-F238E27FC236}">
                      <a16:creationId xmlns:a16="http://schemas.microsoft.com/office/drawing/2014/main" id="{02D7E651-613D-5FDC-8841-CC63D49464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32945" y="5452385"/>
                  <a:ext cx="104775" cy="111125"/>
                </a:xfrm>
                <a:custGeom>
                  <a:avLst/>
                  <a:gdLst>
                    <a:gd name="T0" fmla="*/ 149 w 157"/>
                    <a:gd name="T1" fmla="*/ 164 h 164"/>
                    <a:gd name="T2" fmla="*/ 132 w 157"/>
                    <a:gd name="T3" fmla="*/ 160 h 164"/>
                    <a:gd name="T4" fmla="*/ 87 w 157"/>
                    <a:gd name="T5" fmla="*/ 153 h 164"/>
                    <a:gd name="T6" fmla="*/ 52 w 157"/>
                    <a:gd name="T7" fmla="*/ 136 h 164"/>
                    <a:gd name="T8" fmla="*/ 31 w 157"/>
                    <a:gd name="T9" fmla="*/ 87 h 164"/>
                    <a:gd name="T10" fmla="*/ 26 w 157"/>
                    <a:gd name="T11" fmla="*/ 45 h 164"/>
                    <a:gd name="T12" fmla="*/ 0 w 157"/>
                    <a:gd name="T13" fmla="*/ 9 h 164"/>
                    <a:gd name="T14" fmla="*/ 9 w 157"/>
                    <a:gd name="T15" fmla="*/ 4 h 164"/>
                    <a:gd name="T16" fmla="*/ 32 w 157"/>
                    <a:gd name="T17" fmla="*/ 0 h 164"/>
                    <a:gd name="T18" fmla="*/ 63 w 157"/>
                    <a:gd name="T19" fmla="*/ 8 h 164"/>
                    <a:gd name="T20" fmla="*/ 80 w 157"/>
                    <a:gd name="T21" fmla="*/ 19 h 164"/>
                    <a:gd name="T22" fmla="*/ 96 w 157"/>
                    <a:gd name="T23" fmla="*/ 37 h 164"/>
                    <a:gd name="T24" fmla="*/ 121 w 157"/>
                    <a:gd name="T25" fmla="*/ 96 h 164"/>
                    <a:gd name="T26" fmla="*/ 125 w 157"/>
                    <a:gd name="T27" fmla="*/ 111 h 164"/>
                    <a:gd name="T28" fmla="*/ 132 w 157"/>
                    <a:gd name="T29" fmla="*/ 126 h 164"/>
                    <a:gd name="T30" fmla="*/ 136 w 157"/>
                    <a:gd name="T31" fmla="*/ 134 h 164"/>
                    <a:gd name="T32" fmla="*/ 142 w 157"/>
                    <a:gd name="T33" fmla="*/ 141 h 164"/>
                    <a:gd name="T34" fmla="*/ 157 w 157"/>
                    <a:gd name="T35" fmla="*/ 156 h 164"/>
                    <a:gd name="T36" fmla="*/ 151 w 157"/>
                    <a:gd name="T37" fmla="*/ 156 h 164"/>
                    <a:gd name="T38" fmla="*/ 136 w 157"/>
                    <a:gd name="T39" fmla="*/ 150 h 164"/>
                    <a:gd name="T40" fmla="*/ 95 w 157"/>
                    <a:gd name="T41" fmla="*/ 103 h 164"/>
                    <a:gd name="T42" fmla="*/ 86 w 157"/>
                    <a:gd name="T43" fmla="*/ 84 h 164"/>
                    <a:gd name="T44" fmla="*/ 81 w 157"/>
                    <a:gd name="T45" fmla="*/ 76 h 164"/>
                    <a:gd name="T46" fmla="*/ 77 w 157"/>
                    <a:gd name="T47" fmla="*/ 69 h 164"/>
                    <a:gd name="T48" fmla="*/ 63 w 157"/>
                    <a:gd name="T49" fmla="*/ 48 h 164"/>
                    <a:gd name="T50" fmla="*/ 48 w 157"/>
                    <a:gd name="T51" fmla="*/ 35 h 164"/>
                    <a:gd name="T52" fmla="*/ 61 w 157"/>
                    <a:gd name="T53" fmla="*/ 51 h 164"/>
                    <a:gd name="T54" fmla="*/ 73 w 157"/>
                    <a:gd name="T55" fmla="*/ 69 h 164"/>
                    <a:gd name="T56" fmla="*/ 85 w 157"/>
                    <a:gd name="T57" fmla="*/ 94 h 164"/>
                    <a:gd name="T58" fmla="*/ 92 w 157"/>
                    <a:gd name="T59" fmla="*/ 109 h 164"/>
                    <a:gd name="T60" fmla="*/ 100 w 157"/>
                    <a:gd name="T61" fmla="*/ 122 h 164"/>
                    <a:gd name="T62" fmla="*/ 115 w 157"/>
                    <a:gd name="T63" fmla="*/ 141 h 164"/>
                    <a:gd name="T64" fmla="*/ 131 w 157"/>
                    <a:gd name="T65" fmla="*/ 154 h 164"/>
                    <a:gd name="T66" fmla="*/ 149 w 157"/>
                    <a:gd name="T67" fmla="*/ 164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57" h="164">
                      <a:moveTo>
                        <a:pt x="149" y="164"/>
                      </a:moveTo>
                      <a:cubicBezTo>
                        <a:pt x="149" y="164"/>
                        <a:pt x="143" y="162"/>
                        <a:pt x="132" y="160"/>
                      </a:cubicBezTo>
                      <a:cubicBezTo>
                        <a:pt x="121" y="157"/>
                        <a:pt x="106" y="155"/>
                        <a:pt x="87" y="153"/>
                      </a:cubicBezTo>
                      <a:cubicBezTo>
                        <a:pt x="75" y="152"/>
                        <a:pt x="63" y="147"/>
                        <a:pt x="52" y="136"/>
                      </a:cubicBezTo>
                      <a:cubicBezTo>
                        <a:pt x="42" y="126"/>
                        <a:pt x="33" y="109"/>
                        <a:pt x="31" y="87"/>
                      </a:cubicBezTo>
                      <a:cubicBezTo>
                        <a:pt x="30" y="72"/>
                        <a:pt x="30" y="58"/>
                        <a:pt x="26" y="45"/>
                      </a:cubicBezTo>
                      <a:cubicBezTo>
                        <a:pt x="22" y="32"/>
                        <a:pt x="15" y="21"/>
                        <a:pt x="0" y="9"/>
                      </a:cubicBezTo>
                      <a:cubicBezTo>
                        <a:pt x="0" y="9"/>
                        <a:pt x="4" y="7"/>
                        <a:pt x="9" y="4"/>
                      </a:cubicBezTo>
                      <a:cubicBezTo>
                        <a:pt x="15" y="2"/>
                        <a:pt x="23" y="0"/>
                        <a:pt x="32" y="0"/>
                      </a:cubicBezTo>
                      <a:cubicBezTo>
                        <a:pt x="42" y="0"/>
                        <a:pt x="52" y="2"/>
                        <a:pt x="63" y="8"/>
                      </a:cubicBezTo>
                      <a:cubicBezTo>
                        <a:pt x="69" y="10"/>
                        <a:pt x="74" y="14"/>
                        <a:pt x="80" y="19"/>
                      </a:cubicBezTo>
                      <a:cubicBezTo>
                        <a:pt x="85" y="24"/>
                        <a:pt x="91" y="30"/>
                        <a:pt x="96" y="37"/>
                      </a:cubicBezTo>
                      <a:cubicBezTo>
                        <a:pt x="113" y="59"/>
                        <a:pt x="117" y="76"/>
                        <a:pt x="121" y="96"/>
                      </a:cubicBezTo>
                      <a:cubicBezTo>
                        <a:pt x="122" y="101"/>
                        <a:pt x="124" y="106"/>
                        <a:pt x="125" y="111"/>
                      </a:cubicBezTo>
                      <a:cubicBezTo>
                        <a:pt x="127" y="116"/>
                        <a:pt x="129" y="121"/>
                        <a:pt x="132" y="126"/>
                      </a:cubicBezTo>
                      <a:cubicBezTo>
                        <a:pt x="133" y="129"/>
                        <a:pt x="134" y="131"/>
                        <a:pt x="136" y="134"/>
                      </a:cubicBezTo>
                      <a:cubicBezTo>
                        <a:pt x="138" y="136"/>
                        <a:pt x="140" y="139"/>
                        <a:pt x="142" y="141"/>
                      </a:cubicBezTo>
                      <a:cubicBezTo>
                        <a:pt x="146" y="146"/>
                        <a:pt x="151" y="151"/>
                        <a:pt x="157" y="156"/>
                      </a:cubicBezTo>
                      <a:cubicBezTo>
                        <a:pt x="157" y="156"/>
                        <a:pt x="155" y="156"/>
                        <a:pt x="151" y="156"/>
                      </a:cubicBezTo>
                      <a:cubicBezTo>
                        <a:pt x="147" y="155"/>
                        <a:pt x="142" y="153"/>
                        <a:pt x="136" y="150"/>
                      </a:cubicBezTo>
                      <a:cubicBezTo>
                        <a:pt x="124" y="144"/>
                        <a:pt x="107" y="131"/>
                        <a:pt x="95" y="103"/>
                      </a:cubicBezTo>
                      <a:cubicBezTo>
                        <a:pt x="92" y="96"/>
                        <a:pt x="89" y="90"/>
                        <a:pt x="86" y="84"/>
                      </a:cubicBezTo>
                      <a:cubicBezTo>
                        <a:pt x="84" y="81"/>
                        <a:pt x="83" y="79"/>
                        <a:pt x="81" y="76"/>
                      </a:cubicBezTo>
                      <a:cubicBezTo>
                        <a:pt x="80" y="74"/>
                        <a:pt x="79" y="71"/>
                        <a:pt x="77" y="69"/>
                      </a:cubicBezTo>
                      <a:cubicBezTo>
                        <a:pt x="72" y="60"/>
                        <a:pt x="67" y="53"/>
                        <a:pt x="63" y="48"/>
                      </a:cubicBezTo>
                      <a:cubicBezTo>
                        <a:pt x="54" y="38"/>
                        <a:pt x="48" y="35"/>
                        <a:pt x="48" y="35"/>
                      </a:cubicBezTo>
                      <a:cubicBezTo>
                        <a:pt x="48" y="35"/>
                        <a:pt x="54" y="40"/>
                        <a:pt x="61" y="51"/>
                      </a:cubicBezTo>
                      <a:cubicBezTo>
                        <a:pt x="65" y="56"/>
                        <a:pt x="69" y="62"/>
                        <a:pt x="73" y="69"/>
                      </a:cubicBezTo>
                      <a:cubicBezTo>
                        <a:pt x="77" y="76"/>
                        <a:pt x="82" y="84"/>
                        <a:pt x="85" y="94"/>
                      </a:cubicBezTo>
                      <a:cubicBezTo>
                        <a:pt x="87" y="99"/>
                        <a:pt x="90" y="104"/>
                        <a:pt x="92" y="109"/>
                      </a:cubicBezTo>
                      <a:cubicBezTo>
                        <a:pt x="95" y="114"/>
                        <a:pt x="97" y="118"/>
                        <a:pt x="100" y="122"/>
                      </a:cubicBezTo>
                      <a:cubicBezTo>
                        <a:pt x="105" y="129"/>
                        <a:pt x="110" y="136"/>
                        <a:pt x="115" y="141"/>
                      </a:cubicBezTo>
                      <a:cubicBezTo>
                        <a:pt x="121" y="146"/>
                        <a:pt x="126" y="151"/>
                        <a:pt x="131" y="154"/>
                      </a:cubicBezTo>
                      <a:cubicBezTo>
                        <a:pt x="137" y="158"/>
                        <a:pt x="143" y="161"/>
                        <a:pt x="149" y="16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133" name="Freeform 15">
                  <a:extLst>
                    <a:ext uri="{FF2B5EF4-FFF2-40B4-BE49-F238E27FC236}">
                      <a16:creationId xmlns:a16="http://schemas.microsoft.com/office/drawing/2014/main" id="{78204202-1BA5-5955-D492-86BD324B35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40895" y="5492072"/>
                  <a:ext cx="65088" cy="119063"/>
                </a:xfrm>
                <a:custGeom>
                  <a:avLst/>
                  <a:gdLst>
                    <a:gd name="T0" fmla="*/ 32 w 96"/>
                    <a:gd name="T1" fmla="*/ 174 h 176"/>
                    <a:gd name="T2" fmla="*/ 41 w 96"/>
                    <a:gd name="T3" fmla="*/ 158 h 176"/>
                    <a:gd name="T4" fmla="*/ 69 w 96"/>
                    <a:gd name="T5" fmla="*/ 123 h 176"/>
                    <a:gd name="T6" fmla="*/ 88 w 96"/>
                    <a:gd name="T7" fmla="*/ 93 h 176"/>
                    <a:gd name="T8" fmla="*/ 90 w 96"/>
                    <a:gd name="T9" fmla="*/ 75 h 176"/>
                    <a:gd name="T10" fmla="*/ 85 w 96"/>
                    <a:gd name="T11" fmla="*/ 56 h 176"/>
                    <a:gd name="T12" fmla="*/ 79 w 96"/>
                    <a:gd name="T13" fmla="*/ 42 h 176"/>
                    <a:gd name="T14" fmla="*/ 77 w 96"/>
                    <a:gd name="T15" fmla="*/ 29 h 176"/>
                    <a:gd name="T16" fmla="*/ 82 w 96"/>
                    <a:gd name="T17" fmla="*/ 15 h 176"/>
                    <a:gd name="T18" fmla="*/ 96 w 96"/>
                    <a:gd name="T19" fmla="*/ 1 h 176"/>
                    <a:gd name="T20" fmla="*/ 87 w 96"/>
                    <a:gd name="T21" fmla="*/ 0 h 176"/>
                    <a:gd name="T22" fmla="*/ 63 w 96"/>
                    <a:gd name="T23" fmla="*/ 1 h 176"/>
                    <a:gd name="T24" fmla="*/ 33 w 96"/>
                    <a:gd name="T25" fmla="*/ 13 h 176"/>
                    <a:gd name="T26" fmla="*/ 6 w 96"/>
                    <a:gd name="T27" fmla="*/ 45 h 176"/>
                    <a:gd name="T28" fmla="*/ 1 w 96"/>
                    <a:gd name="T29" fmla="*/ 62 h 176"/>
                    <a:gd name="T30" fmla="*/ 1 w 96"/>
                    <a:gd name="T31" fmla="*/ 78 h 176"/>
                    <a:gd name="T32" fmla="*/ 8 w 96"/>
                    <a:gd name="T33" fmla="*/ 106 h 176"/>
                    <a:gd name="T34" fmla="*/ 17 w 96"/>
                    <a:gd name="T35" fmla="*/ 135 h 176"/>
                    <a:gd name="T36" fmla="*/ 20 w 96"/>
                    <a:gd name="T37" fmla="*/ 154 h 176"/>
                    <a:gd name="T38" fmla="*/ 21 w 96"/>
                    <a:gd name="T39" fmla="*/ 176 h 176"/>
                    <a:gd name="T40" fmla="*/ 24 w 96"/>
                    <a:gd name="T41" fmla="*/ 170 h 176"/>
                    <a:gd name="T42" fmla="*/ 31 w 96"/>
                    <a:gd name="T43" fmla="*/ 155 h 176"/>
                    <a:gd name="T44" fmla="*/ 34 w 96"/>
                    <a:gd name="T45" fmla="*/ 144 h 176"/>
                    <a:gd name="T46" fmla="*/ 36 w 96"/>
                    <a:gd name="T47" fmla="*/ 131 h 176"/>
                    <a:gd name="T48" fmla="*/ 36 w 96"/>
                    <a:gd name="T49" fmla="*/ 115 h 176"/>
                    <a:gd name="T50" fmla="*/ 35 w 96"/>
                    <a:gd name="T51" fmla="*/ 97 h 176"/>
                    <a:gd name="T52" fmla="*/ 35 w 96"/>
                    <a:gd name="T53" fmla="*/ 63 h 176"/>
                    <a:gd name="T54" fmla="*/ 42 w 96"/>
                    <a:gd name="T55" fmla="*/ 42 h 176"/>
                    <a:gd name="T56" fmla="*/ 50 w 96"/>
                    <a:gd name="T57" fmla="*/ 32 h 176"/>
                    <a:gd name="T58" fmla="*/ 53 w 96"/>
                    <a:gd name="T59" fmla="*/ 29 h 176"/>
                    <a:gd name="T60" fmla="*/ 50 w 96"/>
                    <a:gd name="T61" fmla="*/ 33 h 176"/>
                    <a:gd name="T62" fmla="*/ 45 w 96"/>
                    <a:gd name="T63" fmla="*/ 44 h 176"/>
                    <a:gd name="T64" fmla="*/ 41 w 96"/>
                    <a:gd name="T65" fmla="*/ 52 h 176"/>
                    <a:gd name="T66" fmla="*/ 39 w 96"/>
                    <a:gd name="T67" fmla="*/ 62 h 176"/>
                    <a:gd name="T68" fmla="*/ 38 w 96"/>
                    <a:gd name="T69" fmla="*/ 73 h 176"/>
                    <a:gd name="T70" fmla="*/ 38 w 96"/>
                    <a:gd name="T71" fmla="*/ 85 h 176"/>
                    <a:gd name="T72" fmla="*/ 40 w 96"/>
                    <a:gd name="T73" fmla="*/ 112 h 176"/>
                    <a:gd name="T74" fmla="*/ 40 w 96"/>
                    <a:gd name="T75" fmla="*/ 135 h 176"/>
                    <a:gd name="T76" fmla="*/ 32 w 96"/>
                    <a:gd name="T77" fmla="*/ 174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96" h="176">
                      <a:moveTo>
                        <a:pt x="32" y="174"/>
                      </a:moveTo>
                      <a:cubicBezTo>
                        <a:pt x="32" y="174"/>
                        <a:pt x="35" y="168"/>
                        <a:pt x="41" y="158"/>
                      </a:cubicBezTo>
                      <a:cubicBezTo>
                        <a:pt x="46" y="149"/>
                        <a:pt x="56" y="136"/>
                        <a:pt x="69" y="123"/>
                      </a:cubicBezTo>
                      <a:cubicBezTo>
                        <a:pt x="78" y="115"/>
                        <a:pt x="85" y="104"/>
                        <a:pt x="88" y="93"/>
                      </a:cubicBezTo>
                      <a:cubicBezTo>
                        <a:pt x="90" y="87"/>
                        <a:pt x="91" y="81"/>
                        <a:pt x="90" y="75"/>
                      </a:cubicBezTo>
                      <a:cubicBezTo>
                        <a:pt x="90" y="69"/>
                        <a:pt x="88" y="63"/>
                        <a:pt x="85" y="56"/>
                      </a:cubicBezTo>
                      <a:cubicBezTo>
                        <a:pt x="83" y="51"/>
                        <a:pt x="81" y="47"/>
                        <a:pt x="79" y="42"/>
                      </a:cubicBezTo>
                      <a:cubicBezTo>
                        <a:pt x="78" y="38"/>
                        <a:pt x="77" y="33"/>
                        <a:pt x="77" y="29"/>
                      </a:cubicBezTo>
                      <a:cubicBezTo>
                        <a:pt x="77" y="24"/>
                        <a:pt x="79" y="20"/>
                        <a:pt x="82" y="15"/>
                      </a:cubicBezTo>
                      <a:cubicBezTo>
                        <a:pt x="85" y="11"/>
                        <a:pt x="89" y="6"/>
                        <a:pt x="96" y="1"/>
                      </a:cubicBezTo>
                      <a:cubicBezTo>
                        <a:pt x="96" y="1"/>
                        <a:pt x="93" y="0"/>
                        <a:pt x="87" y="0"/>
                      </a:cubicBezTo>
                      <a:cubicBezTo>
                        <a:pt x="81" y="0"/>
                        <a:pt x="72" y="0"/>
                        <a:pt x="63" y="1"/>
                      </a:cubicBezTo>
                      <a:cubicBezTo>
                        <a:pt x="53" y="3"/>
                        <a:pt x="43" y="6"/>
                        <a:pt x="33" y="13"/>
                      </a:cubicBezTo>
                      <a:cubicBezTo>
                        <a:pt x="22" y="19"/>
                        <a:pt x="13" y="29"/>
                        <a:pt x="6" y="45"/>
                      </a:cubicBezTo>
                      <a:cubicBezTo>
                        <a:pt x="4" y="51"/>
                        <a:pt x="2" y="57"/>
                        <a:pt x="1" y="62"/>
                      </a:cubicBezTo>
                      <a:cubicBezTo>
                        <a:pt x="0" y="68"/>
                        <a:pt x="0" y="73"/>
                        <a:pt x="1" y="78"/>
                      </a:cubicBezTo>
                      <a:cubicBezTo>
                        <a:pt x="1" y="87"/>
                        <a:pt x="5" y="96"/>
                        <a:pt x="8" y="106"/>
                      </a:cubicBezTo>
                      <a:cubicBezTo>
                        <a:pt x="11" y="115"/>
                        <a:pt x="15" y="124"/>
                        <a:pt x="17" y="135"/>
                      </a:cubicBezTo>
                      <a:cubicBezTo>
                        <a:pt x="19" y="141"/>
                        <a:pt x="20" y="147"/>
                        <a:pt x="20" y="154"/>
                      </a:cubicBezTo>
                      <a:cubicBezTo>
                        <a:pt x="21" y="160"/>
                        <a:pt x="21" y="168"/>
                        <a:pt x="21" y="176"/>
                      </a:cubicBezTo>
                      <a:cubicBezTo>
                        <a:pt x="21" y="176"/>
                        <a:pt x="22" y="174"/>
                        <a:pt x="24" y="170"/>
                      </a:cubicBezTo>
                      <a:cubicBezTo>
                        <a:pt x="26" y="167"/>
                        <a:pt x="29" y="162"/>
                        <a:pt x="31" y="155"/>
                      </a:cubicBezTo>
                      <a:cubicBezTo>
                        <a:pt x="32" y="152"/>
                        <a:pt x="33" y="148"/>
                        <a:pt x="34" y="144"/>
                      </a:cubicBezTo>
                      <a:cubicBezTo>
                        <a:pt x="34" y="140"/>
                        <a:pt x="35" y="136"/>
                        <a:pt x="36" y="131"/>
                      </a:cubicBezTo>
                      <a:cubicBezTo>
                        <a:pt x="36" y="126"/>
                        <a:pt x="36" y="121"/>
                        <a:pt x="36" y="115"/>
                      </a:cubicBezTo>
                      <a:cubicBezTo>
                        <a:pt x="36" y="109"/>
                        <a:pt x="35" y="103"/>
                        <a:pt x="35" y="97"/>
                      </a:cubicBezTo>
                      <a:cubicBezTo>
                        <a:pt x="33" y="83"/>
                        <a:pt x="33" y="72"/>
                        <a:pt x="35" y="63"/>
                      </a:cubicBezTo>
                      <a:cubicBezTo>
                        <a:pt x="37" y="54"/>
                        <a:pt x="39" y="48"/>
                        <a:pt x="42" y="42"/>
                      </a:cubicBezTo>
                      <a:cubicBezTo>
                        <a:pt x="45" y="37"/>
                        <a:pt x="48" y="34"/>
                        <a:pt x="50" y="32"/>
                      </a:cubicBezTo>
                      <a:cubicBezTo>
                        <a:pt x="52" y="30"/>
                        <a:pt x="53" y="29"/>
                        <a:pt x="53" y="29"/>
                      </a:cubicBezTo>
                      <a:cubicBezTo>
                        <a:pt x="53" y="29"/>
                        <a:pt x="52" y="30"/>
                        <a:pt x="50" y="33"/>
                      </a:cubicBezTo>
                      <a:cubicBezTo>
                        <a:pt x="49" y="35"/>
                        <a:pt x="47" y="39"/>
                        <a:pt x="45" y="44"/>
                      </a:cubicBezTo>
                      <a:cubicBezTo>
                        <a:pt x="43" y="46"/>
                        <a:pt x="42" y="49"/>
                        <a:pt x="41" y="52"/>
                      </a:cubicBezTo>
                      <a:cubicBezTo>
                        <a:pt x="40" y="55"/>
                        <a:pt x="40" y="58"/>
                        <a:pt x="39" y="62"/>
                      </a:cubicBezTo>
                      <a:cubicBezTo>
                        <a:pt x="38" y="65"/>
                        <a:pt x="38" y="69"/>
                        <a:pt x="38" y="73"/>
                      </a:cubicBezTo>
                      <a:cubicBezTo>
                        <a:pt x="38" y="77"/>
                        <a:pt x="38" y="81"/>
                        <a:pt x="38" y="85"/>
                      </a:cubicBezTo>
                      <a:cubicBezTo>
                        <a:pt x="39" y="95"/>
                        <a:pt x="40" y="104"/>
                        <a:pt x="40" y="112"/>
                      </a:cubicBezTo>
                      <a:cubicBezTo>
                        <a:pt x="41" y="120"/>
                        <a:pt x="41" y="128"/>
                        <a:pt x="40" y="135"/>
                      </a:cubicBezTo>
                      <a:cubicBezTo>
                        <a:pt x="39" y="149"/>
                        <a:pt x="36" y="161"/>
                        <a:pt x="32" y="1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134" name="Freeform 16">
                  <a:extLst>
                    <a:ext uri="{FF2B5EF4-FFF2-40B4-BE49-F238E27FC236}">
                      <a16:creationId xmlns:a16="http://schemas.microsoft.com/office/drawing/2014/main" id="{68456540-EC58-1DE4-2493-9E82BD6DAB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51995" y="5574622"/>
                  <a:ext cx="141288" cy="96838"/>
                </a:xfrm>
                <a:custGeom>
                  <a:avLst/>
                  <a:gdLst>
                    <a:gd name="T0" fmla="*/ 203 w 209"/>
                    <a:gd name="T1" fmla="*/ 128 h 142"/>
                    <a:gd name="T2" fmla="*/ 185 w 209"/>
                    <a:gd name="T3" fmla="*/ 130 h 142"/>
                    <a:gd name="T4" fmla="*/ 138 w 209"/>
                    <a:gd name="T5" fmla="*/ 138 h 142"/>
                    <a:gd name="T6" fmla="*/ 97 w 209"/>
                    <a:gd name="T7" fmla="*/ 134 h 142"/>
                    <a:gd name="T8" fmla="*/ 76 w 209"/>
                    <a:gd name="T9" fmla="*/ 119 h 142"/>
                    <a:gd name="T10" fmla="*/ 59 w 209"/>
                    <a:gd name="T11" fmla="*/ 93 h 142"/>
                    <a:gd name="T12" fmla="*/ 49 w 209"/>
                    <a:gd name="T13" fmla="*/ 71 h 142"/>
                    <a:gd name="T14" fmla="*/ 39 w 209"/>
                    <a:gd name="T15" fmla="*/ 52 h 142"/>
                    <a:gd name="T16" fmla="*/ 0 w 209"/>
                    <a:gd name="T17" fmla="*/ 26 h 142"/>
                    <a:gd name="T18" fmla="*/ 8 w 209"/>
                    <a:gd name="T19" fmla="*/ 18 h 142"/>
                    <a:gd name="T20" fmla="*/ 29 w 209"/>
                    <a:gd name="T21" fmla="*/ 5 h 142"/>
                    <a:gd name="T22" fmla="*/ 63 w 209"/>
                    <a:gd name="T23" fmla="*/ 2 h 142"/>
                    <a:gd name="T24" fmla="*/ 83 w 209"/>
                    <a:gd name="T25" fmla="*/ 8 h 142"/>
                    <a:gd name="T26" fmla="*/ 106 w 209"/>
                    <a:gd name="T27" fmla="*/ 20 h 142"/>
                    <a:gd name="T28" fmla="*/ 134 w 209"/>
                    <a:gd name="T29" fmla="*/ 43 h 142"/>
                    <a:gd name="T30" fmla="*/ 152 w 209"/>
                    <a:gd name="T31" fmla="*/ 70 h 142"/>
                    <a:gd name="T32" fmla="*/ 161 w 209"/>
                    <a:gd name="T33" fmla="*/ 83 h 142"/>
                    <a:gd name="T34" fmla="*/ 173 w 209"/>
                    <a:gd name="T35" fmla="*/ 96 h 142"/>
                    <a:gd name="T36" fmla="*/ 209 w 209"/>
                    <a:gd name="T37" fmla="*/ 118 h 142"/>
                    <a:gd name="T38" fmla="*/ 203 w 209"/>
                    <a:gd name="T39" fmla="*/ 119 h 142"/>
                    <a:gd name="T40" fmla="*/ 186 w 209"/>
                    <a:gd name="T41" fmla="*/ 119 h 142"/>
                    <a:gd name="T42" fmla="*/ 160 w 209"/>
                    <a:gd name="T43" fmla="*/ 110 h 142"/>
                    <a:gd name="T44" fmla="*/ 144 w 209"/>
                    <a:gd name="T45" fmla="*/ 101 h 142"/>
                    <a:gd name="T46" fmla="*/ 128 w 209"/>
                    <a:gd name="T47" fmla="*/ 86 h 142"/>
                    <a:gd name="T48" fmla="*/ 112 w 209"/>
                    <a:gd name="T49" fmla="*/ 70 h 142"/>
                    <a:gd name="T50" fmla="*/ 99 w 209"/>
                    <a:gd name="T51" fmla="*/ 58 h 142"/>
                    <a:gd name="T52" fmla="*/ 76 w 209"/>
                    <a:gd name="T53" fmla="*/ 42 h 142"/>
                    <a:gd name="T54" fmla="*/ 62 w 209"/>
                    <a:gd name="T55" fmla="*/ 36 h 142"/>
                    <a:gd name="T56" fmla="*/ 57 w 209"/>
                    <a:gd name="T57" fmla="*/ 35 h 142"/>
                    <a:gd name="T58" fmla="*/ 76 w 209"/>
                    <a:gd name="T59" fmla="*/ 45 h 142"/>
                    <a:gd name="T60" fmla="*/ 94 w 209"/>
                    <a:gd name="T61" fmla="*/ 59 h 142"/>
                    <a:gd name="T62" fmla="*/ 115 w 209"/>
                    <a:gd name="T63" fmla="*/ 80 h 142"/>
                    <a:gd name="T64" fmla="*/ 139 w 209"/>
                    <a:gd name="T65" fmla="*/ 103 h 142"/>
                    <a:gd name="T66" fmla="*/ 162 w 209"/>
                    <a:gd name="T67" fmla="*/ 117 h 142"/>
                    <a:gd name="T68" fmla="*/ 203 w 209"/>
                    <a:gd name="T69" fmla="*/ 128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09" h="142">
                      <a:moveTo>
                        <a:pt x="203" y="128"/>
                      </a:moveTo>
                      <a:cubicBezTo>
                        <a:pt x="203" y="128"/>
                        <a:pt x="196" y="128"/>
                        <a:pt x="185" y="130"/>
                      </a:cubicBezTo>
                      <a:cubicBezTo>
                        <a:pt x="173" y="131"/>
                        <a:pt x="157" y="134"/>
                        <a:pt x="138" y="138"/>
                      </a:cubicBezTo>
                      <a:cubicBezTo>
                        <a:pt x="125" y="142"/>
                        <a:pt x="111" y="141"/>
                        <a:pt x="97" y="134"/>
                      </a:cubicBezTo>
                      <a:cubicBezTo>
                        <a:pt x="90" y="131"/>
                        <a:pt x="83" y="125"/>
                        <a:pt x="76" y="119"/>
                      </a:cubicBezTo>
                      <a:cubicBezTo>
                        <a:pt x="70" y="112"/>
                        <a:pt x="64" y="103"/>
                        <a:pt x="59" y="93"/>
                      </a:cubicBezTo>
                      <a:cubicBezTo>
                        <a:pt x="56" y="85"/>
                        <a:pt x="53" y="78"/>
                        <a:pt x="49" y="71"/>
                      </a:cubicBezTo>
                      <a:cubicBezTo>
                        <a:pt x="46" y="64"/>
                        <a:pt x="43" y="58"/>
                        <a:pt x="39" y="52"/>
                      </a:cubicBezTo>
                      <a:cubicBezTo>
                        <a:pt x="31" y="41"/>
                        <a:pt x="19" y="32"/>
                        <a:pt x="0" y="26"/>
                      </a:cubicBezTo>
                      <a:cubicBezTo>
                        <a:pt x="0" y="26"/>
                        <a:pt x="3" y="22"/>
                        <a:pt x="8" y="18"/>
                      </a:cubicBezTo>
                      <a:cubicBezTo>
                        <a:pt x="13" y="14"/>
                        <a:pt x="20" y="9"/>
                        <a:pt x="29" y="5"/>
                      </a:cubicBezTo>
                      <a:cubicBezTo>
                        <a:pt x="38" y="2"/>
                        <a:pt x="50" y="0"/>
                        <a:pt x="63" y="2"/>
                      </a:cubicBezTo>
                      <a:cubicBezTo>
                        <a:pt x="69" y="3"/>
                        <a:pt x="76" y="5"/>
                        <a:pt x="83" y="8"/>
                      </a:cubicBezTo>
                      <a:cubicBezTo>
                        <a:pt x="91" y="11"/>
                        <a:pt x="98" y="14"/>
                        <a:pt x="106" y="20"/>
                      </a:cubicBezTo>
                      <a:cubicBezTo>
                        <a:pt x="119" y="27"/>
                        <a:pt x="127" y="35"/>
                        <a:pt x="134" y="43"/>
                      </a:cubicBezTo>
                      <a:cubicBezTo>
                        <a:pt x="141" y="52"/>
                        <a:pt x="146" y="61"/>
                        <a:pt x="152" y="70"/>
                      </a:cubicBezTo>
                      <a:cubicBezTo>
                        <a:pt x="155" y="74"/>
                        <a:pt x="158" y="79"/>
                        <a:pt x="161" y="83"/>
                      </a:cubicBezTo>
                      <a:cubicBezTo>
                        <a:pt x="165" y="87"/>
                        <a:pt x="169" y="92"/>
                        <a:pt x="173" y="96"/>
                      </a:cubicBezTo>
                      <a:cubicBezTo>
                        <a:pt x="182" y="104"/>
                        <a:pt x="193" y="112"/>
                        <a:pt x="209" y="118"/>
                      </a:cubicBezTo>
                      <a:cubicBezTo>
                        <a:pt x="209" y="118"/>
                        <a:pt x="207" y="119"/>
                        <a:pt x="203" y="119"/>
                      </a:cubicBezTo>
                      <a:cubicBezTo>
                        <a:pt x="199" y="120"/>
                        <a:pt x="193" y="120"/>
                        <a:pt x="186" y="119"/>
                      </a:cubicBezTo>
                      <a:cubicBezTo>
                        <a:pt x="178" y="118"/>
                        <a:pt x="169" y="115"/>
                        <a:pt x="160" y="110"/>
                      </a:cubicBezTo>
                      <a:cubicBezTo>
                        <a:pt x="155" y="108"/>
                        <a:pt x="150" y="105"/>
                        <a:pt x="144" y="101"/>
                      </a:cubicBezTo>
                      <a:cubicBezTo>
                        <a:pt x="139" y="97"/>
                        <a:pt x="134" y="92"/>
                        <a:pt x="128" y="86"/>
                      </a:cubicBezTo>
                      <a:cubicBezTo>
                        <a:pt x="123" y="80"/>
                        <a:pt x="118" y="75"/>
                        <a:pt x="112" y="70"/>
                      </a:cubicBezTo>
                      <a:cubicBezTo>
                        <a:pt x="108" y="66"/>
                        <a:pt x="103" y="61"/>
                        <a:pt x="99" y="58"/>
                      </a:cubicBezTo>
                      <a:cubicBezTo>
                        <a:pt x="90" y="51"/>
                        <a:pt x="83" y="46"/>
                        <a:pt x="76" y="42"/>
                      </a:cubicBezTo>
                      <a:cubicBezTo>
                        <a:pt x="70" y="39"/>
                        <a:pt x="65" y="37"/>
                        <a:pt x="62" y="36"/>
                      </a:cubicBezTo>
                      <a:cubicBezTo>
                        <a:pt x="59" y="35"/>
                        <a:pt x="57" y="35"/>
                        <a:pt x="57" y="35"/>
                      </a:cubicBezTo>
                      <a:cubicBezTo>
                        <a:pt x="57" y="35"/>
                        <a:pt x="65" y="38"/>
                        <a:pt x="76" y="45"/>
                      </a:cubicBezTo>
                      <a:cubicBezTo>
                        <a:pt x="81" y="49"/>
                        <a:pt x="87" y="54"/>
                        <a:pt x="94" y="59"/>
                      </a:cubicBezTo>
                      <a:cubicBezTo>
                        <a:pt x="101" y="65"/>
                        <a:pt x="108" y="72"/>
                        <a:pt x="115" y="80"/>
                      </a:cubicBezTo>
                      <a:cubicBezTo>
                        <a:pt x="124" y="89"/>
                        <a:pt x="132" y="97"/>
                        <a:pt x="139" y="103"/>
                      </a:cubicBezTo>
                      <a:cubicBezTo>
                        <a:pt x="147" y="109"/>
                        <a:pt x="155" y="113"/>
                        <a:pt x="162" y="117"/>
                      </a:cubicBezTo>
                      <a:cubicBezTo>
                        <a:pt x="176" y="124"/>
                        <a:pt x="189" y="127"/>
                        <a:pt x="203" y="1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135" name="Freeform 17">
                  <a:extLst>
                    <a:ext uri="{FF2B5EF4-FFF2-40B4-BE49-F238E27FC236}">
                      <a16:creationId xmlns:a16="http://schemas.microsoft.com/office/drawing/2014/main" id="{CFFC402C-BA36-7B15-F3AF-21CE6FF159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88520" y="5566685"/>
                  <a:ext cx="68263" cy="136525"/>
                </a:xfrm>
                <a:custGeom>
                  <a:avLst/>
                  <a:gdLst>
                    <a:gd name="T0" fmla="*/ 70 w 101"/>
                    <a:gd name="T1" fmla="*/ 198 h 203"/>
                    <a:gd name="T2" fmla="*/ 73 w 101"/>
                    <a:gd name="T3" fmla="*/ 179 h 203"/>
                    <a:gd name="T4" fmla="*/ 91 w 101"/>
                    <a:gd name="T5" fmla="*/ 135 h 203"/>
                    <a:gd name="T6" fmla="*/ 100 w 101"/>
                    <a:gd name="T7" fmla="*/ 97 h 203"/>
                    <a:gd name="T8" fmla="*/ 96 w 101"/>
                    <a:gd name="T9" fmla="*/ 78 h 203"/>
                    <a:gd name="T10" fmla="*/ 84 w 101"/>
                    <a:gd name="T11" fmla="*/ 60 h 203"/>
                    <a:gd name="T12" fmla="*/ 73 w 101"/>
                    <a:gd name="T13" fmla="*/ 48 h 203"/>
                    <a:gd name="T14" fmla="*/ 66 w 101"/>
                    <a:gd name="T15" fmla="*/ 35 h 203"/>
                    <a:gd name="T16" fmla="*/ 75 w 101"/>
                    <a:gd name="T17" fmla="*/ 0 h 203"/>
                    <a:gd name="T18" fmla="*/ 65 w 101"/>
                    <a:gd name="T19" fmla="*/ 2 h 203"/>
                    <a:gd name="T20" fmla="*/ 42 w 101"/>
                    <a:gd name="T21" fmla="*/ 12 h 203"/>
                    <a:gd name="T22" fmla="*/ 15 w 101"/>
                    <a:gd name="T23" fmla="*/ 34 h 203"/>
                    <a:gd name="T24" fmla="*/ 5 w 101"/>
                    <a:gd name="T25" fmla="*/ 52 h 203"/>
                    <a:gd name="T26" fmla="*/ 0 w 101"/>
                    <a:gd name="T27" fmla="*/ 76 h 203"/>
                    <a:gd name="T28" fmla="*/ 6 w 101"/>
                    <a:gd name="T29" fmla="*/ 110 h 203"/>
                    <a:gd name="T30" fmla="*/ 23 w 101"/>
                    <a:gd name="T31" fmla="*/ 136 h 203"/>
                    <a:gd name="T32" fmla="*/ 59 w 101"/>
                    <a:gd name="T33" fmla="*/ 203 h 203"/>
                    <a:gd name="T34" fmla="*/ 63 w 101"/>
                    <a:gd name="T35" fmla="*/ 179 h 203"/>
                    <a:gd name="T36" fmla="*/ 59 w 101"/>
                    <a:gd name="T37" fmla="*/ 153 h 203"/>
                    <a:gd name="T38" fmla="*/ 55 w 101"/>
                    <a:gd name="T39" fmla="*/ 137 h 203"/>
                    <a:gd name="T40" fmla="*/ 47 w 101"/>
                    <a:gd name="T41" fmla="*/ 119 h 203"/>
                    <a:gd name="T42" fmla="*/ 40 w 101"/>
                    <a:gd name="T43" fmla="*/ 100 h 203"/>
                    <a:gd name="T44" fmla="*/ 36 w 101"/>
                    <a:gd name="T45" fmla="*/ 84 h 203"/>
                    <a:gd name="T46" fmla="*/ 36 w 101"/>
                    <a:gd name="T47" fmla="*/ 61 h 203"/>
                    <a:gd name="T48" fmla="*/ 40 w 101"/>
                    <a:gd name="T49" fmla="*/ 47 h 203"/>
                    <a:gd name="T50" fmla="*/ 42 w 101"/>
                    <a:gd name="T51" fmla="*/ 43 h 203"/>
                    <a:gd name="T52" fmla="*/ 41 w 101"/>
                    <a:gd name="T53" fmla="*/ 48 h 203"/>
                    <a:gd name="T54" fmla="*/ 39 w 101"/>
                    <a:gd name="T55" fmla="*/ 61 h 203"/>
                    <a:gd name="T56" fmla="*/ 47 w 101"/>
                    <a:gd name="T57" fmla="*/ 105 h 203"/>
                    <a:gd name="T58" fmla="*/ 65 w 101"/>
                    <a:gd name="T59" fmla="*/ 155 h 203"/>
                    <a:gd name="T60" fmla="*/ 70 w 101"/>
                    <a:gd name="T61" fmla="*/ 198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01" h="203">
                      <a:moveTo>
                        <a:pt x="70" y="198"/>
                      </a:moveTo>
                      <a:cubicBezTo>
                        <a:pt x="70" y="198"/>
                        <a:pt x="70" y="191"/>
                        <a:pt x="73" y="179"/>
                      </a:cubicBezTo>
                      <a:cubicBezTo>
                        <a:pt x="76" y="168"/>
                        <a:pt x="82" y="152"/>
                        <a:pt x="91" y="135"/>
                      </a:cubicBezTo>
                      <a:cubicBezTo>
                        <a:pt x="97" y="123"/>
                        <a:pt x="101" y="110"/>
                        <a:pt x="100" y="97"/>
                      </a:cubicBezTo>
                      <a:cubicBezTo>
                        <a:pt x="100" y="91"/>
                        <a:pt x="98" y="84"/>
                        <a:pt x="96" y="78"/>
                      </a:cubicBezTo>
                      <a:cubicBezTo>
                        <a:pt x="93" y="72"/>
                        <a:pt x="89" y="66"/>
                        <a:pt x="84" y="60"/>
                      </a:cubicBezTo>
                      <a:cubicBezTo>
                        <a:pt x="80" y="56"/>
                        <a:pt x="76" y="52"/>
                        <a:pt x="73" y="48"/>
                      </a:cubicBezTo>
                      <a:cubicBezTo>
                        <a:pt x="70" y="44"/>
                        <a:pt x="67" y="39"/>
                        <a:pt x="66" y="35"/>
                      </a:cubicBezTo>
                      <a:cubicBezTo>
                        <a:pt x="64" y="25"/>
                        <a:pt x="65" y="14"/>
                        <a:pt x="75" y="0"/>
                      </a:cubicBezTo>
                      <a:cubicBezTo>
                        <a:pt x="75" y="0"/>
                        <a:pt x="71" y="0"/>
                        <a:pt x="65" y="2"/>
                      </a:cubicBezTo>
                      <a:cubicBezTo>
                        <a:pt x="59" y="4"/>
                        <a:pt x="50" y="7"/>
                        <a:pt x="42" y="12"/>
                      </a:cubicBezTo>
                      <a:cubicBezTo>
                        <a:pt x="33" y="16"/>
                        <a:pt x="23" y="23"/>
                        <a:pt x="15" y="34"/>
                      </a:cubicBezTo>
                      <a:cubicBezTo>
                        <a:pt x="12" y="39"/>
                        <a:pt x="8" y="45"/>
                        <a:pt x="5" y="52"/>
                      </a:cubicBezTo>
                      <a:cubicBezTo>
                        <a:pt x="3" y="59"/>
                        <a:pt x="1" y="67"/>
                        <a:pt x="0" y="76"/>
                      </a:cubicBezTo>
                      <a:cubicBezTo>
                        <a:pt x="0" y="90"/>
                        <a:pt x="2" y="101"/>
                        <a:pt x="6" y="110"/>
                      </a:cubicBezTo>
                      <a:cubicBezTo>
                        <a:pt x="10" y="120"/>
                        <a:pt x="17" y="128"/>
                        <a:pt x="23" y="136"/>
                      </a:cubicBezTo>
                      <a:cubicBezTo>
                        <a:pt x="36" y="153"/>
                        <a:pt x="50" y="170"/>
                        <a:pt x="59" y="203"/>
                      </a:cubicBezTo>
                      <a:cubicBezTo>
                        <a:pt x="59" y="203"/>
                        <a:pt x="62" y="194"/>
                        <a:pt x="63" y="179"/>
                      </a:cubicBezTo>
                      <a:cubicBezTo>
                        <a:pt x="63" y="172"/>
                        <a:pt x="62" y="163"/>
                        <a:pt x="59" y="153"/>
                      </a:cubicBezTo>
                      <a:cubicBezTo>
                        <a:pt x="58" y="148"/>
                        <a:pt x="56" y="142"/>
                        <a:pt x="55" y="137"/>
                      </a:cubicBezTo>
                      <a:cubicBezTo>
                        <a:pt x="53" y="131"/>
                        <a:pt x="50" y="125"/>
                        <a:pt x="47" y="119"/>
                      </a:cubicBezTo>
                      <a:cubicBezTo>
                        <a:pt x="44" y="112"/>
                        <a:pt x="41" y="106"/>
                        <a:pt x="40" y="100"/>
                      </a:cubicBezTo>
                      <a:cubicBezTo>
                        <a:pt x="38" y="94"/>
                        <a:pt x="37" y="89"/>
                        <a:pt x="36" y="84"/>
                      </a:cubicBezTo>
                      <a:cubicBezTo>
                        <a:pt x="34" y="75"/>
                        <a:pt x="35" y="67"/>
                        <a:pt x="36" y="61"/>
                      </a:cubicBezTo>
                      <a:cubicBezTo>
                        <a:pt x="37" y="55"/>
                        <a:pt x="38" y="50"/>
                        <a:pt x="40" y="47"/>
                      </a:cubicBezTo>
                      <a:cubicBezTo>
                        <a:pt x="41" y="44"/>
                        <a:pt x="42" y="43"/>
                        <a:pt x="42" y="43"/>
                      </a:cubicBezTo>
                      <a:cubicBezTo>
                        <a:pt x="42" y="43"/>
                        <a:pt x="42" y="45"/>
                        <a:pt x="41" y="48"/>
                      </a:cubicBezTo>
                      <a:cubicBezTo>
                        <a:pt x="40" y="51"/>
                        <a:pt x="39" y="56"/>
                        <a:pt x="39" y="61"/>
                      </a:cubicBezTo>
                      <a:cubicBezTo>
                        <a:pt x="38" y="73"/>
                        <a:pt x="39" y="88"/>
                        <a:pt x="47" y="105"/>
                      </a:cubicBezTo>
                      <a:cubicBezTo>
                        <a:pt x="56" y="125"/>
                        <a:pt x="62" y="141"/>
                        <a:pt x="65" y="155"/>
                      </a:cubicBezTo>
                      <a:cubicBezTo>
                        <a:pt x="69" y="170"/>
                        <a:pt x="70" y="184"/>
                        <a:pt x="70" y="1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136" name="Freeform 18">
                  <a:extLst>
                    <a:ext uri="{FF2B5EF4-FFF2-40B4-BE49-F238E27FC236}">
                      <a16:creationId xmlns:a16="http://schemas.microsoft.com/office/drawing/2014/main" id="{2994CBD0-A575-D423-F482-488B1E491D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18670" y="5687335"/>
                  <a:ext cx="161925" cy="85725"/>
                </a:xfrm>
                <a:custGeom>
                  <a:avLst/>
                  <a:gdLst>
                    <a:gd name="T0" fmla="*/ 237 w 240"/>
                    <a:gd name="T1" fmla="*/ 84 h 125"/>
                    <a:gd name="T2" fmla="*/ 218 w 240"/>
                    <a:gd name="T3" fmla="*/ 91 h 125"/>
                    <a:gd name="T4" fmla="*/ 173 w 240"/>
                    <a:gd name="T5" fmla="*/ 115 h 125"/>
                    <a:gd name="T6" fmla="*/ 130 w 240"/>
                    <a:gd name="T7" fmla="*/ 123 h 125"/>
                    <a:gd name="T8" fmla="*/ 105 w 240"/>
                    <a:gd name="T9" fmla="*/ 114 h 125"/>
                    <a:gd name="T10" fmla="*/ 80 w 240"/>
                    <a:gd name="T11" fmla="*/ 93 h 125"/>
                    <a:gd name="T12" fmla="*/ 47 w 240"/>
                    <a:gd name="T13" fmla="*/ 60 h 125"/>
                    <a:gd name="T14" fmla="*/ 0 w 240"/>
                    <a:gd name="T15" fmla="*/ 46 h 125"/>
                    <a:gd name="T16" fmla="*/ 5 w 240"/>
                    <a:gd name="T17" fmla="*/ 36 h 125"/>
                    <a:gd name="T18" fmla="*/ 22 w 240"/>
                    <a:gd name="T19" fmla="*/ 16 h 125"/>
                    <a:gd name="T20" fmla="*/ 55 w 240"/>
                    <a:gd name="T21" fmla="*/ 1 h 125"/>
                    <a:gd name="T22" fmla="*/ 78 w 240"/>
                    <a:gd name="T23" fmla="*/ 0 h 125"/>
                    <a:gd name="T24" fmla="*/ 105 w 240"/>
                    <a:gd name="T25" fmla="*/ 4 h 125"/>
                    <a:gd name="T26" fmla="*/ 125 w 240"/>
                    <a:gd name="T27" fmla="*/ 11 h 125"/>
                    <a:gd name="T28" fmla="*/ 141 w 240"/>
                    <a:gd name="T29" fmla="*/ 19 h 125"/>
                    <a:gd name="T30" fmla="*/ 154 w 240"/>
                    <a:gd name="T31" fmla="*/ 30 h 125"/>
                    <a:gd name="T32" fmla="*/ 167 w 240"/>
                    <a:gd name="T33" fmla="*/ 40 h 125"/>
                    <a:gd name="T34" fmla="*/ 181 w 240"/>
                    <a:gd name="T35" fmla="*/ 51 h 125"/>
                    <a:gd name="T36" fmla="*/ 188 w 240"/>
                    <a:gd name="T37" fmla="*/ 56 h 125"/>
                    <a:gd name="T38" fmla="*/ 196 w 240"/>
                    <a:gd name="T39" fmla="*/ 61 h 125"/>
                    <a:gd name="T40" fmla="*/ 240 w 240"/>
                    <a:gd name="T41" fmla="*/ 72 h 125"/>
                    <a:gd name="T42" fmla="*/ 234 w 240"/>
                    <a:gd name="T43" fmla="*/ 75 h 125"/>
                    <a:gd name="T44" fmla="*/ 216 w 240"/>
                    <a:gd name="T45" fmla="*/ 80 h 125"/>
                    <a:gd name="T46" fmla="*/ 187 w 240"/>
                    <a:gd name="T47" fmla="*/ 79 h 125"/>
                    <a:gd name="T48" fmla="*/ 148 w 240"/>
                    <a:gd name="T49" fmla="*/ 65 h 125"/>
                    <a:gd name="T50" fmla="*/ 127 w 240"/>
                    <a:gd name="T51" fmla="*/ 54 h 125"/>
                    <a:gd name="T52" fmla="*/ 109 w 240"/>
                    <a:gd name="T53" fmla="*/ 45 h 125"/>
                    <a:gd name="T54" fmla="*/ 82 w 240"/>
                    <a:gd name="T55" fmla="*/ 37 h 125"/>
                    <a:gd name="T56" fmla="*/ 66 w 240"/>
                    <a:gd name="T57" fmla="*/ 36 h 125"/>
                    <a:gd name="T58" fmla="*/ 60 w 240"/>
                    <a:gd name="T59" fmla="*/ 36 h 125"/>
                    <a:gd name="T60" fmla="*/ 66 w 240"/>
                    <a:gd name="T61" fmla="*/ 37 h 125"/>
                    <a:gd name="T62" fmla="*/ 82 w 240"/>
                    <a:gd name="T63" fmla="*/ 40 h 125"/>
                    <a:gd name="T64" fmla="*/ 133 w 240"/>
                    <a:gd name="T65" fmla="*/ 62 h 125"/>
                    <a:gd name="T66" fmla="*/ 191 w 240"/>
                    <a:gd name="T67" fmla="*/ 85 h 125"/>
                    <a:gd name="T68" fmla="*/ 215 w 240"/>
                    <a:gd name="T69" fmla="*/ 87 h 125"/>
                    <a:gd name="T70" fmla="*/ 237 w 240"/>
                    <a:gd name="T71" fmla="*/ 84 h 1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240" h="125">
                      <a:moveTo>
                        <a:pt x="237" y="84"/>
                      </a:moveTo>
                      <a:cubicBezTo>
                        <a:pt x="237" y="84"/>
                        <a:pt x="230" y="86"/>
                        <a:pt x="218" y="91"/>
                      </a:cubicBezTo>
                      <a:cubicBezTo>
                        <a:pt x="207" y="96"/>
                        <a:pt x="191" y="104"/>
                        <a:pt x="173" y="115"/>
                      </a:cubicBezTo>
                      <a:cubicBezTo>
                        <a:pt x="162" y="121"/>
                        <a:pt x="147" y="125"/>
                        <a:pt x="130" y="123"/>
                      </a:cubicBezTo>
                      <a:cubicBezTo>
                        <a:pt x="122" y="121"/>
                        <a:pt x="114" y="119"/>
                        <a:pt x="105" y="114"/>
                      </a:cubicBezTo>
                      <a:cubicBezTo>
                        <a:pt x="97" y="109"/>
                        <a:pt x="88" y="102"/>
                        <a:pt x="80" y="93"/>
                      </a:cubicBezTo>
                      <a:cubicBezTo>
                        <a:pt x="69" y="80"/>
                        <a:pt x="59" y="68"/>
                        <a:pt x="47" y="60"/>
                      </a:cubicBezTo>
                      <a:cubicBezTo>
                        <a:pt x="35" y="51"/>
                        <a:pt x="21" y="46"/>
                        <a:pt x="0" y="46"/>
                      </a:cubicBezTo>
                      <a:cubicBezTo>
                        <a:pt x="0" y="46"/>
                        <a:pt x="2" y="42"/>
                        <a:pt x="5" y="36"/>
                      </a:cubicBezTo>
                      <a:cubicBezTo>
                        <a:pt x="9" y="30"/>
                        <a:pt x="14" y="23"/>
                        <a:pt x="22" y="16"/>
                      </a:cubicBezTo>
                      <a:cubicBezTo>
                        <a:pt x="31" y="9"/>
                        <a:pt x="41" y="4"/>
                        <a:pt x="55" y="1"/>
                      </a:cubicBezTo>
                      <a:cubicBezTo>
                        <a:pt x="62" y="0"/>
                        <a:pt x="69" y="0"/>
                        <a:pt x="78" y="0"/>
                      </a:cubicBezTo>
                      <a:cubicBezTo>
                        <a:pt x="86" y="1"/>
                        <a:pt x="95" y="2"/>
                        <a:pt x="105" y="4"/>
                      </a:cubicBezTo>
                      <a:cubicBezTo>
                        <a:pt x="112" y="6"/>
                        <a:pt x="119" y="8"/>
                        <a:pt x="125" y="11"/>
                      </a:cubicBezTo>
                      <a:cubicBezTo>
                        <a:pt x="131" y="14"/>
                        <a:pt x="136" y="16"/>
                        <a:pt x="141" y="19"/>
                      </a:cubicBezTo>
                      <a:cubicBezTo>
                        <a:pt x="146" y="23"/>
                        <a:pt x="150" y="26"/>
                        <a:pt x="154" y="30"/>
                      </a:cubicBezTo>
                      <a:cubicBezTo>
                        <a:pt x="159" y="33"/>
                        <a:pt x="163" y="37"/>
                        <a:pt x="167" y="40"/>
                      </a:cubicBezTo>
                      <a:cubicBezTo>
                        <a:pt x="171" y="44"/>
                        <a:pt x="176" y="47"/>
                        <a:pt x="181" y="51"/>
                      </a:cubicBezTo>
                      <a:cubicBezTo>
                        <a:pt x="183" y="53"/>
                        <a:pt x="186" y="54"/>
                        <a:pt x="188" y="56"/>
                      </a:cubicBezTo>
                      <a:cubicBezTo>
                        <a:pt x="191" y="58"/>
                        <a:pt x="194" y="59"/>
                        <a:pt x="196" y="61"/>
                      </a:cubicBezTo>
                      <a:cubicBezTo>
                        <a:pt x="208" y="67"/>
                        <a:pt x="222" y="71"/>
                        <a:pt x="240" y="72"/>
                      </a:cubicBezTo>
                      <a:cubicBezTo>
                        <a:pt x="240" y="72"/>
                        <a:pt x="238" y="74"/>
                        <a:pt x="234" y="75"/>
                      </a:cubicBezTo>
                      <a:cubicBezTo>
                        <a:pt x="230" y="77"/>
                        <a:pt x="224" y="79"/>
                        <a:pt x="216" y="80"/>
                      </a:cubicBezTo>
                      <a:cubicBezTo>
                        <a:pt x="208" y="81"/>
                        <a:pt x="199" y="81"/>
                        <a:pt x="187" y="79"/>
                      </a:cubicBezTo>
                      <a:cubicBezTo>
                        <a:pt x="176" y="77"/>
                        <a:pt x="163" y="72"/>
                        <a:pt x="148" y="65"/>
                      </a:cubicBezTo>
                      <a:cubicBezTo>
                        <a:pt x="141" y="60"/>
                        <a:pt x="134" y="57"/>
                        <a:pt x="127" y="54"/>
                      </a:cubicBezTo>
                      <a:cubicBezTo>
                        <a:pt x="121" y="50"/>
                        <a:pt x="115" y="48"/>
                        <a:pt x="109" y="45"/>
                      </a:cubicBezTo>
                      <a:cubicBezTo>
                        <a:pt x="98" y="41"/>
                        <a:pt x="89" y="38"/>
                        <a:pt x="82" y="37"/>
                      </a:cubicBezTo>
                      <a:cubicBezTo>
                        <a:pt x="75" y="36"/>
                        <a:pt x="69" y="35"/>
                        <a:pt x="66" y="36"/>
                      </a:cubicBezTo>
                      <a:cubicBezTo>
                        <a:pt x="62" y="36"/>
                        <a:pt x="60" y="36"/>
                        <a:pt x="60" y="36"/>
                      </a:cubicBezTo>
                      <a:cubicBezTo>
                        <a:pt x="60" y="36"/>
                        <a:pt x="62" y="36"/>
                        <a:pt x="66" y="37"/>
                      </a:cubicBezTo>
                      <a:cubicBezTo>
                        <a:pt x="70" y="38"/>
                        <a:pt x="76" y="39"/>
                        <a:pt x="82" y="40"/>
                      </a:cubicBezTo>
                      <a:cubicBezTo>
                        <a:pt x="96" y="44"/>
                        <a:pt x="114" y="51"/>
                        <a:pt x="133" y="62"/>
                      </a:cubicBezTo>
                      <a:cubicBezTo>
                        <a:pt x="156" y="76"/>
                        <a:pt x="175" y="82"/>
                        <a:pt x="191" y="85"/>
                      </a:cubicBezTo>
                      <a:cubicBezTo>
                        <a:pt x="199" y="87"/>
                        <a:pt x="207" y="87"/>
                        <a:pt x="215" y="87"/>
                      </a:cubicBezTo>
                      <a:cubicBezTo>
                        <a:pt x="222" y="87"/>
                        <a:pt x="229" y="86"/>
                        <a:pt x="237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137" name="Freeform 19">
                  <a:extLst>
                    <a:ext uri="{FF2B5EF4-FFF2-40B4-BE49-F238E27FC236}">
                      <a16:creationId xmlns:a16="http://schemas.microsoft.com/office/drawing/2014/main" id="{9A108929-1AA2-E235-C6A9-6942A94CB0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61545" y="5631772"/>
                  <a:ext cx="79375" cy="144463"/>
                </a:xfrm>
                <a:custGeom>
                  <a:avLst/>
                  <a:gdLst>
                    <a:gd name="T0" fmla="*/ 110 w 117"/>
                    <a:gd name="T1" fmla="*/ 206 h 214"/>
                    <a:gd name="T2" fmla="*/ 110 w 117"/>
                    <a:gd name="T3" fmla="*/ 201 h 214"/>
                    <a:gd name="T4" fmla="*/ 109 w 117"/>
                    <a:gd name="T5" fmla="*/ 186 h 214"/>
                    <a:gd name="T6" fmla="*/ 114 w 117"/>
                    <a:gd name="T7" fmla="*/ 135 h 214"/>
                    <a:gd name="T8" fmla="*/ 112 w 117"/>
                    <a:gd name="T9" fmla="*/ 94 h 214"/>
                    <a:gd name="T10" fmla="*/ 102 w 117"/>
                    <a:gd name="T11" fmla="*/ 76 h 214"/>
                    <a:gd name="T12" fmla="*/ 84 w 117"/>
                    <a:gd name="T13" fmla="*/ 60 h 214"/>
                    <a:gd name="T14" fmla="*/ 57 w 117"/>
                    <a:gd name="T15" fmla="*/ 39 h 214"/>
                    <a:gd name="T16" fmla="*/ 52 w 117"/>
                    <a:gd name="T17" fmla="*/ 23 h 214"/>
                    <a:gd name="T18" fmla="*/ 55 w 117"/>
                    <a:gd name="T19" fmla="*/ 0 h 214"/>
                    <a:gd name="T20" fmla="*/ 45 w 117"/>
                    <a:gd name="T21" fmla="*/ 6 h 214"/>
                    <a:gd name="T22" fmla="*/ 24 w 117"/>
                    <a:gd name="T23" fmla="*/ 23 h 214"/>
                    <a:gd name="T24" fmla="*/ 5 w 117"/>
                    <a:gd name="T25" fmla="*/ 53 h 214"/>
                    <a:gd name="T26" fmla="*/ 1 w 117"/>
                    <a:gd name="T27" fmla="*/ 75 h 214"/>
                    <a:gd name="T28" fmla="*/ 3 w 117"/>
                    <a:gd name="T29" fmla="*/ 101 h 214"/>
                    <a:gd name="T30" fmla="*/ 10 w 117"/>
                    <a:gd name="T31" fmla="*/ 120 h 214"/>
                    <a:gd name="T32" fmla="*/ 15 w 117"/>
                    <a:gd name="T33" fmla="*/ 128 h 214"/>
                    <a:gd name="T34" fmla="*/ 20 w 117"/>
                    <a:gd name="T35" fmla="*/ 135 h 214"/>
                    <a:gd name="T36" fmla="*/ 32 w 117"/>
                    <a:gd name="T37" fmla="*/ 146 h 214"/>
                    <a:gd name="T38" fmla="*/ 45 w 117"/>
                    <a:gd name="T39" fmla="*/ 156 h 214"/>
                    <a:gd name="T40" fmla="*/ 101 w 117"/>
                    <a:gd name="T41" fmla="*/ 214 h 214"/>
                    <a:gd name="T42" fmla="*/ 101 w 117"/>
                    <a:gd name="T43" fmla="*/ 207 h 214"/>
                    <a:gd name="T44" fmla="*/ 98 w 117"/>
                    <a:gd name="T45" fmla="*/ 189 h 214"/>
                    <a:gd name="T46" fmla="*/ 87 w 117"/>
                    <a:gd name="T47" fmla="*/ 163 h 214"/>
                    <a:gd name="T48" fmla="*/ 64 w 117"/>
                    <a:gd name="T49" fmla="*/ 131 h 214"/>
                    <a:gd name="T50" fmla="*/ 35 w 117"/>
                    <a:gd name="T51" fmla="*/ 75 h 214"/>
                    <a:gd name="T52" fmla="*/ 34 w 117"/>
                    <a:gd name="T53" fmla="*/ 60 h 214"/>
                    <a:gd name="T54" fmla="*/ 36 w 117"/>
                    <a:gd name="T55" fmla="*/ 55 h 214"/>
                    <a:gd name="T56" fmla="*/ 36 w 117"/>
                    <a:gd name="T57" fmla="*/ 60 h 214"/>
                    <a:gd name="T58" fmla="*/ 38 w 117"/>
                    <a:gd name="T59" fmla="*/ 75 h 214"/>
                    <a:gd name="T60" fmla="*/ 60 w 117"/>
                    <a:gd name="T61" fmla="*/ 118 h 214"/>
                    <a:gd name="T62" fmla="*/ 94 w 117"/>
                    <a:gd name="T63" fmla="*/ 164 h 214"/>
                    <a:gd name="T64" fmla="*/ 103 w 117"/>
                    <a:gd name="T65" fmla="*/ 185 h 214"/>
                    <a:gd name="T66" fmla="*/ 110 w 117"/>
                    <a:gd name="T67" fmla="*/ 206 h 2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17" h="214">
                      <a:moveTo>
                        <a:pt x="110" y="206"/>
                      </a:moveTo>
                      <a:cubicBezTo>
                        <a:pt x="110" y="206"/>
                        <a:pt x="110" y="204"/>
                        <a:pt x="110" y="201"/>
                      </a:cubicBezTo>
                      <a:cubicBezTo>
                        <a:pt x="109" y="197"/>
                        <a:pt x="109" y="192"/>
                        <a:pt x="109" y="186"/>
                      </a:cubicBezTo>
                      <a:cubicBezTo>
                        <a:pt x="109" y="173"/>
                        <a:pt x="110" y="156"/>
                        <a:pt x="114" y="135"/>
                      </a:cubicBezTo>
                      <a:cubicBezTo>
                        <a:pt x="117" y="122"/>
                        <a:pt x="117" y="107"/>
                        <a:pt x="112" y="94"/>
                      </a:cubicBezTo>
                      <a:cubicBezTo>
                        <a:pt x="110" y="87"/>
                        <a:pt x="107" y="81"/>
                        <a:pt x="102" y="76"/>
                      </a:cubicBezTo>
                      <a:cubicBezTo>
                        <a:pt x="97" y="70"/>
                        <a:pt x="91" y="65"/>
                        <a:pt x="84" y="60"/>
                      </a:cubicBezTo>
                      <a:cubicBezTo>
                        <a:pt x="73" y="54"/>
                        <a:pt x="63" y="48"/>
                        <a:pt x="57" y="39"/>
                      </a:cubicBezTo>
                      <a:cubicBezTo>
                        <a:pt x="55" y="35"/>
                        <a:pt x="53" y="29"/>
                        <a:pt x="52" y="23"/>
                      </a:cubicBezTo>
                      <a:cubicBezTo>
                        <a:pt x="51" y="17"/>
                        <a:pt x="52" y="9"/>
                        <a:pt x="55" y="0"/>
                      </a:cubicBezTo>
                      <a:cubicBezTo>
                        <a:pt x="55" y="0"/>
                        <a:pt x="51" y="2"/>
                        <a:pt x="45" y="6"/>
                      </a:cubicBezTo>
                      <a:cubicBezTo>
                        <a:pt x="40" y="9"/>
                        <a:pt x="32" y="15"/>
                        <a:pt x="24" y="23"/>
                      </a:cubicBezTo>
                      <a:cubicBezTo>
                        <a:pt x="17" y="30"/>
                        <a:pt x="10" y="40"/>
                        <a:pt x="5" y="53"/>
                      </a:cubicBezTo>
                      <a:cubicBezTo>
                        <a:pt x="3" y="60"/>
                        <a:pt x="1" y="67"/>
                        <a:pt x="1" y="75"/>
                      </a:cubicBezTo>
                      <a:cubicBezTo>
                        <a:pt x="0" y="83"/>
                        <a:pt x="1" y="91"/>
                        <a:pt x="3" y="101"/>
                      </a:cubicBezTo>
                      <a:cubicBezTo>
                        <a:pt x="5" y="108"/>
                        <a:pt x="7" y="115"/>
                        <a:pt x="10" y="120"/>
                      </a:cubicBezTo>
                      <a:cubicBezTo>
                        <a:pt x="11" y="123"/>
                        <a:pt x="13" y="125"/>
                        <a:pt x="15" y="128"/>
                      </a:cubicBezTo>
                      <a:cubicBezTo>
                        <a:pt x="16" y="130"/>
                        <a:pt x="18" y="132"/>
                        <a:pt x="20" y="135"/>
                      </a:cubicBezTo>
                      <a:cubicBezTo>
                        <a:pt x="23" y="139"/>
                        <a:pt x="27" y="143"/>
                        <a:pt x="32" y="146"/>
                      </a:cubicBezTo>
                      <a:cubicBezTo>
                        <a:pt x="36" y="150"/>
                        <a:pt x="40" y="153"/>
                        <a:pt x="45" y="156"/>
                      </a:cubicBezTo>
                      <a:cubicBezTo>
                        <a:pt x="63" y="169"/>
                        <a:pt x="82" y="183"/>
                        <a:pt x="101" y="214"/>
                      </a:cubicBezTo>
                      <a:cubicBezTo>
                        <a:pt x="101" y="214"/>
                        <a:pt x="101" y="212"/>
                        <a:pt x="101" y="207"/>
                      </a:cubicBezTo>
                      <a:cubicBezTo>
                        <a:pt x="101" y="203"/>
                        <a:pt x="100" y="197"/>
                        <a:pt x="98" y="189"/>
                      </a:cubicBezTo>
                      <a:cubicBezTo>
                        <a:pt x="96" y="181"/>
                        <a:pt x="92" y="172"/>
                        <a:pt x="87" y="163"/>
                      </a:cubicBezTo>
                      <a:cubicBezTo>
                        <a:pt x="81" y="153"/>
                        <a:pt x="74" y="142"/>
                        <a:pt x="64" y="131"/>
                      </a:cubicBezTo>
                      <a:cubicBezTo>
                        <a:pt x="43" y="108"/>
                        <a:pt x="37" y="88"/>
                        <a:pt x="35" y="75"/>
                      </a:cubicBezTo>
                      <a:cubicBezTo>
                        <a:pt x="34" y="68"/>
                        <a:pt x="34" y="63"/>
                        <a:pt x="34" y="60"/>
                      </a:cubicBezTo>
                      <a:cubicBezTo>
                        <a:pt x="35" y="57"/>
                        <a:pt x="36" y="55"/>
                        <a:pt x="36" y="55"/>
                      </a:cubicBezTo>
                      <a:cubicBezTo>
                        <a:pt x="36" y="55"/>
                        <a:pt x="35" y="57"/>
                        <a:pt x="36" y="60"/>
                      </a:cubicBezTo>
                      <a:cubicBezTo>
                        <a:pt x="36" y="64"/>
                        <a:pt x="36" y="69"/>
                        <a:pt x="38" y="75"/>
                      </a:cubicBezTo>
                      <a:cubicBezTo>
                        <a:pt x="40" y="87"/>
                        <a:pt x="46" y="103"/>
                        <a:pt x="60" y="118"/>
                      </a:cubicBezTo>
                      <a:cubicBezTo>
                        <a:pt x="75" y="135"/>
                        <a:pt x="86" y="150"/>
                        <a:pt x="94" y="164"/>
                      </a:cubicBezTo>
                      <a:cubicBezTo>
                        <a:pt x="97" y="171"/>
                        <a:pt x="101" y="178"/>
                        <a:pt x="103" y="185"/>
                      </a:cubicBezTo>
                      <a:cubicBezTo>
                        <a:pt x="106" y="192"/>
                        <a:pt x="108" y="199"/>
                        <a:pt x="110" y="20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138" name="Freeform 20">
                  <a:extLst>
                    <a:ext uri="{FF2B5EF4-FFF2-40B4-BE49-F238E27FC236}">
                      <a16:creationId xmlns:a16="http://schemas.microsoft.com/office/drawing/2014/main" id="{057137B7-05F2-993C-1161-2807E5FFB6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23445" y="5773060"/>
                  <a:ext cx="169863" cy="77788"/>
                </a:xfrm>
                <a:custGeom>
                  <a:avLst/>
                  <a:gdLst>
                    <a:gd name="T0" fmla="*/ 251 w 251"/>
                    <a:gd name="T1" fmla="*/ 45 h 115"/>
                    <a:gd name="T2" fmla="*/ 246 w 251"/>
                    <a:gd name="T3" fmla="*/ 49 h 115"/>
                    <a:gd name="T4" fmla="*/ 234 w 251"/>
                    <a:gd name="T5" fmla="*/ 58 h 115"/>
                    <a:gd name="T6" fmla="*/ 194 w 251"/>
                    <a:gd name="T7" fmla="*/ 94 h 115"/>
                    <a:gd name="T8" fmla="*/ 153 w 251"/>
                    <a:gd name="T9" fmla="*/ 114 h 115"/>
                    <a:gd name="T10" fmla="*/ 125 w 251"/>
                    <a:gd name="T11" fmla="*/ 112 h 115"/>
                    <a:gd name="T12" fmla="*/ 94 w 251"/>
                    <a:gd name="T13" fmla="*/ 98 h 115"/>
                    <a:gd name="T14" fmla="*/ 51 w 251"/>
                    <a:gd name="T15" fmla="*/ 74 h 115"/>
                    <a:gd name="T16" fmla="*/ 28 w 251"/>
                    <a:gd name="T17" fmla="*/ 70 h 115"/>
                    <a:gd name="T18" fmla="*/ 0 w 251"/>
                    <a:gd name="T19" fmla="*/ 74 h 115"/>
                    <a:gd name="T20" fmla="*/ 2 w 251"/>
                    <a:gd name="T21" fmla="*/ 62 h 115"/>
                    <a:gd name="T22" fmla="*/ 13 w 251"/>
                    <a:gd name="T23" fmla="*/ 37 h 115"/>
                    <a:gd name="T24" fmla="*/ 42 w 251"/>
                    <a:gd name="T25" fmla="*/ 12 h 115"/>
                    <a:gd name="T26" fmla="*/ 65 w 251"/>
                    <a:gd name="T27" fmla="*/ 4 h 115"/>
                    <a:gd name="T28" fmla="*/ 94 w 251"/>
                    <a:gd name="T29" fmla="*/ 0 h 115"/>
                    <a:gd name="T30" fmla="*/ 116 w 251"/>
                    <a:gd name="T31" fmla="*/ 1 h 115"/>
                    <a:gd name="T32" fmla="*/ 135 w 251"/>
                    <a:gd name="T33" fmla="*/ 6 h 115"/>
                    <a:gd name="T34" fmla="*/ 151 w 251"/>
                    <a:gd name="T35" fmla="*/ 12 h 115"/>
                    <a:gd name="T36" fmla="*/ 167 w 251"/>
                    <a:gd name="T37" fmla="*/ 19 h 115"/>
                    <a:gd name="T38" fmla="*/ 184 w 251"/>
                    <a:gd name="T39" fmla="*/ 27 h 115"/>
                    <a:gd name="T40" fmla="*/ 203 w 251"/>
                    <a:gd name="T41" fmla="*/ 32 h 115"/>
                    <a:gd name="T42" fmla="*/ 225 w 251"/>
                    <a:gd name="T43" fmla="*/ 35 h 115"/>
                    <a:gd name="T44" fmla="*/ 251 w 251"/>
                    <a:gd name="T45" fmla="*/ 32 h 115"/>
                    <a:gd name="T46" fmla="*/ 245 w 251"/>
                    <a:gd name="T47" fmla="*/ 37 h 115"/>
                    <a:gd name="T48" fmla="*/ 229 w 251"/>
                    <a:gd name="T49" fmla="*/ 47 h 115"/>
                    <a:gd name="T50" fmla="*/ 215 w 251"/>
                    <a:gd name="T51" fmla="*/ 51 h 115"/>
                    <a:gd name="T52" fmla="*/ 199 w 251"/>
                    <a:gd name="T53" fmla="*/ 54 h 115"/>
                    <a:gd name="T54" fmla="*/ 155 w 251"/>
                    <a:gd name="T55" fmla="*/ 50 h 115"/>
                    <a:gd name="T56" fmla="*/ 80 w 251"/>
                    <a:gd name="T57" fmla="*/ 41 h 115"/>
                    <a:gd name="T58" fmla="*/ 63 w 251"/>
                    <a:gd name="T59" fmla="*/ 44 h 115"/>
                    <a:gd name="T60" fmla="*/ 57 w 251"/>
                    <a:gd name="T61" fmla="*/ 46 h 115"/>
                    <a:gd name="T62" fmla="*/ 64 w 251"/>
                    <a:gd name="T63" fmla="*/ 45 h 115"/>
                    <a:gd name="T64" fmla="*/ 81 w 251"/>
                    <a:gd name="T65" fmla="*/ 44 h 115"/>
                    <a:gd name="T66" fmla="*/ 107 w 251"/>
                    <a:gd name="T67" fmla="*/ 45 h 115"/>
                    <a:gd name="T68" fmla="*/ 122 w 251"/>
                    <a:gd name="T69" fmla="*/ 48 h 115"/>
                    <a:gd name="T70" fmla="*/ 130 w 251"/>
                    <a:gd name="T71" fmla="*/ 49 h 115"/>
                    <a:gd name="T72" fmla="*/ 139 w 251"/>
                    <a:gd name="T73" fmla="*/ 52 h 115"/>
                    <a:gd name="T74" fmla="*/ 158 w 251"/>
                    <a:gd name="T75" fmla="*/ 56 h 115"/>
                    <a:gd name="T76" fmla="*/ 175 w 251"/>
                    <a:gd name="T77" fmla="*/ 59 h 115"/>
                    <a:gd name="T78" fmla="*/ 204 w 251"/>
                    <a:gd name="T79" fmla="*/ 59 h 115"/>
                    <a:gd name="T80" fmla="*/ 229 w 251"/>
                    <a:gd name="T81" fmla="*/ 54 h 115"/>
                    <a:gd name="T82" fmla="*/ 251 w 251"/>
                    <a:gd name="T83" fmla="*/ 45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251" h="115">
                      <a:moveTo>
                        <a:pt x="251" y="45"/>
                      </a:moveTo>
                      <a:cubicBezTo>
                        <a:pt x="251" y="45"/>
                        <a:pt x="249" y="46"/>
                        <a:pt x="246" y="49"/>
                      </a:cubicBezTo>
                      <a:cubicBezTo>
                        <a:pt x="243" y="51"/>
                        <a:pt x="239" y="54"/>
                        <a:pt x="234" y="58"/>
                      </a:cubicBezTo>
                      <a:cubicBezTo>
                        <a:pt x="224" y="66"/>
                        <a:pt x="210" y="78"/>
                        <a:pt x="194" y="94"/>
                      </a:cubicBezTo>
                      <a:cubicBezTo>
                        <a:pt x="184" y="104"/>
                        <a:pt x="170" y="112"/>
                        <a:pt x="153" y="114"/>
                      </a:cubicBezTo>
                      <a:cubicBezTo>
                        <a:pt x="144" y="115"/>
                        <a:pt x="135" y="115"/>
                        <a:pt x="125" y="112"/>
                      </a:cubicBezTo>
                      <a:cubicBezTo>
                        <a:pt x="115" y="109"/>
                        <a:pt x="104" y="105"/>
                        <a:pt x="94" y="98"/>
                      </a:cubicBezTo>
                      <a:cubicBezTo>
                        <a:pt x="78" y="88"/>
                        <a:pt x="65" y="79"/>
                        <a:pt x="51" y="74"/>
                      </a:cubicBezTo>
                      <a:cubicBezTo>
                        <a:pt x="44" y="71"/>
                        <a:pt x="36" y="70"/>
                        <a:pt x="28" y="70"/>
                      </a:cubicBezTo>
                      <a:cubicBezTo>
                        <a:pt x="19" y="70"/>
                        <a:pt x="10" y="71"/>
                        <a:pt x="0" y="74"/>
                      </a:cubicBezTo>
                      <a:cubicBezTo>
                        <a:pt x="0" y="74"/>
                        <a:pt x="0" y="69"/>
                        <a:pt x="2" y="62"/>
                      </a:cubicBezTo>
                      <a:cubicBezTo>
                        <a:pt x="3" y="55"/>
                        <a:pt x="7" y="46"/>
                        <a:pt x="13" y="37"/>
                      </a:cubicBezTo>
                      <a:cubicBezTo>
                        <a:pt x="20" y="28"/>
                        <a:pt x="29" y="19"/>
                        <a:pt x="42" y="12"/>
                      </a:cubicBezTo>
                      <a:cubicBezTo>
                        <a:pt x="49" y="9"/>
                        <a:pt x="56" y="6"/>
                        <a:pt x="65" y="4"/>
                      </a:cubicBezTo>
                      <a:cubicBezTo>
                        <a:pt x="73" y="2"/>
                        <a:pt x="83" y="1"/>
                        <a:pt x="94" y="0"/>
                      </a:cubicBezTo>
                      <a:cubicBezTo>
                        <a:pt x="102" y="0"/>
                        <a:pt x="109" y="0"/>
                        <a:pt x="116" y="1"/>
                      </a:cubicBezTo>
                      <a:cubicBezTo>
                        <a:pt x="123" y="2"/>
                        <a:pt x="129" y="4"/>
                        <a:pt x="135" y="6"/>
                      </a:cubicBezTo>
                      <a:cubicBezTo>
                        <a:pt x="140" y="7"/>
                        <a:pt x="146" y="10"/>
                        <a:pt x="151" y="12"/>
                      </a:cubicBezTo>
                      <a:cubicBezTo>
                        <a:pt x="157" y="14"/>
                        <a:pt x="162" y="17"/>
                        <a:pt x="167" y="19"/>
                      </a:cubicBezTo>
                      <a:cubicBezTo>
                        <a:pt x="173" y="22"/>
                        <a:pt x="179" y="24"/>
                        <a:pt x="184" y="27"/>
                      </a:cubicBezTo>
                      <a:cubicBezTo>
                        <a:pt x="190" y="29"/>
                        <a:pt x="196" y="31"/>
                        <a:pt x="203" y="32"/>
                      </a:cubicBezTo>
                      <a:cubicBezTo>
                        <a:pt x="210" y="34"/>
                        <a:pt x="217" y="35"/>
                        <a:pt x="225" y="35"/>
                      </a:cubicBezTo>
                      <a:cubicBezTo>
                        <a:pt x="233" y="35"/>
                        <a:pt x="241" y="34"/>
                        <a:pt x="251" y="32"/>
                      </a:cubicBezTo>
                      <a:cubicBezTo>
                        <a:pt x="251" y="32"/>
                        <a:pt x="249" y="34"/>
                        <a:pt x="245" y="37"/>
                      </a:cubicBezTo>
                      <a:cubicBezTo>
                        <a:pt x="242" y="40"/>
                        <a:pt x="236" y="43"/>
                        <a:pt x="229" y="47"/>
                      </a:cubicBezTo>
                      <a:cubicBezTo>
                        <a:pt x="225" y="48"/>
                        <a:pt x="220" y="50"/>
                        <a:pt x="215" y="51"/>
                      </a:cubicBezTo>
                      <a:cubicBezTo>
                        <a:pt x="210" y="52"/>
                        <a:pt x="205" y="53"/>
                        <a:pt x="199" y="54"/>
                      </a:cubicBezTo>
                      <a:cubicBezTo>
                        <a:pt x="186" y="55"/>
                        <a:pt x="172" y="54"/>
                        <a:pt x="155" y="50"/>
                      </a:cubicBezTo>
                      <a:cubicBezTo>
                        <a:pt x="119" y="41"/>
                        <a:pt x="95" y="39"/>
                        <a:pt x="80" y="41"/>
                      </a:cubicBezTo>
                      <a:cubicBezTo>
                        <a:pt x="72" y="41"/>
                        <a:pt x="66" y="42"/>
                        <a:pt x="63" y="44"/>
                      </a:cubicBezTo>
                      <a:cubicBezTo>
                        <a:pt x="59" y="45"/>
                        <a:pt x="57" y="46"/>
                        <a:pt x="57" y="46"/>
                      </a:cubicBezTo>
                      <a:cubicBezTo>
                        <a:pt x="57" y="46"/>
                        <a:pt x="60" y="45"/>
                        <a:pt x="64" y="45"/>
                      </a:cubicBezTo>
                      <a:cubicBezTo>
                        <a:pt x="68" y="45"/>
                        <a:pt x="74" y="44"/>
                        <a:pt x="81" y="44"/>
                      </a:cubicBezTo>
                      <a:cubicBezTo>
                        <a:pt x="88" y="44"/>
                        <a:pt x="97" y="44"/>
                        <a:pt x="107" y="45"/>
                      </a:cubicBezTo>
                      <a:cubicBezTo>
                        <a:pt x="112" y="46"/>
                        <a:pt x="117" y="47"/>
                        <a:pt x="122" y="48"/>
                      </a:cubicBezTo>
                      <a:cubicBezTo>
                        <a:pt x="125" y="48"/>
                        <a:pt x="128" y="49"/>
                        <a:pt x="130" y="49"/>
                      </a:cubicBezTo>
                      <a:cubicBezTo>
                        <a:pt x="133" y="50"/>
                        <a:pt x="136" y="51"/>
                        <a:pt x="139" y="52"/>
                      </a:cubicBezTo>
                      <a:cubicBezTo>
                        <a:pt x="146" y="53"/>
                        <a:pt x="152" y="55"/>
                        <a:pt x="158" y="56"/>
                      </a:cubicBezTo>
                      <a:cubicBezTo>
                        <a:pt x="164" y="57"/>
                        <a:pt x="170" y="58"/>
                        <a:pt x="175" y="59"/>
                      </a:cubicBezTo>
                      <a:cubicBezTo>
                        <a:pt x="186" y="60"/>
                        <a:pt x="196" y="60"/>
                        <a:pt x="204" y="59"/>
                      </a:cubicBezTo>
                      <a:cubicBezTo>
                        <a:pt x="213" y="58"/>
                        <a:pt x="221" y="56"/>
                        <a:pt x="229" y="54"/>
                      </a:cubicBezTo>
                      <a:cubicBezTo>
                        <a:pt x="237" y="52"/>
                        <a:pt x="244" y="49"/>
                        <a:pt x="251" y="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139" name="Freeform 21">
                  <a:extLst>
                    <a:ext uri="{FF2B5EF4-FFF2-40B4-BE49-F238E27FC236}">
                      <a16:creationId xmlns:a16="http://schemas.microsoft.com/office/drawing/2014/main" id="{EFB1596C-248A-4F54-B7FE-0812CED841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10733" y="5114247"/>
                  <a:ext cx="396875" cy="727075"/>
                </a:xfrm>
                <a:custGeom>
                  <a:avLst/>
                  <a:gdLst>
                    <a:gd name="T0" fmla="*/ 546 w 588"/>
                    <a:gd name="T1" fmla="*/ 1069 h 1074"/>
                    <a:gd name="T2" fmla="*/ 468 w 588"/>
                    <a:gd name="T3" fmla="*/ 1048 h 1074"/>
                    <a:gd name="T4" fmla="*/ 345 w 588"/>
                    <a:gd name="T5" fmla="*/ 995 h 1074"/>
                    <a:gd name="T6" fmla="*/ 199 w 588"/>
                    <a:gd name="T7" fmla="*/ 905 h 1074"/>
                    <a:gd name="T8" fmla="*/ 72 w 588"/>
                    <a:gd name="T9" fmla="*/ 754 h 1074"/>
                    <a:gd name="T10" fmla="*/ 14 w 588"/>
                    <a:gd name="T11" fmla="*/ 629 h 1074"/>
                    <a:gd name="T12" fmla="*/ 1 w 588"/>
                    <a:gd name="T13" fmla="*/ 527 h 1074"/>
                    <a:gd name="T14" fmla="*/ 1 w 588"/>
                    <a:gd name="T15" fmla="*/ 484 h 1074"/>
                    <a:gd name="T16" fmla="*/ 2 w 588"/>
                    <a:gd name="T17" fmla="*/ 459 h 1074"/>
                    <a:gd name="T18" fmla="*/ 5 w 588"/>
                    <a:gd name="T19" fmla="*/ 425 h 1074"/>
                    <a:gd name="T20" fmla="*/ 8 w 588"/>
                    <a:gd name="T21" fmla="*/ 409 h 1074"/>
                    <a:gd name="T22" fmla="*/ 22 w 588"/>
                    <a:gd name="T23" fmla="*/ 362 h 1074"/>
                    <a:gd name="T24" fmla="*/ 103 w 588"/>
                    <a:gd name="T25" fmla="*/ 201 h 1074"/>
                    <a:gd name="T26" fmla="*/ 201 w 588"/>
                    <a:gd name="T27" fmla="*/ 91 h 1074"/>
                    <a:gd name="T28" fmla="*/ 230 w 588"/>
                    <a:gd name="T29" fmla="*/ 65 h 1074"/>
                    <a:gd name="T30" fmla="*/ 275 w 588"/>
                    <a:gd name="T31" fmla="*/ 26 h 1074"/>
                    <a:gd name="T32" fmla="*/ 303 w 588"/>
                    <a:gd name="T33" fmla="*/ 3 h 1074"/>
                    <a:gd name="T34" fmla="*/ 313 w 588"/>
                    <a:gd name="T35" fmla="*/ 14 h 1074"/>
                    <a:gd name="T36" fmla="*/ 308 w 588"/>
                    <a:gd name="T37" fmla="*/ 17 h 1074"/>
                    <a:gd name="T38" fmla="*/ 282 w 588"/>
                    <a:gd name="T39" fmla="*/ 35 h 1074"/>
                    <a:gd name="T40" fmla="*/ 236 w 588"/>
                    <a:gd name="T41" fmla="*/ 73 h 1074"/>
                    <a:gd name="T42" fmla="*/ 208 w 588"/>
                    <a:gd name="T43" fmla="*/ 99 h 1074"/>
                    <a:gd name="T44" fmla="*/ 115 w 588"/>
                    <a:gd name="T45" fmla="*/ 209 h 1074"/>
                    <a:gd name="T46" fmla="*/ 37 w 588"/>
                    <a:gd name="T47" fmla="*/ 366 h 1074"/>
                    <a:gd name="T48" fmla="*/ 27 w 588"/>
                    <a:gd name="T49" fmla="*/ 413 h 1074"/>
                    <a:gd name="T50" fmla="*/ 24 w 588"/>
                    <a:gd name="T51" fmla="*/ 429 h 1074"/>
                    <a:gd name="T52" fmla="*/ 18 w 588"/>
                    <a:gd name="T53" fmla="*/ 460 h 1074"/>
                    <a:gd name="T54" fmla="*/ 16 w 588"/>
                    <a:gd name="T55" fmla="*/ 485 h 1074"/>
                    <a:gd name="T56" fmla="*/ 17 w 588"/>
                    <a:gd name="T57" fmla="*/ 526 h 1074"/>
                    <a:gd name="T58" fmla="*/ 38 w 588"/>
                    <a:gd name="T59" fmla="*/ 622 h 1074"/>
                    <a:gd name="T60" fmla="*/ 90 w 588"/>
                    <a:gd name="T61" fmla="*/ 743 h 1074"/>
                    <a:gd name="T62" fmla="*/ 218 w 588"/>
                    <a:gd name="T63" fmla="*/ 882 h 1074"/>
                    <a:gd name="T64" fmla="*/ 356 w 588"/>
                    <a:gd name="T65" fmla="*/ 973 h 1074"/>
                    <a:gd name="T66" fmla="*/ 478 w 588"/>
                    <a:gd name="T67" fmla="*/ 1015 h 1074"/>
                    <a:gd name="T68" fmla="*/ 554 w 588"/>
                    <a:gd name="T69" fmla="*/ 1030 h 1074"/>
                    <a:gd name="T70" fmla="*/ 587 w 588"/>
                    <a:gd name="T71" fmla="*/ 1056 h 10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588" h="1074">
                      <a:moveTo>
                        <a:pt x="563" y="1072"/>
                      </a:moveTo>
                      <a:cubicBezTo>
                        <a:pt x="563" y="1072"/>
                        <a:pt x="557" y="1072"/>
                        <a:pt x="546" y="1069"/>
                      </a:cubicBezTo>
                      <a:cubicBezTo>
                        <a:pt x="536" y="1067"/>
                        <a:pt x="520" y="1064"/>
                        <a:pt x="500" y="1058"/>
                      </a:cubicBezTo>
                      <a:cubicBezTo>
                        <a:pt x="491" y="1055"/>
                        <a:pt x="480" y="1052"/>
                        <a:pt x="468" y="1048"/>
                      </a:cubicBezTo>
                      <a:cubicBezTo>
                        <a:pt x="457" y="1044"/>
                        <a:pt x="445" y="1039"/>
                        <a:pt x="431" y="1034"/>
                      </a:cubicBezTo>
                      <a:cubicBezTo>
                        <a:pt x="405" y="1024"/>
                        <a:pt x="376" y="1011"/>
                        <a:pt x="345" y="995"/>
                      </a:cubicBezTo>
                      <a:cubicBezTo>
                        <a:pt x="315" y="980"/>
                        <a:pt x="282" y="962"/>
                        <a:pt x="249" y="940"/>
                      </a:cubicBezTo>
                      <a:cubicBezTo>
                        <a:pt x="232" y="929"/>
                        <a:pt x="215" y="917"/>
                        <a:pt x="199" y="905"/>
                      </a:cubicBezTo>
                      <a:cubicBezTo>
                        <a:pt x="182" y="892"/>
                        <a:pt x="167" y="877"/>
                        <a:pt x="152" y="861"/>
                      </a:cubicBezTo>
                      <a:cubicBezTo>
                        <a:pt x="123" y="829"/>
                        <a:pt x="98" y="792"/>
                        <a:pt x="72" y="754"/>
                      </a:cubicBezTo>
                      <a:cubicBezTo>
                        <a:pt x="58" y="736"/>
                        <a:pt x="47" y="716"/>
                        <a:pt x="37" y="695"/>
                      </a:cubicBezTo>
                      <a:cubicBezTo>
                        <a:pt x="28" y="674"/>
                        <a:pt x="20" y="652"/>
                        <a:pt x="14" y="629"/>
                      </a:cubicBezTo>
                      <a:cubicBezTo>
                        <a:pt x="8" y="607"/>
                        <a:pt x="5" y="584"/>
                        <a:pt x="3" y="561"/>
                      </a:cubicBezTo>
                      <a:cubicBezTo>
                        <a:pt x="1" y="550"/>
                        <a:pt x="1" y="538"/>
                        <a:pt x="1" y="527"/>
                      </a:cubicBezTo>
                      <a:cubicBezTo>
                        <a:pt x="1" y="515"/>
                        <a:pt x="0" y="504"/>
                        <a:pt x="1" y="493"/>
                      </a:cubicBezTo>
                      <a:cubicBezTo>
                        <a:pt x="1" y="484"/>
                        <a:pt x="1" y="484"/>
                        <a:pt x="1" y="484"/>
                      </a:cubicBezTo>
                      <a:cubicBezTo>
                        <a:pt x="1" y="476"/>
                        <a:pt x="1" y="476"/>
                        <a:pt x="1" y="476"/>
                      </a:cubicBezTo>
                      <a:cubicBezTo>
                        <a:pt x="2" y="470"/>
                        <a:pt x="2" y="464"/>
                        <a:pt x="2" y="459"/>
                      </a:cubicBezTo>
                      <a:cubicBezTo>
                        <a:pt x="2" y="453"/>
                        <a:pt x="2" y="448"/>
                        <a:pt x="3" y="442"/>
                      </a:cubicBezTo>
                      <a:cubicBezTo>
                        <a:pt x="3" y="436"/>
                        <a:pt x="4" y="431"/>
                        <a:pt x="5" y="425"/>
                      </a:cubicBezTo>
                      <a:cubicBezTo>
                        <a:pt x="5" y="423"/>
                        <a:pt x="5" y="420"/>
                        <a:pt x="6" y="417"/>
                      </a:cubicBezTo>
                      <a:cubicBezTo>
                        <a:pt x="8" y="409"/>
                        <a:pt x="8" y="409"/>
                        <a:pt x="8" y="409"/>
                      </a:cubicBezTo>
                      <a:cubicBezTo>
                        <a:pt x="9" y="404"/>
                        <a:pt x="10" y="398"/>
                        <a:pt x="12" y="393"/>
                      </a:cubicBezTo>
                      <a:cubicBezTo>
                        <a:pt x="15" y="382"/>
                        <a:pt x="18" y="372"/>
                        <a:pt x="22" y="362"/>
                      </a:cubicBezTo>
                      <a:cubicBezTo>
                        <a:pt x="37" y="322"/>
                        <a:pt x="54" y="284"/>
                        <a:pt x="73" y="249"/>
                      </a:cubicBezTo>
                      <a:cubicBezTo>
                        <a:pt x="82" y="232"/>
                        <a:pt x="92" y="216"/>
                        <a:pt x="103" y="201"/>
                      </a:cubicBezTo>
                      <a:cubicBezTo>
                        <a:pt x="114" y="185"/>
                        <a:pt x="125" y="171"/>
                        <a:pt x="136" y="158"/>
                      </a:cubicBezTo>
                      <a:cubicBezTo>
                        <a:pt x="158" y="132"/>
                        <a:pt x="181" y="110"/>
                        <a:pt x="201" y="91"/>
                      </a:cubicBezTo>
                      <a:cubicBezTo>
                        <a:pt x="206" y="86"/>
                        <a:pt x="211" y="82"/>
                        <a:pt x="216" y="78"/>
                      </a:cubicBezTo>
                      <a:cubicBezTo>
                        <a:pt x="221" y="73"/>
                        <a:pt x="225" y="69"/>
                        <a:pt x="230" y="65"/>
                      </a:cubicBezTo>
                      <a:cubicBezTo>
                        <a:pt x="239" y="57"/>
                        <a:pt x="247" y="50"/>
                        <a:pt x="255" y="44"/>
                      </a:cubicBezTo>
                      <a:cubicBezTo>
                        <a:pt x="262" y="37"/>
                        <a:pt x="269" y="31"/>
                        <a:pt x="275" y="26"/>
                      </a:cubicBezTo>
                      <a:cubicBezTo>
                        <a:pt x="281" y="21"/>
                        <a:pt x="286" y="17"/>
                        <a:pt x="290" y="14"/>
                      </a:cubicBezTo>
                      <a:cubicBezTo>
                        <a:pt x="298" y="7"/>
                        <a:pt x="303" y="3"/>
                        <a:pt x="303" y="3"/>
                      </a:cubicBezTo>
                      <a:cubicBezTo>
                        <a:pt x="306" y="0"/>
                        <a:pt x="311" y="0"/>
                        <a:pt x="314" y="4"/>
                      </a:cubicBezTo>
                      <a:cubicBezTo>
                        <a:pt x="317" y="7"/>
                        <a:pt x="316" y="12"/>
                        <a:pt x="313" y="14"/>
                      </a:cubicBezTo>
                      <a:cubicBezTo>
                        <a:pt x="312" y="15"/>
                        <a:pt x="312" y="15"/>
                        <a:pt x="312" y="15"/>
                      </a:cubicBezTo>
                      <a:cubicBezTo>
                        <a:pt x="312" y="15"/>
                        <a:pt x="310" y="16"/>
                        <a:pt x="308" y="17"/>
                      </a:cubicBezTo>
                      <a:cubicBezTo>
                        <a:pt x="306" y="19"/>
                        <a:pt x="302" y="21"/>
                        <a:pt x="298" y="24"/>
                      </a:cubicBezTo>
                      <a:cubicBezTo>
                        <a:pt x="294" y="27"/>
                        <a:pt x="288" y="31"/>
                        <a:pt x="282" y="35"/>
                      </a:cubicBezTo>
                      <a:cubicBezTo>
                        <a:pt x="276" y="40"/>
                        <a:pt x="269" y="45"/>
                        <a:pt x="261" y="51"/>
                      </a:cubicBezTo>
                      <a:cubicBezTo>
                        <a:pt x="254" y="58"/>
                        <a:pt x="245" y="65"/>
                        <a:pt x="236" y="73"/>
                      </a:cubicBezTo>
                      <a:cubicBezTo>
                        <a:pt x="232" y="76"/>
                        <a:pt x="227" y="81"/>
                        <a:pt x="223" y="85"/>
                      </a:cubicBezTo>
                      <a:cubicBezTo>
                        <a:pt x="218" y="90"/>
                        <a:pt x="213" y="94"/>
                        <a:pt x="208" y="99"/>
                      </a:cubicBezTo>
                      <a:cubicBezTo>
                        <a:pt x="189" y="118"/>
                        <a:pt x="168" y="141"/>
                        <a:pt x="147" y="167"/>
                      </a:cubicBezTo>
                      <a:cubicBezTo>
                        <a:pt x="136" y="180"/>
                        <a:pt x="126" y="195"/>
                        <a:pt x="115" y="209"/>
                      </a:cubicBezTo>
                      <a:cubicBezTo>
                        <a:pt x="105" y="224"/>
                        <a:pt x="94" y="239"/>
                        <a:pt x="84" y="256"/>
                      </a:cubicBezTo>
                      <a:cubicBezTo>
                        <a:pt x="64" y="289"/>
                        <a:pt x="46" y="326"/>
                        <a:pt x="37" y="366"/>
                      </a:cubicBezTo>
                      <a:cubicBezTo>
                        <a:pt x="34" y="377"/>
                        <a:pt x="32" y="387"/>
                        <a:pt x="30" y="397"/>
                      </a:cubicBezTo>
                      <a:cubicBezTo>
                        <a:pt x="29" y="402"/>
                        <a:pt x="28" y="408"/>
                        <a:pt x="27" y="413"/>
                      </a:cubicBezTo>
                      <a:cubicBezTo>
                        <a:pt x="25" y="421"/>
                        <a:pt x="25" y="421"/>
                        <a:pt x="25" y="421"/>
                      </a:cubicBezTo>
                      <a:cubicBezTo>
                        <a:pt x="24" y="429"/>
                        <a:pt x="24" y="429"/>
                        <a:pt x="24" y="429"/>
                      </a:cubicBezTo>
                      <a:cubicBezTo>
                        <a:pt x="23" y="434"/>
                        <a:pt x="22" y="439"/>
                        <a:pt x="21" y="444"/>
                      </a:cubicBezTo>
                      <a:cubicBezTo>
                        <a:pt x="20" y="450"/>
                        <a:pt x="19" y="455"/>
                        <a:pt x="18" y="460"/>
                      </a:cubicBezTo>
                      <a:cubicBezTo>
                        <a:pt x="17" y="466"/>
                        <a:pt x="17" y="471"/>
                        <a:pt x="17" y="476"/>
                      </a:cubicBezTo>
                      <a:cubicBezTo>
                        <a:pt x="16" y="479"/>
                        <a:pt x="16" y="482"/>
                        <a:pt x="16" y="485"/>
                      </a:cubicBezTo>
                      <a:cubicBezTo>
                        <a:pt x="16" y="493"/>
                        <a:pt x="16" y="493"/>
                        <a:pt x="16" y="493"/>
                      </a:cubicBezTo>
                      <a:cubicBezTo>
                        <a:pt x="16" y="504"/>
                        <a:pt x="17" y="515"/>
                        <a:pt x="17" y="526"/>
                      </a:cubicBezTo>
                      <a:cubicBezTo>
                        <a:pt x="19" y="537"/>
                        <a:pt x="20" y="548"/>
                        <a:pt x="22" y="558"/>
                      </a:cubicBezTo>
                      <a:cubicBezTo>
                        <a:pt x="26" y="580"/>
                        <a:pt x="31" y="602"/>
                        <a:pt x="38" y="622"/>
                      </a:cubicBezTo>
                      <a:cubicBezTo>
                        <a:pt x="45" y="643"/>
                        <a:pt x="53" y="664"/>
                        <a:pt x="62" y="684"/>
                      </a:cubicBezTo>
                      <a:cubicBezTo>
                        <a:pt x="71" y="704"/>
                        <a:pt x="81" y="723"/>
                        <a:pt x="90" y="743"/>
                      </a:cubicBezTo>
                      <a:cubicBezTo>
                        <a:pt x="111" y="782"/>
                        <a:pt x="142" y="813"/>
                        <a:pt x="172" y="841"/>
                      </a:cubicBezTo>
                      <a:cubicBezTo>
                        <a:pt x="187" y="855"/>
                        <a:pt x="203" y="869"/>
                        <a:pt x="218" y="882"/>
                      </a:cubicBezTo>
                      <a:cubicBezTo>
                        <a:pt x="233" y="895"/>
                        <a:pt x="247" y="908"/>
                        <a:pt x="263" y="919"/>
                      </a:cubicBezTo>
                      <a:cubicBezTo>
                        <a:pt x="294" y="941"/>
                        <a:pt x="326" y="959"/>
                        <a:pt x="356" y="973"/>
                      </a:cubicBezTo>
                      <a:cubicBezTo>
                        <a:pt x="386" y="988"/>
                        <a:pt x="415" y="998"/>
                        <a:pt x="441" y="1005"/>
                      </a:cubicBezTo>
                      <a:cubicBezTo>
                        <a:pt x="454" y="1009"/>
                        <a:pt x="467" y="1012"/>
                        <a:pt x="478" y="1015"/>
                      </a:cubicBezTo>
                      <a:cubicBezTo>
                        <a:pt x="489" y="1018"/>
                        <a:pt x="500" y="1020"/>
                        <a:pt x="509" y="1022"/>
                      </a:cubicBezTo>
                      <a:cubicBezTo>
                        <a:pt x="528" y="1026"/>
                        <a:pt x="543" y="1028"/>
                        <a:pt x="554" y="1030"/>
                      </a:cubicBezTo>
                      <a:cubicBezTo>
                        <a:pt x="564" y="1032"/>
                        <a:pt x="569" y="1033"/>
                        <a:pt x="569" y="1033"/>
                      </a:cubicBezTo>
                      <a:cubicBezTo>
                        <a:pt x="581" y="1035"/>
                        <a:pt x="588" y="1045"/>
                        <a:pt x="587" y="1056"/>
                      </a:cubicBezTo>
                      <a:cubicBezTo>
                        <a:pt x="585" y="1067"/>
                        <a:pt x="574" y="1074"/>
                        <a:pt x="563" y="107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140" name="Freeform 22">
                  <a:extLst>
                    <a:ext uri="{FF2B5EF4-FFF2-40B4-BE49-F238E27FC236}">
                      <a16:creationId xmlns:a16="http://schemas.microsoft.com/office/drawing/2014/main" id="{50AA2701-93F6-4899-F303-C60DF77C6E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05995" y="5074560"/>
                  <a:ext cx="74613" cy="52388"/>
                </a:xfrm>
                <a:custGeom>
                  <a:avLst/>
                  <a:gdLst>
                    <a:gd name="T0" fmla="*/ 5 w 110"/>
                    <a:gd name="T1" fmla="*/ 77 h 77"/>
                    <a:gd name="T2" fmla="*/ 16 w 110"/>
                    <a:gd name="T3" fmla="*/ 74 h 77"/>
                    <a:gd name="T4" fmla="*/ 43 w 110"/>
                    <a:gd name="T5" fmla="*/ 72 h 77"/>
                    <a:gd name="T6" fmla="*/ 80 w 110"/>
                    <a:gd name="T7" fmla="*/ 44 h 77"/>
                    <a:gd name="T8" fmla="*/ 110 w 110"/>
                    <a:gd name="T9" fmla="*/ 15 h 77"/>
                    <a:gd name="T10" fmla="*/ 93 w 110"/>
                    <a:gd name="T11" fmla="*/ 3 h 77"/>
                    <a:gd name="T12" fmla="*/ 74 w 110"/>
                    <a:gd name="T13" fmla="*/ 0 h 77"/>
                    <a:gd name="T14" fmla="*/ 48 w 110"/>
                    <a:gd name="T15" fmla="*/ 9 h 77"/>
                    <a:gd name="T16" fmla="*/ 25 w 110"/>
                    <a:gd name="T17" fmla="*/ 39 h 77"/>
                    <a:gd name="T18" fmla="*/ 0 w 110"/>
                    <a:gd name="T19" fmla="*/ 73 h 77"/>
                    <a:gd name="T20" fmla="*/ 13 w 110"/>
                    <a:gd name="T21" fmla="*/ 69 h 77"/>
                    <a:gd name="T22" fmla="*/ 40 w 110"/>
                    <a:gd name="T23" fmla="*/ 45 h 77"/>
                    <a:gd name="T24" fmla="*/ 67 w 110"/>
                    <a:gd name="T25" fmla="*/ 20 h 77"/>
                    <a:gd name="T26" fmla="*/ 77 w 110"/>
                    <a:gd name="T27" fmla="*/ 17 h 77"/>
                    <a:gd name="T28" fmla="*/ 67 w 110"/>
                    <a:gd name="T29" fmla="*/ 22 h 77"/>
                    <a:gd name="T30" fmla="*/ 47 w 110"/>
                    <a:gd name="T31" fmla="*/ 41 h 77"/>
                    <a:gd name="T32" fmla="*/ 26 w 110"/>
                    <a:gd name="T33" fmla="*/ 64 h 77"/>
                    <a:gd name="T34" fmla="*/ 5 w 110"/>
                    <a:gd name="T35" fmla="*/ 77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0" h="77">
                      <a:moveTo>
                        <a:pt x="5" y="77"/>
                      </a:moveTo>
                      <a:cubicBezTo>
                        <a:pt x="5" y="77"/>
                        <a:pt x="9" y="76"/>
                        <a:pt x="16" y="74"/>
                      </a:cubicBezTo>
                      <a:cubicBezTo>
                        <a:pt x="22" y="73"/>
                        <a:pt x="32" y="72"/>
                        <a:pt x="43" y="72"/>
                      </a:cubicBezTo>
                      <a:cubicBezTo>
                        <a:pt x="58" y="71"/>
                        <a:pt x="74" y="64"/>
                        <a:pt x="80" y="44"/>
                      </a:cubicBezTo>
                      <a:cubicBezTo>
                        <a:pt x="85" y="30"/>
                        <a:pt x="89" y="18"/>
                        <a:pt x="110" y="15"/>
                      </a:cubicBezTo>
                      <a:cubicBezTo>
                        <a:pt x="110" y="15"/>
                        <a:pt x="104" y="8"/>
                        <a:pt x="93" y="3"/>
                      </a:cubicBezTo>
                      <a:cubicBezTo>
                        <a:pt x="88" y="1"/>
                        <a:pt x="81" y="0"/>
                        <a:pt x="74" y="0"/>
                      </a:cubicBezTo>
                      <a:cubicBezTo>
                        <a:pt x="66" y="1"/>
                        <a:pt x="57" y="3"/>
                        <a:pt x="48" y="9"/>
                      </a:cubicBezTo>
                      <a:cubicBezTo>
                        <a:pt x="34" y="18"/>
                        <a:pt x="29" y="28"/>
                        <a:pt x="25" y="39"/>
                      </a:cubicBezTo>
                      <a:cubicBezTo>
                        <a:pt x="20" y="50"/>
                        <a:pt x="15" y="61"/>
                        <a:pt x="0" y="73"/>
                      </a:cubicBezTo>
                      <a:cubicBezTo>
                        <a:pt x="0" y="73"/>
                        <a:pt x="5" y="73"/>
                        <a:pt x="13" y="69"/>
                      </a:cubicBezTo>
                      <a:cubicBezTo>
                        <a:pt x="21" y="65"/>
                        <a:pt x="31" y="59"/>
                        <a:pt x="40" y="45"/>
                      </a:cubicBezTo>
                      <a:cubicBezTo>
                        <a:pt x="50" y="31"/>
                        <a:pt x="60" y="24"/>
                        <a:pt x="67" y="20"/>
                      </a:cubicBezTo>
                      <a:cubicBezTo>
                        <a:pt x="73" y="17"/>
                        <a:pt x="77" y="17"/>
                        <a:pt x="77" y="17"/>
                      </a:cubicBezTo>
                      <a:cubicBezTo>
                        <a:pt x="77" y="17"/>
                        <a:pt x="73" y="18"/>
                        <a:pt x="67" y="22"/>
                      </a:cubicBezTo>
                      <a:cubicBezTo>
                        <a:pt x="61" y="26"/>
                        <a:pt x="54" y="32"/>
                        <a:pt x="47" y="41"/>
                      </a:cubicBezTo>
                      <a:cubicBezTo>
                        <a:pt x="39" y="51"/>
                        <a:pt x="33" y="59"/>
                        <a:pt x="26" y="64"/>
                      </a:cubicBezTo>
                      <a:cubicBezTo>
                        <a:pt x="19" y="70"/>
                        <a:pt x="13" y="74"/>
                        <a:pt x="5" y="7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</p:grpSp>
          <p:grpSp>
            <p:nvGrpSpPr>
              <p:cNvPr id="104" name="组合 103">
                <a:extLst>
                  <a:ext uri="{FF2B5EF4-FFF2-40B4-BE49-F238E27FC236}">
                    <a16:creationId xmlns:a16="http://schemas.microsoft.com/office/drawing/2014/main" id="{184CE222-C99B-802A-6D5B-2B92B0A96625}"/>
                  </a:ext>
                </a:extLst>
              </p:cNvPr>
              <p:cNvGrpSpPr/>
              <p:nvPr/>
            </p:nvGrpSpPr>
            <p:grpSpPr>
              <a:xfrm>
                <a:off x="2906273" y="2622169"/>
                <a:ext cx="449698" cy="739436"/>
                <a:chOff x="8239372" y="5066622"/>
                <a:chExt cx="473074" cy="777874"/>
              </a:xfrm>
              <a:solidFill>
                <a:schemeClr val="accent1"/>
              </a:solidFill>
            </p:grpSpPr>
            <p:sp>
              <p:nvSpPr>
                <p:cNvPr id="105" name="Freeform 23">
                  <a:extLst>
                    <a:ext uri="{FF2B5EF4-FFF2-40B4-BE49-F238E27FC236}">
                      <a16:creationId xmlns:a16="http://schemas.microsoft.com/office/drawing/2014/main" id="{BBD4C851-DD1E-E170-E579-5EF498DCB1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44158" y="5066622"/>
                  <a:ext cx="60325" cy="103188"/>
                </a:xfrm>
                <a:custGeom>
                  <a:avLst/>
                  <a:gdLst>
                    <a:gd name="T0" fmla="*/ 74 w 90"/>
                    <a:gd name="T1" fmla="*/ 150 h 154"/>
                    <a:gd name="T2" fmla="*/ 86 w 90"/>
                    <a:gd name="T3" fmla="*/ 105 h 154"/>
                    <a:gd name="T4" fmla="*/ 87 w 90"/>
                    <a:gd name="T5" fmla="*/ 76 h 154"/>
                    <a:gd name="T6" fmla="*/ 79 w 90"/>
                    <a:gd name="T7" fmla="*/ 61 h 154"/>
                    <a:gd name="T8" fmla="*/ 65 w 90"/>
                    <a:gd name="T9" fmla="*/ 47 h 154"/>
                    <a:gd name="T10" fmla="*/ 52 w 90"/>
                    <a:gd name="T11" fmla="*/ 39 h 154"/>
                    <a:gd name="T12" fmla="*/ 42 w 90"/>
                    <a:gd name="T13" fmla="*/ 29 h 154"/>
                    <a:gd name="T14" fmla="*/ 34 w 90"/>
                    <a:gd name="T15" fmla="*/ 0 h 154"/>
                    <a:gd name="T16" fmla="*/ 14 w 90"/>
                    <a:gd name="T17" fmla="*/ 16 h 154"/>
                    <a:gd name="T18" fmla="*/ 8 w 90"/>
                    <a:gd name="T19" fmla="*/ 71 h 154"/>
                    <a:gd name="T20" fmla="*/ 36 w 90"/>
                    <a:gd name="T21" fmla="*/ 110 h 154"/>
                    <a:gd name="T22" fmla="*/ 53 w 90"/>
                    <a:gd name="T23" fmla="*/ 127 h 154"/>
                    <a:gd name="T24" fmla="*/ 60 w 90"/>
                    <a:gd name="T25" fmla="*/ 139 h 154"/>
                    <a:gd name="T26" fmla="*/ 66 w 90"/>
                    <a:gd name="T27" fmla="*/ 154 h 154"/>
                    <a:gd name="T28" fmla="*/ 68 w 90"/>
                    <a:gd name="T29" fmla="*/ 137 h 154"/>
                    <a:gd name="T30" fmla="*/ 51 w 90"/>
                    <a:gd name="T31" fmla="*/ 95 h 154"/>
                    <a:gd name="T32" fmla="*/ 29 w 90"/>
                    <a:gd name="T33" fmla="*/ 54 h 154"/>
                    <a:gd name="T34" fmla="*/ 27 w 90"/>
                    <a:gd name="T35" fmla="*/ 40 h 154"/>
                    <a:gd name="T36" fmla="*/ 31 w 90"/>
                    <a:gd name="T37" fmla="*/ 54 h 154"/>
                    <a:gd name="T38" fmla="*/ 48 w 90"/>
                    <a:gd name="T39" fmla="*/ 85 h 154"/>
                    <a:gd name="T40" fmla="*/ 74 w 90"/>
                    <a:gd name="T41" fmla="*/ 150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90" h="154">
                      <a:moveTo>
                        <a:pt x="74" y="150"/>
                      </a:moveTo>
                      <a:cubicBezTo>
                        <a:pt x="74" y="150"/>
                        <a:pt x="76" y="131"/>
                        <a:pt x="86" y="105"/>
                      </a:cubicBezTo>
                      <a:cubicBezTo>
                        <a:pt x="89" y="96"/>
                        <a:pt x="90" y="86"/>
                        <a:pt x="87" y="76"/>
                      </a:cubicBezTo>
                      <a:cubicBezTo>
                        <a:pt x="85" y="71"/>
                        <a:pt x="83" y="66"/>
                        <a:pt x="79" y="61"/>
                      </a:cubicBezTo>
                      <a:cubicBezTo>
                        <a:pt x="76" y="56"/>
                        <a:pt x="71" y="52"/>
                        <a:pt x="65" y="47"/>
                      </a:cubicBezTo>
                      <a:cubicBezTo>
                        <a:pt x="60" y="44"/>
                        <a:pt x="56" y="42"/>
                        <a:pt x="52" y="39"/>
                      </a:cubicBezTo>
                      <a:cubicBezTo>
                        <a:pt x="48" y="36"/>
                        <a:pt x="45" y="33"/>
                        <a:pt x="42" y="29"/>
                      </a:cubicBezTo>
                      <a:cubicBezTo>
                        <a:pt x="36" y="23"/>
                        <a:pt x="33" y="14"/>
                        <a:pt x="34" y="0"/>
                      </a:cubicBezTo>
                      <a:cubicBezTo>
                        <a:pt x="34" y="0"/>
                        <a:pt x="23" y="5"/>
                        <a:pt x="14" y="16"/>
                      </a:cubicBezTo>
                      <a:cubicBezTo>
                        <a:pt x="6" y="28"/>
                        <a:pt x="0" y="45"/>
                        <a:pt x="8" y="71"/>
                      </a:cubicBezTo>
                      <a:cubicBezTo>
                        <a:pt x="15" y="90"/>
                        <a:pt x="25" y="100"/>
                        <a:pt x="36" y="110"/>
                      </a:cubicBezTo>
                      <a:cubicBezTo>
                        <a:pt x="42" y="115"/>
                        <a:pt x="48" y="120"/>
                        <a:pt x="53" y="127"/>
                      </a:cubicBezTo>
                      <a:cubicBezTo>
                        <a:pt x="56" y="130"/>
                        <a:pt x="58" y="134"/>
                        <a:pt x="60" y="139"/>
                      </a:cubicBezTo>
                      <a:cubicBezTo>
                        <a:pt x="63" y="143"/>
                        <a:pt x="65" y="148"/>
                        <a:pt x="66" y="154"/>
                      </a:cubicBezTo>
                      <a:cubicBezTo>
                        <a:pt x="66" y="154"/>
                        <a:pt x="69" y="148"/>
                        <a:pt x="68" y="137"/>
                      </a:cubicBezTo>
                      <a:cubicBezTo>
                        <a:pt x="68" y="127"/>
                        <a:pt x="64" y="112"/>
                        <a:pt x="51" y="95"/>
                      </a:cubicBezTo>
                      <a:cubicBezTo>
                        <a:pt x="37" y="77"/>
                        <a:pt x="31" y="63"/>
                        <a:pt x="29" y="54"/>
                      </a:cubicBezTo>
                      <a:cubicBezTo>
                        <a:pt x="26" y="45"/>
                        <a:pt x="27" y="40"/>
                        <a:pt x="27" y="40"/>
                      </a:cubicBezTo>
                      <a:cubicBezTo>
                        <a:pt x="27" y="40"/>
                        <a:pt x="28" y="45"/>
                        <a:pt x="31" y="54"/>
                      </a:cubicBezTo>
                      <a:cubicBezTo>
                        <a:pt x="34" y="62"/>
                        <a:pt x="39" y="74"/>
                        <a:pt x="48" y="85"/>
                      </a:cubicBezTo>
                      <a:cubicBezTo>
                        <a:pt x="69" y="112"/>
                        <a:pt x="73" y="130"/>
                        <a:pt x="74" y="15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106" name="Freeform 24">
                  <a:extLst>
                    <a:ext uri="{FF2B5EF4-FFF2-40B4-BE49-F238E27FC236}">
                      <a16:creationId xmlns:a16="http://schemas.microsoft.com/office/drawing/2014/main" id="{B25ECBAB-5C15-BDDB-8DA4-0880743379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18758" y="5163460"/>
                  <a:ext cx="104775" cy="52388"/>
                </a:xfrm>
                <a:custGeom>
                  <a:avLst/>
                  <a:gdLst>
                    <a:gd name="T0" fmla="*/ 150 w 154"/>
                    <a:gd name="T1" fmla="*/ 57 h 78"/>
                    <a:gd name="T2" fmla="*/ 104 w 154"/>
                    <a:gd name="T3" fmla="*/ 72 h 78"/>
                    <a:gd name="T4" fmla="*/ 76 w 154"/>
                    <a:gd name="T5" fmla="*/ 76 h 78"/>
                    <a:gd name="T6" fmla="*/ 62 w 154"/>
                    <a:gd name="T7" fmla="*/ 72 h 78"/>
                    <a:gd name="T8" fmla="*/ 48 w 154"/>
                    <a:gd name="T9" fmla="*/ 61 h 78"/>
                    <a:gd name="T10" fmla="*/ 29 w 154"/>
                    <a:gd name="T11" fmla="*/ 44 h 78"/>
                    <a:gd name="T12" fmla="*/ 0 w 154"/>
                    <a:gd name="T13" fmla="*/ 45 h 78"/>
                    <a:gd name="T14" fmla="*/ 12 w 154"/>
                    <a:gd name="T15" fmla="*/ 22 h 78"/>
                    <a:gd name="T16" fmla="*/ 31 w 154"/>
                    <a:gd name="T17" fmla="*/ 6 h 78"/>
                    <a:gd name="T18" fmla="*/ 64 w 154"/>
                    <a:gd name="T19" fmla="*/ 1 h 78"/>
                    <a:gd name="T20" fmla="*/ 89 w 154"/>
                    <a:gd name="T21" fmla="*/ 8 h 78"/>
                    <a:gd name="T22" fmla="*/ 106 w 154"/>
                    <a:gd name="T23" fmla="*/ 22 h 78"/>
                    <a:gd name="T24" fmla="*/ 125 w 154"/>
                    <a:gd name="T25" fmla="*/ 37 h 78"/>
                    <a:gd name="T26" fmla="*/ 154 w 154"/>
                    <a:gd name="T27" fmla="*/ 50 h 78"/>
                    <a:gd name="T28" fmla="*/ 137 w 154"/>
                    <a:gd name="T29" fmla="*/ 52 h 78"/>
                    <a:gd name="T30" fmla="*/ 93 w 154"/>
                    <a:gd name="T31" fmla="*/ 38 h 78"/>
                    <a:gd name="T32" fmla="*/ 68 w 154"/>
                    <a:gd name="T33" fmla="*/ 28 h 78"/>
                    <a:gd name="T34" fmla="*/ 50 w 154"/>
                    <a:gd name="T35" fmla="*/ 25 h 78"/>
                    <a:gd name="T36" fmla="*/ 36 w 154"/>
                    <a:gd name="T37" fmla="*/ 27 h 78"/>
                    <a:gd name="T38" fmla="*/ 50 w 154"/>
                    <a:gd name="T39" fmla="*/ 27 h 78"/>
                    <a:gd name="T40" fmla="*/ 65 w 154"/>
                    <a:gd name="T41" fmla="*/ 30 h 78"/>
                    <a:gd name="T42" fmla="*/ 83 w 154"/>
                    <a:gd name="T43" fmla="*/ 37 h 78"/>
                    <a:gd name="T44" fmla="*/ 93 w 154"/>
                    <a:gd name="T45" fmla="*/ 43 h 78"/>
                    <a:gd name="T46" fmla="*/ 103 w 154"/>
                    <a:gd name="T47" fmla="*/ 47 h 78"/>
                    <a:gd name="T48" fmla="*/ 119 w 154"/>
                    <a:gd name="T49" fmla="*/ 53 h 78"/>
                    <a:gd name="T50" fmla="*/ 150 w 154"/>
                    <a:gd name="T51" fmla="*/ 57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54" h="78">
                      <a:moveTo>
                        <a:pt x="150" y="57"/>
                      </a:moveTo>
                      <a:cubicBezTo>
                        <a:pt x="150" y="57"/>
                        <a:pt x="130" y="59"/>
                        <a:pt x="104" y="72"/>
                      </a:cubicBezTo>
                      <a:cubicBezTo>
                        <a:pt x="96" y="76"/>
                        <a:pt x="86" y="78"/>
                        <a:pt x="76" y="76"/>
                      </a:cubicBezTo>
                      <a:cubicBezTo>
                        <a:pt x="72" y="76"/>
                        <a:pt x="67" y="74"/>
                        <a:pt x="62" y="72"/>
                      </a:cubicBezTo>
                      <a:cubicBezTo>
                        <a:pt x="57" y="69"/>
                        <a:pt x="52" y="65"/>
                        <a:pt x="48" y="61"/>
                      </a:cubicBezTo>
                      <a:cubicBezTo>
                        <a:pt x="42" y="53"/>
                        <a:pt x="36" y="47"/>
                        <a:pt x="29" y="44"/>
                      </a:cubicBezTo>
                      <a:cubicBezTo>
                        <a:pt x="22" y="41"/>
                        <a:pt x="13" y="40"/>
                        <a:pt x="0" y="45"/>
                      </a:cubicBezTo>
                      <a:cubicBezTo>
                        <a:pt x="0" y="45"/>
                        <a:pt x="3" y="33"/>
                        <a:pt x="12" y="22"/>
                      </a:cubicBezTo>
                      <a:cubicBezTo>
                        <a:pt x="17" y="16"/>
                        <a:pt x="23" y="10"/>
                        <a:pt x="31" y="6"/>
                      </a:cubicBezTo>
                      <a:cubicBezTo>
                        <a:pt x="40" y="2"/>
                        <a:pt x="50" y="0"/>
                        <a:pt x="64" y="1"/>
                      </a:cubicBezTo>
                      <a:cubicBezTo>
                        <a:pt x="74" y="2"/>
                        <a:pt x="82" y="4"/>
                        <a:pt x="89" y="8"/>
                      </a:cubicBezTo>
                      <a:cubicBezTo>
                        <a:pt x="95" y="12"/>
                        <a:pt x="101" y="17"/>
                        <a:pt x="106" y="22"/>
                      </a:cubicBezTo>
                      <a:cubicBezTo>
                        <a:pt x="112" y="27"/>
                        <a:pt x="118" y="32"/>
                        <a:pt x="125" y="37"/>
                      </a:cubicBezTo>
                      <a:cubicBezTo>
                        <a:pt x="133" y="42"/>
                        <a:pt x="142" y="46"/>
                        <a:pt x="154" y="50"/>
                      </a:cubicBezTo>
                      <a:cubicBezTo>
                        <a:pt x="154" y="50"/>
                        <a:pt x="147" y="52"/>
                        <a:pt x="137" y="52"/>
                      </a:cubicBezTo>
                      <a:cubicBezTo>
                        <a:pt x="126" y="52"/>
                        <a:pt x="111" y="49"/>
                        <a:pt x="93" y="38"/>
                      </a:cubicBezTo>
                      <a:cubicBezTo>
                        <a:pt x="83" y="33"/>
                        <a:pt x="75" y="30"/>
                        <a:pt x="68" y="28"/>
                      </a:cubicBezTo>
                      <a:cubicBezTo>
                        <a:pt x="61" y="26"/>
                        <a:pt x="55" y="25"/>
                        <a:pt x="50" y="25"/>
                      </a:cubicBezTo>
                      <a:cubicBezTo>
                        <a:pt x="41" y="25"/>
                        <a:pt x="36" y="27"/>
                        <a:pt x="36" y="27"/>
                      </a:cubicBezTo>
                      <a:cubicBezTo>
                        <a:pt x="36" y="27"/>
                        <a:pt x="42" y="26"/>
                        <a:pt x="50" y="27"/>
                      </a:cubicBezTo>
                      <a:cubicBezTo>
                        <a:pt x="55" y="27"/>
                        <a:pt x="60" y="28"/>
                        <a:pt x="65" y="30"/>
                      </a:cubicBezTo>
                      <a:cubicBezTo>
                        <a:pt x="71" y="31"/>
                        <a:pt x="77" y="34"/>
                        <a:pt x="83" y="37"/>
                      </a:cubicBezTo>
                      <a:cubicBezTo>
                        <a:pt x="87" y="39"/>
                        <a:pt x="90" y="41"/>
                        <a:pt x="93" y="43"/>
                      </a:cubicBezTo>
                      <a:cubicBezTo>
                        <a:pt x="96" y="44"/>
                        <a:pt x="100" y="46"/>
                        <a:pt x="103" y="47"/>
                      </a:cubicBezTo>
                      <a:cubicBezTo>
                        <a:pt x="109" y="50"/>
                        <a:pt x="114" y="52"/>
                        <a:pt x="119" y="53"/>
                      </a:cubicBezTo>
                      <a:cubicBezTo>
                        <a:pt x="130" y="56"/>
                        <a:pt x="140" y="57"/>
                        <a:pt x="150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107" name="Freeform 25">
                  <a:extLst>
                    <a:ext uri="{FF2B5EF4-FFF2-40B4-BE49-F238E27FC236}">
                      <a16:creationId xmlns:a16="http://schemas.microsoft.com/office/drawing/2014/main" id="{195627D7-DAC2-D7E1-FF3A-D7ABDBC9AB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12420" y="5120597"/>
                  <a:ext cx="58738" cy="112713"/>
                </a:xfrm>
                <a:custGeom>
                  <a:avLst/>
                  <a:gdLst>
                    <a:gd name="T0" fmla="*/ 60 w 87"/>
                    <a:gd name="T1" fmla="*/ 165 h 167"/>
                    <a:gd name="T2" fmla="*/ 80 w 87"/>
                    <a:gd name="T3" fmla="*/ 119 h 167"/>
                    <a:gd name="T4" fmla="*/ 86 w 87"/>
                    <a:gd name="T5" fmla="*/ 89 h 167"/>
                    <a:gd name="T6" fmla="*/ 80 w 87"/>
                    <a:gd name="T7" fmla="*/ 71 h 167"/>
                    <a:gd name="T8" fmla="*/ 66 w 87"/>
                    <a:gd name="T9" fmla="*/ 55 h 167"/>
                    <a:gd name="T10" fmla="*/ 44 w 87"/>
                    <a:gd name="T11" fmla="*/ 32 h 167"/>
                    <a:gd name="T12" fmla="*/ 39 w 87"/>
                    <a:gd name="T13" fmla="*/ 18 h 167"/>
                    <a:gd name="T14" fmla="*/ 38 w 87"/>
                    <a:gd name="T15" fmla="*/ 0 h 167"/>
                    <a:gd name="T16" fmla="*/ 16 w 87"/>
                    <a:gd name="T17" fmla="*/ 14 h 167"/>
                    <a:gd name="T18" fmla="*/ 3 w 87"/>
                    <a:gd name="T19" fmla="*/ 37 h 167"/>
                    <a:gd name="T20" fmla="*/ 3 w 87"/>
                    <a:gd name="T21" fmla="*/ 72 h 167"/>
                    <a:gd name="T22" fmla="*/ 13 w 87"/>
                    <a:gd name="T23" fmla="*/ 97 h 167"/>
                    <a:gd name="T24" fmla="*/ 27 w 87"/>
                    <a:gd name="T25" fmla="*/ 116 h 167"/>
                    <a:gd name="T26" fmla="*/ 42 w 87"/>
                    <a:gd name="T27" fmla="*/ 137 h 167"/>
                    <a:gd name="T28" fmla="*/ 52 w 87"/>
                    <a:gd name="T29" fmla="*/ 167 h 167"/>
                    <a:gd name="T30" fmla="*/ 57 w 87"/>
                    <a:gd name="T31" fmla="*/ 150 h 167"/>
                    <a:gd name="T32" fmla="*/ 55 w 87"/>
                    <a:gd name="T33" fmla="*/ 130 h 167"/>
                    <a:gd name="T34" fmla="*/ 45 w 87"/>
                    <a:gd name="T35" fmla="*/ 102 h 167"/>
                    <a:gd name="T36" fmla="*/ 32 w 87"/>
                    <a:gd name="T37" fmla="*/ 75 h 167"/>
                    <a:gd name="T38" fmla="*/ 27 w 87"/>
                    <a:gd name="T39" fmla="*/ 56 h 167"/>
                    <a:gd name="T40" fmla="*/ 27 w 87"/>
                    <a:gd name="T41" fmla="*/ 41 h 167"/>
                    <a:gd name="T42" fmla="*/ 29 w 87"/>
                    <a:gd name="T43" fmla="*/ 56 h 167"/>
                    <a:gd name="T44" fmla="*/ 34 w 87"/>
                    <a:gd name="T45" fmla="*/ 73 h 167"/>
                    <a:gd name="T46" fmla="*/ 43 w 87"/>
                    <a:gd name="T47" fmla="*/ 92 h 167"/>
                    <a:gd name="T48" fmla="*/ 54 w 87"/>
                    <a:gd name="T49" fmla="*/ 114 h 167"/>
                    <a:gd name="T50" fmla="*/ 60 w 87"/>
                    <a:gd name="T51" fmla="*/ 132 h 167"/>
                    <a:gd name="T52" fmla="*/ 60 w 87"/>
                    <a:gd name="T53" fmla="*/ 165 h 1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87" h="167">
                      <a:moveTo>
                        <a:pt x="60" y="165"/>
                      </a:moveTo>
                      <a:cubicBezTo>
                        <a:pt x="60" y="165"/>
                        <a:pt x="65" y="145"/>
                        <a:pt x="80" y="119"/>
                      </a:cubicBezTo>
                      <a:cubicBezTo>
                        <a:pt x="85" y="110"/>
                        <a:pt x="87" y="100"/>
                        <a:pt x="86" y="89"/>
                      </a:cubicBezTo>
                      <a:cubicBezTo>
                        <a:pt x="85" y="83"/>
                        <a:pt x="83" y="77"/>
                        <a:pt x="80" y="71"/>
                      </a:cubicBezTo>
                      <a:cubicBezTo>
                        <a:pt x="76" y="66"/>
                        <a:pt x="72" y="60"/>
                        <a:pt x="66" y="55"/>
                      </a:cubicBezTo>
                      <a:cubicBezTo>
                        <a:pt x="57" y="47"/>
                        <a:pt x="49" y="40"/>
                        <a:pt x="44" y="32"/>
                      </a:cubicBezTo>
                      <a:cubicBezTo>
                        <a:pt x="42" y="28"/>
                        <a:pt x="40" y="23"/>
                        <a:pt x="39" y="18"/>
                      </a:cubicBezTo>
                      <a:cubicBezTo>
                        <a:pt x="38" y="13"/>
                        <a:pt x="37" y="7"/>
                        <a:pt x="38" y="0"/>
                      </a:cubicBezTo>
                      <a:cubicBezTo>
                        <a:pt x="38" y="0"/>
                        <a:pt x="26" y="3"/>
                        <a:pt x="16" y="14"/>
                      </a:cubicBezTo>
                      <a:cubicBezTo>
                        <a:pt x="11" y="20"/>
                        <a:pt x="6" y="27"/>
                        <a:pt x="3" y="37"/>
                      </a:cubicBezTo>
                      <a:cubicBezTo>
                        <a:pt x="1" y="46"/>
                        <a:pt x="0" y="57"/>
                        <a:pt x="3" y="72"/>
                      </a:cubicBezTo>
                      <a:cubicBezTo>
                        <a:pt x="5" y="83"/>
                        <a:pt x="9" y="90"/>
                        <a:pt x="13" y="97"/>
                      </a:cubicBezTo>
                      <a:cubicBezTo>
                        <a:pt x="17" y="104"/>
                        <a:pt x="22" y="110"/>
                        <a:pt x="27" y="116"/>
                      </a:cubicBezTo>
                      <a:cubicBezTo>
                        <a:pt x="33" y="122"/>
                        <a:pt x="38" y="129"/>
                        <a:pt x="42" y="137"/>
                      </a:cubicBezTo>
                      <a:cubicBezTo>
                        <a:pt x="47" y="145"/>
                        <a:pt x="50" y="155"/>
                        <a:pt x="52" y="167"/>
                      </a:cubicBezTo>
                      <a:cubicBezTo>
                        <a:pt x="52" y="167"/>
                        <a:pt x="56" y="162"/>
                        <a:pt x="57" y="150"/>
                      </a:cubicBezTo>
                      <a:cubicBezTo>
                        <a:pt x="57" y="145"/>
                        <a:pt x="57" y="138"/>
                        <a:pt x="55" y="130"/>
                      </a:cubicBezTo>
                      <a:cubicBezTo>
                        <a:pt x="54" y="122"/>
                        <a:pt x="50" y="113"/>
                        <a:pt x="45" y="102"/>
                      </a:cubicBezTo>
                      <a:cubicBezTo>
                        <a:pt x="39" y="92"/>
                        <a:pt x="34" y="83"/>
                        <a:pt x="32" y="75"/>
                      </a:cubicBezTo>
                      <a:cubicBezTo>
                        <a:pt x="29" y="68"/>
                        <a:pt x="27" y="61"/>
                        <a:pt x="27" y="56"/>
                      </a:cubicBezTo>
                      <a:cubicBezTo>
                        <a:pt x="25" y="46"/>
                        <a:pt x="27" y="41"/>
                        <a:pt x="27" y="41"/>
                      </a:cubicBezTo>
                      <a:cubicBezTo>
                        <a:pt x="27" y="41"/>
                        <a:pt x="27" y="47"/>
                        <a:pt x="29" y="56"/>
                      </a:cubicBezTo>
                      <a:cubicBezTo>
                        <a:pt x="30" y="61"/>
                        <a:pt x="32" y="67"/>
                        <a:pt x="34" y="73"/>
                      </a:cubicBezTo>
                      <a:cubicBezTo>
                        <a:pt x="36" y="79"/>
                        <a:pt x="39" y="85"/>
                        <a:pt x="43" y="92"/>
                      </a:cubicBezTo>
                      <a:cubicBezTo>
                        <a:pt x="48" y="100"/>
                        <a:pt x="51" y="107"/>
                        <a:pt x="54" y="114"/>
                      </a:cubicBezTo>
                      <a:cubicBezTo>
                        <a:pt x="57" y="120"/>
                        <a:pt x="59" y="126"/>
                        <a:pt x="60" y="132"/>
                      </a:cubicBezTo>
                      <a:cubicBezTo>
                        <a:pt x="62" y="144"/>
                        <a:pt x="62" y="155"/>
                        <a:pt x="60" y="16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108" name="Freeform 26">
                  <a:extLst>
                    <a:ext uri="{FF2B5EF4-FFF2-40B4-BE49-F238E27FC236}">
                      <a16:creationId xmlns:a16="http://schemas.microsoft.com/office/drawing/2014/main" id="{22754D41-F8C1-EA42-5149-48563022FF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71145" y="5220610"/>
                  <a:ext cx="107950" cy="58738"/>
                </a:xfrm>
                <a:custGeom>
                  <a:avLst/>
                  <a:gdLst>
                    <a:gd name="T0" fmla="*/ 153 w 159"/>
                    <a:gd name="T1" fmla="*/ 76 h 85"/>
                    <a:gd name="T2" fmla="*/ 139 w 159"/>
                    <a:gd name="T3" fmla="*/ 76 h 85"/>
                    <a:gd name="T4" fmla="*/ 103 w 159"/>
                    <a:gd name="T5" fmla="*/ 82 h 85"/>
                    <a:gd name="T6" fmla="*/ 73 w 159"/>
                    <a:gd name="T7" fmla="*/ 82 h 85"/>
                    <a:gd name="T8" fmla="*/ 59 w 159"/>
                    <a:gd name="T9" fmla="*/ 75 h 85"/>
                    <a:gd name="T10" fmla="*/ 53 w 159"/>
                    <a:gd name="T11" fmla="*/ 69 h 85"/>
                    <a:gd name="T12" fmla="*/ 47 w 159"/>
                    <a:gd name="T13" fmla="*/ 62 h 85"/>
                    <a:gd name="T14" fmla="*/ 39 w 159"/>
                    <a:gd name="T15" fmla="*/ 50 h 85"/>
                    <a:gd name="T16" fmla="*/ 30 w 159"/>
                    <a:gd name="T17" fmla="*/ 42 h 85"/>
                    <a:gd name="T18" fmla="*/ 0 w 159"/>
                    <a:gd name="T19" fmla="*/ 39 h 85"/>
                    <a:gd name="T20" fmla="*/ 16 w 159"/>
                    <a:gd name="T21" fmla="*/ 17 h 85"/>
                    <a:gd name="T22" fmla="*/ 38 w 159"/>
                    <a:gd name="T23" fmla="*/ 3 h 85"/>
                    <a:gd name="T24" fmla="*/ 54 w 159"/>
                    <a:gd name="T25" fmla="*/ 0 h 85"/>
                    <a:gd name="T26" fmla="*/ 73 w 159"/>
                    <a:gd name="T27" fmla="*/ 2 h 85"/>
                    <a:gd name="T28" fmla="*/ 87 w 159"/>
                    <a:gd name="T29" fmla="*/ 7 h 85"/>
                    <a:gd name="T30" fmla="*/ 98 w 159"/>
                    <a:gd name="T31" fmla="*/ 13 h 85"/>
                    <a:gd name="T32" fmla="*/ 114 w 159"/>
                    <a:gd name="T33" fmla="*/ 31 h 85"/>
                    <a:gd name="T34" fmla="*/ 159 w 159"/>
                    <a:gd name="T35" fmla="*/ 68 h 85"/>
                    <a:gd name="T36" fmla="*/ 141 w 159"/>
                    <a:gd name="T37" fmla="*/ 67 h 85"/>
                    <a:gd name="T38" fmla="*/ 121 w 159"/>
                    <a:gd name="T39" fmla="*/ 61 h 85"/>
                    <a:gd name="T40" fmla="*/ 97 w 159"/>
                    <a:gd name="T41" fmla="*/ 46 h 85"/>
                    <a:gd name="T42" fmla="*/ 73 w 159"/>
                    <a:gd name="T43" fmla="*/ 30 h 85"/>
                    <a:gd name="T44" fmla="*/ 55 w 159"/>
                    <a:gd name="T45" fmla="*/ 25 h 85"/>
                    <a:gd name="T46" fmla="*/ 40 w 159"/>
                    <a:gd name="T47" fmla="*/ 26 h 85"/>
                    <a:gd name="T48" fmla="*/ 55 w 159"/>
                    <a:gd name="T49" fmla="*/ 27 h 85"/>
                    <a:gd name="T50" fmla="*/ 70 w 159"/>
                    <a:gd name="T51" fmla="*/ 32 h 85"/>
                    <a:gd name="T52" fmla="*/ 87 w 159"/>
                    <a:gd name="T53" fmla="*/ 43 h 85"/>
                    <a:gd name="T54" fmla="*/ 106 w 159"/>
                    <a:gd name="T55" fmla="*/ 56 h 85"/>
                    <a:gd name="T56" fmla="*/ 122 w 159"/>
                    <a:gd name="T57" fmla="*/ 66 h 85"/>
                    <a:gd name="T58" fmla="*/ 138 w 159"/>
                    <a:gd name="T59" fmla="*/ 72 h 85"/>
                    <a:gd name="T60" fmla="*/ 153 w 159"/>
                    <a:gd name="T61" fmla="*/ 76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59" h="85">
                      <a:moveTo>
                        <a:pt x="153" y="76"/>
                      </a:moveTo>
                      <a:cubicBezTo>
                        <a:pt x="153" y="76"/>
                        <a:pt x="148" y="75"/>
                        <a:pt x="139" y="76"/>
                      </a:cubicBezTo>
                      <a:cubicBezTo>
                        <a:pt x="130" y="76"/>
                        <a:pt x="118" y="78"/>
                        <a:pt x="103" y="82"/>
                      </a:cubicBezTo>
                      <a:cubicBezTo>
                        <a:pt x="93" y="85"/>
                        <a:pt x="83" y="85"/>
                        <a:pt x="73" y="82"/>
                      </a:cubicBezTo>
                      <a:cubicBezTo>
                        <a:pt x="68" y="81"/>
                        <a:pt x="64" y="78"/>
                        <a:pt x="59" y="75"/>
                      </a:cubicBezTo>
                      <a:cubicBezTo>
                        <a:pt x="57" y="73"/>
                        <a:pt x="55" y="71"/>
                        <a:pt x="53" y="69"/>
                      </a:cubicBezTo>
                      <a:cubicBezTo>
                        <a:pt x="51" y="67"/>
                        <a:pt x="49" y="65"/>
                        <a:pt x="47" y="62"/>
                      </a:cubicBezTo>
                      <a:cubicBezTo>
                        <a:pt x="44" y="58"/>
                        <a:pt x="42" y="54"/>
                        <a:pt x="39" y="50"/>
                      </a:cubicBezTo>
                      <a:cubicBezTo>
                        <a:pt x="36" y="47"/>
                        <a:pt x="33" y="44"/>
                        <a:pt x="30" y="42"/>
                      </a:cubicBezTo>
                      <a:cubicBezTo>
                        <a:pt x="23" y="37"/>
                        <a:pt x="14" y="36"/>
                        <a:pt x="0" y="39"/>
                      </a:cubicBezTo>
                      <a:cubicBezTo>
                        <a:pt x="0" y="39"/>
                        <a:pt x="5" y="27"/>
                        <a:pt x="16" y="17"/>
                      </a:cubicBezTo>
                      <a:cubicBezTo>
                        <a:pt x="22" y="11"/>
                        <a:pt x="29" y="6"/>
                        <a:pt x="38" y="3"/>
                      </a:cubicBezTo>
                      <a:cubicBezTo>
                        <a:pt x="43" y="1"/>
                        <a:pt x="48" y="0"/>
                        <a:pt x="54" y="0"/>
                      </a:cubicBezTo>
                      <a:cubicBezTo>
                        <a:pt x="60" y="0"/>
                        <a:pt x="66" y="0"/>
                        <a:pt x="73" y="2"/>
                      </a:cubicBezTo>
                      <a:cubicBezTo>
                        <a:pt x="78" y="3"/>
                        <a:pt x="83" y="5"/>
                        <a:pt x="87" y="7"/>
                      </a:cubicBezTo>
                      <a:cubicBezTo>
                        <a:pt x="91" y="9"/>
                        <a:pt x="95" y="11"/>
                        <a:pt x="98" y="13"/>
                      </a:cubicBezTo>
                      <a:cubicBezTo>
                        <a:pt x="104" y="19"/>
                        <a:pt x="109" y="24"/>
                        <a:pt x="114" y="31"/>
                      </a:cubicBezTo>
                      <a:cubicBezTo>
                        <a:pt x="125" y="43"/>
                        <a:pt x="135" y="57"/>
                        <a:pt x="159" y="68"/>
                      </a:cubicBezTo>
                      <a:cubicBezTo>
                        <a:pt x="159" y="68"/>
                        <a:pt x="152" y="70"/>
                        <a:pt x="141" y="67"/>
                      </a:cubicBezTo>
                      <a:cubicBezTo>
                        <a:pt x="135" y="66"/>
                        <a:pt x="128" y="64"/>
                        <a:pt x="121" y="61"/>
                      </a:cubicBezTo>
                      <a:cubicBezTo>
                        <a:pt x="114" y="57"/>
                        <a:pt x="106" y="53"/>
                        <a:pt x="97" y="46"/>
                      </a:cubicBezTo>
                      <a:cubicBezTo>
                        <a:pt x="89" y="38"/>
                        <a:pt x="80" y="34"/>
                        <a:pt x="73" y="30"/>
                      </a:cubicBezTo>
                      <a:cubicBezTo>
                        <a:pt x="66" y="27"/>
                        <a:pt x="60" y="26"/>
                        <a:pt x="55" y="25"/>
                      </a:cubicBezTo>
                      <a:cubicBezTo>
                        <a:pt x="45" y="24"/>
                        <a:pt x="40" y="26"/>
                        <a:pt x="40" y="26"/>
                      </a:cubicBezTo>
                      <a:cubicBezTo>
                        <a:pt x="40" y="26"/>
                        <a:pt x="46" y="25"/>
                        <a:pt x="55" y="27"/>
                      </a:cubicBezTo>
                      <a:cubicBezTo>
                        <a:pt x="60" y="28"/>
                        <a:pt x="65" y="30"/>
                        <a:pt x="70" y="32"/>
                      </a:cubicBezTo>
                      <a:cubicBezTo>
                        <a:pt x="76" y="35"/>
                        <a:pt x="82" y="38"/>
                        <a:pt x="87" y="43"/>
                      </a:cubicBezTo>
                      <a:cubicBezTo>
                        <a:pt x="94" y="48"/>
                        <a:pt x="100" y="53"/>
                        <a:pt x="106" y="56"/>
                      </a:cubicBezTo>
                      <a:cubicBezTo>
                        <a:pt x="112" y="60"/>
                        <a:pt x="117" y="63"/>
                        <a:pt x="122" y="66"/>
                      </a:cubicBezTo>
                      <a:cubicBezTo>
                        <a:pt x="128" y="68"/>
                        <a:pt x="133" y="70"/>
                        <a:pt x="138" y="72"/>
                      </a:cubicBezTo>
                      <a:cubicBezTo>
                        <a:pt x="143" y="73"/>
                        <a:pt x="148" y="75"/>
                        <a:pt x="153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109" name="Freeform 27">
                  <a:extLst>
                    <a:ext uri="{FF2B5EF4-FFF2-40B4-BE49-F238E27FC236}">
                      <a16:creationId xmlns:a16="http://schemas.microsoft.com/office/drawing/2014/main" id="{8EB33A20-1419-DCEA-D383-CEB978A498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74333" y="5188860"/>
                  <a:ext cx="57150" cy="122238"/>
                </a:xfrm>
                <a:custGeom>
                  <a:avLst/>
                  <a:gdLst>
                    <a:gd name="T0" fmla="*/ 42 w 85"/>
                    <a:gd name="T1" fmla="*/ 179 h 180"/>
                    <a:gd name="T2" fmla="*/ 50 w 85"/>
                    <a:gd name="T3" fmla="*/ 167 h 180"/>
                    <a:gd name="T4" fmla="*/ 73 w 85"/>
                    <a:gd name="T5" fmla="*/ 136 h 180"/>
                    <a:gd name="T6" fmla="*/ 81 w 85"/>
                    <a:gd name="T7" fmla="*/ 122 h 180"/>
                    <a:gd name="T8" fmla="*/ 85 w 85"/>
                    <a:gd name="T9" fmla="*/ 105 h 180"/>
                    <a:gd name="T10" fmla="*/ 82 w 85"/>
                    <a:gd name="T11" fmla="*/ 85 h 180"/>
                    <a:gd name="T12" fmla="*/ 70 w 85"/>
                    <a:gd name="T13" fmla="*/ 64 h 180"/>
                    <a:gd name="T14" fmla="*/ 51 w 85"/>
                    <a:gd name="T15" fmla="*/ 36 h 180"/>
                    <a:gd name="T16" fmla="*/ 50 w 85"/>
                    <a:gd name="T17" fmla="*/ 0 h 180"/>
                    <a:gd name="T18" fmla="*/ 24 w 85"/>
                    <a:gd name="T19" fmla="*/ 11 h 180"/>
                    <a:gd name="T20" fmla="*/ 7 w 85"/>
                    <a:gd name="T21" fmla="*/ 33 h 180"/>
                    <a:gd name="T22" fmla="*/ 1 w 85"/>
                    <a:gd name="T23" fmla="*/ 70 h 180"/>
                    <a:gd name="T24" fmla="*/ 7 w 85"/>
                    <a:gd name="T25" fmla="*/ 99 h 180"/>
                    <a:gd name="T26" fmla="*/ 18 w 85"/>
                    <a:gd name="T27" fmla="*/ 121 h 180"/>
                    <a:gd name="T28" fmla="*/ 30 w 85"/>
                    <a:gd name="T29" fmla="*/ 146 h 180"/>
                    <a:gd name="T30" fmla="*/ 33 w 85"/>
                    <a:gd name="T31" fmla="*/ 162 h 180"/>
                    <a:gd name="T32" fmla="*/ 33 w 85"/>
                    <a:gd name="T33" fmla="*/ 180 h 180"/>
                    <a:gd name="T34" fmla="*/ 42 w 85"/>
                    <a:gd name="T35" fmla="*/ 163 h 180"/>
                    <a:gd name="T36" fmla="*/ 45 w 85"/>
                    <a:gd name="T37" fmla="*/ 142 h 180"/>
                    <a:gd name="T38" fmla="*/ 39 w 85"/>
                    <a:gd name="T39" fmla="*/ 111 h 180"/>
                    <a:gd name="T40" fmla="*/ 29 w 85"/>
                    <a:gd name="T41" fmla="*/ 58 h 180"/>
                    <a:gd name="T42" fmla="*/ 30 w 85"/>
                    <a:gd name="T43" fmla="*/ 46 h 180"/>
                    <a:gd name="T44" fmla="*/ 32 w 85"/>
                    <a:gd name="T45" fmla="*/ 42 h 180"/>
                    <a:gd name="T46" fmla="*/ 31 w 85"/>
                    <a:gd name="T47" fmla="*/ 46 h 180"/>
                    <a:gd name="T48" fmla="*/ 31 w 85"/>
                    <a:gd name="T49" fmla="*/ 59 h 180"/>
                    <a:gd name="T50" fmla="*/ 39 w 85"/>
                    <a:gd name="T51" fmla="*/ 99 h 180"/>
                    <a:gd name="T52" fmla="*/ 42 w 85"/>
                    <a:gd name="T53" fmla="*/ 179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85" h="180">
                      <a:moveTo>
                        <a:pt x="42" y="179"/>
                      </a:moveTo>
                      <a:cubicBezTo>
                        <a:pt x="42" y="179"/>
                        <a:pt x="45" y="175"/>
                        <a:pt x="50" y="167"/>
                      </a:cubicBezTo>
                      <a:cubicBezTo>
                        <a:pt x="55" y="159"/>
                        <a:pt x="63" y="148"/>
                        <a:pt x="73" y="136"/>
                      </a:cubicBezTo>
                      <a:cubicBezTo>
                        <a:pt x="76" y="132"/>
                        <a:pt x="79" y="127"/>
                        <a:pt x="81" y="122"/>
                      </a:cubicBezTo>
                      <a:cubicBezTo>
                        <a:pt x="83" y="117"/>
                        <a:pt x="85" y="111"/>
                        <a:pt x="85" y="105"/>
                      </a:cubicBezTo>
                      <a:cubicBezTo>
                        <a:pt x="85" y="99"/>
                        <a:pt x="84" y="92"/>
                        <a:pt x="82" y="85"/>
                      </a:cubicBezTo>
                      <a:cubicBezTo>
                        <a:pt x="79" y="78"/>
                        <a:pt x="76" y="71"/>
                        <a:pt x="70" y="64"/>
                      </a:cubicBezTo>
                      <a:cubicBezTo>
                        <a:pt x="62" y="54"/>
                        <a:pt x="55" y="45"/>
                        <a:pt x="51" y="36"/>
                      </a:cubicBezTo>
                      <a:cubicBezTo>
                        <a:pt x="47" y="26"/>
                        <a:pt x="46" y="15"/>
                        <a:pt x="50" y="0"/>
                      </a:cubicBezTo>
                      <a:cubicBezTo>
                        <a:pt x="50" y="0"/>
                        <a:pt x="37" y="2"/>
                        <a:pt x="24" y="11"/>
                      </a:cubicBezTo>
                      <a:cubicBezTo>
                        <a:pt x="18" y="16"/>
                        <a:pt x="12" y="23"/>
                        <a:pt x="7" y="33"/>
                      </a:cubicBezTo>
                      <a:cubicBezTo>
                        <a:pt x="3" y="42"/>
                        <a:pt x="0" y="55"/>
                        <a:pt x="1" y="70"/>
                      </a:cubicBezTo>
                      <a:cubicBezTo>
                        <a:pt x="1" y="81"/>
                        <a:pt x="3" y="91"/>
                        <a:pt x="7" y="99"/>
                      </a:cubicBezTo>
                      <a:cubicBezTo>
                        <a:pt x="10" y="107"/>
                        <a:pt x="14" y="114"/>
                        <a:pt x="18" y="121"/>
                      </a:cubicBezTo>
                      <a:cubicBezTo>
                        <a:pt x="23" y="129"/>
                        <a:pt x="27" y="137"/>
                        <a:pt x="30" y="146"/>
                      </a:cubicBezTo>
                      <a:cubicBezTo>
                        <a:pt x="31" y="151"/>
                        <a:pt x="32" y="156"/>
                        <a:pt x="33" y="162"/>
                      </a:cubicBezTo>
                      <a:cubicBezTo>
                        <a:pt x="33" y="167"/>
                        <a:pt x="34" y="173"/>
                        <a:pt x="33" y="180"/>
                      </a:cubicBezTo>
                      <a:cubicBezTo>
                        <a:pt x="33" y="180"/>
                        <a:pt x="38" y="175"/>
                        <a:pt x="42" y="163"/>
                      </a:cubicBezTo>
                      <a:cubicBezTo>
                        <a:pt x="43" y="158"/>
                        <a:pt x="45" y="150"/>
                        <a:pt x="45" y="142"/>
                      </a:cubicBezTo>
                      <a:cubicBezTo>
                        <a:pt x="45" y="133"/>
                        <a:pt x="43" y="122"/>
                        <a:pt x="39" y="111"/>
                      </a:cubicBezTo>
                      <a:cubicBezTo>
                        <a:pt x="31" y="86"/>
                        <a:pt x="28" y="69"/>
                        <a:pt x="29" y="58"/>
                      </a:cubicBezTo>
                      <a:cubicBezTo>
                        <a:pt x="29" y="52"/>
                        <a:pt x="30" y="48"/>
                        <a:pt x="30" y="46"/>
                      </a:cubicBezTo>
                      <a:cubicBezTo>
                        <a:pt x="31" y="43"/>
                        <a:pt x="32" y="42"/>
                        <a:pt x="32" y="42"/>
                      </a:cubicBezTo>
                      <a:cubicBezTo>
                        <a:pt x="32" y="42"/>
                        <a:pt x="31" y="43"/>
                        <a:pt x="31" y="46"/>
                      </a:cubicBezTo>
                      <a:cubicBezTo>
                        <a:pt x="31" y="49"/>
                        <a:pt x="31" y="53"/>
                        <a:pt x="31" y="59"/>
                      </a:cubicBezTo>
                      <a:cubicBezTo>
                        <a:pt x="32" y="69"/>
                        <a:pt x="34" y="83"/>
                        <a:pt x="39" y="99"/>
                      </a:cubicBezTo>
                      <a:cubicBezTo>
                        <a:pt x="53" y="136"/>
                        <a:pt x="50" y="158"/>
                        <a:pt x="42" y="1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110" name="Freeform 28">
                  <a:extLst>
                    <a:ext uri="{FF2B5EF4-FFF2-40B4-BE49-F238E27FC236}">
                      <a16:creationId xmlns:a16="http://schemas.microsoft.com/office/drawing/2014/main" id="{497DE9B4-104A-03CB-CD19-329E40AB71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14008" y="5288872"/>
                  <a:ext cx="106363" cy="68263"/>
                </a:xfrm>
                <a:custGeom>
                  <a:avLst/>
                  <a:gdLst>
                    <a:gd name="T0" fmla="*/ 149 w 156"/>
                    <a:gd name="T1" fmla="*/ 102 h 102"/>
                    <a:gd name="T2" fmla="*/ 134 w 156"/>
                    <a:gd name="T3" fmla="*/ 98 h 102"/>
                    <a:gd name="T4" fmla="*/ 95 w 156"/>
                    <a:gd name="T5" fmla="*/ 96 h 102"/>
                    <a:gd name="T6" fmla="*/ 65 w 156"/>
                    <a:gd name="T7" fmla="*/ 89 h 102"/>
                    <a:gd name="T8" fmla="*/ 52 w 156"/>
                    <a:gd name="T9" fmla="*/ 79 h 102"/>
                    <a:gd name="T10" fmla="*/ 43 w 156"/>
                    <a:gd name="T11" fmla="*/ 63 h 102"/>
                    <a:gd name="T12" fmla="*/ 30 w 156"/>
                    <a:gd name="T13" fmla="*/ 40 h 102"/>
                    <a:gd name="T14" fmla="*/ 18 w 156"/>
                    <a:gd name="T15" fmla="*/ 33 h 102"/>
                    <a:gd name="T16" fmla="*/ 0 w 156"/>
                    <a:gd name="T17" fmla="*/ 32 h 102"/>
                    <a:gd name="T18" fmla="*/ 21 w 156"/>
                    <a:gd name="T19" fmla="*/ 12 h 102"/>
                    <a:gd name="T20" fmla="*/ 47 w 156"/>
                    <a:gd name="T21" fmla="*/ 2 h 102"/>
                    <a:gd name="T22" fmla="*/ 83 w 156"/>
                    <a:gd name="T23" fmla="*/ 7 h 102"/>
                    <a:gd name="T24" fmla="*/ 97 w 156"/>
                    <a:gd name="T25" fmla="*/ 15 h 102"/>
                    <a:gd name="T26" fmla="*/ 106 w 156"/>
                    <a:gd name="T27" fmla="*/ 25 h 102"/>
                    <a:gd name="T28" fmla="*/ 114 w 156"/>
                    <a:gd name="T29" fmla="*/ 35 h 102"/>
                    <a:gd name="T30" fmla="*/ 120 w 156"/>
                    <a:gd name="T31" fmla="*/ 46 h 102"/>
                    <a:gd name="T32" fmla="*/ 156 w 156"/>
                    <a:gd name="T33" fmla="*/ 96 h 102"/>
                    <a:gd name="T34" fmla="*/ 138 w 156"/>
                    <a:gd name="T35" fmla="*/ 90 h 102"/>
                    <a:gd name="T36" fmla="*/ 119 w 156"/>
                    <a:gd name="T37" fmla="*/ 79 h 102"/>
                    <a:gd name="T38" fmla="*/ 109 w 156"/>
                    <a:gd name="T39" fmla="*/ 69 h 102"/>
                    <a:gd name="T40" fmla="*/ 104 w 156"/>
                    <a:gd name="T41" fmla="*/ 64 h 102"/>
                    <a:gd name="T42" fmla="*/ 98 w 156"/>
                    <a:gd name="T43" fmla="*/ 57 h 102"/>
                    <a:gd name="T44" fmla="*/ 87 w 156"/>
                    <a:gd name="T45" fmla="*/ 45 h 102"/>
                    <a:gd name="T46" fmla="*/ 77 w 156"/>
                    <a:gd name="T47" fmla="*/ 37 h 102"/>
                    <a:gd name="T48" fmla="*/ 68 w 156"/>
                    <a:gd name="T49" fmla="*/ 31 h 102"/>
                    <a:gd name="T50" fmla="*/ 60 w 156"/>
                    <a:gd name="T51" fmla="*/ 28 h 102"/>
                    <a:gd name="T52" fmla="*/ 44 w 156"/>
                    <a:gd name="T53" fmla="*/ 25 h 102"/>
                    <a:gd name="T54" fmla="*/ 59 w 156"/>
                    <a:gd name="T55" fmla="*/ 30 h 102"/>
                    <a:gd name="T56" fmla="*/ 73 w 156"/>
                    <a:gd name="T57" fmla="*/ 38 h 102"/>
                    <a:gd name="T58" fmla="*/ 89 w 156"/>
                    <a:gd name="T59" fmla="*/ 52 h 102"/>
                    <a:gd name="T60" fmla="*/ 149 w 156"/>
                    <a:gd name="T61" fmla="*/ 102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56" h="102">
                      <a:moveTo>
                        <a:pt x="149" y="102"/>
                      </a:moveTo>
                      <a:cubicBezTo>
                        <a:pt x="149" y="102"/>
                        <a:pt x="143" y="100"/>
                        <a:pt x="134" y="98"/>
                      </a:cubicBezTo>
                      <a:cubicBezTo>
                        <a:pt x="125" y="97"/>
                        <a:pt x="111" y="95"/>
                        <a:pt x="95" y="96"/>
                      </a:cubicBezTo>
                      <a:cubicBezTo>
                        <a:pt x="85" y="96"/>
                        <a:pt x="74" y="94"/>
                        <a:pt x="65" y="89"/>
                      </a:cubicBezTo>
                      <a:cubicBezTo>
                        <a:pt x="60" y="87"/>
                        <a:pt x="56" y="83"/>
                        <a:pt x="52" y="79"/>
                      </a:cubicBezTo>
                      <a:cubicBezTo>
                        <a:pt x="48" y="75"/>
                        <a:pt x="45" y="69"/>
                        <a:pt x="43" y="63"/>
                      </a:cubicBezTo>
                      <a:cubicBezTo>
                        <a:pt x="39" y="54"/>
                        <a:pt x="36" y="46"/>
                        <a:pt x="30" y="40"/>
                      </a:cubicBezTo>
                      <a:cubicBezTo>
                        <a:pt x="27" y="37"/>
                        <a:pt x="23" y="35"/>
                        <a:pt x="18" y="33"/>
                      </a:cubicBezTo>
                      <a:cubicBezTo>
                        <a:pt x="13" y="32"/>
                        <a:pt x="7" y="31"/>
                        <a:pt x="0" y="32"/>
                      </a:cubicBezTo>
                      <a:cubicBezTo>
                        <a:pt x="0" y="32"/>
                        <a:pt x="7" y="21"/>
                        <a:pt x="21" y="12"/>
                      </a:cubicBezTo>
                      <a:cubicBezTo>
                        <a:pt x="28" y="7"/>
                        <a:pt x="37" y="3"/>
                        <a:pt x="47" y="2"/>
                      </a:cubicBezTo>
                      <a:cubicBezTo>
                        <a:pt x="57" y="0"/>
                        <a:pt x="70" y="1"/>
                        <a:pt x="83" y="7"/>
                      </a:cubicBezTo>
                      <a:cubicBezTo>
                        <a:pt x="89" y="10"/>
                        <a:pt x="93" y="12"/>
                        <a:pt x="97" y="15"/>
                      </a:cubicBezTo>
                      <a:cubicBezTo>
                        <a:pt x="101" y="18"/>
                        <a:pt x="104" y="21"/>
                        <a:pt x="106" y="25"/>
                      </a:cubicBezTo>
                      <a:cubicBezTo>
                        <a:pt x="109" y="28"/>
                        <a:pt x="112" y="31"/>
                        <a:pt x="114" y="35"/>
                      </a:cubicBezTo>
                      <a:cubicBezTo>
                        <a:pt x="116" y="39"/>
                        <a:pt x="118" y="42"/>
                        <a:pt x="120" y="46"/>
                      </a:cubicBezTo>
                      <a:cubicBezTo>
                        <a:pt x="127" y="62"/>
                        <a:pt x="135" y="78"/>
                        <a:pt x="156" y="96"/>
                      </a:cubicBezTo>
                      <a:cubicBezTo>
                        <a:pt x="156" y="96"/>
                        <a:pt x="149" y="95"/>
                        <a:pt x="138" y="90"/>
                      </a:cubicBezTo>
                      <a:cubicBezTo>
                        <a:pt x="132" y="88"/>
                        <a:pt x="126" y="84"/>
                        <a:pt x="119" y="79"/>
                      </a:cubicBezTo>
                      <a:cubicBezTo>
                        <a:pt x="116" y="76"/>
                        <a:pt x="112" y="73"/>
                        <a:pt x="109" y="69"/>
                      </a:cubicBezTo>
                      <a:cubicBezTo>
                        <a:pt x="107" y="68"/>
                        <a:pt x="105" y="66"/>
                        <a:pt x="104" y="64"/>
                      </a:cubicBezTo>
                      <a:cubicBezTo>
                        <a:pt x="102" y="62"/>
                        <a:pt x="100" y="60"/>
                        <a:pt x="98" y="57"/>
                      </a:cubicBezTo>
                      <a:cubicBezTo>
                        <a:pt x="95" y="53"/>
                        <a:pt x="91" y="49"/>
                        <a:pt x="87" y="45"/>
                      </a:cubicBezTo>
                      <a:cubicBezTo>
                        <a:pt x="84" y="42"/>
                        <a:pt x="80" y="39"/>
                        <a:pt x="77" y="37"/>
                      </a:cubicBezTo>
                      <a:cubicBezTo>
                        <a:pt x="74" y="34"/>
                        <a:pt x="71" y="33"/>
                        <a:pt x="68" y="31"/>
                      </a:cubicBezTo>
                      <a:cubicBezTo>
                        <a:pt x="65" y="30"/>
                        <a:pt x="62" y="28"/>
                        <a:pt x="60" y="28"/>
                      </a:cubicBezTo>
                      <a:cubicBezTo>
                        <a:pt x="50" y="24"/>
                        <a:pt x="44" y="25"/>
                        <a:pt x="44" y="25"/>
                      </a:cubicBezTo>
                      <a:cubicBezTo>
                        <a:pt x="44" y="25"/>
                        <a:pt x="50" y="26"/>
                        <a:pt x="59" y="30"/>
                      </a:cubicBezTo>
                      <a:cubicBezTo>
                        <a:pt x="64" y="32"/>
                        <a:pt x="68" y="34"/>
                        <a:pt x="73" y="38"/>
                      </a:cubicBezTo>
                      <a:cubicBezTo>
                        <a:pt x="79" y="42"/>
                        <a:pt x="84" y="46"/>
                        <a:pt x="89" y="52"/>
                      </a:cubicBezTo>
                      <a:cubicBezTo>
                        <a:pt x="111" y="80"/>
                        <a:pt x="128" y="92"/>
                        <a:pt x="149" y="10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111" name="Freeform 29">
                  <a:extLst>
                    <a:ext uri="{FF2B5EF4-FFF2-40B4-BE49-F238E27FC236}">
                      <a16:creationId xmlns:a16="http://schemas.microsoft.com/office/drawing/2014/main" id="{C4C8FED4-C485-72F8-3CB8-1AA49AAF8E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21958" y="5279347"/>
                  <a:ext cx="57150" cy="125413"/>
                </a:xfrm>
                <a:custGeom>
                  <a:avLst/>
                  <a:gdLst>
                    <a:gd name="T0" fmla="*/ 15 w 84"/>
                    <a:gd name="T1" fmla="*/ 187 h 187"/>
                    <a:gd name="T2" fmla="*/ 27 w 84"/>
                    <a:gd name="T3" fmla="*/ 176 h 187"/>
                    <a:gd name="T4" fmla="*/ 60 w 84"/>
                    <a:gd name="T5" fmla="*/ 151 h 187"/>
                    <a:gd name="T6" fmla="*/ 72 w 84"/>
                    <a:gd name="T7" fmla="*/ 139 h 187"/>
                    <a:gd name="T8" fmla="*/ 80 w 84"/>
                    <a:gd name="T9" fmla="*/ 122 h 187"/>
                    <a:gd name="T10" fmla="*/ 76 w 84"/>
                    <a:gd name="T11" fmla="*/ 75 h 187"/>
                    <a:gd name="T12" fmla="*/ 68 w 84"/>
                    <a:gd name="T13" fmla="*/ 56 h 187"/>
                    <a:gd name="T14" fmla="*/ 63 w 84"/>
                    <a:gd name="T15" fmla="*/ 39 h 187"/>
                    <a:gd name="T16" fmla="*/ 69 w 84"/>
                    <a:gd name="T17" fmla="*/ 1 h 187"/>
                    <a:gd name="T18" fmla="*/ 60 w 84"/>
                    <a:gd name="T19" fmla="*/ 1 h 187"/>
                    <a:gd name="T20" fmla="*/ 40 w 84"/>
                    <a:gd name="T21" fmla="*/ 6 h 187"/>
                    <a:gd name="T22" fmla="*/ 18 w 84"/>
                    <a:gd name="T23" fmla="*/ 25 h 187"/>
                    <a:gd name="T24" fmla="*/ 9 w 84"/>
                    <a:gd name="T25" fmla="*/ 41 h 187"/>
                    <a:gd name="T26" fmla="*/ 2 w 84"/>
                    <a:gd name="T27" fmla="*/ 62 h 187"/>
                    <a:gd name="T28" fmla="*/ 0 w 84"/>
                    <a:gd name="T29" fmla="*/ 79 h 187"/>
                    <a:gd name="T30" fmla="*/ 1 w 84"/>
                    <a:gd name="T31" fmla="*/ 94 h 187"/>
                    <a:gd name="T32" fmla="*/ 4 w 84"/>
                    <a:gd name="T33" fmla="*/ 107 h 187"/>
                    <a:gd name="T34" fmla="*/ 7 w 84"/>
                    <a:gd name="T35" fmla="*/ 120 h 187"/>
                    <a:gd name="T36" fmla="*/ 12 w 84"/>
                    <a:gd name="T37" fmla="*/ 149 h 187"/>
                    <a:gd name="T38" fmla="*/ 11 w 84"/>
                    <a:gd name="T39" fmla="*/ 166 h 187"/>
                    <a:gd name="T40" fmla="*/ 9 w 84"/>
                    <a:gd name="T41" fmla="*/ 175 h 187"/>
                    <a:gd name="T42" fmla="*/ 5 w 84"/>
                    <a:gd name="T43" fmla="*/ 185 h 187"/>
                    <a:gd name="T44" fmla="*/ 10 w 84"/>
                    <a:gd name="T45" fmla="*/ 182 h 187"/>
                    <a:gd name="T46" fmla="*/ 19 w 84"/>
                    <a:gd name="T47" fmla="*/ 170 h 187"/>
                    <a:gd name="T48" fmla="*/ 29 w 84"/>
                    <a:gd name="T49" fmla="*/ 149 h 187"/>
                    <a:gd name="T50" fmla="*/ 31 w 84"/>
                    <a:gd name="T51" fmla="*/ 133 h 187"/>
                    <a:gd name="T52" fmla="*/ 32 w 84"/>
                    <a:gd name="T53" fmla="*/ 115 h 187"/>
                    <a:gd name="T54" fmla="*/ 31 w 84"/>
                    <a:gd name="T55" fmla="*/ 96 h 187"/>
                    <a:gd name="T56" fmla="*/ 31 w 84"/>
                    <a:gd name="T57" fmla="*/ 80 h 187"/>
                    <a:gd name="T58" fmla="*/ 34 w 84"/>
                    <a:gd name="T59" fmla="*/ 57 h 187"/>
                    <a:gd name="T60" fmla="*/ 41 w 84"/>
                    <a:gd name="T61" fmla="*/ 41 h 187"/>
                    <a:gd name="T62" fmla="*/ 37 w 84"/>
                    <a:gd name="T63" fmla="*/ 58 h 187"/>
                    <a:gd name="T64" fmla="*/ 35 w 84"/>
                    <a:gd name="T65" fmla="*/ 67 h 187"/>
                    <a:gd name="T66" fmla="*/ 34 w 84"/>
                    <a:gd name="T67" fmla="*/ 78 h 187"/>
                    <a:gd name="T68" fmla="*/ 35 w 84"/>
                    <a:gd name="T69" fmla="*/ 103 h 187"/>
                    <a:gd name="T70" fmla="*/ 36 w 84"/>
                    <a:gd name="T71" fmla="*/ 131 h 187"/>
                    <a:gd name="T72" fmla="*/ 32 w 84"/>
                    <a:gd name="T73" fmla="*/ 154 h 187"/>
                    <a:gd name="T74" fmla="*/ 25 w 84"/>
                    <a:gd name="T75" fmla="*/ 172 h 187"/>
                    <a:gd name="T76" fmla="*/ 15 w 84"/>
                    <a:gd name="T77" fmla="*/ 187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84" h="187">
                      <a:moveTo>
                        <a:pt x="15" y="187"/>
                      </a:moveTo>
                      <a:cubicBezTo>
                        <a:pt x="15" y="187"/>
                        <a:pt x="19" y="183"/>
                        <a:pt x="27" y="176"/>
                      </a:cubicBezTo>
                      <a:cubicBezTo>
                        <a:pt x="35" y="170"/>
                        <a:pt x="45" y="161"/>
                        <a:pt x="60" y="151"/>
                      </a:cubicBezTo>
                      <a:cubicBezTo>
                        <a:pt x="64" y="148"/>
                        <a:pt x="68" y="144"/>
                        <a:pt x="72" y="139"/>
                      </a:cubicBezTo>
                      <a:cubicBezTo>
                        <a:pt x="76" y="134"/>
                        <a:pt x="78" y="129"/>
                        <a:pt x="80" y="122"/>
                      </a:cubicBezTo>
                      <a:cubicBezTo>
                        <a:pt x="84" y="109"/>
                        <a:pt x="83" y="93"/>
                        <a:pt x="76" y="75"/>
                      </a:cubicBezTo>
                      <a:cubicBezTo>
                        <a:pt x="73" y="68"/>
                        <a:pt x="70" y="62"/>
                        <a:pt x="68" y="56"/>
                      </a:cubicBezTo>
                      <a:cubicBezTo>
                        <a:pt x="66" y="51"/>
                        <a:pt x="64" y="45"/>
                        <a:pt x="63" y="39"/>
                      </a:cubicBezTo>
                      <a:cubicBezTo>
                        <a:pt x="61" y="28"/>
                        <a:pt x="62" y="16"/>
                        <a:pt x="69" y="1"/>
                      </a:cubicBezTo>
                      <a:cubicBezTo>
                        <a:pt x="69" y="1"/>
                        <a:pt x="66" y="0"/>
                        <a:pt x="60" y="1"/>
                      </a:cubicBezTo>
                      <a:cubicBezTo>
                        <a:pt x="55" y="1"/>
                        <a:pt x="47" y="3"/>
                        <a:pt x="40" y="6"/>
                      </a:cubicBezTo>
                      <a:cubicBezTo>
                        <a:pt x="32" y="10"/>
                        <a:pt x="24" y="16"/>
                        <a:pt x="18" y="25"/>
                      </a:cubicBezTo>
                      <a:cubicBezTo>
                        <a:pt x="14" y="29"/>
                        <a:pt x="11" y="35"/>
                        <a:pt x="9" y="41"/>
                      </a:cubicBezTo>
                      <a:cubicBezTo>
                        <a:pt x="6" y="47"/>
                        <a:pt x="4" y="54"/>
                        <a:pt x="2" y="62"/>
                      </a:cubicBezTo>
                      <a:cubicBezTo>
                        <a:pt x="1" y="68"/>
                        <a:pt x="0" y="74"/>
                        <a:pt x="0" y="79"/>
                      </a:cubicBezTo>
                      <a:cubicBezTo>
                        <a:pt x="0" y="84"/>
                        <a:pt x="0" y="89"/>
                        <a:pt x="1" y="94"/>
                      </a:cubicBezTo>
                      <a:cubicBezTo>
                        <a:pt x="2" y="98"/>
                        <a:pt x="3" y="103"/>
                        <a:pt x="4" y="107"/>
                      </a:cubicBezTo>
                      <a:cubicBezTo>
                        <a:pt x="5" y="112"/>
                        <a:pt x="6" y="116"/>
                        <a:pt x="7" y="120"/>
                      </a:cubicBezTo>
                      <a:cubicBezTo>
                        <a:pt x="10" y="129"/>
                        <a:pt x="12" y="139"/>
                        <a:pt x="12" y="149"/>
                      </a:cubicBezTo>
                      <a:cubicBezTo>
                        <a:pt x="12" y="154"/>
                        <a:pt x="12" y="160"/>
                        <a:pt x="11" y="166"/>
                      </a:cubicBezTo>
                      <a:cubicBezTo>
                        <a:pt x="10" y="169"/>
                        <a:pt x="10" y="172"/>
                        <a:pt x="9" y="175"/>
                      </a:cubicBezTo>
                      <a:cubicBezTo>
                        <a:pt x="8" y="178"/>
                        <a:pt x="7" y="181"/>
                        <a:pt x="5" y="185"/>
                      </a:cubicBezTo>
                      <a:cubicBezTo>
                        <a:pt x="5" y="185"/>
                        <a:pt x="7" y="184"/>
                        <a:pt x="10" y="182"/>
                      </a:cubicBezTo>
                      <a:cubicBezTo>
                        <a:pt x="12" y="179"/>
                        <a:pt x="16" y="176"/>
                        <a:pt x="19" y="170"/>
                      </a:cubicBezTo>
                      <a:cubicBezTo>
                        <a:pt x="23" y="165"/>
                        <a:pt x="26" y="158"/>
                        <a:pt x="29" y="149"/>
                      </a:cubicBezTo>
                      <a:cubicBezTo>
                        <a:pt x="30" y="144"/>
                        <a:pt x="31" y="139"/>
                        <a:pt x="31" y="133"/>
                      </a:cubicBezTo>
                      <a:cubicBezTo>
                        <a:pt x="32" y="128"/>
                        <a:pt x="32" y="122"/>
                        <a:pt x="32" y="115"/>
                      </a:cubicBezTo>
                      <a:cubicBezTo>
                        <a:pt x="31" y="108"/>
                        <a:pt x="31" y="101"/>
                        <a:pt x="31" y="96"/>
                      </a:cubicBezTo>
                      <a:cubicBezTo>
                        <a:pt x="31" y="90"/>
                        <a:pt x="31" y="84"/>
                        <a:pt x="31" y="80"/>
                      </a:cubicBezTo>
                      <a:cubicBezTo>
                        <a:pt x="32" y="70"/>
                        <a:pt x="33" y="63"/>
                        <a:pt x="34" y="57"/>
                      </a:cubicBezTo>
                      <a:cubicBezTo>
                        <a:pt x="37" y="45"/>
                        <a:pt x="41" y="41"/>
                        <a:pt x="41" y="41"/>
                      </a:cubicBezTo>
                      <a:cubicBezTo>
                        <a:pt x="41" y="41"/>
                        <a:pt x="38" y="47"/>
                        <a:pt x="37" y="58"/>
                      </a:cubicBezTo>
                      <a:cubicBezTo>
                        <a:pt x="36" y="61"/>
                        <a:pt x="36" y="64"/>
                        <a:pt x="35" y="67"/>
                      </a:cubicBezTo>
                      <a:cubicBezTo>
                        <a:pt x="35" y="71"/>
                        <a:pt x="35" y="74"/>
                        <a:pt x="34" y="78"/>
                      </a:cubicBezTo>
                      <a:cubicBezTo>
                        <a:pt x="34" y="85"/>
                        <a:pt x="34" y="94"/>
                        <a:pt x="35" y="103"/>
                      </a:cubicBezTo>
                      <a:cubicBezTo>
                        <a:pt x="36" y="114"/>
                        <a:pt x="36" y="123"/>
                        <a:pt x="36" y="131"/>
                      </a:cubicBezTo>
                      <a:cubicBezTo>
                        <a:pt x="35" y="140"/>
                        <a:pt x="34" y="147"/>
                        <a:pt x="32" y="154"/>
                      </a:cubicBezTo>
                      <a:cubicBezTo>
                        <a:pt x="30" y="160"/>
                        <a:pt x="28" y="166"/>
                        <a:pt x="25" y="172"/>
                      </a:cubicBezTo>
                      <a:cubicBezTo>
                        <a:pt x="22" y="177"/>
                        <a:pt x="19" y="182"/>
                        <a:pt x="15" y="18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112" name="Freeform 30">
                  <a:extLst>
                    <a:ext uri="{FF2B5EF4-FFF2-40B4-BE49-F238E27FC236}">
                      <a16:creationId xmlns:a16="http://schemas.microsoft.com/office/drawing/2014/main" id="{A79F63A2-17E0-09C4-5825-EDBA865C2A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42583" y="5368247"/>
                  <a:ext cx="93663" cy="88900"/>
                </a:xfrm>
                <a:custGeom>
                  <a:avLst/>
                  <a:gdLst>
                    <a:gd name="T0" fmla="*/ 129 w 138"/>
                    <a:gd name="T1" fmla="*/ 131 h 131"/>
                    <a:gd name="T2" fmla="*/ 125 w 138"/>
                    <a:gd name="T3" fmla="*/ 129 h 131"/>
                    <a:gd name="T4" fmla="*/ 115 w 138"/>
                    <a:gd name="T5" fmla="*/ 123 h 131"/>
                    <a:gd name="T6" fmla="*/ 76 w 138"/>
                    <a:gd name="T7" fmla="*/ 108 h 131"/>
                    <a:gd name="T8" fmla="*/ 48 w 138"/>
                    <a:gd name="T9" fmla="*/ 92 h 131"/>
                    <a:gd name="T10" fmla="*/ 38 w 138"/>
                    <a:gd name="T11" fmla="*/ 78 h 131"/>
                    <a:gd name="T12" fmla="*/ 34 w 138"/>
                    <a:gd name="T13" fmla="*/ 60 h 131"/>
                    <a:gd name="T14" fmla="*/ 27 w 138"/>
                    <a:gd name="T15" fmla="*/ 34 h 131"/>
                    <a:gd name="T16" fmla="*/ 18 w 138"/>
                    <a:gd name="T17" fmla="*/ 25 h 131"/>
                    <a:gd name="T18" fmla="*/ 0 w 138"/>
                    <a:gd name="T19" fmla="*/ 19 h 131"/>
                    <a:gd name="T20" fmla="*/ 7 w 138"/>
                    <a:gd name="T21" fmla="*/ 14 h 131"/>
                    <a:gd name="T22" fmla="*/ 27 w 138"/>
                    <a:gd name="T23" fmla="*/ 4 h 131"/>
                    <a:gd name="T24" fmla="*/ 56 w 138"/>
                    <a:gd name="T25" fmla="*/ 1 h 131"/>
                    <a:gd name="T26" fmla="*/ 73 w 138"/>
                    <a:gd name="T27" fmla="*/ 5 h 131"/>
                    <a:gd name="T28" fmla="*/ 82 w 138"/>
                    <a:gd name="T29" fmla="*/ 10 h 131"/>
                    <a:gd name="T30" fmla="*/ 92 w 138"/>
                    <a:gd name="T31" fmla="*/ 16 h 131"/>
                    <a:gd name="T32" fmla="*/ 103 w 138"/>
                    <a:gd name="T33" fmla="*/ 28 h 131"/>
                    <a:gd name="T34" fmla="*/ 110 w 138"/>
                    <a:gd name="T35" fmla="*/ 40 h 131"/>
                    <a:gd name="T36" fmla="*/ 113 w 138"/>
                    <a:gd name="T37" fmla="*/ 46 h 131"/>
                    <a:gd name="T38" fmla="*/ 114 w 138"/>
                    <a:gd name="T39" fmla="*/ 52 h 131"/>
                    <a:gd name="T40" fmla="*/ 117 w 138"/>
                    <a:gd name="T41" fmla="*/ 66 h 131"/>
                    <a:gd name="T42" fmla="*/ 119 w 138"/>
                    <a:gd name="T43" fmla="*/ 79 h 131"/>
                    <a:gd name="T44" fmla="*/ 123 w 138"/>
                    <a:gd name="T45" fmla="*/ 94 h 131"/>
                    <a:gd name="T46" fmla="*/ 129 w 138"/>
                    <a:gd name="T47" fmla="*/ 110 h 131"/>
                    <a:gd name="T48" fmla="*/ 138 w 138"/>
                    <a:gd name="T49" fmla="*/ 128 h 131"/>
                    <a:gd name="T50" fmla="*/ 121 w 138"/>
                    <a:gd name="T51" fmla="*/ 116 h 131"/>
                    <a:gd name="T52" fmla="*/ 114 w 138"/>
                    <a:gd name="T53" fmla="*/ 108 h 131"/>
                    <a:gd name="T54" fmla="*/ 106 w 138"/>
                    <a:gd name="T55" fmla="*/ 98 h 131"/>
                    <a:gd name="T56" fmla="*/ 92 w 138"/>
                    <a:gd name="T57" fmla="*/ 71 h 131"/>
                    <a:gd name="T58" fmla="*/ 77 w 138"/>
                    <a:gd name="T59" fmla="*/ 44 h 131"/>
                    <a:gd name="T60" fmla="*/ 62 w 138"/>
                    <a:gd name="T61" fmla="*/ 30 h 131"/>
                    <a:gd name="T62" fmla="*/ 47 w 138"/>
                    <a:gd name="T63" fmla="*/ 24 h 131"/>
                    <a:gd name="T64" fmla="*/ 60 w 138"/>
                    <a:gd name="T65" fmla="*/ 32 h 131"/>
                    <a:gd name="T66" fmla="*/ 73 w 138"/>
                    <a:gd name="T67" fmla="*/ 44 h 131"/>
                    <a:gd name="T68" fmla="*/ 79 w 138"/>
                    <a:gd name="T69" fmla="*/ 53 h 131"/>
                    <a:gd name="T70" fmla="*/ 84 w 138"/>
                    <a:gd name="T71" fmla="*/ 63 h 131"/>
                    <a:gd name="T72" fmla="*/ 105 w 138"/>
                    <a:gd name="T73" fmla="*/ 104 h 131"/>
                    <a:gd name="T74" fmla="*/ 116 w 138"/>
                    <a:gd name="T75" fmla="*/ 118 h 131"/>
                    <a:gd name="T76" fmla="*/ 129 w 138"/>
                    <a:gd name="T77" fmla="*/ 131 h 1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38" h="131">
                      <a:moveTo>
                        <a:pt x="129" y="131"/>
                      </a:moveTo>
                      <a:cubicBezTo>
                        <a:pt x="129" y="131"/>
                        <a:pt x="127" y="131"/>
                        <a:pt x="125" y="129"/>
                      </a:cubicBezTo>
                      <a:cubicBezTo>
                        <a:pt x="123" y="127"/>
                        <a:pt x="119" y="125"/>
                        <a:pt x="115" y="123"/>
                      </a:cubicBezTo>
                      <a:cubicBezTo>
                        <a:pt x="106" y="118"/>
                        <a:pt x="93" y="112"/>
                        <a:pt x="76" y="108"/>
                      </a:cubicBezTo>
                      <a:cubicBezTo>
                        <a:pt x="66" y="105"/>
                        <a:pt x="56" y="99"/>
                        <a:pt x="48" y="92"/>
                      </a:cubicBezTo>
                      <a:cubicBezTo>
                        <a:pt x="44" y="88"/>
                        <a:pt x="41" y="83"/>
                        <a:pt x="38" y="78"/>
                      </a:cubicBezTo>
                      <a:cubicBezTo>
                        <a:pt x="36" y="73"/>
                        <a:pt x="34" y="67"/>
                        <a:pt x="34" y="60"/>
                      </a:cubicBezTo>
                      <a:cubicBezTo>
                        <a:pt x="33" y="50"/>
                        <a:pt x="32" y="41"/>
                        <a:pt x="27" y="34"/>
                      </a:cubicBezTo>
                      <a:cubicBezTo>
                        <a:pt x="25" y="30"/>
                        <a:pt x="22" y="27"/>
                        <a:pt x="18" y="25"/>
                      </a:cubicBezTo>
                      <a:cubicBezTo>
                        <a:pt x="13" y="22"/>
                        <a:pt x="7" y="20"/>
                        <a:pt x="0" y="19"/>
                      </a:cubicBezTo>
                      <a:cubicBezTo>
                        <a:pt x="0" y="19"/>
                        <a:pt x="3" y="17"/>
                        <a:pt x="7" y="14"/>
                      </a:cubicBezTo>
                      <a:cubicBezTo>
                        <a:pt x="12" y="11"/>
                        <a:pt x="19" y="7"/>
                        <a:pt x="27" y="4"/>
                      </a:cubicBezTo>
                      <a:cubicBezTo>
                        <a:pt x="35" y="1"/>
                        <a:pt x="45" y="0"/>
                        <a:pt x="56" y="1"/>
                      </a:cubicBezTo>
                      <a:cubicBezTo>
                        <a:pt x="61" y="1"/>
                        <a:pt x="67" y="3"/>
                        <a:pt x="73" y="5"/>
                      </a:cubicBezTo>
                      <a:cubicBezTo>
                        <a:pt x="76" y="6"/>
                        <a:pt x="79" y="8"/>
                        <a:pt x="82" y="10"/>
                      </a:cubicBezTo>
                      <a:cubicBezTo>
                        <a:pt x="85" y="11"/>
                        <a:pt x="88" y="13"/>
                        <a:pt x="92" y="16"/>
                      </a:cubicBezTo>
                      <a:cubicBezTo>
                        <a:pt x="96" y="20"/>
                        <a:pt x="100" y="24"/>
                        <a:pt x="103" y="28"/>
                      </a:cubicBezTo>
                      <a:cubicBezTo>
                        <a:pt x="106" y="32"/>
                        <a:pt x="108" y="36"/>
                        <a:pt x="110" y="40"/>
                      </a:cubicBezTo>
                      <a:cubicBezTo>
                        <a:pt x="111" y="42"/>
                        <a:pt x="112" y="44"/>
                        <a:pt x="113" y="46"/>
                      </a:cubicBezTo>
                      <a:cubicBezTo>
                        <a:pt x="113" y="48"/>
                        <a:pt x="114" y="50"/>
                        <a:pt x="114" y="52"/>
                      </a:cubicBezTo>
                      <a:cubicBezTo>
                        <a:pt x="116" y="57"/>
                        <a:pt x="116" y="61"/>
                        <a:pt x="117" y="66"/>
                      </a:cubicBezTo>
                      <a:cubicBezTo>
                        <a:pt x="118" y="70"/>
                        <a:pt x="119" y="75"/>
                        <a:pt x="119" y="79"/>
                      </a:cubicBezTo>
                      <a:cubicBezTo>
                        <a:pt x="120" y="84"/>
                        <a:pt x="122" y="89"/>
                        <a:pt x="123" y="94"/>
                      </a:cubicBezTo>
                      <a:cubicBezTo>
                        <a:pt x="124" y="99"/>
                        <a:pt x="126" y="104"/>
                        <a:pt x="129" y="110"/>
                      </a:cubicBezTo>
                      <a:cubicBezTo>
                        <a:pt x="131" y="115"/>
                        <a:pt x="134" y="121"/>
                        <a:pt x="138" y="128"/>
                      </a:cubicBezTo>
                      <a:cubicBezTo>
                        <a:pt x="138" y="128"/>
                        <a:pt x="131" y="125"/>
                        <a:pt x="121" y="116"/>
                      </a:cubicBezTo>
                      <a:cubicBezTo>
                        <a:pt x="119" y="114"/>
                        <a:pt x="117" y="111"/>
                        <a:pt x="114" y="108"/>
                      </a:cubicBezTo>
                      <a:cubicBezTo>
                        <a:pt x="112" y="105"/>
                        <a:pt x="109" y="102"/>
                        <a:pt x="106" y="98"/>
                      </a:cubicBezTo>
                      <a:cubicBezTo>
                        <a:pt x="102" y="91"/>
                        <a:pt x="96" y="82"/>
                        <a:pt x="92" y="71"/>
                      </a:cubicBezTo>
                      <a:cubicBezTo>
                        <a:pt x="87" y="59"/>
                        <a:pt x="82" y="50"/>
                        <a:pt x="77" y="44"/>
                      </a:cubicBezTo>
                      <a:cubicBezTo>
                        <a:pt x="71" y="37"/>
                        <a:pt x="66" y="33"/>
                        <a:pt x="62" y="30"/>
                      </a:cubicBezTo>
                      <a:cubicBezTo>
                        <a:pt x="53" y="24"/>
                        <a:pt x="47" y="24"/>
                        <a:pt x="47" y="24"/>
                      </a:cubicBezTo>
                      <a:cubicBezTo>
                        <a:pt x="47" y="24"/>
                        <a:pt x="52" y="26"/>
                        <a:pt x="60" y="32"/>
                      </a:cubicBezTo>
                      <a:cubicBezTo>
                        <a:pt x="64" y="35"/>
                        <a:pt x="68" y="39"/>
                        <a:pt x="73" y="44"/>
                      </a:cubicBezTo>
                      <a:cubicBezTo>
                        <a:pt x="75" y="47"/>
                        <a:pt x="77" y="49"/>
                        <a:pt x="79" y="53"/>
                      </a:cubicBezTo>
                      <a:cubicBezTo>
                        <a:pt x="80" y="56"/>
                        <a:pt x="82" y="59"/>
                        <a:pt x="84" y="63"/>
                      </a:cubicBezTo>
                      <a:cubicBezTo>
                        <a:pt x="91" y="80"/>
                        <a:pt x="97" y="93"/>
                        <a:pt x="105" y="104"/>
                      </a:cubicBezTo>
                      <a:cubicBezTo>
                        <a:pt x="108" y="109"/>
                        <a:pt x="112" y="114"/>
                        <a:pt x="116" y="118"/>
                      </a:cubicBezTo>
                      <a:cubicBezTo>
                        <a:pt x="120" y="123"/>
                        <a:pt x="124" y="127"/>
                        <a:pt x="129" y="13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113" name="Freeform 31">
                  <a:extLst>
                    <a:ext uri="{FF2B5EF4-FFF2-40B4-BE49-F238E27FC236}">
                      <a16:creationId xmlns:a16="http://schemas.microsoft.com/office/drawing/2014/main" id="{A9E98838-A001-EFA4-1C41-9D0FF197BD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25133" y="5390472"/>
                  <a:ext cx="84138" cy="119063"/>
                </a:xfrm>
                <a:custGeom>
                  <a:avLst/>
                  <a:gdLst>
                    <a:gd name="T0" fmla="*/ 9 w 125"/>
                    <a:gd name="T1" fmla="*/ 178 h 178"/>
                    <a:gd name="T2" fmla="*/ 24 w 125"/>
                    <a:gd name="T3" fmla="*/ 172 h 178"/>
                    <a:gd name="T4" fmla="*/ 66 w 125"/>
                    <a:gd name="T5" fmla="*/ 158 h 178"/>
                    <a:gd name="T6" fmla="*/ 83 w 125"/>
                    <a:gd name="T7" fmla="*/ 150 h 178"/>
                    <a:gd name="T8" fmla="*/ 97 w 125"/>
                    <a:gd name="T9" fmla="*/ 136 h 178"/>
                    <a:gd name="T10" fmla="*/ 103 w 125"/>
                    <a:gd name="T11" fmla="*/ 126 h 178"/>
                    <a:gd name="T12" fmla="*/ 106 w 125"/>
                    <a:gd name="T13" fmla="*/ 114 h 178"/>
                    <a:gd name="T14" fmla="*/ 109 w 125"/>
                    <a:gd name="T15" fmla="*/ 100 h 178"/>
                    <a:gd name="T16" fmla="*/ 108 w 125"/>
                    <a:gd name="T17" fmla="*/ 85 h 178"/>
                    <a:gd name="T18" fmla="*/ 108 w 125"/>
                    <a:gd name="T19" fmla="*/ 74 h 178"/>
                    <a:gd name="T20" fmla="*/ 107 w 125"/>
                    <a:gd name="T21" fmla="*/ 63 h 178"/>
                    <a:gd name="T22" fmla="*/ 107 w 125"/>
                    <a:gd name="T23" fmla="*/ 43 h 178"/>
                    <a:gd name="T24" fmla="*/ 125 w 125"/>
                    <a:gd name="T25" fmla="*/ 5 h 178"/>
                    <a:gd name="T26" fmla="*/ 116 w 125"/>
                    <a:gd name="T27" fmla="*/ 2 h 178"/>
                    <a:gd name="T28" fmla="*/ 93 w 125"/>
                    <a:gd name="T29" fmla="*/ 1 h 178"/>
                    <a:gd name="T30" fmla="*/ 65 w 125"/>
                    <a:gd name="T31" fmla="*/ 14 h 178"/>
                    <a:gd name="T32" fmla="*/ 51 w 125"/>
                    <a:gd name="T33" fmla="*/ 28 h 178"/>
                    <a:gd name="T34" fmla="*/ 38 w 125"/>
                    <a:gd name="T35" fmla="*/ 48 h 178"/>
                    <a:gd name="T36" fmla="*/ 31 w 125"/>
                    <a:gd name="T37" fmla="*/ 64 h 178"/>
                    <a:gd name="T38" fmla="*/ 27 w 125"/>
                    <a:gd name="T39" fmla="*/ 80 h 178"/>
                    <a:gd name="T40" fmla="*/ 24 w 125"/>
                    <a:gd name="T41" fmla="*/ 109 h 178"/>
                    <a:gd name="T42" fmla="*/ 23 w 125"/>
                    <a:gd name="T43" fmla="*/ 124 h 178"/>
                    <a:gd name="T44" fmla="*/ 19 w 125"/>
                    <a:gd name="T45" fmla="*/ 139 h 178"/>
                    <a:gd name="T46" fmla="*/ 12 w 125"/>
                    <a:gd name="T47" fmla="*/ 156 h 178"/>
                    <a:gd name="T48" fmla="*/ 0 w 125"/>
                    <a:gd name="T49" fmla="*/ 173 h 178"/>
                    <a:gd name="T50" fmla="*/ 19 w 125"/>
                    <a:gd name="T51" fmla="*/ 163 h 178"/>
                    <a:gd name="T52" fmla="*/ 36 w 125"/>
                    <a:gd name="T53" fmla="*/ 145 h 178"/>
                    <a:gd name="T54" fmla="*/ 44 w 125"/>
                    <a:gd name="T55" fmla="*/ 130 h 178"/>
                    <a:gd name="T56" fmla="*/ 48 w 125"/>
                    <a:gd name="T57" fmla="*/ 121 h 178"/>
                    <a:gd name="T58" fmla="*/ 50 w 125"/>
                    <a:gd name="T59" fmla="*/ 111 h 178"/>
                    <a:gd name="T60" fmla="*/ 62 w 125"/>
                    <a:gd name="T61" fmla="*/ 75 h 178"/>
                    <a:gd name="T62" fmla="*/ 72 w 125"/>
                    <a:gd name="T63" fmla="*/ 52 h 178"/>
                    <a:gd name="T64" fmla="*/ 81 w 125"/>
                    <a:gd name="T65" fmla="*/ 41 h 178"/>
                    <a:gd name="T66" fmla="*/ 84 w 125"/>
                    <a:gd name="T67" fmla="*/ 38 h 178"/>
                    <a:gd name="T68" fmla="*/ 81 w 125"/>
                    <a:gd name="T69" fmla="*/ 42 h 178"/>
                    <a:gd name="T70" fmla="*/ 74 w 125"/>
                    <a:gd name="T71" fmla="*/ 55 h 178"/>
                    <a:gd name="T72" fmla="*/ 66 w 125"/>
                    <a:gd name="T73" fmla="*/ 74 h 178"/>
                    <a:gd name="T74" fmla="*/ 58 w 125"/>
                    <a:gd name="T75" fmla="*/ 100 h 178"/>
                    <a:gd name="T76" fmla="*/ 37 w 125"/>
                    <a:gd name="T77" fmla="*/ 151 h 178"/>
                    <a:gd name="T78" fmla="*/ 24 w 125"/>
                    <a:gd name="T79" fmla="*/ 167 h 178"/>
                    <a:gd name="T80" fmla="*/ 9 w 125"/>
                    <a:gd name="T81" fmla="*/ 178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25" h="178">
                      <a:moveTo>
                        <a:pt x="9" y="178"/>
                      </a:moveTo>
                      <a:cubicBezTo>
                        <a:pt x="9" y="178"/>
                        <a:pt x="14" y="176"/>
                        <a:pt x="24" y="172"/>
                      </a:cubicBezTo>
                      <a:cubicBezTo>
                        <a:pt x="35" y="168"/>
                        <a:pt x="49" y="163"/>
                        <a:pt x="66" y="158"/>
                      </a:cubicBezTo>
                      <a:cubicBezTo>
                        <a:pt x="72" y="156"/>
                        <a:pt x="77" y="154"/>
                        <a:pt x="83" y="150"/>
                      </a:cubicBezTo>
                      <a:cubicBezTo>
                        <a:pt x="88" y="147"/>
                        <a:pt x="93" y="142"/>
                        <a:pt x="97" y="136"/>
                      </a:cubicBezTo>
                      <a:cubicBezTo>
                        <a:pt x="99" y="133"/>
                        <a:pt x="101" y="130"/>
                        <a:pt x="103" y="126"/>
                      </a:cubicBezTo>
                      <a:cubicBezTo>
                        <a:pt x="104" y="122"/>
                        <a:pt x="105" y="118"/>
                        <a:pt x="106" y="114"/>
                      </a:cubicBezTo>
                      <a:cubicBezTo>
                        <a:pt x="107" y="110"/>
                        <a:pt x="108" y="105"/>
                        <a:pt x="109" y="100"/>
                      </a:cubicBezTo>
                      <a:cubicBezTo>
                        <a:pt x="109" y="96"/>
                        <a:pt x="109" y="91"/>
                        <a:pt x="108" y="85"/>
                      </a:cubicBezTo>
                      <a:cubicBezTo>
                        <a:pt x="108" y="81"/>
                        <a:pt x="108" y="78"/>
                        <a:pt x="108" y="74"/>
                      </a:cubicBezTo>
                      <a:cubicBezTo>
                        <a:pt x="107" y="70"/>
                        <a:pt x="107" y="67"/>
                        <a:pt x="107" y="63"/>
                      </a:cubicBezTo>
                      <a:cubicBezTo>
                        <a:pt x="106" y="56"/>
                        <a:pt x="106" y="50"/>
                        <a:pt x="107" y="43"/>
                      </a:cubicBezTo>
                      <a:cubicBezTo>
                        <a:pt x="108" y="31"/>
                        <a:pt x="113" y="19"/>
                        <a:pt x="125" y="5"/>
                      </a:cubicBezTo>
                      <a:cubicBezTo>
                        <a:pt x="125" y="5"/>
                        <a:pt x="122" y="4"/>
                        <a:pt x="116" y="2"/>
                      </a:cubicBezTo>
                      <a:cubicBezTo>
                        <a:pt x="110" y="1"/>
                        <a:pt x="102" y="0"/>
                        <a:pt x="93" y="1"/>
                      </a:cubicBezTo>
                      <a:cubicBezTo>
                        <a:pt x="84" y="3"/>
                        <a:pt x="75" y="7"/>
                        <a:pt x="65" y="14"/>
                      </a:cubicBezTo>
                      <a:cubicBezTo>
                        <a:pt x="60" y="18"/>
                        <a:pt x="56" y="22"/>
                        <a:pt x="51" y="28"/>
                      </a:cubicBezTo>
                      <a:cubicBezTo>
                        <a:pt x="47" y="33"/>
                        <a:pt x="42" y="40"/>
                        <a:pt x="38" y="48"/>
                      </a:cubicBezTo>
                      <a:cubicBezTo>
                        <a:pt x="35" y="54"/>
                        <a:pt x="33" y="59"/>
                        <a:pt x="31" y="64"/>
                      </a:cubicBezTo>
                      <a:cubicBezTo>
                        <a:pt x="29" y="70"/>
                        <a:pt x="28" y="75"/>
                        <a:pt x="27" y="80"/>
                      </a:cubicBezTo>
                      <a:cubicBezTo>
                        <a:pt x="25" y="89"/>
                        <a:pt x="25" y="99"/>
                        <a:pt x="24" y="109"/>
                      </a:cubicBezTo>
                      <a:cubicBezTo>
                        <a:pt x="24" y="114"/>
                        <a:pt x="24" y="119"/>
                        <a:pt x="23" y="124"/>
                      </a:cubicBezTo>
                      <a:cubicBezTo>
                        <a:pt x="22" y="129"/>
                        <a:pt x="21" y="134"/>
                        <a:pt x="19" y="139"/>
                      </a:cubicBezTo>
                      <a:cubicBezTo>
                        <a:pt x="18" y="145"/>
                        <a:pt x="15" y="150"/>
                        <a:pt x="12" y="156"/>
                      </a:cubicBezTo>
                      <a:cubicBezTo>
                        <a:pt x="9" y="161"/>
                        <a:pt x="5" y="167"/>
                        <a:pt x="0" y="173"/>
                      </a:cubicBezTo>
                      <a:cubicBezTo>
                        <a:pt x="0" y="173"/>
                        <a:pt x="8" y="171"/>
                        <a:pt x="19" y="163"/>
                      </a:cubicBezTo>
                      <a:cubicBezTo>
                        <a:pt x="24" y="159"/>
                        <a:pt x="30" y="153"/>
                        <a:pt x="36" y="145"/>
                      </a:cubicBezTo>
                      <a:cubicBezTo>
                        <a:pt x="39" y="141"/>
                        <a:pt x="41" y="136"/>
                        <a:pt x="44" y="130"/>
                      </a:cubicBezTo>
                      <a:cubicBezTo>
                        <a:pt x="45" y="127"/>
                        <a:pt x="46" y="124"/>
                        <a:pt x="48" y="121"/>
                      </a:cubicBezTo>
                      <a:cubicBezTo>
                        <a:pt x="49" y="118"/>
                        <a:pt x="50" y="115"/>
                        <a:pt x="50" y="111"/>
                      </a:cubicBezTo>
                      <a:cubicBezTo>
                        <a:pt x="54" y="97"/>
                        <a:pt x="58" y="85"/>
                        <a:pt x="62" y="75"/>
                      </a:cubicBezTo>
                      <a:cubicBezTo>
                        <a:pt x="65" y="65"/>
                        <a:pt x="69" y="58"/>
                        <a:pt x="72" y="52"/>
                      </a:cubicBezTo>
                      <a:cubicBezTo>
                        <a:pt x="76" y="47"/>
                        <a:pt x="78" y="43"/>
                        <a:pt x="81" y="41"/>
                      </a:cubicBezTo>
                      <a:cubicBezTo>
                        <a:pt x="83" y="39"/>
                        <a:pt x="84" y="38"/>
                        <a:pt x="84" y="38"/>
                      </a:cubicBezTo>
                      <a:cubicBezTo>
                        <a:pt x="84" y="38"/>
                        <a:pt x="83" y="39"/>
                        <a:pt x="81" y="42"/>
                      </a:cubicBezTo>
                      <a:cubicBezTo>
                        <a:pt x="79" y="45"/>
                        <a:pt x="77" y="49"/>
                        <a:pt x="74" y="55"/>
                      </a:cubicBezTo>
                      <a:cubicBezTo>
                        <a:pt x="71" y="60"/>
                        <a:pt x="68" y="67"/>
                        <a:pt x="66" y="74"/>
                      </a:cubicBezTo>
                      <a:cubicBezTo>
                        <a:pt x="63" y="82"/>
                        <a:pt x="60" y="91"/>
                        <a:pt x="58" y="100"/>
                      </a:cubicBezTo>
                      <a:cubicBezTo>
                        <a:pt x="53" y="123"/>
                        <a:pt x="46" y="139"/>
                        <a:pt x="37" y="151"/>
                      </a:cubicBezTo>
                      <a:cubicBezTo>
                        <a:pt x="33" y="157"/>
                        <a:pt x="29" y="162"/>
                        <a:pt x="24" y="167"/>
                      </a:cubicBezTo>
                      <a:cubicBezTo>
                        <a:pt x="19" y="171"/>
                        <a:pt x="14" y="175"/>
                        <a:pt x="9" y="17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114" name="Freeform 32">
                  <a:extLst>
                    <a:ext uri="{FF2B5EF4-FFF2-40B4-BE49-F238E27FC236}">
                      <a16:creationId xmlns:a16="http://schemas.microsoft.com/office/drawing/2014/main" id="{B7B35CFD-5613-BE28-06B5-52B91789B9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50520" y="5452385"/>
                  <a:ext cx="71438" cy="109538"/>
                </a:xfrm>
                <a:custGeom>
                  <a:avLst/>
                  <a:gdLst>
                    <a:gd name="T0" fmla="*/ 89 w 107"/>
                    <a:gd name="T1" fmla="*/ 162 h 162"/>
                    <a:gd name="T2" fmla="*/ 78 w 107"/>
                    <a:gd name="T3" fmla="*/ 148 h 162"/>
                    <a:gd name="T4" fmla="*/ 45 w 107"/>
                    <a:gd name="T5" fmla="*/ 119 h 162"/>
                    <a:gd name="T6" fmla="*/ 22 w 107"/>
                    <a:gd name="T7" fmla="*/ 93 h 162"/>
                    <a:gd name="T8" fmla="*/ 19 w 107"/>
                    <a:gd name="T9" fmla="*/ 57 h 162"/>
                    <a:gd name="T10" fmla="*/ 22 w 107"/>
                    <a:gd name="T11" fmla="*/ 29 h 162"/>
                    <a:gd name="T12" fmla="*/ 0 w 107"/>
                    <a:gd name="T13" fmla="*/ 6 h 162"/>
                    <a:gd name="T14" fmla="*/ 9 w 107"/>
                    <a:gd name="T15" fmla="*/ 3 h 162"/>
                    <a:gd name="T16" fmla="*/ 32 w 107"/>
                    <a:gd name="T17" fmla="*/ 0 h 162"/>
                    <a:gd name="T18" fmla="*/ 62 w 107"/>
                    <a:gd name="T19" fmla="*/ 6 h 162"/>
                    <a:gd name="T20" fmla="*/ 78 w 107"/>
                    <a:gd name="T21" fmla="*/ 16 h 162"/>
                    <a:gd name="T22" fmla="*/ 93 w 107"/>
                    <a:gd name="T23" fmla="*/ 33 h 162"/>
                    <a:gd name="T24" fmla="*/ 101 w 107"/>
                    <a:gd name="T25" fmla="*/ 92 h 162"/>
                    <a:gd name="T26" fmla="*/ 99 w 107"/>
                    <a:gd name="T27" fmla="*/ 106 h 162"/>
                    <a:gd name="T28" fmla="*/ 97 w 107"/>
                    <a:gd name="T29" fmla="*/ 122 h 162"/>
                    <a:gd name="T30" fmla="*/ 97 w 107"/>
                    <a:gd name="T31" fmla="*/ 131 h 162"/>
                    <a:gd name="T32" fmla="*/ 97 w 107"/>
                    <a:gd name="T33" fmla="*/ 140 h 162"/>
                    <a:gd name="T34" fmla="*/ 100 w 107"/>
                    <a:gd name="T35" fmla="*/ 161 h 162"/>
                    <a:gd name="T36" fmla="*/ 96 w 107"/>
                    <a:gd name="T37" fmla="*/ 157 h 162"/>
                    <a:gd name="T38" fmla="*/ 87 w 107"/>
                    <a:gd name="T39" fmla="*/ 144 h 162"/>
                    <a:gd name="T40" fmla="*/ 74 w 107"/>
                    <a:gd name="T41" fmla="*/ 88 h 162"/>
                    <a:gd name="T42" fmla="*/ 72 w 107"/>
                    <a:gd name="T43" fmla="*/ 70 h 162"/>
                    <a:gd name="T44" fmla="*/ 70 w 107"/>
                    <a:gd name="T45" fmla="*/ 62 h 162"/>
                    <a:gd name="T46" fmla="*/ 68 w 107"/>
                    <a:gd name="T47" fmla="*/ 56 h 162"/>
                    <a:gd name="T48" fmla="*/ 58 w 107"/>
                    <a:gd name="T49" fmla="*/ 37 h 162"/>
                    <a:gd name="T50" fmla="*/ 45 w 107"/>
                    <a:gd name="T51" fmla="*/ 26 h 162"/>
                    <a:gd name="T52" fmla="*/ 56 w 107"/>
                    <a:gd name="T53" fmla="*/ 38 h 162"/>
                    <a:gd name="T54" fmla="*/ 64 w 107"/>
                    <a:gd name="T55" fmla="*/ 55 h 162"/>
                    <a:gd name="T56" fmla="*/ 69 w 107"/>
                    <a:gd name="T57" fmla="*/ 77 h 162"/>
                    <a:gd name="T58" fmla="*/ 70 w 107"/>
                    <a:gd name="T59" fmla="*/ 91 h 162"/>
                    <a:gd name="T60" fmla="*/ 71 w 107"/>
                    <a:gd name="T61" fmla="*/ 103 h 162"/>
                    <a:gd name="T62" fmla="*/ 75 w 107"/>
                    <a:gd name="T63" fmla="*/ 125 h 162"/>
                    <a:gd name="T64" fmla="*/ 81 w 107"/>
                    <a:gd name="T65" fmla="*/ 144 h 162"/>
                    <a:gd name="T66" fmla="*/ 89 w 107"/>
                    <a:gd name="T67" fmla="*/ 162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07" h="162">
                      <a:moveTo>
                        <a:pt x="89" y="162"/>
                      </a:moveTo>
                      <a:cubicBezTo>
                        <a:pt x="89" y="162"/>
                        <a:pt x="85" y="156"/>
                        <a:pt x="78" y="148"/>
                      </a:cubicBezTo>
                      <a:cubicBezTo>
                        <a:pt x="71" y="140"/>
                        <a:pt x="60" y="129"/>
                        <a:pt x="45" y="119"/>
                      </a:cubicBezTo>
                      <a:cubicBezTo>
                        <a:pt x="36" y="112"/>
                        <a:pt x="27" y="103"/>
                        <a:pt x="22" y="93"/>
                      </a:cubicBezTo>
                      <a:cubicBezTo>
                        <a:pt x="17" y="83"/>
                        <a:pt x="16" y="71"/>
                        <a:pt x="19" y="57"/>
                      </a:cubicBezTo>
                      <a:cubicBezTo>
                        <a:pt x="22" y="47"/>
                        <a:pt x="24" y="38"/>
                        <a:pt x="22" y="29"/>
                      </a:cubicBezTo>
                      <a:cubicBezTo>
                        <a:pt x="20" y="21"/>
                        <a:pt x="14" y="13"/>
                        <a:pt x="0" y="6"/>
                      </a:cubicBezTo>
                      <a:cubicBezTo>
                        <a:pt x="0" y="6"/>
                        <a:pt x="3" y="5"/>
                        <a:pt x="9" y="3"/>
                      </a:cubicBezTo>
                      <a:cubicBezTo>
                        <a:pt x="14" y="2"/>
                        <a:pt x="22" y="0"/>
                        <a:pt x="32" y="0"/>
                      </a:cubicBezTo>
                      <a:cubicBezTo>
                        <a:pt x="41" y="0"/>
                        <a:pt x="51" y="2"/>
                        <a:pt x="62" y="6"/>
                      </a:cubicBezTo>
                      <a:cubicBezTo>
                        <a:pt x="68" y="9"/>
                        <a:pt x="73" y="12"/>
                        <a:pt x="78" y="16"/>
                      </a:cubicBezTo>
                      <a:cubicBezTo>
                        <a:pt x="83" y="21"/>
                        <a:pt x="89" y="26"/>
                        <a:pt x="93" y="33"/>
                      </a:cubicBezTo>
                      <a:cubicBezTo>
                        <a:pt x="107" y="55"/>
                        <a:pt x="104" y="73"/>
                        <a:pt x="101" y="92"/>
                      </a:cubicBezTo>
                      <a:cubicBezTo>
                        <a:pt x="100" y="96"/>
                        <a:pt x="99" y="101"/>
                        <a:pt x="99" y="106"/>
                      </a:cubicBezTo>
                      <a:cubicBezTo>
                        <a:pt x="98" y="111"/>
                        <a:pt x="97" y="116"/>
                        <a:pt x="97" y="122"/>
                      </a:cubicBezTo>
                      <a:cubicBezTo>
                        <a:pt x="97" y="125"/>
                        <a:pt x="97" y="128"/>
                        <a:pt x="97" y="131"/>
                      </a:cubicBezTo>
                      <a:cubicBezTo>
                        <a:pt x="97" y="134"/>
                        <a:pt x="97" y="137"/>
                        <a:pt x="97" y="140"/>
                      </a:cubicBezTo>
                      <a:cubicBezTo>
                        <a:pt x="97" y="147"/>
                        <a:pt x="98" y="154"/>
                        <a:pt x="100" y="161"/>
                      </a:cubicBezTo>
                      <a:cubicBezTo>
                        <a:pt x="100" y="161"/>
                        <a:pt x="98" y="160"/>
                        <a:pt x="96" y="157"/>
                      </a:cubicBezTo>
                      <a:cubicBezTo>
                        <a:pt x="93" y="154"/>
                        <a:pt x="90" y="150"/>
                        <a:pt x="87" y="144"/>
                      </a:cubicBezTo>
                      <a:cubicBezTo>
                        <a:pt x="81" y="131"/>
                        <a:pt x="75" y="113"/>
                        <a:pt x="74" y="88"/>
                      </a:cubicBezTo>
                      <a:cubicBezTo>
                        <a:pt x="74" y="81"/>
                        <a:pt x="73" y="75"/>
                        <a:pt x="72" y="70"/>
                      </a:cubicBezTo>
                      <a:cubicBezTo>
                        <a:pt x="72" y="67"/>
                        <a:pt x="71" y="65"/>
                        <a:pt x="70" y="62"/>
                      </a:cubicBezTo>
                      <a:cubicBezTo>
                        <a:pt x="70" y="60"/>
                        <a:pt x="69" y="58"/>
                        <a:pt x="68" y="56"/>
                      </a:cubicBezTo>
                      <a:cubicBezTo>
                        <a:pt x="65" y="47"/>
                        <a:pt x="62" y="41"/>
                        <a:pt x="58" y="37"/>
                      </a:cubicBezTo>
                      <a:cubicBezTo>
                        <a:pt x="51" y="28"/>
                        <a:pt x="45" y="26"/>
                        <a:pt x="45" y="26"/>
                      </a:cubicBezTo>
                      <a:cubicBezTo>
                        <a:pt x="45" y="26"/>
                        <a:pt x="50" y="30"/>
                        <a:pt x="56" y="38"/>
                      </a:cubicBezTo>
                      <a:cubicBezTo>
                        <a:pt x="59" y="43"/>
                        <a:pt x="62" y="48"/>
                        <a:pt x="64" y="55"/>
                      </a:cubicBezTo>
                      <a:cubicBezTo>
                        <a:pt x="67" y="61"/>
                        <a:pt x="68" y="69"/>
                        <a:pt x="69" y="77"/>
                      </a:cubicBezTo>
                      <a:cubicBezTo>
                        <a:pt x="69" y="82"/>
                        <a:pt x="69" y="87"/>
                        <a:pt x="70" y="91"/>
                      </a:cubicBezTo>
                      <a:cubicBezTo>
                        <a:pt x="70" y="95"/>
                        <a:pt x="71" y="99"/>
                        <a:pt x="71" y="103"/>
                      </a:cubicBezTo>
                      <a:cubicBezTo>
                        <a:pt x="72" y="111"/>
                        <a:pt x="74" y="119"/>
                        <a:pt x="75" y="125"/>
                      </a:cubicBezTo>
                      <a:cubicBezTo>
                        <a:pt x="77" y="132"/>
                        <a:pt x="79" y="138"/>
                        <a:pt x="81" y="144"/>
                      </a:cubicBezTo>
                      <a:cubicBezTo>
                        <a:pt x="84" y="150"/>
                        <a:pt x="86" y="156"/>
                        <a:pt x="89" y="1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115" name="Freeform 33">
                  <a:extLst>
                    <a:ext uri="{FF2B5EF4-FFF2-40B4-BE49-F238E27FC236}">
                      <a16:creationId xmlns:a16="http://schemas.microsoft.com/office/drawing/2014/main" id="{7DDAFCBB-4342-ADA5-0E3C-FDFDF1849F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87033" y="5514297"/>
                  <a:ext cx="125413" cy="101600"/>
                </a:xfrm>
                <a:custGeom>
                  <a:avLst/>
                  <a:gdLst>
                    <a:gd name="T0" fmla="*/ 7 w 186"/>
                    <a:gd name="T1" fmla="*/ 149 h 150"/>
                    <a:gd name="T2" fmla="*/ 25 w 186"/>
                    <a:gd name="T3" fmla="*/ 148 h 150"/>
                    <a:gd name="T4" fmla="*/ 72 w 186"/>
                    <a:gd name="T5" fmla="*/ 149 h 150"/>
                    <a:gd name="T6" fmla="*/ 110 w 186"/>
                    <a:gd name="T7" fmla="*/ 138 h 150"/>
                    <a:gd name="T8" fmla="*/ 128 w 186"/>
                    <a:gd name="T9" fmla="*/ 120 h 150"/>
                    <a:gd name="T10" fmla="*/ 140 w 186"/>
                    <a:gd name="T11" fmla="*/ 92 h 150"/>
                    <a:gd name="T12" fmla="*/ 146 w 186"/>
                    <a:gd name="T13" fmla="*/ 69 h 150"/>
                    <a:gd name="T14" fmla="*/ 153 w 186"/>
                    <a:gd name="T15" fmla="*/ 49 h 150"/>
                    <a:gd name="T16" fmla="*/ 165 w 186"/>
                    <a:gd name="T17" fmla="*/ 32 h 150"/>
                    <a:gd name="T18" fmla="*/ 186 w 186"/>
                    <a:gd name="T19" fmla="*/ 17 h 150"/>
                    <a:gd name="T20" fmla="*/ 177 w 186"/>
                    <a:gd name="T21" fmla="*/ 11 h 150"/>
                    <a:gd name="T22" fmla="*/ 155 w 186"/>
                    <a:gd name="T23" fmla="*/ 2 h 150"/>
                    <a:gd name="T24" fmla="*/ 122 w 186"/>
                    <a:gd name="T25" fmla="*/ 5 h 150"/>
                    <a:gd name="T26" fmla="*/ 83 w 186"/>
                    <a:gd name="T27" fmla="*/ 29 h 150"/>
                    <a:gd name="T28" fmla="*/ 70 w 186"/>
                    <a:gd name="T29" fmla="*/ 43 h 150"/>
                    <a:gd name="T30" fmla="*/ 60 w 186"/>
                    <a:gd name="T31" fmla="*/ 57 h 150"/>
                    <a:gd name="T32" fmla="*/ 47 w 186"/>
                    <a:gd name="T33" fmla="*/ 85 h 150"/>
                    <a:gd name="T34" fmla="*/ 31 w 186"/>
                    <a:gd name="T35" fmla="*/ 114 h 150"/>
                    <a:gd name="T36" fmla="*/ 18 w 186"/>
                    <a:gd name="T37" fmla="*/ 128 h 150"/>
                    <a:gd name="T38" fmla="*/ 0 w 186"/>
                    <a:gd name="T39" fmla="*/ 140 h 150"/>
                    <a:gd name="T40" fmla="*/ 6 w 186"/>
                    <a:gd name="T41" fmla="*/ 141 h 150"/>
                    <a:gd name="T42" fmla="*/ 23 w 186"/>
                    <a:gd name="T43" fmla="*/ 138 h 150"/>
                    <a:gd name="T44" fmla="*/ 34 w 186"/>
                    <a:gd name="T45" fmla="*/ 133 h 150"/>
                    <a:gd name="T46" fmla="*/ 46 w 186"/>
                    <a:gd name="T47" fmla="*/ 125 h 150"/>
                    <a:gd name="T48" fmla="*/ 59 w 186"/>
                    <a:gd name="T49" fmla="*/ 114 h 150"/>
                    <a:gd name="T50" fmla="*/ 73 w 186"/>
                    <a:gd name="T51" fmla="*/ 97 h 150"/>
                    <a:gd name="T52" fmla="*/ 97 w 186"/>
                    <a:gd name="T53" fmla="*/ 65 h 150"/>
                    <a:gd name="T54" fmla="*/ 115 w 186"/>
                    <a:gd name="T55" fmla="*/ 46 h 150"/>
                    <a:gd name="T56" fmla="*/ 128 w 186"/>
                    <a:gd name="T57" fmla="*/ 37 h 150"/>
                    <a:gd name="T58" fmla="*/ 133 w 186"/>
                    <a:gd name="T59" fmla="*/ 36 h 150"/>
                    <a:gd name="T60" fmla="*/ 128 w 186"/>
                    <a:gd name="T61" fmla="*/ 39 h 150"/>
                    <a:gd name="T62" fmla="*/ 117 w 186"/>
                    <a:gd name="T63" fmla="*/ 49 h 150"/>
                    <a:gd name="T64" fmla="*/ 109 w 186"/>
                    <a:gd name="T65" fmla="*/ 56 h 150"/>
                    <a:gd name="T66" fmla="*/ 101 w 186"/>
                    <a:gd name="T67" fmla="*/ 66 h 150"/>
                    <a:gd name="T68" fmla="*/ 93 w 186"/>
                    <a:gd name="T69" fmla="*/ 76 h 150"/>
                    <a:gd name="T70" fmla="*/ 84 w 186"/>
                    <a:gd name="T71" fmla="*/ 89 h 150"/>
                    <a:gd name="T72" fmla="*/ 65 w 186"/>
                    <a:gd name="T73" fmla="*/ 115 h 150"/>
                    <a:gd name="T74" fmla="*/ 46 w 186"/>
                    <a:gd name="T75" fmla="*/ 132 h 150"/>
                    <a:gd name="T76" fmla="*/ 7 w 186"/>
                    <a:gd name="T77" fmla="*/ 149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86" h="150">
                      <a:moveTo>
                        <a:pt x="7" y="149"/>
                      </a:moveTo>
                      <a:cubicBezTo>
                        <a:pt x="7" y="149"/>
                        <a:pt x="14" y="148"/>
                        <a:pt x="25" y="148"/>
                      </a:cubicBezTo>
                      <a:cubicBezTo>
                        <a:pt x="36" y="148"/>
                        <a:pt x="52" y="147"/>
                        <a:pt x="72" y="149"/>
                      </a:cubicBezTo>
                      <a:cubicBezTo>
                        <a:pt x="84" y="150"/>
                        <a:pt x="98" y="147"/>
                        <a:pt x="110" y="138"/>
                      </a:cubicBezTo>
                      <a:cubicBezTo>
                        <a:pt x="117" y="134"/>
                        <a:pt x="122" y="128"/>
                        <a:pt x="128" y="120"/>
                      </a:cubicBezTo>
                      <a:cubicBezTo>
                        <a:pt x="133" y="112"/>
                        <a:pt x="137" y="103"/>
                        <a:pt x="140" y="92"/>
                      </a:cubicBezTo>
                      <a:cubicBezTo>
                        <a:pt x="142" y="84"/>
                        <a:pt x="144" y="76"/>
                        <a:pt x="146" y="69"/>
                      </a:cubicBezTo>
                      <a:cubicBezTo>
                        <a:pt x="148" y="62"/>
                        <a:pt x="150" y="55"/>
                        <a:pt x="153" y="49"/>
                      </a:cubicBezTo>
                      <a:cubicBezTo>
                        <a:pt x="157" y="43"/>
                        <a:pt x="160" y="37"/>
                        <a:pt x="165" y="32"/>
                      </a:cubicBezTo>
                      <a:cubicBezTo>
                        <a:pt x="171" y="27"/>
                        <a:pt x="177" y="22"/>
                        <a:pt x="186" y="17"/>
                      </a:cubicBezTo>
                      <a:cubicBezTo>
                        <a:pt x="186" y="17"/>
                        <a:pt x="183" y="14"/>
                        <a:pt x="177" y="11"/>
                      </a:cubicBezTo>
                      <a:cubicBezTo>
                        <a:pt x="172" y="7"/>
                        <a:pt x="164" y="4"/>
                        <a:pt x="155" y="2"/>
                      </a:cubicBezTo>
                      <a:cubicBezTo>
                        <a:pt x="145" y="0"/>
                        <a:pt x="134" y="0"/>
                        <a:pt x="122" y="5"/>
                      </a:cubicBezTo>
                      <a:cubicBezTo>
                        <a:pt x="110" y="9"/>
                        <a:pt x="97" y="16"/>
                        <a:pt x="83" y="29"/>
                      </a:cubicBezTo>
                      <a:cubicBezTo>
                        <a:pt x="78" y="34"/>
                        <a:pt x="73" y="38"/>
                        <a:pt x="70" y="43"/>
                      </a:cubicBezTo>
                      <a:cubicBezTo>
                        <a:pt x="66" y="48"/>
                        <a:pt x="63" y="52"/>
                        <a:pt x="60" y="57"/>
                      </a:cubicBezTo>
                      <a:cubicBezTo>
                        <a:pt x="55" y="66"/>
                        <a:pt x="51" y="75"/>
                        <a:pt x="47" y="85"/>
                      </a:cubicBezTo>
                      <a:cubicBezTo>
                        <a:pt x="43" y="94"/>
                        <a:pt x="39" y="104"/>
                        <a:pt x="31" y="114"/>
                      </a:cubicBezTo>
                      <a:cubicBezTo>
                        <a:pt x="28" y="119"/>
                        <a:pt x="24" y="123"/>
                        <a:pt x="18" y="128"/>
                      </a:cubicBezTo>
                      <a:cubicBezTo>
                        <a:pt x="13" y="132"/>
                        <a:pt x="7" y="137"/>
                        <a:pt x="0" y="140"/>
                      </a:cubicBezTo>
                      <a:cubicBezTo>
                        <a:pt x="0" y="140"/>
                        <a:pt x="2" y="141"/>
                        <a:pt x="6" y="141"/>
                      </a:cubicBezTo>
                      <a:cubicBezTo>
                        <a:pt x="10" y="141"/>
                        <a:pt x="16" y="140"/>
                        <a:pt x="23" y="138"/>
                      </a:cubicBezTo>
                      <a:cubicBezTo>
                        <a:pt x="26" y="136"/>
                        <a:pt x="30" y="135"/>
                        <a:pt x="34" y="133"/>
                      </a:cubicBezTo>
                      <a:cubicBezTo>
                        <a:pt x="38" y="131"/>
                        <a:pt x="42" y="128"/>
                        <a:pt x="46" y="125"/>
                      </a:cubicBezTo>
                      <a:cubicBezTo>
                        <a:pt x="50" y="122"/>
                        <a:pt x="55" y="118"/>
                        <a:pt x="59" y="114"/>
                      </a:cubicBezTo>
                      <a:cubicBezTo>
                        <a:pt x="64" y="109"/>
                        <a:pt x="68" y="103"/>
                        <a:pt x="73" y="97"/>
                      </a:cubicBezTo>
                      <a:cubicBezTo>
                        <a:pt x="82" y="84"/>
                        <a:pt x="90" y="73"/>
                        <a:pt x="97" y="65"/>
                      </a:cubicBezTo>
                      <a:cubicBezTo>
                        <a:pt x="104" y="56"/>
                        <a:pt x="110" y="50"/>
                        <a:pt x="115" y="46"/>
                      </a:cubicBezTo>
                      <a:cubicBezTo>
                        <a:pt x="121" y="42"/>
                        <a:pt x="125" y="39"/>
                        <a:pt x="128" y="37"/>
                      </a:cubicBezTo>
                      <a:cubicBezTo>
                        <a:pt x="131" y="36"/>
                        <a:pt x="133" y="36"/>
                        <a:pt x="133" y="36"/>
                      </a:cubicBezTo>
                      <a:cubicBezTo>
                        <a:pt x="133" y="36"/>
                        <a:pt x="131" y="37"/>
                        <a:pt x="128" y="39"/>
                      </a:cubicBezTo>
                      <a:cubicBezTo>
                        <a:pt x="125" y="41"/>
                        <a:pt x="121" y="44"/>
                        <a:pt x="117" y="49"/>
                      </a:cubicBezTo>
                      <a:cubicBezTo>
                        <a:pt x="114" y="51"/>
                        <a:pt x="112" y="54"/>
                        <a:pt x="109" y="56"/>
                      </a:cubicBezTo>
                      <a:cubicBezTo>
                        <a:pt x="107" y="59"/>
                        <a:pt x="104" y="62"/>
                        <a:pt x="101" y="66"/>
                      </a:cubicBezTo>
                      <a:cubicBezTo>
                        <a:pt x="98" y="69"/>
                        <a:pt x="95" y="72"/>
                        <a:pt x="93" y="76"/>
                      </a:cubicBezTo>
                      <a:cubicBezTo>
                        <a:pt x="90" y="80"/>
                        <a:pt x="87" y="84"/>
                        <a:pt x="84" y="89"/>
                      </a:cubicBezTo>
                      <a:cubicBezTo>
                        <a:pt x="78" y="99"/>
                        <a:pt x="71" y="108"/>
                        <a:pt x="65" y="115"/>
                      </a:cubicBezTo>
                      <a:cubicBezTo>
                        <a:pt x="58" y="122"/>
                        <a:pt x="52" y="127"/>
                        <a:pt x="46" y="132"/>
                      </a:cubicBezTo>
                      <a:cubicBezTo>
                        <a:pt x="33" y="141"/>
                        <a:pt x="21" y="146"/>
                        <a:pt x="7" y="14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116" name="Freeform 34">
                  <a:extLst>
                    <a:ext uri="{FF2B5EF4-FFF2-40B4-BE49-F238E27FC236}">
                      <a16:creationId xmlns:a16="http://schemas.microsoft.com/office/drawing/2014/main" id="{54CA52F0-50FA-4F68-6036-7A8D6C95A6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23533" y="5531760"/>
                  <a:ext cx="65088" cy="130175"/>
                </a:xfrm>
                <a:custGeom>
                  <a:avLst/>
                  <a:gdLst>
                    <a:gd name="T0" fmla="*/ 44 w 96"/>
                    <a:gd name="T1" fmla="*/ 189 h 193"/>
                    <a:gd name="T2" fmla="*/ 38 w 96"/>
                    <a:gd name="T3" fmla="*/ 172 h 193"/>
                    <a:gd name="T4" fmla="*/ 15 w 96"/>
                    <a:gd name="T5" fmla="*/ 131 h 193"/>
                    <a:gd name="T6" fmla="*/ 1 w 96"/>
                    <a:gd name="T7" fmla="*/ 97 h 193"/>
                    <a:gd name="T8" fmla="*/ 2 w 96"/>
                    <a:gd name="T9" fmla="*/ 78 h 193"/>
                    <a:gd name="T10" fmla="*/ 11 w 96"/>
                    <a:gd name="T11" fmla="*/ 59 h 193"/>
                    <a:gd name="T12" fmla="*/ 19 w 96"/>
                    <a:gd name="T13" fmla="*/ 46 h 193"/>
                    <a:gd name="T14" fmla="*/ 24 w 96"/>
                    <a:gd name="T15" fmla="*/ 32 h 193"/>
                    <a:gd name="T16" fmla="*/ 9 w 96"/>
                    <a:gd name="T17" fmla="*/ 0 h 193"/>
                    <a:gd name="T18" fmla="*/ 19 w 96"/>
                    <a:gd name="T19" fmla="*/ 1 h 193"/>
                    <a:gd name="T20" fmla="*/ 43 w 96"/>
                    <a:gd name="T21" fmla="*/ 6 h 193"/>
                    <a:gd name="T22" fmla="*/ 72 w 96"/>
                    <a:gd name="T23" fmla="*/ 23 h 193"/>
                    <a:gd name="T24" fmla="*/ 84 w 96"/>
                    <a:gd name="T25" fmla="*/ 39 h 193"/>
                    <a:gd name="T26" fmla="*/ 93 w 96"/>
                    <a:gd name="T27" fmla="*/ 61 h 193"/>
                    <a:gd name="T28" fmla="*/ 93 w 96"/>
                    <a:gd name="T29" fmla="*/ 95 h 193"/>
                    <a:gd name="T30" fmla="*/ 80 w 96"/>
                    <a:gd name="T31" fmla="*/ 123 h 193"/>
                    <a:gd name="T32" fmla="*/ 73 w 96"/>
                    <a:gd name="T33" fmla="*/ 137 h 193"/>
                    <a:gd name="T34" fmla="*/ 66 w 96"/>
                    <a:gd name="T35" fmla="*/ 152 h 193"/>
                    <a:gd name="T36" fmla="*/ 55 w 96"/>
                    <a:gd name="T37" fmla="*/ 193 h 193"/>
                    <a:gd name="T38" fmla="*/ 53 w 96"/>
                    <a:gd name="T39" fmla="*/ 187 h 193"/>
                    <a:gd name="T40" fmla="*/ 49 w 96"/>
                    <a:gd name="T41" fmla="*/ 170 h 193"/>
                    <a:gd name="T42" fmla="*/ 48 w 96"/>
                    <a:gd name="T43" fmla="*/ 144 h 193"/>
                    <a:gd name="T44" fmla="*/ 50 w 96"/>
                    <a:gd name="T45" fmla="*/ 128 h 193"/>
                    <a:gd name="T46" fmla="*/ 55 w 96"/>
                    <a:gd name="T47" fmla="*/ 110 h 193"/>
                    <a:gd name="T48" fmla="*/ 59 w 96"/>
                    <a:gd name="T49" fmla="*/ 91 h 193"/>
                    <a:gd name="T50" fmla="*/ 60 w 96"/>
                    <a:gd name="T51" fmla="*/ 75 h 193"/>
                    <a:gd name="T52" fmla="*/ 57 w 96"/>
                    <a:gd name="T53" fmla="*/ 52 h 193"/>
                    <a:gd name="T54" fmla="*/ 51 w 96"/>
                    <a:gd name="T55" fmla="*/ 40 h 193"/>
                    <a:gd name="T56" fmla="*/ 48 w 96"/>
                    <a:gd name="T57" fmla="*/ 36 h 193"/>
                    <a:gd name="T58" fmla="*/ 54 w 96"/>
                    <a:gd name="T59" fmla="*/ 53 h 193"/>
                    <a:gd name="T60" fmla="*/ 57 w 96"/>
                    <a:gd name="T61" fmla="*/ 73 h 193"/>
                    <a:gd name="T62" fmla="*/ 53 w 96"/>
                    <a:gd name="T63" fmla="*/ 97 h 193"/>
                    <a:gd name="T64" fmla="*/ 46 w 96"/>
                    <a:gd name="T65" fmla="*/ 124 h 193"/>
                    <a:gd name="T66" fmla="*/ 43 w 96"/>
                    <a:gd name="T67" fmla="*/ 148 h 193"/>
                    <a:gd name="T68" fmla="*/ 44 w 96"/>
                    <a:gd name="T69" fmla="*/ 189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96" h="193">
                      <a:moveTo>
                        <a:pt x="44" y="189"/>
                      </a:moveTo>
                      <a:cubicBezTo>
                        <a:pt x="44" y="189"/>
                        <a:pt x="43" y="183"/>
                        <a:pt x="38" y="172"/>
                      </a:cubicBezTo>
                      <a:cubicBezTo>
                        <a:pt x="34" y="161"/>
                        <a:pt x="26" y="147"/>
                        <a:pt x="15" y="131"/>
                      </a:cubicBezTo>
                      <a:cubicBezTo>
                        <a:pt x="8" y="121"/>
                        <a:pt x="2" y="109"/>
                        <a:pt x="1" y="97"/>
                      </a:cubicBezTo>
                      <a:cubicBezTo>
                        <a:pt x="0" y="91"/>
                        <a:pt x="0" y="84"/>
                        <a:pt x="2" y="78"/>
                      </a:cubicBezTo>
                      <a:cubicBezTo>
                        <a:pt x="4" y="72"/>
                        <a:pt x="6" y="66"/>
                        <a:pt x="11" y="59"/>
                      </a:cubicBezTo>
                      <a:cubicBezTo>
                        <a:pt x="14" y="54"/>
                        <a:pt x="17" y="50"/>
                        <a:pt x="19" y="46"/>
                      </a:cubicBezTo>
                      <a:cubicBezTo>
                        <a:pt x="21" y="41"/>
                        <a:pt x="23" y="37"/>
                        <a:pt x="24" y="32"/>
                      </a:cubicBezTo>
                      <a:cubicBezTo>
                        <a:pt x="24" y="23"/>
                        <a:pt x="21" y="12"/>
                        <a:pt x="9" y="0"/>
                      </a:cubicBezTo>
                      <a:cubicBezTo>
                        <a:pt x="9" y="0"/>
                        <a:pt x="13" y="0"/>
                        <a:pt x="19" y="1"/>
                      </a:cubicBezTo>
                      <a:cubicBezTo>
                        <a:pt x="26" y="2"/>
                        <a:pt x="34" y="3"/>
                        <a:pt x="43" y="6"/>
                      </a:cubicBezTo>
                      <a:cubicBezTo>
                        <a:pt x="53" y="9"/>
                        <a:pt x="63" y="15"/>
                        <a:pt x="72" y="23"/>
                      </a:cubicBezTo>
                      <a:cubicBezTo>
                        <a:pt x="76" y="27"/>
                        <a:pt x="81" y="33"/>
                        <a:pt x="84" y="39"/>
                      </a:cubicBezTo>
                      <a:cubicBezTo>
                        <a:pt x="88" y="45"/>
                        <a:pt x="91" y="53"/>
                        <a:pt x="93" y="61"/>
                      </a:cubicBezTo>
                      <a:cubicBezTo>
                        <a:pt x="96" y="74"/>
                        <a:pt x="95" y="86"/>
                        <a:pt x="93" y="95"/>
                      </a:cubicBezTo>
                      <a:cubicBezTo>
                        <a:pt x="90" y="105"/>
                        <a:pt x="85" y="114"/>
                        <a:pt x="80" y="123"/>
                      </a:cubicBezTo>
                      <a:cubicBezTo>
                        <a:pt x="78" y="127"/>
                        <a:pt x="75" y="132"/>
                        <a:pt x="73" y="137"/>
                      </a:cubicBezTo>
                      <a:cubicBezTo>
                        <a:pt x="70" y="142"/>
                        <a:pt x="68" y="147"/>
                        <a:pt x="66" y="152"/>
                      </a:cubicBezTo>
                      <a:cubicBezTo>
                        <a:pt x="61" y="163"/>
                        <a:pt x="57" y="176"/>
                        <a:pt x="55" y="193"/>
                      </a:cubicBezTo>
                      <a:cubicBezTo>
                        <a:pt x="55" y="193"/>
                        <a:pt x="54" y="191"/>
                        <a:pt x="53" y="187"/>
                      </a:cubicBezTo>
                      <a:cubicBezTo>
                        <a:pt x="51" y="183"/>
                        <a:pt x="50" y="177"/>
                        <a:pt x="49" y="170"/>
                      </a:cubicBezTo>
                      <a:cubicBezTo>
                        <a:pt x="47" y="163"/>
                        <a:pt x="47" y="155"/>
                        <a:pt x="48" y="144"/>
                      </a:cubicBezTo>
                      <a:cubicBezTo>
                        <a:pt x="48" y="139"/>
                        <a:pt x="49" y="134"/>
                        <a:pt x="50" y="128"/>
                      </a:cubicBezTo>
                      <a:cubicBezTo>
                        <a:pt x="51" y="122"/>
                        <a:pt x="53" y="116"/>
                        <a:pt x="55" y="110"/>
                      </a:cubicBezTo>
                      <a:cubicBezTo>
                        <a:pt x="57" y="103"/>
                        <a:pt x="58" y="96"/>
                        <a:pt x="59" y="91"/>
                      </a:cubicBezTo>
                      <a:cubicBezTo>
                        <a:pt x="60" y="85"/>
                        <a:pt x="60" y="80"/>
                        <a:pt x="60" y="75"/>
                      </a:cubicBezTo>
                      <a:cubicBezTo>
                        <a:pt x="60" y="66"/>
                        <a:pt x="59" y="58"/>
                        <a:pt x="57" y="52"/>
                      </a:cubicBezTo>
                      <a:cubicBezTo>
                        <a:pt x="55" y="47"/>
                        <a:pt x="53" y="43"/>
                        <a:pt x="51" y="40"/>
                      </a:cubicBezTo>
                      <a:cubicBezTo>
                        <a:pt x="49" y="38"/>
                        <a:pt x="48" y="36"/>
                        <a:pt x="48" y="36"/>
                      </a:cubicBezTo>
                      <a:cubicBezTo>
                        <a:pt x="48" y="36"/>
                        <a:pt x="52" y="43"/>
                        <a:pt x="54" y="53"/>
                      </a:cubicBezTo>
                      <a:cubicBezTo>
                        <a:pt x="55" y="59"/>
                        <a:pt x="57" y="65"/>
                        <a:pt x="57" y="73"/>
                      </a:cubicBezTo>
                      <a:cubicBezTo>
                        <a:pt x="57" y="80"/>
                        <a:pt x="56" y="88"/>
                        <a:pt x="53" y="97"/>
                      </a:cubicBezTo>
                      <a:cubicBezTo>
                        <a:pt x="50" y="107"/>
                        <a:pt x="48" y="116"/>
                        <a:pt x="46" y="124"/>
                      </a:cubicBezTo>
                      <a:cubicBezTo>
                        <a:pt x="44" y="133"/>
                        <a:pt x="43" y="140"/>
                        <a:pt x="43" y="148"/>
                      </a:cubicBezTo>
                      <a:cubicBezTo>
                        <a:pt x="41" y="162"/>
                        <a:pt x="42" y="176"/>
                        <a:pt x="44" y="1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117" name="Freeform 35">
                  <a:extLst>
                    <a:ext uri="{FF2B5EF4-FFF2-40B4-BE49-F238E27FC236}">
                      <a16:creationId xmlns:a16="http://schemas.microsoft.com/office/drawing/2014/main" id="{1E9E79A8-7F33-76DB-89DC-114AEA629D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14008" y="5634947"/>
                  <a:ext cx="153988" cy="92075"/>
                </a:xfrm>
                <a:custGeom>
                  <a:avLst/>
                  <a:gdLst>
                    <a:gd name="T0" fmla="*/ 4 w 227"/>
                    <a:gd name="T1" fmla="*/ 107 h 134"/>
                    <a:gd name="T2" fmla="*/ 23 w 227"/>
                    <a:gd name="T3" fmla="*/ 111 h 134"/>
                    <a:gd name="T4" fmla="*/ 70 w 227"/>
                    <a:gd name="T5" fmla="*/ 128 h 134"/>
                    <a:gd name="T6" fmla="*/ 112 w 227"/>
                    <a:gd name="T7" fmla="*/ 129 h 134"/>
                    <a:gd name="T8" fmla="*/ 135 w 227"/>
                    <a:gd name="T9" fmla="*/ 117 h 134"/>
                    <a:gd name="T10" fmla="*/ 157 w 227"/>
                    <a:gd name="T11" fmla="*/ 93 h 134"/>
                    <a:gd name="T12" fmla="*/ 170 w 227"/>
                    <a:gd name="T13" fmla="*/ 73 h 134"/>
                    <a:gd name="T14" fmla="*/ 184 w 227"/>
                    <a:gd name="T15" fmla="*/ 56 h 134"/>
                    <a:gd name="T16" fmla="*/ 227 w 227"/>
                    <a:gd name="T17" fmla="*/ 36 h 134"/>
                    <a:gd name="T18" fmla="*/ 221 w 227"/>
                    <a:gd name="T19" fmla="*/ 26 h 134"/>
                    <a:gd name="T20" fmla="*/ 202 w 227"/>
                    <a:gd name="T21" fmla="*/ 9 h 134"/>
                    <a:gd name="T22" fmla="*/ 168 w 227"/>
                    <a:gd name="T23" fmla="*/ 0 h 134"/>
                    <a:gd name="T24" fmla="*/ 146 w 227"/>
                    <a:gd name="T25" fmla="*/ 3 h 134"/>
                    <a:gd name="T26" fmla="*/ 120 w 227"/>
                    <a:gd name="T27" fmla="*/ 11 h 134"/>
                    <a:gd name="T28" fmla="*/ 88 w 227"/>
                    <a:gd name="T29" fmla="*/ 31 h 134"/>
                    <a:gd name="T30" fmla="*/ 66 w 227"/>
                    <a:gd name="T31" fmla="*/ 55 h 134"/>
                    <a:gd name="T32" fmla="*/ 54 w 227"/>
                    <a:gd name="T33" fmla="*/ 67 h 134"/>
                    <a:gd name="T34" fmla="*/ 47 w 227"/>
                    <a:gd name="T35" fmla="*/ 73 h 134"/>
                    <a:gd name="T36" fmla="*/ 40 w 227"/>
                    <a:gd name="T37" fmla="*/ 79 h 134"/>
                    <a:gd name="T38" fmla="*/ 0 w 227"/>
                    <a:gd name="T39" fmla="*/ 96 h 134"/>
                    <a:gd name="T40" fmla="*/ 24 w 227"/>
                    <a:gd name="T41" fmla="*/ 100 h 134"/>
                    <a:gd name="T42" fmla="*/ 51 w 227"/>
                    <a:gd name="T43" fmla="*/ 95 h 134"/>
                    <a:gd name="T44" fmla="*/ 68 w 227"/>
                    <a:gd name="T45" fmla="*/ 88 h 134"/>
                    <a:gd name="T46" fmla="*/ 87 w 227"/>
                    <a:gd name="T47" fmla="*/ 76 h 134"/>
                    <a:gd name="T48" fmla="*/ 106 w 227"/>
                    <a:gd name="T49" fmla="*/ 62 h 134"/>
                    <a:gd name="T50" fmla="*/ 122 w 227"/>
                    <a:gd name="T51" fmla="*/ 52 h 134"/>
                    <a:gd name="T52" fmla="*/ 147 w 227"/>
                    <a:gd name="T53" fmla="*/ 39 h 134"/>
                    <a:gd name="T54" fmla="*/ 163 w 227"/>
                    <a:gd name="T55" fmla="*/ 35 h 134"/>
                    <a:gd name="T56" fmla="*/ 168 w 227"/>
                    <a:gd name="T57" fmla="*/ 35 h 134"/>
                    <a:gd name="T58" fmla="*/ 162 w 227"/>
                    <a:gd name="T59" fmla="*/ 37 h 134"/>
                    <a:gd name="T60" fmla="*/ 147 w 227"/>
                    <a:gd name="T61" fmla="*/ 43 h 134"/>
                    <a:gd name="T62" fmla="*/ 101 w 227"/>
                    <a:gd name="T63" fmla="*/ 71 h 134"/>
                    <a:gd name="T64" fmla="*/ 48 w 227"/>
                    <a:gd name="T65" fmla="*/ 102 h 134"/>
                    <a:gd name="T66" fmla="*/ 4 w 227"/>
                    <a:gd name="T67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227" h="134">
                      <a:moveTo>
                        <a:pt x="4" y="107"/>
                      </a:moveTo>
                      <a:cubicBezTo>
                        <a:pt x="4" y="107"/>
                        <a:pt x="11" y="108"/>
                        <a:pt x="23" y="111"/>
                      </a:cubicBezTo>
                      <a:cubicBezTo>
                        <a:pt x="34" y="115"/>
                        <a:pt x="51" y="120"/>
                        <a:pt x="70" y="128"/>
                      </a:cubicBezTo>
                      <a:cubicBezTo>
                        <a:pt x="82" y="133"/>
                        <a:pt x="96" y="134"/>
                        <a:pt x="112" y="129"/>
                      </a:cubicBezTo>
                      <a:cubicBezTo>
                        <a:pt x="120" y="127"/>
                        <a:pt x="127" y="123"/>
                        <a:pt x="135" y="117"/>
                      </a:cubicBezTo>
                      <a:cubicBezTo>
                        <a:pt x="143" y="111"/>
                        <a:pt x="150" y="103"/>
                        <a:pt x="157" y="93"/>
                      </a:cubicBezTo>
                      <a:cubicBezTo>
                        <a:pt x="161" y="86"/>
                        <a:pt x="166" y="79"/>
                        <a:pt x="170" y="73"/>
                      </a:cubicBezTo>
                      <a:cubicBezTo>
                        <a:pt x="174" y="67"/>
                        <a:pt x="179" y="61"/>
                        <a:pt x="184" y="56"/>
                      </a:cubicBezTo>
                      <a:cubicBezTo>
                        <a:pt x="194" y="46"/>
                        <a:pt x="207" y="39"/>
                        <a:pt x="227" y="36"/>
                      </a:cubicBezTo>
                      <a:cubicBezTo>
                        <a:pt x="227" y="36"/>
                        <a:pt x="225" y="31"/>
                        <a:pt x="221" y="26"/>
                      </a:cubicBezTo>
                      <a:cubicBezTo>
                        <a:pt x="217" y="21"/>
                        <a:pt x="210" y="14"/>
                        <a:pt x="202" y="9"/>
                      </a:cubicBezTo>
                      <a:cubicBezTo>
                        <a:pt x="193" y="4"/>
                        <a:pt x="182" y="1"/>
                        <a:pt x="168" y="0"/>
                      </a:cubicBezTo>
                      <a:cubicBezTo>
                        <a:pt x="161" y="0"/>
                        <a:pt x="154" y="1"/>
                        <a:pt x="146" y="3"/>
                      </a:cubicBezTo>
                      <a:cubicBezTo>
                        <a:pt x="138" y="5"/>
                        <a:pt x="130" y="7"/>
                        <a:pt x="120" y="11"/>
                      </a:cubicBezTo>
                      <a:cubicBezTo>
                        <a:pt x="106" y="17"/>
                        <a:pt x="97" y="24"/>
                        <a:pt x="88" y="31"/>
                      </a:cubicBezTo>
                      <a:cubicBezTo>
                        <a:pt x="80" y="39"/>
                        <a:pt x="73" y="47"/>
                        <a:pt x="66" y="55"/>
                      </a:cubicBezTo>
                      <a:cubicBezTo>
                        <a:pt x="62" y="59"/>
                        <a:pt x="58" y="63"/>
                        <a:pt x="54" y="67"/>
                      </a:cubicBezTo>
                      <a:cubicBezTo>
                        <a:pt x="52" y="69"/>
                        <a:pt x="50" y="71"/>
                        <a:pt x="47" y="73"/>
                      </a:cubicBezTo>
                      <a:cubicBezTo>
                        <a:pt x="45" y="75"/>
                        <a:pt x="43" y="77"/>
                        <a:pt x="40" y="79"/>
                      </a:cubicBezTo>
                      <a:cubicBezTo>
                        <a:pt x="30" y="86"/>
                        <a:pt x="17" y="92"/>
                        <a:pt x="0" y="96"/>
                      </a:cubicBezTo>
                      <a:cubicBezTo>
                        <a:pt x="0" y="96"/>
                        <a:pt x="8" y="100"/>
                        <a:pt x="24" y="100"/>
                      </a:cubicBezTo>
                      <a:cubicBezTo>
                        <a:pt x="31" y="100"/>
                        <a:pt x="41" y="99"/>
                        <a:pt x="51" y="95"/>
                      </a:cubicBezTo>
                      <a:cubicBezTo>
                        <a:pt x="57" y="93"/>
                        <a:pt x="63" y="91"/>
                        <a:pt x="68" y="88"/>
                      </a:cubicBezTo>
                      <a:cubicBezTo>
                        <a:pt x="74" y="85"/>
                        <a:pt x="81" y="81"/>
                        <a:pt x="87" y="76"/>
                      </a:cubicBezTo>
                      <a:cubicBezTo>
                        <a:pt x="94" y="70"/>
                        <a:pt x="100" y="66"/>
                        <a:pt x="106" y="62"/>
                      </a:cubicBezTo>
                      <a:cubicBezTo>
                        <a:pt x="112" y="58"/>
                        <a:pt x="117" y="54"/>
                        <a:pt x="122" y="52"/>
                      </a:cubicBezTo>
                      <a:cubicBezTo>
                        <a:pt x="132" y="46"/>
                        <a:pt x="140" y="42"/>
                        <a:pt x="147" y="39"/>
                      </a:cubicBezTo>
                      <a:cubicBezTo>
                        <a:pt x="154" y="37"/>
                        <a:pt x="159" y="36"/>
                        <a:pt x="163" y="35"/>
                      </a:cubicBezTo>
                      <a:cubicBezTo>
                        <a:pt x="166" y="35"/>
                        <a:pt x="168" y="35"/>
                        <a:pt x="168" y="35"/>
                      </a:cubicBezTo>
                      <a:cubicBezTo>
                        <a:pt x="168" y="35"/>
                        <a:pt x="166" y="35"/>
                        <a:pt x="162" y="37"/>
                      </a:cubicBezTo>
                      <a:cubicBezTo>
                        <a:pt x="159" y="38"/>
                        <a:pt x="154" y="40"/>
                        <a:pt x="147" y="43"/>
                      </a:cubicBezTo>
                      <a:cubicBezTo>
                        <a:pt x="135" y="48"/>
                        <a:pt x="118" y="57"/>
                        <a:pt x="101" y="71"/>
                      </a:cubicBezTo>
                      <a:cubicBezTo>
                        <a:pt x="81" y="88"/>
                        <a:pt x="64" y="97"/>
                        <a:pt x="48" y="102"/>
                      </a:cubicBezTo>
                      <a:cubicBezTo>
                        <a:pt x="33" y="107"/>
                        <a:pt x="19" y="108"/>
                        <a:pt x="4" y="10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118" name="Freeform 36">
                  <a:extLst>
                    <a:ext uri="{FF2B5EF4-FFF2-40B4-BE49-F238E27FC236}">
                      <a16:creationId xmlns:a16="http://schemas.microsoft.com/office/drawing/2014/main" id="{20458FA8-6626-42B3-8BD2-1D2E364F06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52095" y="5601610"/>
                  <a:ext cx="74613" cy="144463"/>
                </a:xfrm>
                <a:custGeom>
                  <a:avLst/>
                  <a:gdLst>
                    <a:gd name="T0" fmla="*/ 18 w 109"/>
                    <a:gd name="T1" fmla="*/ 205 h 211"/>
                    <a:gd name="T2" fmla="*/ 17 w 109"/>
                    <a:gd name="T3" fmla="*/ 185 h 211"/>
                    <a:gd name="T4" fmla="*/ 6 w 109"/>
                    <a:gd name="T5" fmla="*/ 137 h 211"/>
                    <a:gd name="T6" fmla="*/ 2 w 109"/>
                    <a:gd name="T7" fmla="*/ 97 h 211"/>
                    <a:gd name="T8" fmla="*/ 10 w 109"/>
                    <a:gd name="T9" fmla="*/ 78 h 211"/>
                    <a:gd name="T10" fmla="*/ 25 w 109"/>
                    <a:gd name="T11" fmla="*/ 61 h 211"/>
                    <a:gd name="T12" fmla="*/ 48 w 109"/>
                    <a:gd name="T13" fmla="*/ 37 h 211"/>
                    <a:gd name="T14" fmla="*/ 44 w 109"/>
                    <a:gd name="T15" fmla="*/ 0 h 211"/>
                    <a:gd name="T16" fmla="*/ 54 w 109"/>
                    <a:gd name="T17" fmla="*/ 4 h 211"/>
                    <a:gd name="T18" fmla="*/ 77 w 109"/>
                    <a:gd name="T19" fmla="*/ 17 h 211"/>
                    <a:gd name="T20" fmla="*/ 100 w 109"/>
                    <a:gd name="T21" fmla="*/ 44 h 211"/>
                    <a:gd name="T22" fmla="*/ 107 w 109"/>
                    <a:gd name="T23" fmla="*/ 64 h 211"/>
                    <a:gd name="T24" fmla="*/ 108 w 109"/>
                    <a:gd name="T25" fmla="*/ 90 h 211"/>
                    <a:gd name="T26" fmla="*/ 104 w 109"/>
                    <a:gd name="T27" fmla="*/ 109 h 211"/>
                    <a:gd name="T28" fmla="*/ 97 w 109"/>
                    <a:gd name="T29" fmla="*/ 124 h 211"/>
                    <a:gd name="T30" fmla="*/ 87 w 109"/>
                    <a:gd name="T31" fmla="*/ 137 h 211"/>
                    <a:gd name="T32" fmla="*/ 76 w 109"/>
                    <a:gd name="T33" fmla="*/ 148 h 211"/>
                    <a:gd name="T34" fmla="*/ 29 w 109"/>
                    <a:gd name="T35" fmla="*/ 211 h 211"/>
                    <a:gd name="T36" fmla="*/ 28 w 109"/>
                    <a:gd name="T37" fmla="*/ 205 h 211"/>
                    <a:gd name="T38" fmla="*/ 29 w 109"/>
                    <a:gd name="T39" fmla="*/ 187 h 211"/>
                    <a:gd name="T40" fmla="*/ 36 w 109"/>
                    <a:gd name="T41" fmla="*/ 160 h 211"/>
                    <a:gd name="T42" fmla="*/ 54 w 109"/>
                    <a:gd name="T43" fmla="*/ 127 h 211"/>
                    <a:gd name="T44" fmla="*/ 64 w 109"/>
                    <a:gd name="T45" fmla="*/ 109 h 211"/>
                    <a:gd name="T46" fmla="*/ 71 w 109"/>
                    <a:gd name="T47" fmla="*/ 93 h 211"/>
                    <a:gd name="T48" fmla="*/ 75 w 109"/>
                    <a:gd name="T49" fmla="*/ 69 h 211"/>
                    <a:gd name="T50" fmla="*/ 73 w 109"/>
                    <a:gd name="T51" fmla="*/ 54 h 211"/>
                    <a:gd name="T52" fmla="*/ 71 w 109"/>
                    <a:gd name="T53" fmla="*/ 49 h 211"/>
                    <a:gd name="T54" fmla="*/ 72 w 109"/>
                    <a:gd name="T55" fmla="*/ 55 h 211"/>
                    <a:gd name="T56" fmla="*/ 72 w 109"/>
                    <a:gd name="T57" fmla="*/ 69 h 211"/>
                    <a:gd name="T58" fmla="*/ 56 w 109"/>
                    <a:gd name="T59" fmla="*/ 113 h 211"/>
                    <a:gd name="T60" fmla="*/ 29 w 109"/>
                    <a:gd name="T61" fmla="*/ 162 h 211"/>
                    <a:gd name="T62" fmla="*/ 22 w 109"/>
                    <a:gd name="T63" fmla="*/ 183 h 211"/>
                    <a:gd name="T64" fmla="*/ 18 w 109"/>
                    <a:gd name="T65" fmla="*/ 205 h 2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09" h="211">
                      <a:moveTo>
                        <a:pt x="18" y="205"/>
                      </a:moveTo>
                      <a:cubicBezTo>
                        <a:pt x="18" y="205"/>
                        <a:pt x="19" y="198"/>
                        <a:pt x="17" y="185"/>
                      </a:cubicBezTo>
                      <a:cubicBezTo>
                        <a:pt x="16" y="173"/>
                        <a:pt x="13" y="156"/>
                        <a:pt x="6" y="137"/>
                      </a:cubicBezTo>
                      <a:cubicBezTo>
                        <a:pt x="1" y="124"/>
                        <a:pt x="0" y="110"/>
                        <a:pt x="2" y="97"/>
                      </a:cubicBezTo>
                      <a:cubicBezTo>
                        <a:pt x="4" y="91"/>
                        <a:pt x="6" y="84"/>
                        <a:pt x="10" y="78"/>
                      </a:cubicBezTo>
                      <a:cubicBezTo>
                        <a:pt x="13" y="72"/>
                        <a:pt x="19" y="67"/>
                        <a:pt x="25" y="61"/>
                      </a:cubicBezTo>
                      <a:cubicBezTo>
                        <a:pt x="35" y="54"/>
                        <a:pt x="43" y="47"/>
                        <a:pt x="48" y="37"/>
                      </a:cubicBezTo>
                      <a:cubicBezTo>
                        <a:pt x="52" y="28"/>
                        <a:pt x="52" y="16"/>
                        <a:pt x="44" y="0"/>
                      </a:cubicBezTo>
                      <a:cubicBezTo>
                        <a:pt x="44" y="0"/>
                        <a:pt x="48" y="1"/>
                        <a:pt x="54" y="4"/>
                      </a:cubicBezTo>
                      <a:cubicBezTo>
                        <a:pt x="60" y="6"/>
                        <a:pt x="69" y="11"/>
                        <a:pt x="77" y="17"/>
                      </a:cubicBezTo>
                      <a:cubicBezTo>
                        <a:pt x="85" y="23"/>
                        <a:pt x="94" y="32"/>
                        <a:pt x="100" y="44"/>
                      </a:cubicBezTo>
                      <a:cubicBezTo>
                        <a:pt x="103" y="50"/>
                        <a:pt x="105" y="56"/>
                        <a:pt x="107" y="64"/>
                      </a:cubicBezTo>
                      <a:cubicBezTo>
                        <a:pt x="109" y="71"/>
                        <a:pt x="109" y="80"/>
                        <a:pt x="108" y="90"/>
                      </a:cubicBezTo>
                      <a:cubicBezTo>
                        <a:pt x="108" y="97"/>
                        <a:pt x="106" y="103"/>
                        <a:pt x="104" y="109"/>
                      </a:cubicBezTo>
                      <a:cubicBezTo>
                        <a:pt x="102" y="114"/>
                        <a:pt x="100" y="119"/>
                        <a:pt x="97" y="124"/>
                      </a:cubicBezTo>
                      <a:cubicBezTo>
                        <a:pt x="94" y="129"/>
                        <a:pt x="91" y="133"/>
                        <a:pt x="87" y="137"/>
                      </a:cubicBezTo>
                      <a:cubicBezTo>
                        <a:pt x="83" y="141"/>
                        <a:pt x="79" y="144"/>
                        <a:pt x="76" y="148"/>
                      </a:cubicBezTo>
                      <a:cubicBezTo>
                        <a:pt x="60" y="163"/>
                        <a:pt x="43" y="179"/>
                        <a:pt x="29" y="211"/>
                      </a:cubicBezTo>
                      <a:cubicBezTo>
                        <a:pt x="29" y="211"/>
                        <a:pt x="28" y="209"/>
                        <a:pt x="28" y="205"/>
                      </a:cubicBezTo>
                      <a:cubicBezTo>
                        <a:pt x="28" y="201"/>
                        <a:pt x="27" y="194"/>
                        <a:pt x="29" y="187"/>
                      </a:cubicBezTo>
                      <a:cubicBezTo>
                        <a:pt x="30" y="179"/>
                        <a:pt x="32" y="170"/>
                        <a:pt x="36" y="160"/>
                      </a:cubicBezTo>
                      <a:cubicBezTo>
                        <a:pt x="40" y="150"/>
                        <a:pt x="45" y="139"/>
                        <a:pt x="54" y="127"/>
                      </a:cubicBezTo>
                      <a:cubicBezTo>
                        <a:pt x="58" y="120"/>
                        <a:pt x="61" y="114"/>
                        <a:pt x="64" y="109"/>
                      </a:cubicBezTo>
                      <a:cubicBezTo>
                        <a:pt x="67" y="103"/>
                        <a:pt x="69" y="98"/>
                        <a:pt x="71" y="93"/>
                      </a:cubicBezTo>
                      <a:cubicBezTo>
                        <a:pt x="74" y="83"/>
                        <a:pt x="74" y="75"/>
                        <a:pt x="75" y="69"/>
                      </a:cubicBezTo>
                      <a:cubicBezTo>
                        <a:pt x="75" y="62"/>
                        <a:pt x="74" y="57"/>
                        <a:pt x="73" y="54"/>
                      </a:cubicBezTo>
                      <a:cubicBezTo>
                        <a:pt x="72" y="51"/>
                        <a:pt x="71" y="49"/>
                        <a:pt x="71" y="49"/>
                      </a:cubicBezTo>
                      <a:cubicBezTo>
                        <a:pt x="71" y="49"/>
                        <a:pt x="71" y="51"/>
                        <a:pt x="72" y="55"/>
                      </a:cubicBezTo>
                      <a:cubicBezTo>
                        <a:pt x="72" y="58"/>
                        <a:pt x="72" y="63"/>
                        <a:pt x="72" y="69"/>
                      </a:cubicBezTo>
                      <a:cubicBezTo>
                        <a:pt x="71" y="81"/>
                        <a:pt x="67" y="97"/>
                        <a:pt x="56" y="113"/>
                      </a:cubicBezTo>
                      <a:cubicBezTo>
                        <a:pt x="44" y="132"/>
                        <a:pt x="35" y="147"/>
                        <a:pt x="29" y="162"/>
                      </a:cubicBezTo>
                      <a:cubicBezTo>
                        <a:pt x="27" y="169"/>
                        <a:pt x="24" y="176"/>
                        <a:pt x="22" y="183"/>
                      </a:cubicBezTo>
                      <a:cubicBezTo>
                        <a:pt x="21" y="190"/>
                        <a:pt x="19" y="197"/>
                        <a:pt x="18" y="2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119" name="Freeform 37">
                  <a:extLst>
                    <a:ext uri="{FF2B5EF4-FFF2-40B4-BE49-F238E27FC236}">
                      <a16:creationId xmlns:a16="http://schemas.microsoft.com/office/drawing/2014/main" id="{A8A23363-0839-FD03-CDE2-5DCCD188A4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13995" y="5736547"/>
                  <a:ext cx="166688" cy="80963"/>
                </a:xfrm>
                <a:custGeom>
                  <a:avLst/>
                  <a:gdLst>
                    <a:gd name="T0" fmla="*/ 2 w 248"/>
                    <a:gd name="T1" fmla="*/ 65 h 119"/>
                    <a:gd name="T2" fmla="*/ 7 w 248"/>
                    <a:gd name="T3" fmla="*/ 67 h 119"/>
                    <a:gd name="T4" fmla="*/ 19 w 248"/>
                    <a:gd name="T5" fmla="*/ 75 h 119"/>
                    <a:gd name="T6" fmla="*/ 63 w 248"/>
                    <a:gd name="T7" fmla="*/ 105 h 119"/>
                    <a:gd name="T8" fmla="*/ 105 w 248"/>
                    <a:gd name="T9" fmla="*/ 119 h 119"/>
                    <a:gd name="T10" fmla="*/ 132 w 248"/>
                    <a:gd name="T11" fmla="*/ 113 h 119"/>
                    <a:gd name="T12" fmla="*/ 160 w 248"/>
                    <a:gd name="T13" fmla="*/ 96 h 119"/>
                    <a:gd name="T14" fmla="*/ 199 w 248"/>
                    <a:gd name="T15" fmla="*/ 66 h 119"/>
                    <a:gd name="T16" fmla="*/ 221 w 248"/>
                    <a:gd name="T17" fmla="*/ 59 h 119"/>
                    <a:gd name="T18" fmla="*/ 248 w 248"/>
                    <a:gd name="T19" fmla="*/ 60 h 119"/>
                    <a:gd name="T20" fmla="*/ 245 w 248"/>
                    <a:gd name="T21" fmla="*/ 49 h 119"/>
                    <a:gd name="T22" fmla="*/ 231 w 248"/>
                    <a:gd name="T23" fmla="*/ 25 h 119"/>
                    <a:gd name="T24" fmla="*/ 199 w 248"/>
                    <a:gd name="T25" fmla="*/ 6 h 119"/>
                    <a:gd name="T26" fmla="*/ 177 w 248"/>
                    <a:gd name="T27" fmla="*/ 1 h 119"/>
                    <a:gd name="T28" fmla="*/ 148 w 248"/>
                    <a:gd name="T29" fmla="*/ 1 h 119"/>
                    <a:gd name="T30" fmla="*/ 127 w 248"/>
                    <a:gd name="T31" fmla="*/ 5 h 119"/>
                    <a:gd name="T32" fmla="*/ 118 w 248"/>
                    <a:gd name="T33" fmla="*/ 8 h 119"/>
                    <a:gd name="T34" fmla="*/ 109 w 248"/>
                    <a:gd name="T35" fmla="*/ 12 h 119"/>
                    <a:gd name="T36" fmla="*/ 94 w 248"/>
                    <a:gd name="T37" fmla="*/ 20 h 119"/>
                    <a:gd name="T38" fmla="*/ 79 w 248"/>
                    <a:gd name="T39" fmla="*/ 29 h 119"/>
                    <a:gd name="T40" fmla="*/ 0 w 248"/>
                    <a:gd name="T41" fmla="*/ 52 h 119"/>
                    <a:gd name="T42" fmla="*/ 6 w 248"/>
                    <a:gd name="T43" fmla="*/ 56 h 119"/>
                    <a:gd name="T44" fmla="*/ 23 w 248"/>
                    <a:gd name="T45" fmla="*/ 63 h 119"/>
                    <a:gd name="T46" fmla="*/ 53 w 248"/>
                    <a:gd name="T47" fmla="*/ 66 h 119"/>
                    <a:gd name="T48" fmla="*/ 95 w 248"/>
                    <a:gd name="T49" fmla="*/ 57 h 119"/>
                    <a:gd name="T50" fmla="*/ 167 w 248"/>
                    <a:gd name="T51" fmla="*/ 38 h 119"/>
                    <a:gd name="T52" fmla="*/ 184 w 248"/>
                    <a:gd name="T53" fmla="*/ 39 h 119"/>
                    <a:gd name="T54" fmla="*/ 189 w 248"/>
                    <a:gd name="T55" fmla="*/ 40 h 119"/>
                    <a:gd name="T56" fmla="*/ 183 w 248"/>
                    <a:gd name="T57" fmla="*/ 40 h 119"/>
                    <a:gd name="T58" fmla="*/ 166 w 248"/>
                    <a:gd name="T59" fmla="*/ 42 h 119"/>
                    <a:gd name="T60" fmla="*/ 111 w 248"/>
                    <a:gd name="T61" fmla="*/ 57 h 119"/>
                    <a:gd name="T62" fmla="*/ 48 w 248"/>
                    <a:gd name="T63" fmla="*/ 72 h 119"/>
                    <a:gd name="T64" fmla="*/ 24 w 248"/>
                    <a:gd name="T65" fmla="*/ 71 h 119"/>
                    <a:gd name="T66" fmla="*/ 2 w 248"/>
                    <a:gd name="T67" fmla="*/ 65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248" h="119">
                      <a:moveTo>
                        <a:pt x="2" y="65"/>
                      </a:moveTo>
                      <a:cubicBezTo>
                        <a:pt x="2" y="65"/>
                        <a:pt x="3" y="66"/>
                        <a:pt x="7" y="67"/>
                      </a:cubicBezTo>
                      <a:cubicBezTo>
                        <a:pt x="10" y="69"/>
                        <a:pt x="14" y="71"/>
                        <a:pt x="19" y="75"/>
                      </a:cubicBezTo>
                      <a:cubicBezTo>
                        <a:pt x="30" y="81"/>
                        <a:pt x="46" y="91"/>
                        <a:pt x="63" y="105"/>
                      </a:cubicBezTo>
                      <a:cubicBezTo>
                        <a:pt x="74" y="113"/>
                        <a:pt x="88" y="119"/>
                        <a:pt x="105" y="119"/>
                      </a:cubicBezTo>
                      <a:cubicBezTo>
                        <a:pt x="114" y="118"/>
                        <a:pt x="123" y="117"/>
                        <a:pt x="132" y="113"/>
                      </a:cubicBezTo>
                      <a:cubicBezTo>
                        <a:pt x="141" y="109"/>
                        <a:pt x="151" y="104"/>
                        <a:pt x="160" y="96"/>
                      </a:cubicBezTo>
                      <a:cubicBezTo>
                        <a:pt x="174" y="84"/>
                        <a:pt x="186" y="73"/>
                        <a:pt x="199" y="66"/>
                      </a:cubicBezTo>
                      <a:cubicBezTo>
                        <a:pt x="206" y="63"/>
                        <a:pt x="213" y="60"/>
                        <a:pt x="221" y="59"/>
                      </a:cubicBezTo>
                      <a:cubicBezTo>
                        <a:pt x="229" y="58"/>
                        <a:pt x="238" y="58"/>
                        <a:pt x="248" y="60"/>
                      </a:cubicBezTo>
                      <a:cubicBezTo>
                        <a:pt x="248" y="60"/>
                        <a:pt x="248" y="55"/>
                        <a:pt x="245" y="49"/>
                      </a:cubicBezTo>
                      <a:cubicBezTo>
                        <a:pt x="242" y="42"/>
                        <a:pt x="238" y="33"/>
                        <a:pt x="231" y="25"/>
                      </a:cubicBezTo>
                      <a:cubicBezTo>
                        <a:pt x="223" y="18"/>
                        <a:pt x="213" y="10"/>
                        <a:pt x="199" y="6"/>
                      </a:cubicBezTo>
                      <a:cubicBezTo>
                        <a:pt x="193" y="3"/>
                        <a:pt x="185" y="2"/>
                        <a:pt x="177" y="1"/>
                      </a:cubicBezTo>
                      <a:cubicBezTo>
                        <a:pt x="168" y="0"/>
                        <a:pt x="158" y="0"/>
                        <a:pt x="148" y="1"/>
                      </a:cubicBezTo>
                      <a:cubicBezTo>
                        <a:pt x="140" y="2"/>
                        <a:pt x="133" y="4"/>
                        <a:pt x="127" y="5"/>
                      </a:cubicBezTo>
                      <a:cubicBezTo>
                        <a:pt x="124" y="6"/>
                        <a:pt x="121" y="7"/>
                        <a:pt x="118" y="8"/>
                      </a:cubicBezTo>
                      <a:cubicBezTo>
                        <a:pt x="115" y="9"/>
                        <a:pt x="112" y="11"/>
                        <a:pt x="109" y="12"/>
                      </a:cubicBezTo>
                      <a:cubicBezTo>
                        <a:pt x="104" y="14"/>
                        <a:pt x="99" y="17"/>
                        <a:pt x="94" y="20"/>
                      </a:cubicBezTo>
                      <a:cubicBezTo>
                        <a:pt x="89" y="23"/>
                        <a:pt x="84" y="26"/>
                        <a:pt x="79" y="29"/>
                      </a:cubicBezTo>
                      <a:cubicBezTo>
                        <a:pt x="60" y="42"/>
                        <a:pt x="37" y="54"/>
                        <a:pt x="0" y="52"/>
                      </a:cubicBezTo>
                      <a:cubicBezTo>
                        <a:pt x="0" y="52"/>
                        <a:pt x="2" y="54"/>
                        <a:pt x="6" y="56"/>
                      </a:cubicBezTo>
                      <a:cubicBezTo>
                        <a:pt x="10" y="58"/>
                        <a:pt x="16" y="61"/>
                        <a:pt x="23" y="63"/>
                      </a:cubicBezTo>
                      <a:cubicBezTo>
                        <a:pt x="31" y="66"/>
                        <a:pt x="41" y="67"/>
                        <a:pt x="53" y="66"/>
                      </a:cubicBezTo>
                      <a:cubicBezTo>
                        <a:pt x="65" y="66"/>
                        <a:pt x="79" y="63"/>
                        <a:pt x="95" y="57"/>
                      </a:cubicBezTo>
                      <a:cubicBezTo>
                        <a:pt x="128" y="44"/>
                        <a:pt x="151" y="39"/>
                        <a:pt x="167" y="38"/>
                      </a:cubicBezTo>
                      <a:cubicBezTo>
                        <a:pt x="174" y="38"/>
                        <a:pt x="180" y="38"/>
                        <a:pt x="184" y="39"/>
                      </a:cubicBezTo>
                      <a:cubicBezTo>
                        <a:pt x="187" y="40"/>
                        <a:pt x="189" y="40"/>
                        <a:pt x="189" y="40"/>
                      </a:cubicBezTo>
                      <a:cubicBezTo>
                        <a:pt x="189" y="40"/>
                        <a:pt x="187" y="40"/>
                        <a:pt x="183" y="40"/>
                      </a:cubicBezTo>
                      <a:cubicBezTo>
                        <a:pt x="179" y="40"/>
                        <a:pt x="173" y="41"/>
                        <a:pt x="166" y="42"/>
                      </a:cubicBezTo>
                      <a:cubicBezTo>
                        <a:pt x="152" y="43"/>
                        <a:pt x="132" y="47"/>
                        <a:pt x="111" y="57"/>
                      </a:cubicBezTo>
                      <a:cubicBezTo>
                        <a:pt x="86" y="67"/>
                        <a:pt x="66" y="71"/>
                        <a:pt x="48" y="72"/>
                      </a:cubicBezTo>
                      <a:cubicBezTo>
                        <a:pt x="40" y="73"/>
                        <a:pt x="32" y="72"/>
                        <a:pt x="24" y="71"/>
                      </a:cubicBezTo>
                      <a:cubicBezTo>
                        <a:pt x="16" y="69"/>
                        <a:pt x="9" y="67"/>
                        <a:pt x="2" y="6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120" name="Freeform 38">
                  <a:extLst>
                    <a:ext uri="{FF2B5EF4-FFF2-40B4-BE49-F238E27FC236}">
                      <a16:creationId xmlns:a16="http://schemas.microsoft.com/office/drawing/2014/main" id="{0E204706-9CCC-0ACC-6B30-FF827C3187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52083" y="5661935"/>
                  <a:ext cx="88900" cy="144463"/>
                </a:xfrm>
                <a:custGeom>
                  <a:avLst/>
                  <a:gdLst>
                    <a:gd name="T0" fmla="*/ 0 w 132"/>
                    <a:gd name="T1" fmla="*/ 204 h 213"/>
                    <a:gd name="T2" fmla="*/ 2 w 132"/>
                    <a:gd name="T3" fmla="*/ 198 h 213"/>
                    <a:gd name="T4" fmla="*/ 5 w 132"/>
                    <a:gd name="T5" fmla="*/ 183 h 213"/>
                    <a:gd name="T6" fmla="*/ 6 w 132"/>
                    <a:gd name="T7" fmla="*/ 130 h 213"/>
                    <a:gd name="T8" fmla="*/ 14 w 132"/>
                    <a:gd name="T9" fmla="*/ 89 h 213"/>
                    <a:gd name="T10" fmla="*/ 27 w 132"/>
                    <a:gd name="T11" fmla="*/ 71 h 213"/>
                    <a:gd name="T12" fmla="*/ 48 w 132"/>
                    <a:gd name="T13" fmla="*/ 58 h 213"/>
                    <a:gd name="T14" fmla="*/ 78 w 132"/>
                    <a:gd name="T15" fmla="*/ 39 h 213"/>
                    <a:gd name="T16" fmla="*/ 86 w 132"/>
                    <a:gd name="T17" fmla="*/ 23 h 213"/>
                    <a:gd name="T18" fmla="*/ 86 w 132"/>
                    <a:gd name="T19" fmla="*/ 0 h 213"/>
                    <a:gd name="T20" fmla="*/ 96 w 132"/>
                    <a:gd name="T21" fmla="*/ 6 h 213"/>
                    <a:gd name="T22" fmla="*/ 115 w 132"/>
                    <a:gd name="T23" fmla="*/ 27 h 213"/>
                    <a:gd name="T24" fmla="*/ 130 w 132"/>
                    <a:gd name="T25" fmla="*/ 61 h 213"/>
                    <a:gd name="T26" fmla="*/ 131 w 132"/>
                    <a:gd name="T27" fmla="*/ 84 h 213"/>
                    <a:gd name="T28" fmla="*/ 125 w 132"/>
                    <a:gd name="T29" fmla="*/ 110 h 213"/>
                    <a:gd name="T30" fmla="*/ 115 w 132"/>
                    <a:gd name="T31" fmla="*/ 129 h 213"/>
                    <a:gd name="T32" fmla="*/ 103 w 132"/>
                    <a:gd name="T33" fmla="*/ 142 h 213"/>
                    <a:gd name="T34" fmla="*/ 90 w 132"/>
                    <a:gd name="T35" fmla="*/ 153 h 213"/>
                    <a:gd name="T36" fmla="*/ 75 w 132"/>
                    <a:gd name="T37" fmla="*/ 161 h 213"/>
                    <a:gd name="T38" fmla="*/ 9 w 132"/>
                    <a:gd name="T39" fmla="*/ 213 h 213"/>
                    <a:gd name="T40" fmla="*/ 10 w 132"/>
                    <a:gd name="T41" fmla="*/ 206 h 213"/>
                    <a:gd name="T42" fmla="*/ 16 w 132"/>
                    <a:gd name="T43" fmla="*/ 188 h 213"/>
                    <a:gd name="T44" fmla="*/ 22 w 132"/>
                    <a:gd name="T45" fmla="*/ 176 h 213"/>
                    <a:gd name="T46" fmla="*/ 31 w 132"/>
                    <a:gd name="T47" fmla="*/ 162 h 213"/>
                    <a:gd name="T48" fmla="*/ 58 w 132"/>
                    <a:gd name="T49" fmla="*/ 133 h 213"/>
                    <a:gd name="T50" fmla="*/ 97 w 132"/>
                    <a:gd name="T51" fmla="*/ 79 h 213"/>
                    <a:gd name="T52" fmla="*/ 99 w 132"/>
                    <a:gd name="T53" fmla="*/ 64 h 213"/>
                    <a:gd name="T54" fmla="*/ 98 w 132"/>
                    <a:gd name="T55" fmla="*/ 58 h 213"/>
                    <a:gd name="T56" fmla="*/ 98 w 132"/>
                    <a:gd name="T57" fmla="*/ 64 h 213"/>
                    <a:gd name="T58" fmla="*/ 93 w 132"/>
                    <a:gd name="T59" fmla="*/ 79 h 213"/>
                    <a:gd name="T60" fmla="*/ 83 w 132"/>
                    <a:gd name="T61" fmla="*/ 98 h 213"/>
                    <a:gd name="T62" fmla="*/ 75 w 132"/>
                    <a:gd name="T63" fmla="*/ 109 h 213"/>
                    <a:gd name="T64" fmla="*/ 70 w 132"/>
                    <a:gd name="T65" fmla="*/ 115 h 213"/>
                    <a:gd name="T66" fmla="*/ 65 w 132"/>
                    <a:gd name="T67" fmla="*/ 120 h 213"/>
                    <a:gd name="T68" fmla="*/ 52 w 132"/>
                    <a:gd name="T69" fmla="*/ 131 h 213"/>
                    <a:gd name="T70" fmla="*/ 41 w 132"/>
                    <a:gd name="T71" fmla="*/ 142 h 213"/>
                    <a:gd name="T72" fmla="*/ 23 w 132"/>
                    <a:gd name="T73" fmla="*/ 163 h 213"/>
                    <a:gd name="T74" fmla="*/ 10 w 132"/>
                    <a:gd name="T75" fmla="*/ 183 h 213"/>
                    <a:gd name="T76" fmla="*/ 0 w 132"/>
                    <a:gd name="T77" fmla="*/ 204 h 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32" h="213">
                      <a:moveTo>
                        <a:pt x="0" y="204"/>
                      </a:moveTo>
                      <a:cubicBezTo>
                        <a:pt x="0" y="204"/>
                        <a:pt x="1" y="202"/>
                        <a:pt x="2" y="198"/>
                      </a:cubicBezTo>
                      <a:cubicBezTo>
                        <a:pt x="3" y="195"/>
                        <a:pt x="4" y="190"/>
                        <a:pt x="5" y="183"/>
                      </a:cubicBezTo>
                      <a:cubicBezTo>
                        <a:pt x="6" y="171"/>
                        <a:pt x="8" y="152"/>
                        <a:pt x="6" y="130"/>
                      </a:cubicBezTo>
                      <a:cubicBezTo>
                        <a:pt x="5" y="116"/>
                        <a:pt x="7" y="102"/>
                        <a:pt x="14" y="89"/>
                      </a:cubicBezTo>
                      <a:cubicBezTo>
                        <a:pt x="17" y="82"/>
                        <a:pt x="21" y="76"/>
                        <a:pt x="27" y="71"/>
                      </a:cubicBezTo>
                      <a:cubicBezTo>
                        <a:pt x="32" y="66"/>
                        <a:pt x="39" y="62"/>
                        <a:pt x="48" y="58"/>
                      </a:cubicBezTo>
                      <a:cubicBezTo>
                        <a:pt x="60" y="53"/>
                        <a:pt x="71" y="48"/>
                        <a:pt x="78" y="39"/>
                      </a:cubicBezTo>
                      <a:cubicBezTo>
                        <a:pt x="82" y="35"/>
                        <a:pt x="85" y="30"/>
                        <a:pt x="86" y="23"/>
                      </a:cubicBezTo>
                      <a:cubicBezTo>
                        <a:pt x="88" y="17"/>
                        <a:pt x="88" y="9"/>
                        <a:pt x="86" y="0"/>
                      </a:cubicBezTo>
                      <a:cubicBezTo>
                        <a:pt x="86" y="0"/>
                        <a:pt x="90" y="2"/>
                        <a:pt x="96" y="6"/>
                      </a:cubicBezTo>
                      <a:cubicBezTo>
                        <a:pt x="101" y="11"/>
                        <a:pt x="108" y="18"/>
                        <a:pt x="115" y="27"/>
                      </a:cubicBezTo>
                      <a:cubicBezTo>
                        <a:pt x="121" y="36"/>
                        <a:pt x="127" y="47"/>
                        <a:pt x="130" y="61"/>
                      </a:cubicBezTo>
                      <a:cubicBezTo>
                        <a:pt x="131" y="68"/>
                        <a:pt x="132" y="75"/>
                        <a:pt x="131" y="84"/>
                      </a:cubicBezTo>
                      <a:cubicBezTo>
                        <a:pt x="131" y="92"/>
                        <a:pt x="129" y="101"/>
                        <a:pt x="125" y="110"/>
                      </a:cubicBezTo>
                      <a:cubicBezTo>
                        <a:pt x="122" y="118"/>
                        <a:pt x="119" y="123"/>
                        <a:pt x="115" y="129"/>
                      </a:cubicBezTo>
                      <a:cubicBezTo>
                        <a:pt x="112" y="134"/>
                        <a:pt x="108" y="139"/>
                        <a:pt x="103" y="142"/>
                      </a:cubicBezTo>
                      <a:cubicBezTo>
                        <a:pt x="99" y="146"/>
                        <a:pt x="94" y="150"/>
                        <a:pt x="90" y="153"/>
                      </a:cubicBezTo>
                      <a:cubicBezTo>
                        <a:pt x="85" y="156"/>
                        <a:pt x="80" y="158"/>
                        <a:pt x="75" y="161"/>
                      </a:cubicBezTo>
                      <a:cubicBezTo>
                        <a:pt x="54" y="172"/>
                        <a:pt x="33" y="183"/>
                        <a:pt x="9" y="213"/>
                      </a:cubicBezTo>
                      <a:cubicBezTo>
                        <a:pt x="9" y="213"/>
                        <a:pt x="9" y="211"/>
                        <a:pt x="10" y="206"/>
                      </a:cubicBezTo>
                      <a:cubicBezTo>
                        <a:pt x="11" y="202"/>
                        <a:pt x="13" y="195"/>
                        <a:pt x="16" y="188"/>
                      </a:cubicBezTo>
                      <a:cubicBezTo>
                        <a:pt x="17" y="184"/>
                        <a:pt x="19" y="180"/>
                        <a:pt x="22" y="176"/>
                      </a:cubicBezTo>
                      <a:cubicBezTo>
                        <a:pt x="24" y="172"/>
                        <a:pt x="27" y="167"/>
                        <a:pt x="31" y="162"/>
                      </a:cubicBezTo>
                      <a:cubicBezTo>
                        <a:pt x="37" y="153"/>
                        <a:pt x="46" y="143"/>
                        <a:pt x="58" y="133"/>
                      </a:cubicBezTo>
                      <a:cubicBezTo>
                        <a:pt x="83" y="112"/>
                        <a:pt x="93" y="92"/>
                        <a:pt x="97" y="79"/>
                      </a:cubicBezTo>
                      <a:cubicBezTo>
                        <a:pt x="98" y="73"/>
                        <a:pt x="99" y="67"/>
                        <a:pt x="99" y="64"/>
                      </a:cubicBezTo>
                      <a:cubicBezTo>
                        <a:pt x="99" y="60"/>
                        <a:pt x="98" y="58"/>
                        <a:pt x="98" y="58"/>
                      </a:cubicBezTo>
                      <a:cubicBezTo>
                        <a:pt x="98" y="58"/>
                        <a:pt x="98" y="60"/>
                        <a:pt x="98" y="64"/>
                      </a:cubicBezTo>
                      <a:cubicBezTo>
                        <a:pt x="97" y="68"/>
                        <a:pt x="96" y="73"/>
                        <a:pt x="93" y="79"/>
                      </a:cubicBezTo>
                      <a:cubicBezTo>
                        <a:pt x="91" y="84"/>
                        <a:pt x="88" y="91"/>
                        <a:pt x="83" y="98"/>
                      </a:cubicBezTo>
                      <a:cubicBezTo>
                        <a:pt x="81" y="102"/>
                        <a:pt x="78" y="106"/>
                        <a:pt x="75" y="109"/>
                      </a:cubicBezTo>
                      <a:cubicBezTo>
                        <a:pt x="74" y="111"/>
                        <a:pt x="72" y="113"/>
                        <a:pt x="70" y="115"/>
                      </a:cubicBezTo>
                      <a:cubicBezTo>
                        <a:pt x="68" y="116"/>
                        <a:pt x="67" y="118"/>
                        <a:pt x="65" y="120"/>
                      </a:cubicBezTo>
                      <a:cubicBezTo>
                        <a:pt x="60" y="124"/>
                        <a:pt x="56" y="127"/>
                        <a:pt x="52" y="131"/>
                      </a:cubicBezTo>
                      <a:cubicBezTo>
                        <a:pt x="48" y="135"/>
                        <a:pt x="44" y="138"/>
                        <a:pt x="41" y="142"/>
                      </a:cubicBezTo>
                      <a:cubicBezTo>
                        <a:pt x="34" y="149"/>
                        <a:pt x="28" y="156"/>
                        <a:pt x="23" y="163"/>
                      </a:cubicBezTo>
                      <a:cubicBezTo>
                        <a:pt x="18" y="169"/>
                        <a:pt x="14" y="176"/>
                        <a:pt x="10" y="183"/>
                      </a:cubicBezTo>
                      <a:cubicBezTo>
                        <a:pt x="7" y="189"/>
                        <a:pt x="4" y="196"/>
                        <a:pt x="0" y="20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121" name="Freeform 39">
                  <a:extLst>
                    <a:ext uri="{FF2B5EF4-FFF2-40B4-BE49-F238E27FC236}">
                      <a16:creationId xmlns:a16="http://schemas.microsoft.com/office/drawing/2014/main" id="{CCFA4A68-40D8-9A7A-3696-41F864559F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39372" y="5111071"/>
                  <a:ext cx="398463" cy="733425"/>
                </a:xfrm>
                <a:custGeom>
                  <a:avLst/>
                  <a:gdLst>
                    <a:gd name="T0" fmla="*/ 34 w 591"/>
                    <a:gd name="T1" fmla="*/ 1039 h 1083"/>
                    <a:gd name="T2" fmla="*/ 110 w 591"/>
                    <a:gd name="T3" fmla="*/ 1023 h 1083"/>
                    <a:gd name="T4" fmla="*/ 233 w 591"/>
                    <a:gd name="T5" fmla="*/ 982 h 1083"/>
                    <a:gd name="T6" fmla="*/ 372 w 591"/>
                    <a:gd name="T7" fmla="*/ 890 h 1083"/>
                    <a:gd name="T8" fmla="*/ 501 w 591"/>
                    <a:gd name="T9" fmla="*/ 750 h 1083"/>
                    <a:gd name="T10" fmla="*/ 553 w 591"/>
                    <a:gd name="T11" fmla="*/ 628 h 1083"/>
                    <a:gd name="T12" fmla="*/ 574 w 591"/>
                    <a:gd name="T13" fmla="*/ 530 h 1083"/>
                    <a:gd name="T14" fmla="*/ 576 w 591"/>
                    <a:gd name="T15" fmla="*/ 488 h 1083"/>
                    <a:gd name="T16" fmla="*/ 573 w 591"/>
                    <a:gd name="T17" fmla="*/ 464 h 1083"/>
                    <a:gd name="T18" fmla="*/ 567 w 591"/>
                    <a:gd name="T19" fmla="*/ 432 h 1083"/>
                    <a:gd name="T20" fmla="*/ 565 w 591"/>
                    <a:gd name="T21" fmla="*/ 416 h 1083"/>
                    <a:gd name="T22" fmla="*/ 555 w 591"/>
                    <a:gd name="T23" fmla="*/ 369 h 1083"/>
                    <a:gd name="T24" fmla="*/ 475 w 591"/>
                    <a:gd name="T25" fmla="*/ 210 h 1083"/>
                    <a:gd name="T26" fmla="*/ 382 w 591"/>
                    <a:gd name="T27" fmla="*/ 99 h 1083"/>
                    <a:gd name="T28" fmla="*/ 354 w 591"/>
                    <a:gd name="T29" fmla="*/ 73 h 1083"/>
                    <a:gd name="T30" fmla="*/ 308 w 591"/>
                    <a:gd name="T31" fmla="*/ 36 h 1083"/>
                    <a:gd name="T32" fmla="*/ 282 w 591"/>
                    <a:gd name="T33" fmla="*/ 18 h 1083"/>
                    <a:gd name="T34" fmla="*/ 275 w 591"/>
                    <a:gd name="T35" fmla="*/ 5 h 1083"/>
                    <a:gd name="T36" fmla="*/ 287 w 591"/>
                    <a:gd name="T37" fmla="*/ 3 h 1083"/>
                    <a:gd name="T38" fmla="*/ 315 w 591"/>
                    <a:gd name="T39" fmla="*/ 27 h 1083"/>
                    <a:gd name="T40" fmla="*/ 360 w 591"/>
                    <a:gd name="T41" fmla="*/ 65 h 1083"/>
                    <a:gd name="T42" fmla="*/ 389 w 591"/>
                    <a:gd name="T43" fmla="*/ 92 h 1083"/>
                    <a:gd name="T44" fmla="*/ 488 w 591"/>
                    <a:gd name="T45" fmla="*/ 202 h 1083"/>
                    <a:gd name="T46" fmla="*/ 569 w 591"/>
                    <a:gd name="T47" fmla="*/ 365 h 1083"/>
                    <a:gd name="T48" fmla="*/ 584 w 591"/>
                    <a:gd name="T49" fmla="*/ 412 h 1083"/>
                    <a:gd name="T50" fmla="*/ 587 w 591"/>
                    <a:gd name="T51" fmla="*/ 429 h 1083"/>
                    <a:gd name="T52" fmla="*/ 590 w 591"/>
                    <a:gd name="T53" fmla="*/ 462 h 1083"/>
                    <a:gd name="T54" fmla="*/ 591 w 591"/>
                    <a:gd name="T55" fmla="*/ 488 h 1083"/>
                    <a:gd name="T56" fmla="*/ 591 w 591"/>
                    <a:gd name="T57" fmla="*/ 531 h 1083"/>
                    <a:gd name="T58" fmla="*/ 577 w 591"/>
                    <a:gd name="T59" fmla="*/ 635 h 1083"/>
                    <a:gd name="T60" fmla="*/ 519 w 591"/>
                    <a:gd name="T61" fmla="*/ 761 h 1083"/>
                    <a:gd name="T62" fmla="*/ 391 w 591"/>
                    <a:gd name="T63" fmla="*/ 912 h 1083"/>
                    <a:gd name="T64" fmla="*/ 243 w 591"/>
                    <a:gd name="T65" fmla="*/ 1004 h 1083"/>
                    <a:gd name="T66" fmla="*/ 120 w 591"/>
                    <a:gd name="T67" fmla="*/ 1056 h 1083"/>
                    <a:gd name="T68" fmla="*/ 42 w 591"/>
                    <a:gd name="T69" fmla="*/ 1078 h 1083"/>
                    <a:gd name="T70" fmla="*/ 1 w 591"/>
                    <a:gd name="T71" fmla="*/ 1064 h 10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591" h="1083">
                      <a:moveTo>
                        <a:pt x="18" y="1042"/>
                      </a:moveTo>
                      <a:cubicBezTo>
                        <a:pt x="18" y="1042"/>
                        <a:pt x="24" y="1041"/>
                        <a:pt x="34" y="1039"/>
                      </a:cubicBezTo>
                      <a:cubicBezTo>
                        <a:pt x="44" y="1037"/>
                        <a:pt x="59" y="1034"/>
                        <a:pt x="79" y="1030"/>
                      </a:cubicBezTo>
                      <a:cubicBezTo>
                        <a:pt x="88" y="1028"/>
                        <a:pt x="99" y="1026"/>
                        <a:pt x="110" y="1023"/>
                      </a:cubicBezTo>
                      <a:cubicBezTo>
                        <a:pt x="122" y="1021"/>
                        <a:pt x="134" y="1017"/>
                        <a:pt x="147" y="1014"/>
                      </a:cubicBezTo>
                      <a:cubicBezTo>
                        <a:pt x="173" y="1006"/>
                        <a:pt x="202" y="996"/>
                        <a:pt x="233" y="982"/>
                      </a:cubicBezTo>
                      <a:cubicBezTo>
                        <a:pt x="263" y="968"/>
                        <a:pt x="295" y="949"/>
                        <a:pt x="326" y="927"/>
                      </a:cubicBezTo>
                      <a:cubicBezTo>
                        <a:pt x="342" y="916"/>
                        <a:pt x="357" y="903"/>
                        <a:pt x="372" y="890"/>
                      </a:cubicBezTo>
                      <a:cubicBezTo>
                        <a:pt x="387" y="876"/>
                        <a:pt x="403" y="863"/>
                        <a:pt x="418" y="849"/>
                      </a:cubicBezTo>
                      <a:cubicBezTo>
                        <a:pt x="449" y="820"/>
                        <a:pt x="479" y="788"/>
                        <a:pt x="501" y="750"/>
                      </a:cubicBezTo>
                      <a:cubicBezTo>
                        <a:pt x="510" y="730"/>
                        <a:pt x="520" y="710"/>
                        <a:pt x="529" y="690"/>
                      </a:cubicBezTo>
                      <a:cubicBezTo>
                        <a:pt x="538" y="670"/>
                        <a:pt x="547" y="649"/>
                        <a:pt x="553" y="628"/>
                      </a:cubicBezTo>
                      <a:cubicBezTo>
                        <a:pt x="560" y="607"/>
                        <a:pt x="566" y="585"/>
                        <a:pt x="570" y="563"/>
                      </a:cubicBezTo>
                      <a:cubicBezTo>
                        <a:pt x="572" y="552"/>
                        <a:pt x="573" y="541"/>
                        <a:pt x="574" y="530"/>
                      </a:cubicBezTo>
                      <a:cubicBezTo>
                        <a:pt x="575" y="519"/>
                        <a:pt x="576" y="508"/>
                        <a:pt x="576" y="497"/>
                      </a:cubicBezTo>
                      <a:cubicBezTo>
                        <a:pt x="576" y="488"/>
                        <a:pt x="576" y="488"/>
                        <a:pt x="576" y="488"/>
                      </a:cubicBezTo>
                      <a:cubicBezTo>
                        <a:pt x="576" y="486"/>
                        <a:pt x="575" y="483"/>
                        <a:pt x="575" y="480"/>
                      </a:cubicBezTo>
                      <a:cubicBezTo>
                        <a:pt x="575" y="475"/>
                        <a:pt x="574" y="469"/>
                        <a:pt x="573" y="464"/>
                      </a:cubicBezTo>
                      <a:cubicBezTo>
                        <a:pt x="572" y="458"/>
                        <a:pt x="571" y="453"/>
                        <a:pt x="570" y="448"/>
                      </a:cubicBezTo>
                      <a:cubicBezTo>
                        <a:pt x="569" y="442"/>
                        <a:pt x="568" y="437"/>
                        <a:pt x="567" y="432"/>
                      </a:cubicBezTo>
                      <a:cubicBezTo>
                        <a:pt x="566" y="424"/>
                        <a:pt x="566" y="424"/>
                        <a:pt x="566" y="424"/>
                      </a:cubicBezTo>
                      <a:cubicBezTo>
                        <a:pt x="565" y="416"/>
                        <a:pt x="565" y="416"/>
                        <a:pt x="565" y="416"/>
                      </a:cubicBezTo>
                      <a:cubicBezTo>
                        <a:pt x="564" y="411"/>
                        <a:pt x="563" y="405"/>
                        <a:pt x="562" y="400"/>
                      </a:cubicBezTo>
                      <a:cubicBezTo>
                        <a:pt x="560" y="390"/>
                        <a:pt x="558" y="379"/>
                        <a:pt x="555" y="369"/>
                      </a:cubicBezTo>
                      <a:cubicBezTo>
                        <a:pt x="545" y="328"/>
                        <a:pt x="527" y="291"/>
                        <a:pt x="507" y="257"/>
                      </a:cubicBezTo>
                      <a:cubicBezTo>
                        <a:pt x="497" y="241"/>
                        <a:pt x="486" y="225"/>
                        <a:pt x="475" y="210"/>
                      </a:cubicBezTo>
                      <a:cubicBezTo>
                        <a:pt x="465" y="196"/>
                        <a:pt x="454" y="181"/>
                        <a:pt x="444" y="168"/>
                      </a:cubicBezTo>
                      <a:cubicBezTo>
                        <a:pt x="422" y="142"/>
                        <a:pt x="401" y="119"/>
                        <a:pt x="382" y="99"/>
                      </a:cubicBezTo>
                      <a:cubicBezTo>
                        <a:pt x="377" y="95"/>
                        <a:pt x="372" y="90"/>
                        <a:pt x="367" y="86"/>
                      </a:cubicBezTo>
                      <a:cubicBezTo>
                        <a:pt x="363" y="81"/>
                        <a:pt x="358" y="77"/>
                        <a:pt x="354" y="73"/>
                      </a:cubicBezTo>
                      <a:cubicBezTo>
                        <a:pt x="345" y="65"/>
                        <a:pt x="336" y="58"/>
                        <a:pt x="329" y="52"/>
                      </a:cubicBezTo>
                      <a:cubicBezTo>
                        <a:pt x="321" y="46"/>
                        <a:pt x="314" y="40"/>
                        <a:pt x="308" y="36"/>
                      </a:cubicBezTo>
                      <a:cubicBezTo>
                        <a:pt x="301" y="31"/>
                        <a:pt x="296" y="27"/>
                        <a:pt x="292" y="24"/>
                      </a:cubicBezTo>
                      <a:cubicBezTo>
                        <a:pt x="287" y="21"/>
                        <a:pt x="284" y="19"/>
                        <a:pt x="282" y="18"/>
                      </a:cubicBezTo>
                      <a:cubicBezTo>
                        <a:pt x="279" y="16"/>
                        <a:pt x="278" y="15"/>
                        <a:pt x="278" y="15"/>
                      </a:cubicBezTo>
                      <a:cubicBezTo>
                        <a:pt x="274" y="13"/>
                        <a:pt x="273" y="8"/>
                        <a:pt x="275" y="5"/>
                      </a:cubicBezTo>
                      <a:cubicBezTo>
                        <a:pt x="277" y="1"/>
                        <a:pt x="282" y="0"/>
                        <a:pt x="286" y="2"/>
                      </a:cubicBezTo>
                      <a:cubicBezTo>
                        <a:pt x="286" y="3"/>
                        <a:pt x="287" y="3"/>
                        <a:pt x="287" y="3"/>
                      </a:cubicBezTo>
                      <a:cubicBezTo>
                        <a:pt x="287" y="3"/>
                        <a:pt x="291" y="7"/>
                        <a:pt x="299" y="14"/>
                      </a:cubicBezTo>
                      <a:cubicBezTo>
                        <a:pt x="304" y="17"/>
                        <a:pt x="309" y="22"/>
                        <a:pt x="315" y="27"/>
                      </a:cubicBezTo>
                      <a:cubicBezTo>
                        <a:pt x="321" y="32"/>
                        <a:pt x="327" y="37"/>
                        <a:pt x="335" y="44"/>
                      </a:cubicBezTo>
                      <a:cubicBezTo>
                        <a:pt x="343" y="50"/>
                        <a:pt x="351" y="58"/>
                        <a:pt x="360" y="65"/>
                      </a:cubicBezTo>
                      <a:cubicBezTo>
                        <a:pt x="365" y="69"/>
                        <a:pt x="369" y="74"/>
                        <a:pt x="374" y="78"/>
                      </a:cubicBezTo>
                      <a:cubicBezTo>
                        <a:pt x="379" y="82"/>
                        <a:pt x="384" y="87"/>
                        <a:pt x="389" y="92"/>
                      </a:cubicBezTo>
                      <a:cubicBezTo>
                        <a:pt x="410" y="111"/>
                        <a:pt x="432" y="133"/>
                        <a:pt x="455" y="159"/>
                      </a:cubicBezTo>
                      <a:cubicBezTo>
                        <a:pt x="466" y="172"/>
                        <a:pt x="477" y="187"/>
                        <a:pt x="488" y="202"/>
                      </a:cubicBezTo>
                      <a:cubicBezTo>
                        <a:pt x="498" y="217"/>
                        <a:pt x="509" y="233"/>
                        <a:pt x="518" y="251"/>
                      </a:cubicBezTo>
                      <a:cubicBezTo>
                        <a:pt x="537" y="286"/>
                        <a:pt x="554" y="324"/>
                        <a:pt x="569" y="365"/>
                      </a:cubicBezTo>
                      <a:cubicBezTo>
                        <a:pt x="573" y="375"/>
                        <a:pt x="577" y="385"/>
                        <a:pt x="580" y="396"/>
                      </a:cubicBezTo>
                      <a:cubicBezTo>
                        <a:pt x="581" y="401"/>
                        <a:pt x="583" y="407"/>
                        <a:pt x="584" y="412"/>
                      </a:cubicBezTo>
                      <a:cubicBezTo>
                        <a:pt x="586" y="420"/>
                        <a:pt x="586" y="420"/>
                        <a:pt x="586" y="420"/>
                      </a:cubicBezTo>
                      <a:cubicBezTo>
                        <a:pt x="586" y="423"/>
                        <a:pt x="587" y="426"/>
                        <a:pt x="587" y="429"/>
                      </a:cubicBezTo>
                      <a:cubicBezTo>
                        <a:pt x="588" y="434"/>
                        <a:pt x="589" y="440"/>
                        <a:pt x="589" y="445"/>
                      </a:cubicBezTo>
                      <a:cubicBezTo>
                        <a:pt x="589" y="451"/>
                        <a:pt x="589" y="457"/>
                        <a:pt x="590" y="462"/>
                      </a:cubicBezTo>
                      <a:cubicBezTo>
                        <a:pt x="590" y="468"/>
                        <a:pt x="590" y="474"/>
                        <a:pt x="590" y="479"/>
                      </a:cubicBezTo>
                      <a:cubicBezTo>
                        <a:pt x="591" y="488"/>
                        <a:pt x="591" y="488"/>
                        <a:pt x="591" y="488"/>
                      </a:cubicBezTo>
                      <a:cubicBezTo>
                        <a:pt x="591" y="496"/>
                        <a:pt x="591" y="496"/>
                        <a:pt x="591" y="496"/>
                      </a:cubicBezTo>
                      <a:cubicBezTo>
                        <a:pt x="591" y="508"/>
                        <a:pt x="591" y="519"/>
                        <a:pt x="591" y="531"/>
                      </a:cubicBezTo>
                      <a:cubicBezTo>
                        <a:pt x="591" y="542"/>
                        <a:pt x="590" y="554"/>
                        <a:pt x="589" y="566"/>
                      </a:cubicBezTo>
                      <a:cubicBezTo>
                        <a:pt x="587" y="589"/>
                        <a:pt x="583" y="612"/>
                        <a:pt x="577" y="635"/>
                      </a:cubicBezTo>
                      <a:cubicBezTo>
                        <a:pt x="571" y="657"/>
                        <a:pt x="564" y="680"/>
                        <a:pt x="554" y="701"/>
                      </a:cubicBezTo>
                      <a:cubicBezTo>
                        <a:pt x="545" y="722"/>
                        <a:pt x="533" y="743"/>
                        <a:pt x="519" y="761"/>
                      </a:cubicBezTo>
                      <a:cubicBezTo>
                        <a:pt x="493" y="799"/>
                        <a:pt x="468" y="836"/>
                        <a:pt x="438" y="868"/>
                      </a:cubicBezTo>
                      <a:cubicBezTo>
                        <a:pt x="423" y="885"/>
                        <a:pt x="408" y="899"/>
                        <a:pt x="391" y="912"/>
                      </a:cubicBezTo>
                      <a:cubicBezTo>
                        <a:pt x="374" y="925"/>
                        <a:pt x="357" y="937"/>
                        <a:pt x="341" y="948"/>
                      </a:cubicBezTo>
                      <a:cubicBezTo>
                        <a:pt x="308" y="970"/>
                        <a:pt x="274" y="988"/>
                        <a:pt x="243" y="1004"/>
                      </a:cubicBezTo>
                      <a:cubicBezTo>
                        <a:pt x="212" y="1019"/>
                        <a:pt x="183" y="1032"/>
                        <a:pt x="157" y="1043"/>
                      </a:cubicBezTo>
                      <a:cubicBezTo>
                        <a:pt x="144" y="1048"/>
                        <a:pt x="131" y="1053"/>
                        <a:pt x="120" y="1056"/>
                      </a:cubicBezTo>
                      <a:cubicBezTo>
                        <a:pt x="108" y="1061"/>
                        <a:pt x="97" y="1064"/>
                        <a:pt x="88" y="1067"/>
                      </a:cubicBezTo>
                      <a:cubicBezTo>
                        <a:pt x="68" y="1072"/>
                        <a:pt x="52" y="1076"/>
                        <a:pt x="42" y="1078"/>
                      </a:cubicBezTo>
                      <a:cubicBezTo>
                        <a:pt x="31" y="1080"/>
                        <a:pt x="25" y="1081"/>
                        <a:pt x="25" y="1081"/>
                      </a:cubicBezTo>
                      <a:cubicBezTo>
                        <a:pt x="13" y="1083"/>
                        <a:pt x="2" y="1075"/>
                        <a:pt x="1" y="1064"/>
                      </a:cubicBezTo>
                      <a:cubicBezTo>
                        <a:pt x="0" y="1054"/>
                        <a:pt x="7" y="1044"/>
                        <a:pt x="18" y="104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  <p:sp>
              <p:nvSpPr>
                <p:cNvPr id="122" name="Freeform 40">
                  <a:extLst>
                    <a:ext uri="{FF2B5EF4-FFF2-40B4-BE49-F238E27FC236}">
                      <a16:creationId xmlns:a16="http://schemas.microsoft.com/office/drawing/2014/main" id="{030E332E-F220-3971-1E31-ADCA567CA6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69545" y="5072972"/>
                  <a:ext cx="68263" cy="53975"/>
                </a:xfrm>
                <a:custGeom>
                  <a:avLst/>
                  <a:gdLst>
                    <a:gd name="T0" fmla="*/ 101 w 101"/>
                    <a:gd name="T1" fmla="*/ 75 h 81"/>
                    <a:gd name="T2" fmla="*/ 96 w 101"/>
                    <a:gd name="T3" fmla="*/ 66 h 81"/>
                    <a:gd name="T4" fmla="*/ 84 w 101"/>
                    <a:gd name="T5" fmla="*/ 40 h 81"/>
                    <a:gd name="T6" fmla="*/ 44 w 101"/>
                    <a:gd name="T7" fmla="*/ 15 h 81"/>
                    <a:gd name="T8" fmla="*/ 4 w 101"/>
                    <a:gd name="T9" fmla="*/ 0 h 81"/>
                    <a:gd name="T10" fmla="*/ 1 w 101"/>
                    <a:gd name="T11" fmla="*/ 20 h 81"/>
                    <a:gd name="T12" fmla="*/ 7 w 101"/>
                    <a:gd name="T13" fmla="*/ 39 h 81"/>
                    <a:gd name="T14" fmla="*/ 24 w 101"/>
                    <a:gd name="T15" fmla="*/ 58 h 81"/>
                    <a:gd name="T16" fmla="*/ 59 w 101"/>
                    <a:gd name="T17" fmla="*/ 68 h 81"/>
                    <a:gd name="T18" fmla="*/ 99 w 101"/>
                    <a:gd name="T19" fmla="*/ 81 h 81"/>
                    <a:gd name="T20" fmla="*/ 91 w 101"/>
                    <a:gd name="T21" fmla="*/ 70 h 81"/>
                    <a:gd name="T22" fmla="*/ 60 w 101"/>
                    <a:gd name="T23" fmla="*/ 52 h 81"/>
                    <a:gd name="T24" fmla="*/ 27 w 101"/>
                    <a:gd name="T25" fmla="*/ 37 h 81"/>
                    <a:gd name="T26" fmla="*/ 20 w 101"/>
                    <a:gd name="T27" fmla="*/ 28 h 81"/>
                    <a:gd name="T28" fmla="*/ 29 w 101"/>
                    <a:gd name="T29" fmla="*/ 36 h 81"/>
                    <a:gd name="T30" fmla="*/ 54 w 101"/>
                    <a:gd name="T31" fmla="*/ 47 h 81"/>
                    <a:gd name="T32" fmla="*/ 83 w 101"/>
                    <a:gd name="T33" fmla="*/ 59 h 81"/>
                    <a:gd name="T34" fmla="*/ 101 w 101"/>
                    <a:gd name="T35" fmla="*/ 7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01" h="81">
                      <a:moveTo>
                        <a:pt x="101" y="75"/>
                      </a:moveTo>
                      <a:cubicBezTo>
                        <a:pt x="101" y="75"/>
                        <a:pt x="99" y="72"/>
                        <a:pt x="96" y="66"/>
                      </a:cubicBezTo>
                      <a:cubicBezTo>
                        <a:pt x="93" y="60"/>
                        <a:pt x="88" y="51"/>
                        <a:pt x="84" y="40"/>
                      </a:cubicBezTo>
                      <a:cubicBezTo>
                        <a:pt x="79" y="26"/>
                        <a:pt x="65" y="13"/>
                        <a:pt x="44" y="15"/>
                      </a:cubicBezTo>
                      <a:cubicBezTo>
                        <a:pt x="28" y="16"/>
                        <a:pt x="16" y="18"/>
                        <a:pt x="4" y="0"/>
                      </a:cubicBezTo>
                      <a:cubicBezTo>
                        <a:pt x="4" y="0"/>
                        <a:pt x="0" y="9"/>
                        <a:pt x="1" y="20"/>
                      </a:cubicBezTo>
                      <a:cubicBezTo>
                        <a:pt x="2" y="26"/>
                        <a:pt x="3" y="32"/>
                        <a:pt x="7" y="39"/>
                      </a:cubicBezTo>
                      <a:cubicBezTo>
                        <a:pt x="10" y="45"/>
                        <a:pt x="16" y="52"/>
                        <a:pt x="24" y="58"/>
                      </a:cubicBezTo>
                      <a:cubicBezTo>
                        <a:pt x="37" y="67"/>
                        <a:pt x="48" y="68"/>
                        <a:pt x="59" y="68"/>
                      </a:cubicBezTo>
                      <a:cubicBezTo>
                        <a:pt x="71" y="69"/>
                        <a:pt x="83" y="70"/>
                        <a:pt x="99" y="81"/>
                      </a:cubicBezTo>
                      <a:cubicBezTo>
                        <a:pt x="99" y="81"/>
                        <a:pt x="97" y="76"/>
                        <a:pt x="91" y="70"/>
                      </a:cubicBezTo>
                      <a:cubicBezTo>
                        <a:pt x="86" y="63"/>
                        <a:pt x="76" y="56"/>
                        <a:pt x="60" y="52"/>
                      </a:cubicBezTo>
                      <a:cubicBezTo>
                        <a:pt x="43" y="47"/>
                        <a:pt x="33" y="42"/>
                        <a:pt x="27" y="37"/>
                      </a:cubicBezTo>
                      <a:cubicBezTo>
                        <a:pt x="22" y="32"/>
                        <a:pt x="20" y="28"/>
                        <a:pt x="20" y="28"/>
                      </a:cubicBezTo>
                      <a:cubicBezTo>
                        <a:pt x="20" y="28"/>
                        <a:pt x="23" y="32"/>
                        <a:pt x="29" y="36"/>
                      </a:cubicBezTo>
                      <a:cubicBezTo>
                        <a:pt x="34" y="40"/>
                        <a:pt x="43" y="44"/>
                        <a:pt x="54" y="47"/>
                      </a:cubicBezTo>
                      <a:cubicBezTo>
                        <a:pt x="66" y="50"/>
                        <a:pt x="75" y="54"/>
                        <a:pt x="83" y="59"/>
                      </a:cubicBezTo>
                      <a:cubicBezTo>
                        <a:pt x="90" y="63"/>
                        <a:pt x="96" y="69"/>
                        <a:pt x="101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POSans R" panose="00020600040101010101" pitchFamily="18" charset="-122"/>
                    <a:ea typeface="OPPOSans R" panose="00020600040101010101" pitchFamily="18" charset="-122"/>
                    <a:cs typeface="+mn-cs"/>
                  </a:endParaRPr>
                </a:p>
              </p:txBody>
            </p:sp>
          </p:grpSp>
        </p:grpSp>
      </p:grpSp>
      <p:pic>
        <p:nvPicPr>
          <p:cNvPr id="188" name="图片 187">
            <a:extLst>
              <a:ext uri="{FF2B5EF4-FFF2-40B4-BE49-F238E27FC236}">
                <a16:creationId xmlns:a16="http://schemas.microsoft.com/office/drawing/2014/main" id="{2FBE8EEE-ACBF-D5C6-13FD-D220FFC41E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2447" y="2626382"/>
            <a:ext cx="2126069" cy="3324658"/>
          </a:xfrm>
          <a:prstGeom prst="rect">
            <a:avLst/>
          </a:prstGeom>
        </p:spPr>
      </p:pic>
      <p:sp>
        <p:nvSpPr>
          <p:cNvPr id="194" name="同心圆 1">
            <a:extLst>
              <a:ext uri="{FF2B5EF4-FFF2-40B4-BE49-F238E27FC236}">
                <a16:creationId xmlns:a16="http://schemas.microsoft.com/office/drawing/2014/main" id="{32B83FB2-5848-C78E-33AA-29CB69E0A86F}"/>
              </a:ext>
            </a:extLst>
          </p:cNvPr>
          <p:cNvSpPr/>
          <p:nvPr/>
        </p:nvSpPr>
        <p:spPr>
          <a:xfrm>
            <a:off x="870608" y="412750"/>
            <a:ext cx="577850" cy="577850"/>
          </a:xfrm>
          <a:prstGeom prst="donut">
            <a:avLst>
              <a:gd name="adj" fmla="val 27711"/>
            </a:avLst>
          </a:prstGeom>
          <a:solidFill>
            <a:schemeClr val="accent2"/>
          </a:solidFill>
          <a:ln>
            <a:noFill/>
          </a:ln>
          <a:effectLst>
            <a:outerShdw blurRad="304800" dist="228600" dir="2700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5" name="同心圆 2">
            <a:extLst>
              <a:ext uri="{FF2B5EF4-FFF2-40B4-BE49-F238E27FC236}">
                <a16:creationId xmlns:a16="http://schemas.microsoft.com/office/drawing/2014/main" id="{3156CB57-A6D8-FF60-10F5-FADB75BAE015}"/>
              </a:ext>
            </a:extLst>
          </p:cNvPr>
          <p:cNvSpPr/>
          <p:nvPr/>
        </p:nvSpPr>
        <p:spPr>
          <a:xfrm>
            <a:off x="662317" y="412750"/>
            <a:ext cx="577850" cy="577850"/>
          </a:xfrm>
          <a:prstGeom prst="donut">
            <a:avLst>
              <a:gd name="adj" fmla="val 27711"/>
            </a:avLst>
          </a:prstGeom>
          <a:solidFill>
            <a:schemeClr val="accent1"/>
          </a:solidFill>
          <a:ln>
            <a:noFill/>
          </a:ln>
          <a:effectLst>
            <a:outerShdw blurRad="304800" dist="228600" dir="2700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1" name="组合 140">
            <a:extLst>
              <a:ext uri="{FF2B5EF4-FFF2-40B4-BE49-F238E27FC236}">
                <a16:creationId xmlns:a16="http://schemas.microsoft.com/office/drawing/2014/main" id="{C3F9DA2A-5E74-D49E-609F-947FA4D1BC98}"/>
              </a:ext>
            </a:extLst>
          </p:cNvPr>
          <p:cNvGrpSpPr/>
          <p:nvPr/>
        </p:nvGrpSpPr>
        <p:grpSpPr>
          <a:xfrm>
            <a:off x="9791921" y="447755"/>
            <a:ext cx="1737762" cy="478194"/>
            <a:chOff x="660400" y="550506"/>
            <a:chExt cx="1737762" cy="478194"/>
          </a:xfrm>
        </p:grpSpPr>
        <p:sp>
          <p:nvSpPr>
            <p:cNvPr id="142" name="矩形: 圆角 141">
              <a:extLst>
                <a:ext uri="{FF2B5EF4-FFF2-40B4-BE49-F238E27FC236}">
                  <a16:creationId xmlns:a16="http://schemas.microsoft.com/office/drawing/2014/main" id="{53DB3CE1-5A3D-53A4-8C27-EF99A921D1D7}"/>
                </a:ext>
              </a:extLst>
            </p:cNvPr>
            <p:cNvSpPr/>
            <p:nvPr userDrawn="1"/>
          </p:nvSpPr>
          <p:spPr>
            <a:xfrm>
              <a:off x="660400" y="550506"/>
              <a:ext cx="1737762" cy="478194"/>
            </a:xfrm>
            <a:prstGeom prst="roundRect">
              <a:avLst>
                <a:gd name="adj" fmla="val 23758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dirty="0">
                <a:latin typeface="+mj-ea"/>
                <a:ea typeface="+mj-ea"/>
              </a:endParaRPr>
            </a:p>
          </p:txBody>
        </p:sp>
        <p:grpSp>
          <p:nvGrpSpPr>
            <p:cNvPr id="143" name="组合 142">
              <a:extLst>
                <a:ext uri="{FF2B5EF4-FFF2-40B4-BE49-F238E27FC236}">
                  <a16:creationId xmlns:a16="http://schemas.microsoft.com/office/drawing/2014/main" id="{C3F6FA8B-4CF9-5A41-2171-A3EB6C81A467}"/>
                </a:ext>
              </a:extLst>
            </p:cNvPr>
            <p:cNvGrpSpPr/>
            <p:nvPr userDrawn="1"/>
          </p:nvGrpSpPr>
          <p:grpSpPr>
            <a:xfrm>
              <a:off x="753058" y="684829"/>
              <a:ext cx="1552447" cy="209549"/>
              <a:chOff x="5153187" y="352513"/>
              <a:chExt cx="1552447" cy="209549"/>
            </a:xfrm>
            <a:solidFill>
              <a:schemeClr val="bg1"/>
            </a:solidFill>
          </p:grpSpPr>
          <p:sp>
            <p:nvSpPr>
              <p:cNvPr id="144" name="任意多边形: 形状 143">
                <a:extLst>
                  <a:ext uri="{FF2B5EF4-FFF2-40B4-BE49-F238E27FC236}">
                    <a16:creationId xmlns:a16="http://schemas.microsoft.com/office/drawing/2014/main" id="{8CA4F921-57EA-96ED-D6E4-7D97FD765F7F}"/>
                  </a:ext>
                </a:extLst>
              </p:cNvPr>
              <p:cNvSpPr/>
              <p:nvPr/>
            </p:nvSpPr>
            <p:spPr>
              <a:xfrm>
                <a:off x="5153187" y="352513"/>
                <a:ext cx="636559" cy="209549"/>
              </a:xfrm>
              <a:custGeom>
                <a:avLst/>
                <a:gdLst>
                  <a:gd name="connsiteX0" fmla="*/ 87229 w 636559"/>
                  <a:gd name="connsiteY0" fmla="*/ 209550 h 209549"/>
                  <a:gd name="connsiteX1" fmla="*/ 23669 w 636559"/>
                  <a:gd name="connsiteY1" fmla="*/ 182365 h 209549"/>
                  <a:gd name="connsiteX2" fmla="*/ 0 w 636559"/>
                  <a:gd name="connsiteY2" fmla="*/ 111699 h 209549"/>
                  <a:gd name="connsiteX3" fmla="*/ 24336 w 636559"/>
                  <a:gd name="connsiteY3" fmla="*/ 37757 h 209549"/>
                  <a:gd name="connsiteX4" fmla="*/ 90772 w 636559"/>
                  <a:gd name="connsiteY4" fmla="*/ 9973 h 209549"/>
                  <a:gd name="connsiteX5" fmla="*/ 152351 w 636559"/>
                  <a:gd name="connsiteY5" fmla="*/ 36690 h 209549"/>
                  <a:gd name="connsiteX6" fmla="*/ 175887 w 636559"/>
                  <a:gd name="connsiteY6" fmla="*/ 106737 h 209549"/>
                  <a:gd name="connsiteX7" fmla="*/ 151751 w 636559"/>
                  <a:gd name="connsiteY7" fmla="*/ 182099 h 209549"/>
                  <a:gd name="connsiteX8" fmla="*/ 87229 w 636559"/>
                  <a:gd name="connsiteY8" fmla="*/ 209550 h 209549"/>
                  <a:gd name="connsiteX9" fmla="*/ 88534 w 636559"/>
                  <a:gd name="connsiteY9" fmla="*/ 22079 h 209549"/>
                  <a:gd name="connsiteX10" fmla="*/ 34566 w 636559"/>
                  <a:gd name="connsiteY10" fmla="*/ 46444 h 209549"/>
                  <a:gd name="connsiteX11" fmla="*/ 13383 w 636559"/>
                  <a:gd name="connsiteY11" fmla="*/ 110233 h 209549"/>
                  <a:gd name="connsiteX12" fmla="*/ 33461 w 636559"/>
                  <a:gd name="connsiteY12" fmla="*/ 173679 h 209549"/>
                  <a:gd name="connsiteX13" fmla="*/ 86972 w 636559"/>
                  <a:gd name="connsiteY13" fmla="*/ 197300 h 209549"/>
                  <a:gd name="connsiteX14" fmla="*/ 142198 w 636559"/>
                  <a:gd name="connsiteY14" fmla="*/ 173964 h 209549"/>
                  <a:gd name="connsiteX15" fmla="*/ 162524 w 636559"/>
                  <a:gd name="connsiteY15" fmla="*/ 108890 h 209549"/>
                  <a:gd name="connsiteX16" fmla="*/ 142645 w 636559"/>
                  <a:gd name="connsiteY16" fmla="*/ 45034 h 209549"/>
                  <a:gd name="connsiteX17" fmla="*/ 88534 w 636559"/>
                  <a:gd name="connsiteY17" fmla="*/ 22079 h 209549"/>
                  <a:gd name="connsiteX18" fmla="*/ 270460 w 636559"/>
                  <a:gd name="connsiteY18" fmla="*/ 15211 h 209549"/>
                  <a:gd name="connsiteX19" fmla="*/ 255773 w 636559"/>
                  <a:gd name="connsiteY19" fmla="*/ 11306 h 209549"/>
                  <a:gd name="connsiteX20" fmla="*/ 230979 w 636559"/>
                  <a:gd name="connsiteY20" fmla="*/ 45482 h 209549"/>
                  <a:gd name="connsiteX21" fmla="*/ 230979 w 636559"/>
                  <a:gd name="connsiteY21" fmla="*/ 68370 h 209549"/>
                  <a:gd name="connsiteX22" fmla="*/ 266526 w 636559"/>
                  <a:gd name="connsiteY22" fmla="*/ 68370 h 209549"/>
                  <a:gd name="connsiteX23" fmla="*/ 266526 w 636559"/>
                  <a:gd name="connsiteY23" fmla="*/ 79676 h 209549"/>
                  <a:gd name="connsiteX24" fmla="*/ 230979 w 636559"/>
                  <a:gd name="connsiteY24" fmla="*/ 79676 h 209549"/>
                  <a:gd name="connsiteX25" fmla="*/ 230979 w 636559"/>
                  <a:gd name="connsiteY25" fmla="*/ 206187 h 209549"/>
                  <a:gd name="connsiteX26" fmla="*/ 218911 w 636559"/>
                  <a:gd name="connsiteY26" fmla="*/ 206187 h 209549"/>
                  <a:gd name="connsiteX27" fmla="*/ 218911 w 636559"/>
                  <a:gd name="connsiteY27" fmla="*/ 79676 h 209549"/>
                  <a:gd name="connsiteX28" fmla="*/ 194785 w 636559"/>
                  <a:gd name="connsiteY28" fmla="*/ 79676 h 209549"/>
                  <a:gd name="connsiteX29" fmla="*/ 194785 w 636559"/>
                  <a:gd name="connsiteY29" fmla="*/ 68370 h 209549"/>
                  <a:gd name="connsiteX30" fmla="*/ 218921 w 636559"/>
                  <a:gd name="connsiteY30" fmla="*/ 68370 h 209549"/>
                  <a:gd name="connsiteX31" fmla="*/ 218921 w 636559"/>
                  <a:gd name="connsiteY31" fmla="*/ 44415 h 209549"/>
                  <a:gd name="connsiteX32" fmla="*/ 229617 w 636559"/>
                  <a:gd name="connsiteY32" fmla="*/ 11306 h 209549"/>
                  <a:gd name="connsiteX33" fmla="*/ 256287 w 636559"/>
                  <a:gd name="connsiteY33" fmla="*/ 0 h 209549"/>
                  <a:gd name="connsiteX34" fmla="*/ 270460 w 636559"/>
                  <a:gd name="connsiteY34" fmla="*/ 2562 h 209549"/>
                  <a:gd name="connsiteX35" fmla="*/ 270460 w 636559"/>
                  <a:gd name="connsiteY35" fmla="*/ 15211 h 209549"/>
                  <a:gd name="connsiteX36" fmla="*/ 344564 w 636559"/>
                  <a:gd name="connsiteY36" fmla="*/ 15211 h 209549"/>
                  <a:gd name="connsiteX37" fmla="*/ 329876 w 636559"/>
                  <a:gd name="connsiteY37" fmla="*/ 11306 h 209549"/>
                  <a:gd name="connsiteX38" fmla="*/ 305083 w 636559"/>
                  <a:gd name="connsiteY38" fmla="*/ 45482 h 209549"/>
                  <a:gd name="connsiteX39" fmla="*/ 305083 w 636559"/>
                  <a:gd name="connsiteY39" fmla="*/ 68370 h 209549"/>
                  <a:gd name="connsiteX40" fmla="*/ 340640 w 636559"/>
                  <a:gd name="connsiteY40" fmla="*/ 68370 h 209549"/>
                  <a:gd name="connsiteX41" fmla="*/ 340640 w 636559"/>
                  <a:gd name="connsiteY41" fmla="*/ 79676 h 209549"/>
                  <a:gd name="connsiteX42" fmla="*/ 305083 w 636559"/>
                  <a:gd name="connsiteY42" fmla="*/ 79676 h 209549"/>
                  <a:gd name="connsiteX43" fmla="*/ 305083 w 636559"/>
                  <a:gd name="connsiteY43" fmla="*/ 206187 h 209549"/>
                  <a:gd name="connsiteX44" fmla="*/ 293025 w 636559"/>
                  <a:gd name="connsiteY44" fmla="*/ 206187 h 209549"/>
                  <a:gd name="connsiteX45" fmla="*/ 293025 w 636559"/>
                  <a:gd name="connsiteY45" fmla="*/ 79676 h 209549"/>
                  <a:gd name="connsiteX46" fmla="*/ 268888 w 636559"/>
                  <a:gd name="connsiteY46" fmla="*/ 79676 h 209549"/>
                  <a:gd name="connsiteX47" fmla="*/ 268888 w 636559"/>
                  <a:gd name="connsiteY47" fmla="*/ 68370 h 209549"/>
                  <a:gd name="connsiteX48" fmla="*/ 293025 w 636559"/>
                  <a:gd name="connsiteY48" fmla="*/ 68370 h 209549"/>
                  <a:gd name="connsiteX49" fmla="*/ 293025 w 636559"/>
                  <a:gd name="connsiteY49" fmla="*/ 44415 h 209549"/>
                  <a:gd name="connsiteX50" fmla="*/ 303712 w 636559"/>
                  <a:gd name="connsiteY50" fmla="*/ 11306 h 209549"/>
                  <a:gd name="connsiteX51" fmla="*/ 330419 w 636559"/>
                  <a:gd name="connsiteY51" fmla="*/ 0 h 209549"/>
                  <a:gd name="connsiteX52" fmla="*/ 344583 w 636559"/>
                  <a:gd name="connsiteY52" fmla="*/ 2562 h 209549"/>
                  <a:gd name="connsiteX53" fmla="*/ 344583 w 636559"/>
                  <a:gd name="connsiteY53" fmla="*/ 15211 h 209549"/>
                  <a:gd name="connsiteX54" fmla="*/ 344564 w 636559"/>
                  <a:gd name="connsiteY54" fmla="*/ 15211 h 209549"/>
                  <a:gd name="connsiteX55" fmla="*/ 365814 w 636559"/>
                  <a:gd name="connsiteY55" fmla="*/ 33642 h 209549"/>
                  <a:gd name="connsiteX56" fmla="*/ 358861 w 636559"/>
                  <a:gd name="connsiteY56" fmla="*/ 30689 h 209549"/>
                  <a:gd name="connsiteX57" fmla="*/ 355841 w 636559"/>
                  <a:gd name="connsiteY57" fmla="*/ 23136 h 209549"/>
                  <a:gd name="connsiteX58" fmla="*/ 358918 w 636559"/>
                  <a:gd name="connsiteY58" fmla="*/ 15945 h 209549"/>
                  <a:gd name="connsiteX59" fmla="*/ 365814 w 636559"/>
                  <a:gd name="connsiteY59" fmla="*/ 13183 h 209549"/>
                  <a:gd name="connsiteX60" fmla="*/ 372977 w 636559"/>
                  <a:gd name="connsiteY60" fmla="*/ 15878 h 209549"/>
                  <a:gd name="connsiteX61" fmla="*/ 376053 w 636559"/>
                  <a:gd name="connsiteY61" fmla="*/ 23155 h 209549"/>
                  <a:gd name="connsiteX62" fmla="*/ 373034 w 636559"/>
                  <a:gd name="connsiteY62" fmla="*/ 30547 h 209549"/>
                  <a:gd name="connsiteX63" fmla="*/ 365814 w 636559"/>
                  <a:gd name="connsiteY63" fmla="*/ 33642 h 209549"/>
                  <a:gd name="connsiteX64" fmla="*/ 359909 w 636559"/>
                  <a:gd name="connsiteY64" fmla="*/ 68370 h 209549"/>
                  <a:gd name="connsiteX65" fmla="*/ 371967 w 636559"/>
                  <a:gd name="connsiteY65" fmla="*/ 68370 h 209549"/>
                  <a:gd name="connsiteX66" fmla="*/ 371967 w 636559"/>
                  <a:gd name="connsiteY66" fmla="*/ 206168 h 209549"/>
                  <a:gd name="connsiteX67" fmla="*/ 359909 w 636559"/>
                  <a:gd name="connsiteY67" fmla="*/ 206168 h 209549"/>
                  <a:gd name="connsiteX68" fmla="*/ 359909 w 636559"/>
                  <a:gd name="connsiteY68" fmla="*/ 68370 h 209549"/>
                  <a:gd name="connsiteX69" fmla="*/ 501963 w 636559"/>
                  <a:gd name="connsiteY69" fmla="*/ 200120 h 209549"/>
                  <a:gd name="connsiteX70" fmla="*/ 466292 w 636559"/>
                  <a:gd name="connsiteY70" fmla="*/ 209531 h 209549"/>
                  <a:gd name="connsiteX71" fmla="*/ 422097 w 636559"/>
                  <a:gd name="connsiteY71" fmla="*/ 190223 h 209549"/>
                  <a:gd name="connsiteX72" fmla="*/ 405295 w 636559"/>
                  <a:gd name="connsiteY72" fmla="*/ 139684 h 209549"/>
                  <a:gd name="connsiteX73" fmla="*/ 424183 w 636559"/>
                  <a:gd name="connsiteY73" fmla="*/ 85925 h 209549"/>
                  <a:gd name="connsiteX74" fmla="*/ 472712 w 636559"/>
                  <a:gd name="connsiteY74" fmla="*/ 64989 h 209549"/>
                  <a:gd name="connsiteX75" fmla="*/ 502487 w 636559"/>
                  <a:gd name="connsiteY75" fmla="*/ 71447 h 209549"/>
                  <a:gd name="connsiteX76" fmla="*/ 502487 w 636559"/>
                  <a:gd name="connsiteY76" fmla="*/ 85449 h 209549"/>
                  <a:gd name="connsiteX77" fmla="*/ 470864 w 636559"/>
                  <a:gd name="connsiteY77" fmla="*/ 76305 h 209549"/>
                  <a:gd name="connsiteX78" fmla="*/ 432574 w 636559"/>
                  <a:gd name="connsiteY78" fmla="*/ 93735 h 209549"/>
                  <a:gd name="connsiteX79" fmla="*/ 417887 w 636559"/>
                  <a:gd name="connsiteY79" fmla="*/ 138884 h 209549"/>
                  <a:gd name="connsiteX80" fmla="*/ 431317 w 636559"/>
                  <a:gd name="connsiteY80" fmla="*/ 181946 h 209549"/>
                  <a:gd name="connsiteX81" fmla="*/ 466807 w 636559"/>
                  <a:gd name="connsiteY81" fmla="*/ 198234 h 209549"/>
                  <a:gd name="connsiteX82" fmla="*/ 501954 w 636559"/>
                  <a:gd name="connsiteY82" fmla="*/ 187194 h 209549"/>
                  <a:gd name="connsiteX83" fmla="*/ 501954 w 636559"/>
                  <a:gd name="connsiteY83" fmla="*/ 200110 h 209549"/>
                  <a:gd name="connsiteX84" fmla="*/ 501973 w 636559"/>
                  <a:gd name="connsiteY84" fmla="*/ 200110 h 209549"/>
                  <a:gd name="connsiteX85" fmla="*/ 537110 w 636559"/>
                  <a:gd name="connsiteY85" fmla="*/ 137817 h 209549"/>
                  <a:gd name="connsiteX86" fmla="*/ 549902 w 636559"/>
                  <a:gd name="connsiteY86" fmla="*/ 182232 h 209549"/>
                  <a:gd name="connsiteX87" fmla="*/ 584982 w 636559"/>
                  <a:gd name="connsiteY87" fmla="*/ 198234 h 209549"/>
                  <a:gd name="connsiteX88" fmla="*/ 629045 w 636559"/>
                  <a:gd name="connsiteY88" fmla="*/ 181146 h 209549"/>
                  <a:gd name="connsiteX89" fmla="*/ 629045 w 636559"/>
                  <a:gd name="connsiteY89" fmla="*/ 194329 h 209549"/>
                  <a:gd name="connsiteX90" fmla="*/ 582487 w 636559"/>
                  <a:gd name="connsiteY90" fmla="*/ 209531 h 209549"/>
                  <a:gd name="connsiteX91" fmla="*/ 540511 w 636559"/>
                  <a:gd name="connsiteY91" fmla="*/ 190423 h 209549"/>
                  <a:gd name="connsiteX92" fmla="*/ 524518 w 636559"/>
                  <a:gd name="connsiteY92" fmla="*/ 136455 h 209549"/>
                  <a:gd name="connsiteX93" fmla="*/ 541254 w 636559"/>
                  <a:gd name="connsiteY93" fmla="*/ 85658 h 209549"/>
                  <a:gd name="connsiteX94" fmla="*/ 584725 w 636559"/>
                  <a:gd name="connsiteY94" fmla="*/ 64989 h 209549"/>
                  <a:gd name="connsiteX95" fmla="*/ 623168 w 636559"/>
                  <a:gd name="connsiteY95" fmla="*/ 83029 h 209549"/>
                  <a:gd name="connsiteX96" fmla="*/ 636560 w 636559"/>
                  <a:gd name="connsiteY96" fmla="*/ 132273 h 209549"/>
                  <a:gd name="connsiteX97" fmla="*/ 636560 w 636559"/>
                  <a:gd name="connsiteY97" fmla="*/ 137798 h 209549"/>
                  <a:gd name="connsiteX98" fmla="*/ 537110 w 636559"/>
                  <a:gd name="connsiteY98" fmla="*/ 137798 h 209549"/>
                  <a:gd name="connsiteX99" fmla="*/ 537110 w 636559"/>
                  <a:gd name="connsiteY99" fmla="*/ 137817 h 209549"/>
                  <a:gd name="connsiteX100" fmla="*/ 623939 w 636559"/>
                  <a:gd name="connsiteY100" fmla="*/ 126501 h 209549"/>
                  <a:gd name="connsiteX101" fmla="*/ 612795 w 636559"/>
                  <a:gd name="connsiteY101" fmla="*/ 89497 h 209549"/>
                  <a:gd name="connsiteX102" fmla="*/ 584192 w 636559"/>
                  <a:gd name="connsiteY102" fmla="*/ 76314 h 209549"/>
                  <a:gd name="connsiteX103" fmla="*/ 552931 w 636559"/>
                  <a:gd name="connsiteY103" fmla="*/ 89297 h 209549"/>
                  <a:gd name="connsiteX104" fmla="*/ 537653 w 636559"/>
                  <a:gd name="connsiteY104" fmla="*/ 126501 h 209549"/>
                  <a:gd name="connsiteX105" fmla="*/ 623949 w 636559"/>
                  <a:gd name="connsiteY105" fmla="*/ 126501 h 2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</a:cxnLst>
                <a:rect l="l" t="t" r="r" b="b"/>
                <a:pathLst>
                  <a:path w="636559" h="209549">
                    <a:moveTo>
                      <a:pt x="87229" y="209550"/>
                    </a:moveTo>
                    <a:cubicBezTo>
                      <a:pt x="60645" y="209550"/>
                      <a:pt x="39462" y="200482"/>
                      <a:pt x="23669" y="182365"/>
                    </a:cubicBezTo>
                    <a:cubicBezTo>
                      <a:pt x="7906" y="164230"/>
                      <a:pt x="0" y="140694"/>
                      <a:pt x="0" y="111699"/>
                    </a:cubicBezTo>
                    <a:cubicBezTo>
                      <a:pt x="0" y="80934"/>
                      <a:pt x="8115" y="56274"/>
                      <a:pt x="24336" y="37757"/>
                    </a:cubicBezTo>
                    <a:cubicBezTo>
                      <a:pt x="40548" y="19221"/>
                      <a:pt x="62703" y="9973"/>
                      <a:pt x="90772" y="9973"/>
                    </a:cubicBezTo>
                    <a:cubicBezTo>
                      <a:pt x="116137" y="9973"/>
                      <a:pt x="136664" y="18869"/>
                      <a:pt x="152351" y="36690"/>
                    </a:cubicBezTo>
                    <a:cubicBezTo>
                      <a:pt x="168039" y="54502"/>
                      <a:pt x="175887" y="77838"/>
                      <a:pt x="175887" y="106737"/>
                    </a:cubicBezTo>
                    <a:cubicBezTo>
                      <a:pt x="175887" y="138665"/>
                      <a:pt x="167839" y="163792"/>
                      <a:pt x="151751" y="182099"/>
                    </a:cubicBezTo>
                    <a:cubicBezTo>
                      <a:pt x="135654" y="200396"/>
                      <a:pt x="114156" y="209550"/>
                      <a:pt x="87229" y="209550"/>
                    </a:cubicBezTo>
                    <a:close/>
                    <a:moveTo>
                      <a:pt x="88534" y="22079"/>
                    </a:moveTo>
                    <a:cubicBezTo>
                      <a:pt x="66665" y="22079"/>
                      <a:pt x="48682" y="30194"/>
                      <a:pt x="34566" y="46444"/>
                    </a:cubicBezTo>
                    <a:cubicBezTo>
                      <a:pt x="20440" y="62665"/>
                      <a:pt x="13383" y="83934"/>
                      <a:pt x="13383" y="110233"/>
                    </a:cubicBezTo>
                    <a:cubicBezTo>
                      <a:pt x="13383" y="136798"/>
                      <a:pt x="20079" y="157943"/>
                      <a:pt x="33461" y="173679"/>
                    </a:cubicBezTo>
                    <a:cubicBezTo>
                      <a:pt x="46844" y="189423"/>
                      <a:pt x="64674" y="197300"/>
                      <a:pt x="86972" y="197300"/>
                    </a:cubicBezTo>
                    <a:cubicBezTo>
                      <a:pt x="110241" y="197300"/>
                      <a:pt x="128644" y="189528"/>
                      <a:pt x="142198" y="173964"/>
                    </a:cubicBezTo>
                    <a:cubicBezTo>
                      <a:pt x="155751" y="158410"/>
                      <a:pt x="162524" y="136712"/>
                      <a:pt x="162524" y="108890"/>
                    </a:cubicBezTo>
                    <a:cubicBezTo>
                      <a:pt x="162524" y="81620"/>
                      <a:pt x="155894" y="60322"/>
                      <a:pt x="142645" y="45034"/>
                    </a:cubicBezTo>
                    <a:cubicBezTo>
                      <a:pt x="129406" y="29727"/>
                      <a:pt x="111365" y="22079"/>
                      <a:pt x="88534" y="22079"/>
                    </a:cubicBezTo>
                    <a:close/>
                    <a:moveTo>
                      <a:pt x="270460" y="15211"/>
                    </a:moveTo>
                    <a:cubicBezTo>
                      <a:pt x="267222" y="12611"/>
                      <a:pt x="262326" y="11306"/>
                      <a:pt x="255773" y="11306"/>
                    </a:cubicBezTo>
                    <a:cubicBezTo>
                      <a:pt x="239237" y="11306"/>
                      <a:pt x="230979" y="22698"/>
                      <a:pt x="230979" y="45482"/>
                    </a:cubicBezTo>
                    <a:lnTo>
                      <a:pt x="230979" y="68370"/>
                    </a:lnTo>
                    <a:lnTo>
                      <a:pt x="266526" y="68370"/>
                    </a:lnTo>
                    <a:lnTo>
                      <a:pt x="266526" y="79676"/>
                    </a:lnTo>
                    <a:lnTo>
                      <a:pt x="230979" y="79676"/>
                    </a:lnTo>
                    <a:lnTo>
                      <a:pt x="230979" y="206187"/>
                    </a:lnTo>
                    <a:lnTo>
                      <a:pt x="218911" y="206187"/>
                    </a:lnTo>
                    <a:lnTo>
                      <a:pt x="218911" y="79676"/>
                    </a:lnTo>
                    <a:lnTo>
                      <a:pt x="194785" y="79676"/>
                    </a:lnTo>
                    <a:lnTo>
                      <a:pt x="194785" y="68370"/>
                    </a:lnTo>
                    <a:lnTo>
                      <a:pt x="218921" y="68370"/>
                    </a:lnTo>
                    <a:lnTo>
                      <a:pt x="218921" y="44415"/>
                    </a:lnTo>
                    <a:cubicBezTo>
                      <a:pt x="218921" y="29880"/>
                      <a:pt x="222493" y="18840"/>
                      <a:pt x="229617" y="11306"/>
                    </a:cubicBezTo>
                    <a:cubicBezTo>
                      <a:pt x="236732" y="3762"/>
                      <a:pt x="245629" y="0"/>
                      <a:pt x="256287" y="0"/>
                    </a:cubicBezTo>
                    <a:cubicBezTo>
                      <a:pt x="261964" y="0"/>
                      <a:pt x="266698" y="857"/>
                      <a:pt x="270460" y="2562"/>
                    </a:cubicBezTo>
                    <a:lnTo>
                      <a:pt x="270460" y="15211"/>
                    </a:lnTo>
                    <a:close/>
                    <a:moveTo>
                      <a:pt x="344564" y="15211"/>
                    </a:moveTo>
                    <a:cubicBezTo>
                      <a:pt x="341335" y="12611"/>
                      <a:pt x="336439" y="11306"/>
                      <a:pt x="329876" y="11306"/>
                    </a:cubicBezTo>
                    <a:cubicBezTo>
                      <a:pt x="313351" y="11306"/>
                      <a:pt x="305083" y="22698"/>
                      <a:pt x="305083" y="45482"/>
                    </a:cubicBezTo>
                    <a:lnTo>
                      <a:pt x="305083" y="68370"/>
                    </a:lnTo>
                    <a:lnTo>
                      <a:pt x="340640" y="68370"/>
                    </a:lnTo>
                    <a:lnTo>
                      <a:pt x="340640" y="79676"/>
                    </a:lnTo>
                    <a:lnTo>
                      <a:pt x="305083" y="79676"/>
                    </a:lnTo>
                    <a:lnTo>
                      <a:pt x="305083" y="206187"/>
                    </a:lnTo>
                    <a:lnTo>
                      <a:pt x="293025" y="206187"/>
                    </a:lnTo>
                    <a:lnTo>
                      <a:pt x="293025" y="79676"/>
                    </a:lnTo>
                    <a:lnTo>
                      <a:pt x="268888" y="79676"/>
                    </a:lnTo>
                    <a:lnTo>
                      <a:pt x="268888" y="68370"/>
                    </a:lnTo>
                    <a:lnTo>
                      <a:pt x="293025" y="68370"/>
                    </a:lnTo>
                    <a:lnTo>
                      <a:pt x="293025" y="44415"/>
                    </a:lnTo>
                    <a:cubicBezTo>
                      <a:pt x="293025" y="29880"/>
                      <a:pt x="296587" y="18840"/>
                      <a:pt x="303712" y="11306"/>
                    </a:cubicBezTo>
                    <a:cubicBezTo>
                      <a:pt x="310846" y="3762"/>
                      <a:pt x="319752" y="0"/>
                      <a:pt x="330419" y="0"/>
                    </a:cubicBezTo>
                    <a:cubicBezTo>
                      <a:pt x="336087" y="0"/>
                      <a:pt x="340821" y="857"/>
                      <a:pt x="344583" y="2562"/>
                    </a:cubicBezTo>
                    <a:lnTo>
                      <a:pt x="344583" y="15211"/>
                    </a:lnTo>
                    <a:lnTo>
                      <a:pt x="344564" y="15211"/>
                    </a:lnTo>
                    <a:close/>
                    <a:moveTo>
                      <a:pt x="365814" y="33642"/>
                    </a:moveTo>
                    <a:cubicBezTo>
                      <a:pt x="363185" y="33642"/>
                      <a:pt x="360880" y="32652"/>
                      <a:pt x="358861" y="30689"/>
                    </a:cubicBezTo>
                    <a:cubicBezTo>
                      <a:pt x="356842" y="28705"/>
                      <a:pt x="355746" y="25966"/>
                      <a:pt x="355841" y="23136"/>
                    </a:cubicBezTo>
                    <a:cubicBezTo>
                      <a:pt x="355841" y="20183"/>
                      <a:pt x="356880" y="17764"/>
                      <a:pt x="358918" y="15945"/>
                    </a:cubicBezTo>
                    <a:cubicBezTo>
                      <a:pt x="360975" y="14106"/>
                      <a:pt x="363271" y="13183"/>
                      <a:pt x="365814" y="13183"/>
                    </a:cubicBezTo>
                    <a:cubicBezTo>
                      <a:pt x="368519" y="13183"/>
                      <a:pt x="370900" y="14087"/>
                      <a:pt x="372977" y="15878"/>
                    </a:cubicBezTo>
                    <a:cubicBezTo>
                      <a:pt x="375025" y="17669"/>
                      <a:pt x="376053" y="20088"/>
                      <a:pt x="376053" y="23155"/>
                    </a:cubicBezTo>
                    <a:cubicBezTo>
                      <a:pt x="376053" y="26032"/>
                      <a:pt x="375044" y="28489"/>
                      <a:pt x="373034" y="30547"/>
                    </a:cubicBezTo>
                    <a:cubicBezTo>
                      <a:pt x="371169" y="32547"/>
                      <a:pt x="368549" y="33670"/>
                      <a:pt x="365814" y="33642"/>
                    </a:cubicBezTo>
                    <a:close/>
                    <a:moveTo>
                      <a:pt x="359909" y="68370"/>
                    </a:moveTo>
                    <a:lnTo>
                      <a:pt x="371967" y="68370"/>
                    </a:lnTo>
                    <a:lnTo>
                      <a:pt x="371967" y="206168"/>
                    </a:lnTo>
                    <a:lnTo>
                      <a:pt x="359909" y="206168"/>
                    </a:lnTo>
                    <a:lnTo>
                      <a:pt x="359909" y="68370"/>
                    </a:lnTo>
                    <a:close/>
                    <a:moveTo>
                      <a:pt x="501963" y="200120"/>
                    </a:moveTo>
                    <a:cubicBezTo>
                      <a:pt x="492000" y="206406"/>
                      <a:pt x="480103" y="209531"/>
                      <a:pt x="466292" y="209531"/>
                    </a:cubicBezTo>
                    <a:cubicBezTo>
                      <a:pt x="448014" y="209531"/>
                      <a:pt x="433279" y="203092"/>
                      <a:pt x="422097" y="190223"/>
                    </a:cubicBezTo>
                    <a:cubicBezTo>
                      <a:pt x="410895" y="177346"/>
                      <a:pt x="405295" y="160515"/>
                      <a:pt x="405295" y="139684"/>
                    </a:cubicBezTo>
                    <a:cubicBezTo>
                      <a:pt x="405295" y="117786"/>
                      <a:pt x="411581" y="99869"/>
                      <a:pt x="424183" y="85925"/>
                    </a:cubicBezTo>
                    <a:cubicBezTo>
                      <a:pt x="436775" y="71971"/>
                      <a:pt x="452948" y="64989"/>
                      <a:pt x="472712" y="64989"/>
                    </a:cubicBezTo>
                    <a:cubicBezTo>
                      <a:pt x="482983" y="65002"/>
                      <a:pt x="493134" y="67204"/>
                      <a:pt x="502487" y="71447"/>
                    </a:cubicBezTo>
                    <a:lnTo>
                      <a:pt x="502487" y="85449"/>
                    </a:lnTo>
                    <a:cubicBezTo>
                      <a:pt x="493055" y="79401"/>
                      <a:pt x="482069" y="76225"/>
                      <a:pt x="470864" y="76305"/>
                    </a:cubicBezTo>
                    <a:cubicBezTo>
                      <a:pt x="455129" y="76305"/>
                      <a:pt x="442366" y="82115"/>
                      <a:pt x="432574" y="93735"/>
                    </a:cubicBezTo>
                    <a:cubicBezTo>
                      <a:pt x="422773" y="105356"/>
                      <a:pt x="417887" y="120405"/>
                      <a:pt x="417887" y="138884"/>
                    </a:cubicBezTo>
                    <a:cubicBezTo>
                      <a:pt x="417887" y="156734"/>
                      <a:pt x="422373" y="171088"/>
                      <a:pt x="431317" y="181946"/>
                    </a:cubicBezTo>
                    <a:cubicBezTo>
                      <a:pt x="440289" y="192805"/>
                      <a:pt x="452119" y="198234"/>
                      <a:pt x="466807" y="198234"/>
                    </a:cubicBezTo>
                    <a:cubicBezTo>
                      <a:pt x="480275" y="198234"/>
                      <a:pt x="492000" y="194557"/>
                      <a:pt x="501954" y="187194"/>
                    </a:cubicBezTo>
                    <a:lnTo>
                      <a:pt x="501954" y="200110"/>
                    </a:lnTo>
                    <a:lnTo>
                      <a:pt x="501973" y="200110"/>
                    </a:lnTo>
                    <a:close/>
                    <a:moveTo>
                      <a:pt x="537110" y="137817"/>
                    </a:moveTo>
                    <a:cubicBezTo>
                      <a:pt x="537110" y="156753"/>
                      <a:pt x="541387" y="171554"/>
                      <a:pt x="549902" y="182232"/>
                    </a:cubicBezTo>
                    <a:cubicBezTo>
                      <a:pt x="558417" y="192919"/>
                      <a:pt x="570124" y="198234"/>
                      <a:pt x="584982" y="198234"/>
                    </a:cubicBezTo>
                    <a:cubicBezTo>
                      <a:pt x="600022" y="198234"/>
                      <a:pt x="614700" y="192538"/>
                      <a:pt x="629045" y="181146"/>
                    </a:cubicBezTo>
                    <a:lnTo>
                      <a:pt x="629045" y="194329"/>
                    </a:lnTo>
                    <a:cubicBezTo>
                      <a:pt x="615588" y="204318"/>
                      <a:pt x="599245" y="209654"/>
                      <a:pt x="582487" y="209531"/>
                    </a:cubicBezTo>
                    <a:cubicBezTo>
                      <a:pt x="565171" y="209531"/>
                      <a:pt x="551188" y="203158"/>
                      <a:pt x="540511" y="190423"/>
                    </a:cubicBezTo>
                    <a:cubicBezTo>
                      <a:pt x="529862" y="177679"/>
                      <a:pt x="524518" y="159696"/>
                      <a:pt x="524518" y="136455"/>
                    </a:cubicBezTo>
                    <a:cubicBezTo>
                      <a:pt x="524518" y="116367"/>
                      <a:pt x="530090" y="99422"/>
                      <a:pt x="541254" y="85658"/>
                    </a:cubicBezTo>
                    <a:cubicBezTo>
                      <a:pt x="552407" y="71885"/>
                      <a:pt x="566895" y="64989"/>
                      <a:pt x="584725" y="64989"/>
                    </a:cubicBezTo>
                    <a:cubicBezTo>
                      <a:pt x="601422" y="64989"/>
                      <a:pt x="614243" y="71018"/>
                      <a:pt x="623168" y="83029"/>
                    </a:cubicBezTo>
                    <a:cubicBezTo>
                      <a:pt x="632093" y="95059"/>
                      <a:pt x="636560" y="111471"/>
                      <a:pt x="636560" y="132273"/>
                    </a:cubicBezTo>
                    <a:lnTo>
                      <a:pt x="636560" y="137798"/>
                    </a:lnTo>
                    <a:lnTo>
                      <a:pt x="537110" y="137798"/>
                    </a:lnTo>
                    <a:lnTo>
                      <a:pt x="537110" y="137817"/>
                    </a:lnTo>
                    <a:close/>
                    <a:moveTo>
                      <a:pt x="623939" y="126501"/>
                    </a:moveTo>
                    <a:cubicBezTo>
                      <a:pt x="623425" y="110633"/>
                      <a:pt x="619691" y="98279"/>
                      <a:pt x="612795" y="89497"/>
                    </a:cubicBezTo>
                    <a:cubicBezTo>
                      <a:pt x="605890" y="80715"/>
                      <a:pt x="596355" y="76314"/>
                      <a:pt x="584192" y="76314"/>
                    </a:cubicBezTo>
                    <a:cubicBezTo>
                      <a:pt x="571619" y="76314"/>
                      <a:pt x="561170" y="80648"/>
                      <a:pt x="552931" y="89297"/>
                    </a:cubicBezTo>
                    <a:cubicBezTo>
                      <a:pt x="544663" y="97964"/>
                      <a:pt x="539558" y="110366"/>
                      <a:pt x="537653" y="126501"/>
                    </a:cubicBezTo>
                    <a:lnTo>
                      <a:pt x="623949" y="126501"/>
                    </a:lnTo>
                    <a:close/>
                  </a:path>
                </a:pathLst>
              </a:custGeom>
              <a:grpFill/>
              <a:ln w="5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5" name="任意多边形: 形状 144">
                <a:extLst>
                  <a:ext uri="{FF2B5EF4-FFF2-40B4-BE49-F238E27FC236}">
                    <a16:creationId xmlns:a16="http://schemas.microsoft.com/office/drawing/2014/main" id="{CCED9EEE-FD2F-323E-4A6D-12C5B394FF2D}"/>
                  </a:ext>
                </a:extLst>
              </p:cNvPr>
              <p:cNvSpPr/>
              <p:nvPr/>
            </p:nvSpPr>
            <p:spPr>
              <a:xfrm>
                <a:off x="5826198" y="365706"/>
                <a:ext cx="115022" cy="192976"/>
              </a:xfrm>
              <a:custGeom>
                <a:avLst/>
                <a:gdLst>
                  <a:gd name="connsiteX0" fmla="*/ 22022 w 115022"/>
                  <a:gd name="connsiteY0" fmla="*/ 120043 h 192976"/>
                  <a:gd name="connsiteX1" fmla="*/ 22022 w 115022"/>
                  <a:gd name="connsiteY1" fmla="*/ 192976 h 192976"/>
                  <a:gd name="connsiteX2" fmla="*/ 0 w 115022"/>
                  <a:gd name="connsiteY2" fmla="*/ 192976 h 192976"/>
                  <a:gd name="connsiteX3" fmla="*/ 0 w 115022"/>
                  <a:gd name="connsiteY3" fmla="*/ 0 h 192976"/>
                  <a:gd name="connsiteX4" fmla="*/ 51673 w 115022"/>
                  <a:gd name="connsiteY4" fmla="*/ 0 h 192976"/>
                  <a:gd name="connsiteX5" fmla="*/ 98431 w 115022"/>
                  <a:gd name="connsiteY5" fmla="*/ 15078 h 192976"/>
                  <a:gd name="connsiteX6" fmla="*/ 115023 w 115022"/>
                  <a:gd name="connsiteY6" fmla="*/ 57607 h 192976"/>
                  <a:gd name="connsiteX7" fmla="*/ 96592 w 115022"/>
                  <a:gd name="connsiteY7" fmla="*/ 102565 h 192976"/>
                  <a:gd name="connsiteX8" fmla="*/ 46805 w 115022"/>
                  <a:gd name="connsiteY8" fmla="*/ 120053 h 192976"/>
                  <a:gd name="connsiteX9" fmla="*/ 22022 w 115022"/>
                  <a:gd name="connsiteY9" fmla="*/ 120053 h 192976"/>
                  <a:gd name="connsiteX10" fmla="*/ 22022 w 115022"/>
                  <a:gd name="connsiteY10" fmla="*/ 120034 h 192976"/>
                  <a:gd name="connsiteX11" fmla="*/ 22022 w 115022"/>
                  <a:gd name="connsiteY11" fmla="*/ 20469 h 192976"/>
                  <a:gd name="connsiteX12" fmla="*/ 22022 w 115022"/>
                  <a:gd name="connsiteY12" fmla="*/ 99593 h 192976"/>
                  <a:gd name="connsiteX13" fmla="*/ 45110 w 115022"/>
                  <a:gd name="connsiteY13" fmla="*/ 99593 h 192976"/>
                  <a:gd name="connsiteX14" fmla="*/ 79924 w 115022"/>
                  <a:gd name="connsiteY14" fmla="*/ 88887 h 192976"/>
                  <a:gd name="connsiteX15" fmla="*/ 91925 w 115022"/>
                  <a:gd name="connsiteY15" fmla="*/ 58674 h 192976"/>
                  <a:gd name="connsiteX16" fmla="*/ 47863 w 115022"/>
                  <a:gd name="connsiteY16" fmla="*/ 20450 h 192976"/>
                  <a:gd name="connsiteX17" fmla="*/ 22022 w 115022"/>
                  <a:gd name="connsiteY17" fmla="*/ 20450 h 192976"/>
                  <a:gd name="connsiteX18" fmla="*/ 22022 w 115022"/>
                  <a:gd name="connsiteY18" fmla="*/ 20469 h 192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5022" h="192976">
                    <a:moveTo>
                      <a:pt x="22022" y="120043"/>
                    </a:moveTo>
                    <a:lnTo>
                      <a:pt x="22022" y="192976"/>
                    </a:lnTo>
                    <a:lnTo>
                      <a:pt x="0" y="192976"/>
                    </a:lnTo>
                    <a:lnTo>
                      <a:pt x="0" y="0"/>
                    </a:lnTo>
                    <a:lnTo>
                      <a:pt x="51673" y="0"/>
                    </a:lnTo>
                    <a:cubicBezTo>
                      <a:pt x="71780" y="0"/>
                      <a:pt x="87372" y="5048"/>
                      <a:pt x="98431" y="15078"/>
                    </a:cubicBezTo>
                    <a:cubicBezTo>
                      <a:pt x="109479" y="25136"/>
                      <a:pt x="115023" y="39300"/>
                      <a:pt x="115023" y="57607"/>
                    </a:cubicBezTo>
                    <a:cubicBezTo>
                      <a:pt x="115023" y="75905"/>
                      <a:pt x="108889" y="90897"/>
                      <a:pt x="96592" y="102565"/>
                    </a:cubicBezTo>
                    <a:cubicBezTo>
                      <a:pt x="84305" y="114214"/>
                      <a:pt x="67713" y="120053"/>
                      <a:pt x="46805" y="120053"/>
                    </a:cubicBezTo>
                    <a:lnTo>
                      <a:pt x="22022" y="120053"/>
                    </a:lnTo>
                    <a:lnTo>
                      <a:pt x="22022" y="120034"/>
                    </a:lnTo>
                    <a:close/>
                    <a:moveTo>
                      <a:pt x="22022" y="20469"/>
                    </a:moveTo>
                    <a:lnTo>
                      <a:pt x="22022" y="99593"/>
                    </a:lnTo>
                    <a:lnTo>
                      <a:pt x="45110" y="99593"/>
                    </a:lnTo>
                    <a:cubicBezTo>
                      <a:pt x="60321" y="99593"/>
                      <a:pt x="71951" y="96031"/>
                      <a:pt x="79924" y="88887"/>
                    </a:cubicBezTo>
                    <a:cubicBezTo>
                      <a:pt x="87925" y="81762"/>
                      <a:pt x="91925" y="71695"/>
                      <a:pt x="91925" y="58674"/>
                    </a:cubicBezTo>
                    <a:cubicBezTo>
                      <a:pt x="91925" y="33195"/>
                      <a:pt x="77238" y="20450"/>
                      <a:pt x="47863" y="20450"/>
                    </a:cubicBezTo>
                    <a:lnTo>
                      <a:pt x="22022" y="20450"/>
                    </a:lnTo>
                    <a:lnTo>
                      <a:pt x="22022" y="20469"/>
                    </a:lnTo>
                    <a:close/>
                  </a:path>
                </a:pathLst>
              </a:custGeom>
              <a:grpFill/>
              <a:ln w="5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6" name="任意多边形: 形状 145">
                <a:extLst>
                  <a:ext uri="{FF2B5EF4-FFF2-40B4-BE49-F238E27FC236}">
                    <a16:creationId xmlns:a16="http://schemas.microsoft.com/office/drawing/2014/main" id="{095CCBA7-A895-7110-C45F-35FAC82C991A}"/>
                  </a:ext>
                </a:extLst>
              </p:cNvPr>
              <p:cNvSpPr/>
              <p:nvPr/>
            </p:nvSpPr>
            <p:spPr>
              <a:xfrm>
                <a:off x="5976635" y="365706"/>
                <a:ext cx="97582" cy="192985"/>
              </a:xfrm>
              <a:custGeom>
                <a:avLst/>
                <a:gdLst>
                  <a:gd name="connsiteX0" fmla="*/ 97583 w 97582"/>
                  <a:gd name="connsiteY0" fmla="*/ 192976 h 192985"/>
                  <a:gd name="connsiteX1" fmla="*/ 0 w 97582"/>
                  <a:gd name="connsiteY1" fmla="*/ 192976 h 192985"/>
                  <a:gd name="connsiteX2" fmla="*/ 0 w 97582"/>
                  <a:gd name="connsiteY2" fmla="*/ 0 h 192985"/>
                  <a:gd name="connsiteX3" fmla="*/ 22031 w 97582"/>
                  <a:gd name="connsiteY3" fmla="*/ 0 h 192985"/>
                  <a:gd name="connsiteX4" fmla="*/ 22031 w 97582"/>
                  <a:gd name="connsiteY4" fmla="*/ 172545 h 192985"/>
                  <a:gd name="connsiteX5" fmla="*/ 97583 w 97582"/>
                  <a:gd name="connsiteY5" fmla="*/ 172545 h 192985"/>
                  <a:gd name="connsiteX6" fmla="*/ 97583 w 97582"/>
                  <a:gd name="connsiteY6" fmla="*/ 192986 h 192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7582" h="192985">
                    <a:moveTo>
                      <a:pt x="97583" y="192976"/>
                    </a:moveTo>
                    <a:lnTo>
                      <a:pt x="0" y="192976"/>
                    </a:lnTo>
                    <a:lnTo>
                      <a:pt x="0" y="0"/>
                    </a:lnTo>
                    <a:lnTo>
                      <a:pt x="22031" y="0"/>
                    </a:lnTo>
                    <a:lnTo>
                      <a:pt x="22031" y="172545"/>
                    </a:lnTo>
                    <a:lnTo>
                      <a:pt x="97583" y="172545"/>
                    </a:lnTo>
                    <a:lnTo>
                      <a:pt x="97583" y="192986"/>
                    </a:lnTo>
                    <a:close/>
                  </a:path>
                </a:pathLst>
              </a:custGeom>
              <a:grpFill/>
              <a:ln w="5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7" name="任意多边形: 形状 146">
                <a:extLst>
                  <a:ext uri="{FF2B5EF4-FFF2-40B4-BE49-F238E27FC236}">
                    <a16:creationId xmlns:a16="http://schemas.microsoft.com/office/drawing/2014/main" id="{C8A45934-BD27-AE2F-0CE7-49C66F320AD2}"/>
                  </a:ext>
                </a:extLst>
              </p:cNvPr>
              <p:cNvSpPr/>
              <p:nvPr/>
            </p:nvSpPr>
            <p:spPr>
              <a:xfrm>
                <a:off x="6096906" y="365725"/>
                <a:ext cx="139949" cy="196205"/>
              </a:xfrm>
              <a:custGeom>
                <a:avLst/>
                <a:gdLst>
                  <a:gd name="connsiteX0" fmla="*/ 139950 w 139949"/>
                  <a:gd name="connsiteY0" fmla="*/ 114919 h 196205"/>
                  <a:gd name="connsiteX1" fmla="*/ 68465 w 139949"/>
                  <a:gd name="connsiteY1" fmla="*/ 196205 h 196205"/>
                  <a:gd name="connsiteX2" fmla="*/ 0 w 139949"/>
                  <a:gd name="connsiteY2" fmla="*/ 118005 h 196205"/>
                  <a:gd name="connsiteX3" fmla="*/ 0 w 139949"/>
                  <a:gd name="connsiteY3" fmla="*/ 0 h 196205"/>
                  <a:gd name="connsiteX4" fmla="*/ 22031 w 139949"/>
                  <a:gd name="connsiteY4" fmla="*/ 0 h 196205"/>
                  <a:gd name="connsiteX5" fmla="*/ 22031 w 139949"/>
                  <a:gd name="connsiteY5" fmla="*/ 116519 h 196205"/>
                  <a:gd name="connsiteX6" fmla="*/ 70827 w 139949"/>
                  <a:gd name="connsiteY6" fmla="*/ 175879 h 196205"/>
                  <a:gd name="connsiteX7" fmla="*/ 117918 w 139949"/>
                  <a:gd name="connsiteY7" fmla="*/ 118538 h 196205"/>
                  <a:gd name="connsiteX8" fmla="*/ 117918 w 139949"/>
                  <a:gd name="connsiteY8" fmla="*/ 0 h 196205"/>
                  <a:gd name="connsiteX9" fmla="*/ 139950 w 139949"/>
                  <a:gd name="connsiteY9" fmla="*/ 0 h 196205"/>
                  <a:gd name="connsiteX10" fmla="*/ 139950 w 139949"/>
                  <a:gd name="connsiteY10" fmla="*/ 114928 h 196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949" h="196205">
                    <a:moveTo>
                      <a:pt x="139950" y="114919"/>
                    </a:moveTo>
                    <a:cubicBezTo>
                      <a:pt x="139950" y="169107"/>
                      <a:pt x="116128" y="196205"/>
                      <a:pt x="68465" y="196205"/>
                    </a:cubicBezTo>
                    <a:cubicBezTo>
                      <a:pt x="22812" y="196205"/>
                      <a:pt x="0" y="170145"/>
                      <a:pt x="0" y="118005"/>
                    </a:cubicBezTo>
                    <a:lnTo>
                      <a:pt x="0" y="0"/>
                    </a:lnTo>
                    <a:lnTo>
                      <a:pt x="22031" y="0"/>
                    </a:lnTo>
                    <a:lnTo>
                      <a:pt x="22031" y="116519"/>
                    </a:lnTo>
                    <a:cubicBezTo>
                      <a:pt x="22031" y="156086"/>
                      <a:pt x="38290" y="175879"/>
                      <a:pt x="70827" y="175879"/>
                    </a:cubicBezTo>
                    <a:cubicBezTo>
                      <a:pt x="102231" y="175879"/>
                      <a:pt x="117918" y="156772"/>
                      <a:pt x="117918" y="118538"/>
                    </a:cubicBezTo>
                    <a:lnTo>
                      <a:pt x="117918" y="0"/>
                    </a:lnTo>
                    <a:lnTo>
                      <a:pt x="139950" y="0"/>
                    </a:lnTo>
                    <a:lnTo>
                      <a:pt x="139950" y="114928"/>
                    </a:lnTo>
                    <a:close/>
                  </a:path>
                </a:pathLst>
              </a:custGeom>
              <a:grpFill/>
              <a:ln w="5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8" name="任意多边形: 形状 147">
                <a:extLst>
                  <a:ext uri="{FF2B5EF4-FFF2-40B4-BE49-F238E27FC236}">
                    <a16:creationId xmlns:a16="http://schemas.microsoft.com/office/drawing/2014/main" id="{2D33754A-E2C4-ECC9-8DE4-A98D0D11C177}"/>
                  </a:ext>
                </a:extLst>
              </p:cNvPr>
              <p:cNvSpPr/>
              <p:nvPr/>
            </p:nvSpPr>
            <p:spPr>
              <a:xfrm>
                <a:off x="6275031" y="362505"/>
                <a:ext cx="113956" cy="199424"/>
              </a:xfrm>
              <a:custGeom>
                <a:avLst/>
                <a:gdLst>
                  <a:gd name="connsiteX0" fmla="*/ 0 w 113956"/>
                  <a:gd name="connsiteY0" fmla="*/ 188385 h 199424"/>
                  <a:gd name="connsiteX1" fmla="*/ 0 w 113956"/>
                  <a:gd name="connsiteY1" fmla="*/ 161734 h 199424"/>
                  <a:gd name="connsiteX2" fmla="*/ 10696 w 113956"/>
                  <a:gd name="connsiteY2" fmla="*/ 169011 h 199424"/>
                  <a:gd name="connsiteX3" fmla="*/ 23812 w 113956"/>
                  <a:gd name="connsiteY3" fmla="*/ 174460 h 199424"/>
                  <a:gd name="connsiteX4" fmla="*/ 37643 w 113956"/>
                  <a:gd name="connsiteY4" fmla="*/ 177889 h 199424"/>
                  <a:gd name="connsiteX5" fmla="*/ 50492 w 113956"/>
                  <a:gd name="connsiteY5" fmla="*/ 179117 h 199424"/>
                  <a:gd name="connsiteX6" fmla="*/ 80857 w 113956"/>
                  <a:gd name="connsiteY6" fmla="*/ 171374 h 199424"/>
                  <a:gd name="connsiteX7" fmla="*/ 90896 w 113956"/>
                  <a:gd name="connsiteY7" fmla="*/ 149104 h 199424"/>
                  <a:gd name="connsiteX8" fmla="*/ 87544 w 113956"/>
                  <a:gd name="connsiteY8" fmla="*/ 135521 h 199424"/>
                  <a:gd name="connsiteX9" fmla="*/ 78295 w 113956"/>
                  <a:gd name="connsiteY9" fmla="*/ 124949 h 199424"/>
                  <a:gd name="connsiteX10" fmla="*/ 64322 w 113956"/>
                  <a:gd name="connsiteY10" fmla="*/ 115795 h 199424"/>
                  <a:gd name="connsiteX11" fmla="*/ 46948 w 113956"/>
                  <a:gd name="connsiteY11" fmla="*/ 106575 h 199424"/>
                  <a:gd name="connsiteX12" fmla="*/ 28575 w 113956"/>
                  <a:gd name="connsiteY12" fmla="*/ 96221 h 199424"/>
                  <a:gd name="connsiteX13" fmla="*/ 13754 w 113956"/>
                  <a:gd name="connsiteY13" fmla="*/ 84649 h 199424"/>
                  <a:gd name="connsiteX14" fmla="*/ 3848 w 113956"/>
                  <a:gd name="connsiteY14" fmla="*/ 70304 h 199424"/>
                  <a:gd name="connsiteX15" fmla="*/ 238 w 113956"/>
                  <a:gd name="connsiteY15" fmla="*/ 51540 h 199424"/>
                  <a:gd name="connsiteX16" fmla="*/ 5877 w 113956"/>
                  <a:gd name="connsiteY16" fmla="*/ 28585 h 199424"/>
                  <a:gd name="connsiteX17" fmla="*/ 20698 w 113956"/>
                  <a:gd name="connsiteY17" fmla="*/ 12506 h 199424"/>
                  <a:gd name="connsiteX18" fmla="*/ 41624 w 113956"/>
                  <a:gd name="connsiteY18" fmla="*/ 3086 h 199424"/>
                  <a:gd name="connsiteX19" fmla="*/ 65560 w 113956"/>
                  <a:gd name="connsiteY19" fmla="*/ 0 h 199424"/>
                  <a:gd name="connsiteX20" fmla="*/ 106079 w 113956"/>
                  <a:gd name="connsiteY20" fmla="*/ 6858 h 199424"/>
                  <a:gd name="connsiteX21" fmla="*/ 106079 w 113956"/>
                  <a:gd name="connsiteY21" fmla="*/ 32290 h 199424"/>
                  <a:gd name="connsiteX22" fmla="*/ 63322 w 113956"/>
                  <a:gd name="connsiteY22" fmla="*/ 20441 h 199424"/>
                  <a:gd name="connsiteX23" fmla="*/ 48901 w 113956"/>
                  <a:gd name="connsiteY23" fmla="*/ 21974 h 199424"/>
                  <a:gd name="connsiteX24" fmla="*/ 36052 w 113956"/>
                  <a:gd name="connsiteY24" fmla="*/ 27022 h 199424"/>
                  <a:gd name="connsiteX25" fmla="*/ 26870 w 113956"/>
                  <a:gd name="connsiteY25" fmla="*/ 36043 h 199424"/>
                  <a:gd name="connsiteX26" fmla="*/ 23327 w 113956"/>
                  <a:gd name="connsiteY26" fmla="*/ 49511 h 199424"/>
                  <a:gd name="connsiteX27" fmla="*/ 26013 w 113956"/>
                  <a:gd name="connsiteY27" fmla="*/ 62293 h 199424"/>
                  <a:gd name="connsiteX28" fmla="*/ 33947 w 113956"/>
                  <a:gd name="connsiteY28" fmla="*/ 72114 h 199424"/>
                  <a:gd name="connsiteX29" fmla="*/ 46729 w 113956"/>
                  <a:gd name="connsiteY29" fmla="*/ 80734 h 199424"/>
                  <a:gd name="connsiteX30" fmla="*/ 64112 w 113956"/>
                  <a:gd name="connsiteY30" fmla="*/ 89878 h 199424"/>
                  <a:gd name="connsiteX31" fmla="*/ 83267 w 113956"/>
                  <a:gd name="connsiteY31" fmla="*/ 100660 h 199424"/>
                  <a:gd name="connsiteX32" fmla="*/ 99135 w 113956"/>
                  <a:gd name="connsiteY32" fmla="*/ 113166 h 199424"/>
                  <a:gd name="connsiteX33" fmla="*/ 109965 w 113956"/>
                  <a:gd name="connsiteY33" fmla="*/ 128378 h 199424"/>
                  <a:gd name="connsiteX34" fmla="*/ 113956 w 113956"/>
                  <a:gd name="connsiteY34" fmla="*/ 147475 h 199424"/>
                  <a:gd name="connsiteX35" fmla="*/ 108527 w 113956"/>
                  <a:gd name="connsiteY35" fmla="*/ 171640 h 199424"/>
                  <a:gd name="connsiteX36" fmla="*/ 93840 w 113956"/>
                  <a:gd name="connsiteY36" fmla="*/ 187718 h 199424"/>
                  <a:gd name="connsiteX37" fmla="*/ 72523 w 113956"/>
                  <a:gd name="connsiteY37" fmla="*/ 196672 h 199424"/>
                  <a:gd name="connsiteX38" fmla="*/ 47082 w 113956"/>
                  <a:gd name="connsiteY38" fmla="*/ 199425 h 199424"/>
                  <a:gd name="connsiteX39" fmla="*/ 36052 w 113956"/>
                  <a:gd name="connsiteY39" fmla="*/ 198663 h 199424"/>
                  <a:gd name="connsiteX40" fmla="*/ 22669 w 113956"/>
                  <a:gd name="connsiteY40" fmla="*/ 196529 h 199424"/>
                  <a:gd name="connsiteX41" fmla="*/ 9754 w 113956"/>
                  <a:gd name="connsiteY41" fmla="*/ 193033 h 199424"/>
                  <a:gd name="connsiteX42" fmla="*/ 0 w 113956"/>
                  <a:gd name="connsiteY42" fmla="*/ 188385 h 199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13956" h="199424">
                    <a:moveTo>
                      <a:pt x="0" y="188385"/>
                    </a:moveTo>
                    <a:lnTo>
                      <a:pt x="0" y="161734"/>
                    </a:lnTo>
                    <a:cubicBezTo>
                      <a:pt x="2981" y="164430"/>
                      <a:pt x="6544" y="166849"/>
                      <a:pt x="10696" y="169011"/>
                    </a:cubicBezTo>
                    <a:cubicBezTo>
                      <a:pt x="14907" y="171191"/>
                      <a:pt x="19297" y="173013"/>
                      <a:pt x="23812" y="174460"/>
                    </a:cubicBezTo>
                    <a:cubicBezTo>
                      <a:pt x="28394" y="175955"/>
                      <a:pt x="33013" y="177089"/>
                      <a:pt x="37643" y="177889"/>
                    </a:cubicBezTo>
                    <a:cubicBezTo>
                      <a:pt x="42281" y="178698"/>
                      <a:pt x="46558" y="179117"/>
                      <a:pt x="50492" y="179117"/>
                    </a:cubicBezTo>
                    <a:cubicBezTo>
                      <a:pt x="64046" y="179117"/>
                      <a:pt x="74161" y="176546"/>
                      <a:pt x="80857" y="171374"/>
                    </a:cubicBezTo>
                    <a:cubicBezTo>
                      <a:pt x="87544" y="166221"/>
                      <a:pt x="90896" y="158791"/>
                      <a:pt x="90896" y="149104"/>
                    </a:cubicBezTo>
                    <a:cubicBezTo>
                      <a:pt x="90896" y="143903"/>
                      <a:pt x="89772" y="139370"/>
                      <a:pt x="87544" y="135521"/>
                    </a:cubicBezTo>
                    <a:cubicBezTo>
                      <a:pt x="85143" y="131454"/>
                      <a:pt x="82010" y="127870"/>
                      <a:pt x="78295" y="124949"/>
                    </a:cubicBezTo>
                    <a:cubicBezTo>
                      <a:pt x="73932" y="121475"/>
                      <a:pt x="69246" y="118412"/>
                      <a:pt x="64322" y="115795"/>
                    </a:cubicBezTo>
                    <a:cubicBezTo>
                      <a:pt x="58559" y="112668"/>
                      <a:pt x="52768" y="109595"/>
                      <a:pt x="46948" y="106575"/>
                    </a:cubicBezTo>
                    <a:cubicBezTo>
                      <a:pt x="40700" y="103344"/>
                      <a:pt x="34576" y="99890"/>
                      <a:pt x="28575" y="96221"/>
                    </a:cubicBezTo>
                    <a:cubicBezTo>
                      <a:pt x="23193" y="92962"/>
                      <a:pt x="18221" y="89077"/>
                      <a:pt x="13754" y="84649"/>
                    </a:cubicBezTo>
                    <a:cubicBezTo>
                      <a:pt x="9611" y="80506"/>
                      <a:pt x="6258" y="75646"/>
                      <a:pt x="3848" y="70304"/>
                    </a:cubicBezTo>
                    <a:cubicBezTo>
                      <a:pt x="1438" y="64970"/>
                      <a:pt x="238" y="58712"/>
                      <a:pt x="238" y="51540"/>
                    </a:cubicBezTo>
                    <a:cubicBezTo>
                      <a:pt x="238" y="42739"/>
                      <a:pt x="2115" y="35090"/>
                      <a:pt x="5877" y="28585"/>
                    </a:cubicBezTo>
                    <a:cubicBezTo>
                      <a:pt x="9544" y="22178"/>
                      <a:pt x="14611" y="16682"/>
                      <a:pt x="20698" y="12506"/>
                    </a:cubicBezTo>
                    <a:cubicBezTo>
                      <a:pt x="27070" y="8173"/>
                      <a:pt x="34156" y="4985"/>
                      <a:pt x="41624" y="3086"/>
                    </a:cubicBezTo>
                    <a:cubicBezTo>
                      <a:pt x="49434" y="1030"/>
                      <a:pt x="57483" y="-7"/>
                      <a:pt x="65560" y="0"/>
                    </a:cubicBezTo>
                    <a:cubicBezTo>
                      <a:pt x="84096" y="0"/>
                      <a:pt x="97621" y="2286"/>
                      <a:pt x="106079" y="6858"/>
                    </a:cubicBezTo>
                    <a:lnTo>
                      <a:pt x="106079" y="32290"/>
                    </a:lnTo>
                    <a:cubicBezTo>
                      <a:pt x="94973" y="24384"/>
                      <a:pt x="80733" y="20441"/>
                      <a:pt x="63322" y="20441"/>
                    </a:cubicBezTo>
                    <a:cubicBezTo>
                      <a:pt x="58521" y="20441"/>
                      <a:pt x="53701" y="20955"/>
                      <a:pt x="48901" y="21974"/>
                    </a:cubicBezTo>
                    <a:cubicBezTo>
                      <a:pt x="44358" y="22904"/>
                      <a:pt x="40014" y="24612"/>
                      <a:pt x="36052" y="27022"/>
                    </a:cubicBezTo>
                    <a:cubicBezTo>
                      <a:pt x="32289" y="29356"/>
                      <a:pt x="29232" y="32366"/>
                      <a:pt x="26870" y="36043"/>
                    </a:cubicBezTo>
                    <a:cubicBezTo>
                      <a:pt x="24508" y="39729"/>
                      <a:pt x="23327" y="44215"/>
                      <a:pt x="23327" y="49511"/>
                    </a:cubicBezTo>
                    <a:cubicBezTo>
                      <a:pt x="23327" y="54445"/>
                      <a:pt x="24222" y="58712"/>
                      <a:pt x="26013" y="62293"/>
                    </a:cubicBezTo>
                    <a:cubicBezTo>
                      <a:pt x="27803" y="65875"/>
                      <a:pt x="30451" y="69151"/>
                      <a:pt x="33947" y="72114"/>
                    </a:cubicBezTo>
                    <a:cubicBezTo>
                      <a:pt x="37442" y="75076"/>
                      <a:pt x="41710" y="77952"/>
                      <a:pt x="46729" y="80734"/>
                    </a:cubicBezTo>
                    <a:cubicBezTo>
                      <a:pt x="51758" y="83506"/>
                      <a:pt x="57550" y="86573"/>
                      <a:pt x="64112" y="89878"/>
                    </a:cubicBezTo>
                    <a:cubicBezTo>
                      <a:pt x="70837" y="93278"/>
                      <a:pt x="77228" y="96879"/>
                      <a:pt x="83267" y="100660"/>
                    </a:cubicBezTo>
                    <a:cubicBezTo>
                      <a:pt x="89020" y="104203"/>
                      <a:pt x="94344" y="108400"/>
                      <a:pt x="99135" y="113166"/>
                    </a:cubicBezTo>
                    <a:cubicBezTo>
                      <a:pt x="103688" y="117738"/>
                      <a:pt x="107289" y="122825"/>
                      <a:pt x="109965" y="128378"/>
                    </a:cubicBezTo>
                    <a:cubicBezTo>
                      <a:pt x="112623" y="133931"/>
                      <a:pt x="113956" y="140303"/>
                      <a:pt x="113956" y="147475"/>
                    </a:cubicBezTo>
                    <a:cubicBezTo>
                      <a:pt x="113956" y="157000"/>
                      <a:pt x="112156" y="165030"/>
                      <a:pt x="108527" y="171640"/>
                    </a:cubicBezTo>
                    <a:cubicBezTo>
                      <a:pt x="105012" y="178116"/>
                      <a:pt x="99974" y="183635"/>
                      <a:pt x="93840" y="187718"/>
                    </a:cubicBezTo>
                    <a:cubicBezTo>
                      <a:pt x="87677" y="191843"/>
                      <a:pt x="80571" y="194824"/>
                      <a:pt x="72523" y="196672"/>
                    </a:cubicBezTo>
                    <a:cubicBezTo>
                      <a:pt x="64474" y="198501"/>
                      <a:pt x="56016" y="199425"/>
                      <a:pt x="47082" y="199425"/>
                    </a:cubicBezTo>
                    <a:cubicBezTo>
                      <a:pt x="44100" y="199425"/>
                      <a:pt x="40433" y="199167"/>
                      <a:pt x="36052" y="198663"/>
                    </a:cubicBezTo>
                    <a:cubicBezTo>
                      <a:pt x="31670" y="198186"/>
                      <a:pt x="27222" y="197462"/>
                      <a:pt x="22669" y="196529"/>
                    </a:cubicBezTo>
                    <a:cubicBezTo>
                      <a:pt x="18297" y="195637"/>
                      <a:pt x="13983" y="194469"/>
                      <a:pt x="9754" y="193033"/>
                    </a:cubicBezTo>
                    <a:cubicBezTo>
                      <a:pt x="5705" y="191624"/>
                      <a:pt x="2448" y="190081"/>
                      <a:pt x="0" y="188385"/>
                    </a:cubicBezTo>
                    <a:close/>
                  </a:path>
                </a:pathLst>
              </a:custGeom>
              <a:grpFill/>
              <a:ln w="5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9" name="任意多边形: 形状 148">
                <a:extLst>
                  <a:ext uri="{FF2B5EF4-FFF2-40B4-BE49-F238E27FC236}">
                    <a16:creationId xmlns:a16="http://schemas.microsoft.com/office/drawing/2014/main" id="{D0CFB0F4-36F5-6F89-4F61-AD0EB32B7155}"/>
                  </a:ext>
                </a:extLst>
              </p:cNvPr>
              <p:cNvSpPr/>
              <p:nvPr/>
            </p:nvSpPr>
            <p:spPr>
              <a:xfrm>
                <a:off x="6421141" y="417502"/>
                <a:ext cx="284493" cy="144541"/>
              </a:xfrm>
              <a:custGeom>
                <a:avLst/>
                <a:gdLst>
                  <a:gd name="connsiteX0" fmla="*/ 10490 w 284493"/>
                  <a:gd name="connsiteY0" fmla="*/ 143608 h 144541"/>
                  <a:gd name="connsiteX1" fmla="*/ 3013 w 284493"/>
                  <a:gd name="connsiteY1" fmla="*/ 140446 h 144541"/>
                  <a:gd name="connsiteX2" fmla="*/ 3 w 284493"/>
                  <a:gd name="connsiteY2" fmla="*/ 132702 h 144541"/>
                  <a:gd name="connsiteX3" fmla="*/ 3013 w 284493"/>
                  <a:gd name="connsiteY3" fmla="*/ 124968 h 144541"/>
                  <a:gd name="connsiteX4" fmla="*/ 10490 w 284493"/>
                  <a:gd name="connsiteY4" fmla="*/ 121939 h 144541"/>
                  <a:gd name="connsiteX5" fmla="*/ 18100 w 284493"/>
                  <a:gd name="connsiteY5" fmla="*/ 124968 h 144541"/>
                  <a:gd name="connsiteX6" fmla="*/ 21253 w 284493"/>
                  <a:gd name="connsiteY6" fmla="*/ 132702 h 144541"/>
                  <a:gd name="connsiteX7" fmla="*/ 18100 w 284493"/>
                  <a:gd name="connsiteY7" fmla="*/ 140446 h 144541"/>
                  <a:gd name="connsiteX8" fmla="*/ 10490 w 284493"/>
                  <a:gd name="connsiteY8" fmla="*/ 143608 h 144541"/>
                  <a:gd name="connsiteX9" fmla="*/ 148877 w 284493"/>
                  <a:gd name="connsiteY9" fmla="*/ 135131 h 144541"/>
                  <a:gd name="connsiteX10" fmla="*/ 113207 w 284493"/>
                  <a:gd name="connsiteY10" fmla="*/ 144542 h 144541"/>
                  <a:gd name="connsiteX11" fmla="*/ 69011 w 284493"/>
                  <a:gd name="connsiteY11" fmla="*/ 125234 h 144541"/>
                  <a:gd name="connsiteX12" fmla="*/ 52219 w 284493"/>
                  <a:gd name="connsiteY12" fmla="*/ 74695 h 144541"/>
                  <a:gd name="connsiteX13" fmla="*/ 71107 w 284493"/>
                  <a:gd name="connsiteY13" fmla="*/ 20936 h 144541"/>
                  <a:gd name="connsiteX14" fmla="*/ 119636 w 284493"/>
                  <a:gd name="connsiteY14" fmla="*/ 0 h 144541"/>
                  <a:gd name="connsiteX15" fmla="*/ 149411 w 284493"/>
                  <a:gd name="connsiteY15" fmla="*/ 6458 h 144541"/>
                  <a:gd name="connsiteX16" fmla="*/ 149411 w 284493"/>
                  <a:gd name="connsiteY16" fmla="*/ 20460 h 144541"/>
                  <a:gd name="connsiteX17" fmla="*/ 117807 w 284493"/>
                  <a:gd name="connsiteY17" fmla="*/ 11316 h 144541"/>
                  <a:gd name="connsiteX18" fmla="*/ 79517 w 284493"/>
                  <a:gd name="connsiteY18" fmla="*/ 28746 h 144541"/>
                  <a:gd name="connsiteX19" fmla="*/ 64830 w 284493"/>
                  <a:gd name="connsiteY19" fmla="*/ 73895 h 144541"/>
                  <a:gd name="connsiteX20" fmla="*/ 78279 w 284493"/>
                  <a:gd name="connsiteY20" fmla="*/ 116957 h 144541"/>
                  <a:gd name="connsiteX21" fmla="*/ 113740 w 284493"/>
                  <a:gd name="connsiteY21" fmla="*/ 133245 h 144541"/>
                  <a:gd name="connsiteX22" fmla="*/ 148896 w 284493"/>
                  <a:gd name="connsiteY22" fmla="*/ 122206 h 144541"/>
                  <a:gd name="connsiteX23" fmla="*/ 148896 w 284493"/>
                  <a:gd name="connsiteY23" fmla="*/ 135121 h 144541"/>
                  <a:gd name="connsiteX24" fmla="*/ 148877 w 284493"/>
                  <a:gd name="connsiteY24" fmla="*/ 135121 h 144541"/>
                  <a:gd name="connsiteX25" fmla="*/ 272435 w 284493"/>
                  <a:gd name="connsiteY25" fmla="*/ 141179 h 144541"/>
                  <a:gd name="connsiteX26" fmla="*/ 272435 w 284493"/>
                  <a:gd name="connsiteY26" fmla="*/ 60979 h 144541"/>
                  <a:gd name="connsiteX27" fmla="*/ 237535 w 284493"/>
                  <a:gd name="connsiteY27" fmla="*/ 11335 h 144541"/>
                  <a:gd name="connsiteX28" fmla="*/ 205665 w 284493"/>
                  <a:gd name="connsiteY28" fmla="*/ 25937 h 144541"/>
                  <a:gd name="connsiteX29" fmla="*/ 193206 w 284493"/>
                  <a:gd name="connsiteY29" fmla="*/ 62065 h 144541"/>
                  <a:gd name="connsiteX30" fmla="*/ 193206 w 284493"/>
                  <a:gd name="connsiteY30" fmla="*/ 141198 h 144541"/>
                  <a:gd name="connsiteX31" fmla="*/ 181148 w 284493"/>
                  <a:gd name="connsiteY31" fmla="*/ 141198 h 144541"/>
                  <a:gd name="connsiteX32" fmla="*/ 181148 w 284493"/>
                  <a:gd name="connsiteY32" fmla="*/ 3400 h 144541"/>
                  <a:gd name="connsiteX33" fmla="*/ 193206 w 284493"/>
                  <a:gd name="connsiteY33" fmla="*/ 3400 h 144541"/>
                  <a:gd name="connsiteX34" fmla="*/ 193206 w 284493"/>
                  <a:gd name="connsiteY34" fmla="*/ 28423 h 144541"/>
                  <a:gd name="connsiteX35" fmla="*/ 193721 w 284493"/>
                  <a:gd name="connsiteY35" fmla="*/ 28423 h 144541"/>
                  <a:gd name="connsiteX36" fmla="*/ 239631 w 284493"/>
                  <a:gd name="connsiteY36" fmla="*/ 38 h 144541"/>
                  <a:gd name="connsiteX37" fmla="*/ 272949 w 284493"/>
                  <a:gd name="connsiteY37" fmla="*/ 14907 h 144541"/>
                  <a:gd name="connsiteX38" fmla="*/ 284493 w 284493"/>
                  <a:gd name="connsiteY38" fmla="*/ 57369 h 144541"/>
                  <a:gd name="connsiteX39" fmla="*/ 284493 w 284493"/>
                  <a:gd name="connsiteY39" fmla="*/ 141217 h 144541"/>
                  <a:gd name="connsiteX40" fmla="*/ 272435 w 284493"/>
                  <a:gd name="connsiteY40" fmla="*/ 141217 h 144541"/>
                  <a:gd name="connsiteX41" fmla="*/ 272435 w 284493"/>
                  <a:gd name="connsiteY41" fmla="*/ 141179 h 144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84493" h="144541">
                    <a:moveTo>
                      <a:pt x="10490" y="143608"/>
                    </a:moveTo>
                    <a:cubicBezTo>
                      <a:pt x="7518" y="143608"/>
                      <a:pt x="5023" y="142560"/>
                      <a:pt x="3013" y="140446"/>
                    </a:cubicBezTo>
                    <a:cubicBezTo>
                      <a:pt x="1013" y="138369"/>
                      <a:pt x="-64" y="135581"/>
                      <a:pt x="3" y="132702"/>
                    </a:cubicBezTo>
                    <a:cubicBezTo>
                      <a:pt x="3" y="129559"/>
                      <a:pt x="1003" y="126987"/>
                      <a:pt x="3013" y="124968"/>
                    </a:cubicBezTo>
                    <a:cubicBezTo>
                      <a:pt x="5023" y="122948"/>
                      <a:pt x="7518" y="121939"/>
                      <a:pt x="10490" y="121939"/>
                    </a:cubicBezTo>
                    <a:cubicBezTo>
                      <a:pt x="13452" y="121939"/>
                      <a:pt x="15995" y="122948"/>
                      <a:pt x="18100" y="124968"/>
                    </a:cubicBezTo>
                    <a:cubicBezTo>
                      <a:pt x="20215" y="126978"/>
                      <a:pt x="21253" y="129568"/>
                      <a:pt x="21253" y="132702"/>
                    </a:cubicBezTo>
                    <a:cubicBezTo>
                      <a:pt x="21253" y="135760"/>
                      <a:pt x="20215" y="138322"/>
                      <a:pt x="18100" y="140446"/>
                    </a:cubicBezTo>
                    <a:cubicBezTo>
                      <a:pt x="16110" y="142512"/>
                      <a:pt x="13357" y="143658"/>
                      <a:pt x="10490" y="143608"/>
                    </a:cubicBezTo>
                    <a:close/>
                    <a:moveTo>
                      <a:pt x="148877" y="135131"/>
                    </a:moveTo>
                    <a:cubicBezTo>
                      <a:pt x="138905" y="141417"/>
                      <a:pt x="127027" y="144542"/>
                      <a:pt x="113207" y="144542"/>
                    </a:cubicBezTo>
                    <a:cubicBezTo>
                      <a:pt x="94928" y="144542"/>
                      <a:pt x="80184" y="138103"/>
                      <a:pt x="69011" y="125234"/>
                    </a:cubicBezTo>
                    <a:cubicBezTo>
                      <a:pt x="57819" y="112357"/>
                      <a:pt x="52219" y="95526"/>
                      <a:pt x="52219" y="74695"/>
                    </a:cubicBezTo>
                    <a:cubicBezTo>
                      <a:pt x="52219" y="52797"/>
                      <a:pt x="58505" y="34880"/>
                      <a:pt x="71107" y="20936"/>
                    </a:cubicBezTo>
                    <a:cubicBezTo>
                      <a:pt x="83698" y="6982"/>
                      <a:pt x="99872" y="0"/>
                      <a:pt x="119636" y="0"/>
                    </a:cubicBezTo>
                    <a:cubicBezTo>
                      <a:pt x="129856" y="0"/>
                      <a:pt x="139791" y="2162"/>
                      <a:pt x="149411" y="6458"/>
                    </a:cubicBezTo>
                    <a:lnTo>
                      <a:pt x="149411" y="20460"/>
                    </a:lnTo>
                    <a:cubicBezTo>
                      <a:pt x="139981" y="14415"/>
                      <a:pt x="129008" y="11239"/>
                      <a:pt x="117807" y="11316"/>
                    </a:cubicBezTo>
                    <a:cubicBezTo>
                      <a:pt x="102072" y="11316"/>
                      <a:pt x="89299" y="17126"/>
                      <a:pt x="79517" y="28746"/>
                    </a:cubicBezTo>
                    <a:cubicBezTo>
                      <a:pt x="69716" y="40367"/>
                      <a:pt x="64830" y="55416"/>
                      <a:pt x="64830" y="73895"/>
                    </a:cubicBezTo>
                    <a:cubicBezTo>
                      <a:pt x="64830" y="91745"/>
                      <a:pt x="69316" y="106099"/>
                      <a:pt x="78279" y="116957"/>
                    </a:cubicBezTo>
                    <a:cubicBezTo>
                      <a:pt x="87242" y="127816"/>
                      <a:pt x="99072" y="133245"/>
                      <a:pt x="113740" y="133245"/>
                    </a:cubicBezTo>
                    <a:cubicBezTo>
                      <a:pt x="127208" y="133245"/>
                      <a:pt x="138933" y="129568"/>
                      <a:pt x="148896" y="122206"/>
                    </a:cubicBezTo>
                    <a:lnTo>
                      <a:pt x="148896" y="135121"/>
                    </a:lnTo>
                    <a:lnTo>
                      <a:pt x="148877" y="135121"/>
                    </a:lnTo>
                    <a:close/>
                    <a:moveTo>
                      <a:pt x="272435" y="141179"/>
                    </a:moveTo>
                    <a:lnTo>
                      <a:pt x="272435" y="60979"/>
                    </a:lnTo>
                    <a:cubicBezTo>
                      <a:pt x="272435" y="27870"/>
                      <a:pt x="260805" y="11335"/>
                      <a:pt x="237535" y="11335"/>
                    </a:cubicBezTo>
                    <a:cubicBezTo>
                      <a:pt x="224610" y="11335"/>
                      <a:pt x="213980" y="16192"/>
                      <a:pt x="205665" y="25937"/>
                    </a:cubicBezTo>
                    <a:cubicBezTo>
                      <a:pt x="197350" y="35671"/>
                      <a:pt x="193206" y="47720"/>
                      <a:pt x="193206" y="62065"/>
                    </a:cubicBezTo>
                    <a:lnTo>
                      <a:pt x="193206" y="141198"/>
                    </a:lnTo>
                    <a:lnTo>
                      <a:pt x="181148" y="141198"/>
                    </a:lnTo>
                    <a:lnTo>
                      <a:pt x="181148" y="3400"/>
                    </a:lnTo>
                    <a:lnTo>
                      <a:pt x="193206" y="3400"/>
                    </a:lnTo>
                    <a:lnTo>
                      <a:pt x="193206" y="28423"/>
                    </a:lnTo>
                    <a:lnTo>
                      <a:pt x="193721" y="28423"/>
                    </a:lnTo>
                    <a:cubicBezTo>
                      <a:pt x="203512" y="9487"/>
                      <a:pt x="218819" y="38"/>
                      <a:pt x="239631" y="38"/>
                    </a:cubicBezTo>
                    <a:cubicBezTo>
                      <a:pt x="254128" y="38"/>
                      <a:pt x="265243" y="5010"/>
                      <a:pt x="272949" y="14907"/>
                    </a:cubicBezTo>
                    <a:cubicBezTo>
                      <a:pt x="280645" y="24832"/>
                      <a:pt x="284493" y="38986"/>
                      <a:pt x="284493" y="57369"/>
                    </a:cubicBezTo>
                    <a:lnTo>
                      <a:pt x="284493" y="141217"/>
                    </a:lnTo>
                    <a:lnTo>
                      <a:pt x="272435" y="141217"/>
                    </a:lnTo>
                    <a:lnTo>
                      <a:pt x="272435" y="141179"/>
                    </a:lnTo>
                    <a:close/>
                  </a:path>
                </a:pathLst>
              </a:custGeom>
              <a:grpFill/>
              <a:ln w="52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58021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BEAE07-6675-B5BE-5EA8-202CE89BA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企业荣誉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0DF7A827-0BB8-8B3E-D1C4-085985AD7D79}"/>
              </a:ext>
            </a:extLst>
          </p:cNvPr>
          <p:cNvSpPr/>
          <p:nvPr/>
        </p:nvSpPr>
        <p:spPr>
          <a:xfrm>
            <a:off x="1359102" y="1832478"/>
            <a:ext cx="187597" cy="18759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D629AC5-2F13-3672-5842-1058C2240E33}"/>
              </a:ext>
            </a:extLst>
          </p:cNvPr>
          <p:cNvSpPr txBox="1"/>
          <p:nvPr/>
        </p:nvSpPr>
        <p:spPr>
          <a:xfrm>
            <a:off x="1621034" y="1775746"/>
            <a:ext cx="4057521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dirty="0"/>
              <a:t>2021</a:t>
            </a:r>
            <a:r>
              <a:rPr lang="zh-CN" altLang="en-US" dirty="0"/>
              <a:t>年度</a:t>
            </a:r>
            <a:r>
              <a:rPr lang="en-US" altLang="zh-CN" dirty="0"/>
              <a:t>XX</a:t>
            </a:r>
            <a:r>
              <a:rPr lang="zh-CN" altLang="en-US" dirty="0"/>
              <a:t>省科学技术进步奖一等奖</a:t>
            </a: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20879ED9-10FE-605F-7FE3-5AF4F7E540DC}"/>
              </a:ext>
            </a:extLst>
          </p:cNvPr>
          <p:cNvSpPr/>
          <p:nvPr/>
        </p:nvSpPr>
        <p:spPr>
          <a:xfrm>
            <a:off x="1359102" y="2305398"/>
            <a:ext cx="187597" cy="18759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2D10E82-3588-9459-F017-893314894299}"/>
              </a:ext>
            </a:extLst>
          </p:cNvPr>
          <p:cNvSpPr txBox="1"/>
          <p:nvPr/>
        </p:nvSpPr>
        <p:spPr>
          <a:xfrm>
            <a:off x="1621034" y="2248666"/>
            <a:ext cx="4980851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dirty="0"/>
              <a:t>2020</a:t>
            </a:r>
            <a:r>
              <a:rPr lang="zh-CN" altLang="en-US" dirty="0"/>
              <a:t>年</a:t>
            </a:r>
            <a:r>
              <a:rPr lang="en-US" altLang="zh-CN" dirty="0"/>
              <a:t>XX</a:t>
            </a:r>
            <a:r>
              <a:rPr lang="zh-CN" altLang="en-US" dirty="0"/>
              <a:t>行业大数据优秀应用创新成果三等奖</a:t>
            </a: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9BFC3C6E-8B4D-FEF3-6ACD-772D85FB2748}"/>
              </a:ext>
            </a:extLst>
          </p:cNvPr>
          <p:cNvSpPr/>
          <p:nvPr/>
        </p:nvSpPr>
        <p:spPr>
          <a:xfrm>
            <a:off x="1359102" y="2775387"/>
            <a:ext cx="187597" cy="18759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5EE8A5B-4259-EC9A-DF95-415ED5DB60B7}"/>
              </a:ext>
            </a:extLst>
          </p:cNvPr>
          <p:cNvSpPr txBox="1"/>
          <p:nvPr/>
        </p:nvSpPr>
        <p:spPr>
          <a:xfrm>
            <a:off x="1621034" y="2718655"/>
            <a:ext cx="3826689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dirty="0"/>
              <a:t>2020</a:t>
            </a:r>
            <a:r>
              <a:rPr lang="zh-CN" altLang="en-US" dirty="0"/>
              <a:t>年</a:t>
            </a:r>
            <a:r>
              <a:rPr lang="en-US" altLang="zh-CN" dirty="0"/>
              <a:t>XX</a:t>
            </a:r>
            <a:r>
              <a:rPr lang="zh-CN" altLang="en-US" dirty="0"/>
              <a:t>市重点工程建设先进集体</a:t>
            </a: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557AE822-87A2-53F9-C086-1D5B3BCA5412}"/>
              </a:ext>
            </a:extLst>
          </p:cNvPr>
          <p:cNvSpPr/>
          <p:nvPr/>
        </p:nvSpPr>
        <p:spPr>
          <a:xfrm>
            <a:off x="1359102" y="3248307"/>
            <a:ext cx="187597" cy="18759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0EE31EC-621D-2428-63A2-11929B0F8D7F}"/>
              </a:ext>
            </a:extLst>
          </p:cNvPr>
          <p:cNvSpPr txBox="1"/>
          <p:nvPr/>
        </p:nvSpPr>
        <p:spPr>
          <a:xfrm>
            <a:off x="1621034" y="3191575"/>
            <a:ext cx="3549370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dirty="0"/>
              <a:t>2019</a:t>
            </a:r>
            <a:r>
              <a:rPr lang="zh-CN" altLang="en-US" dirty="0"/>
              <a:t>年度</a:t>
            </a:r>
            <a:r>
              <a:rPr lang="en-US" altLang="zh-CN" dirty="0"/>
              <a:t>XX</a:t>
            </a:r>
            <a:r>
              <a:rPr lang="zh-CN" altLang="en-US" dirty="0"/>
              <a:t>市高新企业先进集体</a:t>
            </a:r>
          </a:p>
        </p:txBody>
      </p:sp>
      <p:pic>
        <p:nvPicPr>
          <p:cNvPr id="14" name="图片 13" descr="文本, 信件&#10;&#10;描述已自动生成">
            <a:extLst>
              <a:ext uri="{FF2B5EF4-FFF2-40B4-BE49-F238E27FC236}">
                <a16:creationId xmlns:a16="http://schemas.microsoft.com/office/drawing/2014/main" id="{619ED2B3-8EE4-C013-EF5D-B41A604E2BC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924" y="4169686"/>
            <a:ext cx="2579870" cy="171991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6" name="图片 15" descr="文本, 信件&#10;&#10;描述已自动生成">
            <a:extLst>
              <a:ext uri="{FF2B5EF4-FFF2-40B4-BE49-F238E27FC236}">
                <a16:creationId xmlns:a16="http://schemas.microsoft.com/office/drawing/2014/main" id="{85DF8D96-4C15-7393-FC39-BFEBEDA3AEA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6113" y="4169686"/>
            <a:ext cx="2579870" cy="171991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7" name="图片 16" descr="文本, 信件&#10;&#10;描述已自动生成">
            <a:extLst>
              <a:ext uri="{FF2B5EF4-FFF2-40B4-BE49-F238E27FC236}">
                <a16:creationId xmlns:a16="http://schemas.microsoft.com/office/drawing/2014/main" id="{E082C001-EB7B-5CB9-029F-D4E4B015329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7297" y="4169686"/>
            <a:ext cx="2579870" cy="171991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FFBE476-C5A4-5344-A098-7AD4C6056E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8809" y="927102"/>
            <a:ext cx="3926733" cy="571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670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1B1D30E-BD4A-9502-4841-74593D1D18D4}"/>
              </a:ext>
            </a:extLst>
          </p:cNvPr>
          <p:cNvSpPr txBox="1"/>
          <p:nvPr/>
        </p:nvSpPr>
        <p:spPr>
          <a:xfrm>
            <a:off x="1584057" y="2043507"/>
            <a:ext cx="3460507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800" dirty="0">
                <a:ln w="22225">
                  <a:gradFill>
                    <a:gsLst>
                      <a:gs pos="100000">
                        <a:schemeClr val="accent1"/>
                      </a:gs>
                      <a:gs pos="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</a:rPr>
              <a:t>04</a:t>
            </a:r>
            <a:endParaRPr lang="zh-CN" altLang="en-US" sz="18800" dirty="0">
              <a:ln w="22225">
                <a:gradFill>
                  <a:gsLst>
                    <a:gs pos="100000">
                      <a:schemeClr val="accent1"/>
                    </a:gs>
                    <a:gs pos="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latin typeface="+mj-ea"/>
              <a:ea typeface="+mj-ea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BB2345A-CFCD-071D-0B2F-E1577C446A6C}"/>
              </a:ext>
            </a:extLst>
          </p:cNvPr>
          <p:cNvSpPr txBox="1"/>
          <p:nvPr/>
        </p:nvSpPr>
        <p:spPr>
          <a:xfrm>
            <a:off x="1521657" y="1936283"/>
            <a:ext cx="3675692" cy="29854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8800" dirty="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j-ea"/>
                <a:ea typeface="+mj-ea"/>
              </a:rPr>
              <a:t>04</a:t>
            </a:r>
            <a:endParaRPr lang="zh-CN" altLang="en-US" sz="18800" dirty="0">
              <a:blipFill dpi="0" rotWithShape="1">
                <a:blip r:embed="rId2"/>
                <a:srcRect/>
                <a:stretch>
                  <a:fillRect/>
                </a:stretch>
              </a:blipFill>
              <a:latin typeface="+mj-ea"/>
              <a:ea typeface="+mj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AAABDB9-CE84-A98C-EFE2-70F5109BCD2A}"/>
              </a:ext>
            </a:extLst>
          </p:cNvPr>
          <p:cNvSpPr txBox="1"/>
          <p:nvPr/>
        </p:nvSpPr>
        <p:spPr>
          <a:xfrm>
            <a:off x="4979781" y="2980338"/>
            <a:ext cx="4123446" cy="7694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zh-CN" altLang="en-US" sz="4400" dirty="0">
                <a:solidFill>
                  <a:schemeClr val="accent1"/>
                </a:solidFill>
                <a:latin typeface="+mj-ea"/>
                <a:ea typeface="+mj-ea"/>
              </a:rPr>
              <a:t>发展规划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B638F6D-C06E-0C53-C086-21FDED50178A}"/>
              </a:ext>
            </a:extLst>
          </p:cNvPr>
          <p:cNvSpPr txBox="1"/>
          <p:nvPr/>
        </p:nvSpPr>
        <p:spPr>
          <a:xfrm>
            <a:off x="4928980" y="4199777"/>
            <a:ext cx="4123446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+mn-ea"/>
              </a:rPr>
              <a:t>发展思路</a:t>
            </a:r>
            <a:r>
              <a:rPr lang="en-US" altLang="zh-CN" dirty="0">
                <a:solidFill>
                  <a:schemeClr val="accent1"/>
                </a:solidFill>
                <a:latin typeface="+mn-ea"/>
              </a:rPr>
              <a:t>/</a:t>
            </a:r>
            <a:r>
              <a:rPr lang="zh-CN" altLang="en-US" dirty="0">
                <a:solidFill>
                  <a:schemeClr val="accent1"/>
                </a:solidFill>
                <a:latin typeface="+mn-ea"/>
              </a:rPr>
              <a:t>优势分析</a:t>
            </a:r>
            <a:r>
              <a:rPr lang="en-US" altLang="zh-CN" dirty="0">
                <a:solidFill>
                  <a:schemeClr val="accent1"/>
                </a:solidFill>
                <a:latin typeface="+mn-ea"/>
              </a:rPr>
              <a:t>/</a:t>
            </a:r>
            <a:r>
              <a:rPr lang="zh-CN" altLang="en-US" dirty="0">
                <a:solidFill>
                  <a:schemeClr val="accent1"/>
                </a:solidFill>
                <a:latin typeface="+mn-ea"/>
              </a:rPr>
              <a:t>战略规划</a:t>
            </a:r>
            <a:r>
              <a:rPr lang="en-US" altLang="zh-CN" dirty="0">
                <a:solidFill>
                  <a:schemeClr val="accent1"/>
                </a:solidFill>
                <a:latin typeface="+mn-ea"/>
              </a:rPr>
              <a:t>/</a:t>
            </a:r>
            <a:r>
              <a:rPr lang="zh-CN" altLang="en-US" dirty="0">
                <a:solidFill>
                  <a:schemeClr val="accent1"/>
                </a:solidFill>
                <a:latin typeface="+mn-ea"/>
              </a:rPr>
              <a:t>企业愿景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78378011-D2C9-CDA5-DE14-44A3549E8AC2}"/>
              </a:ext>
            </a:extLst>
          </p:cNvPr>
          <p:cNvCxnSpPr>
            <a:cxnSpLocks/>
          </p:cNvCxnSpPr>
          <p:nvPr/>
        </p:nvCxnSpPr>
        <p:spPr>
          <a:xfrm>
            <a:off x="5044565" y="3857262"/>
            <a:ext cx="3892275" cy="0"/>
          </a:xfrm>
          <a:prstGeom prst="line">
            <a:avLst/>
          </a:prstGeom>
          <a:ln w="381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4B7B2A35-065F-65E4-A433-ED8FFA7E093D}"/>
              </a:ext>
            </a:extLst>
          </p:cNvPr>
          <p:cNvSpPr txBox="1"/>
          <p:nvPr/>
        </p:nvSpPr>
        <p:spPr>
          <a:xfrm>
            <a:off x="4954181" y="2320194"/>
            <a:ext cx="4073044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600" cap="all" dirty="0">
                <a:effectLst/>
                <a:latin typeface="OPPOSans R" panose="00020600040101010101" pitchFamily="18" charset="-122"/>
              </a:rPr>
              <a:t>Development planning</a:t>
            </a:r>
          </a:p>
        </p:txBody>
      </p:sp>
    </p:spTree>
    <p:extLst>
      <p:ext uri="{BB962C8B-B14F-4D97-AF65-F5344CB8AC3E}">
        <p14:creationId xmlns:p14="http://schemas.microsoft.com/office/powerpoint/2010/main" val="3793000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框 31">
            <a:extLst>
              <a:ext uri="{FF2B5EF4-FFF2-40B4-BE49-F238E27FC236}">
                <a16:creationId xmlns:a16="http://schemas.microsoft.com/office/drawing/2014/main" id="{5B9AC79D-9D48-8CFE-79BE-737B6883E57F}"/>
              </a:ext>
            </a:extLst>
          </p:cNvPr>
          <p:cNvSpPr txBox="1"/>
          <p:nvPr/>
        </p:nvSpPr>
        <p:spPr>
          <a:xfrm>
            <a:off x="4194629" y="1005981"/>
            <a:ext cx="3802743" cy="10156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kumimoji="1" lang="zh-CN" altLang="en-US" sz="6600" dirty="0">
                <a:solidFill>
                  <a:schemeClr val="accent1"/>
                </a:solidFill>
                <a:latin typeface="+mj-ea"/>
                <a:ea typeface="+mj-ea"/>
                <a:cs typeface="阿里巴巴普惠体 M" panose="00020600040101010101" pitchFamily="18" charset="-122"/>
              </a:rPr>
              <a:t>目</a:t>
            </a:r>
            <a:r>
              <a:rPr kumimoji="1" lang="en-US" altLang="zh-CN" sz="6600" dirty="0">
                <a:solidFill>
                  <a:schemeClr val="accent1"/>
                </a:solidFill>
                <a:latin typeface="+mj-ea"/>
                <a:ea typeface="+mj-ea"/>
                <a:cs typeface="阿里巴巴普惠体 M" panose="00020600040101010101" pitchFamily="18" charset="-122"/>
              </a:rPr>
              <a:t>/</a:t>
            </a:r>
            <a:r>
              <a:rPr kumimoji="1" lang="zh-CN" altLang="en-US" sz="6600" dirty="0">
                <a:solidFill>
                  <a:schemeClr val="accent1"/>
                </a:solidFill>
                <a:latin typeface="+mj-ea"/>
                <a:ea typeface="+mj-ea"/>
                <a:cs typeface="阿里巴巴普惠体 M" panose="00020600040101010101" pitchFamily="18" charset="-122"/>
              </a:rPr>
              <a:t>录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7A39289E-A51A-8069-CAEC-551A2A8DFC75}"/>
              </a:ext>
            </a:extLst>
          </p:cNvPr>
          <p:cNvSpPr txBox="1"/>
          <p:nvPr/>
        </p:nvSpPr>
        <p:spPr>
          <a:xfrm>
            <a:off x="4309371" y="2140380"/>
            <a:ext cx="3573258" cy="28640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/>
            <a:r>
              <a:rPr kumimoji="1"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阿里巴巴普惠体 R" panose="00020600040101010101" pitchFamily="18" charset="-122"/>
              </a:rPr>
              <a:t>CONTENTS</a:t>
            </a:r>
            <a:endParaRPr kumimoji="1"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阿里巴巴普惠体 R" panose="00020600040101010101" pitchFamily="18" charset="-122"/>
            </a:endParaRPr>
          </a:p>
        </p:txBody>
      </p:sp>
      <p:sp>
        <p:nvSpPr>
          <p:cNvPr id="34" name="PA-圆角矩形 23">
            <a:extLst>
              <a:ext uri="{FF2B5EF4-FFF2-40B4-BE49-F238E27FC236}">
                <a16:creationId xmlns:a16="http://schemas.microsoft.com/office/drawing/2014/main" id="{C69BDA8D-D29E-B668-CB3E-1E84ADB9C9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H="1">
            <a:off x="709618" y="3127971"/>
            <a:ext cx="2195044" cy="2668460"/>
          </a:xfrm>
          <a:prstGeom prst="roundRect">
            <a:avLst>
              <a:gd name="adj" fmla="val 13910"/>
            </a:avLst>
          </a:prstGeom>
          <a:solidFill>
            <a:schemeClr val="bg1"/>
          </a:solidFill>
          <a:ln w="25400">
            <a:solidFill>
              <a:schemeClr val="accent1"/>
            </a:solidFill>
          </a:ln>
          <a:effectLst>
            <a:outerShdw blurRad="152400" dist="203200" dir="2700000" algn="t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b="1">
              <a:solidFill>
                <a:schemeClr val="accent1"/>
              </a:solidFill>
            </a:endParaRPr>
          </a:p>
        </p:txBody>
      </p:sp>
      <p:sp>
        <p:nvSpPr>
          <p:cNvPr id="35" name="PA-椭圆 24">
            <a:extLst>
              <a:ext uri="{FF2B5EF4-FFF2-40B4-BE49-F238E27FC236}">
                <a16:creationId xmlns:a16="http://schemas.microsoft.com/office/drawing/2014/main" id="{63DD5787-1A10-2770-0E3E-9F155C76EF5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178403" y="2499234"/>
            <a:ext cx="1257474" cy="125747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PA-圆角矩形 23">
            <a:extLst>
              <a:ext uri="{FF2B5EF4-FFF2-40B4-BE49-F238E27FC236}">
                <a16:creationId xmlns:a16="http://schemas.microsoft.com/office/drawing/2014/main" id="{5A2CD2C4-3FB9-E3C3-B4F0-4E90C725D39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flipH="1">
            <a:off x="3586570" y="3127971"/>
            <a:ext cx="2195044" cy="2668460"/>
          </a:xfrm>
          <a:prstGeom prst="roundRect">
            <a:avLst>
              <a:gd name="adj" fmla="val 13910"/>
            </a:avLst>
          </a:prstGeom>
          <a:solidFill>
            <a:schemeClr val="bg1"/>
          </a:solidFill>
          <a:ln w="25400">
            <a:solidFill>
              <a:schemeClr val="accent1"/>
            </a:solidFill>
          </a:ln>
          <a:effectLst>
            <a:outerShdw blurRad="152400" dist="203200" dir="2700000" algn="t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b="1">
              <a:solidFill>
                <a:schemeClr val="accent1"/>
              </a:solidFill>
            </a:endParaRPr>
          </a:p>
        </p:txBody>
      </p:sp>
      <p:sp>
        <p:nvSpPr>
          <p:cNvPr id="37" name="PA-圆角矩形 23">
            <a:extLst>
              <a:ext uri="{FF2B5EF4-FFF2-40B4-BE49-F238E27FC236}">
                <a16:creationId xmlns:a16="http://schemas.microsoft.com/office/drawing/2014/main" id="{FABB26AB-02C3-FF15-6090-B4A0CC1B64D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flipH="1">
            <a:off x="6463522" y="3127971"/>
            <a:ext cx="2195044" cy="2668460"/>
          </a:xfrm>
          <a:prstGeom prst="roundRect">
            <a:avLst>
              <a:gd name="adj" fmla="val 13910"/>
            </a:avLst>
          </a:prstGeom>
          <a:solidFill>
            <a:schemeClr val="bg1"/>
          </a:solidFill>
          <a:ln w="25400">
            <a:solidFill>
              <a:schemeClr val="accent1"/>
            </a:solidFill>
          </a:ln>
          <a:effectLst>
            <a:outerShdw blurRad="152400" dist="203200" dir="2700000" algn="t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b="1">
              <a:solidFill>
                <a:schemeClr val="accent1"/>
              </a:solidFill>
            </a:endParaRPr>
          </a:p>
        </p:txBody>
      </p:sp>
      <p:sp>
        <p:nvSpPr>
          <p:cNvPr id="38" name="PA-圆角矩形 23">
            <a:extLst>
              <a:ext uri="{FF2B5EF4-FFF2-40B4-BE49-F238E27FC236}">
                <a16:creationId xmlns:a16="http://schemas.microsoft.com/office/drawing/2014/main" id="{8FDF4A68-FB99-51C1-7B0D-6C47E097E28F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flipH="1">
            <a:off x="9340474" y="3127971"/>
            <a:ext cx="2195044" cy="2668460"/>
          </a:xfrm>
          <a:prstGeom prst="roundRect">
            <a:avLst>
              <a:gd name="adj" fmla="val 13910"/>
            </a:avLst>
          </a:prstGeom>
          <a:solidFill>
            <a:schemeClr val="bg1"/>
          </a:solidFill>
          <a:ln w="25400">
            <a:solidFill>
              <a:schemeClr val="accent1"/>
            </a:solidFill>
          </a:ln>
          <a:effectLst>
            <a:outerShdw blurRad="152400" dist="203200" dir="2700000" algn="t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b="1">
              <a:solidFill>
                <a:schemeClr val="accent1"/>
              </a:solidFill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AF851D81-1CC0-8CF3-592B-682B1D6406BC}"/>
              </a:ext>
            </a:extLst>
          </p:cNvPr>
          <p:cNvSpPr txBox="1"/>
          <p:nvPr/>
        </p:nvSpPr>
        <p:spPr>
          <a:xfrm>
            <a:off x="1440694" y="2804806"/>
            <a:ext cx="732893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+mj-lt"/>
              </a:rPr>
              <a:t>01</a:t>
            </a:r>
            <a:endParaRPr lang="zh-CN" altLang="en-US" sz="36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4B094A7A-6C0E-AF47-5372-349DE05DE294}"/>
              </a:ext>
            </a:extLst>
          </p:cNvPr>
          <p:cNvCxnSpPr>
            <a:cxnSpLocks/>
          </p:cNvCxnSpPr>
          <p:nvPr/>
        </p:nvCxnSpPr>
        <p:spPr>
          <a:xfrm>
            <a:off x="4309371" y="2021644"/>
            <a:ext cx="3611148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40">
            <a:extLst>
              <a:ext uri="{FF2B5EF4-FFF2-40B4-BE49-F238E27FC236}">
                <a16:creationId xmlns:a16="http://schemas.microsoft.com/office/drawing/2014/main" id="{94EF15B3-0B5E-078C-B9AD-88D3C35FCA53}"/>
              </a:ext>
            </a:extLst>
          </p:cNvPr>
          <p:cNvSpPr txBox="1"/>
          <p:nvPr/>
        </p:nvSpPr>
        <p:spPr>
          <a:xfrm>
            <a:off x="1013900" y="4161863"/>
            <a:ext cx="1415772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dirty="0">
                <a:latin typeface="+mj-ea"/>
                <a:ea typeface="+mj-ea"/>
              </a:rPr>
              <a:t>公司介绍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E00F2CC9-51FE-45F7-3CB7-296F0DF4FB1B}"/>
              </a:ext>
            </a:extLst>
          </p:cNvPr>
          <p:cNvSpPr txBox="1"/>
          <p:nvPr/>
        </p:nvSpPr>
        <p:spPr>
          <a:xfrm>
            <a:off x="1023847" y="4623528"/>
            <a:ext cx="1640406" cy="8617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00" dirty="0">
                <a:effectLst/>
                <a:latin typeface="OPPOSans R" panose="00020600040101010101" pitchFamily="18" charset="-122"/>
              </a:rPr>
              <a:t>Company Introduction</a:t>
            </a:r>
          </a:p>
          <a:p>
            <a:endParaRPr lang="zh-CN" altLang="en-US" dirty="0"/>
          </a:p>
        </p:txBody>
      </p:sp>
      <p:sp>
        <p:nvSpPr>
          <p:cNvPr id="43" name="PA-椭圆 24">
            <a:extLst>
              <a:ext uri="{FF2B5EF4-FFF2-40B4-BE49-F238E27FC236}">
                <a16:creationId xmlns:a16="http://schemas.microsoft.com/office/drawing/2014/main" id="{E73EFE2C-0218-A21A-CBFD-3AC05092E535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058330" y="2499234"/>
            <a:ext cx="1257474" cy="125747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784605F1-FF96-CD49-CE2D-6E32443380B1}"/>
              </a:ext>
            </a:extLst>
          </p:cNvPr>
          <p:cNvSpPr txBox="1"/>
          <p:nvPr/>
        </p:nvSpPr>
        <p:spPr>
          <a:xfrm>
            <a:off x="4282149" y="2804806"/>
            <a:ext cx="809837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+mj-lt"/>
              </a:rPr>
              <a:t>02</a:t>
            </a:r>
            <a:endParaRPr lang="zh-CN" alt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FC3F4D07-1F4F-2B62-66A6-7678F6245E4E}"/>
              </a:ext>
            </a:extLst>
          </p:cNvPr>
          <p:cNvSpPr txBox="1"/>
          <p:nvPr/>
        </p:nvSpPr>
        <p:spPr>
          <a:xfrm>
            <a:off x="3893827" y="4161863"/>
            <a:ext cx="1723549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dirty="0">
                <a:latin typeface="+mj-ea"/>
                <a:ea typeface="+mj-ea"/>
              </a:rPr>
              <a:t>产品与服务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E0FC05EA-D4D7-386C-6E40-479B8535BDC1}"/>
              </a:ext>
            </a:extLst>
          </p:cNvPr>
          <p:cNvSpPr txBox="1"/>
          <p:nvPr/>
        </p:nvSpPr>
        <p:spPr>
          <a:xfrm>
            <a:off x="3903774" y="4623528"/>
            <a:ext cx="1640406" cy="11079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00" dirty="0">
                <a:effectLst/>
                <a:latin typeface="OPPOSans R" panose="00020600040101010101" pitchFamily="18" charset="-122"/>
              </a:rPr>
              <a:t>Products &amp; Services</a:t>
            </a:r>
          </a:p>
          <a:p>
            <a:endParaRPr lang="en-US" altLang="zh-CN" sz="1600" dirty="0">
              <a:effectLst/>
              <a:latin typeface="OPPOSans R" panose="00020600040101010101" pitchFamily="18" charset="-122"/>
            </a:endParaRPr>
          </a:p>
          <a:p>
            <a:endParaRPr lang="zh-CN" altLang="en-US" dirty="0"/>
          </a:p>
        </p:txBody>
      </p:sp>
      <p:sp>
        <p:nvSpPr>
          <p:cNvPr id="47" name="PA-椭圆 24">
            <a:extLst>
              <a:ext uri="{FF2B5EF4-FFF2-40B4-BE49-F238E27FC236}">
                <a16:creationId xmlns:a16="http://schemas.microsoft.com/office/drawing/2014/main" id="{F4B7150A-BA2D-B539-4672-CEAA8B12ECC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6886863" y="2499234"/>
            <a:ext cx="1257474" cy="125747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F60C7EE4-EC40-E6A5-71CA-0594F573183C}"/>
              </a:ext>
            </a:extLst>
          </p:cNvPr>
          <p:cNvSpPr txBox="1"/>
          <p:nvPr/>
        </p:nvSpPr>
        <p:spPr>
          <a:xfrm>
            <a:off x="7110682" y="2804806"/>
            <a:ext cx="809837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+mj-lt"/>
              </a:rPr>
              <a:t>03</a:t>
            </a:r>
            <a:endParaRPr lang="zh-CN" alt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0B4F784D-5EC2-ED87-5EFC-F91781C618B5}"/>
              </a:ext>
            </a:extLst>
          </p:cNvPr>
          <p:cNvSpPr txBox="1"/>
          <p:nvPr/>
        </p:nvSpPr>
        <p:spPr>
          <a:xfrm>
            <a:off x="6722360" y="4161863"/>
            <a:ext cx="1723549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>
                <a:latin typeface="+mj-ea"/>
                <a:ea typeface="+mj-ea"/>
              </a:rPr>
              <a:t>文化与荣誉</a:t>
            </a:r>
            <a:endParaRPr lang="zh-CN" altLang="en-US" sz="2400" dirty="0">
              <a:latin typeface="+mj-ea"/>
              <a:ea typeface="+mj-ea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04A4D37A-CD7D-9E3A-9104-5668F636E292}"/>
              </a:ext>
            </a:extLst>
          </p:cNvPr>
          <p:cNvSpPr txBox="1"/>
          <p:nvPr/>
        </p:nvSpPr>
        <p:spPr>
          <a:xfrm>
            <a:off x="6732307" y="4623528"/>
            <a:ext cx="1640406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00" dirty="0">
                <a:effectLst/>
                <a:latin typeface="OPPOSans R" panose="00020600040101010101" pitchFamily="18" charset="-122"/>
              </a:rPr>
              <a:t>Culture and glory</a:t>
            </a:r>
          </a:p>
        </p:txBody>
      </p:sp>
      <p:sp>
        <p:nvSpPr>
          <p:cNvPr id="51" name="PA-椭圆 24">
            <a:extLst>
              <a:ext uri="{FF2B5EF4-FFF2-40B4-BE49-F238E27FC236}">
                <a16:creationId xmlns:a16="http://schemas.microsoft.com/office/drawing/2014/main" id="{7465EBD4-63C9-B172-E1BE-A1054BB224AD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9819583" y="2499234"/>
            <a:ext cx="1257474" cy="125747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09D27BE1-081F-9DCA-A15D-184A04D8EEC9}"/>
              </a:ext>
            </a:extLst>
          </p:cNvPr>
          <p:cNvSpPr txBox="1"/>
          <p:nvPr/>
        </p:nvSpPr>
        <p:spPr>
          <a:xfrm>
            <a:off x="10043402" y="2804806"/>
            <a:ext cx="809837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+mj-lt"/>
              </a:rPr>
              <a:t>04</a:t>
            </a:r>
            <a:endParaRPr lang="zh-CN" alt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ED27D598-BD48-EEA9-7089-0BE61CD8AB65}"/>
              </a:ext>
            </a:extLst>
          </p:cNvPr>
          <p:cNvSpPr txBox="1"/>
          <p:nvPr/>
        </p:nvSpPr>
        <p:spPr>
          <a:xfrm>
            <a:off x="9655080" y="4161863"/>
            <a:ext cx="1415772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dirty="0">
                <a:latin typeface="+mj-ea"/>
                <a:ea typeface="+mj-ea"/>
              </a:rPr>
              <a:t>发展规划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E9E60C3D-EA31-48C5-3DC7-198F2AE3B966}"/>
              </a:ext>
            </a:extLst>
          </p:cNvPr>
          <p:cNvSpPr txBox="1"/>
          <p:nvPr/>
        </p:nvSpPr>
        <p:spPr>
          <a:xfrm>
            <a:off x="9665027" y="4623528"/>
            <a:ext cx="1640406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00" dirty="0">
                <a:effectLst/>
                <a:latin typeface="OPPOSans R" panose="00020600040101010101" pitchFamily="18" charset="-122"/>
              </a:rPr>
              <a:t>Development planning</a:t>
            </a:r>
          </a:p>
        </p:txBody>
      </p:sp>
    </p:spTree>
    <p:extLst>
      <p:ext uri="{BB962C8B-B14F-4D97-AF65-F5344CB8AC3E}">
        <p14:creationId xmlns:p14="http://schemas.microsoft.com/office/powerpoint/2010/main" val="36848523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E8928E-22CD-1E08-6FD6-1F5137E50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发展思路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12A0F4B-F5E5-559D-C1FF-6A172B53014F}"/>
              </a:ext>
            </a:extLst>
          </p:cNvPr>
          <p:cNvGrpSpPr/>
          <p:nvPr/>
        </p:nvGrpSpPr>
        <p:grpSpPr>
          <a:xfrm>
            <a:off x="1073694" y="1438910"/>
            <a:ext cx="4413885" cy="4593591"/>
            <a:chOff x="1073694" y="1438910"/>
            <a:chExt cx="4413885" cy="4593591"/>
          </a:xfrm>
          <a:blipFill>
            <a:blip r:embed="rId2"/>
            <a:stretch>
              <a:fillRect/>
            </a:stretch>
          </a:blipFill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74EA08F5-1C54-B9A6-DE18-EC8A03340412}"/>
                </a:ext>
              </a:extLst>
            </p:cNvPr>
            <p:cNvSpPr/>
            <p:nvPr/>
          </p:nvSpPr>
          <p:spPr>
            <a:xfrm>
              <a:off x="1073694" y="2024063"/>
              <a:ext cx="1028700" cy="35204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45D1A17-C86B-0EC4-C38A-2E867B174E86}"/>
                </a:ext>
              </a:extLst>
            </p:cNvPr>
            <p:cNvSpPr/>
            <p:nvPr/>
          </p:nvSpPr>
          <p:spPr>
            <a:xfrm>
              <a:off x="2202089" y="1438910"/>
              <a:ext cx="1028700" cy="35204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9E73994E-6078-2A58-90E8-5906DE74E73B}"/>
                </a:ext>
              </a:extLst>
            </p:cNvPr>
            <p:cNvSpPr/>
            <p:nvPr/>
          </p:nvSpPr>
          <p:spPr>
            <a:xfrm>
              <a:off x="3330484" y="2512061"/>
              <a:ext cx="1028700" cy="35204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23583CBE-A0FE-14D9-DB9C-82B68C2BE17E}"/>
                </a:ext>
              </a:extLst>
            </p:cNvPr>
            <p:cNvSpPr/>
            <p:nvPr/>
          </p:nvSpPr>
          <p:spPr>
            <a:xfrm>
              <a:off x="4458879" y="1668780"/>
              <a:ext cx="1028700" cy="35204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平行四边形 8">
            <a:extLst>
              <a:ext uri="{FF2B5EF4-FFF2-40B4-BE49-F238E27FC236}">
                <a16:creationId xmlns:a16="http://schemas.microsoft.com/office/drawing/2014/main" id="{27C24EC8-22A2-4BC5-4B7C-355243A8442B}"/>
              </a:ext>
            </a:extLst>
          </p:cNvPr>
          <p:cNvSpPr/>
          <p:nvPr/>
        </p:nvSpPr>
        <p:spPr>
          <a:xfrm>
            <a:off x="6802709" y="1435670"/>
            <a:ext cx="2293257" cy="476704"/>
          </a:xfrm>
          <a:prstGeom prst="parallelogram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0A9C54D-430C-F56A-A4FD-5CB7BCD69177}"/>
              </a:ext>
            </a:extLst>
          </p:cNvPr>
          <p:cNvSpPr txBox="1"/>
          <p:nvPr/>
        </p:nvSpPr>
        <p:spPr>
          <a:xfrm>
            <a:off x="7241451" y="1464769"/>
            <a:ext cx="1415772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两个坚持</a:t>
            </a:r>
            <a:endParaRPr lang="en-US" sz="2400" dirty="0">
              <a:solidFill>
                <a:schemeClr val="bg1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1084AB8C-0890-9559-6A5A-63E734F19B07}"/>
              </a:ext>
            </a:extLst>
          </p:cNvPr>
          <p:cNvSpPr/>
          <p:nvPr/>
        </p:nvSpPr>
        <p:spPr>
          <a:xfrm>
            <a:off x="6802709" y="2271420"/>
            <a:ext cx="187597" cy="18759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1ED2849-E581-C135-A429-54C190053977}"/>
              </a:ext>
            </a:extLst>
          </p:cNvPr>
          <p:cNvSpPr txBox="1"/>
          <p:nvPr/>
        </p:nvSpPr>
        <p:spPr>
          <a:xfrm>
            <a:off x="7064641" y="2214688"/>
            <a:ext cx="2031325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dirty="0"/>
              <a:t>坚持管理驱动发展</a:t>
            </a:r>
            <a:endParaRPr lang="en-US" dirty="0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98F473C8-70EF-082C-E586-5A1A5365FDAB}"/>
              </a:ext>
            </a:extLst>
          </p:cNvPr>
          <p:cNvSpPr/>
          <p:nvPr/>
        </p:nvSpPr>
        <p:spPr>
          <a:xfrm>
            <a:off x="6802709" y="2744340"/>
            <a:ext cx="187597" cy="18759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67340A6-403D-270A-6236-5BBD4D237219}"/>
              </a:ext>
            </a:extLst>
          </p:cNvPr>
          <p:cNvSpPr txBox="1"/>
          <p:nvPr/>
        </p:nvSpPr>
        <p:spPr>
          <a:xfrm>
            <a:off x="7064641" y="2687608"/>
            <a:ext cx="2031325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dirty="0"/>
              <a:t>坚持创新驱动发展</a:t>
            </a:r>
            <a:endParaRPr lang="en-US" dirty="0"/>
          </a:p>
        </p:txBody>
      </p:sp>
      <p:sp>
        <p:nvSpPr>
          <p:cNvPr id="16" name="平行四边形 15">
            <a:extLst>
              <a:ext uri="{FF2B5EF4-FFF2-40B4-BE49-F238E27FC236}">
                <a16:creationId xmlns:a16="http://schemas.microsoft.com/office/drawing/2014/main" id="{D4D6D786-5D62-BCC6-BA7E-D4BA5BECB95D}"/>
              </a:ext>
            </a:extLst>
          </p:cNvPr>
          <p:cNvSpPr/>
          <p:nvPr/>
        </p:nvSpPr>
        <p:spPr>
          <a:xfrm>
            <a:off x="6802709" y="3514772"/>
            <a:ext cx="2293257" cy="476704"/>
          </a:xfrm>
          <a:prstGeom prst="parallelogram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8E434A7-748D-DE77-40C0-1B50859A6BBA}"/>
              </a:ext>
            </a:extLst>
          </p:cNvPr>
          <p:cNvSpPr txBox="1"/>
          <p:nvPr/>
        </p:nvSpPr>
        <p:spPr>
          <a:xfrm>
            <a:off x="7241451" y="3543871"/>
            <a:ext cx="1415772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四个着力</a:t>
            </a:r>
            <a:endParaRPr lang="en-US" sz="2400" dirty="0">
              <a:solidFill>
                <a:schemeClr val="bg1"/>
              </a:solidFill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587EB602-0E8C-17B1-A0F5-7E7B4F988E2F}"/>
              </a:ext>
            </a:extLst>
          </p:cNvPr>
          <p:cNvSpPr/>
          <p:nvPr/>
        </p:nvSpPr>
        <p:spPr>
          <a:xfrm>
            <a:off x="6802709" y="4350522"/>
            <a:ext cx="187597" cy="18759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6BCD82D-811A-6CC3-684F-C8A380EA1CED}"/>
              </a:ext>
            </a:extLst>
          </p:cNvPr>
          <p:cNvSpPr txBox="1"/>
          <p:nvPr/>
        </p:nvSpPr>
        <p:spPr>
          <a:xfrm>
            <a:off x="7064641" y="4293790"/>
            <a:ext cx="226215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dirty="0"/>
              <a:t>着力提升经营软实力</a:t>
            </a:r>
            <a:endParaRPr lang="en-US" dirty="0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8A561FD7-0198-66C5-6A54-65E28BBB6D6B}"/>
              </a:ext>
            </a:extLst>
          </p:cNvPr>
          <p:cNvSpPr/>
          <p:nvPr/>
        </p:nvSpPr>
        <p:spPr>
          <a:xfrm>
            <a:off x="6802709" y="4823442"/>
            <a:ext cx="187597" cy="18759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A02AD8B-73A1-269F-F32E-5C3076337E18}"/>
              </a:ext>
            </a:extLst>
          </p:cNvPr>
          <p:cNvSpPr txBox="1"/>
          <p:nvPr/>
        </p:nvSpPr>
        <p:spPr>
          <a:xfrm>
            <a:off x="7064641" y="4766710"/>
            <a:ext cx="226215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dirty="0"/>
              <a:t>着力修炼竞争硬功夫</a:t>
            </a:r>
            <a:endParaRPr lang="en-US" dirty="0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5F5ECFC2-9E51-AA81-8660-45733108A167}"/>
              </a:ext>
            </a:extLst>
          </p:cNvPr>
          <p:cNvSpPr/>
          <p:nvPr/>
        </p:nvSpPr>
        <p:spPr>
          <a:xfrm>
            <a:off x="6802709" y="5293431"/>
            <a:ext cx="187597" cy="18759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D482062-9312-157F-CBF4-38247BBC9031}"/>
              </a:ext>
            </a:extLst>
          </p:cNvPr>
          <p:cNvSpPr txBox="1"/>
          <p:nvPr/>
        </p:nvSpPr>
        <p:spPr>
          <a:xfrm>
            <a:off x="7064641" y="5236699"/>
            <a:ext cx="2723823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dirty="0"/>
              <a:t>着力服务企业数字化转型</a:t>
            </a:r>
            <a:endParaRPr lang="en-US" dirty="0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57450ECF-3FA1-2BA7-8073-CA97FFF304B4}"/>
              </a:ext>
            </a:extLst>
          </p:cNvPr>
          <p:cNvSpPr/>
          <p:nvPr/>
        </p:nvSpPr>
        <p:spPr>
          <a:xfrm>
            <a:off x="6802709" y="5766351"/>
            <a:ext cx="187597" cy="18759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36066A0-524E-3A97-C88E-0082F6F16128}"/>
              </a:ext>
            </a:extLst>
          </p:cNvPr>
          <p:cNvSpPr txBox="1"/>
          <p:nvPr/>
        </p:nvSpPr>
        <p:spPr>
          <a:xfrm>
            <a:off x="7064641" y="5709619"/>
            <a:ext cx="2031325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dirty="0"/>
              <a:t>着力坚持文化引领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69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E8928E-22CD-1E08-6FD6-1F5137E50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优势分析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A392912-F736-181C-1CDC-D3A901F0EE32}"/>
              </a:ext>
            </a:extLst>
          </p:cNvPr>
          <p:cNvGrpSpPr/>
          <p:nvPr/>
        </p:nvGrpSpPr>
        <p:grpSpPr>
          <a:xfrm>
            <a:off x="4459593" y="1872790"/>
            <a:ext cx="1616649" cy="1595922"/>
            <a:chOff x="4410397" y="1661494"/>
            <a:chExt cx="1616649" cy="1595922"/>
          </a:xfrm>
        </p:grpSpPr>
        <p:sp>
          <p:nvSpPr>
            <p:cNvPr id="4" name="同侧圆角矩形 17">
              <a:extLst>
                <a:ext uri="{FF2B5EF4-FFF2-40B4-BE49-F238E27FC236}">
                  <a16:creationId xmlns:a16="http://schemas.microsoft.com/office/drawing/2014/main" id="{B52C2B00-50C3-01A5-EE7E-2516BD006E85}"/>
                </a:ext>
              </a:extLst>
            </p:cNvPr>
            <p:cNvSpPr/>
            <p:nvPr/>
          </p:nvSpPr>
          <p:spPr>
            <a:xfrm rot="16200000">
              <a:off x="4420761" y="1651130"/>
              <a:ext cx="1595922" cy="161664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  <a:effectLst>
              <a:outerShdw blurRad="304800" dist="228600" dir="2700000" algn="tl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DC04C742-A504-9E15-7C07-87A1A02F02DF}"/>
                </a:ext>
              </a:extLst>
            </p:cNvPr>
            <p:cNvSpPr txBox="1"/>
            <p:nvPr/>
          </p:nvSpPr>
          <p:spPr>
            <a:xfrm>
              <a:off x="4871262" y="2007746"/>
              <a:ext cx="642993" cy="1107996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zh-CN" sz="6600" dirty="0">
                  <a:solidFill>
                    <a:schemeClr val="bg1"/>
                  </a:solidFill>
                  <a:latin typeface="+mj-ea"/>
                  <a:ea typeface="+mj-ea"/>
                </a:rPr>
                <a:t>S</a:t>
              </a:r>
              <a:endParaRPr lang="zh-CN" altLang="en-US" sz="66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A1538226-5FB6-FC45-C825-CCEE80AB6745}"/>
              </a:ext>
            </a:extLst>
          </p:cNvPr>
          <p:cNvGrpSpPr/>
          <p:nvPr/>
        </p:nvGrpSpPr>
        <p:grpSpPr>
          <a:xfrm>
            <a:off x="6214152" y="1832489"/>
            <a:ext cx="1595922" cy="1616648"/>
            <a:chOff x="6164956" y="1621192"/>
            <a:chExt cx="1595922" cy="1616648"/>
          </a:xfrm>
        </p:grpSpPr>
        <p:sp>
          <p:nvSpPr>
            <p:cNvPr id="7" name="同侧圆角矩形 7">
              <a:extLst>
                <a:ext uri="{FF2B5EF4-FFF2-40B4-BE49-F238E27FC236}">
                  <a16:creationId xmlns:a16="http://schemas.microsoft.com/office/drawing/2014/main" id="{25BD2668-1827-97FB-0FF9-1D3EC33B75AD}"/>
                </a:ext>
              </a:extLst>
            </p:cNvPr>
            <p:cNvSpPr/>
            <p:nvPr/>
          </p:nvSpPr>
          <p:spPr>
            <a:xfrm>
              <a:off x="6164956" y="1621192"/>
              <a:ext cx="1595922" cy="161664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  <a:effectLst>
              <a:outerShdw blurRad="304800" dist="228600" dir="2700000" algn="tl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05432AC7-5CD3-8714-8470-EAD4A1E68117}"/>
                </a:ext>
              </a:extLst>
            </p:cNvPr>
            <p:cNvSpPr txBox="1"/>
            <p:nvPr/>
          </p:nvSpPr>
          <p:spPr>
            <a:xfrm>
              <a:off x="6475864" y="2007746"/>
              <a:ext cx="942309" cy="1107996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zh-CN" sz="6600" dirty="0">
                  <a:solidFill>
                    <a:schemeClr val="bg1"/>
                  </a:solidFill>
                  <a:latin typeface="+mj-ea"/>
                  <a:ea typeface="+mj-ea"/>
                </a:rPr>
                <a:t>W</a:t>
              </a:r>
              <a:endParaRPr lang="zh-CN" altLang="en-US" sz="66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24C1B372-F093-C1BC-25D5-52838DD15626}"/>
              </a:ext>
            </a:extLst>
          </p:cNvPr>
          <p:cNvGrpSpPr/>
          <p:nvPr/>
        </p:nvGrpSpPr>
        <p:grpSpPr>
          <a:xfrm>
            <a:off x="4480319" y="3562735"/>
            <a:ext cx="1595922" cy="1616648"/>
            <a:chOff x="4431123" y="3351438"/>
            <a:chExt cx="1595922" cy="1616648"/>
          </a:xfrm>
        </p:grpSpPr>
        <p:sp>
          <p:nvSpPr>
            <p:cNvPr id="10" name="同侧圆角矩形 19">
              <a:extLst>
                <a:ext uri="{FF2B5EF4-FFF2-40B4-BE49-F238E27FC236}">
                  <a16:creationId xmlns:a16="http://schemas.microsoft.com/office/drawing/2014/main" id="{3C88A54B-1ADA-1741-31F0-DE6DC90E7246}"/>
                </a:ext>
              </a:extLst>
            </p:cNvPr>
            <p:cNvSpPr/>
            <p:nvPr/>
          </p:nvSpPr>
          <p:spPr>
            <a:xfrm flipV="1">
              <a:off x="4431123" y="3351438"/>
              <a:ext cx="1595922" cy="161664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  <a:effectLst>
              <a:outerShdw blurRad="304800" dist="228600" dir="2700000" algn="tl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7E4BA7E3-AB27-61CD-7486-CE47139B8B55}"/>
                </a:ext>
              </a:extLst>
            </p:cNvPr>
            <p:cNvSpPr txBox="1"/>
            <p:nvPr/>
          </p:nvSpPr>
          <p:spPr>
            <a:xfrm>
              <a:off x="4811131" y="3606905"/>
              <a:ext cx="763254" cy="1107996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zh-CN" sz="6600" dirty="0">
                  <a:solidFill>
                    <a:schemeClr val="bg1"/>
                  </a:solidFill>
                  <a:latin typeface="+mj-ea"/>
                  <a:ea typeface="+mj-ea"/>
                </a:rPr>
                <a:t>O</a:t>
              </a:r>
              <a:endParaRPr lang="zh-CN" altLang="en-US" sz="66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00B3A801-8DC6-EE1D-29FA-F422171EB5D8}"/>
              </a:ext>
            </a:extLst>
          </p:cNvPr>
          <p:cNvGrpSpPr/>
          <p:nvPr/>
        </p:nvGrpSpPr>
        <p:grpSpPr>
          <a:xfrm>
            <a:off x="6214151" y="3563517"/>
            <a:ext cx="1616649" cy="1595922"/>
            <a:chOff x="6164955" y="3352220"/>
            <a:chExt cx="1616649" cy="1595922"/>
          </a:xfrm>
        </p:grpSpPr>
        <p:sp>
          <p:nvSpPr>
            <p:cNvPr id="13" name="同侧圆角矩形 18">
              <a:extLst>
                <a:ext uri="{FF2B5EF4-FFF2-40B4-BE49-F238E27FC236}">
                  <a16:creationId xmlns:a16="http://schemas.microsoft.com/office/drawing/2014/main" id="{6A45FF69-F2D0-31CF-DCC5-4F4D09CC49A7}"/>
                </a:ext>
              </a:extLst>
            </p:cNvPr>
            <p:cNvSpPr/>
            <p:nvPr/>
          </p:nvSpPr>
          <p:spPr>
            <a:xfrm rot="5400000" flipH="1">
              <a:off x="6175319" y="3341856"/>
              <a:ext cx="1595922" cy="161664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  <a:effectLst>
              <a:outerShdw blurRad="304800" dist="228600" dir="2700000" algn="tl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19805375-74E3-0460-3FDA-05CB924E16F7}"/>
                </a:ext>
              </a:extLst>
            </p:cNvPr>
            <p:cNvSpPr txBox="1"/>
            <p:nvPr/>
          </p:nvSpPr>
          <p:spPr>
            <a:xfrm>
              <a:off x="6657796" y="3606905"/>
              <a:ext cx="630967" cy="1107996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zh-CN" sz="6600" dirty="0">
                  <a:solidFill>
                    <a:schemeClr val="bg1"/>
                  </a:solidFill>
                  <a:latin typeface="+mj-ea"/>
                  <a:ea typeface="+mj-ea"/>
                </a:rPr>
                <a:t>T</a:t>
              </a:r>
              <a:endParaRPr lang="zh-CN" altLang="en-US" sz="66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5" name="PA-圆角矩形 43">
            <a:extLst>
              <a:ext uri="{FF2B5EF4-FFF2-40B4-BE49-F238E27FC236}">
                <a16:creationId xmlns:a16="http://schemas.microsoft.com/office/drawing/2014/main" id="{5E053A40-9627-8460-4A4F-58E07C5F62D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4209" y="1872788"/>
            <a:ext cx="3637817" cy="1689945"/>
          </a:xfrm>
          <a:prstGeom prst="roundRect">
            <a:avLst>
              <a:gd name="adj" fmla="val 9593"/>
            </a:avLst>
          </a:prstGeom>
          <a:solidFill>
            <a:schemeClr val="bg1"/>
          </a:solidFill>
          <a:ln w="25400">
            <a:solidFill>
              <a:schemeClr val="accent1"/>
            </a:solidFill>
          </a:ln>
          <a:effectLst>
            <a:outerShdw blurRad="152400" dist="203200" dir="2700000" algn="t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b="1">
              <a:solidFill>
                <a:schemeClr val="accent1"/>
              </a:solidFill>
            </a:endParaRPr>
          </a:p>
        </p:txBody>
      </p:sp>
      <p:sp>
        <p:nvSpPr>
          <p:cNvPr id="16" name="PA-圆角矩形 44">
            <a:extLst>
              <a:ext uri="{FF2B5EF4-FFF2-40B4-BE49-F238E27FC236}">
                <a16:creationId xmlns:a16="http://schemas.microsoft.com/office/drawing/2014/main" id="{09D63243-ECE3-B43A-80AA-E929D7FC61F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64209" y="3654875"/>
            <a:ext cx="3637817" cy="1689945"/>
          </a:xfrm>
          <a:prstGeom prst="roundRect">
            <a:avLst>
              <a:gd name="adj" fmla="val 9593"/>
            </a:avLst>
          </a:prstGeom>
          <a:solidFill>
            <a:schemeClr val="bg1"/>
          </a:solidFill>
          <a:ln w="25400">
            <a:solidFill>
              <a:schemeClr val="accent1"/>
            </a:solidFill>
          </a:ln>
          <a:effectLst>
            <a:outerShdw blurRad="152400" dist="203200" dir="2700000" algn="t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b="1" dirty="0">
              <a:solidFill>
                <a:schemeClr val="accent1"/>
              </a:solidFill>
            </a:endParaRPr>
          </a:p>
        </p:txBody>
      </p:sp>
      <p:sp>
        <p:nvSpPr>
          <p:cNvPr id="17" name="PA-圆角矩形 45">
            <a:extLst>
              <a:ext uri="{FF2B5EF4-FFF2-40B4-BE49-F238E27FC236}">
                <a16:creationId xmlns:a16="http://schemas.microsoft.com/office/drawing/2014/main" id="{EFE45818-D3F2-C17A-94A1-1CAA472E742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889974" y="1872788"/>
            <a:ext cx="3637817" cy="1689945"/>
          </a:xfrm>
          <a:prstGeom prst="roundRect">
            <a:avLst>
              <a:gd name="adj" fmla="val 9593"/>
            </a:avLst>
          </a:prstGeom>
          <a:solidFill>
            <a:schemeClr val="bg1"/>
          </a:solidFill>
          <a:ln w="25400">
            <a:solidFill>
              <a:schemeClr val="accent1"/>
            </a:solidFill>
          </a:ln>
          <a:effectLst>
            <a:outerShdw blurRad="152400" dist="203200" dir="2700000" algn="t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b="1">
              <a:solidFill>
                <a:schemeClr val="accent1"/>
              </a:solidFill>
            </a:endParaRPr>
          </a:p>
        </p:txBody>
      </p:sp>
      <p:sp>
        <p:nvSpPr>
          <p:cNvPr id="18" name="PA-圆角矩形 46">
            <a:extLst>
              <a:ext uri="{FF2B5EF4-FFF2-40B4-BE49-F238E27FC236}">
                <a16:creationId xmlns:a16="http://schemas.microsoft.com/office/drawing/2014/main" id="{D5DDAC96-49AA-E0BD-031D-86C23210C9F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7889974" y="3654875"/>
            <a:ext cx="3637817" cy="1689945"/>
          </a:xfrm>
          <a:prstGeom prst="roundRect">
            <a:avLst>
              <a:gd name="adj" fmla="val 9593"/>
            </a:avLst>
          </a:prstGeom>
          <a:solidFill>
            <a:schemeClr val="bg1"/>
          </a:solidFill>
          <a:ln w="25400">
            <a:solidFill>
              <a:schemeClr val="accent1"/>
            </a:solidFill>
          </a:ln>
          <a:effectLst>
            <a:outerShdw blurRad="152400" dist="203200" dir="2700000" algn="t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b="1" dirty="0">
              <a:solidFill>
                <a:schemeClr val="accent1"/>
              </a:solidFill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2C4F66A7-8350-EEAD-E1D8-E3C68599D9DD}"/>
              </a:ext>
            </a:extLst>
          </p:cNvPr>
          <p:cNvSpPr/>
          <p:nvPr/>
        </p:nvSpPr>
        <p:spPr>
          <a:xfrm>
            <a:off x="5573596" y="2905874"/>
            <a:ext cx="1143201" cy="1143201"/>
          </a:xfrm>
          <a:prstGeom prst="ellipse">
            <a:avLst/>
          </a:prstGeom>
          <a:gradFill flip="none" rotWithShape="1">
            <a:gsLst>
              <a:gs pos="4200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419100" dist="165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+mj-ea"/>
              <a:ea typeface="+mj-ea"/>
            </a:endParaRPr>
          </a:p>
        </p:txBody>
      </p:sp>
      <p:sp>
        <p:nvSpPr>
          <p:cNvPr id="20" name="PA-矩形 30">
            <a:extLst>
              <a:ext uri="{FF2B5EF4-FFF2-40B4-BE49-F238E27FC236}">
                <a16:creationId xmlns:a16="http://schemas.microsoft.com/office/drawing/2014/main" id="{619C8F99-6CB1-19F8-C574-B51F5B87F3FE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56861" y="2108860"/>
            <a:ext cx="615553" cy="369332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latinLnBrk="1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优势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21" name="PA-文本框 31">
            <a:extLst>
              <a:ext uri="{FF2B5EF4-FFF2-40B4-BE49-F238E27FC236}">
                <a16:creationId xmlns:a16="http://schemas.microsoft.com/office/drawing/2014/main" id="{EE954785-37AB-C519-4CDA-15C47645345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43764" y="2604651"/>
            <a:ext cx="3226979" cy="9398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拥有多支专家团队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提供咨询、开发、建设到运维的全程服务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22" name="PA-矩形 33">
            <a:extLst>
              <a:ext uri="{FF2B5EF4-FFF2-40B4-BE49-F238E27FC236}">
                <a16:creationId xmlns:a16="http://schemas.microsoft.com/office/drawing/2014/main" id="{331AD63A-D9EB-C459-0181-62350D29B863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856861" y="3874223"/>
            <a:ext cx="615553" cy="369332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latinLnBrk="1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机会</a:t>
            </a:r>
          </a:p>
        </p:txBody>
      </p:sp>
      <p:sp>
        <p:nvSpPr>
          <p:cNvPr id="23" name="PA-文本框 34">
            <a:extLst>
              <a:ext uri="{FF2B5EF4-FFF2-40B4-BE49-F238E27FC236}">
                <a16:creationId xmlns:a16="http://schemas.microsoft.com/office/drawing/2014/main" id="{CA387B63-B240-E993-7BD6-3C957C1528C8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46172" y="4392710"/>
            <a:ext cx="3181487" cy="619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依托重点工程项目拓展市场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用户满意度高，建立长期合作关系</a:t>
            </a:r>
          </a:p>
        </p:txBody>
      </p:sp>
      <p:sp>
        <p:nvSpPr>
          <p:cNvPr id="24" name="PA-矩形 36">
            <a:extLst>
              <a:ext uri="{FF2B5EF4-FFF2-40B4-BE49-F238E27FC236}">
                <a16:creationId xmlns:a16="http://schemas.microsoft.com/office/drawing/2014/main" id="{EAFF4248-5620-11A4-F1D1-1544584FBD2A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0515760" y="2108860"/>
            <a:ext cx="615553" cy="369332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algn="r" latinLnBrk="1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劣势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25" name="PA-文本框 37">
            <a:extLst>
              <a:ext uri="{FF2B5EF4-FFF2-40B4-BE49-F238E27FC236}">
                <a16:creationId xmlns:a16="http://schemas.microsoft.com/office/drawing/2014/main" id="{AE136763-CE16-2016-922A-D1CDBC8A1B9E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7968711" y="2604651"/>
            <a:ext cx="3181487" cy="619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成立时间较短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algn="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业内知名度较低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26" name="PA-矩形 39">
            <a:extLst>
              <a:ext uri="{FF2B5EF4-FFF2-40B4-BE49-F238E27FC236}">
                <a16:creationId xmlns:a16="http://schemas.microsoft.com/office/drawing/2014/main" id="{881FF0F6-E9E9-951F-4A2E-6FCEB182EBCD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10515760" y="3874223"/>
            <a:ext cx="615553" cy="369332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algn="r" latinLnBrk="1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风险</a:t>
            </a:r>
          </a:p>
        </p:txBody>
      </p:sp>
      <p:sp>
        <p:nvSpPr>
          <p:cNvPr id="27" name="PA-文本框 40">
            <a:extLst>
              <a:ext uri="{FF2B5EF4-FFF2-40B4-BE49-F238E27FC236}">
                <a16:creationId xmlns:a16="http://schemas.microsoft.com/office/drawing/2014/main" id="{94299317-2C17-108B-AE6D-99F238AEF34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7968711" y="4392710"/>
            <a:ext cx="3181487" cy="6197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市场波动较大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algn="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建设项目回款</a:t>
            </a:r>
          </a:p>
        </p:txBody>
      </p: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7E9088FD-AA2F-60B2-DAA9-C125E1FF0FBC}"/>
              </a:ext>
            </a:extLst>
          </p:cNvPr>
          <p:cNvCxnSpPr>
            <a:cxnSpLocks/>
          </p:cNvCxnSpPr>
          <p:nvPr/>
        </p:nvCxnSpPr>
        <p:spPr>
          <a:xfrm>
            <a:off x="843764" y="2512629"/>
            <a:ext cx="628650" cy="0"/>
          </a:xfrm>
          <a:prstGeom prst="line">
            <a:avLst/>
          </a:prstGeom>
          <a:ln w="254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71F54DF4-7899-9258-9411-8E8ACB9DAFF0}"/>
              </a:ext>
            </a:extLst>
          </p:cNvPr>
          <p:cNvCxnSpPr>
            <a:cxnSpLocks/>
          </p:cNvCxnSpPr>
          <p:nvPr/>
        </p:nvCxnSpPr>
        <p:spPr>
          <a:xfrm>
            <a:off x="843764" y="4276387"/>
            <a:ext cx="628650" cy="0"/>
          </a:xfrm>
          <a:prstGeom prst="line">
            <a:avLst/>
          </a:prstGeom>
          <a:ln w="254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D0A1D6F7-1862-853B-D80F-CE8775D62838}"/>
              </a:ext>
            </a:extLst>
          </p:cNvPr>
          <p:cNvCxnSpPr>
            <a:cxnSpLocks/>
          </p:cNvCxnSpPr>
          <p:nvPr/>
        </p:nvCxnSpPr>
        <p:spPr>
          <a:xfrm>
            <a:off x="10502663" y="4276387"/>
            <a:ext cx="628650" cy="0"/>
          </a:xfrm>
          <a:prstGeom prst="line">
            <a:avLst/>
          </a:prstGeom>
          <a:ln w="254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A1BA619B-EAF9-BCA1-64F7-A3E1A5DAEE0D}"/>
              </a:ext>
            </a:extLst>
          </p:cNvPr>
          <p:cNvCxnSpPr>
            <a:cxnSpLocks/>
          </p:cNvCxnSpPr>
          <p:nvPr/>
        </p:nvCxnSpPr>
        <p:spPr>
          <a:xfrm>
            <a:off x="10502663" y="2509154"/>
            <a:ext cx="628650" cy="0"/>
          </a:xfrm>
          <a:prstGeom prst="line">
            <a:avLst/>
          </a:prstGeom>
          <a:ln w="254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3689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6A741-7C71-72E7-F519-3C54428E9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战略规划</a:t>
            </a:r>
          </a:p>
        </p:txBody>
      </p:sp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D322053A-1BAD-C5D2-54D7-1EE6C722AA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1766489"/>
              </p:ext>
            </p:extLst>
          </p:nvPr>
        </p:nvGraphicFramePr>
        <p:xfrm>
          <a:off x="780114" y="1433467"/>
          <a:ext cx="3580129" cy="2386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27266979-2BBB-443B-5E0D-708953DDEC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0913949"/>
              </p:ext>
            </p:extLst>
          </p:nvPr>
        </p:nvGraphicFramePr>
        <p:xfrm>
          <a:off x="4296109" y="1433467"/>
          <a:ext cx="3580129" cy="2386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图表 6">
            <a:extLst>
              <a:ext uri="{FF2B5EF4-FFF2-40B4-BE49-F238E27FC236}">
                <a16:creationId xmlns:a16="http://schemas.microsoft.com/office/drawing/2014/main" id="{B16E39BE-F14B-252B-4CBD-B27658E9B5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0866583"/>
              </p:ext>
            </p:extLst>
          </p:nvPr>
        </p:nvGraphicFramePr>
        <p:xfrm>
          <a:off x="7812103" y="1433467"/>
          <a:ext cx="3580129" cy="2386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769ADD33-2889-B1B8-AD11-D7A47E75CBB2}"/>
              </a:ext>
            </a:extLst>
          </p:cNvPr>
          <p:cNvSpPr txBox="1"/>
          <p:nvPr/>
        </p:nvSpPr>
        <p:spPr>
          <a:xfrm>
            <a:off x="2054061" y="2396011"/>
            <a:ext cx="1032235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  <a:sym typeface="OPPOSans R" panose="00020600040101010101" pitchFamily="18" charset="-122"/>
              </a:rPr>
              <a:t>&gt;80%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86E5642-DA98-8066-16FD-879020AF2B19}"/>
              </a:ext>
            </a:extLst>
          </p:cNvPr>
          <p:cNvSpPr txBox="1"/>
          <p:nvPr/>
        </p:nvSpPr>
        <p:spPr>
          <a:xfrm>
            <a:off x="5505921" y="2396011"/>
            <a:ext cx="1032235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  <a:sym typeface="OPPOSans R" panose="00020600040101010101" pitchFamily="18" charset="-122"/>
              </a:rPr>
              <a:t>&gt;65%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6A146E6-304A-689E-112A-B1E7CF78AD0D}"/>
              </a:ext>
            </a:extLst>
          </p:cNvPr>
          <p:cNvSpPr txBox="1"/>
          <p:nvPr/>
        </p:nvSpPr>
        <p:spPr>
          <a:xfrm>
            <a:off x="9150185" y="2396011"/>
            <a:ext cx="1032235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  <a:sym typeface="OPPOSans R" panose="00020600040101010101" pitchFamily="18" charset="-122"/>
              </a:rPr>
              <a:t>&gt;55%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OPPOSans M" panose="00020600040101010101" pitchFamily="18" charset="-122"/>
              <a:ea typeface="OPPOSans M" panose="00020600040101010101" pitchFamily="18" charset="-122"/>
              <a:cs typeface="OPPOSans M" panose="00020600040101010101" pitchFamily="18" charset="-122"/>
              <a:sym typeface="OPPOSans R" panose="00020600040101010101" pitchFamily="18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32988CD-EDE7-83A9-E2E1-CCECE6391401}"/>
              </a:ext>
            </a:extLst>
          </p:cNvPr>
          <p:cNvSpPr txBox="1"/>
          <p:nvPr/>
        </p:nvSpPr>
        <p:spPr>
          <a:xfrm>
            <a:off x="1862292" y="3912123"/>
            <a:ext cx="1415772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dirty="0"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市场投入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053842B-5D0B-C063-C2F2-9CE8792D28F8}"/>
              </a:ext>
            </a:extLst>
          </p:cNvPr>
          <p:cNvSpPr txBox="1"/>
          <p:nvPr/>
        </p:nvSpPr>
        <p:spPr>
          <a:xfrm>
            <a:off x="5378287" y="3912123"/>
            <a:ext cx="1415772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dirty="0"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研发投入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D315174-8BB1-2401-59BC-739A0B565099}"/>
              </a:ext>
            </a:extLst>
          </p:cNvPr>
          <p:cNvSpPr txBox="1"/>
          <p:nvPr/>
        </p:nvSpPr>
        <p:spPr>
          <a:xfrm>
            <a:off x="8958416" y="3912123"/>
            <a:ext cx="1415772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dirty="0"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教育投入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80C83FE-DCFA-05F5-6A30-328C46C4ED29}"/>
              </a:ext>
            </a:extLst>
          </p:cNvPr>
          <p:cNvSpPr txBox="1"/>
          <p:nvPr/>
        </p:nvSpPr>
        <p:spPr>
          <a:xfrm>
            <a:off x="1253955" y="4694546"/>
            <a:ext cx="2783276" cy="789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/>
              <a:t>公司将持续加大市场投入，打响知名度，拓展新业务</a:t>
            </a: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6C36A30E-3157-6744-76E6-BC095E501E4F}"/>
              </a:ext>
            </a:extLst>
          </p:cNvPr>
          <p:cNvCxnSpPr>
            <a:cxnSpLocks/>
          </p:cNvCxnSpPr>
          <p:nvPr/>
        </p:nvCxnSpPr>
        <p:spPr>
          <a:xfrm>
            <a:off x="1951348" y="4451151"/>
            <a:ext cx="1206631" cy="0"/>
          </a:xfrm>
          <a:prstGeom prst="line">
            <a:avLst/>
          </a:prstGeom>
          <a:ln w="381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E0A047F3-86A9-C6AE-E753-FA602DD9BB2F}"/>
              </a:ext>
            </a:extLst>
          </p:cNvPr>
          <p:cNvCxnSpPr>
            <a:cxnSpLocks/>
          </p:cNvCxnSpPr>
          <p:nvPr/>
        </p:nvCxnSpPr>
        <p:spPr>
          <a:xfrm>
            <a:off x="5482857" y="4451151"/>
            <a:ext cx="1206631" cy="0"/>
          </a:xfrm>
          <a:prstGeom prst="line">
            <a:avLst/>
          </a:prstGeom>
          <a:ln w="381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17D09D98-AC76-1DC8-DF7A-DED13D070D77}"/>
              </a:ext>
            </a:extLst>
          </p:cNvPr>
          <p:cNvCxnSpPr>
            <a:cxnSpLocks/>
          </p:cNvCxnSpPr>
          <p:nvPr/>
        </p:nvCxnSpPr>
        <p:spPr>
          <a:xfrm>
            <a:off x="9062986" y="4451151"/>
            <a:ext cx="1206631" cy="0"/>
          </a:xfrm>
          <a:prstGeom prst="line">
            <a:avLst/>
          </a:prstGeom>
          <a:ln w="381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9E5860F5-14D7-4AC5-BD40-08ED3F4AAB24}"/>
              </a:ext>
            </a:extLst>
          </p:cNvPr>
          <p:cNvSpPr txBox="1"/>
          <p:nvPr/>
        </p:nvSpPr>
        <p:spPr>
          <a:xfrm>
            <a:off x="4704362" y="4694546"/>
            <a:ext cx="2783276" cy="789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/>
              <a:t>公司将持续加大研发投入，掌握核心技术，自主创新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8CC5031D-72F1-05DF-54ED-19DD44518FE3}"/>
              </a:ext>
            </a:extLst>
          </p:cNvPr>
          <p:cNvSpPr txBox="1"/>
          <p:nvPr/>
        </p:nvSpPr>
        <p:spPr>
          <a:xfrm>
            <a:off x="8352535" y="4694546"/>
            <a:ext cx="2783276" cy="789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/>
              <a:t>公司将持续加大教育投入，培育人才，壮大专家团队</a:t>
            </a:r>
          </a:p>
        </p:txBody>
      </p:sp>
    </p:spTree>
    <p:extLst>
      <p:ext uri="{BB962C8B-B14F-4D97-AF65-F5344CB8AC3E}">
        <p14:creationId xmlns:p14="http://schemas.microsoft.com/office/powerpoint/2010/main" val="8151422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0C816DCA-889F-C4A8-C566-993B0E657AE3}"/>
              </a:ext>
            </a:extLst>
          </p:cNvPr>
          <p:cNvSpPr/>
          <p:nvPr/>
        </p:nvSpPr>
        <p:spPr>
          <a:xfrm>
            <a:off x="810705" y="2752627"/>
            <a:ext cx="10633435" cy="3385706"/>
          </a:xfrm>
          <a:prstGeom prst="roundRect">
            <a:avLst>
              <a:gd name="adj" fmla="val 4973"/>
            </a:avLst>
          </a:prstGeom>
          <a:gradFill>
            <a:gsLst>
              <a:gs pos="95000">
                <a:schemeClr val="bg1">
                  <a:alpha val="90000"/>
                </a:schemeClr>
              </a:gs>
              <a:gs pos="0">
                <a:schemeClr val="accent1"/>
              </a:gs>
            </a:gsLst>
            <a:lin ang="5400000" scaled="0"/>
          </a:gradFill>
          <a:ln>
            <a:noFill/>
          </a:ln>
          <a:effectLst>
            <a:outerShdw blurRad="127000" dist="25400" dir="5400000" sx="101000" sy="101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BB6A741-7C71-72E7-F519-3C54428E9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战略规划</a:t>
            </a:r>
          </a:p>
        </p:txBody>
      </p:sp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A85ECD54-B116-DF78-43C1-626C65F361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3251331"/>
              </p:ext>
            </p:extLst>
          </p:nvPr>
        </p:nvGraphicFramePr>
        <p:xfrm>
          <a:off x="1146629" y="3004457"/>
          <a:ext cx="9956800" cy="3133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文本框 3">
            <a:extLst>
              <a:ext uri="{FF2B5EF4-FFF2-40B4-BE49-F238E27FC236}">
                <a16:creationId xmlns:a16="http://schemas.microsoft.com/office/drawing/2014/main" id="{4F762344-B53C-3DEE-4FD1-77D546AE6637}"/>
              </a:ext>
            </a:extLst>
          </p:cNvPr>
          <p:cNvSpPr txBox="1"/>
          <p:nvPr/>
        </p:nvSpPr>
        <p:spPr>
          <a:xfrm>
            <a:off x="1006298" y="1315858"/>
            <a:ext cx="10202171" cy="1149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/>
              <a:t>公司将坚持深耕主营业务，不断增强公司核心竞争力，有效提升公司经营业绩。继续聚焦产品开发、品牌推广、市场拓展等重点工作，提高品牌认知度，实现市场进一步拓展。同时，公司加强市场空白点的开发及新市场的拓展，巩固并进一步提升市场份额，实现健康可持续发展。</a:t>
            </a:r>
          </a:p>
        </p:txBody>
      </p:sp>
    </p:spTree>
    <p:extLst>
      <p:ext uri="{BB962C8B-B14F-4D97-AF65-F5344CB8AC3E}">
        <p14:creationId xmlns:p14="http://schemas.microsoft.com/office/powerpoint/2010/main" val="13949381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B6BE44-D54D-03BF-3EDB-9E7DC49F6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企业愿景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752313E-AC86-C908-A1B3-EE856D22AA43}"/>
              </a:ext>
            </a:extLst>
          </p:cNvPr>
          <p:cNvSpPr txBox="1"/>
          <p:nvPr/>
        </p:nvSpPr>
        <p:spPr>
          <a:xfrm>
            <a:off x="976085" y="1539115"/>
            <a:ext cx="10257973" cy="11496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/>
              <a:t>公司将大力开拓省内外通信工程市场，大力提升专业团队水平，大力推进信息系统研发工作，大力深化大数据应用，积极打造集通信网络和信息系统研发、建设、运维、服务为一体的创新型现代企业，不断实现自我跨越，为广大客户提供更加专业优质的服务！</a:t>
            </a:r>
          </a:p>
        </p:txBody>
      </p:sp>
      <p:sp>
        <p:nvSpPr>
          <p:cNvPr id="23" name="箭头: 五边形 22">
            <a:extLst>
              <a:ext uri="{FF2B5EF4-FFF2-40B4-BE49-F238E27FC236}">
                <a16:creationId xmlns:a16="http://schemas.microsoft.com/office/drawing/2014/main" id="{558BD476-E4EE-2AE1-E761-D7D754EB08B9}"/>
              </a:ext>
            </a:extLst>
          </p:cNvPr>
          <p:cNvSpPr/>
          <p:nvPr/>
        </p:nvSpPr>
        <p:spPr>
          <a:xfrm rot="5400000">
            <a:off x="1438505" y="3043840"/>
            <a:ext cx="1550908" cy="1873404"/>
          </a:xfrm>
          <a:prstGeom prst="homePlate">
            <a:avLst>
              <a:gd name="adj" fmla="val 3128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箭头: 五边形 25">
            <a:extLst>
              <a:ext uri="{FF2B5EF4-FFF2-40B4-BE49-F238E27FC236}">
                <a16:creationId xmlns:a16="http://schemas.microsoft.com/office/drawing/2014/main" id="{46550217-953B-6062-E85D-E93D2B044B12}"/>
              </a:ext>
            </a:extLst>
          </p:cNvPr>
          <p:cNvSpPr/>
          <p:nvPr/>
        </p:nvSpPr>
        <p:spPr>
          <a:xfrm rot="5400000">
            <a:off x="4026532" y="3047469"/>
            <a:ext cx="1550908" cy="1873404"/>
          </a:xfrm>
          <a:prstGeom prst="homePlate">
            <a:avLst>
              <a:gd name="adj" fmla="val 3128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箭头: 五边形 26">
            <a:extLst>
              <a:ext uri="{FF2B5EF4-FFF2-40B4-BE49-F238E27FC236}">
                <a16:creationId xmlns:a16="http://schemas.microsoft.com/office/drawing/2014/main" id="{E8168BC2-EAB8-B871-4430-111012ACA65E}"/>
              </a:ext>
            </a:extLst>
          </p:cNvPr>
          <p:cNvSpPr/>
          <p:nvPr/>
        </p:nvSpPr>
        <p:spPr>
          <a:xfrm rot="5400000">
            <a:off x="6614559" y="3043840"/>
            <a:ext cx="1550908" cy="1873404"/>
          </a:xfrm>
          <a:prstGeom prst="homePlate">
            <a:avLst>
              <a:gd name="adj" fmla="val 3128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箭头: 五边形 27">
            <a:extLst>
              <a:ext uri="{FF2B5EF4-FFF2-40B4-BE49-F238E27FC236}">
                <a16:creationId xmlns:a16="http://schemas.microsoft.com/office/drawing/2014/main" id="{3C634A61-C611-87BD-33F1-5A2EF9C3C3CB}"/>
              </a:ext>
            </a:extLst>
          </p:cNvPr>
          <p:cNvSpPr/>
          <p:nvPr/>
        </p:nvSpPr>
        <p:spPr>
          <a:xfrm rot="5400000">
            <a:off x="9202587" y="3043840"/>
            <a:ext cx="1550908" cy="1873404"/>
          </a:xfrm>
          <a:prstGeom prst="homePlate">
            <a:avLst>
              <a:gd name="adj" fmla="val 3128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3190189-88D1-96AB-E5D1-57F5791831FB}"/>
              </a:ext>
            </a:extLst>
          </p:cNvPr>
          <p:cNvSpPr txBox="1"/>
          <p:nvPr/>
        </p:nvSpPr>
        <p:spPr>
          <a:xfrm>
            <a:off x="1659961" y="3518877"/>
            <a:ext cx="1107996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建设者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7325EADD-E77E-604B-F094-6834CA318761}"/>
              </a:ext>
            </a:extLst>
          </p:cNvPr>
          <p:cNvSpPr txBox="1"/>
          <p:nvPr/>
        </p:nvSpPr>
        <p:spPr>
          <a:xfrm>
            <a:off x="4247988" y="3518877"/>
            <a:ext cx="1107996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提供者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862F7772-2A90-1543-FEA3-EA12F7DDD5CB}"/>
              </a:ext>
            </a:extLst>
          </p:cNvPr>
          <p:cNvSpPr txBox="1"/>
          <p:nvPr/>
        </p:nvSpPr>
        <p:spPr>
          <a:xfrm>
            <a:off x="6836015" y="3518877"/>
            <a:ext cx="1107996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运营者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0C471B34-D653-B02E-E323-3F54A3C08A1E}"/>
              </a:ext>
            </a:extLst>
          </p:cNvPr>
          <p:cNvSpPr txBox="1"/>
          <p:nvPr/>
        </p:nvSpPr>
        <p:spPr>
          <a:xfrm>
            <a:off x="9424043" y="3518877"/>
            <a:ext cx="1107996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支撑者</a:t>
            </a: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5F672B5A-0713-B869-4765-1F7377A7DD4C}"/>
              </a:ext>
            </a:extLst>
          </p:cNvPr>
          <p:cNvSpPr/>
          <p:nvPr/>
        </p:nvSpPr>
        <p:spPr>
          <a:xfrm>
            <a:off x="902230" y="4880474"/>
            <a:ext cx="2594429" cy="754743"/>
          </a:xfrm>
          <a:prstGeom prst="roundRect">
            <a:avLst>
              <a:gd name="adj" fmla="val 50000"/>
            </a:avLst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42CC4786-07B2-7E8D-6BE0-D42CB68141F0}"/>
              </a:ext>
            </a:extLst>
          </p:cNvPr>
          <p:cNvSpPr txBox="1"/>
          <p:nvPr/>
        </p:nvSpPr>
        <p:spPr>
          <a:xfrm>
            <a:off x="1414614" y="5073179"/>
            <a:ext cx="1569660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dirty="0"/>
              <a:t>数字基础设施</a:t>
            </a:r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EBD2DF8D-6107-4A21-0696-86054E21470E}"/>
              </a:ext>
            </a:extLst>
          </p:cNvPr>
          <p:cNvSpPr/>
          <p:nvPr/>
        </p:nvSpPr>
        <p:spPr>
          <a:xfrm>
            <a:off x="3511172" y="4880474"/>
            <a:ext cx="2594429" cy="754743"/>
          </a:xfrm>
          <a:prstGeom prst="roundRect">
            <a:avLst>
              <a:gd name="adj" fmla="val 50000"/>
            </a:avLst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3DC7C255-53D7-B525-E2BC-6B832B7C1EB7}"/>
              </a:ext>
            </a:extLst>
          </p:cNvPr>
          <p:cNvSpPr txBox="1"/>
          <p:nvPr/>
        </p:nvSpPr>
        <p:spPr>
          <a:xfrm>
            <a:off x="3792724" y="5073179"/>
            <a:ext cx="2031325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dirty="0"/>
              <a:t>信息通信优质服务</a:t>
            </a:r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B804433A-BDA5-9CA2-2DD2-05129DA8184C}"/>
              </a:ext>
            </a:extLst>
          </p:cNvPr>
          <p:cNvSpPr/>
          <p:nvPr/>
        </p:nvSpPr>
        <p:spPr>
          <a:xfrm>
            <a:off x="6120974" y="4880474"/>
            <a:ext cx="2594429" cy="754743"/>
          </a:xfrm>
          <a:prstGeom prst="roundRect">
            <a:avLst>
              <a:gd name="adj" fmla="val 50000"/>
            </a:avLst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5353A564-D51D-1ACE-5012-285D6E3F6A85}"/>
              </a:ext>
            </a:extLst>
          </p:cNvPr>
          <p:cNvSpPr txBox="1"/>
          <p:nvPr/>
        </p:nvSpPr>
        <p:spPr>
          <a:xfrm>
            <a:off x="6633358" y="5073179"/>
            <a:ext cx="1569660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dirty="0"/>
              <a:t>信息云网平台</a:t>
            </a:r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CCFD6872-3662-E78B-DE9E-978EA1059D2D}"/>
              </a:ext>
            </a:extLst>
          </p:cNvPr>
          <p:cNvSpPr/>
          <p:nvPr/>
        </p:nvSpPr>
        <p:spPr>
          <a:xfrm>
            <a:off x="8729916" y="4880474"/>
            <a:ext cx="2594429" cy="754743"/>
          </a:xfrm>
          <a:prstGeom prst="roundRect">
            <a:avLst>
              <a:gd name="adj" fmla="val 50000"/>
            </a:avLst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6934B84F-B76D-47A7-7A1E-24650CEDEF7C}"/>
              </a:ext>
            </a:extLst>
          </p:cNvPr>
          <p:cNvSpPr txBox="1"/>
          <p:nvPr/>
        </p:nvSpPr>
        <p:spPr>
          <a:xfrm>
            <a:off x="8780635" y="5073179"/>
            <a:ext cx="2492990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dirty="0"/>
              <a:t>信息系统安全稳定运行</a:t>
            </a:r>
          </a:p>
        </p:txBody>
      </p:sp>
    </p:spTree>
    <p:extLst>
      <p:ext uri="{BB962C8B-B14F-4D97-AF65-F5344CB8AC3E}">
        <p14:creationId xmlns:p14="http://schemas.microsoft.com/office/powerpoint/2010/main" val="19277658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8F837F3-05FA-C7F3-24E0-28EAEB500A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315" b="100000" l="0" r="100000">
                        <a14:foregroundMark x1="55711" y1="45944" x2="64156" y2="82277"/>
                        <a14:foregroundMark x1="55863" y1="49434" x2="57533" y2="54913"/>
                        <a14:foregroundMark x1="0" y1="88215" x2="19593" y2="86471"/>
                        <a14:foregroundMark x1="19623" y1="86471" x2="33414" y2="78910"/>
                        <a14:foregroundMark x1="33414" y1="78910" x2="46841" y2="79798"/>
                        <a14:foregroundMark x1="46841" y1="79798" x2="56379" y2="89838"/>
                        <a14:foregroundMark x1="56379" y1="89838" x2="69502" y2="92133"/>
                        <a14:foregroundMark x1="69502" y1="92103" x2="99970" y2="88858"/>
                        <a14:foregroundMark x1="0" y1="97000" x2="3007" y2="96970"/>
                        <a14:foregroundMark x1="3038" y1="96970" x2="29344" y2="84634"/>
                        <a14:foregroundMark x1="29344" y1="84634" x2="52977" y2="89042"/>
                        <a14:foregroundMark x1="52977" y1="89042" x2="68682" y2="97245"/>
                        <a14:foregroundMark x1="68682" y1="97245" x2="92588" y2="99969"/>
                        <a14:foregroundMark x1="99970" y1="98623" x2="96962" y2="99969"/>
                        <a14:backgroundMark x1="54557" y1="46403" x2="54800" y2="46863"/>
                        <a14:backgroundMark x1="53888" y1="46159" x2="55468" y2="49617"/>
                        <a14:backgroundMark x1="54800" y1="47322" x2="55012" y2="47995"/>
                        <a14:backgroundMark x1="55255" y1="48454" x2="55711" y2="50995"/>
                        <a14:backgroundMark x1="577" y1="16682" x2="12697" y2="16896"/>
                        <a14:backgroundMark x1="12697" y1="16896" x2="21264" y2="26416"/>
                        <a14:backgroundMark x1="21264" y1="26416" x2="20292" y2="39669"/>
                        <a14:backgroundMark x1="20261" y1="39669" x2="0" y2="82767"/>
                        <a14:backgroundMark x1="4496" y1="16223" x2="0" y2="18916"/>
                        <a14:backgroundMark x1="4526" y1="16223" x2="15735" y2="21090"/>
                        <a14:backgroundMark x1="15735" y1="21090" x2="23633" y2="30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3752" y="1254041"/>
            <a:ext cx="4441113" cy="4407606"/>
          </a:xfrm>
          <a:prstGeom prst="ellipse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22A70D08-2DB3-C843-4E8F-55F11BA0673A}"/>
              </a:ext>
            </a:extLst>
          </p:cNvPr>
          <p:cNvSpPr/>
          <p:nvPr/>
        </p:nvSpPr>
        <p:spPr>
          <a:xfrm>
            <a:off x="5867400" y="997588"/>
            <a:ext cx="5199668" cy="5199668"/>
          </a:xfrm>
          <a:custGeom>
            <a:avLst/>
            <a:gdLst>
              <a:gd name="connsiteX0" fmla="*/ 2116318 w 4232636"/>
              <a:gd name="connsiteY0" fmla="*/ 626882 h 4232636"/>
              <a:gd name="connsiteX1" fmla="*/ 626882 w 4232636"/>
              <a:gd name="connsiteY1" fmla="*/ 2116318 h 4232636"/>
              <a:gd name="connsiteX2" fmla="*/ 2116318 w 4232636"/>
              <a:gd name="connsiteY2" fmla="*/ 3605754 h 4232636"/>
              <a:gd name="connsiteX3" fmla="*/ 3605754 w 4232636"/>
              <a:gd name="connsiteY3" fmla="*/ 2116318 h 4232636"/>
              <a:gd name="connsiteX4" fmla="*/ 2116318 w 4232636"/>
              <a:gd name="connsiteY4" fmla="*/ 626882 h 4232636"/>
              <a:gd name="connsiteX5" fmla="*/ 2116318 w 4232636"/>
              <a:gd name="connsiteY5" fmla="*/ 0 h 4232636"/>
              <a:gd name="connsiteX6" fmla="*/ 4232636 w 4232636"/>
              <a:gd name="connsiteY6" fmla="*/ 2116318 h 4232636"/>
              <a:gd name="connsiteX7" fmla="*/ 2116318 w 4232636"/>
              <a:gd name="connsiteY7" fmla="*/ 4232636 h 4232636"/>
              <a:gd name="connsiteX8" fmla="*/ 0 w 4232636"/>
              <a:gd name="connsiteY8" fmla="*/ 2116318 h 4232636"/>
              <a:gd name="connsiteX9" fmla="*/ 2116318 w 4232636"/>
              <a:gd name="connsiteY9" fmla="*/ 0 h 4232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32636" h="4232636">
                <a:moveTo>
                  <a:pt x="2116318" y="626882"/>
                </a:moveTo>
                <a:cubicBezTo>
                  <a:pt x="1293725" y="626882"/>
                  <a:pt x="626882" y="1293725"/>
                  <a:pt x="626882" y="2116318"/>
                </a:cubicBezTo>
                <a:cubicBezTo>
                  <a:pt x="626882" y="2938911"/>
                  <a:pt x="1293725" y="3605754"/>
                  <a:pt x="2116318" y="3605754"/>
                </a:cubicBezTo>
                <a:cubicBezTo>
                  <a:pt x="2938911" y="3605754"/>
                  <a:pt x="3605754" y="2938911"/>
                  <a:pt x="3605754" y="2116318"/>
                </a:cubicBezTo>
                <a:cubicBezTo>
                  <a:pt x="3605754" y="1293725"/>
                  <a:pt x="2938911" y="626882"/>
                  <a:pt x="2116318" y="626882"/>
                </a:cubicBezTo>
                <a:close/>
                <a:moveTo>
                  <a:pt x="2116318" y="0"/>
                </a:moveTo>
                <a:cubicBezTo>
                  <a:pt x="3285128" y="0"/>
                  <a:pt x="4232636" y="947508"/>
                  <a:pt x="4232636" y="2116318"/>
                </a:cubicBezTo>
                <a:cubicBezTo>
                  <a:pt x="4232636" y="3285128"/>
                  <a:pt x="3285128" y="4232636"/>
                  <a:pt x="2116318" y="4232636"/>
                </a:cubicBezTo>
                <a:cubicBezTo>
                  <a:pt x="947508" y="4232636"/>
                  <a:pt x="0" y="3285128"/>
                  <a:pt x="0" y="2116318"/>
                </a:cubicBezTo>
                <a:cubicBezTo>
                  <a:pt x="0" y="947508"/>
                  <a:pt x="947508" y="0"/>
                  <a:pt x="2116318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981D6AF-E034-BBFB-BE2B-EB1EF60A3841}"/>
              </a:ext>
            </a:extLst>
          </p:cNvPr>
          <p:cNvSpPr txBox="1"/>
          <p:nvPr/>
        </p:nvSpPr>
        <p:spPr>
          <a:xfrm>
            <a:off x="860626" y="2547896"/>
            <a:ext cx="4391139" cy="9911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4800" dirty="0">
                <a:latin typeface="+mj-ea"/>
                <a:ea typeface="+mj-ea"/>
              </a:rPr>
              <a:t>谢</a:t>
            </a:r>
            <a:r>
              <a:rPr lang="en-US" altLang="zh-CN" sz="4800" dirty="0">
                <a:latin typeface="+mj-ea"/>
                <a:ea typeface="+mj-ea"/>
              </a:rPr>
              <a:t>/</a:t>
            </a:r>
            <a:r>
              <a:rPr lang="zh-CN" altLang="en-US" sz="4800" dirty="0">
                <a:latin typeface="+mj-ea"/>
                <a:ea typeface="+mj-ea"/>
              </a:rPr>
              <a:t>谢</a:t>
            </a:r>
            <a:r>
              <a:rPr lang="en-US" altLang="zh-CN" sz="4800" dirty="0">
                <a:latin typeface="+mj-ea"/>
                <a:ea typeface="+mj-ea"/>
              </a:rPr>
              <a:t>/</a:t>
            </a:r>
            <a:r>
              <a:rPr lang="zh-CN" altLang="en-US" sz="4800" dirty="0">
                <a:latin typeface="+mj-ea"/>
                <a:ea typeface="+mj-ea"/>
              </a:rPr>
              <a:t>大</a:t>
            </a:r>
            <a:r>
              <a:rPr lang="en-US" altLang="zh-CN" sz="4800" dirty="0">
                <a:latin typeface="+mj-ea"/>
                <a:ea typeface="+mj-ea"/>
              </a:rPr>
              <a:t>/</a:t>
            </a:r>
            <a:r>
              <a:rPr lang="zh-CN" altLang="en-US" sz="4800" dirty="0">
                <a:latin typeface="+mj-ea"/>
                <a:ea typeface="+mj-ea"/>
              </a:rPr>
              <a:t>家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ADBB202-662D-3DD8-77A5-8C4E589AF4F4}"/>
              </a:ext>
            </a:extLst>
          </p:cNvPr>
          <p:cNvSpPr txBox="1"/>
          <p:nvPr/>
        </p:nvSpPr>
        <p:spPr>
          <a:xfrm>
            <a:off x="801845" y="3908355"/>
            <a:ext cx="4405155" cy="6155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600" dirty="0"/>
              <a:t>THANK YOU VERY MUCH</a:t>
            </a:r>
            <a:endParaRPr lang="en-US" altLang="zh-CN" sz="1600" dirty="0">
              <a:effectLst/>
            </a:endParaRPr>
          </a:p>
          <a:p>
            <a:endParaRPr lang="zh-CN" altLang="en-US" dirty="0"/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5199FC33-6C00-BE77-69D1-3B2FD83258B6}"/>
              </a:ext>
            </a:extLst>
          </p:cNvPr>
          <p:cNvCxnSpPr>
            <a:cxnSpLocks/>
          </p:cNvCxnSpPr>
          <p:nvPr/>
        </p:nvCxnSpPr>
        <p:spPr>
          <a:xfrm>
            <a:off x="929294" y="4413315"/>
            <a:ext cx="2461606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圆角矩形 12">
            <a:extLst>
              <a:ext uri="{FF2B5EF4-FFF2-40B4-BE49-F238E27FC236}">
                <a16:creationId xmlns:a16="http://schemas.microsoft.com/office/drawing/2014/main" id="{5D8E175B-C32A-11D1-03F0-2C46F723E342}"/>
              </a:ext>
            </a:extLst>
          </p:cNvPr>
          <p:cNvSpPr/>
          <p:nvPr/>
        </p:nvSpPr>
        <p:spPr>
          <a:xfrm>
            <a:off x="929294" y="4755850"/>
            <a:ext cx="2461606" cy="504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chemeClr val="accent1"/>
            </a:solidFill>
          </a:ln>
          <a:effectLst>
            <a:outerShdw blurRad="152400" dist="203200" dir="2700000" algn="t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b="1" dirty="0">
                <a:solidFill>
                  <a:schemeClr val="accent1"/>
                </a:solidFill>
              </a:rPr>
              <a:t>汇报人：</a:t>
            </a:r>
            <a:r>
              <a:rPr lang="en-US" altLang="zh-CN" b="1" dirty="0" err="1">
                <a:solidFill>
                  <a:schemeClr val="accent1"/>
                </a:solidFill>
              </a:rPr>
              <a:t>OfficePLUS</a:t>
            </a:r>
            <a:endParaRPr lang="zh-CN" alt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784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中文：</a:t>
            </a:r>
            <a:r>
              <a:rPr kumimoji="1" lang="fr-FR" altLang="zh-CN" dirty="0"/>
              <a:t>OPPOSans H; OPPOSans M; OPPOSans R</a:t>
            </a:r>
          </a:p>
          <a:p>
            <a:r>
              <a:rPr kumimoji="1" lang="zh-CN" altLang="en-US" dirty="0"/>
              <a:t>英文：</a:t>
            </a:r>
            <a:r>
              <a:rPr kumimoji="1" lang="en-US" altLang="zh-CN" dirty="0" err="1"/>
              <a:t>OPPOSans</a:t>
            </a:r>
            <a:r>
              <a:rPr kumimoji="1" lang="en-US" altLang="zh-CN" dirty="0"/>
              <a:t> H; </a:t>
            </a:r>
            <a:r>
              <a:rPr kumimoji="1" lang="en-US" altLang="zh-CN" dirty="0" err="1"/>
              <a:t>OPPOSans</a:t>
            </a:r>
            <a:r>
              <a:rPr kumimoji="1" lang="en-US" altLang="zh-CN" dirty="0"/>
              <a:t> R</a:t>
            </a:r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1.3</a:t>
            </a:r>
          </a:p>
          <a:p>
            <a:r>
              <a:rPr kumimoji="1" lang="en-US" altLang="zh-CN" dirty="0" err="1"/>
              <a:t>Unsplash</a:t>
            </a:r>
            <a:endParaRPr kumimoji="1" lang="en-US" altLang="zh-CN" dirty="0"/>
          </a:p>
          <a:p>
            <a:endParaRPr kumimoji="1" lang="en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熊猫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2373717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文本框 56">
            <a:extLst>
              <a:ext uri="{FF2B5EF4-FFF2-40B4-BE49-F238E27FC236}">
                <a16:creationId xmlns:a16="http://schemas.microsoft.com/office/drawing/2014/main" id="{89132F49-1CE8-9A00-94FF-A130E086E0CD}"/>
              </a:ext>
            </a:extLst>
          </p:cNvPr>
          <p:cNvSpPr txBox="1"/>
          <p:nvPr/>
        </p:nvSpPr>
        <p:spPr>
          <a:xfrm>
            <a:off x="1584058" y="2043507"/>
            <a:ext cx="316832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800" dirty="0">
                <a:ln w="22225">
                  <a:gradFill>
                    <a:gsLst>
                      <a:gs pos="100000">
                        <a:schemeClr val="accent1"/>
                      </a:gs>
                      <a:gs pos="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</a:rPr>
              <a:t>01</a:t>
            </a:r>
            <a:endParaRPr lang="zh-CN" altLang="en-US" sz="18800" dirty="0">
              <a:ln w="22225">
                <a:gradFill>
                  <a:gsLst>
                    <a:gs pos="100000">
                      <a:schemeClr val="accent1"/>
                    </a:gs>
                    <a:gs pos="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latin typeface="+mj-ea"/>
              <a:ea typeface="+mj-ea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9908C5C8-139E-DAD1-5464-4ABD28DA6692}"/>
              </a:ext>
            </a:extLst>
          </p:cNvPr>
          <p:cNvSpPr txBox="1"/>
          <p:nvPr/>
        </p:nvSpPr>
        <p:spPr>
          <a:xfrm>
            <a:off x="1486962" y="1970533"/>
            <a:ext cx="3168322" cy="29854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8800" dirty="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j-ea"/>
                <a:ea typeface="+mj-ea"/>
              </a:rPr>
              <a:t>01</a:t>
            </a:r>
            <a:endParaRPr lang="zh-CN" altLang="en-US" sz="18800" dirty="0">
              <a:blipFill dpi="0" rotWithShape="1">
                <a:blip r:embed="rId2"/>
                <a:srcRect/>
                <a:stretch>
                  <a:fillRect/>
                </a:stretch>
              </a:blipFill>
              <a:latin typeface="+mj-ea"/>
              <a:ea typeface="+mj-ea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BE1C648D-0D8E-CCCB-F6E5-5E2BCBEFC247}"/>
              </a:ext>
            </a:extLst>
          </p:cNvPr>
          <p:cNvSpPr txBox="1"/>
          <p:nvPr/>
        </p:nvSpPr>
        <p:spPr>
          <a:xfrm>
            <a:off x="4979781" y="2980338"/>
            <a:ext cx="4123446" cy="7694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zh-CN" altLang="en-US" sz="4400" dirty="0">
                <a:solidFill>
                  <a:schemeClr val="accent1"/>
                </a:solidFill>
                <a:latin typeface="+mj-ea"/>
                <a:ea typeface="+mj-ea"/>
              </a:rPr>
              <a:t>公司介绍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F709BFCB-D0AB-8A6E-AD78-DED8F24B4E8E}"/>
              </a:ext>
            </a:extLst>
          </p:cNvPr>
          <p:cNvSpPr txBox="1"/>
          <p:nvPr/>
        </p:nvSpPr>
        <p:spPr>
          <a:xfrm>
            <a:off x="4928980" y="4199777"/>
            <a:ext cx="4123446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+mn-ea"/>
              </a:rPr>
              <a:t>公司介绍</a:t>
            </a:r>
            <a:r>
              <a:rPr lang="en-US" altLang="zh-CN" dirty="0">
                <a:solidFill>
                  <a:schemeClr val="accent1"/>
                </a:solidFill>
                <a:latin typeface="+mn-ea"/>
              </a:rPr>
              <a:t>/</a:t>
            </a:r>
            <a:r>
              <a:rPr lang="zh-CN" altLang="en-US" dirty="0">
                <a:solidFill>
                  <a:schemeClr val="accent1"/>
                </a:solidFill>
                <a:latin typeface="+mn-ea"/>
              </a:rPr>
              <a:t>发展历程</a:t>
            </a:r>
            <a:r>
              <a:rPr lang="en-US" altLang="zh-CN" dirty="0">
                <a:solidFill>
                  <a:schemeClr val="accent1"/>
                </a:solidFill>
                <a:latin typeface="+mn-ea"/>
              </a:rPr>
              <a:t>/</a:t>
            </a:r>
            <a:r>
              <a:rPr lang="zh-CN" altLang="en-US" dirty="0">
                <a:solidFill>
                  <a:schemeClr val="accent1"/>
                </a:solidFill>
                <a:latin typeface="+mn-ea"/>
              </a:rPr>
              <a:t>团队介绍</a:t>
            </a:r>
            <a:r>
              <a:rPr lang="en-US" altLang="zh-CN" dirty="0">
                <a:solidFill>
                  <a:schemeClr val="accent1"/>
                </a:solidFill>
                <a:latin typeface="+mn-ea"/>
              </a:rPr>
              <a:t>/</a:t>
            </a:r>
            <a:r>
              <a:rPr lang="zh-CN" altLang="en-US" dirty="0">
                <a:solidFill>
                  <a:schemeClr val="accent1"/>
                </a:solidFill>
                <a:latin typeface="+mn-ea"/>
              </a:rPr>
              <a:t>组织架构</a:t>
            </a:r>
          </a:p>
        </p:txBody>
      </p: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4146F947-EF83-6BC0-8320-A806243CA1AE}"/>
              </a:ext>
            </a:extLst>
          </p:cNvPr>
          <p:cNvCxnSpPr>
            <a:cxnSpLocks/>
          </p:cNvCxnSpPr>
          <p:nvPr/>
        </p:nvCxnSpPr>
        <p:spPr>
          <a:xfrm>
            <a:off x="5044565" y="3857262"/>
            <a:ext cx="3892275" cy="0"/>
          </a:xfrm>
          <a:prstGeom prst="line">
            <a:avLst/>
          </a:prstGeom>
          <a:ln w="381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文本框 63">
            <a:extLst>
              <a:ext uri="{FF2B5EF4-FFF2-40B4-BE49-F238E27FC236}">
                <a16:creationId xmlns:a16="http://schemas.microsoft.com/office/drawing/2014/main" id="{5330340C-55F8-422E-3676-E962A11777D1}"/>
              </a:ext>
            </a:extLst>
          </p:cNvPr>
          <p:cNvSpPr txBox="1"/>
          <p:nvPr/>
        </p:nvSpPr>
        <p:spPr>
          <a:xfrm>
            <a:off x="4954181" y="2320194"/>
            <a:ext cx="4073044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600" cap="all" dirty="0">
                <a:effectLst/>
                <a:latin typeface="OPPOSans R" panose="00020600040101010101" pitchFamily="18" charset="-122"/>
              </a:rPr>
              <a:t>Company Introduction</a:t>
            </a:r>
          </a:p>
        </p:txBody>
      </p:sp>
    </p:spTree>
    <p:extLst>
      <p:ext uri="{BB962C8B-B14F-4D97-AF65-F5344CB8AC3E}">
        <p14:creationId xmlns:p14="http://schemas.microsoft.com/office/powerpoint/2010/main" val="416550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олилиния 25">
            <a:extLst>
              <a:ext uri="{FF2B5EF4-FFF2-40B4-BE49-F238E27FC236}">
                <a16:creationId xmlns:a16="http://schemas.microsoft.com/office/drawing/2014/main" id="{0E4D06CC-CE7E-753E-30D1-BC07574647AE}"/>
              </a:ext>
            </a:extLst>
          </p:cNvPr>
          <p:cNvSpPr/>
          <p:nvPr/>
        </p:nvSpPr>
        <p:spPr>
          <a:xfrm>
            <a:off x="7293278" y="2704352"/>
            <a:ext cx="4697308" cy="4153599"/>
          </a:xfrm>
          <a:custGeom>
            <a:avLst/>
            <a:gdLst>
              <a:gd name="connsiteX0" fmla="*/ 4697920 w 9395840"/>
              <a:gd name="connsiteY0" fmla="*/ 4801418 h 8308280"/>
              <a:gd name="connsiteX1" fmla="*/ 6990804 w 9395840"/>
              <a:gd name="connsiteY1" fmla="*/ 7069672 h 8308280"/>
              <a:gd name="connsiteX2" fmla="*/ 5738746 w 9395840"/>
              <a:gd name="connsiteY2" fmla="*/ 8308280 h 8308280"/>
              <a:gd name="connsiteX3" fmla="*/ 3657098 w 9395840"/>
              <a:gd name="connsiteY3" fmla="*/ 8308280 h 8308280"/>
              <a:gd name="connsiteX4" fmla="*/ 2405040 w 9395840"/>
              <a:gd name="connsiteY4" fmla="*/ 7069671 h 8308280"/>
              <a:gd name="connsiteX5" fmla="*/ 7102960 w 9395840"/>
              <a:gd name="connsiteY5" fmla="*/ 2400709 h 8308280"/>
              <a:gd name="connsiteX6" fmla="*/ 9395840 w 9395840"/>
              <a:gd name="connsiteY6" fmla="*/ 4668963 h 8308280"/>
              <a:gd name="connsiteX7" fmla="*/ 7102960 w 9395840"/>
              <a:gd name="connsiteY7" fmla="*/ 6937215 h 8308280"/>
              <a:gd name="connsiteX8" fmla="*/ 4810078 w 9395840"/>
              <a:gd name="connsiteY8" fmla="*/ 4668962 h 8308280"/>
              <a:gd name="connsiteX9" fmla="*/ 2292880 w 9395840"/>
              <a:gd name="connsiteY9" fmla="*/ 2400709 h 8308280"/>
              <a:gd name="connsiteX10" fmla="*/ 4585764 w 9395840"/>
              <a:gd name="connsiteY10" fmla="*/ 4668963 h 8308280"/>
              <a:gd name="connsiteX11" fmla="*/ 2292882 w 9395840"/>
              <a:gd name="connsiteY11" fmla="*/ 6937215 h 8308280"/>
              <a:gd name="connsiteX12" fmla="*/ 0 w 9395840"/>
              <a:gd name="connsiteY12" fmla="*/ 4668962 h 8308280"/>
              <a:gd name="connsiteX13" fmla="*/ 4697920 w 9395840"/>
              <a:gd name="connsiteY13" fmla="*/ 0 h 8308280"/>
              <a:gd name="connsiteX14" fmla="*/ 6990802 w 9395840"/>
              <a:gd name="connsiteY14" fmla="*/ 2268254 h 8308280"/>
              <a:gd name="connsiteX15" fmla="*/ 4697920 w 9395840"/>
              <a:gd name="connsiteY15" fmla="*/ 4536506 h 8308280"/>
              <a:gd name="connsiteX16" fmla="*/ 2405038 w 9395840"/>
              <a:gd name="connsiteY16" fmla="*/ 2268253 h 830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395840" h="8308280">
                <a:moveTo>
                  <a:pt x="4697920" y="4801418"/>
                </a:moveTo>
                <a:lnTo>
                  <a:pt x="6990804" y="7069672"/>
                </a:lnTo>
                <a:lnTo>
                  <a:pt x="5738746" y="8308280"/>
                </a:lnTo>
                <a:lnTo>
                  <a:pt x="3657098" y="8308280"/>
                </a:lnTo>
                <a:lnTo>
                  <a:pt x="2405040" y="7069671"/>
                </a:lnTo>
                <a:close/>
                <a:moveTo>
                  <a:pt x="7102960" y="2400709"/>
                </a:moveTo>
                <a:lnTo>
                  <a:pt x="9395840" y="4668963"/>
                </a:lnTo>
                <a:lnTo>
                  <a:pt x="7102960" y="6937215"/>
                </a:lnTo>
                <a:lnTo>
                  <a:pt x="4810078" y="4668962"/>
                </a:lnTo>
                <a:close/>
                <a:moveTo>
                  <a:pt x="2292880" y="2400709"/>
                </a:moveTo>
                <a:lnTo>
                  <a:pt x="4585764" y="4668963"/>
                </a:lnTo>
                <a:lnTo>
                  <a:pt x="2292882" y="6937215"/>
                </a:lnTo>
                <a:lnTo>
                  <a:pt x="0" y="4668962"/>
                </a:lnTo>
                <a:close/>
                <a:moveTo>
                  <a:pt x="4697920" y="0"/>
                </a:moveTo>
                <a:lnTo>
                  <a:pt x="6990802" y="2268254"/>
                </a:lnTo>
                <a:lnTo>
                  <a:pt x="4697920" y="4536506"/>
                </a:lnTo>
                <a:lnTo>
                  <a:pt x="2405038" y="2268253"/>
                </a:lnTo>
                <a:close/>
              </a:path>
            </a:pathLst>
          </a:custGeom>
          <a:solidFill>
            <a:schemeClr val="accent3"/>
          </a:solidFill>
          <a:ln w="25400" cap="flat" cmpd="sng" algn="ctr">
            <a:noFill/>
            <a:prstDash val="solid"/>
          </a:ln>
          <a:effectLst>
            <a:outerShdw blurRad="762000" dist="381000" dir="5400000" algn="ctr" rotWithShape="0">
              <a:sysClr val="windowText" lastClr="000000">
                <a:alpha val="30000"/>
              </a:sysClr>
            </a:outerShdw>
          </a:effectLst>
        </p:spPr>
        <p:txBody>
          <a:bodyPr rtlCol="0" anchor="ctr"/>
          <a:lstStyle/>
          <a:p>
            <a:pPr marL="0" marR="0" lvl="0" indent="0" algn="ctr" defTabSz="12185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98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pitchFamily="18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5" name="Полилиния 23">
            <a:extLst>
              <a:ext uri="{FF2B5EF4-FFF2-40B4-BE49-F238E27FC236}">
                <a16:creationId xmlns:a16="http://schemas.microsoft.com/office/drawing/2014/main" id="{1B53373E-077E-529D-29C5-F628F5C7404B}"/>
              </a:ext>
            </a:extLst>
          </p:cNvPr>
          <p:cNvSpPr/>
          <p:nvPr/>
        </p:nvSpPr>
        <p:spPr>
          <a:xfrm>
            <a:off x="6095604" y="51"/>
            <a:ext cx="4697308" cy="3776724"/>
          </a:xfrm>
          <a:custGeom>
            <a:avLst/>
            <a:gdLst>
              <a:gd name="connsiteX0" fmla="*/ 4697920 w 9395840"/>
              <a:gd name="connsiteY0" fmla="*/ 3017925 h 7554431"/>
              <a:gd name="connsiteX1" fmla="*/ 6990804 w 9395840"/>
              <a:gd name="connsiteY1" fmla="*/ 5286179 h 7554431"/>
              <a:gd name="connsiteX2" fmla="*/ 4697922 w 9395840"/>
              <a:gd name="connsiteY2" fmla="*/ 7554431 h 7554431"/>
              <a:gd name="connsiteX3" fmla="*/ 2405040 w 9395840"/>
              <a:gd name="connsiteY3" fmla="*/ 5286178 h 7554431"/>
              <a:gd name="connsiteX4" fmla="*/ 7102960 w 9395840"/>
              <a:gd name="connsiteY4" fmla="*/ 617216 h 7554431"/>
              <a:gd name="connsiteX5" fmla="*/ 9395840 w 9395840"/>
              <a:gd name="connsiteY5" fmla="*/ 2885470 h 7554431"/>
              <a:gd name="connsiteX6" fmla="*/ 7102960 w 9395840"/>
              <a:gd name="connsiteY6" fmla="*/ 5153722 h 7554431"/>
              <a:gd name="connsiteX7" fmla="*/ 4810078 w 9395840"/>
              <a:gd name="connsiteY7" fmla="*/ 2885469 h 7554431"/>
              <a:gd name="connsiteX8" fmla="*/ 2292881 w 9395840"/>
              <a:gd name="connsiteY8" fmla="*/ 617216 h 7554431"/>
              <a:gd name="connsiteX9" fmla="*/ 4585764 w 9395840"/>
              <a:gd name="connsiteY9" fmla="*/ 2885470 h 7554431"/>
              <a:gd name="connsiteX10" fmla="*/ 2292882 w 9395840"/>
              <a:gd name="connsiteY10" fmla="*/ 5153722 h 7554431"/>
              <a:gd name="connsiteX11" fmla="*/ 0 w 9395840"/>
              <a:gd name="connsiteY11" fmla="*/ 2885469 h 7554431"/>
              <a:gd name="connsiteX12" fmla="*/ 2895062 w 9395840"/>
              <a:gd name="connsiteY12" fmla="*/ 0 h 7554431"/>
              <a:gd name="connsiteX13" fmla="*/ 6500778 w 9395840"/>
              <a:gd name="connsiteY13" fmla="*/ 0 h 7554431"/>
              <a:gd name="connsiteX14" fmla="*/ 6990802 w 9395840"/>
              <a:gd name="connsiteY14" fmla="*/ 484761 h 7554431"/>
              <a:gd name="connsiteX15" fmla="*/ 4697920 w 9395840"/>
              <a:gd name="connsiteY15" fmla="*/ 2753013 h 7554431"/>
              <a:gd name="connsiteX16" fmla="*/ 2405039 w 9395840"/>
              <a:gd name="connsiteY16" fmla="*/ 484760 h 7554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395840" h="7554431">
                <a:moveTo>
                  <a:pt x="4697920" y="3017925"/>
                </a:moveTo>
                <a:lnTo>
                  <a:pt x="6990804" y="5286179"/>
                </a:lnTo>
                <a:lnTo>
                  <a:pt x="4697922" y="7554431"/>
                </a:lnTo>
                <a:lnTo>
                  <a:pt x="2405040" y="5286178"/>
                </a:lnTo>
                <a:close/>
                <a:moveTo>
                  <a:pt x="7102960" y="617216"/>
                </a:moveTo>
                <a:lnTo>
                  <a:pt x="9395840" y="2885470"/>
                </a:lnTo>
                <a:lnTo>
                  <a:pt x="7102960" y="5153722"/>
                </a:lnTo>
                <a:lnTo>
                  <a:pt x="4810078" y="2885469"/>
                </a:lnTo>
                <a:close/>
                <a:moveTo>
                  <a:pt x="2292881" y="617216"/>
                </a:moveTo>
                <a:lnTo>
                  <a:pt x="4585764" y="2885470"/>
                </a:lnTo>
                <a:lnTo>
                  <a:pt x="2292882" y="5153722"/>
                </a:lnTo>
                <a:lnTo>
                  <a:pt x="0" y="2885469"/>
                </a:lnTo>
                <a:close/>
                <a:moveTo>
                  <a:pt x="2895062" y="0"/>
                </a:moveTo>
                <a:lnTo>
                  <a:pt x="6500778" y="0"/>
                </a:lnTo>
                <a:lnTo>
                  <a:pt x="6990802" y="484761"/>
                </a:lnTo>
                <a:lnTo>
                  <a:pt x="4697920" y="2753013"/>
                </a:lnTo>
                <a:lnTo>
                  <a:pt x="2405039" y="484760"/>
                </a:lnTo>
                <a:close/>
              </a:path>
            </a:pathLst>
          </a:custGeom>
          <a:solidFill>
            <a:schemeClr val="accent3"/>
          </a:solidFill>
          <a:ln w="25400" cap="flat" cmpd="sng" algn="ctr">
            <a:noFill/>
            <a:prstDash val="solid"/>
          </a:ln>
          <a:effectLst>
            <a:outerShdw blurRad="762000" dist="381000" dir="5400000" algn="ctr" rotWithShape="0">
              <a:sysClr val="windowText" lastClr="000000">
                <a:alpha val="30000"/>
              </a:sysClr>
            </a:outerShdw>
          </a:effectLst>
        </p:spPr>
        <p:txBody>
          <a:bodyPr rtlCol="0" anchor="ctr"/>
          <a:lstStyle/>
          <a:p>
            <a:pPr marL="0" marR="0" lvl="0" indent="0" algn="ctr" defTabSz="12185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98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pitchFamily="18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51B093F6-078D-4772-64AB-CF4A255A2AC3}"/>
              </a:ext>
            </a:extLst>
          </p:cNvPr>
          <p:cNvGrpSpPr/>
          <p:nvPr/>
        </p:nvGrpSpPr>
        <p:grpSpPr>
          <a:xfrm>
            <a:off x="3967246" y="623567"/>
            <a:ext cx="7691260" cy="5302861"/>
            <a:chOff x="3967246" y="623567"/>
            <a:chExt cx="7691260" cy="5302861"/>
          </a:xfrm>
          <a:blipFill>
            <a:blip r:embed="rId2"/>
            <a:stretch>
              <a:fillRect/>
            </a:stretch>
          </a:blipFill>
        </p:grpSpPr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90C2F242-013C-F383-C078-836CC4E066F2}"/>
                </a:ext>
              </a:extLst>
            </p:cNvPr>
            <p:cNvGrpSpPr/>
            <p:nvPr/>
          </p:nvGrpSpPr>
          <p:grpSpPr>
            <a:xfrm>
              <a:off x="3967246" y="1872405"/>
              <a:ext cx="4026793" cy="4054023"/>
              <a:chOff x="7624480" y="3018500"/>
              <a:chExt cx="4026793" cy="4054023"/>
            </a:xfrm>
            <a:grpFill/>
          </p:grpSpPr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D3E1A567-BF03-396F-98A4-9B08EAA69D1C}"/>
                  </a:ext>
                </a:extLst>
              </p:cNvPr>
              <p:cNvSpPr/>
              <p:nvPr/>
            </p:nvSpPr>
            <p:spPr>
              <a:xfrm rot="18862636">
                <a:off x="7616080" y="4234903"/>
                <a:ext cx="1627102" cy="161030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BD068E16-6186-E824-A238-D7F4E9C714DE}"/>
                  </a:ext>
                </a:extLst>
              </p:cNvPr>
              <p:cNvSpPr/>
              <p:nvPr/>
            </p:nvSpPr>
            <p:spPr>
              <a:xfrm rot="18862636">
                <a:off x="10032572" y="4234903"/>
                <a:ext cx="1627102" cy="161030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矩形 49">
                <a:extLst>
                  <a:ext uri="{FF2B5EF4-FFF2-40B4-BE49-F238E27FC236}">
                    <a16:creationId xmlns:a16="http://schemas.microsoft.com/office/drawing/2014/main" id="{3F293E35-4D87-8895-5C53-1AA8A26ABBD8}"/>
                  </a:ext>
                </a:extLst>
              </p:cNvPr>
              <p:cNvSpPr/>
              <p:nvPr/>
            </p:nvSpPr>
            <p:spPr>
              <a:xfrm rot="18862636">
                <a:off x="8834222" y="3026900"/>
                <a:ext cx="1627102" cy="161030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矩形 50">
                <a:extLst>
                  <a:ext uri="{FF2B5EF4-FFF2-40B4-BE49-F238E27FC236}">
                    <a16:creationId xmlns:a16="http://schemas.microsoft.com/office/drawing/2014/main" id="{9AEC0F77-7C7F-ACD4-1CE9-AABAFD83DC22}"/>
                  </a:ext>
                </a:extLst>
              </p:cNvPr>
              <p:cNvSpPr/>
              <p:nvPr/>
            </p:nvSpPr>
            <p:spPr>
              <a:xfrm rot="18862636">
                <a:off x="8815172" y="5453821"/>
                <a:ext cx="1627102" cy="161030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07BC3454-AC0C-279F-C408-A999F9407937}"/>
                </a:ext>
              </a:extLst>
            </p:cNvPr>
            <p:cNvGrpSpPr/>
            <p:nvPr/>
          </p:nvGrpSpPr>
          <p:grpSpPr>
            <a:xfrm>
              <a:off x="7631713" y="623567"/>
              <a:ext cx="4026793" cy="4054023"/>
              <a:chOff x="7624480" y="3018500"/>
              <a:chExt cx="4026793" cy="4054023"/>
            </a:xfrm>
            <a:grpFill/>
          </p:grpSpPr>
          <p:sp>
            <p:nvSpPr>
              <p:cNvPr id="54" name="矩形 53">
                <a:extLst>
                  <a:ext uri="{FF2B5EF4-FFF2-40B4-BE49-F238E27FC236}">
                    <a16:creationId xmlns:a16="http://schemas.microsoft.com/office/drawing/2014/main" id="{B609E71E-0FAF-542D-E45D-E716DDCA48BD}"/>
                  </a:ext>
                </a:extLst>
              </p:cNvPr>
              <p:cNvSpPr/>
              <p:nvPr/>
            </p:nvSpPr>
            <p:spPr>
              <a:xfrm rot="18862636">
                <a:off x="7616080" y="4234903"/>
                <a:ext cx="1627102" cy="161030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7">
                <a:extLst>
                  <a:ext uri="{FF2B5EF4-FFF2-40B4-BE49-F238E27FC236}">
                    <a16:creationId xmlns:a16="http://schemas.microsoft.com/office/drawing/2014/main" id="{ED65A2DF-B1D1-F39B-CAAD-FE19372712EC}"/>
                  </a:ext>
                </a:extLst>
              </p:cNvPr>
              <p:cNvSpPr/>
              <p:nvPr/>
            </p:nvSpPr>
            <p:spPr>
              <a:xfrm rot="18862636">
                <a:off x="10032572" y="4234903"/>
                <a:ext cx="1627102" cy="161030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矩形 59">
                <a:extLst>
                  <a:ext uri="{FF2B5EF4-FFF2-40B4-BE49-F238E27FC236}">
                    <a16:creationId xmlns:a16="http://schemas.microsoft.com/office/drawing/2014/main" id="{42206931-91E6-A5FE-7158-111B6EB481E2}"/>
                  </a:ext>
                </a:extLst>
              </p:cNvPr>
              <p:cNvSpPr/>
              <p:nvPr/>
            </p:nvSpPr>
            <p:spPr>
              <a:xfrm rot="18862636">
                <a:off x="8834222" y="3026900"/>
                <a:ext cx="1627102" cy="161030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62">
                <a:extLst>
                  <a:ext uri="{FF2B5EF4-FFF2-40B4-BE49-F238E27FC236}">
                    <a16:creationId xmlns:a16="http://schemas.microsoft.com/office/drawing/2014/main" id="{C738C6C0-AE59-380A-0948-8203904F1288}"/>
                  </a:ext>
                </a:extLst>
              </p:cNvPr>
              <p:cNvSpPr/>
              <p:nvPr/>
            </p:nvSpPr>
            <p:spPr>
              <a:xfrm rot="18862636">
                <a:off x="8815172" y="5453821"/>
                <a:ext cx="1627102" cy="161030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65" name="文本框 64">
            <a:extLst>
              <a:ext uri="{FF2B5EF4-FFF2-40B4-BE49-F238E27FC236}">
                <a16:creationId xmlns:a16="http://schemas.microsoft.com/office/drawing/2014/main" id="{F1827A20-446D-48D2-9C8F-778A276223AB}"/>
              </a:ext>
            </a:extLst>
          </p:cNvPr>
          <p:cNvSpPr txBox="1"/>
          <p:nvPr/>
        </p:nvSpPr>
        <p:spPr>
          <a:xfrm>
            <a:off x="696938" y="2458318"/>
            <a:ext cx="2736333" cy="259000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>
                <a:latin typeface="+mn-ea"/>
              </a:rPr>
              <a:t>XXXX</a:t>
            </a:r>
            <a:r>
              <a:rPr lang="zh-CN" altLang="en-US" dirty="0">
                <a:latin typeface="+mn-ea"/>
              </a:rPr>
              <a:t>有限责任公司成立于</a:t>
            </a:r>
            <a:r>
              <a:rPr lang="en-US" altLang="zh-CN" dirty="0">
                <a:latin typeface="+mn-ea"/>
              </a:rPr>
              <a:t>2019</a:t>
            </a:r>
            <a:r>
              <a:rPr lang="zh-CN" altLang="en-US" dirty="0">
                <a:latin typeface="+mn-ea"/>
              </a:rPr>
              <a:t>年</a:t>
            </a:r>
            <a:r>
              <a:rPr lang="en-US" altLang="zh-CN" dirty="0">
                <a:latin typeface="+mn-ea"/>
              </a:rPr>
              <a:t>5</a:t>
            </a:r>
            <a:r>
              <a:rPr lang="zh-CN" altLang="en-US" dirty="0">
                <a:latin typeface="+mn-ea"/>
              </a:rPr>
              <a:t>月，省高新技术企业，</a:t>
            </a:r>
            <a:r>
              <a:rPr lang="en-US" altLang="zh-CN" dirty="0">
                <a:latin typeface="+mn-ea"/>
              </a:rPr>
              <a:t>AAA</a:t>
            </a:r>
            <a:r>
              <a:rPr lang="zh-CN" altLang="en-US" dirty="0">
                <a:latin typeface="+mn-ea"/>
              </a:rPr>
              <a:t>级信用企业。主要从事通信、自动化工程和信息化运维、信息化项目建设、信息化项目咨询等专业服务。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B23C9B52-31D8-8D27-11EF-E82F6B2DED9F}"/>
              </a:ext>
            </a:extLst>
          </p:cNvPr>
          <p:cNvSpPr txBox="1"/>
          <p:nvPr/>
        </p:nvSpPr>
        <p:spPr>
          <a:xfrm>
            <a:off x="762090" y="1657580"/>
            <a:ext cx="1848583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400" dirty="0"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XX</a:t>
            </a:r>
            <a:r>
              <a:rPr lang="zh-CN" altLang="en-US" sz="2400" dirty="0"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公司简介</a:t>
            </a:r>
          </a:p>
        </p:txBody>
      </p:sp>
      <p:cxnSp>
        <p:nvCxnSpPr>
          <p:cNvPr id="66" name="直接连接符 65">
            <a:extLst>
              <a:ext uri="{FF2B5EF4-FFF2-40B4-BE49-F238E27FC236}">
                <a16:creationId xmlns:a16="http://schemas.microsoft.com/office/drawing/2014/main" id="{20BBAFE0-B3D2-C2ED-B72E-A584C9E24A53}"/>
              </a:ext>
            </a:extLst>
          </p:cNvPr>
          <p:cNvCxnSpPr>
            <a:cxnSpLocks/>
          </p:cNvCxnSpPr>
          <p:nvPr/>
        </p:nvCxnSpPr>
        <p:spPr>
          <a:xfrm>
            <a:off x="789061" y="2208145"/>
            <a:ext cx="1673077" cy="0"/>
          </a:xfrm>
          <a:prstGeom prst="line">
            <a:avLst/>
          </a:prstGeom>
          <a:ln w="381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标题 34">
            <a:extLst>
              <a:ext uri="{FF2B5EF4-FFF2-40B4-BE49-F238E27FC236}">
                <a16:creationId xmlns:a16="http://schemas.microsoft.com/office/drawing/2014/main" id="{8D782849-C5E7-8938-E3CA-C92A9918E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公司介绍</a:t>
            </a:r>
          </a:p>
        </p:txBody>
      </p:sp>
    </p:spTree>
    <p:extLst>
      <p:ext uri="{BB962C8B-B14F-4D97-AF65-F5344CB8AC3E}">
        <p14:creationId xmlns:p14="http://schemas.microsoft.com/office/powerpoint/2010/main" val="275918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B8AF3522-7775-E628-16A2-43B28F17853B}"/>
              </a:ext>
            </a:extLst>
          </p:cNvPr>
          <p:cNvSpPr/>
          <p:nvPr/>
        </p:nvSpPr>
        <p:spPr>
          <a:xfrm>
            <a:off x="7711545" y="2535998"/>
            <a:ext cx="4480455" cy="4322002"/>
          </a:xfrm>
          <a:custGeom>
            <a:avLst/>
            <a:gdLst>
              <a:gd name="connsiteX0" fmla="*/ 4480455 w 4480455"/>
              <a:gd name="connsiteY0" fmla="*/ 0 h 4322002"/>
              <a:gd name="connsiteX1" fmla="*/ 4480455 w 4480455"/>
              <a:gd name="connsiteY1" fmla="*/ 2205871 h 4322002"/>
              <a:gd name="connsiteX2" fmla="*/ 4434688 w 4480455"/>
              <a:gd name="connsiteY2" fmla="*/ 2226562 h 4322002"/>
              <a:gd name="connsiteX3" fmla="*/ 2253584 w 4480455"/>
              <a:gd name="connsiteY3" fmla="*/ 4304747 h 4322002"/>
              <a:gd name="connsiteX4" fmla="*/ 2244746 w 4480455"/>
              <a:gd name="connsiteY4" fmla="*/ 4322002 h 4322002"/>
              <a:gd name="connsiteX5" fmla="*/ 0 w 4480455"/>
              <a:gd name="connsiteY5" fmla="*/ 4322002 h 4322002"/>
              <a:gd name="connsiteX6" fmla="*/ 25521 w 4480455"/>
              <a:gd name="connsiteY6" fmla="*/ 4246577 h 4322002"/>
              <a:gd name="connsiteX7" fmla="*/ 4165544 w 4480455"/>
              <a:gd name="connsiteY7" fmla="*/ 106554 h 432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80455" h="4322002">
                <a:moveTo>
                  <a:pt x="4480455" y="0"/>
                </a:moveTo>
                <a:lnTo>
                  <a:pt x="4480455" y="2205871"/>
                </a:lnTo>
                <a:lnTo>
                  <a:pt x="4434688" y="2226562"/>
                </a:lnTo>
                <a:cubicBezTo>
                  <a:pt x="3507752" y="2673206"/>
                  <a:pt x="2743193" y="3403458"/>
                  <a:pt x="2253584" y="4304747"/>
                </a:cubicBezTo>
                <a:lnTo>
                  <a:pt x="2244746" y="4322002"/>
                </a:lnTo>
                <a:lnTo>
                  <a:pt x="0" y="4322002"/>
                </a:lnTo>
                <a:lnTo>
                  <a:pt x="25521" y="4246577"/>
                </a:lnTo>
                <a:cubicBezTo>
                  <a:pt x="727315" y="2329888"/>
                  <a:pt x="2248855" y="808348"/>
                  <a:pt x="4165544" y="106554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1CC22B1B-B5FF-4A9D-4815-3F7C96CBCF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315" b="100000" l="0" r="100000">
                        <a14:foregroundMark x1="55711" y1="45944" x2="64156" y2="82277"/>
                        <a14:foregroundMark x1="0" y1="88215" x2="19593" y2="86471"/>
                        <a14:foregroundMark x1="19623" y1="86471" x2="33414" y2="78910"/>
                        <a14:foregroundMark x1="33414" y1="78910" x2="46841" y2="79798"/>
                        <a14:foregroundMark x1="46841" y1="79798" x2="56379" y2="89838"/>
                        <a14:foregroundMark x1="56379" y1="89838" x2="69502" y2="92133"/>
                        <a14:foregroundMark x1="69502" y1="92103" x2="99970" y2="88858"/>
                        <a14:foregroundMark x1="0" y1="97000" x2="3007" y2="96970"/>
                        <a14:foregroundMark x1="3038" y1="96970" x2="29344" y2="84634"/>
                        <a14:foregroundMark x1="29344" y1="84634" x2="52977" y2="89042"/>
                        <a14:foregroundMark x1="52977" y1="89042" x2="68682" y2="97245"/>
                        <a14:foregroundMark x1="68682" y1="97245" x2="92588" y2="99969"/>
                        <a14:foregroundMark x1="99970" y1="98623" x2="96962" y2="99969"/>
                        <a14:foregroundMark x1="55286" y1="46006" x2="57260" y2="54484"/>
                        <a14:backgroundMark x1="54557" y1="46403" x2="54800" y2="46863"/>
                        <a14:backgroundMark x1="53888" y1="46159" x2="55468" y2="49617"/>
                        <a14:backgroundMark x1="577" y1="16682" x2="12697" y2="16896"/>
                        <a14:backgroundMark x1="12697" y1="16896" x2="21264" y2="26416"/>
                        <a14:backgroundMark x1="21264" y1="26416" x2="20292" y2="39669"/>
                        <a14:backgroundMark x1="20261" y1="39669" x2="0" y2="82767"/>
                        <a14:backgroundMark x1="4496" y1="16223" x2="0" y2="18916"/>
                        <a14:backgroundMark x1="4526" y1="16223" x2="15735" y2="21090"/>
                        <a14:backgroundMark x1="15735" y1="21090" x2="23633" y2="30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2978" r="14686" b="10296"/>
          <a:stretch/>
        </p:blipFill>
        <p:spPr>
          <a:xfrm>
            <a:off x="4508502" y="0"/>
            <a:ext cx="7683499" cy="6858000"/>
          </a:xfrm>
          <a:custGeom>
            <a:avLst/>
            <a:gdLst>
              <a:gd name="connsiteX0" fmla="*/ 0 w 7683499"/>
              <a:gd name="connsiteY0" fmla="*/ 0 h 6858000"/>
              <a:gd name="connsiteX1" fmla="*/ 7683499 w 7683499"/>
              <a:gd name="connsiteY1" fmla="*/ 0 h 6858000"/>
              <a:gd name="connsiteX2" fmla="*/ 7683499 w 7683499"/>
              <a:gd name="connsiteY2" fmla="*/ 6858000 h 6858000"/>
              <a:gd name="connsiteX3" fmla="*/ 0 w 76834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499" h="6858000">
                <a:moveTo>
                  <a:pt x="0" y="0"/>
                </a:moveTo>
                <a:lnTo>
                  <a:pt x="7683499" y="0"/>
                </a:lnTo>
                <a:lnTo>
                  <a:pt x="768349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4EF2BA0E-681C-2F81-03E6-6E53830CF253}"/>
              </a:ext>
            </a:extLst>
          </p:cNvPr>
          <p:cNvSpPr/>
          <p:nvPr/>
        </p:nvSpPr>
        <p:spPr>
          <a:xfrm>
            <a:off x="97325" y="6631779"/>
            <a:ext cx="12040617" cy="230957"/>
          </a:xfrm>
          <a:custGeom>
            <a:avLst/>
            <a:gdLst>
              <a:gd name="connsiteX0" fmla="*/ 11855349 w 12040617"/>
              <a:gd name="connsiteY0" fmla="*/ 0 h 230957"/>
              <a:gd name="connsiteX1" fmla="*/ 12022764 w 12040617"/>
              <a:gd name="connsiteY1" fmla="*/ 0 h 230957"/>
              <a:gd name="connsiteX2" fmla="*/ 12040617 w 12040617"/>
              <a:gd name="connsiteY2" fmla="*/ 230957 h 230957"/>
              <a:gd name="connsiteX3" fmla="*/ 11873202 w 12040617"/>
              <a:gd name="connsiteY3" fmla="*/ 230957 h 230957"/>
              <a:gd name="connsiteX4" fmla="*/ 11494872 w 12040617"/>
              <a:gd name="connsiteY4" fmla="*/ 0 h 230957"/>
              <a:gd name="connsiteX5" fmla="*/ 11687934 w 12040617"/>
              <a:gd name="connsiteY5" fmla="*/ 0 h 230957"/>
              <a:gd name="connsiteX6" fmla="*/ 11705787 w 12040617"/>
              <a:gd name="connsiteY6" fmla="*/ 230957 h 230957"/>
              <a:gd name="connsiteX7" fmla="*/ 11512725 w 12040617"/>
              <a:gd name="connsiteY7" fmla="*/ 230957 h 230957"/>
              <a:gd name="connsiteX8" fmla="*/ 11166604 w 12040617"/>
              <a:gd name="connsiteY8" fmla="*/ 0 h 230957"/>
              <a:gd name="connsiteX9" fmla="*/ 11327457 w 12040617"/>
              <a:gd name="connsiteY9" fmla="*/ 0 h 230957"/>
              <a:gd name="connsiteX10" fmla="*/ 11345310 w 12040617"/>
              <a:gd name="connsiteY10" fmla="*/ 230957 h 230957"/>
              <a:gd name="connsiteX11" fmla="*/ 11184457 w 12040617"/>
              <a:gd name="connsiteY11" fmla="*/ 230957 h 230957"/>
              <a:gd name="connsiteX12" fmla="*/ 1041428 w 12040617"/>
              <a:gd name="connsiteY12" fmla="*/ 0 h 230957"/>
              <a:gd name="connsiteX13" fmla="*/ 6017620 w 12040617"/>
              <a:gd name="connsiteY13" fmla="*/ 0 h 230957"/>
              <a:gd name="connsiteX14" fmla="*/ 6022997 w 12040617"/>
              <a:gd name="connsiteY14" fmla="*/ 0 h 230957"/>
              <a:gd name="connsiteX15" fmla="*/ 10999189 w 12040617"/>
              <a:gd name="connsiteY15" fmla="*/ 0 h 230957"/>
              <a:gd name="connsiteX16" fmla="*/ 11017042 w 12040617"/>
              <a:gd name="connsiteY16" fmla="*/ 230957 h 230957"/>
              <a:gd name="connsiteX17" fmla="*/ 6022997 w 12040617"/>
              <a:gd name="connsiteY17" fmla="*/ 230957 h 230957"/>
              <a:gd name="connsiteX18" fmla="*/ 6017620 w 12040617"/>
              <a:gd name="connsiteY18" fmla="*/ 230957 h 230957"/>
              <a:gd name="connsiteX19" fmla="*/ 1023575 w 12040617"/>
              <a:gd name="connsiteY19" fmla="*/ 230957 h 230957"/>
              <a:gd name="connsiteX20" fmla="*/ 713160 w 12040617"/>
              <a:gd name="connsiteY20" fmla="*/ 0 h 230957"/>
              <a:gd name="connsiteX21" fmla="*/ 874013 w 12040617"/>
              <a:gd name="connsiteY21" fmla="*/ 0 h 230957"/>
              <a:gd name="connsiteX22" fmla="*/ 856160 w 12040617"/>
              <a:gd name="connsiteY22" fmla="*/ 230957 h 230957"/>
              <a:gd name="connsiteX23" fmla="*/ 695307 w 12040617"/>
              <a:gd name="connsiteY23" fmla="*/ 230957 h 230957"/>
              <a:gd name="connsiteX24" fmla="*/ 352683 w 12040617"/>
              <a:gd name="connsiteY24" fmla="*/ 0 h 230957"/>
              <a:gd name="connsiteX25" fmla="*/ 545745 w 12040617"/>
              <a:gd name="connsiteY25" fmla="*/ 0 h 230957"/>
              <a:gd name="connsiteX26" fmla="*/ 527892 w 12040617"/>
              <a:gd name="connsiteY26" fmla="*/ 230957 h 230957"/>
              <a:gd name="connsiteX27" fmla="*/ 334830 w 12040617"/>
              <a:gd name="connsiteY27" fmla="*/ 230957 h 230957"/>
              <a:gd name="connsiteX28" fmla="*/ 17853 w 12040617"/>
              <a:gd name="connsiteY28" fmla="*/ 0 h 230957"/>
              <a:gd name="connsiteX29" fmla="*/ 185268 w 12040617"/>
              <a:gd name="connsiteY29" fmla="*/ 0 h 230957"/>
              <a:gd name="connsiteX30" fmla="*/ 167415 w 12040617"/>
              <a:gd name="connsiteY30" fmla="*/ 230957 h 230957"/>
              <a:gd name="connsiteX31" fmla="*/ 0 w 12040617"/>
              <a:gd name="connsiteY31" fmla="*/ 230957 h 230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040617" h="230957">
                <a:moveTo>
                  <a:pt x="11855349" y="0"/>
                </a:moveTo>
                <a:lnTo>
                  <a:pt x="12022764" y="0"/>
                </a:lnTo>
                <a:lnTo>
                  <a:pt x="12040617" y="230957"/>
                </a:lnTo>
                <a:lnTo>
                  <a:pt x="11873202" y="230957"/>
                </a:lnTo>
                <a:close/>
                <a:moveTo>
                  <a:pt x="11494872" y="0"/>
                </a:moveTo>
                <a:lnTo>
                  <a:pt x="11687934" y="0"/>
                </a:lnTo>
                <a:lnTo>
                  <a:pt x="11705787" y="230957"/>
                </a:lnTo>
                <a:lnTo>
                  <a:pt x="11512725" y="230957"/>
                </a:lnTo>
                <a:close/>
                <a:moveTo>
                  <a:pt x="11166604" y="0"/>
                </a:moveTo>
                <a:lnTo>
                  <a:pt x="11327457" y="0"/>
                </a:lnTo>
                <a:lnTo>
                  <a:pt x="11345310" y="230957"/>
                </a:lnTo>
                <a:lnTo>
                  <a:pt x="11184457" y="230957"/>
                </a:lnTo>
                <a:close/>
                <a:moveTo>
                  <a:pt x="1041428" y="0"/>
                </a:moveTo>
                <a:lnTo>
                  <a:pt x="6017620" y="0"/>
                </a:lnTo>
                <a:lnTo>
                  <a:pt x="6022997" y="0"/>
                </a:lnTo>
                <a:lnTo>
                  <a:pt x="10999189" y="0"/>
                </a:lnTo>
                <a:lnTo>
                  <a:pt x="11017042" y="230957"/>
                </a:lnTo>
                <a:lnTo>
                  <a:pt x="6022997" y="230957"/>
                </a:lnTo>
                <a:lnTo>
                  <a:pt x="6017620" y="230957"/>
                </a:lnTo>
                <a:lnTo>
                  <a:pt x="1023575" y="230957"/>
                </a:lnTo>
                <a:close/>
                <a:moveTo>
                  <a:pt x="713160" y="0"/>
                </a:moveTo>
                <a:lnTo>
                  <a:pt x="874013" y="0"/>
                </a:lnTo>
                <a:lnTo>
                  <a:pt x="856160" y="230957"/>
                </a:lnTo>
                <a:lnTo>
                  <a:pt x="695307" y="230957"/>
                </a:lnTo>
                <a:close/>
                <a:moveTo>
                  <a:pt x="352683" y="0"/>
                </a:moveTo>
                <a:lnTo>
                  <a:pt x="545745" y="0"/>
                </a:lnTo>
                <a:lnTo>
                  <a:pt x="527892" y="230957"/>
                </a:lnTo>
                <a:lnTo>
                  <a:pt x="334830" y="230957"/>
                </a:lnTo>
                <a:close/>
                <a:moveTo>
                  <a:pt x="17853" y="0"/>
                </a:moveTo>
                <a:lnTo>
                  <a:pt x="185268" y="0"/>
                </a:lnTo>
                <a:lnTo>
                  <a:pt x="167415" y="230957"/>
                </a:lnTo>
                <a:lnTo>
                  <a:pt x="0" y="23095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9E1D96F4-DA19-DEAC-D8F1-D76A0AD9F872}"/>
              </a:ext>
            </a:extLst>
          </p:cNvPr>
          <p:cNvCxnSpPr>
            <a:cxnSpLocks/>
          </p:cNvCxnSpPr>
          <p:nvPr/>
        </p:nvCxnSpPr>
        <p:spPr>
          <a:xfrm>
            <a:off x="1158365" y="5141995"/>
            <a:ext cx="3892275" cy="0"/>
          </a:xfrm>
          <a:prstGeom prst="line">
            <a:avLst/>
          </a:prstGeom>
          <a:ln w="22225" cap="rnd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0000">
                  <a:schemeClr val="accent2"/>
                </a:gs>
              </a:gsLst>
              <a:lin ang="10800000" scaled="0"/>
            </a:gradFill>
            <a:round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EBEBEDF9-6FE2-8334-087F-8CB461B539A9}"/>
              </a:ext>
            </a:extLst>
          </p:cNvPr>
          <p:cNvSpPr txBox="1"/>
          <p:nvPr/>
        </p:nvSpPr>
        <p:spPr>
          <a:xfrm>
            <a:off x="1067794" y="4680330"/>
            <a:ext cx="1215397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400" dirty="0">
                <a:solidFill>
                  <a:schemeClr val="accent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2019</a:t>
            </a:r>
            <a:r>
              <a:rPr lang="zh-CN" altLang="en-US" sz="2400" dirty="0">
                <a:solidFill>
                  <a:schemeClr val="accent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年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5D82DEF9-BC4A-730D-DFEA-197DDE8CEB5C}"/>
              </a:ext>
            </a:extLst>
          </p:cNvPr>
          <p:cNvSpPr txBox="1"/>
          <p:nvPr/>
        </p:nvSpPr>
        <p:spPr>
          <a:xfrm>
            <a:off x="1067794" y="5264282"/>
            <a:ext cx="2339102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dirty="0"/>
              <a:t>XX</a:t>
            </a:r>
            <a:r>
              <a:rPr lang="zh-CN" altLang="en-US" dirty="0"/>
              <a:t>科技有限公司成立</a:t>
            </a:r>
          </a:p>
        </p:txBody>
      </p: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D40E6BE1-CF1B-CDF6-7138-BEBC7B75F784}"/>
              </a:ext>
            </a:extLst>
          </p:cNvPr>
          <p:cNvCxnSpPr>
            <a:cxnSpLocks/>
          </p:cNvCxnSpPr>
          <p:nvPr/>
        </p:nvCxnSpPr>
        <p:spPr>
          <a:xfrm>
            <a:off x="1630805" y="3995657"/>
            <a:ext cx="3892275" cy="0"/>
          </a:xfrm>
          <a:prstGeom prst="line">
            <a:avLst/>
          </a:prstGeom>
          <a:ln w="22225" cap="rnd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0000">
                  <a:schemeClr val="accent2"/>
                </a:gs>
              </a:gsLst>
              <a:lin ang="10800000" scaled="0"/>
            </a:gradFill>
            <a:round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2EB6392B-CC3F-D096-B163-83E374A9C3E1}"/>
              </a:ext>
            </a:extLst>
          </p:cNvPr>
          <p:cNvSpPr txBox="1"/>
          <p:nvPr/>
        </p:nvSpPr>
        <p:spPr>
          <a:xfrm>
            <a:off x="1540234" y="3533992"/>
            <a:ext cx="1274708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400" dirty="0">
                <a:solidFill>
                  <a:schemeClr val="accent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2020</a:t>
            </a:r>
            <a:r>
              <a:rPr lang="zh-CN" altLang="en-US" sz="2400" dirty="0">
                <a:solidFill>
                  <a:schemeClr val="accent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年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EB8A8181-CF33-59E3-8659-521C6F4369A9}"/>
              </a:ext>
            </a:extLst>
          </p:cNvPr>
          <p:cNvSpPr txBox="1"/>
          <p:nvPr/>
        </p:nvSpPr>
        <p:spPr>
          <a:xfrm>
            <a:off x="1537086" y="4117943"/>
            <a:ext cx="2723823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dirty="0"/>
              <a:t>信息（数据）事业部成立</a:t>
            </a:r>
          </a:p>
        </p:txBody>
      </p: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54071E98-7F04-39FA-A91E-BA3831EB58F3}"/>
              </a:ext>
            </a:extLst>
          </p:cNvPr>
          <p:cNvCxnSpPr>
            <a:cxnSpLocks/>
          </p:cNvCxnSpPr>
          <p:nvPr/>
        </p:nvCxnSpPr>
        <p:spPr>
          <a:xfrm>
            <a:off x="2257031" y="2849319"/>
            <a:ext cx="3892275" cy="0"/>
          </a:xfrm>
          <a:prstGeom prst="line">
            <a:avLst/>
          </a:prstGeom>
          <a:ln w="22225" cap="rnd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0000">
                  <a:schemeClr val="accent2"/>
                </a:gs>
              </a:gsLst>
              <a:lin ang="10800000" scaled="0"/>
            </a:gradFill>
            <a:round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>
            <a:extLst>
              <a:ext uri="{FF2B5EF4-FFF2-40B4-BE49-F238E27FC236}">
                <a16:creationId xmlns:a16="http://schemas.microsoft.com/office/drawing/2014/main" id="{861BD174-F525-A03D-B908-388706C20A73}"/>
              </a:ext>
            </a:extLst>
          </p:cNvPr>
          <p:cNvSpPr txBox="1"/>
          <p:nvPr/>
        </p:nvSpPr>
        <p:spPr>
          <a:xfrm>
            <a:off x="2166460" y="2387654"/>
            <a:ext cx="1215397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400" dirty="0">
                <a:solidFill>
                  <a:schemeClr val="accent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2021</a:t>
            </a:r>
            <a:r>
              <a:rPr lang="zh-CN" altLang="en-US" sz="2400" dirty="0">
                <a:solidFill>
                  <a:schemeClr val="accent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年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49CA31B2-72E1-4E2A-661B-8E1959D26553}"/>
              </a:ext>
            </a:extLst>
          </p:cNvPr>
          <p:cNvSpPr txBox="1"/>
          <p:nvPr/>
        </p:nvSpPr>
        <p:spPr>
          <a:xfrm>
            <a:off x="2163312" y="2971605"/>
            <a:ext cx="2031325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dirty="0"/>
              <a:t>公司重大项目落地</a:t>
            </a:r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7B262FEE-5786-9170-B371-EBB02C5A57FB}"/>
              </a:ext>
            </a:extLst>
          </p:cNvPr>
          <p:cNvCxnSpPr>
            <a:cxnSpLocks/>
          </p:cNvCxnSpPr>
          <p:nvPr/>
        </p:nvCxnSpPr>
        <p:spPr>
          <a:xfrm>
            <a:off x="2828303" y="1686052"/>
            <a:ext cx="3892275" cy="0"/>
          </a:xfrm>
          <a:prstGeom prst="line">
            <a:avLst/>
          </a:prstGeom>
          <a:ln w="22225" cap="rnd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0000">
                  <a:schemeClr val="accent2"/>
                </a:gs>
              </a:gsLst>
              <a:lin ang="10800000" scaled="0"/>
            </a:gradFill>
            <a:round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40">
            <a:extLst>
              <a:ext uri="{FF2B5EF4-FFF2-40B4-BE49-F238E27FC236}">
                <a16:creationId xmlns:a16="http://schemas.microsoft.com/office/drawing/2014/main" id="{6A39FD8A-9FC4-75FA-8403-0B50CC594C91}"/>
              </a:ext>
            </a:extLst>
          </p:cNvPr>
          <p:cNvSpPr txBox="1"/>
          <p:nvPr/>
        </p:nvSpPr>
        <p:spPr>
          <a:xfrm>
            <a:off x="2737732" y="1224387"/>
            <a:ext cx="1274708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400" dirty="0">
                <a:solidFill>
                  <a:schemeClr val="accent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2022</a:t>
            </a:r>
            <a:r>
              <a:rPr lang="zh-CN" altLang="en-US" sz="2400" dirty="0">
                <a:solidFill>
                  <a:schemeClr val="accent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年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CDEE7BBE-0DE1-A121-0D60-0171CE8A422E}"/>
              </a:ext>
            </a:extLst>
          </p:cNvPr>
          <p:cNvSpPr txBox="1"/>
          <p:nvPr/>
        </p:nvSpPr>
        <p:spPr>
          <a:xfrm>
            <a:off x="2734584" y="1808338"/>
            <a:ext cx="2125903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dirty="0"/>
              <a:t>公司营收突破</a:t>
            </a:r>
            <a:r>
              <a:rPr lang="en-US" altLang="zh-CN" dirty="0"/>
              <a:t>1</a:t>
            </a:r>
            <a:r>
              <a:rPr lang="zh-CN" altLang="en-US" dirty="0"/>
              <a:t>亿元</a:t>
            </a:r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5BE132DD-E304-CB8B-38FE-DD5700A6D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发展历程</a:t>
            </a:r>
          </a:p>
        </p:txBody>
      </p:sp>
    </p:spTree>
    <p:extLst>
      <p:ext uri="{BB962C8B-B14F-4D97-AF65-F5344CB8AC3E}">
        <p14:creationId xmlns:p14="http://schemas.microsoft.com/office/powerpoint/2010/main" val="2560336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5" name="组合 733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CFE8967E-F867-EC56-B8E4-B4B33B8EBEFB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2508983" y="1329317"/>
            <a:ext cx="7307063" cy="3261538"/>
            <a:chOff x="1764553" y="1495641"/>
            <a:chExt cx="8662894" cy="3866719"/>
          </a:xfrm>
          <a:solidFill>
            <a:schemeClr val="accent5"/>
          </a:solidFill>
        </p:grpSpPr>
        <p:grpSp>
          <p:nvGrpSpPr>
            <p:cNvPr id="736" name="îŝlîḑè">
              <a:extLst>
                <a:ext uri="{FF2B5EF4-FFF2-40B4-BE49-F238E27FC236}">
                  <a16:creationId xmlns:a16="http://schemas.microsoft.com/office/drawing/2014/main" id="{7532C070-2759-2291-1969-E67D19E78E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57118" y="3404213"/>
              <a:ext cx="4319414" cy="687327"/>
              <a:chOff x="392" y="1598"/>
              <a:chExt cx="2872" cy="457"/>
            </a:xfrm>
            <a:grpFill/>
          </p:grpSpPr>
          <p:sp>
            <p:nvSpPr>
              <p:cNvPr id="1267" name="iṡļïḍê">
                <a:extLst>
                  <a:ext uri="{FF2B5EF4-FFF2-40B4-BE49-F238E27FC236}">
                    <a16:creationId xmlns:a16="http://schemas.microsoft.com/office/drawing/2014/main" id="{B9A27E36-03D7-86C0-0493-A6D7C803FD09}"/>
                  </a:ext>
                </a:extLst>
              </p:cNvPr>
              <p:cNvSpPr/>
              <p:nvPr/>
            </p:nvSpPr>
            <p:spPr bwMode="auto">
              <a:xfrm>
                <a:off x="3071" y="1598"/>
                <a:ext cx="186" cy="34"/>
              </a:xfrm>
              <a:custGeom>
                <a:avLst/>
                <a:gdLst>
                  <a:gd name="T0" fmla="*/ 97 w 97"/>
                  <a:gd name="T1" fmla="*/ 18 h 18"/>
                  <a:gd name="T2" fmla="*/ 32 w 97"/>
                  <a:gd name="T3" fmla="*/ 18 h 18"/>
                  <a:gd name="T4" fmla="*/ 9 w 97"/>
                  <a:gd name="T5" fmla="*/ 14 h 18"/>
                  <a:gd name="T6" fmla="*/ 12 w 97"/>
                  <a:gd name="T7" fmla="*/ 2 h 18"/>
                  <a:gd name="T8" fmla="*/ 55 w 97"/>
                  <a:gd name="T9" fmla="*/ 6 h 18"/>
                  <a:gd name="T10" fmla="*/ 70 w 97"/>
                  <a:gd name="T11" fmla="*/ 12 h 18"/>
                  <a:gd name="T12" fmla="*/ 81 w 97"/>
                  <a:gd name="T13" fmla="*/ 5 h 18"/>
                  <a:gd name="T14" fmla="*/ 97 w 97"/>
                  <a:gd name="T15" fmla="*/ 14 h 18"/>
                  <a:gd name="T16" fmla="*/ 97 w 97"/>
                  <a:gd name="T1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7" h="18">
                    <a:moveTo>
                      <a:pt x="97" y="18"/>
                    </a:moveTo>
                    <a:cubicBezTo>
                      <a:pt x="32" y="18"/>
                      <a:pt x="32" y="18"/>
                      <a:pt x="32" y="18"/>
                    </a:cubicBezTo>
                    <a:cubicBezTo>
                      <a:pt x="24" y="16"/>
                      <a:pt x="14" y="16"/>
                      <a:pt x="9" y="14"/>
                    </a:cubicBezTo>
                    <a:cubicBezTo>
                      <a:pt x="4" y="11"/>
                      <a:pt x="0" y="4"/>
                      <a:pt x="12" y="2"/>
                    </a:cubicBezTo>
                    <a:cubicBezTo>
                      <a:pt x="25" y="0"/>
                      <a:pt x="49" y="4"/>
                      <a:pt x="55" y="6"/>
                    </a:cubicBezTo>
                    <a:cubicBezTo>
                      <a:pt x="61" y="8"/>
                      <a:pt x="70" y="12"/>
                      <a:pt x="70" y="12"/>
                    </a:cubicBezTo>
                    <a:cubicBezTo>
                      <a:pt x="70" y="12"/>
                      <a:pt x="67" y="5"/>
                      <a:pt x="81" y="5"/>
                    </a:cubicBezTo>
                    <a:cubicBezTo>
                      <a:pt x="94" y="5"/>
                      <a:pt x="97" y="6"/>
                      <a:pt x="97" y="14"/>
                    </a:cubicBezTo>
                    <a:cubicBezTo>
                      <a:pt x="97" y="16"/>
                      <a:pt x="97" y="17"/>
                      <a:pt x="97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68" name="íṡ1ïḑè">
                <a:extLst>
                  <a:ext uri="{FF2B5EF4-FFF2-40B4-BE49-F238E27FC236}">
                    <a16:creationId xmlns:a16="http://schemas.microsoft.com/office/drawing/2014/main" id="{14111292-CBF0-3822-DE25-0E1F6D9ED059}"/>
                  </a:ext>
                </a:extLst>
              </p:cNvPr>
              <p:cNvSpPr/>
              <p:nvPr/>
            </p:nvSpPr>
            <p:spPr bwMode="auto">
              <a:xfrm>
                <a:off x="3071" y="1598"/>
                <a:ext cx="186" cy="38"/>
              </a:xfrm>
              <a:custGeom>
                <a:avLst/>
                <a:gdLst>
                  <a:gd name="T0" fmla="*/ 97 w 97"/>
                  <a:gd name="T1" fmla="*/ 20 h 20"/>
                  <a:gd name="T2" fmla="*/ 36 w 97"/>
                  <a:gd name="T3" fmla="*/ 20 h 20"/>
                  <a:gd name="T4" fmla="*/ 9 w 97"/>
                  <a:gd name="T5" fmla="*/ 14 h 20"/>
                  <a:gd name="T6" fmla="*/ 12 w 97"/>
                  <a:gd name="T7" fmla="*/ 2 h 20"/>
                  <a:gd name="T8" fmla="*/ 55 w 97"/>
                  <a:gd name="T9" fmla="*/ 6 h 20"/>
                  <a:gd name="T10" fmla="*/ 70 w 97"/>
                  <a:gd name="T11" fmla="*/ 12 h 20"/>
                  <a:gd name="T12" fmla="*/ 81 w 97"/>
                  <a:gd name="T13" fmla="*/ 5 h 20"/>
                  <a:gd name="T14" fmla="*/ 97 w 97"/>
                  <a:gd name="T15" fmla="*/ 14 h 20"/>
                  <a:gd name="T16" fmla="*/ 97 w 97"/>
                  <a:gd name="T17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7" h="20">
                    <a:moveTo>
                      <a:pt x="97" y="20"/>
                    </a:moveTo>
                    <a:cubicBezTo>
                      <a:pt x="36" y="20"/>
                      <a:pt x="36" y="20"/>
                      <a:pt x="36" y="20"/>
                    </a:cubicBezTo>
                    <a:cubicBezTo>
                      <a:pt x="28" y="16"/>
                      <a:pt x="15" y="16"/>
                      <a:pt x="9" y="14"/>
                    </a:cubicBezTo>
                    <a:cubicBezTo>
                      <a:pt x="4" y="11"/>
                      <a:pt x="0" y="4"/>
                      <a:pt x="12" y="2"/>
                    </a:cubicBezTo>
                    <a:cubicBezTo>
                      <a:pt x="25" y="0"/>
                      <a:pt x="49" y="4"/>
                      <a:pt x="55" y="6"/>
                    </a:cubicBezTo>
                    <a:cubicBezTo>
                      <a:pt x="61" y="8"/>
                      <a:pt x="70" y="12"/>
                      <a:pt x="70" y="12"/>
                    </a:cubicBezTo>
                    <a:cubicBezTo>
                      <a:pt x="70" y="12"/>
                      <a:pt x="67" y="5"/>
                      <a:pt x="81" y="5"/>
                    </a:cubicBezTo>
                    <a:cubicBezTo>
                      <a:pt x="94" y="5"/>
                      <a:pt x="97" y="6"/>
                      <a:pt x="97" y="14"/>
                    </a:cubicBezTo>
                    <a:cubicBezTo>
                      <a:pt x="97" y="16"/>
                      <a:pt x="97" y="18"/>
                      <a:pt x="97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69" name="íṣliḓè">
                <a:extLst>
                  <a:ext uri="{FF2B5EF4-FFF2-40B4-BE49-F238E27FC236}">
                    <a16:creationId xmlns:a16="http://schemas.microsoft.com/office/drawing/2014/main" id="{48060555-374F-FDA8-929F-519D467B36BD}"/>
                  </a:ext>
                </a:extLst>
              </p:cNvPr>
              <p:cNvSpPr/>
              <p:nvPr/>
            </p:nvSpPr>
            <p:spPr bwMode="auto">
              <a:xfrm>
                <a:off x="3071" y="1604"/>
                <a:ext cx="186" cy="34"/>
              </a:xfrm>
              <a:custGeom>
                <a:avLst/>
                <a:gdLst>
                  <a:gd name="T0" fmla="*/ 11 w 97"/>
                  <a:gd name="T1" fmla="*/ 0 h 18"/>
                  <a:gd name="T2" fmla="*/ 36 w 97"/>
                  <a:gd name="T3" fmla="*/ 0 h 18"/>
                  <a:gd name="T4" fmla="*/ 55 w 97"/>
                  <a:gd name="T5" fmla="*/ 3 h 18"/>
                  <a:gd name="T6" fmla="*/ 70 w 97"/>
                  <a:gd name="T7" fmla="*/ 9 h 18"/>
                  <a:gd name="T8" fmla="*/ 81 w 97"/>
                  <a:gd name="T9" fmla="*/ 2 h 18"/>
                  <a:gd name="T10" fmla="*/ 97 w 97"/>
                  <a:gd name="T11" fmla="*/ 11 h 18"/>
                  <a:gd name="T12" fmla="*/ 97 w 97"/>
                  <a:gd name="T13" fmla="*/ 18 h 18"/>
                  <a:gd name="T14" fmla="*/ 38 w 97"/>
                  <a:gd name="T15" fmla="*/ 18 h 18"/>
                  <a:gd name="T16" fmla="*/ 36 w 97"/>
                  <a:gd name="T17" fmla="*/ 17 h 18"/>
                  <a:gd name="T18" fmla="*/ 9 w 97"/>
                  <a:gd name="T19" fmla="*/ 11 h 18"/>
                  <a:gd name="T20" fmla="*/ 11 w 97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" h="18">
                    <a:moveTo>
                      <a:pt x="11" y="0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44" y="1"/>
                      <a:pt x="52" y="2"/>
                      <a:pt x="55" y="3"/>
                    </a:cubicBezTo>
                    <a:cubicBezTo>
                      <a:pt x="61" y="5"/>
                      <a:pt x="70" y="9"/>
                      <a:pt x="70" y="9"/>
                    </a:cubicBezTo>
                    <a:cubicBezTo>
                      <a:pt x="70" y="9"/>
                      <a:pt x="67" y="2"/>
                      <a:pt x="81" y="2"/>
                    </a:cubicBezTo>
                    <a:cubicBezTo>
                      <a:pt x="94" y="2"/>
                      <a:pt x="97" y="3"/>
                      <a:pt x="97" y="11"/>
                    </a:cubicBezTo>
                    <a:cubicBezTo>
                      <a:pt x="97" y="14"/>
                      <a:pt x="97" y="16"/>
                      <a:pt x="97" y="18"/>
                    </a:cubicBezTo>
                    <a:cubicBezTo>
                      <a:pt x="38" y="18"/>
                      <a:pt x="38" y="18"/>
                      <a:pt x="38" y="18"/>
                    </a:cubicBezTo>
                    <a:cubicBezTo>
                      <a:pt x="37" y="18"/>
                      <a:pt x="37" y="17"/>
                      <a:pt x="36" y="17"/>
                    </a:cubicBezTo>
                    <a:cubicBezTo>
                      <a:pt x="29" y="13"/>
                      <a:pt x="15" y="13"/>
                      <a:pt x="9" y="11"/>
                    </a:cubicBezTo>
                    <a:cubicBezTo>
                      <a:pt x="4" y="9"/>
                      <a:pt x="0" y="2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70" name="íś1ïḓe">
                <a:extLst>
                  <a:ext uri="{FF2B5EF4-FFF2-40B4-BE49-F238E27FC236}">
                    <a16:creationId xmlns:a16="http://schemas.microsoft.com/office/drawing/2014/main" id="{DBCB6EC0-8830-7AF6-B930-7C93978A1DE9}"/>
                  </a:ext>
                </a:extLst>
              </p:cNvPr>
              <p:cNvSpPr/>
              <p:nvPr/>
            </p:nvSpPr>
            <p:spPr bwMode="auto">
              <a:xfrm>
                <a:off x="3073" y="1606"/>
                <a:ext cx="184" cy="34"/>
              </a:xfrm>
              <a:custGeom>
                <a:avLst/>
                <a:gdLst>
                  <a:gd name="T0" fmla="*/ 6 w 96"/>
                  <a:gd name="T1" fmla="*/ 0 h 18"/>
                  <a:gd name="T2" fmla="*/ 45 w 96"/>
                  <a:gd name="T3" fmla="*/ 0 h 18"/>
                  <a:gd name="T4" fmla="*/ 54 w 96"/>
                  <a:gd name="T5" fmla="*/ 2 h 18"/>
                  <a:gd name="T6" fmla="*/ 69 w 96"/>
                  <a:gd name="T7" fmla="*/ 8 h 18"/>
                  <a:gd name="T8" fmla="*/ 80 w 96"/>
                  <a:gd name="T9" fmla="*/ 1 h 18"/>
                  <a:gd name="T10" fmla="*/ 96 w 96"/>
                  <a:gd name="T11" fmla="*/ 10 h 18"/>
                  <a:gd name="T12" fmla="*/ 96 w 96"/>
                  <a:gd name="T13" fmla="*/ 18 h 18"/>
                  <a:gd name="T14" fmla="*/ 39 w 96"/>
                  <a:gd name="T15" fmla="*/ 18 h 18"/>
                  <a:gd name="T16" fmla="*/ 35 w 96"/>
                  <a:gd name="T17" fmla="*/ 16 h 18"/>
                  <a:gd name="T18" fmla="*/ 8 w 96"/>
                  <a:gd name="T19" fmla="*/ 10 h 18"/>
                  <a:gd name="T20" fmla="*/ 6 w 96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18">
                    <a:moveTo>
                      <a:pt x="6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49" y="1"/>
                      <a:pt x="52" y="1"/>
                      <a:pt x="54" y="2"/>
                    </a:cubicBezTo>
                    <a:cubicBezTo>
                      <a:pt x="60" y="4"/>
                      <a:pt x="69" y="8"/>
                      <a:pt x="69" y="8"/>
                    </a:cubicBezTo>
                    <a:cubicBezTo>
                      <a:pt x="69" y="8"/>
                      <a:pt x="66" y="1"/>
                      <a:pt x="80" y="1"/>
                    </a:cubicBezTo>
                    <a:cubicBezTo>
                      <a:pt x="93" y="1"/>
                      <a:pt x="96" y="2"/>
                      <a:pt x="96" y="10"/>
                    </a:cubicBezTo>
                    <a:cubicBezTo>
                      <a:pt x="96" y="13"/>
                      <a:pt x="96" y="16"/>
                      <a:pt x="96" y="18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37" y="17"/>
                      <a:pt x="36" y="16"/>
                      <a:pt x="35" y="16"/>
                    </a:cubicBezTo>
                    <a:cubicBezTo>
                      <a:pt x="28" y="12"/>
                      <a:pt x="14" y="12"/>
                      <a:pt x="8" y="10"/>
                    </a:cubicBezTo>
                    <a:cubicBezTo>
                      <a:pt x="4" y="8"/>
                      <a:pt x="0" y="3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71" name="î$1íďe">
                <a:extLst>
                  <a:ext uri="{FF2B5EF4-FFF2-40B4-BE49-F238E27FC236}">
                    <a16:creationId xmlns:a16="http://schemas.microsoft.com/office/drawing/2014/main" id="{65074845-282D-9854-A1FE-8576FD49D3BE}"/>
                  </a:ext>
                </a:extLst>
              </p:cNvPr>
              <p:cNvSpPr/>
              <p:nvPr/>
            </p:nvSpPr>
            <p:spPr bwMode="auto">
              <a:xfrm>
                <a:off x="3075" y="1607"/>
                <a:ext cx="182" cy="37"/>
              </a:xfrm>
              <a:custGeom>
                <a:avLst/>
                <a:gdLst>
                  <a:gd name="T0" fmla="*/ 3 w 95"/>
                  <a:gd name="T1" fmla="*/ 0 h 19"/>
                  <a:gd name="T2" fmla="*/ 50 w 95"/>
                  <a:gd name="T3" fmla="*/ 0 h 19"/>
                  <a:gd name="T4" fmla="*/ 53 w 95"/>
                  <a:gd name="T5" fmla="*/ 1 h 19"/>
                  <a:gd name="T6" fmla="*/ 68 w 95"/>
                  <a:gd name="T7" fmla="*/ 7 h 19"/>
                  <a:gd name="T8" fmla="*/ 74 w 95"/>
                  <a:gd name="T9" fmla="*/ 0 h 19"/>
                  <a:gd name="T10" fmla="*/ 87 w 95"/>
                  <a:gd name="T11" fmla="*/ 0 h 19"/>
                  <a:gd name="T12" fmla="*/ 95 w 95"/>
                  <a:gd name="T13" fmla="*/ 9 h 19"/>
                  <a:gd name="T14" fmla="*/ 95 w 95"/>
                  <a:gd name="T15" fmla="*/ 19 h 19"/>
                  <a:gd name="T16" fmla="*/ 39 w 95"/>
                  <a:gd name="T17" fmla="*/ 19 h 19"/>
                  <a:gd name="T18" fmla="*/ 34 w 95"/>
                  <a:gd name="T19" fmla="*/ 15 h 19"/>
                  <a:gd name="T20" fmla="*/ 7 w 95"/>
                  <a:gd name="T21" fmla="*/ 9 h 19"/>
                  <a:gd name="T22" fmla="*/ 3 w 95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5" h="19">
                    <a:moveTo>
                      <a:pt x="3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1" y="1"/>
                      <a:pt x="52" y="1"/>
                      <a:pt x="53" y="1"/>
                    </a:cubicBezTo>
                    <a:cubicBezTo>
                      <a:pt x="59" y="3"/>
                      <a:pt x="68" y="7"/>
                      <a:pt x="68" y="7"/>
                    </a:cubicBezTo>
                    <a:cubicBezTo>
                      <a:pt x="68" y="7"/>
                      <a:pt x="66" y="2"/>
                      <a:pt x="74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93" y="1"/>
                      <a:pt x="95" y="3"/>
                      <a:pt x="95" y="9"/>
                    </a:cubicBezTo>
                    <a:cubicBezTo>
                      <a:pt x="95" y="12"/>
                      <a:pt x="95" y="15"/>
                      <a:pt x="95" y="19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37" y="17"/>
                      <a:pt x="36" y="16"/>
                      <a:pt x="34" y="15"/>
                    </a:cubicBezTo>
                    <a:cubicBezTo>
                      <a:pt x="27" y="11"/>
                      <a:pt x="13" y="11"/>
                      <a:pt x="7" y="9"/>
                    </a:cubicBezTo>
                    <a:cubicBezTo>
                      <a:pt x="4" y="7"/>
                      <a:pt x="0" y="3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72" name="iSḻíďe">
                <a:extLst>
                  <a:ext uri="{FF2B5EF4-FFF2-40B4-BE49-F238E27FC236}">
                    <a16:creationId xmlns:a16="http://schemas.microsoft.com/office/drawing/2014/main" id="{62DEBFE6-4186-E1CB-8A98-1B75207DE9B5}"/>
                  </a:ext>
                </a:extLst>
              </p:cNvPr>
              <p:cNvSpPr/>
              <p:nvPr/>
            </p:nvSpPr>
            <p:spPr bwMode="auto">
              <a:xfrm>
                <a:off x="3077" y="1611"/>
                <a:ext cx="180" cy="35"/>
              </a:xfrm>
              <a:custGeom>
                <a:avLst/>
                <a:gdLst>
                  <a:gd name="T0" fmla="*/ 1 w 94"/>
                  <a:gd name="T1" fmla="*/ 0 h 18"/>
                  <a:gd name="T2" fmla="*/ 53 w 94"/>
                  <a:gd name="T3" fmla="*/ 0 h 18"/>
                  <a:gd name="T4" fmla="*/ 67 w 94"/>
                  <a:gd name="T5" fmla="*/ 5 h 18"/>
                  <a:gd name="T6" fmla="*/ 69 w 94"/>
                  <a:gd name="T7" fmla="*/ 0 h 18"/>
                  <a:gd name="T8" fmla="*/ 91 w 94"/>
                  <a:gd name="T9" fmla="*/ 0 h 18"/>
                  <a:gd name="T10" fmla="*/ 94 w 94"/>
                  <a:gd name="T11" fmla="*/ 7 h 18"/>
                  <a:gd name="T12" fmla="*/ 94 w 94"/>
                  <a:gd name="T13" fmla="*/ 18 h 18"/>
                  <a:gd name="T14" fmla="*/ 39 w 94"/>
                  <a:gd name="T15" fmla="*/ 18 h 18"/>
                  <a:gd name="T16" fmla="*/ 33 w 94"/>
                  <a:gd name="T17" fmla="*/ 13 h 18"/>
                  <a:gd name="T18" fmla="*/ 6 w 94"/>
                  <a:gd name="T19" fmla="*/ 7 h 18"/>
                  <a:gd name="T20" fmla="*/ 1 w 94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18">
                    <a:moveTo>
                      <a:pt x="1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9" y="2"/>
                      <a:pt x="67" y="5"/>
                      <a:pt x="67" y="5"/>
                    </a:cubicBezTo>
                    <a:cubicBezTo>
                      <a:pt x="67" y="5"/>
                      <a:pt x="66" y="2"/>
                      <a:pt x="69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3" y="1"/>
                      <a:pt x="94" y="3"/>
                      <a:pt x="94" y="7"/>
                    </a:cubicBezTo>
                    <a:cubicBezTo>
                      <a:pt x="94" y="11"/>
                      <a:pt x="94" y="14"/>
                      <a:pt x="94" y="18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37" y="16"/>
                      <a:pt x="35" y="14"/>
                      <a:pt x="33" y="13"/>
                    </a:cubicBezTo>
                    <a:cubicBezTo>
                      <a:pt x="26" y="9"/>
                      <a:pt x="12" y="9"/>
                      <a:pt x="6" y="7"/>
                    </a:cubicBezTo>
                    <a:cubicBezTo>
                      <a:pt x="3" y="5"/>
                      <a:pt x="0" y="2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73" name="ïs1îḍé">
                <a:extLst>
                  <a:ext uri="{FF2B5EF4-FFF2-40B4-BE49-F238E27FC236}">
                    <a16:creationId xmlns:a16="http://schemas.microsoft.com/office/drawing/2014/main" id="{1287F80C-E344-9029-3AA2-A647A074B1D7}"/>
                  </a:ext>
                </a:extLst>
              </p:cNvPr>
              <p:cNvSpPr/>
              <p:nvPr/>
            </p:nvSpPr>
            <p:spPr bwMode="auto">
              <a:xfrm>
                <a:off x="3079" y="1613"/>
                <a:ext cx="180" cy="35"/>
              </a:xfrm>
              <a:custGeom>
                <a:avLst/>
                <a:gdLst>
                  <a:gd name="T0" fmla="*/ 0 w 94"/>
                  <a:gd name="T1" fmla="*/ 0 h 18"/>
                  <a:gd name="T2" fmla="*/ 56 w 94"/>
                  <a:gd name="T3" fmla="*/ 0 h 18"/>
                  <a:gd name="T4" fmla="*/ 66 w 94"/>
                  <a:gd name="T5" fmla="*/ 4 h 18"/>
                  <a:gd name="T6" fmla="*/ 67 w 94"/>
                  <a:gd name="T7" fmla="*/ 0 h 18"/>
                  <a:gd name="T8" fmla="*/ 91 w 94"/>
                  <a:gd name="T9" fmla="*/ 0 h 18"/>
                  <a:gd name="T10" fmla="*/ 93 w 94"/>
                  <a:gd name="T11" fmla="*/ 6 h 18"/>
                  <a:gd name="T12" fmla="*/ 94 w 94"/>
                  <a:gd name="T13" fmla="*/ 18 h 18"/>
                  <a:gd name="T14" fmla="*/ 39 w 94"/>
                  <a:gd name="T15" fmla="*/ 18 h 18"/>
                  <a:gd name="T16" fmla="*/ 32 w 94"/>
                  <a:gd name="T17" fmla="*/ 12 h 18"/>
                  <a:gd name="T18" fmla="*/ 5 w 94"/>
                  <a:gd name="T19" fmla="*/ 6 h 18"/>
                  <a:gd name="T20" fmla="*/ 0 w 94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18">
                    <a:moveTo>
                      <a:pt x="0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61" y="2"/>
                      <a:pt x="66" y="4"/>
                      <a:pt x="66" y="4"/>
                    </a:cubicBezTo>
                    <a:cubicBezTo>
                      <a:pt x="66" y="4"/>
                      <a:pt x="65" y="2"/>
                      <a:pt x="67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3" y="1"/>
                      <a:pt x="93" y="3"/>
                      <a:pt x="93" y="6"/>
                    </a:cubicBezTo>
                    <a:cubicBezTo>
                      <a:pt x="93" y="10"/>
                      <a:pt x="93" y="14"/>
                      <a:pt x="94" y="18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37" y="15"/>
                      <a:pt x="34" y="13"/>
                      <a:pt x="32" y="12"/>
                    </a:cubicBezTo>
                    <a:cubicBezTo>
                      <a:pt x="25" y="8"/>
                      <a:pt x="11" y="8"/>
                      <a:pt x="5" y="6"/>
                    </a:cubicBezTo>
                    <a:cubicBezTo>
                      <a:pt x="3" y="5"/>
                      <a:pt x="0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74" name="íšḻïḓè">
                <a:extLst>
                  <a:ext uri="{FF2B5EF4-FFF2-40B4-BE49-F238E27FC236}">
                    <a16:creationId xmlns:a16="http://schemas.microsoft.com/office/drawing/2014/main" id="{C41CAF8E-0060-404C-D892-96A8ADCF46C4}"/>
                  </a:ext>
                </a:extLst>
              </p:cNvPr>
              <p:cNvSpPr/>
              <p:nvPr/>
            </p:nvSpPr>
            <p:spPr bwMode="auto">
              <a:xfrm>
                <a:off x="3079" y="1615"/>
                <a:ext cx="180" cy="35"/>
              </a:xfrm>
              <a:custGeom>
                <a:avLst/>
                <a:gdLst>
                  <a:gd name="T0" fmla="*/ 0 w 94"/>
                  <a:gd name="T1" fmla="*/ 0 h 18"/>
                  <a:gd name="T2" fmla="*/ 59 w 94"/>
                  <a:gd name="T3" fmla="*/ 0 h 18"/>
                  <a:gd name="T4" fmla="*/ 66 w 94"/>
                  <a:gd name="T5" fmla="*/ 3 h 18"/>
                  <a:gd name="T6" fmla="*/ 66 w 94"/>
                  <a:gd name="T7" fmla="*/ 0 h 18"/>
                  <a:gd name="T8" fmla="*/ 92 w 94"/>
                  <a:gd name="T9" fmla="*/ 0 h 18"/>
                  <a:gd name="T10" fmla="*/ 93 w 94"/>
                  <a:gd name="T11" fmla="*/ 5 h 18"/>
                  <a:gd name="T12" fmla="*/ 94 w 94"/>
                  <a:gd name="T13" fmla="*/ 18 h 18"/>
                  <a:gd name="T14" fmla="*/ 41 w 94"/>
                  <a:gd name="T15" fmla="*/ 18 h 18"/>
                  <a:gd name="T16" fmla="*/ 32 w 94"/>
                  <a:gd name="T17" fmla="*/ 11 h 18"/>
                  <a:gd name="T18" fmla="*/ 5 w 94"/>
                  <a:gd name="T19" fmla="*/ 5 h 18"/>
                  <a:gd name="T20" fmla="*/ 0 w 94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18">
                    <a:moveTo>
                      <a:pt x="0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63" y="2"/>
                      <a:pt x="66" y="3"/>
                      <a:pt x="66" y="3"/>
                    </a:cubicBezTo>
                    <a:cubicBezTo>
                      <a:pt x="66" y="3"/>
                      <a:pt x="65" y="2"/>
                      <a:pt x="66" y="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3" y="1"/>
                      <a:pt x="93" y="3"/>
                      <a:pt x="93" y="5"/>
                    </a:cubicBezTo>
                    <a:cubicBezTo>
                      <a:pt x="93" y="9"/>
                      <a:pt x="93" y="14"/>
                      <a:pt x="94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8" y="15"/>
                      <a:pt x="34" y="12"/>
                      <a:pt x="32" y="11"/>
                    </a:cubicBezTo>
                    <a:cubicBezTo>
                      <a:pt x="25" y="7"/>
                      <a:pt x="11" y="7"/>
                      <a:pt x="5" y="5"/>
                    </a:cubicBezTo>
                    <a:cubicBezTo>
                      <a:pt x="3" y="4"/>
                      <a:pt x="1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75" name="iSľide">
                <a:extLst>
                  <a:ext uri="{FF2B5EF4-FFF2-40B4-BE49-F238E27FC236}">
                    <a16:creationId xmlns:a16="http://schemas.microsoft.com/office/drawing/2014/main" id="{150ADACC-B6AD-BA69-9E67-49D6C9A7994C}"/>
                  </a:ext>
                </a:extLst>
              </p:cNvPr>
              <p:cNvSpPr/>
              <p:nvPr/>
            </p:nvSpPr>
            <p:spPr bwMode="auto">
              <a:xfrm>
                <a:off x="3081" y="1617"/>
                <a:ext cx="178" cy="36"/>
              </a:xfrm>
              <a:custGeom>
                <a:avLst/>
                <a:gdLst>
                  <a:gd name="T0" fmla="*/ 0 w 93"/>
                  <a:gd name="T1" fmla="*/ 0 h 19"/>
                  <a:gd name="T2" fmla="*/ 61 w 93"/>
                  <a:gd name="T3" fmla="*/ 0 h 19"/>
                  <a:gd name="T4" fmla="*/ 65 w 93"/>
                  <a:gd name="T5" fmla="*/ 2 h 19"/>
                  <a:gd name="T6" fmla="*/ 65 w 93"/>
                  <a:gd name="T7" fmla="*/ 0 h 19"/>
                  <a:gd name="T8" fmla="*/ 92 w 93"/>
                  <a:gd name="T9" fmla="*/ 0 h 19"/>
                  <a:gd name="T10" fmla="*/ 92 w 93"/>
                  <a:gd name="T11" fmla="*/ 4 h 19"/>
                  <a:gd name="T12" fmla="*/ 93 w 93"/>
                  <a:gd name="T13" fmla="*/ 19 h 19"/>
                  <a:gd name="T14" fmla="*/ 41 w 93"/>
                  <a:gd name="T15" fmla="*/ 19 h 19"/>
                  <a:gd name="T16" fmla="*/ 31 w 93"/>
                  <a:gd name="T17" fmla="*/ 10 h 19"/>
                  <a:gd name="T18" fmla="*/ 4 w 93"/>
                  <a:gd name="T19" fmla="*/ 4 h 19"/>
                  <a:gd name="T20" fmla="*/ 0 w 93"/>
                  <a:gd name="T2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3" h="19">
                    <a:moveTo>
                      <a:pt x="0" y="0"/>
                    </a:moveTo>
                    <a:cubicBezTo>
                      <a:pt x="61" y="0"/>
                      <a:pt x="61" y="0"/>
                      <a:pt x="61" y="0"/>
                    </a:cubicBezTo>
                    <a:cubicBezTo>
                      <a:pt x="63" y="2"/>
                      <a:pt x="65" y="2"/>
                      <a:pt x="65" y="2"/>
                    </a:cubicBezTo>
                    <a:cubicBezTo>
                      <a:pt x="65" y="2"/>
                      <a:pt x="65" y="2"/>
                      <a:pt x="65" y="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2" y="2"/>
                      <a:pt x="92" y="3"/>
                      <a:pt x="92" y="4"/>
                    </a:cubicBezTo>
                    <a:cubicBezTo>
                      <a:pt x="92" y="9"/>
                      <a:pt x="92" y="14"/>
                      <a:pt x="93" y="19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37" y="15"/>
                      <a:pt x="34" y="11"/>
                      <a:pt x="31" y="10"/>
                    </a:cubicBezTo>
                    <a:cubicBezTo>
                      <a:pt x="24" y="6"/>
                      <a:pt x="10" y="6"/>
                      <a:pt x="4" y="4"/>
                    </a:cubicBezTo>
                    <a:cubicBezTo>
                      <a:pt x="3" y="3"/>
                      <a:pt x="1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76" name="isļíde">
                <a:extLst>
                  <a:ext uri="{FF2B5EF4-FFF2-40B4-BE49-F238E27FC236}">
                    <a16:creationId xmlns:a16="http://schemas.microsoft.com/office/drawing/2014/main" id="{DEBC1811-3CC9-D1F3-9F07-26155751EFB6}"/>
                  </a:ext>
                </a:extLst>
              </p:cNvPr>
              <p:cNvSpPr/>
              <p:nvPr/>
            </p:nvSpPr>
            <p:spPr bwMode="auto">
              <a:xfrm>
                <a:off x="3083" y="1621"/>
                <a:ext cx="176" cy="34"/>
              </a:xfrm>
              <a:custGeom>
                <a:avLst/>
                <a:gdLst>
                  <a:gd name="T0" fmla="*/ 0 w 92"/>
                  <a:gd name="T1" fmla="*/ 0 h 18"/>
                  <a:gd name="T2" fmla="*/ 62 w 92"/>
                  <a:gd name="T3" fmla="*/ 0 h 18"/>
                  <a:gd name="T4" fmla="*/ 64 w 92"/>
                  <a:gd name="T5" fmla="*/ 0 h 18"/>
                  <a:gd name="T6" fmla="*/ 64 w 92"/>
                  <a:gd name="T7" fmla="*/ 0 h 18"/>
                  <a:gd name="T8" fmla="*/ 91 w 92"/>
                  <a:gd name="T9" fmla="*/ 0 h 18"/>
                  <a:gd name="T10" fmla="*/ 91 w 92"/>
                  <a:gd name="T11" fmla="*/ 2 h 18"/>
                  <a:gd name="T12" fmla="*/ 92 w 92"/>
                  <a:gd name="T13" fmla="*/ 18 h 18"/>
                  <a:gd name="T14" fmla="*/ 41 w 92"/>
                  <a:gd name="T15" fmla="*/ 18 h 18"/>
                  <a:gd name="T16" fmla="*/ 30 w 92"/>
                  <a:gd name="T17" fmla="*/ 8 h 18"/>
                  <a:gd name="T18" fmla="*/ 3 w 92"/>
                  <a:gd name="T19" fmla="*/ 2 h 18"/>
                  <a:gd name="T20" fmla="*/ 0 w 92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2" h="18">
                    <a:moveTo>
                      <a:pt x="0" y="0"/>
                    </a:moveTo>
                    <a:cubicBezTo>
                      <a:pt x="62" y="0"/>
                      <a:pt x="62" y="0"/>
                      <a:pt x="62" y="0"/>
                    </a:cubicBezTo>
                    <a:cubicBezTo>
                      <a:pt x="63" y="0"/>
                      <a:pt x="64" y="0"/>
                      <a:pt x="64" y="0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1" y="1"/>
                      <a:pt x="91" y="1"/>
                      <a:pt x="91" y="2"/>
                    </a:cubicBezTo>
                    <a:cubicBezTo>
                      <a:pt x="91" y="7"/>
                      <a:pt x="91" y="13"/>
                      <a:pt x="92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7" y="13"/>
                      <a:pt x="33" y="9"/>
                      <a:pt x="30" y="8"/>
                    </a:cubicBezTo>
                    <a:cubicBezTo>
                      <a:pt x="23" y="4"/>
                      <a:pt x="9" y="4"/>
                      <a:pt x="3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77" name="îşļiḑé">
                <a:extLst>
                  <a:ext uri="{FF2B5EF4-FFF2-40B4-BE49-F238E27FC236}">
                    <a16:creationId xmlns:a16="http://schemas.microsoft.com/office/drawing/2014/main" id="{321B6784-CDF3-4F2F-EAD4-C4534D71B36F}"/>
                  </a:ext>
                </a:extLst>
              </p:cNvPr>
              <p:cNvSpPr/>
              <p:nvPr/>
            </p:nvSpPr>
            <p:spPr bwMode="auto">
              <a:xfrm>
                <a:off x="3087" y="1623"/>
                <a:ext cx="172" cy="34"/>
              </a:xfrm>
              <a:custGeom>
                <a:avLst/>
                <a:gdLst>
                  <a:gd name="T0" fmla="*/ 0 w 90"/>
                  <a:gd name="T1" fmla="*/ 0 h 18"/>
                  <a:gd name="T2" fmla="*/ 89 w 90"/>
                  <a:gd name="T3" fmla="*/ 0 h 18"/>
                  <a:gd name="T4" fmla="*/ 89 w 90"/>
                  <a:gd name="T5" fmla="*/ 1 h 18"/>
                  <a:gd name="T6" fmla="*/ 90 w 90"/>
                  <a:gd name="T7" fmla="*/ 18 h 18"/>
                  <a:gd name="T8" fmla="*/ 40 w 90"/>
                  <a:gd name="T9" fmla="*/ 18 h 18"/>
                  <a:gd name="T10" fmla="*/ 28 w 90"/>
                  <a:gd name="T11" fmla="*/ 7 h 18"/>
                  <a:gd name="T12" fmla="*/ 1 w 90"/>
                  <a:gd name="T13" fmla="*/ 1 h 18"/>
                  <a:gd name="T14" fmla="*/ 0 w 90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0" h="18">
                    <a:moveTo>
                      <a:pt x="0" y="0"/>
                    </a:move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1"/>
                      <a:pt x="89" y="1"/>
                    </a:cubicBezTo>
                    <a:cubicBezTo>
                      <a:pt x="89" y="7"/>
                      <a:pt x="89" y="13"/>
                      <a:pt x="90" y="18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36" y="13"/>
                      <a:pt x="31" y="9"/>
                      <a:pt x="28" y="7"/>
                    </a:cubicBezTo>
                    <a:cubicBezTo>
                      <a:pt x="21" y="3"/>
                      <a:pt x="7" y="3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78" name="îsļiḋé">
                <a:extLst>
                  <a:ext uri="{FF2B5EF4-FFF2-40B4-BE49-F238E27FC236}">
                    <a16:creationId xmlns:a16="http://schemas.microsoft.com/office/drawing/2014/main" id="{9DD003AE-7BE4-F33E-F3D9-F1330949F222}"/>
                  </a:ext>
                </a:extLst>
              </p:cNvPr>
              <p:cNvSpPr/>
              <p:nvPr/>
            </p:nvSpPr>
            <p:spPr bwMode="auto">
              <a:xfrm>
                <a:off x="3090" y="1625"/>
                <a:ext cx="169" cy="36"/>
              </a:xfrm>
              <a:custGeom>
                <a:avLst/>
                <a:gdLst>
                  <a:gd name="T0" fmla="*/ 0 w 88"/>
                  <a:gd name="T1" fmla="*/ 0 h 19"/>
                  <a:gd name="T2" fmla="*/ 87 w 88"/>
                  <a:gd name="T3" fmla="*/ 0 h 19"/>
                  <a:gd name="T4" fmla="*/ 87 w 88"/>
                  <a:gd name="T5" fmla="*/ 0 h 19"/>
                  <a:gd name="T6" fmla="*/ 88 w 88"/>
                  <a:gd name="T7" fmla="*/ 19 h 19"/>
                  <a:gd name="T8" fmla="*/ 39 w 88"/>
                  <a:gd name="T9" fmla="*/ 19 h 19"/>
                  <a:gd name="T10" fmla="*/ 26 w 88"/>
                  <a:gd name="T11" fmla="*/ 6 h 19"/>
                  <a:gd name="T12" fmla="*/ 0 w 88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19">
                    <a:moveTo>
                      <a:pt x="0" y="0"/>
                    </a:moveTo>
                    <a:cubicBezTo>
                      <a:pt x="87" y="0"/>
                      <a:pt x="87" y="0"/>
                      <a:pt x="87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7" y="6"/>
                      <a:pt x="87" y="13"/>
                      <a:pt x="88" y="19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34" y="13"/>
                      <a:pt x="30" y="8"/>
                      <a:pt x="26" y="6"/>
                    </a:cubicBezTo>
                    <a:cubicBezTo>
                      <a:pt x="19" y="3"/>
                      <a:pt x="6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79" name="íṥḻíḑê">
                <a:extLst>
                  <a:ext uri="{FF2B5EF4-FFF2-40B4-BE49-F238E27FC236}">
                    <a16:creationId xmlns:a16="http://schemas.microsoft.com/office/drawing/2014/main" id="{A351EDD4-7FA7-0ABA-09B4-5DB54947F040}"/>
                  </a:ext>
                </a:extLst>
              </p:cNvPr>
              <p:cNvSpPr/>
              <p:nvPr/>
            </p:nvSpPr>
            <p:spPr bwMode="auto">
              <a:xfrm>
                <a:off x="3100" y="1629"/>
                <a:ext cx="159" cy="34"/>
              </a:xfrm>
              <a:custGeom>
                <a:avLst/>
                <a:gdLst>
                  <a:gd name="T0" fmla="*/ 0 w 83"/>
                  <a:gd name="T1" fmla="*/ 0 h 18"/>
                  <a:gd name="T2" fmla="*/ 82 w 83"/>
                  <a:gd name="T3" fmla="*/ 0 h 18"/>
                  <a:gd name="T4" fmla="*/ 83 w 83"/>
                  <a:gd name="T5" fmla="*/ 18 h 18"/>
                  <a:gd name="T6" fmla="*/ 35 w 83"/>
                  <a:gd name="T7" fmla="*/ 18 h 18"/>
                  <a:gd name="T8" fmla="*/ 21 w 83"/>
                  <a:gd name="T9" fmla="*/ 4 h 18"/>
                  <a:gd name="T10" fmla="*/ 0 w 83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3" h="18">
                    <a:moveTo>
                      <a:pt x="0" y="0"/>
                    </a:moveTo>
                    <a:cubicBezTo>
                      <a:pt x="82" y="0"/>
                      <a:pt x="82" y="0"/>
                      <a:pt x="82" y="0"/>
                    </a:cubicBezTo>
                    <a:cubicBezTo>
                      <a:pt x="83" y="5"/>
                      <a:pt x="82" y="12"/>
                      <a:pt x="83" y="18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0" y="11"/>
                      <a:pt x="25" y="6"/>
                      <a:pt x="21" y="4"/>
                    </a:cubicBezTo>
                    <a:cubicBezTo>
                      <a:pt x="15" y="1"/>
                      <a:pt x="7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80" name="íṧļïḍê">
                <a:extLst>
                  <a:ext uri="{FF2B5EF4-FFF2-40B4-BE49-F238E27FC236}">
                    <a16:creationId xmlns:a16="http://schemas.microsoft.com/office/drawing/2014/main" id="{D35B3C67-2E6F-4551-33F3-F2934F874F36}"/>
                  </a:ext>
                </a:extLst>
              </p:cNvPr>
              <p:cNvSpPr/>
              <p:nvPr/>
            </p:nvSpPr>
            <p:spPr bwMode="auto">
              <a:xfrm>
                <a:off x="3115" y="1630"/>
                <a:ext cx="144" cy="35"/>
              </a:xfrm>
              <a:custGeom>
                <a:avLst/>
                <a:gdLst>
                  <a:gd name="T0" fmla="*/ 0 w 75"/>
                  <a:gd name="T1" fmla="*/ 0 h 18"/>
                  <a:gd name="T2" fmla="*/ 74 w 75"/>
                  <a:gd name="T3" fmla="*/ 0 h 18"/>
                  <a:gd name="T4" fmla="*/ 75 w 75"/>
                  <a:gd name="T5" fmla="*/ 18 h 18"/>
                  <a:gd name="T6" fmla="*/ 27 w 75"/>
                  <a:gd name="T7" fmla="*/ 18 h 18"/>
                  <a:gd name="T8" fmla="*/ 13 w 75"/>
                  <a:gd name="T9" fmla="*/ 3 h 18"/>
                  <a:gd name="T10" fmla="*/ 0 w 75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5" h="18">
                    <a:moveTo>
                      <a:pt x="0" y="0"/>
                    </a:moveTo>
                    <a:cubicBezTo>
                      <a:pt x="74" y="0"/>
                      <a:pt x="74" y="0"/>
                      <a:pt x="74" y="0"/>
                    </a:cubicBezTo>
                    <a:cubicBezTo>
                      <a:pt x="75" y="6"/>
                      <a:pt x="74" y="13"/>
                      <a:pt x="75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3" y="11"/>
                      <a:pt x="17" y="5"/>
                      <a:pt x="13" y="3"/>
                    </a:cubicBezTo>
                    <a:cubicBezTo>
                      <a:pt x="10" y="1"/>
                      <a:pt x="5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81" name="îşḻîdê">
                <a:extLst>
                  <a:ext uri="{FF2B5EF4-FFF2-40B4-BE49-F238E27FC236}">
                    <a16:creationId xmlns:a16="http://schemas.microsoft.com/office/drawing/2014/main" id="{D85EB37D-F964-B6A1-A09A-53234300B5B7}"/>
                  </a:ext>
                </a:extLst>
              </p:cNvPr>
              <p:cNvSpPr/>
              <p:nvPr/>
            </p:nvSpPr>
            <p:spPr bwMode="auto">
              <a:xfrm>
                <a:off x="3129" y="1632"/>
                <a:ext cx="130" cy="35"/>
              </a:xfrm>
              <a:custGeom>
                <a:avLst/>
                <a:gdLst>
                  <a:gd name="T0" fmla="*/ 0 w 68"/>
                  <a:gd name="T1" fmla="*/ 0 h 18"/>
                  <a:gd name="T2" fmla="*/ 67 w 68"/>
                  <a:gd name="T3" fmla="*/ 0 h 18"/>
                  <a:gd name="T4" fmla="*/ 68 w 68"/>
                  <a:gd name="T5" fmla="*/ 18 h 18"/>
                  <a:gd name="T6" fmla="*/ 21 w 68"/>
                  <a:gd name="T7" fmla="*/ 18 h 18"/>
                  <a:gd name="T8" fmla="*/ 6 w 68"/>
                  <a:gd name="T9" fmla="*/ 2 h 18"/>
                  <a:gd name="T10" fmla="*/ 0 w 68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8" h="18">
                    <a:moveTo>
                      <a:pt x="0" y="0"/>
                    </a:moveTo>
                    <a:cubicBezTo>
                      <a:pt x="67" y="0"/>
                      <a:pt x="67" y="0"/>
                      <a:pt x="67" y="0"/>
                    </a:cubicBezTo>
                    <a:cubicBezTo>
                      <a:pt x="68" y="6"/>
                      <a:pt x="67" y="13"/>
                      <a:pt x="68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16" y="11"/>
                      <a:pt x="10" y="4"/>
                      <a:pt x="6" y="2"/>
                    </a:cubicBezTo>
                    <a:cubicBezTo>
                      <a:pt x="4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82" name="îṩḻïdè">
                <a:extLst>
                  <a:ext uri="{FF2B5EF4-FFF2-40B4-BE49-F238E27FC236}">
                    <a16:creationId xmlns:a16="http://schemas.microsoft.com/office/drawing/2014/main" id="{D6B3B8AB-0264-6353-4E9C-BCEFFB8C8867}"/>
                  </a:ext>
                </a:extLst>
              </p:cNvPr>
              <p:cNvSpPr/>
              <p:nvPr/>
            </p:nvSpPr>
            <p:spPr bwMode="auto">
              <a:xfrm>
                <a:off x="3136" y="1634"/>
                <a:ext cx="123" cy="37"/>
              </a:xfrm>
              <a:custGeom>
                <a:avLst/>
                <a:gdLst>
                  <a:gd name="T0" fmla="*/ 0 w 64"/>
                  <a:gd name="T1" fmla="*/ 0 h 19"/>
                  <a:gd name="T2" fmla="*/ 63 w 64"/>
                  <a:gd name="T3" fmla="*/ 0 h 19"/>
                  <a:gd name="T4" fmla="*/ 64 w 64"/>
                  <a:gd name="T5" fmla="*/ 19 h 19"/>
                  <a:gd name="T6" fmla="*/ 18 w 64"/>
                  <a:gd name="T7" fmla="*/ 19 h 19"/>
                  <a:gd name="T8" fmla="*/ 2 w 64"/>
                  <a:gd name="T9" fmla="*/ 1 h 19"/>
                  <a:gd name="T10" fmla="*/ 0 w 6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19">
                    <a:moveTo>
                      <a:pt x="0" y="0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64" y="7"/>
                      <a:pt x="64" y="14"/>
                      <a:pt x="64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3" y="11"/>
                      <a:pt x="7" y="3"/>
                      <a:pt x="2" y="1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83" name="iṡlíḍé">
                <a:extLst>
                  <a:ext uri="{FF2B5EF4-FFF2-40B4-BE49-F238E27FC236}">
                    <a16:creationId xmlns:a16="http://schemas.microsoft.com/office/drawing/2014/main" id="{E2E05CA9-DBE1-BDDB-09EC-1B9A93FF8625}"/>
                  </a:ext>
                </a:extLst>
              </p:cNvPr>
              <p:cNvSpPr/>
              <p:nvPr/>
            </p:nvSpPr>
            <p:spPr bwMode="auto">
              <a:xfrm>
                <a:off x="3142" y="1638"/>
                <a:ext cx="119" cy="35"/>
              </a:xfrm>
              <a:custGeom>
                <a:avLst/>
                <a:gdLst>
                  <a:gd name="T0" fmla="*/ 0 w 62"/>
                  <a:gd name="T1" fmla="*/ 0 h 18"/>
                  <a:gd name="T2" fmla="*/ 60 w 62"/>
                  <a:gd name="T3" fmla="*/ 0 h 18"/>
                  <a:gd name="T4" fmla="*/ 62 w 62"/>
                  <a:gd name="T5" fmla="*/ 18 h 18"/>
                  <a:gd name="T6" fmla="*/ 16 w 62"/>
                  <a:gd name="T7" fmla="*/ 18 h 18"/>
                  <a:gd name="T8" fmla="*/ 0 w 62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18">
                    <a:moveTo>
                      <a:pt x="0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61" y="6"/>
                      <a:pt x="61" y="13"/>
                      <a:pt x="62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1" y="10"/>
                      <a:pt x="5" y="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84" name="îşḷîḓé">
                <a:extLst>
                  <a:ext uri="{FF2B5EF4-FFF2-40B4-BE49-F238E27FC236}">
                    <a16:creationId xmlns:a16="http://schemas.microsoft.com/office/drawing/2014/main" id="{6B73FBA2-9027-FB36-3A42-4530689337E3}"/>
                  </a:ext>
                </a:extLst>
              </p:cNvPr>
              <p:cNvSpPr/>
              <p:nvPr/>
            </p:nvSpPr>
            <p:spPr bwMode="auto">
              <a:xfrm>
                <a:off x="3146" y="1640"/>
                <a:ext cx="115" cy="34"/>
              </a:xfrm>
              <a:custGeom>
                <a:avLst/>
                <a:gdLst>
                  <a:gd name="T0" fmla="*/ 0 w 60"/>
                  <a:gd name="T1" fmla="*/ 0 h 18"/>
                  <a:gd name="T2" fmla="*/ 58 w 60"/>
                  <a:gd name="T3" fmla="*/ 0 h 18"/>
                  <a:gd name="T4" fmla="*/ 60 w 60"/>
                  <a:gd name="T5" fmla="*/ 18 h 18"/>
                  <a:gd name="T6" fmla="*/ 15 w 60"/>
                  <a:gd name="T7" fmla="*/ 18 h 18"/>
                  <a:gd name="T8" fmla="*/ 0 w 60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8">
                    <a:moveTo>
                      <a:pt x="0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9" y="7"/>
                      <a:pt x="59" y="14"/>
                      <a:pt x="60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1" y="11"/>
                      <a:pt x="5" y="4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85" name="iṧļîḋè">
                <a:extLst>
                  <a:ext uri="{FF2B5EF4-FFF2-40B4-BE49-F238E27FC236}">
                    <a16:creationId xmlns:a16="http://schemas.microsoft.com/office/drawing/2014/main" id="{D131CC6E-FD01-E6E5-D8BF-FE13C55D0726}"/>
                  </a:ext>
                </a:extLst>
              </p:cNvPr>
              <p:cNvSpPr/>
              <p:nvPr/>
            </p:nvSpPr>
            <p:spPr bwMode="auto">
              <a:xfrm>
                <a:off x="3150" y="1642"/>
                <a:ext cx="111" cy="34"/>
              </a:xfrm>
              <a:custGeom>
                <a:avLst/>
                <a:gdLst>
                  <a:gd name="T0" fmla="*/ 0 w 58"/>
                  <a:gd name="T1" fmla="*/ 0 h 18"/>
                  <a:gd name="T2" fmla="*/ 56 w 58"/>
                  <a:gd name="T3" fmla="*/ 0 h 18"/>
                  <a:gd name="T4" fmla="*/ 58 w 58"/>
                  <a:gd name="T5" fmla="*/ 18 h 18"/>
                  <a:gd name="T6" fmla="*/ 58 w 58"/>
                  <a:gd name="T7" fmla="*/ 18 h 18"/>
                  <a:gd name="T8" fmla="*/ 13 w 58"/>
                  <a:gd name="T9" fmla="*/ 18 h 18"/>
                  <a:gd name="T10" fmla="*/ 0 w 58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8" h="18">
                    <a:moveTo>
                      <a:pt x="0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57" y="7"/>
                      <a:pt x="57" y="13"/>
                      <a:pt x="58" y="18"/>
                    </a:cubicBezTo>
                    <a:cubicBezTo>
                      <a:pt x="58" y="18"/>
                      <a:pt x="58" y="18"/>
                      <a:pt x="58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0" y="12"/>
                      <a:pt x="4" y="4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86" name="îṧļîḋé">
                <a:extLst>
                  <a:ext uri="{FF2B5EF4-FFF2-40B4-BE49-F238E27FC236}">
                    <a16:creationId xmlns:a16="http://schemas.microsoft.com/office/drawing/2014/main" id="{215A6B30-DEC2-1476-871A-1D998579F4F5}"/>
                  </a:ext>
                </a:extLst>
              </p:cNvPr>
              <p:cNvSpPr/>
              <p:nvPr/>
            </p:nvSpPr>
            <p:spPr bwMode="auto">
              <a:xfrm>
                <a:off x="3152" y="1644"/>
                <a:ext cx="109" cy="36"/>
              </a:xfrm>
              <a:custGeom>
                <a:avLst/>
                <a:gdLst>
                  <a:gd name="T0" fmla="*/ 0 w 57"/>
                  <a:gd name="T1" fmla="*/ 0 h 19"/>
                  <a:gd name="T2" fmla="*/ 55 w 57"/>
                  <a:gd name="T3" fmla="*/ 0 h 19"/>
                  <a:gd name="T4" fmla="*/ 57 w 57"/>
                  <a:gd name="T5" fmla="*/ 17 h 19"/>
                  <a:gd name="T6" fmla="*/ 57 w 57"/>
                  <a:gd name="T7" fmla="*/ 19 h 19"/>
                  <a:gd name="T8" fmla="*/ 13 w 57"/>
                  <a:gd name="T9" fmla="*/ 19 h 19"/>
                  <a:gd name="T10" fmla="*/ 0 w 57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" h="19">
                    <a:moveTo>
                      <a:pt x="0" y="0"/>
                    </a:moveTo>
                    <a:cubicBezTo>
                      <a:pt x="55" y="0"/>
                      <a:pt x="55" y="0"/>
                      <a:pt x="55" y="0"/>
                    </a:cubicBezTo>
                    <a:cubicBezTo>
                      <a:pt x="56" y="7"/>
                      <a:pt x="56" y="13"/>
                      <a:pt x="57" y="17"/>
                    </a:cubicBezTo>
                    <a:cubicBezTo>
                      <a:pt x="57" y="17"/>
                      <a:pt x="57" y="18"/>
                      <a:pt x="57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0" y="12"/>
                      <a:pt x="5" y="5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87" name="îšḻîḍê">
                <a:extLst>
                  <a:ext uri="{FF2B5EF4-FFF2-40B4-BE49-F238E27FC236}">
                    <a16:creationId xmlns:a16="http://schemas.microsoft.com/office/drawing/2014/main" id="{9B1046AB-B485-EECE-F5D2-39D7049D2F39}"/>
                  </a:ext>
                </a:extLst>
              </p:cNvPr>
              <p:cNvSpPr/>
              <p:nvPr/>
            </p:nvSpPr>
            <p:spPr bwMode="auto">
              <a:xfrm>
                <a:off x="3153" y="1648"/>
                <a:ext cx="109" cy="34"/>
              </a:xfrm>
              <a:custGeom>
                <a:avLst/>
                <a:gdLst>
                  <a:gd name="T0" fmla="*/ 0 w 57"/>
                  <a:gd name="T1" fmla="*/ 0 h 18"/>
                  <a:gd name="T2" fmla="*/ 55 w 57"/>
                  <a:gd name="T3" fmla="*/ 0 h 18"/>
                  <a:gd name="T4" fmla="*/ 56 w 57"/>
                  <a:gd name="T5" fmla="*/ 15 h 18"/>
                  <a:gd name="T6" fmla="*/ 56 w 57"/>
                  <a:gd name="T7" fmla="*/ 18 h 18"/>
                  <a:gd name="T8" fmla="*/ 13 w 57"/>
                  <a:gd name="T9" fmla="*/ 18 h 18"/>
                  <a:gd name="T10" fmla="*/ 0 w 57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" h="18">
                    <a:moveTo>
                      <a:pt x="0" y="0"/>
                    </a:moveTo>
                    <a:cubicBezTo>
                      <a:pt x="55" y="0"/>
                      <a:pt x="55" y="0"/>
                      <a:pt x="55" y="0"/>
                    </a:cubicBezTo>
                    <a:cubicBezTo>
                      <a:pt x="55" y="5"/>
                      <a:pt x="55" y="11"/>
                      <a:pt x="56" y="15"/>
                    </a:cubicBezTo>
                    <a:cubicBezTo>
                      <a:pt x="56" y="15"/>
                      <a:pt x="57" y="17"/>
                      <a:pt x="56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0" y="12"/>
                      <a:pt x="5" y="5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88" name="îṩľîḋe">
                <a:extLst>
                  <a:ext uri="{FF2B5EF4-FFF2-40B4-BE49-F238E27FC236}">
                    <a16:creationId xmlns:a16="http://schemas.microsoft.com/office/drawing/2014/main" id="{138C5D6F-1589-17AD-7EBF-2C153A830180}"/>
                  </a:ext>
                </a:extLst>
              </p:cNvPr>
              <p:cNvSpPr/>
              <p:nvPr/>
            </p:nvSpPr>
            <p:spPr bwMode="auto">
              <a:xfrm>
                <a:off x="3155" y="1650"/>
                <a:ext cx="107" cy="34"/>
              </a:xfrm>
              <a:custGeom>
                <a:avLst/>
                <a:gdLst>
                  <a:gd name="T0" fmla="*/ 0 w 56"/>
                  <a:gd name="T1" fmla="*/ 0 h 18"/>
                  <a:gd name="T2" fmla="*/ 54 w 56"/>
                  <a:gd name="T3" fmla="*/ 0 h 18"/>
                  <a:gd name="T4" fmla="*/ 55 w 56"/>
                  <a:gd name="T5" fmla="*/ 14 h 18"/>
                  <a:gd name="T6" fmla="*/ 55 w 56"/>
                  <a:gd name="T7" fmla="*/ 18 h 18"/>
                  <a:gd name="T8" fmla="*/ 12 w 56"/>
                  <a:gd name="T9" fmla="*/ 18 h 18"/>
                  <a:gd name="T10" fmla="*/ 0 w 5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" h="18">
                    <a:moveTo>
                      <a:pt x="0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5"/>
                      <a:pt x="54" y="10"/>
                      <a:pt x="55" y="14"/>
                    </a:cubicBezTo>
                    <a:cubicBezTo>
                      <a:pt x="56" y="15"/>
                      <a:pt x="55" y="16"/>
                      <a:pt x="55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0" y="12"/>
                      <a:pt x="5" y="5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89" name="îşľïḋè">
                <a:extLst>
                  <a:ext uri="{FF2B5EF4-FFF2-40B4-BE49-F238E27FC236}">
                    <a16:creationId xmlns:a16="http://schemas.microsoft.com/office/drawing/2014/main" id="{9A9774F6-8C6A-4709-AE34-4F2B24FC8682}"/>
                  </a:ext>
                </a:extLst>
              </p:cNvPr>
              <p:cNvSpPr/>
              <p:nvPr/>
            </p:nvSpPr>
            <p:spPr bwMode="auto">
              <a:xfrm>
                <a:off x="3157" y="1652"/>
                <a:ext cx="105" cy="36"/>
              </a:xfrm>
              <a:custGeom>
                <a:avLst/>
                <a:gdLst>
                  <a:gd name="T0" fmla="*/ 0 w 55"/>
                  <a:gd name="T1" fmla="*/ 0 h 19"/>
                  <a:gd name="T2" fmla="*/ 53 w 55"/>
                  <a:gd name="T3" fmla="*/ 0 h 19"/>
                  <a:gd name="T4" fmla="*/ 54 w 55"/>
                  <a:gd name="T5" fmla="*/ 13 h 19"/>
                  <a:gd name="T6" fmla="*/ 54 w 55"/>
                  <a:gd name="T7" fmla="*/ 19 h 19"/>
                  <a:gd name="T8" fmla="*/ 12 w 55"/>
                  <a:gd name="T9" fmla="*/ 19 h 19"/>
                  <a:gd name="T10" fmla="*/ 0 w 55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5" h="19">
                    <a:moveTo>
                      <a:pt x="0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5"/>
                      <a:pt x="53" y="10"/>
                      <a:pt x="54" y="13"/>
                    </a:cubicBezTo>
                    <a:cubicBezTo>
                      <a:pt x="55" y="14"/>
                      <a:pt x="54" y="16"/>
                      <a:pt x="54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9" y="13"/>
                      <a:pt x="5" y="6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90" name="ïşlíḑè">
                <a:extLst>
                  <a:ext uri="{FF2B5EF4-FFF2-40B4-BE49-F238E27FC236}">
                    <a16:creationId xmlns:a16="http://schemas.microsoft.com/office/drawing/2014/main" id="{0012907A-A959-5F37-9B3A-8F5A4F7EE694}"/>
                  </a:ext>
                </a:extLst>
              </p:cNvPr>
              <p:cNvSpPr/>
              <p:nvPr/>
            </p:nvSpPr>
            <p:spPr bwMode="auto">
              <a:xfrm>
                <a:off x="3159" y="1655"/>
                <a:ext cx="103" cy="35"/>
              </a:xfrm>
              <a:custGeom>
                <a:avLst/>
                <a:gdLst>
                  <a:gd name="T0" fmla="*/ 0 w 54"/>
                  <a:gd name="T1" fmla="*/ 0 h 18"/>
                  <a:gd name="T2" fmla="*/ 52 w 54"/>
                  <a:gd name="T3" fmla="*/ 0 h 18"/>
                  <a:gd name="T4" fmla="*/ 53 w 54"/>
                  <a:gd name="T5" fmla="*/ 11 h 18"/>
                  <a:gd name="T6" fmla="*/ 53 w 54"/>
                  <a:gd name="T7" fmla="*/ 18 h 18"/>
                  <a:gd name="T8" fmla="*/ 11 w 54"/>
                  <a:gd name="T9" fmla="*/ 18 h 18"/>
                  <a:gd name="T10" fmla="*/ 0 w 54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18">
                    <a:moveTo>
                      <a:pt x="0" y="0"/>
                    </a:moveTo>
                    <a:cubicBezTo>
                      <a:pt x="52" y="0"/>
                      <a:pt x="52" y="0"/>
                      <a:pt x="52" y="0"/>
                    </a:cubicBezTo>
                    <a:cubicBezTo>
                      <a:pt x="52" y="4"/>
                      <a:pt x="52" y="8"/>
                      <a:pt x="53" y="11"/>
                    </a:cubicBezTo>
                    <a:cubicBezTo>
                      <a:pt x="54" y="12"/>
                      <a:pt x="53" y="15"/>
                      <a:pt x="53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9" y="12"/>
                      <a:pt x="5" y="5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91" name="íşlîḍè">
                <a:extLst>
                  <a:ext uri="{FF2B5EF4-FFF2-40B4-BE49-F238E27FC236}">
                    <a16:creationId xmlns:a16="http://schemas.microsoft.com/office/drawing/2014/main" id="{D2ECEECB-7D34-5724-0CFF-30F063D78A57}"/>
                  </a:ext>
                </a:extLst>
              </p:cNvPr>
              <p:cNvSpPr/>
              <p:nvPr/>
            </p:nvSpPr>
            <p:spPr bwMode="auto">
              <a:xfrm>
                <a:off x="3161" y="1657"/>
                <a:ext cx="101" cy="35"/>
              </a:xfrm>
              <a:custGeom>
                <a:avLst/>
                <a:gdLst>
                  <a:gd name="T0" fmla="*/ 0 w 53"/>
                  <a:gd name="T1" fmla="*/ 0 h 18"/>
                  <a:gd name="T2" fmla="*/ 51 w 53"/>
                  <a:gd name="T3" fmla="*/ 0 h 18"/>
                  <a:gd name="T4" fmla="*/ 52 w 53"/>
                  <a:gd name="T5" fmla="*/ 10 h 18"/>
                  <a:gd name="T6" fmla="*/ 51 w 53"/>
                  <a:gd name="T7" fmla="*/ 18 h 18"/>
                  <a:gd name="T8" fmla="*/ 11 w 53"/>
                  <a:gd name="T9" fmla="*/ 18 h 18"/>
                  <a:gd name="T10" fmla="*/ 0 w 53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18">
                    <a:moveTo>
                      <a:pt x="0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4"/>
                      <a:pt x="51" y="7"/>
                      <a:pt x="52" y="10"/>
                    </a:cubicBezTo>
                    <a:cubicBezTo>
                      <a:pt x="53" y="12"/>
                      <a:pt x="52" y="15"/>
                      <a:pt x="5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9" y="13"/>
                      <a:pt x="5" y="6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92" name="ïṡ1îḓè">
                <a:extLst>
                  <a:ext uri="{FF2B5EF4-FFF2-40B4-BE49-F238E27FC236}">
                    <a16:creationId xmlns:a16="http://schemas.microsoft.com/office/drawing/2014/main" id="{724E91E8-EB0E-62B3-6EF9-51FD8E8A92CA}"/>
                  </a:ext>
                </a:extLst>
              </p:cNvPr>
              <p:cNvSpPr/>
              <p:nvPr/>
            </p:nvSpPr>
            <p:spPr bwMode="auto">
              <a:xfrm>
                <a:off x="3163" y="1659"/>
                <a:ext cx="99" cy="35"/>
              </a:xfrm>
              <a:custGeom>
                <a:avLst/>
                <a:gdLst>
                  <a:gd name="T0" fmla="*/ 0 w 52"/>
                  <a:gd name="T1" fmla="*/ 0 h 18"/>
                  <a:gd name="T2" fmla="*/ 50 w 52"/>
                  <a:gd name="T3" fmla="*/ 0 h 18"/>
                  <a:gd name="T4" fmla="*/ 51 w 52"/>
                  <a:gd name="T5" fmla="*/ 9 h 18"/>
                  <a:gd name="T6" fmla="*/ 50 w 52"/>
                  <a:gd name="T7" fmla="*/ 18 h 18"/>
                  <a:gd name="T8" fmla="*/ 10 w 52"/>
                  <a:gd name="T9" fmla="*/ 18 h 18"/>
                  <a:gd name="T10" fmla="*/ 0 w 52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18">
                    <a:moveTo>
                      <a:pt x="0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3"/>
                      <a:pt x="50" y="6"/>
                      <a:pt x="51" y="9"/>
                    </a:cubicBezTo>
                    <a:cubicBezTo>
                      <a:pt x="52" y="11"/>
                      <a:pt x="51" y="14"/>
                      <a:pt x="50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9" y="13"/>
                      <a:pt x="5" y="6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93" name="îşļidè">
                <a:extLst>
                  <a:ext uri="{FF2B5EF4-FFF2-40B4-BE49-F238E27FC236}">
                    <a16:creationId xmlns:a16="http://schemas.microsoft.com/office/drawing/2014/main" id="{DAEFE005-7D3A-023D-6EBC-DEF18B68E799}"/>
                  </a:ext>
                </a:extLst>
              </p:cNvPr>
              <p:cNvSpPr/>
              <p:nvPr/>
            </p:nvSpPr>
            <p:spPr bwMode="auto">
              <a:xfrm>
                <a:off x="3165" y="1661"/>
                <a:ext cx="97" cy="36"/>
              </a:xfrm>
              <a:custGeom>
                <a:avLst/>
                <a:gdLst>
                  <a:gd name="T0" fmla="*/ 0 w 51"/>
                  <a:gd name="T1" fmla="*/ 0 h 19"/>
                  <a:gd name="T2" fmla="*/ 49 w 51"/>
                  <a:gd name="T3" fmla="*/ 0 h 19"/>
                  <a:gd name="T4" fmla="*/ 50 w 51"/>
                  <a:gd name="T5" fmla="*/ 8 h 19"/>
                  <a:gd name="T6" fmla="*/ 48 w 51"/>
                  <a:gd name="T7" fmla="*/ 19 h 19"/>
                  <a:gd name="T8" fmla="*/ 10 w 51"/>
                  <a:gd name="T9" fmla="*/ 19 h 19"/>
                  <a:gd name="T10" fmla="*/ 10 w 51"/>
                  <a:gd name="T11" fmla="*/ 19 h 19"/>
                  <a:gd name="T12" fmla="*/ 0 w 51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19">
                    <a:moveTo>
                      <a:pt x="0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9" y="3"/>
                      <a:pt x="50" y="6"/>
                      <a:pt x="50" y="8"/>
                    </a:cubicBezTo>
                    <a:cubicBezTo>
                      <a:pt x="51" y="10"/>
                      <a:pt x="50" y="14"/>
                      <a:pt x="48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9" y="14"/>
                      <a:pt x="5" y="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94" name="iṣļídè">
                <a:extLst>
                  <a:ext uri="{FF2B5EF4-FFF2-40B4-BE49-F238E27FC236}">
                    <a16:creationId xmlns:a16="http://schemas.microsoft.com/office/drawing/2014/main" id="{80F68125-CB6C-DB6F-A768-2B4B011788AD}"/>
                  </a:ext>
                </a:extLst>
              </p:cNvPr>
              <p:cNvSpPr/>
              <p:nvPr/>
            </p:nvSpPr>
            <p:spPr bwMode="auto">
              <a:xfrm>
                <a:off x="3167" y="1665"/>
                <a:ext cx="95" cy="34"/>
              </a:xfrm>
              <a:custGeom>
                <a:avLst/>
                <a:gdLst>
                  <a:gd name="T0" fmla="*/ 0 w 50"/>
                  <a:gd name="T1" fmla="*/ 0 h 18"/>
                  <a:gd name="T2" fmla="*/ 48 w 50"/>
                  <a:gd name="T3" fmla="*/ 0 h 18"/>
                  <a:gd name="T4" fmla="*/ 49 w 50"/>
                  <a:gd name="T5" fmla="*/ 6 h 18"/>
                  <a:gd name="T6" fmla="*/ 47 w 50"/>
                  <a:gd name="T7" fmla="*/ 18 h 18"/>
                  <a:gd name="T8" fmla="*/ 9 w 50"/>
                  <a:gd name="T9" fmla="*/ 18 h 18"/>
                  <a:gd name="T10" fmla="*/ 9 w 50"/>
                  <a:gd name="T11" fmla="*/ 17 h 18"/>
                  <a:gd name="T12" fmla="*/ 0 w 50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18">
                    <a:moveTo>
                      <a:pt x="0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48" y="2"/>
                      <a:pt x="49" y="4"/>
                      <a:pt x="49" y="6"/>
                    </a:cubicBezTo>
                    <a:cubicBezTo>
                      <a:pt x="50" y="8"/>
                      <a:pt x="49" y="13"/>
                      <a:pt x="47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2"/>
                      <a:pt x="4" y="6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95" name="ïṥļiḓè">
                <a:extLst>
                  <a:ext uri="{FF2B5EF4-FFF2-40B4-BE49-F238E27FC236}">
                    <a16:creationId xmlns:a16="http://schemas.microsoft.com/office/drawing/2014/main" id="{D86F9BB1-DB7B-EA1C-5C5B-AA0C771C6158}"/>
                  </a:ext>
                </a:extLst>
              </p:cNvPr>
              <p:cNvSpPr/>
              <p:nvPr/>
            </p:nvSpPr>
            <p:spPr bwMode="auto">
              <a:xfrm>
                <a:off x="3169" y="1667"/>
                <a:ext cx="93" cy="34"/>
              </a:xfrm>
              <a:custGeom>
                <a:avLst/>
                <a:gdLst>
                  <a:gd name="T0" fmla="*/ 0 w 49"/>
                  <a:gd name="T1" fmla="*/ 0 h 18"/>
                  <a:gd name="T2" fmla="*/ 47 w 49"/>
                  <a:gd name="T3" fmla="*/ 0 h 18"/>
                  <a:gd name="T4" fmla="*/ 48 w 49"/>
                  <a:gd name="T5" fmla="*/ 5 h 18"/>
                  <a:gd name="T6" fmla="*/ 46 w 49"/>
                  <a:gd name="T7" fmla="*/ 18 h 18"/>
                  <a:gd name="T8" fmla="*/ 8 w 49"/>
                  <a:gd name="T9" fmla="*/ 18 h 18"/>
                  <a:gd name="T10" fmla="*/ 8 w 49"/>
                  <a:gd name="T11" fmla="*/ 16 h 18"/>
                  <a:gd name="T12" fmla="*/ 0 w 49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18">
                    <a:moveTo>
                      <a:pt x="0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2"/>
                      <a:pt x="48" y="3"/>
                      <a:pt x="48" y="5"/>
                    </a:cubicBezTo>
                    <a:cubicBezTo>
                      <a:pt x="49" y="7"/>
                      <a:pt x="47" y="13"/>
                      <a:pt x="46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1"/>
                      <a:pt x="4" y="6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96" name="íslîḍè">
                <a:extLst>
                  <a:ext uri="{FF2B5EF4-FFF2-40B4-BE49-F238E27FC236}">
                    <a16:creationId xmlns:a16="http://schemas.microsoft.com/office/drawing/2014/main" id="{9002E064-DEAA-EE2B-DE8E-6AA8FB5A297E}"/>
                  </a:ext>
                </a:extLst>
              </p:cNvPr>
              <p:cNvSpPr/>
              <p:nvPr/>
            </p:nvSpPr>
            <p:spPr bwMode="auto">
              <a:xfrm>
                <a:off x="3171" y="1669"/>
                <a:ext cx="91" cy="36"/>
              </a:xfrm>
              <a:custGeom>
                <a:avLst/>
                <a:gdLst>
                  <a:gd name="T0" fmla="*/ 0 w 48"/>
                  <a:gd name="T1" fmla="*/ 0 h 19"/>
                  <a:gd name="T2" fmla="*/ 46 w 48"/>
                  <a:gd name="T3" fmla="*/ 0 h 19"/>
                  <a:gd name="T4" fmla="*/ 47 w 48"/>
                  <a:gd name="T5" fmla="*/ 4 h 19"/>
                  <a:gd name="T6" fmla="*/ 44 w 48"/>
                  <a:gd name="T7" fmla="*/ 19 h 19"/>
                  <a:gd name="T8" fmla="*/ 7 w 48"/>
                  <a:gd name="T9" fmla="*/ 19 h 19"/>
                  <a:gd name="T10" fmla="*/ 7 w 48"/>
                  <a:gd name="T11" fmla="*/ 15 h 19"/>
                  <a:gd name="T12" fmla="*/ 0 w 48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19">
                    <a:moveTo>
                      <a:pt x="0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7" y="1"/>
                      <a:pt x="47" y="3"/>
                      <a:pt x="47" y="4"/>
                    </a:cubicBezTo>
                    <a:cubicBezTo>
                      <a:pt x="48" y="7"/>
                      <a:pt x="46" y="13"/>
                      <a:pt x="44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7" y="17"/>
                      <a:pt x="7" y="16"/>
                      <a:pt x="7" y="15"/>
                    </a:cubicBezTo>
                    <a:cubicBezTo>
                      <a:pt x="6" y="11"/>
                      <a:pt x="3" y="5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97" name="îs1iḓê">
                <a:extLst>
                  <a:ext uri="{FF2B5EF4-FFF2-40B4-BE49-F238E27FC236}">
                    <a16:creationId xmlns:a16="http://schemas.microsoft.com/office/drawing/2014/main" id="{B3458980-27D8-2AA5-7F49-D444F68E58EC}"/>
                  </a:ext>
                </a:extLst>
              </p:cNvPr>
              <p:cNvSpPr/>
              <p:nvPr/>
            </p:nvSpPr>
            <p:spPr bwMode="auto">
              <a:xfrm>
                <a:off x="3173" y="1673"/>
                <a:ext cx="89" cy="34"/>
              </a:xfrm>
              <a:custGeom>
                <a:avLst/>
                <a:gdLst>
                  <a:gd name="T0" fmla="*/ 0 w 47"/>
                  <a:gd name="T1" fmla="*/ 0 h 18"/>
                  <a:gd name="T2" fmla="*/ 46 w 47"/>
                  <a:gd name="T3" fmla="*/ 0 h 18"/>
                  <a:gd name="T4" fmla="*/ 46 w 47"/>
                  <a:gd name="T5" fmla="*/ 2 h 18"/>
                  <a:gd name="T6" fmla="*/ 43 w 47"/>
                  <a:gd name="T7" fmla="*/ 18 h 18"/>
                  <a:gd name="T8" fmla="*/ 6 w 47"/>
                  <a:gd name="T9" fmla="*/ 18 h 18"/>
                  <a:gd name="T10" fmla="*/ 6 w 47"/>
                  <a:gd name="T11" fmla="*/ 13 h 18"/>
                  <a:gd name="T12" fmla="*/ 0 w 47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18">
                    <a:moveTo>
                      <a:pt x="0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6" y="0"/>
                      <a:pt x="46" y="1"/>
                      <a:pt x="46" y="2"/>
                    </a:cubicBezTo>
                    <a:cubicBezTo>
                      <a:pt x="47" y="5"/>
                      <a:pt x="45" y="11"/>
                      <a:pt x="43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6"/>
                      <a:pt x="6" y="14"/>
                      <a:pt x="6" y="13"/>
                    </a:cubicBezTo>
                    <a:cubicBezTo>
                      <a:pt x="5" y="9"/>
                      <a:pt x="3" y="4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98" name="iS1ïḍè">
                <a:extLst>
                  <a:ext uri="{FF2B5EF4-FFF2-40B4-BE49-F238E27FC236}">
                    <a16:creationId xmlns:a16="http://schemas.microsoft.com/office/drawing/2014/main" id="{D7696478-245C-B723-5D8C-586E95A7D709}"/>
                  </a:ext>
                </a:extLst>
              </p:cNvPr>
              <p:cNvSpPr/>
              <p:nvPr/>
            </p:nvSpPr>
            <p:spPr bwMode="auto">
              <a:xfrm>
                <a:off x="3173" y="1674"/>
                <a:ext cx="89" cy="35"/>
              </a:xfrm>
              <a:custGeom>
                <a:avLst/>
                <a:gdLst>
                  <a:gd name="T0" fmla="*/ 0 w 47"/>
                  <a:gd name="T1" fmla="*/ 0 h 18"/>
                  <a:gd name="T2" fmla="*/ 46 w 47"/>
                  <a:gd name="T3" fmla="*/ 0 h 18"/>
                  <a:gd name="T4" fmla="*/ 46 w 47"/>
                  <a:gd name="T5" fmla="*/ 1 h 18"/>
                  <a:gd name="T6" fmla="*/ 43 w 47"/>
                  <a:gd name="T7" fmla="*/ 18 h 18"/>
                  <a:gd name="T8" fmla="*/ 6 w 47"/>
                  <a:gd name="T9" fmla="*/ 18 h 18"/>
                  <a:gd name="T10" fmla="*/ 6 w 47"/>
                  <a:gd name="T11" fmla="*/ 12 h 18"/>
                  <a:gd name="T12" fmla="*/ 0 w 47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18">
                    <a:moveTo>
                      <a:pt x="0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6" y="0"/>
                      <a:pt x="46" y="0"/>
                      <a:pt x="46" y="1"/>
                    </a:cubicBezTo>
                    <a:cubicBezTo>
                      <a:pt x="47" y="4"/>
                      <a:pt x="44" y="11"/>
                      <a:pt x="43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6"/>
                      <a:pt x="6" y="13"/>
                      <a:pt x="6" y="12"/>
                    </a:cubicBezTo>
                    <a:cubicBezTo>
                      <a:pt x="5" y="8"/>
                      <a:pt x="3" y="4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99" name="ïšḻïḍê">
                <a:extLst>
                  <a:ext uri="{FF2B5EF4-FFF2-40B4-BE49-F238E27FC236}">
                    <a16:creationId xmlns:a16="http://schemas.microsoft.com/office/drawing/2014/main" id="{9D4566C0-7015-9B25-CBEB-ABC4EA22238B}"/>
                  </a:ext>
                </a:extLst>
              </p:cNvPr>
              <p:cNvSpPr/>
              <p:nvPr/>
            </p:nvSpPr>
            <p:spPr bwMode="auto">
              <a:xfrm>
                <a:off x="3175" y="1676"/>
                <a:ext cx="87" cy="35"/>
              </a:xfrm>
              <a:custGeom>
                <a:avLst/>
                <a:gdLst>
                  <a:gd name="T0" fmla="*/ 0 w 46"/>
                  <a:gd name="T1" fmla="*/ 0 h 18"/>
                  <a:gd name="T2" fmla="*/ 45 w 46"/>
                  <a:gd name="T3" fmla="*/ 0 h 18"/>
                  <a:gd name="T4" fmla="*/ 41 w 46"/>
                  <a:gd name="T5" fmla="*/ 18 h 18"/>
                  <a:gd name="T6" fmla="*/ 5 w 46"/>
                  <a:gd name="T7" fmla="*/ 18 h 18"/>
                  <a:gd name="T8" fmla="*/ 5 w 46"/>
                  <a:gd name="T9" fmla="*/ 11 h 18"/>
                  <a:gd name="T10" fmla="*/ 0 w 4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8">
                    <a:moveTo>
                      <a:pt x="0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46" y="4"/>
                      <a:pt x="43" y="11"/>
                      <a:pt x="41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5"/>
                      <a:pt x="5" y="13"/>
                      <a:pt x="5" y="11"/>
                    </a:cubicBezTo>
                    <a:cubicBezTo>
                      <a:pt x="4" y="8"/>
                      <a:pt x="2" y="4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00" name="ïSḻïḑê">
                <a:extLst>
                  <a:ext uri="{FF2B5EF4-FFF2-40B4-BE49-F238E27FC236}">
                    <a16:creationId xmlns:a16="http://schemas.microsoft.com/office/drawing/2014/main" id="{F933F18B-92C6-1138-C8B0-5F8D9D609870}"/>
                  </a:ext>
                </a:extLst>
              </p:cNvPr>
              <p:cNvSpPr/>
              <p:nvPr/>
            </p:nvSpPr>
            <p:spPr bwMode="auto">
              <a:xfrm>
                <a:off x="3176" y="1678"/>
                <a:ext cx="85" cy="37"/>
              </a:xfrm>
              <a:custGeom>
                <a:avLst/>
                <a:gdLst>
                  <a:gd name="T0" fmla="*/ 0 w 44"/>
                  <a:gd name="T1" fmla="*/ 0 h 19"/>
                  <a:gd name="T2" fmla="*/ 44 w 44"/>
                  <a:gd name="T3" fmla="*/ 0 h 19"/>
                  <a:gd name="T4" fmla="*/ 40 w 44"/>
                  <a:gd name="T5" fmla="*/ 19 h 19"/>
                  <a:gd name="T6" fmla="*/ 4 w 44"/>
                  <a:gd name="T7" fmla="*/ 19 h 19"/>
                  <a:gd name="T8" fmla="*/ 4 w 44"/>
                  <a:gd name="T9" fmla="*/ 10 h 19"/>
                  <a:gd name="T10" fmla="*/ 0 w 4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19">
                    <a:moveTo>
                      <a:pt x="0" y="0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44" y="5"/>
                      <a:pt x="41" y="12"/>
                      <a:pt x="40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5"/>
                      <a:pt x="4" y="12"/>
                      <a:pt x="4" y="10"/>
                    </a:cubicBezTo>
                    <a:cubicBezTo>
                      <a:pt x="3" y="7"/>
                      <a:pt x="2" y="4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01" name="ïṣļîdé">
                <a:extLst>
                  <a:ext uri="{FF2B5EF4-FFF2-40B4-BE49-F238E27FC236}">
                    <a16:creationId xmlns:a16="http://schemas.microsoft.com/office/drawing/2014/main" id="{32255A3D-4C80-5C4B-3675-60C92F42D11A}"/>
                  </a:ext>
                </a:extLst>
              </p:cNvPr>
              <p:cNvSpPr/>
              <p:nvPr/>
            </p:nvSpPr>
            <p:spPr bwMode="auto">
              <a:xfrm>
                <a:off x="3178" y="1682"/>
                <a:ext cx="83" cy="35"/>
              </a:xfrm>
              <a:custGeom>
                <a:avLst/>
                <a:gdLst>
                  <a:gd name="T0" fmla="*/ 0 w 43"/>
                  <a:gd name="T1" fmla="*/ 0 h 18"/>
                  <a:gd name="T2" fmla="*/ 43 w 43"/>
                  <a:gd name="T3" fmla="*/ 0 h 18"/>
                  <a:gd name="T4" fmla="*/ 39 w 43"/>
                  <a:gd name="T5" fmla="*/ 18 h 18"/>
                  <a:gd name="T6" fmla="*/ 3 w 43"/>
                  <a:gd name="T7" fmla="*/ 18 h 18"/>
                  <a:gd name="T8" fmla="*/ 3 w 43"/>
                  <a:gd name="T9" fmla="*/ 8 h 18"/>
                  <a:gd name="T10" fmla="*/ 0 w 43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18">
                    <a:moveTo>
                      <a:pt x="0" y="0"/>
                    </a:moveTo>
                    <a:cubicBezTo>
                      <a:pt x="43" y="0"/>
                      <a:pt x="43" y="0"/>
                      <a:pt x="43" y="0"/>
                    </a:cubicBezTo>
                    <a:cubicBezTo>
                      <a:pt x="43" y="4"/>
                      <a:pt x="40" y="12"/>
                      <a:pt x="39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4"/>
                      <a:pt x="3" y="10"/>
                      <a:pt x="3" y="8"/>
                    </a:cubicBezTo>
                    <a:cubicBezTo>
                      <a:pt x="2" y="5"/>
                      <a:pt x="1" y="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02" name="işļiḍê">
                <a:extLst>
                  <a:ext uri="{FF2B5EF4-FFF2-40B4-BE49-F238E27FC236}">
                    <a16:creationId xmlns:a16="http://schemas.microsoft.com/office/drawing/2014/main" id="{DE4C72B1-49F5-003E-FF36-1813171CF0F2}"/>
                  </a:ext>
                </a:extLst>
              </p:cNvPr>
              <p:cNvSpPr/>
              <p:nvPr/>
            </p:nvSpPr>
            <p:spPr bwMode="auto">
              <a:xfrm>
                <a:off x="3178" y="1684"/>
                <a:ext cx="83" cy="35"/>
              </a:xfrm>
              <a:custGeom>
                <a:avLst/>
                <a:gdLst>
                  <a:gd name="T0" fmla="*/ 0 w 43"/>
                  <a:gd name="T1" fmla="*/ 0 h 18"/>
                  <a:gd name="T2" fmla="*/ 43 w 43"/>
                  <a:gd name="T3" fmla="*/ 0 h 18"/>
                  <a:gd name="T4" fmla="*/ 39 w 43"/>
                  <a:gd name="T5" fmla="*/ 18 h 18"/>
                  <a:gd name="T6" fmla="*/ 3 w 43"/>
                  <a:gd name="T7" fmla="*/ 18 h 18"/>
                  <a:gd name="T8" fmla="*/ 3 w 43"/>
                  <a:gd name="T9" fmla="*/ 7 h 18"/>
                  <a:gd name="T10" fmla="*/ 0 w 43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18">
                    <a:moveTo>
                      <a:pt x="0" y="0"/>
                    </a:moveTo>
                    <a:cubicBezTo>
                      <a:pt x="43" y="0"/>
                      <a:pt x="43" y="0"/>
                      <a:pt x="43" y="0"/>
                    </a:cubicBezTo>
                    <a:cubicBezTo>
                      <a:pt x="42" y="5"/>
                      <a:pt x="39" y="12"/>
                      <a:pt x="39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4"/>
                      <a:pt x="3" y="10"/>
                      <a:pt x="3" y="7"/>
                    </a:cubicBezTo>
                    <a:cubicBezTo>
                      <a:pt x="2" y="5"/>
                      <a:pt x="1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03" name="íşḷîde">
                <a:extLst>
                  <a:ext uri="{FF2B5EF4-FFF2-40B4-BE49-F238E27FC236}">
                    <a16:creationId xmlns:a16="http://schemas.microsoft.com/office/drawing/2014/main" id="{0E60F58D-383D-40A4-9DB3-052C33384D79}"/>
                  </a:ext>
                </a:extLst>
              </p:cNvPr>
              <p:cNvSpPr/>
              <p:nvPr/>
            </p:nvSpPr>
            <p:spPr bwMode="auto">
              <a:xfrm>
                <a:off x="3180" y="1686"/>
                <a:ext cx="81" cy="34"/>
              </a:xfrm>
              <a:custGeom>
                <a:avLst/>
                <a:gdLst>
                  <a:gd name="T0" fmla="*/ 0 w 42"/>
                  <a:gd name="T1" fmla="*/ 0 h 18"/>
                  <a:gd name="T2" fmla="*/ 42 w 42"/>
                  <a:gd name="T3" fmla="*/ 0 h 18"/>
                  <a:gd name="T4" fmla="*/ 38 w 42"/>
                  <a:gd name="T5" fmla="*/ 18 h 18"/>
                  <a:gd name="T6" fmla="*/ 2 w 42"/>
                  <a:gd name="T7" fmla="*/ 18 h 18"/>
                  <a:gd name="T8" fmla="*/ 2 w 42"/>
                  <a:gd name="T9" fmla="*/ 6 h 18"/>
                  <a:gd name="T10" fmla="*/ 0 w 42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18">
                    <a:moveTo>
                      <a:pt x="0" y="0"/>
                    </a:moveTo>
                    <a:cubicBezTo>
                      <a:pt x="42" y="0"/>
                      <a:pt x="42" y="0"/>
                      <a:pt x="42" y="0"/>
                    </a:cubicBezTo>
                    <a:cubicBezTo>
                      <a:pt x="41" y="5"/>
                      <a:pt x="38" y="13"/>
                      <a:pt x="38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3"/>
                      <a:pt x="2" y="9"/>
                      <a:pt x="2" y="6"/>
                    </a:cubicBezTo>
                    <a:cubicBezTo>
                      <a:pt x="1" y="4"/>
                      <a:pt x="1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04" name="iSliḋê">
                <a:extLst>
                  <a:ext uri="{FF2B5EF4-FFF2-40B4-BE49-F238E27FC236}">
                    <a16:creationId xmlns:a16="http://schemas.microsoft.com/office/drawing/2014/main" id="{7BB06FEC-B88D-2E8B-C7B4-1129F139DF63}"/>
                  </a:ext>
                </a:extLst>
              </p:cNvPr>
              <p:cNvSpPr/>
              <p:nvPr/>
            </p:nvSpPr>
            <p:spPr bwMode="auto">
              <a:xfrm>
                <a:off x="3180" y="1688"/>
                <a:ext cx="81" cy="36"/>
              </a:xfrm>
              <a:custGeom>
                <a:avLst/>
                <a:gdLst>
                  <a:gd name="T0" fmla="*/ 0 w 42"/>
                  <a:gd name="T1" fmla="*/ 0 h 19"/>
                  <a:gd name="T2" fmla="*/ 42 w 42"/>
                  <a:gd name="T3" fmla="*/ 0 h 19"/>
                  <a:gd name="T4" fmla="*/ 38 w 42"/>
                  <a:gd name="T5" fmla="*/ 19 h 19"/>
                  <a:gd name="T6" fmla="*/ 2 w 42"/>
                  <a:gd name="T7" fmla="*/ 19 h 19"/>
                  <a:gd name="T8" fmla="*/ 2 w 42"/>
                  <a:gd name="T9" fmla="*/ 5 h 19"/>
                  <a:gd name="T10" fmla="*/ 0 w 42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19">
                    <a:moveTo>
                      <a:pt x="0" y="0"/>
                    </a:moveTo>
                    <a:cubicBezTo>
                      <a:pt x="42" y="0"/>
                      <a:pt x="42" y="0"/>
                      <a:pt x="42" y="0"/>
                    </a:cubicBezTo>
                    <a:cubicBezTo>
                      <a:pt x="40" y="6"/>
                      <a:pt x="37" y="13"/>
                      <a:pt x="38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3"/>
                      <a:pt x="2" y="8"/>
                      <a:pt x="2" y="5"/>
                    </a:cubicBezTo>
                    <a:cubicBezTo>
                      <a:pt x="1" y="3"/>
                      <a:pt x="1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05" name="íŝḷíḓè">
                <a:extLst>
                  <a:ext uri="{FF2B5EF4-FFF2-40B4-BE49-F238E27FC236}">
                    <a16:creationId xmlns:a16="http://schemas.microsoft.com/office/drawing/2014/main" id="{6FC886F4-BB40-B530-EFC0-15772B839B9E}"/>
                  </a:ext>
                </a:extLst>
              </p:cNvPr>
              <p:cNvSpPr/>
              <p:nvPr/>
            </p:nvSpPr>
            <p:spPr bwMode="auto">
              <a:xfrm>
                <a:off x="3182" y="1692"/>
                <a:ext cx="77" cy="34"/>
              </a:xfrm>
              <a:custGeom>
                <a:avLst/>
                <a:gdLst>
                  <a:gd name="T0" fmla="*/ 0 w 40"/>
                  <a:gd name="T1" fmla="*/ 0 h 18"/>
                  <a:gd name="T2" fmla="*/ 40 w 40"/>
                  <a:gd name="T3" fmla="*/ 0 h 18"/>
                  <a:gd name="T4" fmla="*/ 37 w 40"/>
                  <a:gd name="T5" fmla="*/ 18 h 18"/>
                  <a:gd name="T6" fmla="*/ 1 w 40"/>
                  <a:gd name="T7" fmla="*/ 18 h 18"/>
                  <a:gd name="T8" fmla="*/ 1 w 40"/>
                  <a:gd name="T9" fmla="*/ 3 h 18"/>
                  <a:gd name="T10" fmla="*/ 0 w 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8">
                    <a:moveTo>
                      <a:pt x="0" y="0"/>
                    </a:moveTo>
                    <a:cubicBezTo>
                      <a:pt x="40" y="0"/>
                      <a:pt x="40" y="0"/>
                      <a:pt x="40" y="0"/>
                    </a:cubicBezTo>
                    <a:cubicBezTo>
                      <a:pt x="39" y="5"/>
                      <a:pt x="36" y="13"/>
                      <a:pt x="37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2"/>
                      <a:pt x="1" y="7"/>
                      <a:pt x="1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06" name="íṥļíḍe">
                <a:extLst>
                  <a:ext uri="{FF2B5EF4-FFF2-40B4-BE49-F238E27FC236}">
                    <a16:creationId xmlns:a16="http://schemas.microsoft.com/office/drawing/2014/main" id="{087BE610-8F60-FBB0-19E9-911722AAFC45}"/>
                  </a:ext>
                </a:extLst>
              </p:cNvPr>
              <p:cNvSpPr/>
              <p:nvPr/>
            </p:nvSpPr>
            <p:spPr bwMode="auto">
              <a:xfrm>
                <a:off x="3182" y="1694"/>
                <a:ext cx="77" cy="34"/>
              </a:xfrm>
              <a:custGeom>
                <a:avLst/>
                <a:gdLst>
                  <a:gd name="T0" fmla="*/ 0 w 40"/>
                  <a:gd name="T1" fmla="*/ 0 h 18"/>
                  <a:gd name="T2" fmla="*/ 40 w 40"/>
                  <a:gd name="T3" fmla="*/ 0 h 18"/>
                  <a:gd name="T4" fmla="*/ 37 w 40"/>
                  <a:gd name="T5" fmla="*/ 18 h 18"/>
                  <a:gd name="T6" fmla="*/ 1 w 40"/>
                  <a:gd name="T7" fmla="*/ 18 h 18"/>
                  <a:gd name="T8" fmla="*/ 1 w 40"/>
                  <a:gd name="T9" fmla="*/ 2 h 18"/>
                  <a:gd name="T10" fmla="*/ 0 w 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8">
                    <a:moveTo>
                      <a:pt x="0" y="0"/>
                    </a:moveTo>
                    <a:cubicBezTo>
                      <a:pt x="40" y="0"/>
                      <a:pt x="40" y="0"/>
                      <a:pt x="40" y="0"/>
                    </a:cubicBezTo>
                    <a:cubicBezTo>
                      <a:pt x="38" y="6"/>
                      <a:pt x="36" y="13"/>
                      <a:pt x="37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1"/>
                      <a:pt x="1" y="6"/>
                      <a:pt x="1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07" name="íṥḻíḓè">
                <a:extLst>
                  <a:ext uri="{FF2B5EF4-FFF2-40B4-BE49-F238E27FC236}">
                    <a16:creationId xmlns:a16="http://schemas.microsoft.com/office/drawing/2014/main" id="{4390A156-DFFE-9835-AB09-051F4BBED984}"/>
                  </a:ext>
                </a:extLst>
              </p:cNvPr>
              <p:cNvSpPr/>
              <p:nvPr/>
            </p:nvSpPr>
            <p:spPr bwMode="auto">
              <a:xfrm>
                <a:off x="3184" y="1696"/>
                <a:ext cx="75" cy="36"/>
              </a:xfrm>
              <a:custGeom>
                <a:avLst/>
                <a:gdLst>
                  <a:gd name="T0" fmla="*/ 0 w 39"/>
                  <a:gd name="T1" fmla="*/ 0 h 19"/>
                  <a:gd name="T2" fmla="*/ 39 w 39"/>
                  <a:gd name="T3" fmla="*/ 0 h 19"/>
                  <a:gd name="T4" fmla="*/ 37 w 39"/>
                  <a:gd name="T5" fmla="*/ 19 h 19"/>
                  <a:gd name="T6" fmla="*/ 0 w 39"/>
                  <a:gd name="T7" fmla="*/ 19 h 19"/>
                  <a:gd name="T8" fmla="*/ 0 w 39"/>
                  <a:gd name="T9" fmla="*/ 1 h 19"/>
                  <a:gd name="T10" fmla="*/ 0 w 39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19">
                    <a:moveTo>
                      <a:pt x="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37" y="6"/>
                      <a:pt x="34" y="14"/>
                      <a:pt x="37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1"/>
                      <a:pt x="1" y="5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08" name="îṧľiḍè">
                <a:extLst>
                  <a:ext uri="{FF2B5EF4-FFF2-40B4-BE49-F238E27FC236}">
                    <a16:creationId xmlns:a16="http://schemas.microsoft.com/office/drawing/2014/main" id="{56F6F981-AF28-43F6-B010-E62FCDB1E917}"/>
                  </a:ext>
                </a:extLst>
              </p:cNvPr>
              <p:cNvSpPr/>
              <p:nvPr/>
            </p:nvSpPr>
            <p:spPr bwMode="auto">
              <a:xfrm>
                <a:off x="3184" y="1699"/>
                <a:ext cx="73" cy="35"/>
              </a:xfrm>
              <a:custGeom>
                <a:avLst/>
                <a:gdLst>
                  <a:gd name="T0" fmla="*/ 0 w 38"/>
                  <a:gd name="T1" fmla="*/ 0 h 18"/>
                  <a:gd name="T2" fmla="*/ 38 w 38"/>
                  <a:gd name="T3" fmla="*/ 0 h 18"/>
                  <a:gd name="T4" fmla="*/ 37 w 38"/>
                  <a:gd name="T5" fmla="*/ 18 h 18"/>
                  <a:gd name="T6" fmla="*/ 37 w 38"/>
                  <a:gd name="T7" fmla="*/ 18 h 18"/>
                  <a:gd name="T8" fmla="*/ 0 w 38"/>
                  <a:gd name="T9" fmla="*/ 18 h 18"/>
                  <a:gd name="T10" fmla="*/ 0 w 38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8">
                    <a:moveTo>
                      <a:pt x="0" y="0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36" y="6"/>
                      <a:pt x="34" y="13"/>
                      <a:pt x="37" y="18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0"/>
                      <a:pt x="1" y="4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09" name="i$ḻïḓé">
                <a:extLst>
                  <a:ext uri="{FF2B5EF4-FFF2-40B4-BE49-F238E27FC236}">
                    <a16:creationId xmlns:a16="http://schemas.microsoft.com/office/drawing/2014/main" id="{EC018195-026C-B081-EBFC-4F129D1B069A}"/>
                  </a:ext>
                </a:extLst>
              </p:cNvPr>
              <p:cNvSpPr/>
              <p:nvPr/>
            </p:nvSpPr>
            <p:spPr bwMode="auto">
              <a:xfrm>
                <a:off x="3184" y="1701"/>
                <a:ext cx="73" cy="35"/>
              </a:xfrm>
              <a:custGeom>
                <a:avLst/>
                <a:gdLst>
                  <a:gd name="T0" fmla="*/ 0 w 38"/>
                  <a:gd name="T1" fmla="*/ 0 h 18"/>
                  <a:gd name="T2" fmla="*/ 38 w 38"/>
                  <a:gd name="T3" fmla="*/ 0 h 18"/>
                  <a:gd name="T4" fmla="*/ 37 w 38"/>
                  <a:gd name="T5" fmla="*/ 17 h 18"/>
                  <a:gd name="T6" fmla="*/ 38 w 38"/>
                  <a:gd name="T7" fmla="*/ 18 h 18"/>
                  <a:gd name="T8" fmla="*/ 0 w 38"/>
                  <a:gd name="T9" fmla="*/ 18 h 18"/>
                  <a:gd name="T10" fmla="*/ 0 w 38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8">
                    <a:moveTo>
                      <a:pt x="0" y="0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36" y="6"/>
                      <a:pt x="35" y="12"/>
                      <a:pt x="37" y="17"/>
                    </a:cubicBezTo>
                    <a:cubicBezTo>
                      <a:pt x="37" y="17"/>
                      <a:pt x="38" y="18"/>
                      <a:pt x="38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1"/>
                      <a:pt x="1" y="5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10" name="îṥľîḋè">
                <a:extLst>
                  <a:ext uri="{FF2B5EF4-FFF2-40B4-BE49-F238E27FC236}">
                    <a16:creationId xmlns:a16="http://schemas.microsoft.com/office/drawing/2014/main" id="{A450C377-C894-CA58-562F-FAED2CD59A55}"/>
                  </a:ext>
                </a:extLst>
              </p:cNvPr>
              <p:cNvSpPr/>
              <p:nvPr/>
            </p:nvSpPr>
            <p:spPr bwMode="auto">
              <a:xfrm>
                <a:off x="3184" y="1703"/>
                <a:ext cx="75" cy="35"/>
              </a:xfrm>
              <a:custGeom>
                <a:avLst/>
                <a:gdLst>
                  <a:gd name="T0" fmla="*/ 0 w 39"/>
                  <a:gd name="T1" fmla="*/ 0 h 18"/>
                  <a:gd name="T2" fmla="*/ 37 w 39"/>
                  <a:gd name="T3" fmla="*/ 0 h 18"/>
                  <a:gd name="T4" fmla="*/ 37 w 39"/>
                  <a:gd name="T5" fmla="*/ 16 h 18"/>
                  <a:gd name="T6" fmla="*/ 39 w 39"/>
                  <a:gd name="T7" fmla="*/ 18 h 18"/>
                  <a:gd name="T8" fmla="*/ 0 w 39"/>
                  <a:gd name="T9" fmla="*/ 18 h 18"/>
                  <a:gd name="T10" fmla="*/ 0 w 39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18">
                    <a:moveTo>
                      <a:pt x="0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6" y="6"/>
                      <a:pt x="35" y="11"/>
                      <a:pt x="37" y="16"/>
                    </a:cubicBezTo>
                    <a:cubicBezTo>
                      <a:pt x="38" y="16"/>
                      <a:pt x="38" y="17"/>
                      <a:pt x="39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1"/>
                      <a:pt x="1" y="5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11" name="ïš1íḑê">
                <a:extLst>
                  <a:ext uri="{FF2B5EF4-FFF2-40B4-BE49-F238E27FC236}">
                    <a16:creationId xmlns:a16="http://schemas.microsoft.com/office/drawing/2014/main" id="{54167897-F2E9-A827-B99F-6C8EFAA419A3}"/>
                  </a:ext>
                </a:extLst>
              </p:cNvPr>
              <p:cNvSpPr/>
              <p:nvPr/>
            </p:nvSpPr>
            <p:spPr bwMode="auto">
              <a:xfrm>
                <a:off x="3184" y="1705"/>
                <a:ext cx="75" cy="36"/>
              </a:xfrm>
              <a:custGeom>
                <a:avLst/>
                <a:gdLst>
                  <a:gd name="T0" fmla="*/ 0 w 39"/>
                  <a:gd name="T1" fmla="*/ 0 h 19"/>
                  <a:gd name="T2" fmla="*/ 37 w 39"/>
                  <a:gd name="T3" fmla="*/ 0 h 19"/>
                  <a:gd name="T4" fmla="*/ 37 w 39"/>
                  <a:gd name="T5" fmla="*/ 15 h 19"/>
                  <a:gd name="T6" fmla="*/ 39 w 39"/>
                  <a:gd name="T7" fmla="*/ 19 h 19"/>
                  <a:gd name="T8" fmla="*/ 0 w 39"/>
                  <a:gd name="T9" fmla="*/ 19 h 19"/>
                  <a:gd name="T10" fmla="*/ 0 w 39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19">
                    <a:moveTo>
                      <a:pt x="0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6" y="6"/>
                      <a:pt x="35" y="11"/>
                      <a:pt x="37" y="15"/>
                    </a:cubicBezTo>
                    <a:cubicBezTo>
                      <a:pt x="38" y="16"/>
                      <a:pt x="39" y="17"/>
                      <a:pt x="39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1"/>
                      <a:pt x="1" y="5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12" name="íşļîḍé">
                <a:extLst>
                  <a:ext uri="{FF2B5EF4-FFF2-40B4-BE49-F238E27FC236}">
                    <a16:creationId xmlns:a16="http://schemas.microsoft.com/office/drawing/2014/main" id="{53AD7386-977F-D24D-3A85-6452F4EEA805}"/>
                  </a:ext>
                </a:extLst>
              </p:cNvPr>
              <p:cNvSpPr/>
              <p:nvPr/>
            </p:nvSpPr>
            <p:spPr bwMode="auto">
              <a:xfrm>
                <a:off x="3184" y="1709"/>
                <a:ext cx="77" cy="34"/>
              </a:xfrm>
              <a:custGeom>
                <a:avLst/>
                <a:gdLst>
                  <a:gd name="T0" fmla="*/ 0 w 40"/>
                  <a:gd name="T1" fmla="*/ 0 h 18"/>
                  <a:gd name="T2" fmla="*/ 37 w 40"/>
                  <a:gd name="T3" fmla="*/ 0 h 18"/>
                  <a:gd name="T4" fmla="*/ 37 w 40"/>
                  <a:gd name="T5" fmla="*/ 13 h 18"/>
                  <a:gd name="T6" fmla="*/ 40 w 40"/>
                  <a:gd name="T7" fmla="*/ 18 h 18"/>
                  <a:gd name="T8" fmla="*/ 0 w 40"/>
                  <a:gd name="T9" fmla="*/ 18 h 18"/>
                  <a:gd name="T10" fmla="*/ 0 w 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8">
                    <a:moveTo>
                      <a:pt x="0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6" y="4"/>
                      <a:pt x="35" y="9"/>
                      <a:pt x="37" y="13"/>
                    </a:cubicBezTo>
                    <a:cubicBezTo>
                      <a:pt x="38" y="14"/>
                      <a:pt x="39" y="16"/>
                      <a:pt x="4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1"/>
                      <a:pt x="0" y="5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13" name="iŝlîḑè">
                <a:extLst>
                  <a:ext uri="{FF2B5EF4-FFF2-40B4-BE49-F238E27FC236}">
                    <a16:creationId xmlns:a16="http://schemas.microsoft.com/office/drawing/2014/main" id="{DFEBA74A-4068-5D11-3025-D39F1787F5F5}"/>
                  </a:ext>
                </a:extLst>
              </p:cNvPr>
              <p:cNvSpPr/>
              <p:nvPr/>
            </p:nvSpPr>
            <p:spPr bwMode="auto">
              <a:xfrm>
                <a:off x="3184" y="1711"/>
                <a:ext cx="77" cy="34"/>
              </a:xfrm>
              <a:custGeom>
                <a:avLst/>
                <a:gdLst>
                  <a:gd name="T0" fmla="*/ 0 w 40"/>
                  <a:gd name="T1" fmla="*/ 0 h 18"/>
                  <a:gd name="T2" fmla="*/ 36 w 40"/>
                  <a:gd name="T3" fmla="*/ 0 h 18"/>
                  <a:gd name="T4" fmla="*/ 37 w 40"/>
                  <a:gd name="T5" fmla="*/ 12 h 18"/>
                  <a:gd name="T6" fmla="*/ 40 w 40"/>
                  <a:gd name="T7" fmla="*/ 18 h 18"/>
                  <a:gd name="T8" fmla="*/ 0 w 40"/>
                  <a:gd name="T9" fmla="*/ 18 h 18"/>
                  <a:gd name="T10" fmla="*/ 0 w 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8">
                    <a:moveTo>
                      <a:pt x="0" y="0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36" y="4"/>
                      <a:pt x="35" y="8"/>
                      <a:pt x="37" y="12"/>
                    </a:cubicBezTo>
                    <a:cubicBezTo>
                      <a:pt x="38" y="13"/>
                      <a:pt x="39" y="16"/>
                      <a:pt x="4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1"/>
                      <a:pt x="0" y="5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14" name="íṡlidé">
                <a:extLst>
                  <a:ext uri="{FF2B5EF4-FFF2-40B4-BE49-F238E27FC236}">
                    <a16:creationId xmlns:a16="http://schemas.microsoft.com/office/drawing/2014/main" id="{BF8DFAB4-0B2A-8D35-BB28-A65943041F44}"/>
                  </a:ext>
                </a:extLst>
              </p:cNvPr>
              <p:cNvSpPr/>
              <p:nvPr/>
            </p:nvSpPr>
            <p:spPr bwMode="auto">
              <a:xfrm>
                <a:off x="3182" y="1713"/>
                <a:ext cx="80" cy="36"/>
              </a:xfrm>
              <a:custGeom>
                <a:avLst/>
                <a:gdLst>
                  <a:gd name="T0" fmla="*/ 1 w 42"/>
                  <a:gd name="T1" fmla="*/ 0 h 19"/>
                  <a:gd name="T2" fmla="*/ 37 w 42"/>
                  <a:gd name="T3" fmla="*/ 0 h 19"/>
                  <a:gd name="T4" fmla="*/ 38 w 42"/>
                  <a:gd name="T5" fmla="*/ 11 h 19"/>
                  <a:gd name="T6" fmla="*/ 42 w 42"/>
                  <a:gd name="T7" fmla="*/ 19 h 19"/>
                  <a:gd name="T8" fmla="*/ 0 w 42"/>
                  <a:gd name="T9" fmla="*/ 19 h 19"/>
                  <a:gd name="T10" fmla="*/ 1 w 42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19">
                    <a:moveTo>
                      <a:pt x="1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6" y="4"/>
                      <a:pt x="36" y="8"/>
                      <a:pt x="38" y="11"/>
                    </a:cubicBezTo>
                    <a:cubicBezTo>
                      <a:pt x="39" y="13"/>
                      <a:pt x="41" y="15"/>
                      <a:pt x="42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" y="11"/>
                      <a:pt x="1" y="5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15" name="íṥḷiḓê">
                <a:extLst>
                  <a:ext uri="{FF2B5EF4-FFF2-40B4-BE49-F238E27FC236}">
                    <a16:creationId xmlns:a16="http://schemas.microsoft.com/office/drawing/2014/main" id="{E7A2B82D-B9EA-9E11-4150-92122DB82AD1}"/>
                  </a:ext>
                </a:extLst>
              </p:cNvPr>
              <p:cNvSpPr/>
              <p:nvPr/>
            </p:nvSpPr>
            <p:spPr bwMode="auto">
              <a:xfrm>
                <a:off x="3182" y="1717"/>
                <a:ext cx="80" cy="34"/>
              </a:xfrm>
              <a:custGeom>
                <a:avLst/>
                <a:gdLst>
                  <a:gd name="T0" fmla="*/ 1 w 42"/>
                  <a:gd name="T1" fmla="*/ 0 h 18"/>
                  <a:gd name="T2" fmla="*/ 37 w 42"/>
                  <a:gd name="T3" fmla="*/ 0 h 18"/>
                  <a:gd name="T4" fmla="*/ 38 w 42"/>
                  <a:gd name="T5" fmla="*/ 9 h 18"/>
                  <a:gd name="T6" fmla="*/ 42 w 42"/>
                  <a:gd name="T7" fmla="*/ 18 h 18"/>
                  <a:gd name="T8" fmla="*/ 0 w 42"/>
                  <a:gd name="T9" fmla="*/ 18 h 18"/>
                  <a:gd name="T10" fmla="*/ 1 w 42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18">
                    <a:moveTo>
                      <a:pt x="1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7" y="3"/>
                      <a:pt x="37" y="6"/>
                      <a:pt x="38" y="9"/>
                    </a:cubicBezTo>
                    <a:cubicBezTo>
                      <a:pt x="39" y="11"/>
                      <a:pt x="41" y="14"/>
                      <a:pt x="4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1"/>
                      <a:pt x="1" y="5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16" name="ïṥlíḍê">
                <a:extLst>
                  <a:ext uri="{FF2B5EF4-FFF2-40B4-BE49-F238E27FC236}">
                    <a16:creationId xmlns:a16="http://schemas.microsoft.com/office/drawing/2014/main" id="{B83D76D8-287F-962C-1DC6-B3034FF1AF9D}"/>
                  </a:ext>
                </a:extLst>
              </p:cNvPr>
              <p:cNvSpPr/>
              <p:nvPr/>
            </p:nvSpPr>
            <p:spPr bwMode="auto">
              <a:xfrm>
                <a:off x="3182" y="1719"/>
                <a:ext cx="80" cy="34"/>
              </a:xfrm>
              <a:custGeom>
                <a:avLst/>
                <a:gdLst>
                  <a:gd name="T0" fmla="*/ 1 w 42"/>
                  <a:gd name="T1" fmla="*/ 0 h 18"/>
                  <a:gd name="T2" fmla="*/ 37 w 42"/>
                  <a:gd name="T3" fmla="*/ 0 h 18"/>
                  <a:gd name="T4" fmla="*/ 38 w 42"/>
                  <a:gd name="T5" fmla="*/ 8 h 18"/>
                  <a:gd name="T6" fmla="*/ 42 w 42"/>
                  <a:gd name="T7" fmla="*/ 18 h 18"/>
                  <a:gd name="T8" fmla="*/ 0 w 42"/>
                  <a:gd name="T9" fmla="*/ 18 h 18"/>
                  <a:gd name="T10" fmla="*/ 1 w 42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18">
                    <a:moveTo>
                      <a:pt x="1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7" y="3"/>
                      <a:pt x="37" y="5"/>
                      <a:pt x="38" y="8"/>
                    </a:cubicBezTo>
                    <a:cubicBezTo>
                      <a:pt x="40" y="10"/>
                      <a:pt x="41" y="14"/>
                      <a:pt x="4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1"/>
                      <a:pt x="1" y="5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17" name="íṩ1íḓé">
                <a:extLst>
                  <a:ext uri="{FF2B5EF4-FFF2-40B4-BE49-F238E27FC236}">
                    <a16:creationId xmlns:a16="http://schemas.microsoft.com/office/drawing/2014/main" id="{2DE9A947-7730-8A5C-1F16-1221710E5497}"/>
                  </a:ext>
                </a:extLst>
              </p:cNvPr>
              <p:cNvSpPr/>
              <p:nvPr/>
            </p:nvSpPr>
            <p:spPr bwMode="auto">
              <a:xfrm>
                <a:off x="3182" y="1720"/>
                <a:ext cx="82" cy="35"/>
              </a:xfrm>
              <a:custGeom>
                <a:avLst/>
                <a:gdLst>
                  <a:gd name="T0" fmla="*/ 1 w 43"/>
                  <a:gd name="T1" fmla="*/ 0 h 18"/>
                  <a:gd name="T2" fmla="*/ 37 w 43"/>
                  <a:gd name="T3" fmla="*/ 0 h 18"/>
                  <a:gd name="T4" fmla="*/ 38 w 43"/>
                  <a:gd name="T5" fmla="*/ 7 h 18"/>
                  <a:gd name="T6" fmla="*/ 43 w 43"/>
                  <a:gd name="T7" fmla="*/ 18 h 18"/>
                  <a:gd name="T8" fmla="*/ 0 w 43"/>
                  <a:gd name="T9" fmla="*/ 18 h 18"/>
                  <a:gd name="T10" fmla="*/ 1 w 43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18">
                    <a:moveTo>
                      <a:pt x="1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7" y="2"/>
                      <a:pt x="37" y="5"/>
                      <a:pt x="38" y="7"/>
                    </a:cubicBezTo>
                    <a:cubicBezTo>
                      <a:pt x="40" y="9"/>
                      <a:pt x="41" y="14"/>
                      <a:pt x="43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1"/>
                      <a:pt x="1" y="5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18" name="ïṩḻíḓe">
                <a:extLst>
                  <a:ext uri="{FF2B5EF4-FFF2-40B4-BE49-F238E27FC236}">
                    <a16:creationId xmlns:a16="http://schemas.microsoft.com/office/drawing/2014/main" id="{A3981FD5-B9AC-E379-4531-F1F9F93FF5FC}"/>
                  </a:ext>
                </a:extLst>
              </p:cNvPr>
              <p:cNvSpPr/>
              <p:nvPr/>
            </p:nvSpPr>
            <p:spPr bwMode="auto">
              <a:xfrm>
                <a:off x="3182" y="1722"/>
                <a:ext cx="82" cy="37"/>
              </a:xfrm>
              <a:custGeom>
                <a:avLst/>
                <a:gdLst>
                  <a:gd name="T0" fmla="*/ 1 w 43"/>
                  <a:gd name="T1" fmla="*/ 0 h 19"/>
                  <a:gd name="T2" fmla="*/ 37 w 43"/>
                  <a:gd name="T3" fmla="*/ 0 h 19"/>
                  <a:gd name="T4" fmla="*/ 38 w 43"/>
                  <a:gd name="T5" fmla="*/ 6 h 19"/>
                  <a:gd name="T6" fmla="*/ 43 w 43"/>
                  <a:gd name="T7" fmla="*/ 19 h 19"/>
                  <a:gd name="T8" fmla="*/ 0 w 43"/>
                  <a:gd name="T9" fmla="*/ 19 h 19"/>
                  <a:gd name="T10" fmla="*/ 1 w 43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19">
                    <a:moveTo>
                      <a:pt x="1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7" y="2"/>
                      <a:pt x="37" y="4"/>
                      <a:pt x="38" y="6"/>
                    </a:cubicBezTo>
                    <a:cubicBezTo>
                      <a:pt x="40" y="9"/>
                      <a:pt x="42" y="13"/>
                      <a:pt x="43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" y="12"/>
                      <a:pt x="1" y="6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19" name="íš1ïḋê">
                <a:extLst>
                  <a:ext uri="{FF2B5EF4-FFF2-40B4-BE49-F238E27FC236}">
                    <a16:creationId xmlns:a16="http://schemas.microsoft.com/office/drawing/2014/main" id="{9132ADAD-94CC-9A32-105B-918443F7F9CE}"/>
                  </a:ext>
                </a:extLst>
              </p:cNvPr>
              <p:cNvSpPr/>
              <p:nvPr/>
            </p:nvSpPr>
            <p:spPr bwMode="auto">
              <a:xfrm>
                <a:off x="409" y="1745"/>
                <a:ext cx="148" cy="48"/>
              </a:xfrm>
              <a:custGeom>
                <a:avLst/>
                <a:gdLst>
                  <a:gd name="T0" fmla="*/ 35 w 77"/>
                  <a:gd name="T1" fmla="*/ 0 h 25"/>
                  <a:gd name="T2" fmla="*/ 37 w 77"/>
                  <a:gd name="T3" fmla="*/ 0 h 25"/>
                  <a:gd name="T4" fmla="*/ 37 w 77"/>
                  <a:gd name="T5" fmla="*/ 1 h 25"/>
                  <a:gd name="T6" fmla="*/ 35 w 77"/>
                  <a:gd name="T7" fmla="*/ 12 h 25"/>
                  <a:gd name="T8" fmla="*/ 35 w 77"/>
                  <a:gd name="T9" fmla="*/ 0 h 25"/>
                  <a:gd name="T10" fmla="*/ 35 w 77"/>
                  <a:gd name="T11" fmla="*/ 25 h 25"/>
                  <a:gd name="T12" fmla="*/ 59 w 77"/>
                  <a:gd name="T13" fmla="*/ 25 h 25"/>
                  <a:gd name="T14" fmla="*/ 61 w 77"/>
                  <a:gd name="T15" fmla="*/ 20 h 25"/>
                  <a:gd name="T16" fmla="*/ 73 w 77"/>
                  <a:gd name="T17" fmla="*/ 4 h 25"/>
                  <a:gd name="T18" fmla="*/ 77 w 77"/>
                  <a:gd name="T19" fmla="*/ 0 h 25"/>
                  <a:gd name="T20" fmla="*/ 41 w 77"/>
                  <a:gd name="T21" fmla="*/ 0 h 25"/>
                  <a:gd name="T22" fmla="*/ 38 w 77"/>
                  <a:gd name="T23" fmla="*/ 17 h 25"/>
                  <a:gd name="T24" fmla="*/ 35 w 77"/>
                  <a:gd name="T25" fmla="*/ 22 h 25"/>
                  <a:gd name="T26" fmla="*/ 35 w 77"/>
                  <a:gd name="T27" fmla="*/ 25 h 25"/>
                  <a:gd name="T28" fmla="*/ 3 w 77"/>
                  <a:gd name="T29" fmla="*/ 0 h 25"/>
                  <a:gd name="T30" fmla="*/ 35 w 77"/>
                  <a:gd name="T31" fmla="*/ 0 h 25"/>
                  <a:gd name="T32" fmla="*/ 35 w 77"/>
                  <a:gd name="T33" fmla="*/ 12 h 25"/>
                  <a:gd name="T34" fmla="*/ 30 w 77"/>
                  <a:gd name="T35" fmla="*/ 21 h 25"/>
                  <a:gd name="T36" fmla="*/ 30 w 77"/>
                  <a:gd name="T37" fmla="*/ 25 h 25"/>
                  <a:gd name="T38" fmla="*/ 0 w 77"/>
                  <a:gd name="T39" fmla="*/ 25 h 25"/>
                  <a:gd name="T40" fmla="*/ 2 w 77"/>
                  <a:gd name="T41" fmla="*/ 1 h 25"/>
                  <a:gd name="T42" fmla="*/ 3 w 77"/>
                  <a:gd name="T43" fmla="*/ 0 h 25"/>
                  <a:gd name="T44" fmla="*/ 35 w 77"/>
                  <a:gd name="T45" fmla="*/ 22 h 25"/>
                  <a:gd name="T46" fmla="*/ 32 w 77"/>
                  <a:gd name="T47" fmla="*/ 25 h 25"/>
                  <a:gd name="T48" fmla="*/ 35 w 77"/>
                  <a:gd name="T49" fmla="*/ 25 h 25"/>
                  <a:gd name="T50" fmla="*/ 35 w 77"/>
                  <a:gd name="T51" fmla="*/ 2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7" h="25">
                    <a:moveTo>
                      <a:pt x="35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7" y="0"/>
                      <a:pt x="37" y="1"/>
                      <a:pt x="37" y="1"/>
                    </a:cubicBezTo>
                    <a:cubicBezTo>
                      <a:pt x="38" y="3"/>
                      <a:pt x="36" y="7"/>
                      <a:pt x="35" y="12"/>
                    </a:cubicBezTo>
                    <a:cubicBezTo>
                      <a:pt x="35" y="0"/>
                      <a:pt x="35" y="0"/>
                      <a:pt x="35" y="0"/>
                    </a:cubicBezTo>
                    <a:close/>
                    <a:moveTo>
                      <a:pt x="35" y="25"/>
                    </a:moveTo>
                    <a:cubicBezTo>
                      <a:pt x="59" y="25"/>
                      <a:pt x="59" y="25"/>
                      <a:pt x="59" y="25"/>
                    </a:cubicBezTo>
                    <a:cubicBezTo>
                      <a:pt x="59" y="23"/>
                      <a:pt x="60" y="22"/>
                      <a:pt x="61" y="20"/>
                    </a:cubicBezTo>
                    <a:cubicBezTo>
                      <a:pt x="67" y="11"/>
                      <a:pt x="69" y="7"/>
                      <a:pt x="73" y="4"/>
                    </a:cubicBezTo>
                    <a:cubicBezTo>
                      <a:pt x="74" y="3"/>
                      <a:pt x="76" y="1"/>
                      <a:pt x="77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39" y="4"/>
                      <a:pt x="41" y="12"/>
                      <a:pt x="38" y="17"/>
                    </a:cubicBezTo>
                    <a:cubicBezTo>
                      <a:pt x="37" y="18"/>
                      <a:pt x="36" y="20"/>
                      <a:pt x="35" y="22"/>
                    </a:cubicBezTo>
                    <a:lnTo>
                      <a:pt x="35" y="25"/>
                    </a:lnTo>
                    <a:close/>
                    <a:moveTo>
                      <a:pt x="3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3" y="17"/>
                      <a:pt x="30" y="21"/>
                      <a:pt x="30" y="21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" y="18"/>
                      <a:pt x="1" y="6"/>
                      <a:pt x="2" y="1"/>
                    </a:cubicBezTo>
                    <a:cubicBezTo>
                      <a:pt x="2" y="1"/>
                      <a:pt x="2" y="0"/>
                      <a:pt x="3" y="0"/>
                    </a:cubicBezTo>
                    <a:close/>
                    <a:moveTo>
                      <a:pt x="35" y="22"/>
                    </a:moveTo>
                    <a:cubicBezTo>
                      <a:pt x="34" y="23"/>
                      <a:pt x="33" y="24"/>
                      <a:pt x="32" y="25"/>
                    </a:cubicBezTo>
                    <a:cubicBezTo>
                      <a:pt x="35" y="25"/>
                      <a:pt x="35" y="25"/>
                      <a:pt x="35" y="25"/>
                    </a:cubicBezTo>
                    <a:lnTo>
                      <a:pt x="35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20" name="iṧḷíďe">
                <a:extLst>
                  <a:ext uri="{FF2B5EF4-FFF2-40B4-BE49-F238E27FC236}">
                    <a16:creationId xmlns:a16="http://schemas.microsoft.com/office/drawing/2014/main" id="{9F9BB120-D2A3-DFA5-22D8-B0927BFCD920}"/>
                  </a:ext>
                </a:extLst>
              </p:cNvPr>
              <p:cNvSpPr/>
              <p:nvPr/>
            </p:nvSpPr>
            <p:spPr bwMode="auto">
              <a:xfrm>
                <a:off x="409" y="1749"/>
                <a:ext cx="144" cy="48"/>
              </a:xfrm>
              <a:custGeom>
                <a:avLst/>
                <a:gdLst>
                  <a:gd name="T0" fmla="*/ 34 w 75"/>
                  <a:gd name="T1" fmla="*/ 0 h 25"/>
                  <a:gd name="T2" fmla="*/ 37 w 75"/>
                  <a:gd name="T3" fmla="*/ 0 h 25"/>
                  <a:gd name="T4" fmla="*/ 34 w 75"/>
                  <a:gd name="T5" fmla="*/ 11 h 25"/>
                  <a:gd name="T6" fmla="*/ 34 w 75"/>
                  <a:gd name="T7" fmla="*/ 0 h 25"/>
                  <a:gd name="T8" fmla="*/ 34 w 75"/>
                  <a:gd name="T9" fmla="*/ 25 h 25"/>
                  <a:gd name="T10" fmla="*/ 58 w 75"/>
                  <a:gd name="T11" fmla="*/ 25 h 25"/>
                  <a:gd name="T12" fmla="*/ 61 w 75"/>
                  <a:gd name="T13" fmla="*/ 18 h 25"/>
                  <a:gd name="T14" fmla="*/ 73 w 75"/>
                  <a:gd name="T15" fmla="*/ 2 h 25"/>
                  <a:gd name="T16" fmla="*/ 75 w 75"/>
                  <a:gd name="T17" fmla="*/ 0 h 25"/>
                  <a:gd name="T18" fmla="*/ 40 w 75"/>
                  <a:gd name="T19" fmla="*/ 0 h 25"/>
                  <a:gd name="T20" fmla="*/ 38 w 75"/>
                  <a:gd name="T21" fmla="*/ 15 h 25"/>
                  <a:gd name="T22" fmla="*/ 34 w 75"/>
                  <a:gd name="T23" fmla="*/ 21 h 25"/>
                  <a:gd name="T24" fmla="*/ 34 w 75"/>
                  <a:gd name="T25" fmla="*/ 25 h 25"/>
                  <a:gd name="T26" fmla="*/ 2 w 75"/>
                  <a:gd name="T27" fmla="*/ 0 h 25"/>
                  <a:gd name="T28" fmla="*/ 34 w 75"/>
                  <a:gd name="T29" fmla="*/ 0 h 25"/>
                  <a:gd name="T30" fmla="*/ 34 w 75"/>
                  <a:gd name="T31" fmla="*/ 11 h 25"/>
                  <a:gd name="T32" fmla="*/ 30 w 75"/>
                  <a:gd name="T33" fmla="*/ 19 h 25"/>
                  <a:gd name="T34" fmla="*/ 30 w 75"/>
                  <a:gd name="T35" fmla="*/ 25 h 25"/>
                  <a:gd name="T36" fmla="*/ 0 w 75"/>
                  <a:gd name="T37" fmla="*/ 25 h 25"/>
                  <a:gd name="T38" fmla="*/ 2 w 75"/>
                  <a:gd name="T39" fmla="*/ 0 h 25"/>
                  <a:gd name="T40" fmla="*/ 34 w 75"/>
                  <a:gd name="T41" fmla="*/ 21 h 25"/>
                  <a:gd name="T42" fmla="*/ 31 w 75"/>
                  <a:gd name="T43" fmla="*/ 25 h 25"/>
                  <a:gd name="T44" fmla="*/ 34 w 75"/>
                  <a:gd name="T45" fmla="*/ 25 h 25"/>
                  <a:gd name="T46" fmla="*/ 34 w 75"/>
                  <a:gd name="T47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5" h="25">
                    <a:moveTo>
                      <a:pt x="34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7" y="2"/>
                      <a:pt x="36" y="7"/>
                      <a:pt x="34" y="11"/>
                    </a:cubicBezTo>
                    <a:cubicBezTo>
                      <a:pt x="34" y="0"/>
                      <a:pt x="34" y="0"/>
                      <a:pt x="34" y="0"/>
                    </a:cubicBezTo>
                    <a:close/>
                    <a:moveTo>
                      <a:pt x="34" y="25"/>
                    </a:moveTo>
                    <a:cubicBezTo>
                      <a:pt x="58" y="25"/>
                      <a:pt x="58" y="25"/>
                      <a:pt x="58" y="25"/>
                    </a:cubicBezTo>
                    <a:cubicBezTo>
                      <a:pt x="59" y="22"/>
                      <a:pt x="60" y="20"/>
                      <a:pt x="61" y="18"/>
                    </a:cubicBezTo>
                    <a:cubicBezTo>
                      <a:pt x="67" y="9"/>
                      <a:pt x="69" y="5"/>
                      <a:pt x="73" y="2"/>
                    </a:cubicBezTo>
                    <a:cubicBezTo>
                      <a:pt x="73" y="1"/>
                      <a:pt x="74" y="1"/>
                      <a:pt x="75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0" y="4"/>
                      <a:pt x="40" y="11"/>
                      <a:pt x="38" y="15"/>
                    </a:cubicBezTo>
                    <a:cubicBezTo>
                      <a:pt x="37" y="17"/>
                      <a:pt x="35" y="19"/>
                      <a:pt x="34" y="21"/>
                    </a:cubicBezTo>
                    <a:lnTo>
                      <a:pt x="34" y="25"/>
                    </a:lnTo>
                    <a:close/>
                    <a:moveTo>
                      <a:pt x="2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2" y="16"/>
                      <a:pt x="30" y="19"/>
                      <a:pt x="30" y="19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" y="19"/>
                      <a:pt x="1" y="6"/>
                      <a:pt x="2" y="0"/>
                    </a:cubicBezTo>
                    <a:close/>
                    <a:moveTo>
                      <a:pt x="34" y="21"/>
                    </a:moveTo>
                    <a:cubicBezTo>
                      <a:pt x="33" y="23"/>
                      <a:pt x="31" y="24"/>
                      <a:pt x="31" y="25"/>
                    </a:cubicBezTo>
                    <a:cubicBezTo>
                      <a:pt x="34" y="25"/>
                      <a:pt x="34" y="25"/>
                      <a:pt x="34" y="25"/>
                    </a:cubicBezTo>
                    <a:lnTo>
                      <a:pt x="34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21" name="iślïďê">
                <a:extLst>
                  <a:ext uri="{FF2B5EF4-FFF2-40B4-BE49-F238E27FC236}">
                    <a16:creationId xmlns:a16="http://schemas.microsoft.com/office/drawing/2014/main" id="{B1BD4875-3410-904E-F3C6-70DD9C3AB138}"/>
                  </a:ext>
                </a:extLst>
              </p:cNvPr>
              <p:cNvSpPr/>
              <p:nvPr/>
            </p:nvSpPr>
            <p:spPr bwMode="auto">
              <a:xfrm>
                <a:off x="409" y="1753"/>
                <a:ext cx="140" cy="48"/>
              </a:xfrm>
              <a:custGeom>
                <a:avLst/>
                <a:gdLst>
                  <a:gd name="T0" fmla="*/ 2 w 73"/>
                  <a:gd name="T1" fmla="*/ 0 h 25"/>
                  <a:gd name="T2" fmla="*/ 37 w 73"/>
                  <a:gd name="T3" fmla="*/ 0 h 25"/>
                  <a:gd name="T4" fmla="*/ 30 w 73"/>
                  <a:gd name="T5" fmla="*/ 17 h 25"/>
                  <a:gd name="T6" fmla="*/ 30 w 73"/>
                  <a:gd name="T7" fmla="*/ 24 h 25"/>
                  <a:gd name="T8" fmla="*/ 38 w 73"/>
                  <a:gd name="T9" fmla="*/ 13 h 25"/>
                  <a:gd name="T10" fmla="*/ 40 w 73"/>
                  <a:gd name="T11" fmla="*/ 0 h 25"/>
                  <a:gd name="T12" fmla="*/ 73 w 73"/>
                  <a:gd name="T13" fmla="*/ 0 h 25"/>
                  <a:gd name="T14" fmla="*/ 73 w 73"/>
                  <a:gd name="T15" fmla="*/ 0 h 25"/>
                  <a:gd name="T16" fmla="*/ 61 w 73"/>
                  <a:gd name="T17" fmla="*/ 16 h 25"/>
                  <a:gd name="T18" fmla="*/ 57 w 73"/>
                  <a:gd name="T19" fmla="*/ 25 h 25"/>
                  <a:gd name="T20" fmla="*/ 0 w 73"/>
                  <a:gd name="T21" fmla="*/ 25 h 25"/>
                  <a:gd name="T22" fmla="*/ 2 w 73"/>
                  <a:gd name="T2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3" h="25">
                    <a:moveTo>
                      <a:pt x="2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6" y="6"/>
                      <a:pt x="30" y="17"/>
                      <a:pt x="30" y="17"/>
                    </a:cubicBezTo>
                    <a:cubicBezTo>
                      <a:pt x="30" y="24"/>
                      <a:pt x="30" y="24"/>
                      <a:pt x="30" y="24"/>
                    </a:cubicBezTo>
                    <a:cubicBezTo>
                      <a:pt x="30" y="24"/>
                      <a:pt x="35" y="18"/>
                      <a:pt x="38" y="13"/>
                    </a:cubicBezTo>
                    <a:cubicBezTo>
                      <a:pt x="40" y="9"/>
                      <a:pt x="40" y="4"/>
                      <a:pt x="40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69" y="3"/>
                      <a:pt x="67" y="7"/>
                      <a:pt x="61" y="16"/>
                    </a:cubicBezTo>
                    <a:cubicBezTo>
                      <a:pt x="60" y="18"/>
                      <a:pt x="58" y="21"/>
                      <a:pt x="57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" y="20"/>
                      <a:pt x="1" y="7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22" name="íŝlíḋe">
                <a:extLst>
                  <a:ext uri="{FF2B5EF4-FFF2-40B4-BE49-F238E27FC236}">
                    <a16:creationId xmlns:a16="http://schemas.microsoft.com/office/drawing/2014/main" id="{C57BC118-18F6-3BA5-F249-87A66A57F435}"/>
                  </a:ext>
                </a:extLst>
              </p:cNvPr>
              <p:cNvSpPr/>
              <p:nvPr/>
            </p:nvSpPr>
            <p:spPr bwMode="auto">
              <a:xfrm>
                <a:off x="407" y="1755"/>
                <a:ext cx="138" cy="50"/>
              </a:xfrm>
              <a:custGeom>
                <a:avLst/>
                <a:gdLst>
                  <a:gd name="T0" fmla="*/ 3 w 72"/>
                  <a:gd name="T1" fmla="*/ 0 h 26"/>
                  <a:gd name="T2" fmla="*/ 38 w 72"/>
                  <a:gd name="T3" fmla="*/ 0 h 26"/>
                  <a:gd name="T4" fmla="*/ 31 w 72"/>
                  <a:gd name="T5" fmla="*/ 16 h 26"/>
                  <a:gd name="T6" fmla="*/ 31 w 72"/>
                  <a:gd name="T7" fmla="*/ 23 h 26"/>
                  <a:gd name="T8" fmla="*/ 39 w 72"/>
                  <a:gd name="T9" fmla="*/ 12 h 26"/>
                  <a:gd name="T10" fmla="*/ 41 w 72"/>
                  <a:gd name="T11" fmla="*/ 0 h 26"/>
                  <a:gd name="T12" fmla="*/ 72 w 72"/>
                  <a:gd name="T13" fmla="*/ 0 h 26"/>
                  <a:gd name="T14" fmla="*/ 62 w 72"/>
                  <a:gd name="T15" fmla="*/ 15 h 26"/>
                  <a:gd name="T16" fmla="*/ 58 w 72"/>
                  <a:gd name="T17" fmla="*/ 26 h 26"/>
                  <a:gd name="T18" fmla="*/ 0 w 72"/>
                  <a:gd name="T19" fmla="*/ 26 h 26"/>
                  <a:gd name="T20" fmla="*/ 0 w 72"/>
                  <a:gd name="T21" fmla="*/ 25 h 26"/>
                  <a:gd name="T22" fmla="*/ 3 w 72"/>
                  <a:gd name="T2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2" h="26">
                    <a:moveTo>
                      <a:pt x="3" y="0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36" y="7"/>
                      <a:pt x="31" y="16"/>
                      <a:pt x="31" y="16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1" y="23"/>
                      <a:pt x="36" y="17"/>
                      <a:pt x="39" y="12"/>
                    </a:cubicBezTo>
                    <a:cubicBezTo>
                      <a:pt x="41" y="9"/>
                      <a:pt x="41" y="4"/>
                      <a:pt x="41" y="0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69" y="3"/>
                      <a:pt x="67" y="7"/>
                      <a:pt x="62" y="15"/>
                    </a:cubicBezTo>
                    <a:cubicBezTo>
                      <a:pt x="61" y="18"/>
                      <a:pt x="59" y="21"/>
                      <a:pt x="58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" y="21"/>
                      <a:pt x="2" y="8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23" name="íşļîḋé">
                <a:extLst>
                  <a:ext uri="{FF2B5EF4-FFF2-40B4-BE49-F238E27FC236}">
                    <a16:creationId xmlns:a16="http://schemas.microsoft.com/office/drawing/2014/main" id="{2C90949D-20C8-A736-24D9-77E5E8680635}"/>
                  </a:ext>
                </a:extLst>
              </p:cNvPr>
              <p:cNvSpPr/>
              <p:nvPr/>
            </p:nvSpPr>
            <p:spPr bwMode="auto">
              <a:xfrm>
                <a:off x="407" y="1759"/>
                <a:ext cx="136" cy="48"/>
              </a:xfrm>
              <a:custGeom>
                <a:avLst/>
                <a:gdLst>
                  <a:gd name="T0" fmla="*/ 2 w 71"/>
                  <a:gd name="T1" fmla="*/ 0 h 25"/>
                  <a:gd name="T2" fmla="*/ 37 w 71"/>
                  <a:gd name="T3" fmla="*/ 0 h 25"/>
                  <a:gd name="T4" fmla="*/ 31 w 71"/>
                  <a:gd name="T5" fmla="*/ 14 h 25"/>
                  <a:gd name="T6" fmla="*/ 31 w 71"/>
                  <a:gd name="T7" fmla="*/ 21 h 25"/>
                  <a:gd name="T8" fmla="*/ 39 w 71"/>
                  <a:gd name="T9" fmla="*/ 10 h 25"/>
                  <a:gd name="T10" fmla="*/ 41 w 71"/>
                  <a:gd name="T11" fmla="*/ 0 h 25"/>
                  <a:gd name="T12" fmla="*/ 71 w 71"/>
                  <a:gd name="T13" fmla="*/ 0 h 25"/>
                  <a:gd name="T14" fmla="*/ 62 w 71"/>
                  <a:gd name="T15" fmla="*/ 13 h 25"/>
                  <a:gd name="T16" fmla="*/ 57 w 71"/>
                  <a:gd name="T17" fmla="*/ 25 h 25"/>
                  <a:gd name="T18" fmla="*/ 0 w 71"/>
                  <a:gd name="T19" fmla="*/ 25 h 25"/>
                  <a:gd name="T20" fmla="*/ 0 w 71"/>
                  <a:gd name="T21" fmla="*/ 23 h 25"/>
                  <a:gd name="T22" fmla="*/ 2 w 71"/>
                  <a:gd name="T2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1" h="25">
                    <a:moveTo>
                      <a:pt x="2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5" y="6"/>
                      <a:pt x="31" y="14"/>
                      <a:pt x="31" y="14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1" y="21"/>
                      <a:pt x="36" y="15"/>
                      <a:pt x="39" y="10"/>
                    </a:cubicBezTo>
                    <a:cubicBezTo>
                      <a:pt x="40" y="7"/>
                      <a:pt x="41" y="4"/>
                      <a:pt x="41" y="0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68" y="3"/>
                      <a:pt x="66" y="7"/>
                      <a:pt x="62" y="13"/>
                    </a:cubicBezTo>
                    <a:cubicBezTo>
                      <a:pt x="60" y="16"/>
                      <a:pt x="59" y="20"/>
                      <a:pt x="57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4"/>
                      <a:pt x="0" y="24"/>
                      <a:pt x="0" y="23"/>
                    </a:cubicBezTo>
                    <a:cubicBezTo>
                      <a:pt x="2" y="19"/>
                      <a:pt x="2" y="8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24" name="ïSḷîḑê">
                <a:extLst>
                  <a:ext uri="{FF2B5EF4-FFF2-40B4-BE49-F238E27FC236}">
                    <a16:creationId xmlns:a16="http://schemas.microsoft.com/office/drawing/2014/main" id="{21A6914F-270E-FCED-EE0E-DB052078D189}"/>
                  </a:ext>
                </a:extLst>
              </p:cNvPr>
              <p:cNvSpPr/>
              <p:nvPr/>
            </p:nvSpPr>
            <p:spPr bwMode="auto">
              <a:xfrm>
                <a:off x="406" y="1763"/>
                <a:ext cx="133" cy="47"/>
              </a:xfrm>
              <a:custGeom>
                <a:avLst/>
                <a:gdLst>
                  <a:gd name="T0" fmla="*/ 3 w 70"/>
                  <a:gd name="T1" fmla="*/ 0 h 25"/>
                  <a:gd name="T2" fmla="*/ 38 w 70"/>
                  <a:gd name="T3" fmla="*/ 0 h 25"/>
                  <a:gd name="T4" fmla="*/ 32 w 70"/>
                  <a:gd name="T5" fmla="*/ 12 h 25"/>
                  <a:gd name="T6" fmla="*/ 32 w 70"/>
                  <a:gd name="T7" fmla="*/ 19 h 25"/>
                  <a:gd name="T8" fmla="*/ 40 w 70"/>
                  <a:gd name="T9" fmla="*/ 8 h 25"/>
                  <a:gd name="T10" fmla="*/ 42 w 70"/>
                  <a:gd name="T11" fmla="*/ 0 h 25"/>
                  <a:gd name="T12" fmla="*/ 70 w 70"/>
                  <a:gd name="T13" fmla="*/ 0 h 25"/>
                  <a:gd name="T14" fmla="*/ 63 w 70"/>
                  <a:gd name="T15" fmla="*/ 11 h 25"/>
                  <a:gd name="T16" fmla="*/ 57 w 70"/>
                  <a:gd name="T17" fmla="*/ 25 h 25"/>
                  <a:gd name="T18" fmla="*/ 0 w 70"/>
                  <a:gd name="T19" fmla="*/ 25 h 25"/>
                  <a:gd name="T20" fmla="*/ 1 w 70"/>
                  <a:gd name="T21" fmla="*/ 21 h 25"/>
                  <a:gd name="T22" fmla="*/ 3 w 70"/>
                  <a:gd name="T2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0" h="25">
                    <a:moveTo>
                      <a:pt x="3" y="0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35" y="6"/>
                      <a:pt x="32" y="12"/>
                      <a:pt x="32" y="12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2" y="19"/>
                      <a:pt x="37" y="13"/>
                      <a:pt x="40" y="8"/>
                    </a:cubicBezTo>
                    <a:cubicBezTo>
                      <a:pt x="41" y="6"/>
                      <a:pt x="42" y="3"/>
                      <a:pt x="42" y="0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69" y="3"/>
                      <a:pt x="67" y="6"/>
                      <a:pt x="63" y="11"/>
                    </a:cubicBezTo>
                    <a:cubicBezTo>
                      <a:pt x="61" y="14"/>
                      <a:pt x="59" y="19"/>
                      <a:pt x="57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" y="24"/>
                      <a:pt x="1" y="22"/>
                      <a:pt x="1" y="21"/>
                    </a:cubicBezTo>
                    <a:cubicBezTo>
                      <a:pt x="3" y="17"/>
                      <a:pt x="3" y="8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25" name="ïšlíḋé">
                <a:extLst>
                  <a:ext uri="{FF2B5EF4-FFF2-40B4-BE49-F238E27FC236}">
                    <a16:creationId xmlns:a16="http://schemas.microsoft.com/office/drawing/2014/main" id="{E2048B82-AFB1-B1A2-C662-77326C85A133}"/>
                  </a:ext>
                </a:extLst>
              </p:cNvPr>
              <p:cNvSpPr/>
              <p:nvPr/>
            </p:nvSpPr>
            <p:spPr bwMode="auto">
              <a:xfrm>
                <a:off x="406" y="1766"/>
                <a:ext cx="132" cy="48"/>
              </a:xfrm>
              <a:custGeom>
                <a:avLst/>
                <a:gdLst>
                  <a:gd name="T0" fmla="*/ 3 w 69"/>
                  <a:gd name="T1" fmla="*/ 0 h 25"/>
                  <a:gd name="T2" fmla="*/ 37 w 69"/>
                  <a:gd name="T3" fmla="*/ 0 h 25"/>
                  <a:gd name="T4" fmla="*/ 32 w 69"/>
                  <a:gd name="T5" fmla="*/ 10 h 25"/>
                  <a:gd name="T6" fmla="*/ 32 w 69"/>
                  <a:gd name="T7" fmla="*/ 17 h 25"/>
                  <a:gd name="T8" fmla="*/ 40 w 69"/>
                  <a:gd name="T9" fmla="*/ 6 h 25"/>
                  <a:gd name="T10" fmla="*/ 42 w 69"/>
                  <a:gd name="T11" fmla="*/ 0 h 25"/>
                  <a:gd name="T12" fmla="*/ 69 w 69"/>
                  <a:gd name="T13" fmla="*/ 0 h 25"/>
                  <a:gd name="T14" fmla="*/ 63 w 69"/>
                  <a:gd name="T15" fmla="*/ 9 h 25"/>
                  <a:gd name="T16" fmla="*/ 57 w 69"/>
                  <a:gd name="T17" fmla="*/ 25 h 25"/>
                  <a:gd name="T18" fmla="*/ 0 w 69"/>
                  <a:gd name="T19" fmla="*/ 25 h 25"/>
                  <a:gd name="T20" fmla="*/ 1 w 69"/>
                  <a:gd name="T21" fmla="*/ 19 h 25"/>
                  <a:gd name="T22" fmla="*/ 3 w 69"/>
                  <a:gd name="T2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9" h="25">
                    <a:moveTo>
                      <a:pt x="3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5" y="5"/>
                      <a:pt x="32" y="10"/>
                      <a:pt x="32" y="10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2" y="17"/>
                      <a:pt x="37" y="11"/>
                      <a:pt x="40" y="6"/>
                    </a:cubicBezTo>
                    <a:cubicBezTo>
                      <a:pt x="41" y="4"/>
                      <a:pt x="41" y="2"/>
                      <a:pt x="42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68" y="2"/>
                      <a:pt x="66" y="5"/>
                      <a:pt x="63" y="9"/>
                    </a:cubicBezTo>
                    <a:cubicBezTo>
                      <a:pt x="61" y="13"/>
                      <a:pt x="59" y="18"/>
                      <a:pt x="57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3"/>
                      <a:pt x="1" y="20"/>
                      <a:pt x="1" y="19"/>
                    </a:cubicBezTo>
                    <a:cubicBezTo>
                      <a:pt x="3" y="16"/>
                      <a:pt x="3" y="7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26" name="išļiḋè">
                <a:extLst>
                  <a:ext uri="{FF2B5EF4-FFF2-40B4-BE49-F238E27FC236}">
                    <a16:creationId xmlns:a16="http://schemas.microsoft.com/office/drawing/2014/main" id="{8F9D9644-29B5-C9F6-40FE-DDC9E597D320}"/>
                  </a:ext>
                </a:extLst>
              </p:cNvPr>
              <p:cNvSpPr/>
              <p:nvPr/>
            </p:nvSpPr>
            <p:spPr bwMode="auto">
              <a:xfrm>
                <a:off x="406" y="1768"/>
                <a:ext cx="130" cy="50"/>
              </a:xfrm>
              <a:custGeom>
                <a:avLst/>
                <a:gdLst>
                  <a:gd name="T0" fmla="*/ 3 w 68"/>
                  <a:gd name="T1" fmla="*/ 0 h 26"/>
                  <a:gd name="T2" fmla="*/ 36 w 68"/>
                  <a:gd name="T3" fmla="*/ 0 h 26"/>
                  <a:gd name="T4" fmla="*/ 32 w 68"/>
                  <a:gd name="T5" fmla="*/ 9 h 26"/>
                  <a:gd name="T6" fmla="*/ 32 w 68"/>
                  <a:gd name="T7" fmla="*/ 16 h 26"/>
                  <a:gd name="T8" fmla="*/ 40 w 68"/>
                  <a:gd name="T9" fmla="*/ 5 h 26"/>
                  <a:gd name="T10" fmla="*/ 41 w 68"/>
                  <a:gd name="T11" fmla="*/ 0 h 26"/>
                  <a:gd name="T12" fmla="*/ 68 w 68"/>
                  <a:gd name="T13" fmla="*/ 0 h 26"/>
                  <a:gd name="T14" fmla="*/ 63 w 68"/>
                  <a:gd name="T15" fmla="*/ 8 h 26"/>
                  <a:gd name="T16" fmla="*/ 56 w 68"/>
                  <a:gd name="T17" fmla="*/ 26 h 26"/>
                  <a:gd name="T18" fmla="*/ 0 w 68"/>
                  <a:gd name="T19" fmla="*/ 26 h 26"/>
                  <a:gd name="T20" fmla="*/ 1 w 68"/>
                  <a:gd name="T21" fmla="*/ 18 h 26"/>
                  <a:gd name="T22" fmla="*/ 3 w 68"/>
                  <a:gd name="T2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26">
                    <a:moveTo>
                      <a:pt x="3" y="0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34" y="5"/>
                      <a:pt x="32" y="9"/>
                      <a:pt x="32" y="9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2" y="16"/>
                      <a:pt x="37" y="10"/>
                      <a:pt x="40" y="5"/>
                    </a:cubicBezTo>
                    <a:cubicBezTo>
                      <a:pt x="41" y="3"/>
                      <a:pt x="41" y="2"/>
                      <a:pt x="41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67" y="2"/>
                      <a:pt x="65" y="5"/>
                      <a:pt x="63" y="8"/>
                    </a:cubicBezTo>
                    <a:cubicBezTo>
                      <a:pt x="61" y="12"/>
                      <a:pt x="58" y="18"/>
                      <a:pt x="56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3"/>
                      <a:pt x="1" y="20"/>
                      <a:pt x="1" y="18"/>
                    </a:cubicBezTo>
                    <a:cubicBezTo>
                      <a:pt x="3" y="15"/>
                      <a:pt x="3" y="7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27" name="ísļide">
                <a:extLst>
                  <a:ext uri="{FF2B5EF4-FFF2-40B4-BE49-F238E27FC236}">
                    <a16:creationId xmlns:a16="http://schemas.microsoft.com/office/drawing/2014/main" id="{5908BB3D-B6DF-8311-8A19-71ED8943864D}"/>
                  </a:ext>
                </a:extLst>
              </p:cNvPr>
              <p:cNvSpPr/>
              <p:nvPr/>
            </p:nvSpPr>
            <p:spPr bwMode="auto">
              <a:xfrm>
                <a:off x="406" y="1772"/>
                <a:ext cx="128" cy="48"/>
              </a:xfrm>
              <a:custGeom>
                <a:avLst/>
                <a:gdLst>
                  <a:gd name="T0" fmla="*/ 3 w 67"/>
                  <a:gd name="T1" fmla="*/ 0 h 25"/>
                  <a:gd name="T2" fmla="*/ 35 w 67"/>
                  <a:gd name="T3" fmla="*/ 0 h 25"/>
                  <a:gd name="T4" fmla="*/ 32 w 67"/>
                  <a:gd name="T5" fmla="*/ 7 h 25"/>
                  <a:gd name="T6" fmla="*/ 32 w 67"/>
                  <a:gd name="T7" fmla="*/ 14 h 25"/>
                  <a:gd name="T8" fmla="*/ 40 w 67"/>
                  <a:gd name="T9" fmla="*/ 3 h 25"/>
                  <a:gd name="T10" fmla="*/ 41 w 67"/>
                  <a:gd name="T11" fmla="*/ 0 h 25"/>
                  <a:gd name="T12" fmla="*/ 67 w 67"/>
                  <a:gd name="T13" fmla="*/ 0 h 25"/>
                  <a:gd name="T14" fmla="*/ 63 w 67"/>
                  <a:gd name="T15" fmla="*/ 6 h 25"/>
                  <a:gd name="T16" fmla="*/ 56 w 67"/>
                  <a:gd name="T17" fmla="*/ 25 h 25"/>
                  <a:gd name="T18" fmla="*/ 0 w 67"/>
                  <a:gd name="T19" fmla="*/ 25 h 25"/>
                  <a:gd name="T20" fmla="*/ 1 w 67"/>
                  <a:gd name="T21" fmla="*/ 16 h 25"/>
                  <a:gd name="T22" fmla="*/ 3 w 67"/>
                  <a:gd name="T2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7" h="25">
                    <a:moveTo>
                      <a:pt x="3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4" y="4"/>
                      <a:pt x="32" y="7"/>
                      <a:pt x="32" y="7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7" y="8"/>
                      <a:pt x="40" y="3"/>
                    </a:cubicBezTo>
                    <a:cubicBezTo>
                      <a:pt x="40" y="2"/>
                      <a:pt x="41" y="1"/>
                      <a:pt x="41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6" y="2"/>
                      <a:pt x="65" y="4"/>
                      <a:pt x="63" y="6"/>
                    </a:cubicBezTo>
                    <a:cubicBezTo>
                      <a:pt x="61" y="11"/>
                      <a:pt x="58" y="17"/>
                      <a:pt x="56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2"/>
                      <a:pt x="0" y="18"/>
                      <a:pt x="1" y="16"/>
                    </a:cubicBezTo>
                    <a:cubicBezTo>
                      <a:pt x="3" y="13"/>
                      <a:pt x="3" y="7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28" name="ïsļïḑè">
                <a:extLst>
                  <a:ext uri="{FF2B5EF4-FFF2-40B4-BE49-F238E27FC236}">
                    <a16:creationId xmlns:a16="http://schemas.microsoft.com/office/drawing/2014/main" id="{A6EEE3CC-6A1E-DABE-776A-52CE51561803}"/>
                  </a:ext>
                </a:extLst>
              </p:cNvPr>
              <p:cNvSpPr/>
              <p:nvPr/>
            </p:nvSpPr>
            <p:spPr bwMode="auto">
              <a:xfrm>
                <a:off x="406" y="1776"/>
                <a:ext cx="126" cy="48"/>
              </a:xfrm>
              <a:custGeom>
                <a:avLst/>
                <a:gdLst>
                  <a:gd name="T0" fmla="*/ 3 w 66"/>
                  <a:gd name="T1" fmla="*/ 0 h 25"/>
                  <a:gd name="T2" fmla="*/ 35 w 66"/>
                  <a:gd name="T3" fmla="*/ 0 h 25"/>
                  <a:gd name="T4" fmla="*/ 32 w 66"/>
                  <a:gd name="T5" fmla="*/ 5 h 25"/>
                  <a:gd name="T6" fmla="*/ 32 w 66"/>
                  <a:gd name="T7" fmla="*/ 12 h 25"/>
                  <a:gd name="T8" fmla="*/ 40 w 66"/>
                  <a:gd name="T9" fmla="*/ 1 h 25"/>
                  <a:gd name="T10" fmla="*/ 40 w 66"/>
                  <a:gd name="T11" fmla="*/ 0 h 25"/>
                  <a:gd name="T12" fmla="*/ 66 w 66"/>
                  <a:gd name="T13" fmla="*/ 0 h 25"/>
                  <a:gd name="T14" fmla="*/ 63 w 66"/>
                  <a:gd name="T15" fmla="*/ 4 h 25"/>
                  <a:gd name="T16" fmla="*/ 56 w 66"/>
                  <a:gd name="T17" fmla="*/ 25 h 25"/>
                  <a:gd name="T18" fmla="*/ 0 w 66"/>
                  <a:gd name="T19" fmla="*/ 25 h 25"/>
                  <a:gd name="T20" fmla="*/ 1 w 66"/>
                  <a:gd name="T21" fmla="*/ 14 h 25"/>
                  <a:gd name="T22" fmla="*/ 3 w 66"/>
                  <a:gd name="T2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6" h="25">
                    <a:moveTo>
                      <a:pt x="3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3" y="3"/>
                      <a:pt x="32" y="5"/>
                      <a:pt x="32" y="5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32" y="12"/>
                      <a:pt x="37" y="6"/>
                      <a:pt x="40" y="1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66" y="0"/>
                      <a:pt x="66" y="0"/>
                      <a:pt x="66" y="0"/>
                    </a:cubicBezTo>
                    <a:cubicBezTo>
                      <a:pt x="65" y="1"/>
                      <a:pt x="64" y="3"/>
                      <a:pt x="63" y="4"/>
                    </a:cubicBezTo>
                    <a:cubicBezTo>
                      <a:pt x="60" y="9"/>
                      <a:pt x="58" y="16"/>
                      <a:pt x="56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1"/>
                      <a:pt x="0" y="17"/>
                      <a:pt x="1" y="14"/>
                    </a:cubicBezTo>
                    <a:cubicBezTo>
                      <a:pt x="3" y="11"/>
                      <a:pt x="3" y="6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29" name="íṥľiḓê">
                <a:extLst>
                  <a:ext uri="{FF2B5EF4-FFF2-40B4-BE49-F238E27FC236}">
                    <a16:creationId xmlns:a16="http://schemas.microsoft.com/office/drawing/2014/main" id="{36F08932-8608-C316-A0A8-61DC2C330471}"/>
                  </a:ext>
                </a:extLst>
              </p:cNvPr>
              <p:cNvSpPr/>
              <p:nvPr/>
            </p:nvSpPr>
            <p:spPr bwMode="auto">
              <a:xfrm>
                <a:off x="406" y="1780"/>
                <a:ext cx="124" cy="48"/>
              </a:xfrm>
              <a:custGeom>
                <a:avLst/>
                <a:gdLst>
                  <a:gd name="T0" fmla="*/ 3 w 65"/>
                  <a:gd name="T1" fmla="*/ 0 h 25"/>
                  <a:gd name="T2" fmla="*/ 34 w 65"/>
                  <a:gd name="T3" fmla="*/ 0 h 25"/>
                  <a:gd name="T4" fmla="*/ 32 w 65"/>
                  <a:gd name="T5" fmla="*/ 3 h 25"/>
                  <a:gd name="T6" fmla="*/ 32 w 65"/>
                  <a:gd name="T7" fmla="*/ 10 h 25"/>
                  <a:gd name="T8" fmla="*/ 39 w 65"/>
                  <a:gd name="T9" fmla="*/ 0 h 25"/>
                  <a:gd name="T10" fmla="*/ 65 w 65"/>
                  <a:gd name="T11" fmla="*/ 0 h 25"/>
                  <a:gd name="T12" fmla="*/ 63 w 65"/>
                  <a:gd name="T13" fmla="*/ 2 h 25"/>
                  <a:gd name="T14" fmla="*/ 55 w 65"/>
                  <a:gd name="T15" fmla="*/ 25 h 25"/>
                  <a:gd name="T16" fmla="*/ 0 w 65"/>
                  <a:gd name="T17" fmla="*/ 25 h 25"/>
                  <a:gd name="T18" fmla="*/ 1 w 65"/>
                  <a:gd name="T19" fmla="*/ 12 h 25"/>
                  <a:gd name="T20" fmla="*/ 3 w 65"/>
                  <a:gd name="T2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25">
                    <a:moveTo>
                      <a:pt x="3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33" y="2"/>
                      <a:pt x="32" y="3"/>
                      <a:pt x="32" y="3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32" y="10"/>
                      <a:pt x="36" y="5"/>
                      <a:pt x="39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60" y="7"/>
                      <a:pt x="57" y="15"/>
                      <a:pt x="55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0"/>
                      <a:pt x="0" y="15"/>
                      <a:pt x="1" y="12"/>
                    </a:cubicBezTo>
                    <a:cubicBezTo>
                      <a:pt x="3" y="10"/>
                      <a:pt x="3" y="5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30" name="íṥļíde">
                <a:extLst>
                  <a:ext uri="{FF2B5EF4-FFF2-40B4-BE49-F238E27FC236}">
                    <a16:creationId xmlns:a16="http://schemas.microsoft.com/office/drawing/2014/main" id="{FF76EAE8-BCAD-316C-35E9-6B76DCBFEB9F}"/>
                  </a:ext>
                </a:extLst>
              </p:cNvPr>
              <p:cNvSpPr/>
              <p:nvPr/>
            </p:nvSpPr>
            <p:spPr bwMode="auto">
              <a:xfrm>
                <a:off x="406" y="1784"/>
                <a:ext cx="122" cy="47"/>
              </a:xfrm>
              <a:custGeom>
                <a:avLst/>
                <a:gdLst>
                  <a:gd name="T0" fmla="*/ 3 w 64"/>
                  <a:gd name="T1" fmla="*/ 0 h 25"/>
                  <a:gd name="T2" fmla="*/ 33 w 64"/>
                  <a:gd name="T3" fmla="*/ 0 h 25"/>
                  <a:gd name="T4" fmla="*/ 32 w 64"/>
                  <a:gd name="T5" fmla="*/ 1 h 25"/>
                  <a:gd name="T6" fmla="*/ 32 w 64"/>
                  <a:gd name="T7" fmla="*/ 8 h 25"/>
                  <a:gd name="T8" fmla="*/ 38 w 64"/>
                  <a:gd name="T9" fmla="*/ 0 h 25"/>
                  <a:gd name="T10" fmla="*/ 64 w 64"/>
                  <a:gd name="T11" fmla="*/ 0 h 25"/>
                  <a:gd name="T12" fmla="*/ 63 w 64"/>
                  <a:gd name="T13" fmla="*/ 0 h 25"/>
                  <a:gd name="T14" fmla="*/ 55 w 64"/>
                  <a:gd name="T15" fmla="*/ 25 h 25"/>
                  <a:gd name="T16" fmla="*/ 1 w 64"/>
                  <a:gd name="T17" fmla="*/ 25 h 25"/>
                  <a:gd name="T18" fmla="*/ 1 w 64"/>
                  <a:gd name="T19" fmla="*/ 10 h 25"/>
                  <a:gd name="T20" fmla="*/ 3 w 64"/>
                  <a:gd name="T2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25">
                    <a:moveTo>
                      <a:pt x="3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2" y="8"/>
                      <a:pt x="35" y="4"/>
                      <a:pt x="38" y="0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0" y="6"/>
                      <a:pt x="57" y="14"/>
                      <a:pt x="55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0" y="19"/>
                      <a:pt x="0" y="13"/>
                      <a:pt x="1" y="10"/>
                    </a:cubicBezTo>
                    <a:cubicBezTo>
                      <a:pt x="2" y="8"/>
                      <a:pt x="3" y="4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31" name="íšľîdè">
                <a:extLst>
                  <a:ext uri="{FF2B5EF4-FFF2-40B4-BE49-F238E27FC236}">
                    <a16:creationId xmlns:a16="http://schemas.microsoft.com/office/drawing/2014/main" id="{608B9387-8707-6223-7136-19EFE5E2F2CA}"/>
                  </a:ext>
                </a:extLst>
              </p:cNvPr>
              <p:cNvSpPr/>
              <p:nvPr/>
            </p:nvSpPr>
            <p:spPr bwMode="auto">
              <a:xfrm>
                <a:off x="406" y="1786"/>
                <a:ext cx="120" cy="49"/>
              </a:xfrm>
              <a:custGeom>
                <a:avLst/>
                <a:gdLst>
                  <a:gd name="T0" fmla="*/ 3 w 63"/>
                  <a:gd name="T1" fmla="*/ 0 h 26"/>
                  <a:gd name="T2" fmla="*/ 32 w 63"/>
                  <a:gd name="T3" fmla="*/ 0 h 26"/>
                  <a:gd name="T4" fmla="*/ 32 w 63"/>
                  <a:gd name="T5" fmla="*/ 0 h 26"/>
                  <a:gd name="T6" fmla="*/ 32 w 63"/>
                  <a:gd name="T7" fmla="*/ 7 h 26"/>
                  <a:gd name="T8" fmla="*/ 37 w 63"/>
                  <a:gd name="T9" fmla="*/ 0 h 26"/>
                  <a:gd name="T10" fmla="*/ 63 w 63"/>
                  <a:gd name="T11" fmla="*/ 0 h 26"/>
                  <a:gd name="T12" fmla="*/ 54 w 63"/>
                  <a:gd name="T13" fmla="*/ 26 h 26"/>
                  <a:gd name="T14" fmla="*/ 1 w 63"/>
                  <a:gd name="T15" fmla="*/ 26 h 26"/>
                  <a:gd name="T16" fmla="*/ 1 w 63"/>
                  <a:gd name="T17" fmla="*/ 9 h 26"/>
                  <a:gd name="T18" fmla="*/ 3 w 63"/>
                  <a:gd name="T1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26">
                    <a:moveTo>
                      <a:pt x="3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2" y="7"/>
                      <a:pt x="34" y="4"/>
                      <a:pt x="37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59" y="6"/>
                      <a:pt x="56" y="15"/>
                      <a:pt x="54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0" y="19"/>
                      <a:pt x="0" y="13"/>
                      <a:pt x="1" y="9"/>
                    </a:cubicBezTo>
                    <a:cubicBezTo>
                      <a:pt x="2" y="7"/>
                      <a:pt x="3" y="4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32" name="íśļiḍe">
                <a:extLst>
                  <a:ext uri="{FF2B5EF4-FFF2-40B4-BE49-F238E27FC236}">
                    <a16:creationId xmlns:a16="http://schemas.microsoft.com/office/drawing/2014/main" id="{5A820FAD-53F8-FFAA-6B55-C941AF567D54}"/>
                  </a:ext>
                </a:extLst>
              </p:cNvPr>
              <p:cNvSpPr/>
              <p:nvPr/>
            </p:nvSpPr>
            <p:spPr bwMode="auto">
              <a:xfrm>
                <a:off x="406" y="1789"/>
                <a:ext cx="118" cy="48"/>
              </a:xfrm>
              <a:custGeom>
                <a:avLst/>
                <a:gdLst>
                  <a:gd name="T0" fmla="*/ 3 w 62"/>
                  <a:gd name="T1" fmla="*/ 0 h 25"/>
                  <a:gd name="T2" fmla="*/ 32 w 62"/>
                  <a:gd name="T3" fmla="*/ 0 h 25"/>
                  <a:gd name="T4" fmla="*/ 32 w 62"/>
                  <a:gd name="T5" fmla="*/ 5 h 25"/>
                  <a:gd name="T6" fmla="*/ 36 w 62"/>
                  <a:gd name="T7" fmla="*/ 0 h 25"/>
                  <a:gd name="T8" fmla="*/ 62 w 62"/>
                  <a:gd name="T9" fmla="*/ 0 h 25"/>
                  <a:gd name="T10" fmla="*/ 54 w 62"/>
                  <a:gd name="T11" fmla="*/ 25 h 25"/>
                  <a:gd name="T12" fmla="*/ 1 w 62"/>
                  <a:gd name="T13" fmla="*/ 25 h 25"/>
                  <a:gd name="T14" fmla="*/ 1 w 62"/>
                  <a:gd name="T15" fmla="*/ 7 h 25"/>
                  <a:gd name="T16" fmla="*/ 3 w 62"/>
                  <a:gd name="T1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2" h="25">
                    <a:moveTo>
                      <a:pt x="3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32" y="5"/>
                      <a:pt x="34" y="3"/>
                      <a:pt x="36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59" y="6"/>
                      <a:pt x="56" y="15"/>
                      <a:pt x="54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0" y="18"/>
                      <a:pt x="0" y="11"/>
                      <a:pt x="1" y="7"/>
                    </a:cubicBezTo>
                    <a:cubicBezTo>
                      <a:pt x="2" y="5"/>
                      <a:pt x="2" y="3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33" name="iŝ1îḓé">
                <a:extLst>
                  <a:ext uri="{FF2B5EF4-FFF2-40B4-BE49-F238E27FC236}">
                    <a16:creationId xmlns:a16="http://schemas.microsoft.com/office/drawing/2014/main" id="{D9A9E88B-B088-9FDC-1E08-87E1A5C505FC}"/>
                  </a:ext>
                </a:extLst>
              </p:cNvPr>
              <p:cNvSpPr/>
              <p:nvPr/>
            </p:nvSpPr>
            <p:spPr bwMode="auto">
              <a:xfrm>
                <a:off x="404" y="1793"/>
                <a:ext cx="118" cy="48"/>
              </a:xfrm>
              <a:custGeom>
                <a:avLst/>
                <a:gdLst>
                  <a:gd name="T0" fmla="*/ 4 w 62"/>
                  <a:gd name="T1" fmla="*/ 0 h 25"/>
                  <a:gd name="T2" fmla="*/ 33 w 62"/>
                  <a:gd name="T3" fmla="*/ 0 h 25"/>
                  <a:gd name="T4" fmla="*/ 33 w 62"/>
                  <a:gd name="T5" fmla="*/ 3 h 25"/>
                  <a:gd name="T6" fmla="*/ 35 w 62"/>
                  <a:gd name="T7" fmla="*/ 0 h 25"/>
                  <a:gd name="T8" fmla="*/ 62 w 62"/>
                  <a:gd name="T9" fmla="*/ 0 h 25"/>
                  <a:gd name="T10" fmla="*/ 55 w 62"/>
                  <a:gd name="T11" fmla="*/ 25 h 25"/>
                  <a:gd name="T12" fmla="*/ 2 w 62"/>
                  <a:gd name="T13" fmla="*/ 25 h 25"/>
                  <a:gd name="T14" fmla="*/ 2 w 62"/>
                  <a:gd name="T15" fmla="*/ 5 h 25"/>
                  <a:gd name="T16" fmla="*/ 4 w 62"/>
                  <a:gd name="T1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2" h="25">
                    <a:moveTo>
                      <a:pt x="4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4" y="2"/>
                      <a:pt x="35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59" y="6"/>
                      <a:pt x="56" y="15"/>
                      <a:pt x="55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1" y="17"/>
                      <a:pt x="0" y="9"/>
                      <a:pt x="2" y="5"/>
                    </a:cubicBezTo>
                    <a:cubicBezTo>
                      <a:pt x="3" y="4"/>
                      <a:pt x="3" y="2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34" name="iṧľidé">
                <a:extLst>
                  <a:ext uri="{FF2B5EF4-FFF2-40B4-BE49-F238E27FC236}">
                    <a16:creationId xmlns:a16="http://schemas.microsoft.com/office/drawing/2014/main" id="{D0E4C4FE-A9B4-B246-D013-E1586935E6DA}"/>
                  </a:ext>
                </a:extLst>
              </p:cNvPr>
              <p:cNvSpPr/>
              <p:nvPr/>
            </p:nvSpPr>
            <p:spPr bwMode="auto">
              <a:xfrm>
                <a:off x="404" y="1797"/>
                <a:ext cx="116" cy="48"/>
              </a:xfrm>
              <a:custGeom>
                <a:avLst/>
                <a:gdLst>
                  <a:gd name="T0" fmla="*/ 3 w 61"/>
                  <a:gd name="T1" fmla="*/ 0 h 25"/>
                  <a:gd name="T2" fmla="*/ 33 w 61"/>
                  <a:gd name="T3" fmla="*/ 0 h 25"/>
                  <a:gd name="T4" fmla="*/ 33 w 61"/>
                  <a:gd name="T5" fmla="*/ 1 h 25"/>
                  <a:gd name="T6" fmla="*/ 34 w 61"/>
                  <a:gd name="T7" fmla="*/ 0 h 25"/>
                  <a:gd name="T8" fmla="*/ 61 w 61"/>
                  <a:gd name="T9" fmla="*/ 0 h 25"/>
                  <a:gd name="T10" fmla="*/ 55 w 61"/>
                  <a:gd name="T11" fmla="*/ 25 h 25"/>
                  <a:gd name="T12" fmla="*/ 3 w 61"/>
                  <a:gd name="T13" fmla="*/ 25 h 25"/>
                  <a:gd name="T14" fmla="*/ 2 w 61"/>
                  <a:gd name="T15" fmla="*/ 3 h 25"/>
                  <a:gd name="T16" fmla="*/ 3 w 61"/>
                  <a:gd name="T1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25">
                    <a:moveTo>
                      <a:pt x="3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0"/>
                      <a:pt x="34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58" y="6"/>
                      <a:pt x="56" y="15"/>
                      <a:pt x="55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1" y="16"/>
                      <a:pt x="0" y="7"/>
                      <a:pt x="2" y="3"/>
                    </a:cubicBezTo>
                    <a:cubicBezTo>
                      <a:pt x="3" y="2"/>
                      <a:pt x="3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35" name="iSlïḓé">
                <a:extLst>
                  <a:ext uri="{FF2B5EF4-FFF2-40B4-BE49-F238E27FC236}">
                    <a16:creationId xmlns:a16="http://schemas.microsoft.com/office/drawing/2014/main" id="{F1A85CAC-076C-1654-02BA-DD78061B6535}"/>
                  </a:ext>
                </a:extLst>
              </p:cNvPr>
              <p:cNvSpPr/>
              <p:nvPr/>
            </p:nvSpPr>
            <p:spPr bwMode="auto">
              <a:xfrm>
                <a:off x="404" y="1799"/>
                <a:ext cx="114" cy="50"/>
              </a:xfrm>
              <a:custGeom>
                <a:avLst/>
                <a:gdLst>
                  <a:gd name="T0" fmla="*/ 3 w 60"/>
                  <a:gd name="T1" fmla="*/ 0 h 26"/>
                  <a:gd name="T2" fmla="*/ 60 w 60"/>
                  <a:gd name="T3" fmla="*/ 0 h 26"/>
                  <a:gd name="T4" fmla="*/ 54 w 60"/>
                  <a:gd name="T5" fmla="*/ 26 h 26"/>
                  <a:gd name="T6" fmla="*/ 3 w 60"/>
                  <a:gd name="T7" fmla="*/ 26 h 26"/>
                  <a:gd name="T8" fmla="*/ 2 w 60"/>
                  <a:gd name="T9" fmla="*/ 2 h 26"/>
                  <a:gd name="T10" fmla="*/ 3 w 60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26">
                    <a:moveTo>
                      <a:pt x="3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58" y="7"/>
                      <a:pt x="56" y="16"/>
                      <a:pt x="54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1" y="16"/>
                      <a:pt x="0" y="7"/>
                      <a:pt x="2" y="2"/>
                    </a:cubicBezTo>
                    <a:cubicBezTo>
                      <a:pt x="3" y="1"/>
                      <a:pt x="3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36" name="ïš1îḑe">
                <a:extLst>
                  <a:ext uri="{FF2B5EF4-FFF2-40B4-BE49-F238E27FC236}">
                    <a16:creationId xmlns:a16="http://schemas.microsoft.com/office/drawing/2014/main" id="{ED9EE904-659C-2607-D3E6-F29D9998F8BE}"/>
                  </a:ext>
                </a:extLst>
              </p:cNvPr>
              <p:cNvSpPr/>
              <p:nvPr/>
            </p:nvSpPr>
            <p:spPr bwMode="auto">
              <a:xfrm>
                <a:off x="404" y="1803"/>
                <a:ext cx="114" cy="48"/>
              </a:xfrm>
              <a:custGeom>
                <a:avLst/>
                <a:gdLst>
                  <a:gd name="T0" fmla="*/ 2 w 60"/>
                  <a:gd name="T1" fmla="*/ 0 h 25"/>
                  <a:gd name="T2" fmla="*/ 60 w 60"/>
                  <a:gd name="T3" fmla="*/ 0 h 25"/>
                  <a:gd name="T4" fmla="*/ 54 w 60"/>
                  <a:gd name="T5" fmla="*/ 25 h 25"/>
                  <a:gd name="T6" fmla="*/ 3 w 60"/>
                  <a:gd name="T7" fmla="*/ 25 h 25"/>
                  <a:gd name="T8" fmla="*/ 3 w 60"/>
                  <a:gd name="T9" fmla="*/ 25 h 25"/>
                  <a:gd name="T10" fmla="*/ 2 w 60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25">
                    <a:moveTo>
                      <a:pt x="2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57" y="7"/>
                      <a:pt x="55" y="16"/>
                      <a:pt x="54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2" y="15"/>
                      <a:pt x="0" y="5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37" name="îś1iḑè">
                <a:extLst>
                  <a:ext uri="{FF2B5EF4-FFF2-40B4-BE49-F238E27FC236}">
                    <a16:creationId xmlns:a16="http://schemas.microsoft.com/office/drawing/2014/main" id="{16CDCC18-0BF5-543C-4859-52FB42B25152}"/>
                  </a:ext>
                </a:extLst>
              </p:cNvPr>
              <p:cNvSpPr/>
              <p:nvPr/>
            </p:nvSpPr>
            <p:spPr bwMode="auto">
              <a:xfrm>
                <a:off x="404" y="1807"/>
                <a:ext cx="112" cy="47"/>
              </a:xfrm>
              <a:custGeom>
                <a:avLst/>
                <a:gdLst>
                  <a:gd name="T0" fmla="*/ 2 w 59"/>
                  <a:gd name="T1" fmla="*/ 0 h 25"/>
                  <a:gd name="T2" fmla="*/ 59 w 59"/>
                  <a:gd name="T3" fmla="*/ 0 h 25"/>
                  <a:gd name="T4" fmla="*/ 54 w 59"/>
                  <a:gd name="T5" fmla="*/ 25 h 25"/>
                  <a:gd name="T6" fmla="*/ 3 w 59"/>
                  <a:gd name="T7" fmla="*/ 25 h 25"/>
                  <a:gd name="T8" fmla="*/ 3 w 59"/>
                  <a:gd name="T9" fmla="*/ 23 h 25"/>
                  <a:gd name="T10" fmla="*/ 2 w 59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25">
                    <a:moveTo>
                      <a:pt x="2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7" y="7"/>
                      <a:pt x="55" y="16"/>
                      <a:pt x="54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4"/>
                      <a:pt x="3" y="23"/>
                      <a:pt x="3" y="23"/>
                    </a:cubicBezTo>
                    <a:cubicBezTo>
                      <a:pt x="2" y="14"/>
                      <a:pt x="0" y="5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38" name="î$1ide">
                <a:extLst>
                  <a:ext uri="{FF2B5EF4-FFF2-40B4-BE49-F238E27FC236}">
                    <a16:creationId xmlns:a16="http://schemas.microsoft.com/office/drawing/2014/main" id="{0D428CCE-A16C-E6D7-F469-272E0836B16A}"/>
                  </a:ext>
                </a:extLst>
              </p:cNvPr>
              <p:cNvSpPr/>
              <p:nvPr/>
            </p:nvSpPr>
            <p:spPr bwMode="auto">
              <a:xfrm>
                <a:off x="406" y="1810"/>
                <a:ext cx="110" cy="48"/>
              </a:xfrm>
              <a:custGeom>
                <a:avLst/>
                <a:gdLst>
                  <a:gd name="T0" fmla="*/ 0 w 58"/>
                  <a:gd name="T1" fmla="*/ 0 h 25"/>
                  <a:gd name="T2" fmla="*/ 58 w 58"/>
                  <a:gd name="T3" fmla="*/ 0 h 25"/>
                  <a:gd name="T4" fmla="*/ 53 w 58"/>
                  <a:gd name="T5" fmla="*/ 25 h 25"/>
                  <a:gd name="T6" fmla="*/ 2 w 58"/>
                  <a:gd name="T7" fmla="*/ 25 h 25"/>
                  <a:gd name="T8" fmla="*/ 2 w 58"/>
                  <a:gd name="T9" fmla="*/ 21 h 25"/>
                  <a:gd name="T10" fmla="*/ 0 w 58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8" h="25">
                    <a:moveTo>
                      <a:pt x="0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5" y="7"/>
                      <a:pt x="54" y="16"/>
                      <a:pt x="53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2" y="23"/>
                      <a:pt x="2" y="22"/>
                      <a:pt x="2" y="21"/>
                    </a:cubicBezTo>
                    <a:cubicBezTo>
                      <a:pt x="1" y="13"/>
                      <a:pt x="0" y="5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39" name="ïṥḻide">
                <a:extLst>
                  <a:ext uri="{FF2B5EF4-FFF2-40B4-BE49-F238E27FC236}">
                    <a16:creationId xmlns:a16="http://schemas.microsoft.com/office/drawing/2014/main" id="{34943CC9-CF79-C9C1-54B8-3729CCA44727}"/>
                  </a:ext>
                </a:extLst>
              </p:cNvPr>
              <p:cNvSpPr/>
              <p:nvPr/>
            </p:nvSpPr>
            <p:spPr bwMode="auto">
              <a:xfrm>
                <a:off x="406" y="1812"/>
                <a:ext cx="109" cy="50"/>
              </a:xfrm>
              <a:custGeom>
                <a:avLst/>
                <a:gdLst>
                  <a:gd name="T0" fmla="*/ 0 w 57"/>
                  <a:gd name="T1" fmla="*/ 0 h 26"/>
                  <a:gd name="T2" fmla="*/ 57 w 57"/>
                  <a:gd name="T3" fmla="*/ 0 h 26"/>
                  <a:gd name="T4" fmla="*/ 53 w 57"/>
                  <a:gd name="T5" fmla="*/ 26 h 26"/>
                  <a:gd name="T6" fmla="*/ 2 w 57"/>
                  <a:gd name="T7" fmla="*/ 26 h 26"/>
                  <a:gd name="T8" fmla="*/ 2 w 57"/>
                  <a:gd name="T9" fmla="*/ 20 h 26"/>
                  <a:gd name="T10" fmla="*/ 0 w 57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" h="26">
                    <a:moveTo>
                      <a:pt x="0" y="0"/>
                    </a:moveTo>
                    <a:cubicBezTo>
                      <a:pt x="57" y="0"/>
                      <a:pt x="57" y="0"/>
                      <a:pt x="57" y="0"/>
                    </a:cubicBezTo>
                    <a:cubicBezTo>
                      <a:pt x="55" y="8"/>
                      <a:pt x="53" y="17"/>
                      <a:pt x="53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3"/>
                      <a:pt x="2" y="21"/>
                      <a:pt x="2" y="20"/>
                    </a:cubicBezTo>
                    <a:cubicBezTo>
                      <a:pt x="1" y="13"/>
                      <a:pt x="0" y="6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40" name="îṩḷîḍe">
                <a:extLst>
                  <a:ext uri="{FF2B5EF4-FFF2-40B4-BE49-F238E27FC236}">
                    <a16:creationId xmlns:a16="http://schemas.microsoft.com/office/drawing/2014/main" id="{B1F3E7A7-58ED-63AA-47D3-46DC1A06439D}"/>
                  </a:ext>
                </a:extLst>
              </p:cNvPr>
              <p:cNvSpPr/>
              <p:nvPr/>
            </p:nvSpPr>
            <p:spPr bwMode="auto">
              <a:xfrm>
                <a:off x="406" y="1816"/>
                <a:ext cx="109" cy="48"/>
              </a:xfrm>
              <a:custGeom>
                <a:avLst/>
                <a:gdLst>
                  <a:gd name="T0" fmla="*/ 0 w 57"/>
                  <a:gd name="T1" fmla="*/ 0 h 25"/>
                  <a:gd name="T2" fmla="*/ 57 w 57"/>
                  <a:gd name="T3" fmla="*/ 0 h 25"/>
                  <a:gd name="T4" fmla="*/ 53 w 57"/>
                  <a:gd name="T5" fmla="*/ 25 h 25"/>
                  <a:gd name="T6" fmla="*/ 2 w 57"/>
                  <a:gd name="T7" fmla="*/ 25 h 25"/>
                  <a:gd name="T8" fmla="*/ 2 w 57"/>
                  <a:gd name="T9" fmla="*/ 18 h 25"/>
                  <a:gd name="T10" fmla="*/ 0 w 57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" h="25">
                    <a:moveTo>
                      <a:pt x="0" y="0"/>
                    </a:moveTo>
                    <a:cubicBezTo>
                      <a:pt x="57" y="0"/>
                      <a:pt x="57" y="0"/>
                      <a:pt x="57" y="0"/>
                    </a:cubicBezTo>
                    <a:cubicBezTo>
                      <a:pt x="55" y="8"/>
                      <a:pt x="53" y="17"/>
                      <a:pt x="53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2" y="22"/>
                      <a:pt x="2" y="20"/>
                      <a:pt x="2" y="18"/>
                    </a:cubicBezTo>
                    <a:cubicBezTo>
                      <a:pt x="1" y="11"/>
                      <a:pt x="0" y="5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41" name="iŝļïḋè">
                <a:extLst>
                  <a:ext uri="{FF2B5EF4-FFF2-40B4-BE49-F238E27FC236}">
                    <a16:creationId xmlns:a16="http://schemas.microsoft.com/office/drawing/2014/main" id="{C0931049-AD4A-8588-1213-DD150850791D}"/>
                  </a:ext>
                </a:extLst>
              </p:cNvPr>
              <p:cNvSpPr/>
              <p:nvPr/>
            </p:nvSpPr>
            <p:spPr bwMode="auto">
              <a:xfrm>
                <a:off x="406" y="1820"/>
                <a:ext cx="107" cy="48"/>
              </a:xfrm>
              <a:custGeom>
                <a:avLst/>
                <a:gdLst>
                  <a:gd name="T0" fmla="*/ 0 w 56"/>
                  <a:gd name="T1" fmla="*/ 0 h 25"/>
                  <a:gd name="T2" fmla="*/ 56 w 56"/>
                  <a:gd name="T3" fmla="*/ 0 h 25"/>
                  <a:gd name="T4" fmla="*/ 53 w 56"/>
                  <a:gd name="T5" fmla="*/ 25 h 25"/>
                  <a:gd name="T6" fmla="*/ 2 w 56"/>
                  <a:gd name="T7" fmla="*/ 25 h 25"/>
                  <a:gd name="T8" fmla="*/ 2 w 56"/>
                  <a:gd name="T9" fmla="*/ 16 h 25"/>
                  <a:gd name="T10" fmla="*/ 0 w 56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" h="25">
                    <a:moveTo>
                      <a:pt x="0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54" y="8"/>
                      <a:pt x="53" y="16"/>
                      <a:pt x="53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2" y="21"/>
                      <a:pt x="2" y="18"/>
                      <a:pt x="2" y="16"/>
                    </a:cubicBezTo>
                    <a:cubicBezTo>
                      <a:pt x="1" y="10"/>
                      <a:pt x="0" y="5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42" name="iṥ1ïdè">
                <a:extLst>
                  <a:ext uri="{FF2B5EF4-FFF2-40B4-BE49-F238E27FC236}">
                    <a16:creationId xmlns:a16="http://schemas.microsoft.com/office/drawing/2014/main" id="{3F6DBE9D-C2E1-3E7F-9D97-1C68E252614C}"/>
                  </a:ext>
                </a:extLst>
              </p:cNvPr>
              <p:cNvSpPr/>
              <p:nvPr/>
            </p:nvSpPr>
            <p:spPr bwMode="auto">
              <a:xfrm>
                <a:off x="406" y="1824"/>
                <a:ext cx="107" cy="48"/>
              </a:xfrm>
              <a:custGeom>
                <a:avLst/>
                <a:gdLst>
                  <a:gd name="T0" fmla="*/ 0 w 56"/>
                  <a:gd name="T1" fmla="*/ 0 h 25"/>
                  <a:gd name="T2" fmla="*/ 56 w 56"/>
                  <a:gd name="T3" fmla="*/ 0 h 25"/>
                  <a:gd name="T4" fmla="*/ 53 w 56"/>
                  <a:gd name="T5" fmla="*/ 24 h 25"/>
                  <a:gd name="T6" fmla="*/ 53 w 56"/>
                  <a:gd name="T7" fmla="*/ 25 h 25"/>
                  <a:gd name="T8" fmla="*/ 2 w 56"/>
                  <a:gd name="T9" fmla="*/ 25 h 25"/>
                  <a:gd name="T10" fmla="*/ 2 w 56"/>
                  <a:gd name="T11" fmla="*/ 14 h 25"/>
                  <a:gd name="T12" fmla="*/ 0 w 56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25">
                    <a:moveTo>
                      <a:pt x="0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54" y="7"/>
                      <a:pt x="53" y="15"/>
                      <a:pt x="53" y="24"/>
                    </a:cubicBezTo>
                    <a:cubicBezTo>
                      <a:pt x="53" y="24"/>
                      <a:pt x="53" y="24"/>
                      <a:pt x="53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2" y="20"/>
                      <a:pt x="2" y="16"/>
                      <a:pt x="2" y="14"/>
                    </a:cubicBezTo>
                    <a:cubicBezTo>
                      <a:pt x="1" y="9"/>
                      <a:pt x="1" y="4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43" name="îSliḍê">
                <a:extLst>
                  <a:ext uri="{FF2B5EF4-FFF2-40B4-BE49-F238E27FC236}">
                    <a16:creationId xmlns:a16="http://schemas.microsoft.com/office/drawing/2014/main" id="{48CBD3D6-DDC3-8E14-6F8F-7742724B68A5}"/>
                  </a:ext>
                </a:extLst>
              </p:cNvPr>
              <p:cNvSpPr/>
              <p:nvPr/>
            </p:nvSpPr>
            <p:spPr bwMode="auto">
              <a:xfrm>
                <a:off x="406" y="1826"/>
                <a:ext cx="105" cy="49"/>
              </a:xfrm>
              <a:custGeom>
                <a:avLst/>
                <a:gdLst>
                  <a:gd name="T0" fmla="*/ 0 w 55"/>
                  <a:gd name="T1" fmla="*/ 0 h 26"/>
                  <a:gd name="T2" fmla="*/ 55 w 55"/>
                  <a:gd name="T3" fmla="*/ 0 h 26"/>
                  <a:gd name="T4" fmla="*/ 53 w 55"/>
                  <a:gd name="T5" fmla="*/ 23 h 26"/>
                  <a:gd name="T6" fmla="*/ 53 w 55"/>
                  <a:gd name="T7" fmla="*/ 26 h 26"/>
                  <a:gd name="T8" fmla="*/ 2 w 55"/>
                  <a:gd name="T9" fmla="*/ 26 h 26"/>
                  <a:gd name="T10" fmla="*/ 2 w 55"/>
                  <a:gd name="T11" fmla="*/ 13 h 26"/>
                  <a:gd name="T12" fmla="*/ 0 w 55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26">
                    <a:moveTo>
                      <a:pt x="0" y="0"/>
                    </a:moveTo>
                    <a:cubicBezTo>
                      <a:pt x="55" y="0"/>
                      <a:pt x="55" y="0"/>
                      <a:pt x="55" y="0"/>
                    </a:cubicBezTo>
                    <a:cubicBezTo>
                      <a:pt x="54" y="7"/>
                      <a:pt x="53" y="15"/>
                      <a:pt x="53" y="23"/>
                    </a:cubicBezTo>
                    <a:cubicBezTo>
                      <a:pt x="53" y="24"/>
                      <a:pt x="53" y="25"/>
                      <a:pt x="53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0"/>
                      <a:pt x="2" y="16"/>
                      <a:pt x="2" y="13"/>
                    </a:cubicBezTo>
                    <a:cubicBezTo>
                      <a:pt x="1" y="8"/>
                      <a:pt x="1" y="4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44" name="îş1iďe">
                <a:extLst>
                  <a:ext uri="{FF2B5EF4-FFF2-40B4-BE49-F238E27FC236}">
                    <a16:creationId xmlns:a16="http://schemas.microsoft.com/office/drawing/2014/main" id="{1C9B3000-07D1-AC85-93E9-83D03FF94DFD}"/>
                  </a:ext>
                </a:extLst>
              </p:cNvPr>
              <p:cNvSpPr/>
              <p:nvPr/>
            </p:nvSpPr>
            <p:spPr bwMode="auto">
              <a:xfrm>
                <a:off x="407" y="1830"/>
                <a:ext cx="104" cy="49"/>
              </a:xfrm>
              <a:custGeom>
                <a:avLst/>
                <a:gdLst>
                  <a:gd name="T0" fmla="*/ 0 w 54"/>
                  <a:gd name="T1" fmla="*/ 0 h 26"/>
                  <a:gd name="T2" fmla="*/ 54 w 54"/>
                  <a:gd name="T3" fmla="*/ 0 h 26"/>
                  <a:gd name="T4" fmla="*/ 52 w 54"/>
                  <a:gd name="T5" fmla="*/ 21 h 26"/>
                  <a:gd name="T6" fmla="*/ 52 w 54"/>
                  <a:gd name="T7" fmla="*/ 26 h 26"/>
                  <a:gd name="T8" fmla="*/ 1 w 54"/>
                  <a:gd name="T9" fmla="*/ 26 h 26"/>
                  <a:gd name="T10" fmla="*/ 1 w 54"/>
                  <a:gd name="T11" fmla="*/ 11 h 26"/>
                  <a:gd name="T12" fmla="*/ 0 w 54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26">
                    <a:moveTo>
                      <a:pt x="0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3" y="7"/>
                      <a:pt x="52" y="14"/>
                      <a:pt x="52" y="21"/>
                    </a:cubicBezTo>
                    <a:cubicBezTo>
                      <a:pt x="52" y="22"/>
                      <a:pt x="52" y="24"/>
                      <a:pt x="52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19"/>
                      <a:pt x="1" y="14"/>
                      <a:pt x="1" y="11"/>
                    </a:cubicBezTo>
                    <a:cubicBezTo>
                      <a:pt x="0" y="7"/>
                      <a:pt x="0" y="4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45" name="ïṧḷïďe">
                <a:extLst>
                  <a:ext uri="{FF2B5EF4-FFF2-40B4-BE49-F238E27FC236}">
                    <a16:creationId xmlns:a16="http://schemas.microsoft.com/office/drawing/2014/main" id="{86954E77-38BC-D105-20E4-0ADFB8ACF483}"/>
                  </a:ext>
                </a:extLst>
              </p:cNvPr>
              <p:cNvSpPr/>
              <p:nvPr/>
            </p:nvSpPr>
            <p:spPr bwMode="auto">
              <a:xfrm>
                <a:off x="407" y="1833"/>
                <a:ext cx="104" cy="48"/>
              </a:xfrm>
              <a:custGeom>
                <a:avLst/>
                <a:gdLst>
                  <a:gd name="T0" fmla="*/ 0 w 54"/>
                  <a:gd name="T1" fmla="*/ 0 h 25"/>
                  <a:gd name="T2" fmla="*/ 54 w 54"/>
                  <a:gd name="T3" fmla="*/ 0 h 25"/>
                  <a:gd name="T4" fmla="*/ 52 w 54"/>
                  <a:gd name="T5" fmla="*/ 19 h 25"/>
                  <a:gd name="T6" fmla="*/ 52 w 54"/>
                  <a:gd name="T7" fmla="*/ 25 h 25"/>
                  <a:gd name="T8" fmla="*/ 1 w 54"/>
                  <a:gd name="T9" fmla="*/ 25 h 25"/>
                  <a:gd name="T10" fmla="*/ 1 w 54"/>
                  <a:gd name="T11" fmla="*/ 9 h 25"/>
                  <a:gd name="T12" fmla="*/ 0 w 54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25">
                    <a:moveTo>
                      <a:pt x="0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2" y="6"/>
                      <a:pt x="52" y="12"/>
                      <a:pt x="52" y="19"/>
                    </a:cubicBezTo>
                    <a:cubicBezTo>
                      <a:pt x="52" y="21"/>
                      <a:pt x="52" y="23"/>
                      <a:pt x="52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1" y="18"/>
                      <a:pt x="1" y="12"/>
                      <a:pt x="1" y="9"/>
                    </a:cubicBezTo>
                    <a:cubicBezTo>
                      <a:pt x="1" y="6"/>
                      <a:pt x="0" y="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46" name="íšḻïďê">
                <a:extLst>
                  <a:ext uri="{FF2B5EF4-FFF2-40B4-BE49-F238E27FC236}">
                    <a16:creationId xmlns:a16="http://schemas.microsoft.com/office/drawing/2014/main" id="{6D7D7B17-3649-DBC0-AA67-D7BCEEC9A841}"/>
                  </a:ext>
                </a:extLst>
              </p:cNvPr>
              <p:cNvSpPr/>
              <p:nvPr/>
            </p:nvSpPr>
            <p:spPr bwMode="auto">
              <a:xfrm>
                <a:off x="407" y="1837"/>
                <a:ext cx="102" cy="48"/>
              </a:xfrm>
              <a:custGeom>
                <a:avLst/>
                <a:gdLst>
                  <a:gd name="T0" fmla="*/ 0 w 53"/>
                  <a:gd name="T1" fmla="*/ 0 h 25"/>
                  <a:gd name="T2" fmla="*/ 53 w 53"/>
                  <a:gd name="T3" fmla="*/ 0 h 25"/>
                  <a:gd name="T4" fmla="*/ 52 w 53"/>
                  <a:gd name="T5" fmla="*/ 17 h 25"/>
                  <a:gd name="T6" fmla="*/ 52 w 53"/>
                  <a:gd name="T7" fmla="*/ 25 h 25"/>
                  <a:gd name="T8" fmla="*/ 1 w 53"/>
                  <a:gd name="T9" fmla="*/ 25 h 25"/>
                  <a:gd name="T10" fmla="*/ 1 w 53"/>
                  <a:gd name="T11" fmla="*/ 7 h 25"/>
                  <a:gd name="T12" fmla="*/ 0 w 53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25">
                    <a:moveTo>
                      <a:pt x="0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2" y="5"/>
                      <a:pt x="52" y="11"/>
                      <a:pt x="52" y="17"/>
                    </a:cubicBezTo>
                    <a:cubicBezTo>
                      <a:pt x="52" y="19"/>
                      <a:pt x="52" y="22"/>
                      <a:pt x="52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1" y="17"/>
                      <a:pt x="1" y="10"/>
                      <a:pt x="1" y="7"/>
                    </a:cubicBezTo>
                    <a:cubicBezTo>
                      <a:pt x="1" y="4"/>
                      <a:pt x="0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47" name="îŝḻîdè">
                <a:extLst>
                  <a:ext uri="{FF2B5EF4-FFF2-40B4-BE49-F238E27FC236}">
                    <a16:creationId xmlns:a16="http://schemas.microsoft.com/office/drawing/2014/main" id="{79AF42B9-EF2A-A093-3FD6-B901CA2E3D0C}"/>
                  </a:ext>
                </a:extLst>
              </p:cNvPr>
              <p:cNvSpPr/>
              <p:nvPr/>
            </p:nvSpPr>
            <p:spPr bwMode="auto">
              <a:xfrm>
                <a:off x="407" y="1841"/>
                <a:ext cx="102" cy="48"/>
              </a:xfrm>
              <a:custGeom>
                <a:avLst/>
                <a:gdLst>
                  <a:gd name="T0" fmla="*/ 0 w 53"/>
                  <a:gd name="T1" fmla="*/ 0 h 25"/>
                  <a:gd name="T2" fmla="*/ 53 w 53"/>
                  <a:gd name="T3" fmla="*/ 0 h 25"/>
                  <a:gd name="T4" fmla="*/ 52 w 53"/>
                  <a:gd name="T5" fmla="*/ 15 h 25"/>
                  <a:gd name="T6" fmla="*/ 52 w 53"/>
                  <a:gd name="T7" fmla="*/ 25 h 25"/>
                  <a:gd name="T8" fmla="*/ 1 w 53"/>
                  <a:gd name="T9" fmla="*/ 25 h 25"/>
                  <a:gd name="T10" fmla="*/ 1 w 53"/>
                  <a:gd name="T11" fmla="*/ 5 h 25"/>
                  <a:gd name="T12" fmla="*/ 0 w 53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25">
                    <a:moveTo>
                      <a:pt x="0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2" y="4"/>
                      <a:pt x="52" y="9"/>
                      <a:pt x="52" y="15"/>
                    </a:cubicBezTo>
                    <a:cubicBezTo>
                      <a:pt x="52" y="18"/>
                      <a:pt x="52" y="21"/>
                      <a:pt x="52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1" y="16"/>
                      <a:pt x="2" y="9"/>
                      <a:pt x="1" y="5"/>
                    </a:cubicBezTo>
                    <a:cubicBezTo>
                      <a:pt x="1" y="3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48" name="ïṧľíḑe">
                <a:extLst>
                  <a:ext uri="{FF2B5EF4-FFF2-40B4-BE49-F238E27FC236}">
                    <a16:creationId xmlns:a16="http://schemas.microsoft.com/office/drawing/2014/main" id="{9ACC2397-F4D2-DEA4-67E0-E91EC936E41D}"/>
                  </a:ext>
                </a:extLst>
              </p:cNvPr>
              <p:cNvSpPr/>
              <p:nvPr/>
            </p:nvSpPr>
            <p:spPr bwMode="auto">
              <a:xfrm>
                <a:off x="407" y="1843"/>
                <a:ext cx="102" cy="50"/>
              </a:xfrm>
              <a:custGeom>
                <a:avLst/>
                <a:gdLst>
                  <a:gd name="T0" fmla="*/ 0 w 53"/>
                  <a:gd name="T1" fmla="*/ 0 h 26"/>
                  <a:gd name="T2" fmla="*/ 53 w 53"/>
                  <a:gd name="T3" fmla="*/ 0 h 26"/>
                  <a:gd name="T4" fmla="*/ 52 w 53"/>
                  <a:gd name="T5" fmla="*/ 14 h 26"/>
                  <a:gd name="T6" fmla="*/ 52 w 53"/>
                  <a:gd name="T7" fmla="*/ 26 h 26"/>
                  <a:gd name="T8" fmla="*/ 0 w 53"/>
                  <a:gd name="T9" fmla="*/ 26 h 26"/>
                  <a:gd name="T10" fmla="*/ 1 w 53"/>
                  <a:gd name="T11" fmla="*/ 4 h 26"/>
                  <a:gd name="T12" fmla="*/ 0 w 53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26">
                    <a:moveTo>
                      <a:pt x="0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2" y="5"/>
                      <a:pt x="52" y="9"/>
                      <a:pt x="52" y="14"/>
                    </a:cubicBezTo>
                    <a:cubicBezTo>
                      <a:pt x="52" y="17"/>
                      <a:pt x="52" y="21"/>
                      <a:pt x="52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16"/>
                      <a:pt x="2" y="8"/>
                      <a:pt x="1" y="4"/>
                    </a:cubicBezTo>
                    <a:cubicBezTo>
                      <a:pt x="1" y="3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49" name="ïṣ1ïdè">
                <a:extLst>
                  <a:ext uri="{FF2B5EF4-FFF2-40B4-BE49-F238E27FC236}">
                    <a16:creationId xmlns:a16="http://schemas.microsoft.com/office/drawing/2014/main" id="{8F03994F-7FF2-354C-F595-83C5F0A04334}"/>
                  </a:ext>
                </a:extLst>
              </p:cNvPr>
              <p:cNvSpPr/>
              <p:nvPr/>
            </p:nvSpPr>
            <p:spPr bwMode="auto">
              <a:xfrm>
                <a:off x="407" y="1847"/>
                <a:ext cx="100" cy="48"/>
              </a:xfrm>
              <a:custGeom>
                <a:avLst/>
                <a:gdLst>
                  <a:gd name="T0" fmla="*/ 1 w 52"/>
                  <a:gd name="T1" fmla="*/ 0 h 25"/>
                  <a:gd name="T2" fmla="*/ 52 w 52"/>
                  <a:gd name="T3" fmla="*/ 0 h 25"/>
                  <a:gd name="T4" fmla="*/ 52 w 52"/>
                  <a:gd name="T5" fmla="*/ 12 h 25"/>
                  <a:gd name="T6" fmla="*/ 52 w 52"/>
                  <a:gd name="T7" fmla="*/ 25 h 25"/>
                  <a:gd name="T8" fmla="*/ 0 w 52"/>
                  <a:gd name="T9" fmla="*/ 25 h 25"/>
                  <a:gd name="T10" fmla="*/ 1 w 52"/>
                  <a:gd name="T11" fmla="*/ 2 h 25"/>
                  <a:gd name="T12" fmla="*/ 1 w 52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25">
                    <a:moveTo>
                      <a:pt x="1" y="0"/>
                    </a:moveTo>
                    <a:cubicBezTo>
                      <a:pt x="52" y="0"/>
                      <a:pt x="52" y="0"/>
                      <a:pt x="52" y="0"/>
                    </a:cubicBezTo>
                    <a:cubicBezTo>
                      <a:pt x="52" y="4"/>
                      <a:pt x="52" y="8"/>
                      <a:pt x="52" y="12"/>
                    </a:cubicBezTo>
                    <a:cubicBezTo>
                      <a:pt x="52" y="16"/>
                      <a:pt x="52" y="20"/>
                      <a:pt x="52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" y="15"/>
                      <a:pt x="2" y="6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50" name="ïSḷídè">
                <a:extLst>
                  <a:ext uri="{FF2B5EF4-FFF2-40B4-BE49-F238E27FC236}">
                    <a16:creationId xmlns:a16="http://schemas.microsoft.com/office/drawing/2014/main" id="{B1D2ABD8-3CA8-92CE-DEC5-F0B84C264BF2}"/>
                  </a:ext>
                </a:extLst>
              </p:cNvPr>
              <p:cNvSpPr/>
              <p:nvPr/>
            </p:nvSpPr>
            <p:spPr bwMode="auto">
              <a:xfrm>
                <a:off x="407" y="1851"/>
                <a:ext cx="100" cy="47"/>
              </a:xfrm>
              <a:custGeom>
                <a:avLst/>
                <a:gdLst>
                  <a:gd name="T0" fmla="*/ 1 w 52"/>
                  <a:gd name="T1" fmla="*/ 0 h 25"/>
                  <a:gd name="T2" fmla="*/ 52 w 52"/>
                  <a:gd name="T3" fmla="*/ 0 h 25"/>
                  <a:gd name="T4" fmla="*/ 52 w 52"/>
                  <a:gd name="T5" fmla="*/ 10 h 25"/>
                  <a:gd name="T6" fmla="*/ 52 w 52"/>
                  <a:gd name="T7" fmla="*/ 25 h 25"/>
                  <a:gd name="T8" fmla="*/ 0 w 52"/>
                  <a:gd name="T9" fmla="*/ 25 h 25"/>
                  <a:gd name="T10" fmla="*/ 1 w 52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25">
                    <a:moveTo>
                      <a:pt x="1" y="0"/>
                    </a:moveTo>
                    <a:cubicBezTo>
                      <a:pt x="52" y="0"/>
                      <a:pt x="52" y="0"/>
                      <a:pt x="52" y="0"/>
                    </a:cubicBezTo>
                    <a:cubicBezTo>
                      <a:pt x="52" y="3"/>
                      <a:pt x="52" y="6"/>
                      <a:pt x="52" y="10"/>
                    </a:cubicBezTo>
                    <a:cubicBezTo>
                      <a:pt x="51" y="14"/>
                      <a:pt x="52" y="20"/>
                      <a:pt x="52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" y="14"/>
                      <a:pt x="2" y="5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51" name="î$ḷiḑè">
                <a:extLst>
                  <a:ext uri="{FF2B5EF4-FFF2-40B4-BE49-F238E27FC236}">
                    <a16:creationId xmlns:a16="http://schemas.microsoft.com/office/drawing/2014/main" id="{E054C714-2403-3FFF-BE6C-7784414720BC}"/>
                  </a:ext>
                </a:extLst>
              </p:cNvPr>
              <p:cNvSpPr/>
              <p:nvPr/>
            </p:nvSpPr>
            <p:spPr bwMode="auto">
              <a:xfrm>
                <a:off x="407" y="1854"/>
                <a:ext cx="100" cy="48"/>
              </a:xfrm>
              <a:custGeom>
                <a:avLst/>
                <a:gdLst>
                  <a:gd name="T0" fmla="*/ 1 w 52"/>
                  <a:gd name="T1" fmla="*/ 0 h 25"/>
                  <a:gd name="T2" fmla="*/ 52 w 52"/>
                  <a:gd name="T3" fmla="*/ 0 h 25"/>
                  <a:gd name="T4" fmla="*/ 52 w 52"/>
                  <a:gd name="T5" fmla="*/ 8 h 25"/>
                  <a:gd name="T6" fmla="*/ 52 w 52"/>
                  <a:gd name="T7" fmla="*/ 25 h 25"/>
                  <a:gd name="T8" fmla="*/ 0 w 52"/>
                  <a:gd name="T9" fmla="*/ 25 h 25"/>
                  <a:gd name="T10" fmla="*/ 1 w 52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25">
                    <a:moveTo>
                      <a:pt x="1" y="0"/>
                    </a:moveTo>
                    <a:cubicBezTo>
                      <a:pt x="52" y="0"/>
                      <a:pt x="52" y="0"/>
                      <a:pt x="52" y="0"/>
                    </a:cubicBezTo>
                    <a:cubicBezTo>
                      <a:pt x="52" y="2"/>
                      <a:pt x="52" y="5"/>
                      <a:pt x="52" y="8"/>
                    </a:cubicBezTo>
                    <a:cubicBezTo>
                      <a:pt x="51" y="13"/>
                      <a:pt x="52" y="19"/>
                      <a:pt x="52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" y="15"/>
                      <a:pt x="2" y="5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52" name="íṥ1íḍé">
                <a:extLst>
                  <a:ext uri="{FF2B5EF4-FFF2-40B4-BE49-F238E27FC236}">
                    <a16:creationId xmlns:a16="http://schemas.microsoft.com/office/drawing/2014/main" id="{05B2E670-EFE5-C159-1647-0F66B2B67A7B}"/>
                  </a:ext>
                </a:extLst>
              </p:cNvPr>
              <p:cNvSpPr/>
              <p:nvPr/>
            </p:nvSpPr>
            <p:spPr bwMode="auto">
              <a:xfrm>
                <a:off x="406" y="1856"/>
                <a:ext cx="101" cy="50"/>
              </a:xfrm>
              <a:custGeom>
                <a:avLst/>
                <a:gdLst>
                  <a:gd name="T0" fmla="*/ 2 w 53"/>
                  <a:gd name="T1" fmla="*/ 0 h 26"/>
                  <a:gd name="T2" fmla="*/ 53 w 53"/>
                  <a:gd name="T3" fmla="*/ 0 h 26"/>
                  <a:gd name="T4" fmla="*/ 53 w 53"/>
                  <a:gd name="T5" fmla="*/ 7 h 26"/>
                  <a:gd name="T6" fmla="*/ 53 w 53"/>
                  <a:gd name="T7" fmla="*/ 26 h 26"/>
                  <a:gd name="T8" fmla="*/ 0 w 53"/>
                  <a:gd name="T9" fmla="*/ 26 h 26"/>
                  <a:gd name="T10" fmla="*/ 2 w 53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26">
                    <a:moveTo>
                      <a:pt x="2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2"/>
                      <a:pt x="53" y="4"/>
                      <a:pt x="53" y="7"/>
                    </a:cubicBezTo>
                    <a:cubicBezTo>
                      <a:pt x="52" y="12"/>
                      <a:pt x="53" y="19"/>
                      <a:pt x="53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2" y="16"/>
                      <a:pt x="2" y="6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53" name="iSḻîḋe">
                <a:extLst>
                  <a:ext uri="{FF2B5EF4-FFF2-40B4-BE49-F238E27FC236}">
                    <a16:creationId xmlns:a16="http://schemas.microsoft.com/office/drawing/2014/main" id="{B3A9D8A3-A088-0634-9EB5-4BECD5963E40}"/>
                  </a:ext>
                </a:extLst>
              </p:cNvPr>
              <p:cNvSpPr/>
              <p:nvPr/>
            </p:nvSpPr>
            <p:spPr bwMode="auto">
              <a:xfrm>
                <a:off x="406" y="1860"/>
                <a:ext cx="103" cy="48"/>
              </a:xfrm>
              <a:custGeom>
                <a:avLst/>
                <a:gdLst>
                  <a:gd name="T0" fmla="*/ 2 w 54"/>
                  <a:gd name="T1" fmla="*/ 0 h 25"/>
                  <a:gd name="T2" fmla="*/ 53 w 54"/>
                  <a:gd name="T3" fmla="*/ 0 h 25"/>
                  <a:gd name="T4" fmla="*/ 53 w 54"/>
                  <a:gd name="T5" fmla="*/ 5 h 25"/>
                  <a:gd name="T6" fmla="*/ 54 w 54"/>
                  <a:gd name="T7" fmla="*/ 25 h 25"/>
                  <a:gd name="T8" fmla="*/ 0 w 54"/>
                  <a:gd name="T9" fmla="*/ 25 h 25"/>
                  <a:gd name="T10" fmla="*/ 2 w 54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25">
                    <a:moveTo>
                      <a:pt x="2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2"/>
                      <a:pt x="53" y="3"/>
                      <a:pt x="53" y="5"/>
                    </a:cubicBezTo>
                    <a:cubicBezTo>
                      <a:pt x="52" y="11"/>
                      <a:pt x="53" y="18"/>
                      <a:pt x="54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" y="16"/>
                      <a:pt x="2" y="7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54" name="îṡlîďè">
                <a:extLst>
                  <a:ext uri="{FF2B5EF4-FFF2-40B4-BE49-F238E27FC236}">
                    <a16:creationId xmlns:a16="http://schemas.microsoft.com/office/drawing/2014/main" id="{03070D1B-16A2-577F-63BA-D916BBA6B6A5}"/>
                  </a:ext>
                </a:extLst>
              </p:cNvPr>
              <p:cNvSpPr/>
              <p:nvPr/>
            </p:nvSpPr>
            <p:spPr bwMode="auto">
              <a:xfrm>
                <a:off x="406" y="1864"/>
                <a:ext cx="103" cy="48"/>
              </a:xfrm>
              <a:custGeom>
                <a:avLst/>
                <a:gdLst>
                  <a:gd name="T0" fmla="*/ 2 w 54"/>
                  <a:gd name="T1" fmla="*/ 0 h 25"/>
                  <a:gd name="T2" fmla="*/ 53 w 54"/>
                  <a:gd name="T3" fmla="*/ 0 h 25"/>
                  <a:gd name="T4" fmla="*/ 53 w 54"/>
                  <a:gd name="T5" fmla="*/ 3 h 25"/>
                  <a:gd name="T6" fmla="*/ 54 w 54"/>
                  <a:gd name="T7" fmla="*/ 25 h 25"/>
                  <a:gd name="T8" fmla="*/ 0 w 54"/>
                  <a:gd name="T9" fmla="*/ 25 h 25"/>
                  <a:gd name="T10" fmla="*/ 2 w 54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25">
                    <a:moveTo>
                      <a:pt x="2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1"/>
                      <a:pt x="53" y="2"/>
                      <a:pt x="53" y="3"/>
                    </a:cubicBezTo>
                    <a:cubicBezTo>
                      <a:pt x="52" y="9"/>
                      <a:pt x="53" y="17"/>
                      <a:pt x="54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" y="16"/>
                      <a:pt x="2" y="7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55" name="ïṥḷîďê">
                <a:extLst>
                  <a:ext uri="{FF2B5EF4-FFF2-40B4-BE49-F238E27FC236}">
                    <a16:creationId xmlns:a16="http://schemas.microsoft.com/office/drawing/2014/main" id="{8C9013B6-678B-782A-703A-5A39E9FA3A07}"/>
                  </a:ext>
                </a:extLst>
              </p:cNvPr>
              <p:cNvSpPr/>
              <p:nvPr/>
            </p:nvSpPr>
            <p:spPr bwMode="auto">
              <a:xfrm>
                <a:off x="406" y="1868"/>
                <a:ext cx="103" cy="48"/>
              </a:xfrm>
              <a:custGeom>
                <a:avLst/>
                <a:gdLst>
                  <a:gd name="T0" fmla="*/ 2 w 54"/>
                  <a:gd name="T1" fmla="*/ 0 h 25"/>
                  <a:gd name="T2" fmla="*/ 53 w 54"/>
                  <a:gd name="T3" fmla="*/ 0 h 25"/>
                  <a:gd name="T4" fmla="*/ 53 w 54"/>
                  <a:gd name="T5" fmla="*/ 1 h 25"/>
                  <a:gd name="T6" fmla="*/ 54 w 54"/>
                  <a:gd name="T7" fmla="*/ 25 h 25"/>
                  <a:gd name="T8" fmla="*/ 0 w 54"/>
                  <a:gd name="T9" fmla="*/ 25 h 25"/>
                  <a:gd name="T10" fmla="*/ 2 w 54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25">
                    <a:moveTo>
                      <a:pt x="2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52" y="8"/>
                      <a:pt x="53" y="16"/>
                      <a:pt x="54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" y="16"/>
                      <a:pt x="2" y="7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56" name="iṡļîďê">
                <a:extLst>
                  <a:ext uri="{FF2B5EF4-FFF2-40B4-BE49-F238E27FC236}">
                    <a16:creationId xmlns:a16="http://schemas.microsoft.com/office/drawing/2014/main" id="{1E1AB77B-BA3C-AE1E-C061-DB1C54F90759}"/>
                  </a:ext>
                </a:extLst>
              </p:cNvPr>
              <p:cNvSpPr/>
              <p:nvPr/>
            </p:nvSpPr>
            <p:spPr bwMode="auto">
              <a:xfrm>
                <a:off x="404" y="1870"/>
                <a:ext cx="105" cy="49"/>
              </a:xfrm>
              <a:custGeom>
                <a:avLst/>
                <a:gdLst>
                  <a:gd name="T0" fmla="*/ 3 w 55"/>
                  <a:gd name="T1" fmla="*/ 0 h 26"/>
                  <a:gd name="T2" fmla="*/ 54 w 55"/>
                  <a:gd name="T3" fmla="*/ 0 h 26"/>
                  <a:gd name="T4" fmla="*/ 55 w 55"/>
                  <a:gd name="T5" fmla="*/ 26 h 26"/>
                  <a:gd name="T6" fmla="*/ 0 w 55"/>
                  <a:gd name="T7" fmla="*/ 26 h 26"/>
                  <a:gd name="T8" fmla="*/ 3 w 55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26">
                    <a:moveTo>
                      <a:pt x="3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3" y="8"/>
                      <a:pt x="54" y="17"/>
                      <a:pt x="55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2" y="17"/>
                      <a:pt x="3" y="8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57" name="ïṧlidê">
                <a:extLst>
                  <a:ext uri="{FF2B5EF4-FFF2-40B4-BE49-F238E27FC236}">
                    <a16:creationId xmlns:a16="http://schemas.microsoft.com/office/drawing/2014/main" id="{429303D2-3F0B-71D9-D17E-88AAF6632968}"/>
                  </a:ext>
                </a:extLst>
              </p:cNvPr>
              <p:cNvSpPr/>
              <p:nvPr/>
            </p:nvSpPr>
            <p:spPr bwMode="auto">
              <a:xfrm>
                <a:off x="404" y="1874"/>
                <a:ext cx="105" cy="47"/>
              </a:xfrm>
              <a:custGeom>
                <a:avLst/>
                <a:gdLst>
                  <a:gd name="T0" fmla="*/ 3 w 55"/>
                  <a:gd name="T1" fmla="*/ 0 h 25"/>
                  <a:gd name="T2" fmla="*/ 54 w 55"/>
                  <a:gd name="T3" fmla="*/ 0 h 25"/>
                  <a:gd name="T4" fmla="*/ 55 w 55"/>
                  <a:gd name="T5" fmla="*/ 25 h 25"/>
                  <a:gd name="T6" fmla="*/ 0 w 55"/>
                  <a:gd name="T7" fmla="*/ 25 h 25"/>
                  <a:gd name="T8" fmla="*/ 3 w 55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25">
                    <a:moveTo>
                      <a:pt x="3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8"/>
                      <a:pt x="54" y="17"/>
                      <a:pt x="55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" y="17"/>
                      <a:pt x="3" y="8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58" name="ïṥlíḓe">
                <a:extLst>
                  <a:ext uri="{FF2B5EF4-FFF2-40B4-BE49-F238E27FC236}">
                    <a16:creationId xmlns:a16="http://schemas.microsoft.com/office/drawing/2014/main" id="{F08E7E51-D443-6439-F031-CB42AB8FDD04}"/>
                  </a:ext>
                </a:extLst>
              </p:cNvPr>
              <p:cNvSpPr/>
              <p:nvPr/>
            </p:nvSpPr>
            <p:spPr bwMode="auto">
              <a:xfrm>
                <a:off x="404" y="1877"/>
                <a:ext cx="107" cy="48"/>
              </a:xfrm>
              <a:custGeom>
                <a:avLst/>
                <a:gdLst>
                  <a:gd name="T0" fmla="*/ 3 w 56"/>
                  <a:gd name="T1" fmla="*/ 0 h 25"/>
                  <a:gd name="T2" fmla="*/ 54 w 56"/>
                  <a:gd name="T3" fmla="*/ 0 h 25"/>
                  <a:gd name="T4" fmla="*/ 56 w 56"/>
                  <a:gd name="T5" fmla="*/ 25 h 25"/>
                  <a:gd name="T6" fmla="*/ 0 w 56"/>
                  <a:gd name="T7" fmla="*/ 25 h 25"/>
                  <a:gd name="T8" fmla="*/ 3 w 56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">
                    <a:moveTo>
                      <a:pt x="3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8"/>
                      <a:pt x="55" y="17"/>
                      <a:pt x="56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" y="16"/>
                      <a:pt x="3" y="7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59" name="íṩḷîḑé">
                <a:extLst>
                  <a:ext uri="{FF2B5EF4-FFF2-40B4-BE49-F238E27FC236}">
                    <a16:creationId xmlns:a16="http://schemas.microsoft.com/office/drawing/2014/main" id="{0AF7D21F-804C-9553-FC81-FBFD2164279E}"/>
                  </a:ext>
                </a:extLst>
              </p:cNvPr>
              <p:cNvSpPr/>
              <p:nvPr/>
            </p:nvSpPr>
            <p:spPr bwMode="auto">
              <a:xfrm>
                <a:off x="402" y="1881"/>
                <a:ext cx="109" cy="48"/>
              </a:xfrm>
              <a:custGeom>
                <a:avLst/>
                <a:gdLst>
                  <a:gd name="T0" fmla="*/ 4 w 57"/>
                  <a:gd name="T1" fmla="*/ 0 h 25"/>
                  <a:gd name="T2" fmla="*/ 55 w 57"/>
                  <a:gd name="T3" fmla="*/ 0 h 25"/>
                  <a:gd name="T4" fmla="*/ 57 w 57"/>
                  <a:gd name="T5" fmla="*/ 25 h 25"/>
                  <a:gd name="T6" fmla="*/ 0 w 57"/>
                  <a:gd name="T7" fmla="*/ 25 h 25"/>
                  <a:gd name="T8" fmla="*/ 4 w 57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25">
                    <a:moveTo>
                      <a:pt x="4" y="0"/>
                    </a:moveTo>
                    <a:cubicBezTo>
                      <a:pt x="55" y="0"/>
                      <a:pt x="55" y="0"/>
                      <a:pt x="55" y="0"/>
                    </a:cubicBezTo>
                    <a:cubicBezTo>
                      <a:pt x="55" y="7"/>
                      <a:pt x="56" y="16"/>
                      <a:pt x="57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" y="16"/>
                      <a:pt x="3" y="7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60" name="iSlíde">
                <a:extLst>
                  <a:ext uri="{FF2B5EF4-FFF2-40B4-BE49-F238E27FC236}">
                    <a16:creationId xmlns:a16="http://schemas.microsoft.com/office/drawing/2014/main" id="{715D56FC-0D4C-701A-D517-AC3A40BB438A}"/>
                  </a:ext>
                </a:extLst>
              </p:cNvPr>
              <p:cNvSpPr/>
              <p:nvPr/>
            </p:nvSpPr>
            <p:spPr bwMode="auto">
              <a:xfrm>
                <a:off x="402" y="1883"/>
                <a:ext cx="109" cy="50"/>
              </a:xfrm>
              <a:custGeom>
                <a:avLst/>
                <a:gdLst>
                  <a:gd name="T0" fmla="*/ 4 w 57"/>
                  <a:gd name="T1" fmla="*/ 0 h 26"/>
                  <a:gd name="T2" fmla="*/ 55 w 57"/>
                  <a:gd name="T3" fmla="*/ 0 h 26"/>
                  <a:gd name="T4" fmla="*/ 57 w 57"/>
                  <a:gd name="T5" fmla="*/ 26 h 26"/>
                  <a:gd name="T6" fmla="*/ 0 w 57"/>
                  <a:gd name="T7" fmla="*/ 26 h 26"/>
                  <a:gd name="T8" fmla="*/ 4 w 57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26">
                    <a:moveTo>
                      <a:pt x="4" y="0"/>
                    </a:moveTo>
                    <a:cubicBezTo>
                      <a:pt x="55" y="0"/>
                      <a:pt x="55" y="0"/>
                      <a:pt x="55" y="0"/>
                    </a:cubicBezTo>
                    <a:cubicBezTo>
                      <a:pt x="55" y="8"/>
                      <a:pt x="56" y="17"/>
                      <a:pt x="57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2" y="17"/>
                      <a:pt x="3" y="8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61" name="íṧļiḋê">
                <a:extLst>
                  <a:ext uri="{FF2B5EF4-FFF2-40B4-BE49-F238E27FC236}">
                    <a16:creationId xmlns:a16="http://schemas.microsoft.com/office/drawing/2014/main" id="{E389D149-21DC-3548-4620-334AB29F7DA2}"/>
                  </a:ext>
                </a:extLst>
              </p:cNvPr>
              <p:cNvSpPr/>
              <p:nvPr/>
            </p:nvSpPr>
            <p:spPr bwMode="auto">
              <a:xfrm>
                <a:off x="402" y="1887"/>
                <a:ext cx="109" cy="50"/>
              </a:xfrm>
              <a:custGeom>
                <a:avLst/>
                <a:gdLst>
                  <a:gd name="T0" fmla="*/ 4 w 57"/>
                  <a:gd name="T1" fmla="*/ 0 h 26"/>
                  <a:gd name="T2" fmla="*/ 55 w 57"/>
                  <a:gd name="T3" fmla="*/ 0 h 26"/>
                  <a:gd name="T4" fmla="*/ 57 w 57"/>
                  <a:gd name="T5" fmla="*/ 26 h 26"/>
                  <a:gd name="T6" fmla="*/ 0 w 57"/>
                  <a:gd name="T7" fmla="*/ 26 h 26"/>
                  <a:gd name="T8" fmla="*/ 4 w 57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26">
                    <a:moveTo>
                      <a:pt x="4" y="0"/>
                    </a:moveTo>
                    <a:cubicBezTo>
                      <a:pt x="55" y="0"/>
                      <a:pt x="55" y="0"/>
                      <a:pt x="55" y="0"/>
                    </a:cubicBezTo>
                    <a:cubicBezTo>
                      <a:pt x="55" y="8"/>
                      <a:pt x="56" y="17"/>
                      <a:pt x="57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2" y="17"/>
                      <a:pt x="3" y="8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62" name="iṩ1ïḓè">
                <a:extLst>
                  <a:ext uri="{FF2B5EF4-FFF2-40B4-BE49-F238E27FC236}">
                    <a16:creationId xmlns:a16="http://schemas.microsoft.com/office/drawing/2014/main" id="{6CC10A58-423A-A066-F201-EF71568F6C54}"/>
                  </a:ext>
                </a:extLst>
              </p:cNvPr>
              <p:cNvSpPr/>
              <p:nvPr/>
            </p:nvSpPr>
            <p:spPr bwMode="auto">
              <a:xfrm>
                <a:off x="400" y="1891"/>
                <a:ext cx="111" cy="48"/>
              </a:xfrm>
              <a:custGeom>
                <a:avLst/>
                <a:gdLst>
                  <a:gd name="T0" fmla="*/ 4 w 58"/>
                  <a:gd name="T1" fmla="*/ 0 h 25"/>
                  <a:gd name="T2" fmla="*/ 56 w 58"/>
                  <a:gd name="T3" fmla="*/ 0 h 25"/>
                  <a:gd name="T4" fmla="*/ 58 w 58"/>
                  <a:gd name="T5" fmla="*/ 25 h 25"/>
                  <a:gd name="T6" fmla="*/ 0 w 58"/>
                  <a:gd name="T7" fmla="*/ 25 h 25"/>
                  <a:gd name="T8" fmla="*/ 4 w 58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5">
                    <a:moveTo>
                      <a:pt x="4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56" y="8"/>
                      <a:pt x="57" y="17"/>
                      <a:pt x="58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" y="17"/>
                      <a:pt x="4" y="8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63" name="ïṥlíḓè">
                <a:extLst>
                  <a:ext uri="{FF2B5EF4-FFF2-40B4-BE49-F238E27FC236}">
                    <a16:creationId xmlns:a16="http://schemas.microsoft.com/office/drawing/2014/main" id="{E6125785-5FF6-3122-A0B4-271260FA660A}"/>
                  </a:ext>
                </a:extLst>
              </p:cNvPr>
              <p:cNvSpPr/>
              <p:nvPr/>
            </p:nvSpPr>
            <p:spPr bwMode="auto">
              <a:xfrm>
                <a:off x="400" y="1895"/>
                <a:ext cx="113" cy="47"/>
              </a:xfrm>
              <a:custGeom>
                <a:avLst/>
                <a:gdLst>
                  <a:gd name="T0" fmla="*/ 4 w 59"/>
                  <a:gd name="T1" fmla="*/ 0 h 25"/>
                  <a:gd name="T2" fmla="*/ 56 w 59"/>
                  <a:gd name="T3" fmla="*/ 0 h 25"/>
                  <a:gd name="T4" fmla="*/ 59 w 59"/>
                  <a:gd name="T5" fmla="*/ 25 h 25"/>
                  <a:gd name="T6" fmla="*/ 0 w 59"/>
                  <a:gd name="T7" fmla="*/ 25 h 25"/>
                  <a:gd name="T8" fmla="*/ 4 w 59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25">
                    <a:moveTo>
                      <a:pt x="4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57" y="8"/>
                      <a:pt x="58" y="17"/>
                      <a:pt x="59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" y="17"/>
                      <a:pt x="3" y="8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64" name="iṥḷîdé">
                <a:extLst>
                  <a:ext uri="{FF2B5EF4-FFF2-40B4-BE49-F238E27FC236}">
                    <a16:creationId xmlns:a16="http://schemas.microsoft.com/office/drawing/2014/main" id="{5564151B-FDBC-D6CA-7A53-C7ACE366DDCE}"/>
                  </a:ext>
                </a:extLst>
              </p:cNvPr>
              <p:cNvSpPr/>
              <p:nvPr/>
            </p:nvSpPr>
            <p:spPr bwMode="auto">
              <a:xfrm>
                <a:off x="398" y="1898"/>
                <a:ext cx="115" cy="48"/>
              </a:xfrm>
              <a:custGeom>
                <a:avLst/>
                <a:gdLst>
                  <a:gd name="T0" fmla="*/ 5 w 60"/>
                  <a:gd name="T1" fmla="*/ 0 h 25"/>
                  <a:gd name="T2" fmla="*/ 57 w 60"/>
                  <a:gd name="T3" fmla="*/ 0 h 25"/>
                  <a:gd name="T4" fmla="*/ 60 w 60"/>
                  <a:gd name="T5" fmla="*/ 25 h 25"/>
                  <a:gd name="T6" fmla="*/ 0 w 60"/>
                  <a:gd name="T7" fmla="*/ 25 h 25"/>
                  <a:gd name="T8" fmla="*/ 5 w 6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5">
                    <a:moveTo>
                      <a:pt x="5" y="0"/>
                    </a:moveTo>
                    <a:cubicBezTo>
                      <a:pt x="57" y="0"/>
                      <a:pt x="57" y="0"/>
                      <a:pt x="57" y="0"/>
                    </a:cubicBezTo>
                    <a:cubicBezTo>
                      <a:pt x="58" y="8"/>
                      <a:pt x="59" y="17"/>
                      <a:pt x="6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" y="17"/>
                      <a:pt x="4" y="8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65" name="iṣḷïḍê">
                <a:extLst>
                  <a:ext uri="{FF2B5EF4-FFF2-40B4-BE49-F238E27FC236}">
                    <a16:creationId xmlns:a16="http://schemas.microsoft.com/office/drawing/2014/main" id="{F18915D3-BC0B-C8EE-5ADA-B3DC6B570DAC}"/>
                  </a:ext>
                </a:extLst>
              </p:cNvPr>
              <p:cNvSpPr/>
              <p:nvPr/>
            </p:nvSpPr>
            <p:spPr bwMode="auto">
              <a:xfrm>
                <a:off x="398" y="1900"/>
                <a:ext cx="115" cy="50"/>
              </a:xfrm>
              <a:custGeom>
                <a:avLst/>
                <a:gdLst>
                  <a:gd name="T0" fmla="*/ 5 w 60"/>
                  <a:gd name="T1" fmla="*/ 0 h 26"/>
                  <a:gd name="T2" fmla="*/ 57 w 60"/>
                  <a:gd name="T3" fmla="*/ 0 h 26"/>
                  <a:gd name="T4" fmla="*/ 60 w 60"/>
                  <a:gd name="T5" fmla="*/ 26 h 26"/>
                  <a:gd name="T6" fmla="*/ 0 w 60"/>
                  <a:gd name="T7" fmla="*/ 26 h 26"/>
                  <a:gd name="T8" fmla="*/ 5 w 60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6">
                    <a:moveTo>
                      <a:pt x="5" y="0"/>
                    </a:moveTo>
                    <a:cubicBezTo>
                      <a:pt x="57" y="0"/>
                      <a:pt x="57" y="0"/>
                      <a:pt x="57" y="0"/>
                    </a:cubicBezTo>
                    <a:cubicBezTo>
                      <a:pt x="58" y="9"/>
                      <a:pt x="59" y="18"/>
                      <a:pt x="6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2" y="18"/>
                      <a:pt x="4" y="9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66" name="îṡḷiḓè">
                <a:extLst>
                  <a:ext uri="{FF2B5EF4-FFF2-40B4-BE49-F238E27FC236}">
                    <a16:creationId xmlns:a16="http://schemas.microsoft.com/office/drawing/2014/main" id="{420961EC-1641-D5DC-E71D-F7310CD7FB66}"/>
                  </a:ext>
                </a:extLst>
              </p:cNvPr>
              <p:cNvSpPr/>
              <p:nvPr/>
            </p:nvSpPr>
            <p:spPr bwMode="auto">
              <a:xfrm>
                <a:off x="396" y="1904"/>
                <a:ext cx="117" cy="48"/>
              </a:xfrm>
              <a:custGeom>
                <a:avLst/>
                <a:gdLst>
                  <a:gd name="T0" fmla="*/ 6 w 61"/>
                  <a:gd name="T1" fmla="*/ 0 h 25"/>
                  <a:gd name="T2" fmla="*/ 58 w 61"/>
                  <a:gd name="T3" fmla="*/ 0 h 25"/>
                  <a:gd name="T4" fmla="*/ 61 w 61"/>
                  <a:gd name="T5" fmla="*/ 25 h 25"/>
                  <a:gd name="T6" fmla="*/ 0 w 61"/>
                  <a:gd name="T7" fmla="*/ 25 h 25"/>
                  <a:gd name="T8" fmla="*/ 6 w 61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25">
                    <a:moveTo>
                      <a:pt x="6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9" y="9"/>
                      <a:pt x="60" y="18"/>
                      <a:pt x="61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3" y="18"/>
                      <a:pt x="4" y="9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67" name="íŝlíḍè">
                <a:extLst>
                  <a:ext uri="{FF2B5EF4-FFF2-40B4-BE49-F238E27FC236}">
                    <a16:creationId xmlns:a16="http://schemas.microsoft.com/office/drawing/2014/main" id="{7F08D677-11FB-280B-B788-636D8196D87E}"/>
                  </a:ext>
                </a:extLst>
              </p:cNvPr>
              <p:cNvSpPr/>
              <p:nvPr/>
            </p:nvSpPr>
            <p:spPr bwMode="auto">
              <a:xfrm>
                <a:off x="396" y="1908"/>
                <a:ext cx="119" cy="48"/>
              </a:xfrm>
              <a:custGeom>
                <a:avLst/>
                <a:gdLst>
                  <a:gd name="T0" fmla="*/ 5 w 62"/>
                  <a:gd name="T1" fmla="*/ 0 h 25"/>
                  <a:gd name="T2" fmla="*/ 59 w 62"/>
                  <a:gd name="T3" fmla="*/ 0 h 25"/>
                  <a:gd name="T4" fmla="*/ 62 w 62"/>
                  <a:gd name="T5" fmla="*/ 25 h 25"/>
                  <a:gd name="T6" fmla="*/ 0 w 62"/>
                  <a:gd name="T7" fmla="*/ 25 h 25"/>
                  <a:gd name="T8" fmla="*/ 5 w 62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25">
                    <a:moveTo>
                      <a:pt x="5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9"/>
                      <a:pt x="61" y="17"/>
                      <a:pt x="62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" y="17"/>
                      <a:pt x="4" y="8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68" name="ïṥḷíḑe">
                <a:extLst>
                  <a:ext uri="{FF2B5EF4-FFF2-40B4-BE49-F238E27FC236}">
                    <a16:creationId xmlns:a16="http://schemas.microsoft.com/office/drawing/2014/main" id="{8792E208-560B-A6EC-CC2F-1874A5F73291}"/>
                  </a:ext>
                </a:extLst>
              </p:cNvPr>
              <p:cNvSpPr/>
              <p:nvPr/>
            </p:nvSpPr>
            <p:spPr bwMode="auto">
              <a:xfrm>
                <a:off x="394" y="1912"/>
                <a:ext cx="121" cy="48"/>
              </a:xfrm>
              <a:custGeom>
                <a:avLst/>
                <a:gdLst>
                  <a:gd name="T0" fmla="*/ 6 w 63"/>
                  <a:gd name="T1" fmla="*/ 0 h 25"/>
                  <a:gd name="T2" fmla="*/ 60 w 63"/>
                  <a:gd name="T3" fmla="*/ 0 h 25"/>
                  <a:gd name="T4" fmla="*/ 63 w 63"/>
                  <a:gd name="T5" fmla="*/ 25 h 25"/>
                  <a:gd name="T6" fmla="*/ 0 w 63"/>
                  <a:gd name="T7" fmla="*/ 25 h 25"/>
                  <a:gd name="T8" fmla="*/ 6 w 63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25">
                    <a:moveTo>
                      <a:pt x="6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61" y="8"/>
                      <a:pt x="62" y="17"/>
                      <a:pt x="63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3" y="17"/>
                      <a:pt x="5" y="8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69" name="íšľïḍé">
                <a:extLst>
                  <a:ext uri="{FF2B5EF4-FFF2-40B4-BE49-F238E27FC236}">
                    <a16:creationId xmlns:a16="http://schemas.microsoft.com/office/drawing/2014/main" id="{A364AA15-E617-9FA6-0D79-4F928F548185}"/>
                  </a:ext>
                </a:extLst>
              </p:cNvPr>
              <p:cNvSpPr/>
              <p:nvPr/>
            </p:nvSpPr>
            <p:spPr bwMode="auto">
              <a:xfrm>
                <a:off x="392" y="1914"/>
                <a:ext cx="123" cy="50"/>
              </a:xfrm>
              <a:custGeom>
                <a:avLst/>
                <a:gdLst>
                  <a:gd name="T0" fmla="*/ 7 w 64"/>
                  <a:gd name="T1" fmla="*/ 0 h 26"/>
                  <a:gd name="T2" fmla="*/ 61 w 64"/>
                  <a:gd name="T3" fmla="*/ 0 h 26"/>
                  <a:gd name="T4" fmla="*/ 64 w 64"/>
                  <a:gd name="T5" fmla="*/ 26 h 26"/>
                  <a:gd name="T6" fmla="*/ 0 w 64"/>
                  <a:gd name="T7" fmla="*/ 26 h 26"/>
                  <a:gd name="T8" fmla="*/ 0 w 64"/>
                  <a:gd name="T9" fmla="*/ 25 h 26"/>
                  <a:gd name="T10" fmla="*/ 7 w 6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26">
                    <a:moveTo>
                      <a:pt x="7" y="0"/>
                    </a:moveTo>
                    <a:cubicBezTo>
                      <a:pt x="61" y="0"/>
                      <a:pt x="61" y="0"/>
                      <a:pt x="61" y="0"/>
                    </a:cubicBezTo>
                    <a:cubicBezTo>
                      <a:pt x="62" y="9"/>
                      <a:pt x="63" y="18"/>
                      <a:pt x="64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3" y="18"/>
                      <a:pt x="5" y="9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70" name="íŝļidé">
                <a:extLst>
                  <a:ext uri="{FF2B5EF4-FFF2-40B4-BE49-F238E27FC236}">
                    <a16:creationId xmlns:a16="http://schemas.microsoft.com/office/drawing/2014/main" id="{ED7D0BF4-291F-96B7-DB56-A5057F865584}"/>
                  </a:ext>
                </a:extLst>
              </p:cNvPr>
              <p:cNvSpPr/>
              <p:nvPr/>
            </p:nvSpPr>
            <p:spPr bwMode="auto">
              <a:xfrm>
                <a:off x="392" y="1918"/>
                <a:ext cx="123" cy="47"/>
              </a:xfrm>
              <a:custGeom>
                <a:avLst/>
                <a:gdLst>
                  <a:gd name="T0" fmla="*/ 6 w 64"/>
                  <a:gd name="T1" fmla="*/ 0 h 25"/>
                  <a:gd name="T2" fmla="*/ 61 w 64"/>
                  <a:gd name="T3" fmla="*/ 0 h 25"/>
                  <a:gd name="T4" fmla="*/ 64 w 64"/>
                  <a:gd name="T5" fmla="*/ 25 h 25"/>
                  <a:gd name="T6" fmla="*/ 0 w 64"/>
                  <a:gd name="T7" fmla="*/ 25 h 25"/>
                  <a:gd name="T8" fmla="*/ 0 w 64"/>
                  <a:gd name="T9" fmla="*/ 23 h 25"/>
                  <a:gd name="T10" fmla="*/ 6 w 64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25">
                    <a:moveTo>
                      <a:pt x="6" y="0"/>
                    </a:moveTo>
                    <a:cubicBezTo>
                      <a:pt x="61" y="0"/>
                      <a:pt x="61" y="0"/>
                      <a:pt x="61" y="0"/>
                    </a:cubicBezTo>
                    <a:cubicBezTo>
                      <a:pt x="62" y="9"/>
                      <a:pt x="63" y="18"/>
                      <a:pt x="64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4"/>
                      <a:pt x="0" y="23"/>
                    </a:cubicBezTo>
                    <a:cubicBezTo>
                      <a:pt x="3" y="17"/>
                      <a:pt x="5" y="8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71" name="íS1íḍè">
                <a:extLst>
                  <a:ext uri="{FF2B5EF4-FFF2-40B4-BE49-F238E27FC236}">
                    <a16:creationId xmlns:a16="http://schemas.microsoft.com/office/drawing/2014/main" id="{674FDD1D-76A8-E6FB-CB34-55D11C587FF2}"/>
                  </a:ext>
                </a:extLst>
              </p:cNvPr>
              <p:cNvSpPr/>
              <p:nvPr/>
            </p:nvSpPr>
            <p:spPr bwMode="auto">
              <a:xfrm>
                <a:off x="1626" y="1709"/>
                <a:ext cx="191" cy="82"/>
              </a:xfrm>
              <a:custGeom>
                <a:avLst/>
                <a:gdLst>
                  <a:gd name="T0" fmla="*/ 79 w 100"/>
                  <a:gd name="T1" fmla="*/ 4 h 43"/>
                  <a:gd name="T2" fmla="*/ 89 w 100"/>
                  <a:gd name="T3" fmla="*/ 4 h 43"/>
                  <a:gd name="T4" fmla="*/ 100 w 100"/>
                  <a:gd name="T5" fmla="*/ 43 h 43"/>
                  <a:gd name="T6" fmla="*/ 68 w 100"/>
                  <a:gd name="T7" fmla="*/ 43 h 43"/>
                  <a:gd name="T8" fmla="*/ 72 w 100"/>
                  <a:gd name="T9" fmla="*/ 8 h 43"/>
                  <a:gd name="T10" fmla="*/ 79 w 100"/>
                  <a:gd name="T11" fmla="*/ 4 h 43"/>
                  <a:gd name="T12" fmla="*/ 21 w 100"/>
                  <a:gd name="T13" fmla="*/ 43 h 43"/>
                  <a:gd name="T14" fmla="*/ 4 w 100"/>
                  <a:gd name="T15" fmla="*/ 43 h 43"/>
                  <a:gd name="T16" fmla="*/ 1 w 100"/>
                  <a:gd name="T17" fmla="*/ 22 h 43"/>
                  <a:gd name="T18" fmla="*/ 13 w 100"/>
                  <a:gd name="T19" fmla="*/ 9 h 43"/>
                  <a:gd name="T20" fmla="*/ 19 w 100"/>
                  <a:gd name="T21" fmla="*/ 10 h 43"/>
                  <a:gd name="T22" fmla="*/ 21 w 100"/>
                  <a:gd name="T2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0" h="43">
                    <a:moveTo>
                      <a:pt x="79" y="4"/>
                    </a:moveTo>
                    <a:cubicBezTo>
                      <a:pt x="89" y="4"/>
                      <a:pt x="89" y="4"/>
                      <a:pt x="89" y="4"/>
                    </a:cubicBezTo>
                    <a:cubicBezTo>
                      <a:pt x="91" y="17"/>
                      <a:pt x="95" y="35"/>
                      <a:pt x="100" y="43"/>
                    </a:cubicBezTo>
                    <a:cubicBezTo>
                      <a:pt x="68" y="43"/>
                      <a:pt x="68" y="43"/>
                      <a:pt x="68" y="43"/>
                    </a:cubicBezTo>
                    <a:cubicBezTo>
                      <a:pt x="69" y="31"/>
                      <a:pt x="68" y="11"/>
                      <a:pt x="72" y="8"/>
                    </a:cubicBezTo>
                    <a:cubicBezTo>
                      <a:pt x="74" y="6"/>
                      <a:pt x="77" y="5"/>
                      <a:pt x="79" y="4"/>
                    </a:cubicBezTo>
                    <a:close/>
                    <a:moveTo>
                      <a:pt x="21" y="43"/>
                    </a:moveTo>
                    <a:cubicBezTo>
                      <a:pt x="4" y="43"/>
                      <a:pt x="4" y="43"/>
                      <a:pt x="4" y="43"/>
                    </a:cubicBezTo>
                    <a:cubicBezTo>
                      <a:pt x="3" y="31"/>
                      <a:pt x="1" y="15"/>
                      <a:pt x="1" y="22"/>
                    </a:cubicBezTo>
                    <a:cubicBezTo>
                      <a:pt x="0" y="34"/>
                      <a:pt x="13" y="0"/>
                      <a:pt x="13" y="9"/>
                    </a:cubicBezTo>
                    <a:cubicBezTo>
                      <a:pt x="13" y="18"/>
                      <a:pt x="19" y="10"/>
                      <a:pt x="19" y="10"/>
                    </a:cubicBezTo>
                    <a:cubicBezTo>
                      <a:pt x="19" y="10"/>
                      <a:pt x="23" y="27"/>
                      <a:pt x="21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72" name="ïṧḷïďê">
                <a:extLst>
                  <a:ext uri="{FF2B5EF4-FFF2-40B4-BE49-F238E27FC236}">
                    <a16:creationId xmlns:a16="http://schemas.microsoft.com/office/drawing/2014/main" id="{00DBDD38-E1F6-9536-8732-FE956EE79EB7}"/>
                  </a:ext>
                </a:extLst>
              </p:cNvPr>
              <p:cNvSpPr/>
              <p:nvPr/>
            </p:nvSpPr>
            <p:spPr bwMode="auto">
              <a:xfrm>
                <a:off x="1626" y="1709"/>
                <a:ext cx="197" cy="88"/>
              </a:xfrm>
              <a:custGeom>
                <a:avLst/>
                <a:gdLst>
                  <a:gd name="T0" fmla="*/ 73 w 103"/>
                  <a:gd name="T1" fmla="*/ 7 h 46"/>
                  <a:gd name="T2" fmla="*/ 90 w 103"/>
                  <a:gd name="T3" fmla="*/ 7 h 46"/>
                  <a:gd name="T4" fmla="*/ 103 w 103"/>
                  <a:gd name="T5" fmla="*/ 46 h 46"/>
                  <a:gd name="T6" fmla="*/ 67 w 103"/>
                  <a:gd name="T7" fmla="*/ 46 h 46"/>
                  <a:gd name="T8" fmla="*/ 72 w 103"/>
                  <a:gd name="T9" fmla="*/ 8 h 46"/>
                  <a:gd name="T10" fmla="*/ 73 w 103"/>
                  <a:gd name="T11" fmla="*/ 7 h 46"/>
                  <a:gd name="T12" fmla="*/ 21 w 103"/>
                  <a:gd name="T13" fmla="*/ 46 h 46"/>
                  <a:gd name="T14" fmla="*/ 4 w 103"/>
                  <a:gd name="T15" fmla="*/ 46 h 46"/>
                  <a:gd name="T16" fmla="*/ 1 w 103"/>
                  <a:gd name="T17" fmla="*/ 22 h 46"/>
                  <a:gd name="T18" fmla="*/ 13 w 103"/>
                  <a:gd name="T19" fmla="*/ 9 h 46"/>
                  <a:gd name="T20" fmla="*/ 19 w 103"/>
                  <a:gd name="T21" fmla="*/ 10 h 46"/>
                  <a:gd name="T22" fmla="*/ 21 w 103"/>
                  <a:gd name="T2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3" h="46">
                    <a:moveTo>
                      <a:pt x="73" y="7"/>
                    </a:moveTo>
                    <a:cubicBezTo>
                      <a:pt x="90" y="7"/>
                      <a:pt x="90" y="7"/>
                      <a:pt x="90" y="7"/>
                    </a:cubicBezTo>
                    <a:cubicBezTo>
                      <a:pt x="92" y="21"/>
                      <a:pt x="96" y="41"/>
                      <a:pt x="103" y="46"/>
                    </a:cubicBezTo>
                    <a:cubicBezTo>
                      <a:pt x="67" y="46"/>
                      <a:pt x="67" y="46"/>
                      <a:pt x="67" y="46"/>
                    </a:cubicBezTo>
                    <a:cubicBezTo>
                      <a:pt x="69" y="34"/>
                      <a:pt x="68" y="12"/>
                      <a:pt x="72" y="8"/>
                    </a:cubicBezTo>
                    <a:cubicBezTo>
                      <a:pt x="72" y="8"/>
                      <a:pt x="73" y="7"/>
                      <a:pt x="73" y="7"/>
                    </a:cubicBezTo>
                    <a:close/>
                    <a:moveTo>
                      <a:pt x="21" y="46"/>
                    </a:moveTo>
                    <a:cubicBezTo>
                      <a:pt x="4" y="46"/>
                      <a:pt x="4" y="46"/>
                      <a:pt x="4" y="46"/>
                    </a:cubicBezTo>
                    <a:cubicBezTo>
                      <a:pt x="4" y="33"/>
                      <a:pt x="1" y="15"/>
                      <a:pt x="1" y="22"/>
                    </a:cubicBezTo>
                    <a:cubicBezTo>
                      <a:pt x="0" y="34"/>
                      <a:pt x="13" y="0"/>
                      <a:pt x="13" y="9"/>
                    </a:cubicBezTo>
                    <a:cubicBezTo>
                      <a:pt x="13" y="18"/>
                      <a:pt x="19" y="10"/>
                      <a:pt x="19" y="10"/>
                    </a:cubicBezTo>
                    <a:cubicBezTo>
                      <a:pt x="19" y="10"/>
                      <a:pt x="23" y="29"/>
                      <a:pt x="21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73" name="iŝ1íḓé">
                <a:extLst>
                  <a:ext uri="{FF2B5EF4-FFF2-40B4-BE49-F238E27FC236}">
                    <a16:creationId xmlns:a16="http://schemas.microsoft.com/office/drawing/2014/main" id="{E4829191-B827-BE0F-8ACA-9C0AF63E6104}"/>
                  </a:ext>
                </a:extLst>
              </p:cNvPr>
              <p:cNvSpPr/>
              <p:nvPr/>
            </p:nvSpPr>
            <p:spPr bwMode="auto">
              <a:xfrm>
                <a:off x="1626" y="1728"/>
                <a:ext cx="218" cy="73"/>
              </a:xfrm>
              <a:custGeom>
                <a:avLst/>
                <a:gdLst>
                  <a:gd name="T0" fmla="*/ 10 w 114"/>
                  <a:gd name="T1" fmla="*/ 0 h 38"/>
                  <a:gd name="T2" fmla="*/ 13 w 114"/>
                  <a:gd name="T3" fmla="*/ 0 h 38"/>
                  <a:gd name="T4" fmla="*/ 19 w 114"/>
                  <a:gd name="T5" fmla="*/ 0 h 38"/>
                  <a:gd name="T6" fmla="*/ 20 w 114"/>
                  <a:gd name="T7" fmla="*/ 38 h 38"/>
                  <a:gd name="T8" fmla="*/ 4 w 114"/>
                  <a:gd name="T9" fmla="*/ 38 h 38"/>
                  <a:gd name="T10" fmla="*/ 1 w 114"/>
                  <a:gd name="T11" fmla="*/ 12 h 38"/>
                  <a:gd name="T12" fmla="*/ 10 w 114"/>
                  <a:gd name="T13" fmla="*/ 0 h 38"/>
                  <a:gd name="T14" fmla="*/ 71 w 114"/>
                  <a:gd name="T15" fmla="*/ 0 h 38"/>
                  <a:gd name="T16" fmla="*/ 90 w 114"/>
                  <a:gd name="T17" fmla="*/ 0 h 38"/>
                  <a:gd name="T18" fmla="*/ 106 w 114"/>
                  <a:gd name="T19" fmla="*/ 37 h 38"/>
                  <a:gd name="T20" fmla="*/ 114 w 114"/>
                  <a:gd name="T21" fmla="*/ 38 h 38"/>
                  <a:gd name="T22" fmla="*/ 67 w 114"/>
                  <a:gd name="T23" fmla="*/ 38 h 38"/>
                  <a:gd name="T24" fmla="*/ 71 w 114"/>
                  <a:gd name="T25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4" h="38">
                    <a:moveTo>
                      <a:pt x="10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3" y="8"/>
                      <a:pt x="19" y="0"/>
                      <a:pt x="19" y="0"/>
                    </a:cubicBezTo>
                    <a:cubicBezTo>
                      <a:pt x="19" y="0"/>
                      <a:pt x="24" y="21"/>
                      <a:pt x="20" y="38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4" y="26"/>
                      <a:pt x="1" y="4"/>
                      <a:pt x="1" y="12"/>
                    </a:cubicBezTo>
                    <a:cubicBezTo>
                      <a:pt x="0" y="21"/>
                      <a:pt x="6" y="6"/>
                      <a:pt x="10" y="0"/>
                    </a:cubicBezTo>
                    <a:close/>
                    <a:moveTo>
                      <a:pt x="71" y="0"/>
                    </a:moveTo>
                    <a:cubicBezTo>
                      <a:pt x="90" y="0"/>
                      <a:pt x="90" y="0"/>
                      <a:pt x="90" y="0"/>
                    </a:cubicBezTo>
                    <a:cubicBezTo>
                      <a:pt x="93" y="16"/>
                      <a:pt x="98" y="37"/>
                      <a:pt x="106" y="37"/>
                    </a:cubicBezTo>
                    <a:cubicBezTo>
                      <a:pt x="109" y="37"/>
                      <a:pt x="112" y="37"/>
                      <a:pt x="114" y="38"/>
                    </a:cubicBezTo>
                    <a:cubicBezTo>
                      <a:pt x="67" y="38"/>
                      <a:pt x="67" y="38"/>
                      <a:pt x="67" y="38"/>
                    </a:cubicBezTo>
                    <a:cubicBezTo>
                      <a:pt x="69" y="28"/>
                      <a:pt x="68" y="7"/>
                      <a:pt x="7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74" name="ïŝ1îḑè">
                <a:extLst>
                  <a:ext uri="{FF2B5EF4-FFF2-40B4-BE49-F238E27FC236}">
                    <a16:creationId xmlns:a16="http://schemas.microsoft.com/office/drawing/2014/main" id="{FAE338C4-CEA2-D29C-24B6-447C0F3FE380}"/>
                  </a:ext>
                </a:extLst>
              </p:cNvPr>
              <p:cNvSpPr/>
              <p:nvPr/>
            </p:nvSpPr>
            <p:spPr bwMode="auto">
              <a:xfrm>
                <a:off x="1626" y="1732"/>
                <a:ext cx="223" cy="75"/>
              </a:xfrm>
              <a:custGeom>
                <a:avLst/>
                <a:gdLst>
                  <a:gd name="T0" fmla="*/ 9 w 117"/>
                  <a:gd name="T1" fmla="*/ 0 h 39"/>
                  <a:gd name="T2" fmla="*/ 13 w 117"/>
                  <a:gd name="T3" fmla="*/ 0 h 39"/>
                  <a:gd name="T4" fmla="*/ 16 w 117"/>
                  <a:gd name="T5" fmla="*/ 0 h 39"/>
                  <a:gd name="T6" fmla="*/ 19 w 117"/>
                  <a:gd name="T7" fmla="*/ 0 h 39"/>
                  <a:gd name="T8" fmla="*/ 20 w 117"/>
                  <a:gd name="T9" fmla="*/ 39 h 39"/>
                  <a:gd name="T10" fmla="*/ 4 w 117"/>
                  <a:gd name="T11" fmla="*/ 39 h 39"/>
                  <a:gd name="T12" fmla="*/ 1 w 117"/>
                  <a:gd name="T13" fmla="*/ 10 h 39"/>
                  <a:gd name="T14" fmla="*/ 9 w 117"/>
                  <a:gd name="T15" fmla="*/ 0 h 39"/>
                  <a:gd name="T16" fmla="*/ 70 w 117"/>
                  <a:gd name="T17" fmla="*/ 0 h 39"/>
                  <a:gd name="T18" fmla="*/ 91 w 117"/>
                  <a:gd name="T19" fmla="*/ 0 h 39"/>
                  <a:gd name="T20" fmla="*/ 106 w 117"/>
                  <a:gd name="T21" fmla="*/ 35 h 39"/>
                  <a:gd name="T22" fmla="*/ 117 w 117"/>
                  <a:gd name="T23" fmla="*/ 39 h 39"/>
                  <a:gd name="T24" fmla="*/ 66 w 117"/>
                  <a:gd name="T25" fmla="*/ 39 h 39"/>
                  <a:gd name="T26" fmla="*/ 67 w 117"/>
                  <a:gd name="T27" fmla="*/ 36 h 39"/>
                  <a:gd name="T28" fmla="*/ 70 w 117"/>
                  <a:gd name="T2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7" h="39">
                    <a:moveTo>
                      <a:pt x="9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4" y="2"/>
                      <a:pt x="15" y="1"/>
                      <a:pt x="16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1" y="7"/>
                      <a:pt x="23" y="25"/>
                      <a:pt x="20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27"/>
                      <a:pt x="1" y="2"/>
                      <a:pt x="1" y="10"/>
                    </a:cubicBezTo>
                    <a:cubicBezTo>
                      <a:pt x="0" y="17"/>
                      <a:pt x="5" y="7"/>
                      <a:pt x="9" y="0"/>
                    </a:cubicBezTo>
                    <a:close/>
                    <a:moveTo>
                      <a:pt x="70" y="0"/>
                    </a:moveTo>
                    <a:cubicBezTo>
                      <a:pt x="91" y="0"/>
                      <a:pt x="91" y="0"/>
                      <a:pt x="91" y="0"/>
                    </a:cubicBezTo>
                    <a:cubicBezTo>
                      <a:pt x="93" y="16"/>
                      <a:pt x="98" y="35"/>
                      <a:pt x="106" y="35"/>
                    </a:cubicBezTo>
                    <a:cubicBezTo>
                      <a:pt x="111" y="35"/>
                      <a:pt x="115" y="36"/>
                      <a:pt x="117" y="39"/>
                    </a:cubicBezTo>
                    <a:cubicBezTo>
                      <a:pt x="66" y="39"/>
                      <a:pt x="66" y="39"/>
                      <a:pt x="66" y="39"/>
                    </a:cubicBezTo>
                    <a:cubicBezTo>
                      <a:pt x="66" y="38"/>
                      <a:pt x="66" y="37"/>
                      <a:pt x="67" y="36"/>
                    </a:cubicBezTo>
                    <a:cubicBezTo>
                      <a:pt x="69" y="27"/>
                      <a:pt x="68" y="9"/>
                      <a:pt x="7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75" name="íṧḻiďê">
                <a:extLst>
                  <a:ext uri="{FF2B5EF4-FFF2-40B4-BE49-F238E27FC236}">
                    <a16:creationId xmlns:a16="http://schemas.microsoft.com/office/drawing/2014/main" id="{7E0F60F5-3398-6659-8123-7ACFC1C0F019}"/>
                  </a:ext>
                </a:extLst>
              </p:cNvPr>
              <p:cNvSpPr/>
              <p:nvPr/>
            </p:nvSpPr>
            <p:spPr bwMode="auto">
              <a:xfrm>
                <a:off x="1626" y="1734"/>
                <a:ext cx="227" cy="78"/>
              </a:xfrm>
              <a:custGeom>
                <a:avLst/>
                <a:gdLst>
                  <a:gd name="T0" fmla="*/ 7 w 119"/>
                  <a:gd name="T1" fmla="*/ 2 h 41"/>
                  <a:gd name="T2" fmla="*/ 20 w 119"/>
                  <a:gd name="T3" fmla="*/ 2 h 41"/>
                  <a:gd name="T4" fmla="*/ 19 w 119"/>
                  <a:gd name="T5" fmla="*/ 41 h 41"/>
                  <a:gd name="T6" fmla="*/ 4 w 119"/>
                  <a:gd name="T7" fmla="*/ 41 h 41"/>
                  <a:gd name="T8" fmla="*/ 1 w 119"/>
                  <a:gd name="T9" fmla="*/ 9 h 41"/>
                  <a:gd name="T10" fmla="*/ 7 w 119"/>
                  <a:gd name="T11" fmla="*/ 2 h 41"/>
                  <a:gd name="T12" fmla="*/ 70 w 119"/>
                  <a:gd name="T13" fmla="*/ 2 h 41"/>
                  <a:gd name="T14" fmla="*/ 91 w 119"/>
                  <a:gd name="T15" fmla="*/ 2 h 41"/>
                  <a:gd name="T16" fmla="*/ 106 w 119"/>
                  <a:gd name="T17" fmla="*/ 34 h 41"/>
                  <a:gd name="T18" fmla="*/ 119 w 119"/>
                  <a:gd name="T19" fmla="*/ 41 h 41"/>
                  <a:gd name="T20" fmla="*/ 66 w 119"/>
                  <a:gd name="T21" fmla="*/ 41 h 41"/>
                  <a:gd name="T22" fmla="*/ 67 w 119"/>
                  <a:gd name="T23" fmla="*/ 35 h 41"/>
                  <a:gd name="T24" fmla="*/ 70 w 119"/>
                  <a:gd name="T25" fmla="*/ 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9" h="41">
                    <a:moveTo>
                      <a:pt x="7" y="2"/>
                    </a:moveTo>
                    <a:cubicBezTo>
                      <a:pt x="20" y="2"/>
                      <a:pt x="20" y="2"/>
                      <a:pt x="20" y="2"/>
                    </a:cubicBezTo>
                    <a:cubicBezTo>
                      <a:pt x="21" y="10"/>
                      <a:pt x="23" y="28"/>
                      <a:pt x="19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5" y="31"/>
                      <a:pt x="1" y="0"/>
                      <a:pt x="1" y="9"/>
                    </a:cubicBezTo>
                    <a:cubicBezTo>
                      <a:pt x="0" y="16"/>
                      <a:pt x="4" y="9"/>
                      <a:pt x="7" y="2"/>
                    </a:cubicBezTo>
                    <a:close/>
                    <a:moveTo>
                      <a:pt x="70" y="2"/>
                    </a:moveTo>
                    <a:cubicBezTo>
                      <a:pt x="91" y="2"/>
                      <a:pt x="91" y="2"/>
                      <a:pt x="91" y="2"/>
                    </a:cubicBezTo>
                    <a:cubicBezTo>
                      <a:pt x="94" y="17"/>
                      <a:pt x="99" y="34"/>
                      <a:pt x="106" y="34"/>
                    </a:cubicBezTo>
                    <a:cubicBezTo>
                      <a:pt x="113" y="33"/>
                      <a:pt x="117" y="37"/>
                      <a:pt x="119" y="41"/>
                    </a:cubicBezTo>
                    <a:cubicBezTo>
                      <a:pt x="66" y="41"/>
                      <a:pt x="66" y="41"/>
                      <a:pt x="66" y="41"/>
                    </a:cubicBezTo>
                    <a:cubicBezTo>
                      <a:pt x="66" y="39"/>
                      <a:pt x="66" y="37"/>
                      <a:pt x="67" y="35"/>
                    </a:cubicBezTo>
                    <a:cubicBezTo>
                      <a:pt x="69" y="27"/>
                      <a:pt x="68" y="12"/>
                      <a:pt x="7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76" name="îṡļíďè">
                <a:extLst>
                  <a:ext uri="{FF2B5EF4-FFF2-40B4-BE49-F238E27FC236}">
                    <a16:creationId xmlns:a16="http://schemas.microsoft.com/office/drawing/2014/main" id="{5B1ED99E-93AD-67BB-5995-B378E7C879C4}"/>
                  </a:ext>
                </a:extLst>
              </p:cNvPr>
              <p:cNvSpPr/>
              <p:nvPr/>
            </p:nvSpPr>
            <p:spPr bwMode="auto">
              <a:xfrm>
                <a:off x="1626" y="1732"/>
                <a:ext cx="231" cy="84"/>
              </a:xfrm>
              <a:custGeom>
                <a:avLst/>
                <a:gdLst>
                  <a:gd name="T0" fmla="*/ 6 w 121"/>
                  <a:gd name="T1" fmla="*/ 6 h 44"/>
                  <a:gd name="T2" fmla="*/ 20 w 121"/>
                  <a:gd name="T3" fmla="*/ 6 h 44"/>
                  <a:gd name="T4" fmla="*/ 18 w 121"/>
                  <a:gd name="T5" fmla="*/ 44 h 44"/>
                  <a:gd name="T6" fmla="*/ 3 w 121"/>
                  <a:gd name="T7" fmla="*/ 44 h 44"/>
                  <a:gd name="T8" fmla="*/ 1 w 121"/>
                  <a:gd name="T9" fmla="*/ 10 h 44"/>
                  <a:gd name="T10" fmla="*/ 6 w 121"/>
                  <a:gd name="T11" fmla="*/ 6 h 44"/>
                  <a:gd name="T12" fmla="*/ 69 w 121"/>
                  <a:gd name="T13" fmla="*/ 6 h 44"/>
                  <a:gd name="T14" fmla="*/ 92 w 121"/>
                  <a:gd name="T15" fmla="*/ 6 h 44"/>
                  <a:gd name="T16" fmla="*/ 106 w 121"/>
                  <a:gd name="T17" fmla="*/ 35 h 44"/>
                  <a:gd name="T18" fmla="*/ 121 w 121"/>
                  <a:gd name="T19" fmla="*/ 44 h 44"/>
                  <a:gd name="T20" fmla="*/ 66 w 121"/>
                  <a:gd name="T21" fmla="*/ 44 h 44"/>
                  <a:gd name="T22" fmla="*/ 67 w 121"/>
                  <a:gd name="T23" fmla="*/ 36 h 44"/>
                  <a:gd name="T24" fmla="*/ 69 w 121"/>
                  <a:gd name="T25" fmla="*/ 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1" h="44">
                    <a:moveTo>
                      <a:pt x="6" y="6"/>
                    </a:moveTo>
                    <a:cubicBezTo>
                      <a:pt x="20" y="6"/>
                      <a:pt x="20" y="6"/>
                      <a:pt x="20" y="6"/>
                    </a:cubicBezTo>
                    <a:cubicBezTo>
                      <a:pt x="22" y="15"/>
                      <a:pt x="23" y="32"/>
                      <a:pt x="18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6" y="40"/>
                      <a:pt x="1" y="0"/>
                      <a:pt x="1" y="10"/>
                    </a:cubicBezTo>
                    <a:cubicBezTo>
                      <a:pt x="0" y="16"/>
                      <a:pt x="3" y="11"/>
                      <a:pt x="6" y="6"/>
                    </a:cubicBezTo>
                    <a:close/>
                    <a:moveTo>
                      <a:pt x="69" y="6"/>
                    </a:moveTo>
                    <a:cubicBezTo>
                      <a:pt x="92" y="6"/>
                      <a:pt x="92" y="6"/>
                      <a:pt x="92" y="6"/>
                    </a:cubicBezTo>
                    <a:cubicBezTo>
                      <a:pt x="95" y="20"/>
                      <a:pt x="99" y="35"/>
                      <a:pt x="106" y="35"/>
                    </a:cubicBezTo>
                    <a:cubicBezTo>
                      <a:pt x="114" y="34"/>
                      <a:pt x="119" y="39"/>
                      <a:pt x="121" y="44"/>
                    </a:cubicBezTo>
                    <a:cubicBezTo>
                      <a:pt x="66" y="44"/>
                      <a:pt x="66" y="44"/>
                      <a:pt x="66" y="44"/>
                    </a:cubicBezTo>
                    <a:cubicBezTo>
                      <a:pt x="66" y="42"/>
                      <a:pt x="66" y="39"/>
                      <a:pt x="67" y="36"/>
                    </a:cubicBezTo>
                    <a:cubicBezTo>
                      <a:pt x="69" y="29"/>
                      <a:pt x="68" y="15"/>
                      <a:pt x="69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77" name="iṣlíḑê">
                <a:extLst>
                  <a:ext uri="{FF2B5EF4-FFF2-40B4-BE49-F238E27FC236}">
                    <a16:creationId xmlns:a16="http://schemas.microsoft.com/office/drawing/2014/main" id="{BC1C25C6-C16C-4E9B-BCC0-566C5B8E4803}"/>
                  </a:ext>
                </a:extLst>
              </p:cNvPr>
              <p:cNvSpPr/>
              <p:nvPr/>
            </p:nvSpPr>
            <p:spPr bwMode="auto">
              <a:xfrm>
                <a:off x="1626" y="1749"/>
                <a:ext cx="233" cy="73"/>
              </a:xfrm>
              <a:custGeom>
                <a:avLst/>
                <a:gdLst>
                  <a:gd name="T0" fmla="*/ 1 w 122"/>
                  <a:gd name="T1" fmla="*/ 0 h 38"/>
                  <a:gd name="T2" fmla="*/ 1 w 122"/>
                  <a:gd name="T3" fmla="*/ 0 h 38"/>
                  <a:gd name="T4" fmla="*/ 2 w 122"/>
                  <a:gd name="T5" fmla="*/ 36 h 38"/>
                  <a:gd name="T6" fmla="*/ 0 w 122"/>
                  <a:gd name="T7" fmla="*/ 38 h 38"/>
                  <a:gd name="T8" fmla="*/ 17 w 122"/>
                  <a:gd name="T9" fmla="*/ 38 h 38"/>
                  <a:gd name="T10" fmla="*/ 17 w 122"/>
                  <a:gd name="T11" fmla="*/ 38 h 38"/>
                  <a:gd name="T12" fmla="*/ 21 w 122"/>
                  <a:gd name="T13" fmla="*/ 0 h 38"/>
                  <a:gd name="T14" fmla="*/ 4 w 122"/>
                  <a:gd name="T15" fmla="*/ 0 h 38"/>
                  <a:gd name="T16" fmla="*/ 1 w 122"/>
                  <a:gd name="T17" fmla="*/ 1 h 38"/>
                  <a:gd name="T18" fmla="*/ 1 w 122"/>
                  <a:gd name="T19" fmla="*/ 0 h 38"/>
                  <a:gd name="T20" fmla="*/ 69 w 122"/>
                  <a:gd name="T21" fmla="*/ 0 h 38"/>
                  <a:gd name="T22" fmla="*/ 92 w 122"/>
                  <a:gd name="T23" fmla="*/ 0 h 38"/>
                  <a:gd name="T24" fmla="*/ 106 w 122"/>
                  <a:gd name="T25" fmla="*/ 26 h 38"/>
                  <a:gd name="T26" fmla="*/ 122 w 122"/>
                  <a:gd name="T27" fmla="*/ 38 h 38"/>
                  <a:gd name="T28" fmla="*/ 66 w 122"/>
                  <a:gd name="T29" fmla="*/ 38 h 38"/>
                  <a:gd name="T30" fmla="*/ 67 w 122"/>
                  <a:gd name="T31" fmla="*/ 27 h 38"/>
                  <a:gd name="T32" fmla="*/ 69 w 122"/>
                  <a:gd name="T3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2" h="38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7" y="38"/>
                      <a:pt x="2" y="36"/>
                    </a:cubicBezTo>
                    <a:cubicBezTo>
                      <a:pt x="2" y="35"/>
                      <a:pt x="1" y="36"/>
                      <a:pt x="0" y="38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23" y="27"/>
                      <a:pt x="22" y="10"/>
                      <a:pt x="21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3"/>
                      <a:pt x="0" y="6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  <a:moveTo>
                      <a:pt x="69" y="0"/>
                    </a:moveTo>
                    <a:cubicBezTo>
                      <a:pt x="92" y="0"/>
                      <a:pt x="92" y="0"/>
                      <a:pt x="92" y="0"/>
                    </a:cubicBezTo>
                    <a:cubicBezTo>
                      <a:pt x="95" y="13"/>
                      <a:pt x="100" y="26"/>
                      <a:pt x="106" y="26"/>
                    </a:cubicBezTo>
                    <a:cubicBezTo>
                      <a:pt x="116" y="25"/>
                      <a:pt x="120" y="32"/>
                      <a:pt x="122" y="38"/>
                    </a:cubicBezTo>
                    <a:cubicBezTo>
                      <a:pt x="66" y="38"/>
                      <a:pt x="66" y="38"/>
                      <a:pt x="66" y="38"/>
                    </a:cubicBezTo>
                    <a:cubicBezTo>
                      <a:pt x="65" y="35"/>
                      <a:pt x="65" y="31"/>
                      <a:pt x="67" y="27"/>
                    </a:cubicBezTo>
                    <a:cubicBezTo>
                      <a:pt x="69" y="21"/>
                      <a:pt x="68" y="9"/>
                      <a:pt x="6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78" name="íṩ1íḑé">
                <a:extLst>
                  <a:ext uri="{FF2B5EF4-FFF2-40B4-BE49-F238E27FC236}">
                    <a16:creationId xmlns:a16="http://schemas.microsoft.com/office/drawing/2014/main" id="{0D0CA5DE-F278-EA26-83FF-708404E66A3D}"/>
                  </a:ext>
                </a:extLst>
              </p:cNvPr>
              <p:cNvSpPr/>
              <p:nvPr/>
            </p:nvSpPr>
            <p:spPr bwMode="auto">
              <a:xfrm>
                <a:off x="1626" y="1753"/>
                <a:ext cx="233" cy="75"/>
              </a:xfrm>
              <a:custGeom>
                <a:avLst/>
                <a:gdLst>
                  <a:gd name="T0" fmla="*/ 1 w 122"/>
                  <a:gd name="T1" fmla="*/ 0 h 39"/>
                  <a:gd name="T2" fmla="*/ 2 w 122"/>
                  <a:gd name="T3" fmla="*/ 0 h 39"/>
                  <a:gd name="T4" fmla="*/ 2 w 122"/>
                  <a:gd name="T5" fmla="*/ 34 h 39"/>
                  <a:gd name="T6" fmla="*/ 0 w 122"/>
                  <a:gd name="T7" fmla="*/ 39 h 39"/>
                  <a:gd name="T8" fmla="*/ 16 w 122"/>
                  <a:gd name="T9" fmla="*/ 39 h 39"/>
                  <a:gd name="T10" fmla="*/ 17 w 122"/>
                  <a:gd name="T11" fmla="*/ 36 h 39"/>
                  <a:gd name="T12" fmla="*/ 21 w 122"/>
                  <a:gd name="T13" fmla="*/ 0 h 39"/>
                  <a:gd name="T14" fmla="*/ 3 w 122"/>
                  <a:gd name="T15" fmla="*/ 0 h 39"/>
                  <a:gd name="T16" fmla="*/ 1 w 122"/>
                  <a:gd name="T17" fmla="*/ 0 h 39"/>
                  <a:gd name="T18" fmla="*/ 69 w 122"/>
                  <a:gd name="T19" fmla="*/ 0 h 39"/>
                  <a:gd name="T20" fmla="*/ 93 w 122"/>
                  <a:gd name="T21" fmla="*/ 0 h 39"/>
                  <a:gd name="T22" fmla="*/ 106 w 122"/>
                  <a:gd name="T23" fmla="*/ 24 h 39"/>
                  <a:gd name="T24" fmla="*/ 122 w 122"/>
                  <a:gd name="T25" fmla="*/ 39 h 39"/>
                  <a:gd name="T26" fmla="*/ 66 w 122"/>
                  <a:gd name="T27" fmla="*/ 39 h 39"/>
                  <a:gd name="T28" fmla="*/ 67 w 122"/>
                  <a:gd name="T29" fmla="*/ 25 h 39"/>
                  <a:gd name="T30" fmla="*/ 69 w 122"/>
                  <a:gd name="T31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2" h="39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9"/>
                      <a:pt x="6" y="36"/>
                      <a:pt x="2" y="34"/>
                    </a:cubicBezTo>
                    <a:cubicBezTo>
                      <a:pt x="1" y="33"/>
                      <a:pt x="0" y="35"/>
                      <a:pt x="0" y="39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38"/>
                      <a:pt x="16" y="37"/>
                      <a:pt x="17" y="36"/>
                    </a:cubicBezTo>
                    <a:cubicBezTo>
                      <a:pt x="22" y="25"/>
                      <a:pt x="22" y="11"/>
                      <a:pt x="21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2"/>
                      <a:pt x="1" y="2"/>
                      <a:pt x="1" y="0"/>
                    </a:cubicBezTo>
                    <a:close/>
                    <a:moveTo>
                      <a:pt x="69" y="0"/>
                    </a:moveTo>
                    <a:cubicBezTo>
                      <a:pt x="93" y="0"/>
                      <a:pt x="93" y="0"/>
                      <a:pt x="93" y="0"/>
                    </a:cubicBezTo>
                    <a:cubicBezTo>
                      <a:pt x="96" y="13"/>
                      <a:pt x="100" y="24"/>
                      <a:pt x="106" y="24"/>
                    </a:cubicBezTo>
                    <a:cubicBezTo>
                      <a:pt x="117" y="23"/>
                      <a:pt x="121" y="31"/>
                      <a:pt x="122" y="39"/>
                    </a:cubicBezTo>
                    <a:cubicBezTo>
                      <a:pt x="66" y="39"/>
                      <a:pt x="66" y="39"/>
                      <a:pt x="66" y="39"/>
                    </a:cubicBezTo>
                    <a:cubicBezTo>
                      <a:pt x="66" y="35"/>
                      <a:pt x="65" y="30"/>
                      <a:pt x="67" y="25"/>
                    </a:cubicBezTo>
                    <a:cubicBezTo>
                      <a:pt x="68" y="19"/>
                      <a:pt x="68" y="9"/>
                      <a:pt x="6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79" name="îṧḻidè">
                <a:extLst>
                  <a:ext uri="{FF2B5EF4-FFF2-40B4-BE49-F238E27FC236}">
                    <a16:creationId xmlns:a16="http://schemas.microsoft.com/office/drawing/2014/main" id="{923DA1CF-F295-D057-FD59-7FC93D4B4C68}"/>
                  </a:ext>
                </a:extLst>
              </p:cNvPr>
              <p:cNvSpPr/>
              <p:nvPr/>
            </p:nvSpPr>
            <p:spPr bwMode="auto">
              <a:xfrm>
                <a:off x="1626" y="1759"/>
                <a:ext cx="235" cy="74"/>
              </a:xfrm>
              <a:custGeom>
                <a:avLst/>
                <a:gdLst>
                  <a:gd name="T0" fmla="*/ 2 w 123"/>
                  <a:gd name="T1" fmla="*/ 0 h 39"/>
                  <a:gd name="T2" fmla="*/ 21 w 123"/>
                  <a:gd name="T3" fmla="*/ 0 h 39"/>
                  <a:gd name="T4" fmla="*/ 17 w 123"/>
                  <a:gd name="T5" fmla="*/ 33 h 39"/>
                  <a:gd name="T6" fmla="*/ 15 w 123"/>
                  <a:gd name="T7" fmla="*/ 39 h 39"/>
                  <a:gd name="T8" fmla="*/ 0 w 123"/>
                  <a:gd name="T9" fmla="*/ 39 h 39"/>
                  <a:gd name="T10" fmla="*/ 2 w 123"/>
                  <a:gd name="T11" fmla="*/ 31 h 39"/>
                  <a:gd name="T12" fmla="*/ 2 w 123"/>
                  <a:gd name="T13" fmla="*/ 0 h 39"/>
                  <a:gd name="T14" fmla="*/ 69 w 123"/>
                  <a:gd name="T15" fmla="*/ 0 h 39"/>
                  <a:gd name="T16" fmla="*/ 94 w 123"/>
                  <a:gd name="T17" fmla="*/ 0 h 39"/>
                  <a:gd name="T18" fmla="*/ 106 w 123"/>
                  <a:gd name="T19" fmla="*/ 21 h 39"/>
                  <a:gd name="T20" fmla="*/ 123 w 123"/>
                  <a:gd name="T21" fmla="*/ 39 h 39"/>
                  <a:gd name="T22" fmla="*/ 67 w 123"/>
                  <a:gd name="T23" fmla="*/ 39 h 39"/>
                  <a:gd name="T24" fmla="*/ 67 w 123"/>
                  <a:gd name="T25" fmla="*/ 22 h 39"/>
                  <a:gd name="T26" fmla="*/ 69 w 123"/>
                  <a:gd name="T2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3" h="39">
                    <a:moveTo>
                      <a:pt x="2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2" y="10"/>
                      <a:pt x="22" y="23"/>
                      <a:pt x="17" y="33"/>
                    </a:cubicBezTo>
                    <a:cubicBezTo>
                      <a:pt x="16" y="35"/>
                      <a:pt x="15" y="37"/>
                      <a:pt x="15" y="3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34"/>
                      <a:pt x="1" y="30"/>
                      <a:pt x="2" y="31"/>
                    </a:cubicBezTo>
                    <a:cubicBezTo>
                      <a:pt x="6" y="33"/>
                      <a:pt x="4" y="10"/>
                      <a:pt x="2" y="0"/>
                    </a:cubicBezTo>
                    <a:close/>
                    <a:moveTo>
                      <a:pt x="69" y="0"/>
                    </a:moveTo>
                    <a:cubicBezTo>
                      <a:pt x="94" y="0"/>
                      <a:pt x="94" y="0"/>
                      <a:pt x="94" y="0"/>
                    </a:cubicBezTo>
                    <a:cubicBezTo>
                      <a:pt x="96" y="11"/>
                      <a:pt x="101" y="21"/>
                      <a:pt x="106" y="21"/>
                    </a:cubicBezTo>
                    <a:cubicBezTo>
                      <a:pt x="118" y="20"/>
                      <a:pt x="122" y="30"/>
                      <a:pt x="123" y="39"/>
                    </a:cubicBezTo>
                    <a:cubicBezTo>
                      <a:pt x="67" y="39"/>
                      <a:pt x="67" y="39"/>
                      <a:pt x="67" y="39"/>
                    </a:cubicBezTo>
                    <a:cubicBezTo>
                      <a:pt x="66" y="34"/>
                      <a:pt x="65" y="29"/>
                      <a:pt x="67" y="22"/>
                    </a:cubicBezTo>
                    <a:cubicBezTo>
                      <a:pt x="68" y="17"/>
                      <a:pt x="68" y="8"/>
                      <a:pt x="6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80" name="îŝļîďé">
                <a:extLst>
                  <a:ext uri="{FF2B5EF4-FFF2-40B4-BE49-F238E27FC236}">
                    <a16:creationId xmlns:a16="http://schemas.microsoft.com/office/drawing/2014/main" id="{9C329C2A-F0A9-2437-77A1-D1E4D3419ABB}"/>
                  </a:ext>
                </a:extLst>
              </p:cNvPr>
              <p:cNvSpPr/>
              <p:nvPr/>
            </p:nvSpPr>
            <p:spPr bwMode="auto">
              <a:xfrm>
                <a:off x="1626" y="1764"/>
                <a:ext cx="235" cy="73"/>
              </a:xfrm>
              <a:custGeom>
                <a:avLst/>
                <a:gdLst>
                  <a:gd name="T0" fmla="*/ 3 w 123"/>
                  <a:gd name="T1" fmla="*/ 0 h 38"/>
                  <a:gd name="T2" fmla="*/ 21 w 123"/>
                  <a:gd name="T3" fmla="*/ 0 h 38"/>
                  <a:gd name="T4" fmla="*/ 17 w 123"/>
                  <a:gd name="T5" fmla="*/ 30 h 38"/>
                  <a:gd name="T6" fmla="*/ 14 w 123"/>
                  <a:gd name="T7" fmla="*/ 38 h 38"/>
                  <a:gd name="T8" fmla="*/ 0 w 123"/>
                  <a:gd name="T9" fmla="*/ 38 h 38"/>
                  <a:gd name="T10" fmla="*/ 2 w 123"/>
                  <a:gd name="T11" fmla="*/ 28 h 38"/>
                  <a:gd name="T12" fmla="*/ 3 w 123"/>
                  <a:gd name="T13" fmla="*/ 0 h 38"/>
                  <a:gd name="T14" fmla="*/ 69 w 123"/>
                  <a:gd name="T15" fmla="*/ 0 h 38"/>
                  <a:gd name="T16" fmla="*/ 94 w 123"/>
                  <a:gd name="T17" fmla="*/ 0 h 38"/>
                  <a:gd name="T18" fmla="*/ 106 w 123"/>
                  <a:gd name="T19" fmla="*/ 18 h 38"/>
                  <a:gd name="T20" fmla="*/ 123 w 123"/>
                  <a:gd name="T21" fmla="*/ 38 h 38"/>
                  <a:gd name="T22" fmla="*/ 67 w 123"/>
                  <a:gd name="T23" fmla="*/ 38 h 38"/>
                  <a:gd name="T24" fmla="*/ 67 w 123"/>
                  <a:gd name="T25" fmla="*/ 19 h 38"/>
                  <a:gd name="T26" fmla="*/ 69 w 123"/>
                  <a:gd name="T2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3" h="38">
                    <a:moveTo>
                      <a:pt x="3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2" y="9"/>
                      <a:pt x="21" y="21"/>
                      <a:pt x="17" y="30"/>
                    </a:cubicBezTo>
                    <a:cubicBezTo>
                      <a:pt x="16" y="33"/>
                      <a:pt x="15" y="36"/>
                      <a:pt x="14" y="38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32"/>
                      <a:pt x="1" y="27"/>
                      <a:pt x="2" y="28"/>
                    </a:cubicBezTo>
                    <a:cubicBezTo>
                      <a:pt x="5" y="29"/>
                      <a:pt x="4" y="11"/>
                      <a:pt x="3" y="0"/>
                    </a:cubicBezTo>
                    <a:close/>
                    <a:moveTo>
                      <a:pt x="69" y="0"/>
                    </a:moveTo>
                    <a:cubicBezTo>
                      <a:pt x="94" y="0"/>
                      <a:pt x="94" y="0"/>
                      <a:pt x="94" y="0"/>
                    </a:cubicBezTo>
                    <a:cubicBezTo>
                      <a:pt x="97" y="10"/>
                      <a:pt x="101" y="18"/>
                      <a:pt x="106" y="18"/>
                    </a:cubicBezTo>
                    <a:cubicBezTo>
                      <a:pt x="120" y="17"/>
                      <a:pt x="122" y="30"/>
                      <a:pt x="123" y="38"/>
                    </a:cubicBezTo>
                    <a:cubicBezTo>
                      <a:pt x="67" y="38"/>
                      <a:pt x="67" y="38"/>
                      <a:pt x="67" y="38"/>
                    </a:cubicBezTo>
                    <a:cubicBezTo>
                      <a:pt x="66" y="32"/>
                      <a:pt x="64" y="27"/>
                      <a:pt x="67" y="19"/>
                    </a:cubicBezTo>
                    <a:cubicBezTo>
                      <a:pt x="68" y="15"/>
                      <a:pt x="68" y="7"/>
                      <a:pt x="6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81" name="íṣḻïḋè">
                <a:extLst>
                  <a:ext uri="{FF2B5EF4-FFF2-40B4-BE49-F238E27FC236}">
                    <a16:creationId xmlns:a16="http://schemas.microsoft.com/office/drawing/2014/main" id="{D25CA064-1B49-0EE6-4F00-C90B4CF72AD5}"/>
                  </a:ext>
                </a:extLst>
              </p:cNvPr>
              <p:cNvSpPr/>
              <p:nvPr/>
            </p:nvSpPr>
            <p:spPr bwMode="auto">
              <a:xfrm>
                <a:off x="1624" y="1768"/>
                <a:ext cx="237" cy="75"/>
              </a:xfrm>
              <a:custGeom>
                <a:avLst/>
                <a:gdLst>
                  <a:gd name="T0" fmla="*/ 4 w 124"/>
                  <a:gd name="T1" fmla="*/ 0 h 39"/>
                  <a:gd name="T2" fmla="*/ 22 w 124"/>
                  <a:gd name="T3" fmla="*/ 0 h 39"/>
                  <a:gd name="T4" fmla="*/ 18 w 124"/>
                  <a:gd name="T5" fmla="*/ 28 h 39"/>
                  <a:gd name="T6" fmla="*/ 14 w 124"/>
                  <a:gd name="T7" fmla="*/ 39 h 39"/>
                  <a:gd name="T8" fmla="*/ 0 w 124"/>
                  <a:gd name="T9" fmla="*/ 39 h 39"/>
                  <a:gd name="T10" fmla="*/ 3 w 124"/>
                  <a:gd name="T11" fmla="*/ 26 h 39"/>
                  <a:gd name="T12" fmla="*/ 4 w 124"/>
                  <a:gd name="T13" fmla="*/ 0 h 39"/>
                  <a:gd name="T14" fmla="*/ 70 w 124"/>
                  <a:gd name="T15" fmla="*/ 0 h 39"/>
                  <a:gd name="T16" fmla="*/ 96 w 124"/>
                  <a:gd name="T17" fmla="*/ 0 h 39"/>
                  <a:gd name="T18" fmla="*/ 107 w 124"/>
                  <a:gd name="T19" fmla="*/ 16 h 39"/>
                  <a:gd name="T20" fmla="*/ 124 w 124"/>
                  <a:gd name="T21" fmla="*/ 37 h 39"/>
                  <a:gd name="T22" fmla="*/ 124 w 124"/>
                  <a:gd name="T23" fmla="*/ 39 h 39"/>
                  <a:gd name="T24" fmla="*/ 69 w 124"/>
                  <a:gd name="T25" fmla="*/ 39 h 39"/>
                  <a:gd name="T26" fmla="*/ 68 w 124"/>
                  <a:gd name="T27" fmla="*/ 17 h 39"/>
                  <a:gd name="T28" fmla="*/ 70 w 124"/>
                  <a:gd name="T2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4" h="39">
                    <a:moveTo>
                      <a:pt x="4" y="0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23" y="10"/>
                      <a:pt x="22" y="20"/>
                      <a:pt x="18" y="28"/>
                    </a:cubicBezTo>
                    <a:cubicBezTo>
                      <a:pt x="16" y="32"/>
                      <a:pt x="15" y="35"/>
                      <a:pt x="14" y="3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" y="32"/>
                      <a:pt x="1" y="25"/>
                      <a:pt x="3" y="26"/>
                    </a:cubicBezTo>
                    <a:cubicBezTo>
                      <a:pt x="6" y="27"/>
                      <a:pt x="5" y="12"/>
                      <a:pt x="4" y="0"/>
                    </a:cubicBezTo>
                    <a:close/>
                    <a:moveTo>
                      <a:pt x="70" y="0"/>
                    </a:moveTo>
                    <a:cubicBezTo>
                      <a:pt x="96" y="0"/>
                      <a:pt x="96" y="0"/>
                      <a:pt x="96" y="0"/>
                    </a:cubicBezTo>
                    <a:cubicBezTo>
                      <a:pt x="99" y="9"/>
                      <a:pt x="102" y="16"/>
                      <a:pt x="107" y="16"/>
                    </a:cubicBezTo>
                    <a:cubicBezTo>
                      <a:pt x="121" y="15"/>
                      <a:pt x="123" y="29"/>
                      <a:pt x="124" y="37"/>
                    </a:cubicBezTo>
                    <a:cubicBezTo>
                      <a:pt x="124" y="38"/>
                      <a:pt x="124" y="38"/>
                      <a:pt x="124" y="39"/>
                    </a:cubicBezTo>
                    <a:cubicBezTo>
                      <a:pt x="69" y="39"/>
                      <a:pt x="69" y="39"/>
                      <a:pt x="69" y="39"/>
                    </a:cubicBezTo>
                    <a:cubicBezTo>
                      <a:pt x="68" y="32"/>
                      <a:pt x="65" y="26"/>
                      <a:pt x="68" y="17"/>
                    </a:cubicBezTo>
                    <a:cubicBezTo>
                      <a:pt x="69" y="13"/>
                      <a:pt x="69" y="7"/>
                      <a:pt x="7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82" name="íŝḷïḋe">
                <a:extLst>
                  <a:ext uri="{FF2B5EF4-FFF2-40B4-BE49-F238E27FC236}">
                    <a16:creationId xmlns:a16="http://schemas.microsoft.com/office/drawing/2014/main" id="{E61F53DD-EAFF-38D8-18A1-836EC6F66CDD}"/>
                  </a:ext>
                </a:extLst>
              </p:cNvPr>
              <p:cNvSpPr/>
              <p:nvPr/>
            </p:nvSpPr>
            <p:spPr bwMode="auto">
              <a:xfrm>
                <a:off x="1624" y="1774"/>
                <a:ext cx="237" cy="75"/>
              </a:xfrm>
              <a:custGeom>
                <a:avLst/>
                <a:gdLst>
                  <a:gd name="T0" fmla="*/ 4 w 124"/>
                  <a:gd name="T1" fmla="*/ 0 h 39"/>
                  <a:gd name="T2" fmla="*/ 23 w 124"/>
                  <a:gd name="T3" fmla="*/ 0 h 39"/>
                  <a:gd name="T4" fmla="*/ 18 w 124"/>
                  <a:gd name="T5" fmla="*/ 25 h 39"/>
                  <a:gd name="T6" fmla="*/ 14 w 124"/>
                  <a:gd name="T7" fmla="*/ 39 h 39"/>
                  <a:gd name="T8" fmla="*/ 0 w 124"/>
                  <a:gd name="T9" fmla="*/ 39 h 39"/>
                  <a:gd name="T10" fmla="*/ 3 w 124"/>
                  <a:gd name="T11" fmla="*/ 23 h 39"/>
                  <a:gd name="T12" fmla="*/ 4 w 124"/>
                  <a:gd name="T13" fmla="*/ 0 h 39"/>
                  <a:gd name="T14" fmla="*/ 69 w 124"/>
                  <a:gd name="T15" fmla="*/ 0 h 39"/>
                  <a:gd name="T16" fmla="*/ 97 w 124"/>
                  <a:gd name="T17" fmla="*/ 0 h 39"/>
                  <a:gd name="T18" fmla="*/ 107 w 124"/>
                  <a:gd name="T19" fmla="*/ 13 h 39"/>
                  <a:gd name="T20" fmla="*/ 124 w 124"/>
                  <a:gd name="T21" fmla="*/ 34 h 39"/>
                  <a:gd name="T22" fmla="*/ 123 w 124"/>
                  <a:gd name="T23" fmla="*/ 39 h 39"/>
                  <a:gd name="T24" fmla="*/ 69 w 124"/>
                  <a:gd name="T25" fmla="*/ 39 h 39"/>
                  <a:gd name="T26" fmla="*/ 68 w 124"/>
                  <a:gd name="T27" fmla="*/ 14 h 39"/>
                  <a:gd name="T28" fmla="*/ 69 w 124"/>
                  <a:gd name="T2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4" h="39">
                    <a:moveTo>
                      <a:pt x="4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23" y="9"/>
                      <a:pt x="22" y="18"/>
                      <a:pt x="18" y="25"/>
                    </a:cubicBezTo>
                    <a:cubicBezTo>
                      <a:pt x="16" y="30"/>
                      <a:pt x="14" y="34"/>
                      <a:pt x="14" y="3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" y="30"/>
                      <a:pt x="1" y="22"/>
                      <a:pt x="3" y="23"/>
                    </a:cubicBezTo>
                    <a:cubicBezTo>
                      <a:pt x="6" y="24"/>
                      <a:pt x="5" y="11"/>
                      <a:pt x="4" y="0"/>
                    </a:cubicBezTo>
                    <a:close/>
                    <a:moveTo>
                      <a:pt x="69" y="0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100" y="7"/>
                      <a:pt x="103" y="13"/>
                      <a:pt x="107" y="13"/>
                    </a:cubicBezTo>
                    <a:cubicBezTo>
                      <a:pt x="121" y="12"/>
                      <a:pt x="123" y="26"/>
                      <a:pt x="124" y="34"/>
                    </a:cubicBezTo>
                    <a:cubicBezTo>
                      <a:pt x="124" y="35"/>
                      <a:pt x="124" y="37"/>
                      <a:pt x="123" y="39"/>
                    </a:cubicBezTo>
                    <a:cubicBezTo>
                      <a:pt x="69" y="39"/>
                      <a:pt x="69" y="39"/>
                      <a:pt x="69" y="39"/>
                    </a:cubicBezTo>
                    <a:cubicBezTo>
                      <a:pt x="69" y="31"/>
                      <a:pt x="65" y="24"/>
                      <a:pt x="68" y="14"/>
                    </a:cubicBezTo>
                    <a:cubicBezTo>
                      <a:pt x="69" y="11"/>
                      <a:pt x="69" y="6"/>
                      <a:pt x="6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83" name="íṣ1ide">
                <a:extLst>
                  <a:ext uri="{FF2B5EF4-FFF2-40B4-BE49-F238E27FC236}">
                    <a16:creationId xmlns:a16="http://schemas.microsoft.com/office/drawing/2014/main" id="{C9D6CF9F-777E-639D-AA81-C8693CD9FD3D}"/>
                  </a:ext>
                </a:extLst>
              </p:cNvPr>
              <p:cNvSpPr/>
              <p:nvPr/>
            </p:nvSpPr>
            <p:spPr bwMode="auto">
              <a:xfrm>
                <a:off x="1624" y="1780"/>
                <a:ext cx="237" cy="73"/>
              </a:xfrm>
              <a:custGeom>
                <a:avLst/>
                <a:gdLst>
                  <a:gd name="T0" fmla="*/ 4 w 124"/>
                  <a:gd name="T1" fmla="*/ 0 h 38"/>
                  <a:gd name="T2" fmla="*/ 23 w 124"/>
                  <a:gd name="T3" fmla="*/ 0 h 38"/>
                  <a:gd name="T4" fmla="*/ 18 w 124"/>
                  <a:gd name="T5" fmla="*/ 22 h 38"/>
                  <a:gd name="T6" fmla="*/ 14 w 124"/>
                  <a:gd name="T7" fmla="*/ 38 h 38"/>
                  <a:gd name="T8" fmla="*/ 0 w 124"/>
                  <a:gd name="T9" fmla="*/ 38 h 38"/>
                  <a:gd name="T10" fmla="*/ 3 w 124"/>
                  <a:gd name="T11" fmla="*/ 20 h 38"/>
                  <a:gd name="T12" fmla="*/ 4 w 124"/>
                  <a:gd name="T13" fmla="*/ 0 h 38"/>
                  <a:gd name="T14" fmla="*/ 69 w 124"/>
                  <a:gd name="T15" fmla="*/ 0 h 38"/>
                  <a:gd name="T16" fmla="*/ 98 w 124"/>
                  <a:gd name="T17" fmla="*/ 0 h 38"/>
                  <a:gd name="T18" fmla="*/ 107 w 124"/>
                  <a:gd name="T19" fmla="*/ 10 h 38"/>
                  <a:gd name="T20" fmla="*/ 124 w 124"/>
                  <a:gd name="T21" fmla="*/ 31 h 38"/>
                  <a:gd name="T22" fmla="*/ 123 w 124"/>
                  <a:gd name="T23" fmla="*/ 38 h 38"/>
                  <a:gd name="T24" fmla="*/ 69 w 124"/>
                  <a:gd name="T25" fmla="*/ 38 h 38"/>
                  <a:gd name="T26" fmla="*/ 68 w 124"/>
                  <a:gd name="T27" fmla="*/ 11 h 38"/>
                  <a:gd name="T28" fmla="*/ 69 w 124"/>
                  <a:gd name="T2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4" h="38">
                    <a:moveTo>
                      <a:pt x="4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22" y="7"/>
                      <a:pt x="21" y="16"/>
                      <a:pt x="18" y="22"/>
                    </a:cubicBezTo>
                    <a:cubicBezTo>
                      <a:pt x="15" y="28"/>
                      <a:pt x="14" y="33"/>
                      <a:pt x="14" y="38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1" y="29"/>
                      <a:pt x="1" y="18"/>
                      <a:pt x="3" y="20"/>
                    </a:cubicBezTo>
                    <a:cubicBezTo>
                      <a:pt x="6" y="21"/>
                      <a:pt x="5" y="10"/>
                      <a:pt x="4" y="0"/>
                    </a:cubicBezTo>
                    <a:close/>
                    <a:moveTo>
                      <a:pt x="69" y="0"/>
                    </a:moveTo>
                    <a:cubicBezTo>
                      <a:pt x="98" y="0"/>
                      <a:pt x="98" y="0"/>
                      <a:pt x="98" y="0"/>
                    </a:cubicBezTo>
                    <a:cubicBezTo>
                      <a:pt x="100" y="6"/>
                      <a:pt x="103" y="10"/>
                      <a:pt x="107" y="10"/>
                    </a:cubicBezTo>
                    <a:cubicBezTo>
                      <a:pt x="121" y="9"/>
                      <a:pt x="123" y="23"/>
                      <a:pt x="124" y="31"/>
                    </a:cubicBezTo>
                    <a:cubicBezTo>
                      <a:pt x="124" y="33"/>
                      <a:pt x="123" y="35"/>
                      <a:pt x="123" y="38"/>
                    </a:cubicBezTo>
                    <a:cubicBezTo>
                      <a:pt x="69" y="38"/>
                      <a:pt x="69" y="38"/>
                      <a:pt x="69" y="38"/>
                    </a:cubicBezTo>
                    <a:cubicBezTo>
                      <a:pt x="70" y="29"/>
                      <a:pt x="65" y="22"/>
                      <a:pt x="68" y="11"/>
                    </a:cubicBezTo>
                    <a:cubicBezTo>
                      <a:pt x="68" y="8"/>
                      <a:pt x="69" y="4"/>
                      <a:pt x="6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84" name="íş1íḑe">
                <a:extLst>
                  <a:ext uri="{FF2B5EF4-FFF2-40B4-BE49-F238E27FC236}">
                    <a16:creationId xmlns:a16="http://schemas.microsoft.com/office/drawing/2014/main" id="{CBC26A87-732E-615D-260E-6096340089BC}"/>
                  </a:ext>
                </a:extLst>
              </p:cNvPr>
              <p:cNvSpPr/>
              <p:nvPr/>
            </p:nvSpPr>
            <p:spPr bwMode="auto">
              <a:xfrm>
                <a:off x="1624" y="1784"/>
                <a:ext cx="237" cy="74"/>
              </a:xfrm>
              <a:custGeom>
                <a:avLst/>
                <a:gdLst>
                  <a:gd name="T0" fmla="*/ 5 w 124"/>
                  <a:gd name="T1" fmla="*/ 0 h 39"/>
                  <a:gd name="T2" fmla="*/ 22 w 124"/>
                  <a:gd name="T3" fmla="*/ 0 h 39"/>
                  <a:gd name="T4" fmla="*/ 18 w 124"/>
                  <a:gd name="T5" fmla="*/ 20 h 39"/>
                  <a:gd name="T6" fmla="*/ 13 w 124"/>
                  <a:gd name="T7" fmla="*/ 39 h 39"/>
                  <a:gd name="T8" fmla="*/ 0 w 124"/>
                  <a:gd name="T9" fmla="*/ 39 h 39"/>
                  <a:gd name="T10" fmla="*/ 3 w 124"/>
                  <a:gd name="T11" fmla="*/ 18 h 39"/>
                  <a:gd name="T12" fmla="*/ 5 w 124"/>
                  <a:gd name="T13" fmla="*/ 0 h 39"/>
                  <a:gd name="T14" fmla="*/ 69 w 124"/>
                  <a:gd name="T15" fmla="*/ 0 h 39"/>
                  <a:gd name="T16" fmla="*/ 99 w 124"/>
                  <a:gd name="T17" fmla="*/ 0 h 39"/>
                  <a:gd name="T18" fmla="*/ 107 w 124"/>
                  <a:gd name="T19" fmla="*/ 8 h 39"/>
                  <a:gd name="T20" fmla="*/ 124 w 124"/>
                  <a:gd name="T21" fmla="*/ 29 h 39"/>
                  <a:gd name="T22" fmla="*/ 122 w 124"/>
                  <a:gd name="T23" fmla="*/ 39 h 39"/>
                  <a:gd name="T24" fmla="*/ 68 w 124"/>
                  <a:gd name="T25" fmla="*/ 39 h 39"/>
                  <a:gd name="T26" fmla="*/ 68 w 124"/>
                  <a:gd name="T27" fmla="*/ 39 h 39"/>
                  <a:gd name="T28" fmla="*/ 68 w 124"/>
                  <a:gd name="T29" fmla="*/ 9 h 39"/>
                  <a:gd name="T30" fmla="*/ 69 w 124"/>
                  <a:gd name="T31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4" h="39">
                    <a:moveTo>
                      <a:pt x="5" y="0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22" y="7"/>
                      <a:pt x="21" y="14"/>
                      <a:pt x="18" y="20"/>
                    </a:cubicBezTo>
                    <a:cubicBezTo>
                      <a:pt x="15" y="27"/>
                      <a:pt x="14" y="33"/>
                      <a:pt x="13" y="3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" y="30"/>
                      <a:pt x="1" y="16"/>
                      <a:pt x="3" y="18"/>
                    </a:cubicBezTo>
                    <a:cubicBezTo>
                      <a:pt x="6" y="19"/>
                      <a:pt x="5" y="10"/>
                      <a:pt x="5" y="0"/>
                    </a:cubicBezTo>
                    <a:close/>
                    <a:moveTo>
                      <a:pt x="69" y="0"/>
                    </a:moveTo>
                    <a:cubicBezTo>
                      <a:pt x="99" y="0"/>
                      <a:pt x="99" y="0"/>
                      <a:pt x="99" y="0"/>
                    </a:cubicBezTo>
                    <a:cubicBezTo>
                      <a:pt x="101" y="5"/>
                      <a:pt x="104" y="8"/>
                      <a:pt x="107" y="8"/>
                    </a:cubicBezTo>
                    <a:cubicBezTo>
                      <a:pt x="121" y="7"/>
                      <a:pt x="123" y="21"/>
                      <a:pt x="124" y="29"/>
                    </a:cubicBezTo>
                    <a:cubicBezTo>
                      <a:pt x="124" y="32"/>
                      <a:pt x="123" y="35"/>
                      <a:pt x="122" y="39"/>
                    </a:cubicBezTo>
                    <a:cubicBezTo>
                      <a:pt x="68" y="39"/>
                      <a:pt x="68" y="39"/>
                      <a:pt x="68" y="39"/>
                    </a:cubicBezTo>
                    <a:cubicBezTo>
                      <a:pt x="68" y="39"/>
                      <a:pt x="68" y="39"/>
                      <a:pt x="68" y="39"/>
                    </a:cubicBezTo>
                    <a:cubicBezTo>
                      <a:pt x="71" y="28"/>
                      <a:pt x="64" y="21"/>
                      <a:pt x="68" y="9"/>
                    </a:cubicBezTo>
                    <a:cubicBezTo>
                      <a:pt x="68" y="7"/>
                      <a:pt x="69" y="4"/>
                      <a:pt x="6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85" name="iṣliḓe">
                <a:extLst>
                  <a:ext uri="{FF2B5EF4-FFF2-40B4-BE49-F238E27FC236}">
                    <a16:creationId xmlns:a16="http://schemas.microsoft.com/office/drawing/2014/main" id="{6342DB83-8C62-5D63-EFCB-9BDBC38597D3}"/>
                  </a:ext>
                </a:extLst>
              </p:cNvPr>
              <p:cNvSpPr/>
              <p:nvPr/>
            </p:nvSpPr>
            <p:spPr bwMode="auto">
              <a:xfrm>
                <a:off x="1583" y="1789"/>
                <a:ext cx="278" cy="75"/>
              </a:xfrm>
              <a:custGeom>
                <a:avLst/>
                <a:gdLst>
                  <a:gd name="T0" fmla="*/ 26 w 145"/>
                  <a:gd name="T1" fmla="*/ 0 h 39"/>
                  <a:gd name="T2" fmla="*/ 43 w 145"/>
                  <a:gd name="T3" fmla="*/ 0 h 39"/>
                  <a:gd name="T4" fmla="*/ 39 w 145"/>
                  <a:gd name="T5" fmla="*/ 17 h 39"/>
                  <a:gd name="T6" fmla="*/ 34 w 145"/>
                  <a:gd name="T7" fmla="*/ 39 h 39"/>
                  <a:gd name="T8" fmla="*/ 21 w 145"/>
                  <a:gd name="T9" fmla="*/ 39 h 39"/>
                  <a:gd name="T10" fmla="*/ 24 w 145"/>
                  <a:gd name="T11" fmla="*/ 15 h 39"/>
                  <a:gd name="T12" fmla="*/ 26 w 145"/>
                  <a:gd name="T13" fmla="*/ 0 h 39"/>
                  <a:gd name="T14" fmla="*/ 90 w 145"/>
                  <a:gd name="T15" fmla="*/ 0 h 39"/>
                  <a:gd name="T16" fmla="*/ 122 w 145"/>
                  <a:gd name="T17" fmla="*/ 0 h 39"/>
                  <a:gd name="T18" fmla="*/ 128 w 145"/>
                  <a:gd name="T19" fmla="*/ 5 h 39"/>
                  <a:gd name="T20" fmla="*/ 145 w 145"/>
                  <a:gd name="T21" fmla="*/ 26 h 39"/>
                  <a:gd name="T22" fmla="*/ 142 w 145"/>
                  <a:gd name="T23" fmla="*/ 39 h 39"/>
                  <a:gd name="T24" fmla="*/ 89 w 145"/>
                  <a:gd name="T25" fmla="*/ 39 h 39"/>
                  <a:gd name="T26" fmla="*/ 89 w 145"/>
                  <a:gd name="T27" fmla="*/ 36 h 39"/>
                  <a:gd name="T28" fmla="*/ 89 w 145"/>
                  <a:gd name="T29" fmla="*/ 6 h 39"/>
                  <a:gd name="T30" fmla="*/ 90 w 145"/>
                  <a:gd name="T31" fmla="*/ 0 h 39"/>
                  <a:gd name="T32" fmla="*/ 6 w 145"/>
                  <a:gd name="T33" fmla="*/ 39 h 39"/>
                  <a:gd name="T34" fmla="*/ 0 w 145"/>
                  <a:gd name="T35" fmla="*/ 39 h 39"/>
                  <a:gd name="T36" fmla="*/ 6 w 145"/>
                  <a:gd name="T3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5" h="39">
                    <a:moveTo>
                      <a:pt x="26" y="0"/>
                    </a:moveTo>
                    <a:cubicBezTo>
                      <a:pt x="43" y="0"/>
                      <a:pt x="43" y="0"/>
                      <a:pt x="43" y="0"/>
                    </a:cubicBezTo>
                    <a:cubicBezTo>
                      <a:pt x="43" y="6"/>
                      <a:pt x="41" y="12"/>
                      <a:pt x="39" y="17"/>
                    </a:cubicBezTo>
                    <a:cubicBezTo>
                      <a:pt x="35" y="25"/>
                      <a:pt x="34" y="32"/>
                      <a:pt x="34" y="39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2" y="29"/>
                      <a:pt x="21" y="13"/>
                      <a:pt x="24" y="15"/>
                    </a:cubicBezTo>
                    <a:cubicBezTo>
                      <a:pt x="26" y="16"/>
                      <a:pt x="26" y="8"/>
                      <a:pt x="26" y="0"/>
                    </a:cubicBezTo>
                    <a:close/>
                    <a:moveTo>
                      <a:pt x="90" y="0"/>
                    </a:moveTo>
                    <a:cubicBezTo>
                      <a:pt x="122" y="0"/>
                      <a:pt x="122" y="0"/>
                      <a:pt x="122" y="0"/>
                    </a:cubicBezTo>
                    <a:cubicBezTo>
                      <a:pt x="124" y="3"/>
                      <a:pt x="126" y="5"/>
                      <a:pt x="128" y="5"/>
                    </a:cubicBezTo>
                    <a:cubicBezTo>
                      <a:pt x="142" y="4"/>
                      <a:pt x="144" y="18"/>
                      <a:pt x="145" y="26"/>
                    </a:cubicBezTo>
                    <a:cubicBezTo>
                      <a:pt x="145" y="29"/>
                      <a:pt x="144" y="34"/>
                      <a:pt x="142" y="39"/>
                    </a:cubicBezTo>
                    <a:cubicBezTo>
                      <a:pt x="89" y="39"/>
                      <a:pt x="89" y="39"/>
                      <a:pt x="89" y="39"/>
                    </a:cubicBezTo>
                    <a:cubicBezTo>
                      <a:pt x="89" y="37"/>
                      <a:pt x="89" y="36"/>
                      <a:pt x="89" y="36"/>
                    </a:cubicBezTo>
                    <a:cubicBezTo>
                      <a:pt x="92" y="25"/>
                      <a:pt x="85" y="18"/>
                      <a:pt x="89" y="6"/>
                    </a:cubicBezTo>
                    <a:cubicBezTo>
                      <a:pt x="89" y="5"/>
                      <a:pt x="89" y="2"/>
                      <a:pt x="90" y="0"/>
                    </a:cubicBezTo>
                    <a:close/>
                    <a:moveTo>
                      <a:pt x="6" y="39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2" y="39"/>
                      <a:pt x="4" y="39"/>
                      <a:pt x="6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86" name="ïṥḷîďê">
                <a:extLst>
                  <a:ext uri="{FF2B5EF4-FFF2-40B4-BE49-F238E27FC236}">
                    <a16:creationId xmlns:a16="http://schemas.microsoft.com/office/drawing/2014/main" id="{A5C1F6FB-DD43-A5D3-FFAE-DEC55BB09D4E}"/>
                  </a:ext>
                </a:extLst>
              </p:cNvPr>
              <p:cNvSpPr/>
              <p:nvPr/>
            </p:nvSpPr>
            <p:spPr bwMode="auto">
              <a:xfrm>
                <a:off x="1559" y="1795"/>
                <a:ext cx="302" cy="73"/>
              </a:xfrm>
              <a:custGeom>
                <a:avLst/>
                <a:gdLst>
                  <a:gd name="T0" fmla="*/ 39 w 158"/>
                  <a:gd name="T1" fmla="*/ 0 h 38"/>
                  <a:gd name="T2" fmla="*/ 56 w 158"/>
                  <a:gd name="T3" fmla="*/ 0 h 38"/>
                  <a:gd name="T4" fmla="*/ 52 w 158"/>
                  <a:gd name="T5" fmla="*/ 14 h 38"/>
                  <a:gd name="T6" fmla="*/ 47 w 158"/>
                  <a:gd name="T7" fmla="*/ 38 h 38"/>
                  <a:gd name="T8" fmla="*/ 33 w 158"/>
                  <a:gd name="T9" fmla="*/ 38 h 38"/>
                  <a:gd name="T10" fmla="*/ 37 w 158"/>
                  <a:gd name="T11" fmla="*/ 12 h 38"/>
                  <a:gd name="T12" fmla="*/ 39 w 158"/>
                  <a:gd name="T13" fmla="*/ 0 h 38"/>
                  <a:gd name="T14" fmla="*/ 102 w 158"/>
                  <a:gd name="T15" fmla="*/ 0 h 38"/>
                  <a:gd name="T16" fmla="*/ 137 w 158"/>
                  <a:gd name="T17" fmla="*/ 0 h 38"/>
                  <a:gd name="T18" fmla="*/ 141 w 158"/>
                  <a:gd name="T19" fmla="*/ 2 h 38"/>
                  <a:gd name="T20" fmla="*/ 158 w 158"/>
                  <a:gd name="T21" fmla="*/ 23 h 38"/>
                  <a:gd name="T22" fmla="*/ 154 w 158"/>
                  <a:gd name="T23" fmla="*/ 38 h 38"/>
                  <a:gd name="T24" fmla="*/ 102 w 158"/>
                  <a:gd name="T25" fmla="*/ 38 h 38"/>
                  <a:gd name="T26" fmla="*/ 102 w 158"/>
                  <a:gd name="T27" fmla="*/ 33 h 38"/>
                  <a:gd name="T28" fmla="*/ 102 w 158"/>
                  <a:gd name="T29" fmla="*/ 3 h 38"/>
                  <a:gd name="T30" fmla="*/ 102 w 158"/>
                  <a:gd name="T31" fmla="*/ 0 h 38"/>
                  <a:gd name="T32" fmla="*/ 27 w 158"/>
                  <a:gd name="T33" fmla="*/ 38 h 38"/>
                  <a:gd name="T34" fmla="*/ 0 w 158"/>
                  <a:gd name="T35" fmla="*/ 38 h 38"/>
                  <a:gd name="T36" fmla="*/ 2 w 158"/>
                  <a:gd name="T37" fmla="*/ 38 h 38"/>
                  <a:gd name="T38" fmla="*/ 27 w 158"/>
                  <a:gd name="T3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8" h="38">
                    <a:moveTo>
                      <a:pt x="39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55" y="5"/>
                      <a:pt x="54" y="10"/>
                      <a:pt x="52" y="14"/>
                    </a:cubicBezTo>
                    <a:cubicBezTo>
                      <a:pt x="48" y="23"/>
                      <a:pt x="47" y="31"/>
                      <a:pt x="47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5" y="30"/>
                      <a:pt x="34" y="10"/>
                      <a:pt x="37" y="12"/>
                    </a:cubicBezTo>
                    <a:cubicBezTo>
                      <a:pt x="39" y="13"/>
                      <a:pt x="39" y="7"/>
                      <a:pt x="39" y="0"/>
                    </a:cubicBezTo>
                    <a:close/>
                    <a:moveTo>
                      <a:pt x="102" y="0"/>
                    </a:moveTo>
                    <a:cubicBezTo>
                      <a:pt x="137" y="0"/>
                      <a:pt x="137" y="0"/>
                      <a:pt x="137" y="0"/>
                    </a:cubicBezTo>
                    <a:cubicBezTo>
                      <a:pt x="138" y="1"/>
                      <a:pt x="140" y="2"/>
                      <a:pt x="141" y="2"/>
                    </a:cubicBezTo>
                    <a:cubicBezTo>
                      <a:pt x="155" y="1"/>
                      <a:pt x="157" y="15"/>
                      <a:pt x="158" y="23"/>
                    </a:cubicBezTo>
                    <a:cubicBezTo>
                      <a:pt x="158" y="26"/>
                      <a:pt x="156" y="32"/>
                      <a:pt x="154" y="38"/>
                    </a:cubicBezTo>
                    <a:cubicBezTo>
                      <a:pt x="102" y="38"/>
                      <a:pt x="102" y="38"/>
                      <a:pt x="102" y="38"/>
                    </a:cubicBezTo>
                    <a:cubicBezTo>
                      <a:pt x="102" y="36"/>
                      <a:pt x="102" y="33"/>
                      <a:pt x="102" y="33"/>
                    </a:cubicBezTo>
                    <a:cubicBezTo>
                      <a:pt x="105" y="22"/>
                      <a:pt x="98" y="15"/>
                      <a:pt x="102" y="3"/>
                    </a:cubicBezTo>
                    <a:cubicBezTo>
                      <a:pt x="102" y="2"/>
                      <a:pt x="102" y="1"/>
                      <a:pt x="102" y="0"/>
                    </a:cubicBezTo>
                    <a:close/>
                    <a:moveTo>
                      <a:pt x="27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1" y="38"/>
                      <a:pt x="1" y="38"/>
                      <a:pt x="2" y="38"/>
                    </a:cubicBezTo>
                    <a:cubicBezTo>
                      <a:pt x="12" y="35"/>
                      <a:pt x="21" y="34"/>
                      <a:pt x="27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87" name="ïṣlîdê">
                <a:extLst>
                  <a:ext uri="{FF2B5EF4-FFF2-40B4-BE49-F238E27FC236}">
                    <a16:creationId xmlns:a16="http://schemas.microsoft.com/office/drawing/2014/main" id="{7666196C-2849-2ECF-C692-2F774AFE3B8F}"/>
                  </a:ext>
                </a:extLst>
              </p:cNvPr>
              <p:cNvSpPr/>
              <p:nvPr/>
            </p:nvSpPr>
            <p:spPr bwMode="auto">
              <a:xfrm>
                <a:off x="1551" y="1801"/>
                <a:ext cx="310" cy="73"/>
              </a:xfrm>
              <a:custGeom>
                <a:avLst/>
                <a:gdLst>
                  <a:gd name="T0" fmla="*/ 43 w 162"/>
                  <a:gd name="T1" fmla="*/ 0 h 38"/>
                  <a:gd name="T2" fmla="*/ 59 w 162"/>
                  <a:gd name="T3" fmla="*/ 0 h 38"/>
                  <a:gd name="T4" fmla="*/ 56 w 162"/>
                  <a:gd name="T5" fmla="*/ 11 h 38"/>
                  <a:gd name="T6" fmla="*/ 52 w 162"/>
                  <a:gd name="T7" fmla="*/ 38 h 38"/>
                  <a:gd name="T8" fmla="*/ 36 w 162"/>
                  <a:gd name="T9" fmla="*/ 38 h 38"/>
                  <a:gd name="T10" fmla="*/ 41 w 162"/>
                  <a:gd name="T11" fmla="*/ 9 h 38"/>
                  <a:gd name="T12" fmla="*/ 43 w 162"/>
                  <a:gd name="T13" fmla="*/ 0 h 38"/>
                  <a:gd name="T14" fmla="*/ 106 w 162"/>
                  <a:gd name="T15" fmla="*/ 0 h 38"/>
                  <a:gd name="T16" fmla="*/ 151 w 162"/>
                  <a:gd name="T17" fmla="*/ 0 h 38"/>
                  <a:gd name="T18" fmla="*/ 162 w 162"/>
                  <a:gd name="T19" fmla="*/ 20 h 38"/>
                  <a:gd name="T20" fmla="*/ 157 w 162"/>
                  <a:gd name="T21" fmla="*/ 38 h 38"/>
                  <a:gd name="T22" fmla="*/ 106 w 162"/>
                  <a:gd name="T23" fmla="*/ 38 h 38"/>
                  <a:gd name="T24" fmla="*/ 106 w 162"/>
                  <a:gd name="T25" fmla="*/ 30 h 38"/>
                  <a:gd name="T26" fmla="*/ 106 w 162"/>
                  <a:gd name="T27" fmla="*/ 0 h 38"/>
                  <a:gd name="T28" fmla="*/ 106 w 162"/>
                  <a:gd name="T29" fmla="*/ 0 h 38"/>
                  <a:gd name="T30" fmla="*/ 34 w 162"/>
                  <a:gd name="T31" fmla="*/ 38 h 38"/>
                  <a:gd name="T32" fmla="*/ 0 w 162"/>
                  <a:gd name="T33" fmla="*/ 38 h 38"/>
                  <a:gd name="T34" fmla="*/ 6 w 162"/>
                  <a:gd name="T35" fmla="*/ 35 h 38"/>
                  <a:gd name="T36" fmla="*/ 34 w 162"/>
                  <a:gd name="T37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2" h="38">
                    <a:moveTo>
                      <a:pt x="43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4"/>
                      <a:pt x="58" y="8"/>
                      <a:pt x="56" y="11"/>
                    </a:cubicBezTo>
                    <a:cubicBezTo>
                      <a:pt x="51" y="21"/>
                      <a:pt x="51" y="29"/>
                      <a:pt x="52" y="38"/>
                    </a:cubicBezTo>
                    <a:cubicBezTo>
                      <a:pt x="36" y="38"/>
                      <a:pt x="36" y="38"/>
                      <a:pt x="36" y="38"/>
                    </a:cubicBezTo>
                    <a:cubicBezTo>
                      <a:pt x="39" y="33"/>
                      <a:pt x="37" y="7"/>
                      <a:pt x="41" y="9"/>
                    </a:cubicBezTo>
                    <a:cubicBezTo>
                      <a:pt x="43" y="10"/>
                      <a:pt x="43" y="5"/>
                      <a:pt x="43" y="0"/>
                    </a:cubicBezTo>
                    <a:close/>
                    <a:moveTo>
                      <a:pt x="106" y="0"/>
                    </a:moveTo>
                    <a:cubicBezTo>
                      <a:pt x="151" y="0"/>
                      <a:pt x="151" y="0"/>
                      <a:pt x="151" y="0"/>
                    </a:cubicBezTo>
                    <a:cubicBezTo>
                      <a:pt x="160" y="3"/>
                      <a:pt x="161" y="13"/>
                      <a:pt x="162" y="20"/>
                    </a:cubicBezTo>
                    <a:cubicBezTo>
                      <a:pt x="162" y="24"/>
                      <a:pt x="160" y="31"/>
                      <a:pt x="157" y="38"/>
                    </a:cubicBezTo>
                    <a:cubicBezTo>
                      <a:pt x="106" y="38"/>
                      <a:pt x="106" y="38"/>
                      <a:pt x="106" y="38"/>
                    </a:cubicBezTo>
                    <a:cubicBezTo>
                      <a:pt x="106" y="34"/>
                      <a:pt x="106" y="31"/>
                      <a:pt x="106" y="30"/>
                    </a:cubicBezTo>
                    <a:cubicBezTo>
                      <a:pt x="109" y="19"/>
                      <a:pt x="102" y="12"/>
                      <a:pt x="106" y="0"/>
                    </a:cubicBezTo>
                    <a:cubicBezTo>
                      <a:pt x="106" y="0"/>
                      <a:pt x="106" y="0"/>
                      <a:pt x="106" y="0"/>
                    </a:cubicBezTo>
                    <a:close/>
                    <a:moveTo>
                      <a:pt x="34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1" y="37"/>
                      <a:pt x="3" y="36"/>
                      <a:pt x="6" y="35"/>
                    </a:cubicBezTo>
                    <a:cubicBezTo>
                      <a:pt x="18" y="32"/>
                      <a:pt x="28" y="31"/>
                      <a:pt x="34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88" name="ïṧľïḑé">
                <a:extLst>
                  <a:ext uri="{FF2B5EF4-FFF2-40B4-BE49-F238E27FC236}">
                    <a16:creationId xmlns:a16="http://schemas.microsoft.com/office/drawing/2014/main" id="{90DA62F1-4352-B2DB-45D6-1C5C7C95FB14}"/>
                  </a:ext>
                </a:extLst>
              </p:cNvPr>
              <p:cNvSpPr/>
              <p:nvPr/>
            </p:nvSpPr>
            <p:spPr bwMode="auto">
              <a:xfrm>
                <a:off x="1547" y="1805"/>
                <a:ext cx="314" cy="82"/>
              </a:xfrm>
              <a:custGeom>
                <a:avLst/>
                <a:gdLst>
                  <a:gd name="T0" fmla="*/ 45 w 164"/>
                  <a:gd name="T1" fmla="*/ 0 h 43"/>
                  <a:gd name="T2" fmla="*/ 61 w 164"/>
                  <a:gd name="T3" fmla="*/ 0 h 43"/>
                  <a:gd name="T4" fmla="*/ 58 w 164"/>
                  <a:gd name="T5" fmla="*/ 9 h 43"/>
                  <a:gd name="T6" fmla="*/ 54 w 164"/>
                  <a:gd name="T7" fmla="*/ 39 h 43"/>
                  <a:gd name="T8" fmla="*/ 0 w 164"/>
                  <a:gd name="T9" fmla="*/ 39 h 43"/>
                  <a:gd name="T10" fmla="*/ 8 w 164"/>
                  <a:gd name="T11" fmla="*/ 33 h 43"/>
                  <a:gd name="T12" fmla="*/ 36 w 164"/>
                  <a:gd name="T13" fmla="*/ 36 h 43"/>
                  <a:gd name="T14" fmla="*/ 43 w 164"/>
                  <a:gd name="T15" fmla="*/ 7 h 43"/>
                  <a:gd name="T16" fmla="*/ 45 w 164"/>
                  <a:gd name="T17" fmla="*/ 0 h 43"/>
                  <a:gd name="T18" fmla="*/ 107 w 164"/>
                  <a:gd name="T19" fmla="*/ 0 h 43"/>
                  <a:gd name="T20" fmla="*/ 158 w 164"/>
                  <a:gd name="T21" fmla="*/ 0 h 43"/>
                  <a:gd name="T22" fmla="*/ 164 w 164"/>
                  <a:gd name="T23" fmla="*/ 18 h 43"/>
                  <a:gd name="T24" fmla="*/ 158 w 164"/>
                  <a:gd name="T25" fmla="*/ 39 h 43"/>
                  <a:gd name="T26" fmla="*/ 108 w 164"/>
                  <a:gd name="T27" fmla="*/ 39 h 43"/>
                  <a:gd name="T28" fmla="*/ 108 w 164"/>
                  <a:gd name="T29" fmla="*/ 28 h 43"/>
                  <a:gd name="T30" fmla="*/ 107 w 164"/>
                  <a:gd name="T3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4" h="43">
                    <a:moveTo>
                      <a:pt x="45" y="0"/>
                    </a:moveTo>
                    <a:cubicBezTo>
                      <a:pt x="61" y="0"/>
                      <a:pt x="61" y="0"/>
                      <a:pt x="61" y="0"/>
                    </a:cubicBezTo>
                    <a:cubicBezTo>
                      <a:pt x="60" y="3"/>
                      <a:pt x="59" y="6"/>
                      <a:pt x="58" y="9"/>
                    </a:cubicBezTo>
                    <a:cubicBezTo>
                      <a:pt x="53" y="20"/>
                      <a:pt x="53" y="29"/>
                      <a:pt x="54" y="3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" y="36"/>
                      <a:pt x="4" y="34"/>
                      <a:pt x="8" y="33"/>
                    </a:cubicBezTo>
                    <a:cubicBezTo>
                      <a:pt x="20" y="29"/>
                      <a:pt x="30" y="29"/>
                      <a:pt x="36" y="36"/>
                    </a:cubicBezTo>
                    <a:cubicBezTo>
                      <a:pt x="42" y="43"/>
                      <a:pt x="39" y="4"/>
                      <a:pt x="43" y="7"/>
                    </a:cubicBezTo>
                    <a:cubicBezTo>
                      <a:pt x="45" y="7"/>
                      <a:pt x="45" y="5"/>
                      <a:pt x="45" y="0"/>
                    </a:cubicBezTo>
                    <a:close/>
                    <a:moveTo>
                      <a:pt x="107" y="0"/>
                    </a:moveTo>
                    <a:cubicBezTo>
                      <a:pt x="158" y="0"/>
                      <a:pt x="158" y="0"/>
                      <a:pt x="158" y="0"/>
                    </a:cubicBezTo>
                    <a:cubicBezTo>
                      <a:pt x="162" y="5"/>
                      <a:pt x="164" y="12"/>
                      <a:pt x="164" y="18"/>
                    </a:cubicBezTo>
                    <a:cubicBezTo>
                      <a:pt x="164" y="22"/>
                      <a:pt x="161" y="31"/>
                      <a:pt x="158" y="39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8" y="33"/>
                      <a:pt x="108" y="29"/>
                      <a:pt x="108" y="28"/>
                    </a:cubicBezTo>
                    <a:cubicBezTo>
                      <a:pt x="110" y="18"/>
                      <a:pt x="105" y="10"/>
                      <a:pt x="10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89" name="íṩļíḋê">
                <a:extLst>
                  <a:ext uri="{FF2B5EF4-FFF2-40B4-BE49-F238E27FC236}">
                    <a16:creationId xmlns:a16="http://schemas.microsoft.com/office/drawing/2014/main" id="{55FE8011-4451-0D5F-79BD-5DE2EFF10A6E}"/>
                  </a:ext>
                </a:extLst>
              </p:cNvPr>
              <p:cNvSpPr/>
              <p:nvPr/>
            </p:nvSpPr>
            <p:spPr bwMode="auto">
              <a:xfrm>
                <a:off x="1545" y="1810"/>
                <a:ext cx="316" cy="77"/>
              </a:xfrm>
              <a:custGeom>
                <a:avLst/>
                <a:gdLst>
                  <a:gd name="T0" fmla="*/ 46 w 165"/>
                  <a:gd name="T1" fmla="*/ 0 h 40"/>
                  <a:gd name="T2" fmla="*/ 61 w 165"/>
                  <a:gd name="T3" fmla="*/ 0 h 40"/>
                  <a:gd name="T4" fmla="*/ 59 w 165"/>
                  <a:gd name="T5" fmla="*/ 6 h 40"/>
                  <a:gd name="T6" fmla="*/ 55 w 165"/>
                  <a:gd name="T7" fmla="*/ 39 h 40"/>
                  <a:gd name="T8" fmla="*/ 0 w 165"/>
                  <a:gd name="T9" fmla="*/ 39 h 40"/>
                  <a:gd name="T10" fmla="*/ 9 w 165"/>
                  <a:gd name="T11" fmla="*/ 30 h 40"/>
                  <a:gd name="T12" fmla="*/ 37 w 165"/>
                  <a:gd name="T13" fmla="*/ 33 h 40"/>
                  <a:gd name="T14" fmla="*/ 44 w 165"/>
                  <a:gd name="T15" fmla="*/ 4 h 40"/>
                  <a:gd name="T16" fmla="*/ 46 w 165"/>
                  <a:gd name="T17" fmla="*/ 0 h 40"/>
                  <a:gd name="T18" fmla="*/ 108 w 165"/>
                  <a:gd name="T19" fmla="*/ 0 h 40"/>
                  <a:gd name="T20" fmla="*/ 161 w 165"/>
                  <a:gd name="T21" fmla="*/ 0 h 40"/>
                  <a:gd name="T22" fmla="*/ 165 w 165"/>
                  <a:gd name="T23" fmla="*/ 15 h 40"/>
                  <a:gd name="T24" fmla="*/ 158 w 165"/>
                  <a:gd name="T25" fmla="*/ 39 h 40"/>
                  <a:gd name="T26" fmla="*/ 109 w 165"/>
                  <a:gd name="T27" fmla="*/ 39 h 40"/>
                  <a:gd name="T28" fmla="*/ 109 w 165"/>
                  <a:gd name="T29" fmla="*/ 25 h 40"/>
                  <a:gd name="T30" fmla="*/ 108 w 165"/>
                  <a:gd name="T31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5" h="40">
                    <a:moveTo>
                      <a:pt x="46" y="0"/>
                    </a:moveTo>
                    <a:cubicBezTo>
                      <a:pt x="61" y="0"/>
                      <a:pt x="61" y="0"/>
                      <a:pt x="61" y="0"/>
                    </a:cubicBezTo>
                    <a:cubicBezTo>
                      <a:pt x="61" y="2"/>
                      <a:pt x="60" y="4"/>
                      <a:pt x="59" y="6"/>
                    </a:cubicBezTo>
                    <a:cubicBezTo>
                      <a:pt x="53" y="18"/>
                      <a:pt x="54" y="28"/>
                      <a:pt x="55" y="3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" y="34"/>
                      <a:pt x="3" y="32"/>
                      <a:pt x="9" y="30"/>
                    </a:cubicBezTo>
                    <a:cubicBezTo>
                      <a:pt x="21" y="26"/>
                      <a:pt x="31" y="26"/>
                      <a:pt x="37" y="33"/>
                    </a:cubicBezTo>
                    <a:cubicBezTo>
                      <a:pt x="43" y="40"/>
                      <a:pt x="40" y="1"/>
                      <a:pt x="44" y="4"/>
                    </a:cubicBezTo>
                    <a:cubicBezTo>
                      <a:pt x="45" y="4"/>
                      <a:pt x="46" y="3"/>
                      <a:pt x="46" y="0"/>
                    </a:cubicBezTo>
                    <a:close/>
                    <a:moveTo>
                      <a:pt x="108" y="0"/>
                    </a:moveTo>
                    <a:cubicBezTo>
                      <a:pt x="161" y="0"/>
                      <a:pt x="161" y="0"/>
                      <a:pt x="161" y="0"/>
                    </a:cubicBezTo>
                    <a:cubicBezTo>
                      <a:pt x="164" y="4"/>
                      <a:pt x="165" y="11"/>
                      <a:pt x="165" y="15"/>
                    </a:cubicBezTo>
                    <a:cubicBezTo>
                      <a:pt x="165" y="20"/>
                      <a:pt x="161" y="29"/>
                      <a:pt x="158" y="39"/>
                    </a:cubicBezTo>
                    <a:cubicBezTo>
                      <a:pt x="109" y="39"/>
                      <a:pt x="109" y="39"/>
                      <a:pt x="109" y="39"/>
                    </a:cubicBezTo>
                    <a:cubicBezTo>
                      <a:pt x="109" y="31"/>
                      <a:pt x="109" y="26"/>
                      <a:pt x="109" y="25"/>
                    </a:cubicBezTo>
                    <a:cubicBezTo>
                      <a:pt x="111" y="16"/>
                      <a:pt x="107" y="9"/>
                      <a:pt x="10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90" name="ís1îḓé">
                <a:extLst>
                  <a:ext uri="{FF2B5EF4-FFF2-40B4-BE49-F238E27FC236}">
                    <a16:creationId xmlns:a16="http://schemas.microsoft.com/office/drawing/2014/main" id="{8354F787-54CD-B421-D410-FB792F1CF202}"/>
                  </a:ext>
                </a:extLst>
              </p:cNvPr>
              <p:cNvSpPr/>
              <p:nvPr/>
            </p:nvSpPr>
            <p:spPr bwMode="auto">
              <a:xfrm>
                <a:off x="1545" y="1812"/>
                <a:ext cx="316" cy="77"/>
              </a:xfrm>
              <a:custGeom>
                <a:avLst/>
                <a:gdLst>
                  <a:gd name="T0" fmla="*/ 46 w 165"/>
                  <a:gd name="T1" fmla="*/ 2 h 40"/>
                  <a:gd name="T2" fmla="*/ 60 w 165"/>
                  <a:gd name="T3" fmla="*/ 2 h 40"/>
                  <a:gd name="T4" fmla="*/ 59 w 165"/>
                  <a:gd name="T5" fmla="*/ 5 h 40"/>
                  <a:gd name="T6" fmla="*/ 55 w 165"/>
                  <a:gd name="T7" fmla="*/ 40 h 40"/>
                  <a:gd name="T8" fmla="*/ 0 w 165"/>
                  <a:gd name="T9" fmla="*/ 40 h 40"/>
                  <a:gd name="T10" fmla="*/ 9 w 165"/>
                  <a:gd name="T11" fmla="*/ 29 h 40"/>
                  <a:gd name="T12" fmla="*/ 37 w 165"/>
                  <a:gd name="T13" fmla="*/ 32 h 40"/>
                  <a:gd name="T14" fmla="*/ 44 w 165"/>
                  <a:gd name="T15" fmla="*/ 3 h 40"/>
                  <a:gd name="T16" fmla="*/ 46 w 165"/>
                  <a:gd name="T17" fmla="*/ 2 h 40"/>
                  <a:gd name="T18" fmla="*/ 108 w 165"/>
                  <a:gd name="T19" fmla="*/ 2 h 40"/>
                  <a:gd name="T20" fmla="*/ 162 w 165"/>
                  <a:gd name="T21" fmla="*/ 2 h 40"/>
                  <a:gd name="T22" fmla="*/ 165 w 165"/>
                  <a:gd name="T23" fmla="*/ 14 h 40"/>
                  <a:gd name="T24" fmla="*/ 156 w 165"/>
                  <a:gd name="T25" fmla="*/ 40 h 40"/>
                  <a:gd name="T26" fmla="*/ 109 w 165"/>
                  <a:gd name="T27" fmla="*/ 40 h 40"/>
                  <a:gd name="T28" fmla="*/ 109 w 165"/>
                  <a:gd name="T29" fmla="*/ 24 h 40"/>
                  <a:gd name="T30" fmla="*/ 108 w 165"/>
                  <a:gd name="T31" fmla="*/ 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5" h="40">
                    <a:moveTo>
                      <a:pt x="46" y="2"/>
                    </a:moveTo>
                    <a:cubicBezTo>
                      <a:pt x="60" y="2"/>
                      <a:pt x="60" y="2"/>
                      <a:pt x="60" y="2"/>
                    </a:cubicBezTo>
                    <a:cubicBezTo>
                      <a:pt x="60" y="3"/>
                      <a:pt x="59" y="4"/>
                      <a:pt x="59" y="5"/>
                    </a:cubicBezTo>
                    <a:cubicBezTo>
                      <a:pt x="53" y="18"/>
                      <a:pt x="55" y="28"/>
                      <a:pt x="55" y="4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35"/>
                      <a:pt x="2" y="31"/>
                      <a:pt x="9" y="29"/>
                    </a:cubicBezTo>
                    <a:cubicBezTo>
                      <a:pt x="21" y="25"/>
                      <a:pt x="31" y="25"/>
                      <a:pt x="37" y="32"/>
                    </a:cubicBezTo>
                    <a:cubicBezTo>
                      <a:pt x="43" y="39"/>
                      <a:pt x="40" y="0"/>
                      <a:pt x="44" y="3"/>
                    </a:cubicBezTo>
                    <a:cubicBezTo>
                      <a:pt x="45" y="3"/>
                      <a:pt x="45" y="3"/>
                      <a:pt x="46" y="2"/>
                    </a:cubicBezTo>
                    <a:close/>
                    <a:moveTo>
                      <a:pt x="108" y="2"/>
                    </a:moveTo>
                    <a:cubicBezTo>
                      <a:pt x="162" y="2"/>
                      <a:pt x="162" y="2"/>
                      <a:pt x="162" y="2"/>
                    </a:cubicBezTo>
                    <a:cubicBezTo>
                      <a:pt x="164" y="6"/>
                      <a:pt x="165" y="10"/>
                      <a:pt x="165" y="14"/>
                    </a:cubicBezTo>
                    <a:cubicBezTo>
                      <a:pt x="165" y="19"/>
                      <a:pt x="160" y="30"/>
                      <a:pt x="156" y="40"/>
                    </a:cubicBezTo>
                    <a:cubicBezTo>
                      <a:pt x="109" y="40"/>
                      <a:pt x="109" y="40"/>
                      <a:pt x="109" y="40"/>
                    </a:cubicBezTo>
                    <a:cubicBezTo>
                      <a:pt x="109" y="31"/>
                      <a:pt x="109" y="25"/>
                      <a:pt x="109" y="24"/>
                    </a:cubicBezTo>
                    <a:cubicBezTo>
                      <a:pt x="111" y="16"/>
                      <a:pt x="108" y="9"/>
                      <a:pt x="108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91" name="i$ḻíďê">
                <a:extLst>
                  <a:ext uri="{FF2B5EF4-FFF2-40B4-BE49-F238E27FC236}">
                    <a16:creationId xmlns:a16="http://schemas.microsoft.com/office/drawing/2014/main" id="{5ADAEA82-2842-5426-745F-0027998942DF}"/>
                  </a:ext>
                </a:extLst>
              </p:cNvPr>
              <p:cNvSpPr/>
              <p:nvPr/>
            </p:nvSpPr>
            <p:spPr bwMode="auto">
              <a:xfrm>
                <a:off x="1543" y="1820"/>
                <a:ext cx="318" cy="75"/>
              </a:xfrm>
              <a:custGeom>
                <a:avLst/>
                <a:gdLst>
                  <a:gd name="T0" fmla="*/ 44 w 166"/>
                  <a:gd name="T1" fmla="*/ 0 h 39"/>
                  <a:gd name="T2" fmla="*/ 60 w 166"/>
                  <a:gd name="T3" fmla="*/ 0 h 39"/>
                  <a:gd name="T4" fmla="*/ 60 w 166"/>
                  <a:gd name="T5" fmla="*/ 1 h 39"/>
                  <a:gd name="T6" fmla="*/ 56 w 166"/>
                  <a:gd name="T7" fmla="*/ 39 h 39"/>
                  <a:gd name="T8" fmla="*/ 1 w 166"/>
                  <a:gd name="T9" fmla="*/ 39 h 39"/>
                  <a:gd name="T10" fmla="*/ 10 w 166"/>
                  <a:gd name="T11" fmla="*/ 25 h 39"/>
                  <a:gd name="T12" fmla="*/ 38 w 166"/>
                  <a:gd name="T13" fmla="*/ 28 h 39"/>
                  <a:gd name="T14" fmla="*/ 44 w 166"/>
                  <a:gd name="T15" fmla="*/ 0 h 39"/>
                  <a:gd name="T16" fmla="*/ 109 w 166"/>
                  <a:gd name="T17" fmla="*/ 0 h 39"/>
                  <a:gd name="T18" fmla="*/ 164 w 166"/>
                  <a:gd name="T19" fmla="*/ 0 h 39"/>
                  <a:gd name="T20" fmla="*/ 166 w 166"/>
                  <a:gd name="T21" fmla="*/ 10 h 39"/>
                  <a:gd name="T22" fmla="*/ 156 w 166"/>
                  <a:gd name="T23" fmla="*/ 39 h 39"/>
                  <a:gd name="T24" fmla="*/ 110 w 166"/>
                  <a:gd name="T25" fmla="*/ 39 h 39"/>
                  <a:gd name="T26" fmla="*/ 110 w 166"/>
                  <a:gd name="T27" fmla="*/ 20 h 39"/>
                  <a:gd name="T28" fmla="*/ 109 w 166"/>
                  <a:gd name="T2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6" h="39">
                    <a:moveTo>
                      <a:pt x="44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60" y="1"/>
                      <a:pt x="60" y="1"/>
                      <a:pt x="60" y="1"/>
                    </a:cubicBezTo>
                    <a:cubicBezTo>
                      <a:pt x="53" y="15"/>
                      <a:pt x="56" y="26"/>
                      <a:pt x="56" y="39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0" y="32"/>
                      <a:pt x="2" y="27"/>
                      <a:pt x="10" y="25"/>
                    </a:cubicBezTo>
                    <a:cubicBezTo>
                      <a:pt x="22" y="21"/>
                      <a:pt x="32" y="21"/>
                      <a:pt x="38" y="28"/>
                    </a:cubicBezTo>
                    <a:cubicBezTo>
                      <a:pt x="43" y="34"/>
                      <a:pt x="41" y="7"/>
                      <a:pt x="44" y="0"/>
                    </a:cubicBezTo>
                    <a:close/>
                    <a:moveTo>
                      <a:pt x="109" y="0"/>
                    </a:moveTo>
                    <a:cubicBezTo>
                      <a:pt x="164" y="0"/>
                      <a:pt x="164" y="0"/>
                      <a:pt x="164" y="0"/>
                    </a:cubicBezTo>
                    <a:cubicBezTo>
                      <a:pt x="165" y="4"/>
                      <a:pt x="166" y="7"/>
                      <a:pt x="166" y="10"/>
                    </a:cubicBezTo>
                    <a:cubicBezTo>
                      <a:pt x="166" y="16"/>
                      <a:pt x="160" y="28"/>
                      <a:pt x="156" y="39"/>
                    </a:cubicBezTo>
                    <a:cubicBezTo>
                      <a:pt x="110" y="39"/>
                      <a:pt x="110" y="39"/>
                      <a:pt x="110" y="39"/>
                    </a:cubicBezTo>
                    <a:cubicBezTo>
                      <a:pt x="110" y="29"/>
                      <a:pt x="110" y="22"/>
                      <a:pt x="110" y="20"/>
                    </a:cubicBezTo>
                    <a:cubicBezTo>
                      <a:pt x="112" y="13"/>
                      <a:pt x="109" y="7"/>
                      <a:pt x="10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92" name="íṧḷiḋé">
                <a:extLst>
                  <a:ext uri="{FF2B5EF4-FFF2-40B4-BE49-F238E27FC236}">
                    <a16:creationId xmlns:a16="http://schemas.microsoft.com/office/drawing/2014/main" id="{61DF7E23-7987-CAEC-2B8C-0F4226C26257}"/>
                  </a:ext>
                </a:extLst>
              </p:cNvPr>
              <p:cNvSpPr/>
              <p:nvPr/>
            </p:nvSpPr>
            <p:spPr bwMode="auto">
              <a:xfrm>
                <a:off x="1541" y="1826"/>
                <a:ext cx="320" cy="74"/>
              </a:xfrm>
              <a:custGeom>
                <a:avLst/>
                <a:gdLst>
                  <a:gd name="T0" fmla="*/ 44 w 167"/>
                  <a:gd name="T1" fmla="*/ 0 h 39"/>
                  <a:gd name="T2" fmla="*/ 60 w 167"/>
                  <a:gd name="T3" fmla="*/ 0 h 39"/>
                  <a:gd name="T4" fmla="*/ 57 w 167"/>
                  <a:gd name="T5" fmla="*/ 39 h 39"/>
                  <a:gd name="T6" fmla="*/ 2 w 167"/>
                  <a:gd name="T7" fmla="*/ 39 h 39"/>
                  <a:gd name="T8" fmla="*/ 11 w 167"/>
                  <a:gd name="T9" fmla="*/ 22 h 39"/>
                  <a:gd name="T10" fmla="*/ 39 w 167"/>
                  <a:gd name="T11" fmla="*/ 25 h 39"/>
                  <a:gd name="T12" fmla="*/ 44 w 167"/>
                  <a:gd name="T13" fmla="*/ 0 h 39"/>
                  <a:gd name="T14" fmla="*/ 110 w 167"/>
                  <a:gd name="T15" fmla="*/ 0 h 39"/>
                  <a:gd name="T16" fmla="*/ 166 w 167"/>
                  <a:gd name="T17" fmla="*/ 0 h 39"/>
                  <a:gd name="T18" fmla="*/ 167 w 167"/>
                  <a:gd name="T19" fmla="*/ 7 h 39"/>
                  <a:gd name="T20" fmla="*/ 156 w 167"/>
                  <a:gd name="T21" fmla="*/ 39 h 39"/>
                  <a:gd name="T22" fmla="*/ 111 w 167"/>
                  <a:gd name="T23" fmla="*/ 39 h 39"/>
                  <a:gd name="T24" fmla="*/ 111 w 167"/>
                  <a:gd name="T25" fmla="*/ 17 h 39"/>
                  <a:gd name="T26" fmla="*/ 110 w 167"/>
                  <a:gd name="T2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7" h="39">
                    <a:moveTo>
                      <a:pt x="44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54" y="14"/>
                      <a:pt x="57" y="25"/>
                      <a:pt x="57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0" y="30"/>
                      <a:pt x="2" y="24"/>
                      <a:pt x="11" y="22"/>
                    </a:cubicBezTo>
                    <a:cubicBezTo>
                      <a:pt x="23" y="18"/>
                      <a:pt x="33" y="18"/>
                      <a:pt x="39" y="25"/>
                    </a:cubicBezTo>
                    <a:cubicBezTo>
                      <a:pt x="44" y="30"/>
                      <a:pt x="43" y="9"/>
                      <a:pt x="44" y="0"/>
                    </a:cubicBezTo>
                    <a:close/>
                    <a:moveTo>
                      <a:pt x="110" y="0"/>
                    </a:moveTo>
                    <a:cubicBezTo>
                      <a:pt x="166" y="0"/>
                      <a:pt x="166" y="0"/>
                      <a:pt x="166" y="0"/>
                    </a:cubicBezTo>
                    <a:cubicBezTo>
                      <a:pt x="166" y="3"/>
                      <a:pt x="167" y="5"/>
                      <a:pt x="167" y="7"/>
                    </a:cubicBezTo>
                    <a:cubicBezTo>
                      <a:pt x="167" y="13"/>
                      <a:pt x="160" y="27"/>
                      <a:pt x="156" y="39"/>
                    </a:cubicBezTo>
                    <a:cubicBezTo>
                      <a:pt x="111" y="39"/>
                      <a:pt x="111" y="39"/>
                      <a:pt x="111" y="39"/>
                    </a:cubicBezTo>
                    <a:cubicBezTo>
                      <a:pt x="111" y="27"/>
                      <a:pt x="111" y="19"/>
                      <a:pt x="111" y="17"/>
                    </a:cubicBezTo>
                    <a:cubicBezTo>
                      <a:pt x="113" y="11"/>
                      <a:pt x="111" y="5"/>
                      <a:pt x="1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93" name="ïṧḻíḍê">
                <a:extLst>
                  <a:ext uri="{FF2B5EF4-FFF2-40B4-BE49-F238E27FC236}">
                    <a16:creationId xmlns:a16="http://schemas.microsoft.com/office/drawing/2014/main" id="{FCCB995F-5839-4998-5923-4C9783E34063}"/>
                  </a:ext>
                </a:extLst>
              </p:cNvPr>
              <p:cNvSpPr/>
              <p:nvPr/>
            </p:nvSpPr>
            <p:spPr bwMode="auto">
              <a:xfrm>
                <a:off x="1541" y="1831"/>
                <a:ext cx="320" cy="73"/>
              </a:xfrm>
              <a:custGeom>
                <a:avLst/>
                <a:gdLst>
                  <a:gd name="T0" fmla="*/ 44 w 167"/>
                  <a:gd name="T1" fmla="*/ 0 h 38"/>
                  <a:gd name="T2" fmla="*/ 59 w 167"/>
                  <a:gd name="T3" fmla="*/ 0 h 38"/>
                  <a:gd name="T4" fmla="*/ 57 w 167"/>
                  <a:gd name="T5" fmla="*/ 38 h 38"/>
                  <a:gd name="T6" fmla="*/ 3 w 167"/>
                  <a:gd name="T7" fmla="*/ 38 h 38"/>
                  <a:gd name="T8" fmla="*/ 11 w 167"/>
                  <a:gd name="T9" fmla="*/ 19 h 38"/>
                  <a:gd name="T10" fmla="*/ 39 w 167"/>
                  <a:gd name="T11" fmla="*/ 22 h 38"/>
                  <a:gd name="T12" fmla="*/ 44 w 167"/>
                  <a:gd name="T13" fmla="*/ 0 h 38"/>
                  <a:gd name="T14" fmla="*/ 111 w 167"/>
                  <a:gd name="T15" fmla="*/ 0 h 38"/>
                  <a:gd name="T16" fmla="*/ 166 w 167"/>
                  <a:gd name="T17" fmla="*/ 0 h 38"/>
                  <a:gd name="T18" fmla="*/ 167 w 167"/>
                  <a:gd name="T19" fmla="*/ 4 h 38"/>
                  <a:gd name="T20" fmla="*/ 156 w 167"/>
                  <a:gd name="T21" fmla="*/ 38 h 38"/>
                  <a:gd name="T22" fmla="*/ 111 w 167"/>
                  <a:gd name="T23" fmla="*/ 38 h 38"/>
                  <a:gd name="T24" fmla="*/ 111 w 167"/>
                  <a:gd name="T25" fmla="*/ 14 h 38"/>
                  <a:gd name="T26" fmla="*/ 111 w 167"/>
                  <a:gd name="T2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7" h="38">
                    <a:moveTo>
                      <a:pt x="44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4" y="13"/>
                      <a:pt x="58" y="24"/>
                      <a:pt x="57" y="38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0" y="28"/>
                      <a:pt x="1" y="22"/>
                      <a:pt x="11" y="19"/>
                    </a:cubicBezTo>
                    <a:cubicBezTo>
                      <a:pt x="23" y="15"/>
                      <a:pt x="33" y="15"/>
                      <a:pt x="39" y="22"/>
                    </a:cubicBezTo>
                    <a:cubicBezTo>
                      <a:pt x="43" y="27"/>
                      <a:pt x="43" y="10"/>
                      <a:pt x="44" y="0"/>
                    </a:cubicBezTo>
                    <a:close/>
                    <a:moveTo>
                      <a:pt x="111" y="0"/>
                    </a:moveTo>
                    <a:cubicBezTo>
                      <a:pt x="166" y="0"/>
                      <a:pt x="166" y="0"/>
                      <a:pt x="166" y="0"/>
                    </a:cubicBezTo>
                    <a:cubicBezTo>
                      <a:pt x="167" y="1"/>
                      <a:pt x="167" y="3"/>
                      <a:pt x="167" y="4"/>
                    </a:cubicBezTo>
                    <a:cubicBezTo>
                      <a:pt x="167" y="11"/>
                      <a:pt x="159" y="27"/>
                      <a:pt x="156" y="38"/>
                    </a:cubicBezTo>
                    <a:cubicBezTo>
                      <a:pt x="111" y="38"/>
                      <a:pt x="111" y="38"/>
                      <a:pt x="111" y="38"/>
                    </a:cubicBezTo>
                    <a:cubicBezTo>
                      <a:pt x="111" y="25"/>
                      <a:pt x="111" y="16"/>
                      <a:pt x="111" y="14"/>
                    </a:cubicBezTo>
                    <a:cubicBezTo>
                      <a:pt x="112" y="9"/>
                      <a:pt x="112" y="4"/>
                      <a:pt x="1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94" name="îsḻïďè">
                <a:extLst>
                  <a:ext uri="{FF2B5EF4-FFF2-40B4-BE49-F238E27FC236}">
                    <a16:creationId xmlns:a16="http://schemas.microsoft.com/office/drawing/2014/main" id="{DCD9CBC0-71E9-4B88-2D39-439EDECE54E8}"/>
                  </a:ext>
                </a:extLst>
              </p:cNvPr>
              <p:cNvSpPr/>
              <p:nvPr/>
            </p:nvSpPr>
            <p:spPr bwMode="auto">
              <a:xfrm>
                <a:off x="1541" y="1835"/>
                <a:ext cx="320" cy="75"/>
              </a:xfrm>
              <a:custGeom>
                <a:avLst/>
                <a:gdLst>
                  <a:gd name="T0" fmla="*/ 44 w 167"/>
                  <a:gd name="T1" fmla="*/ 0 h 39"/>
                  <a:gd name="T2" fmla="*/ 58 w 167"/>
                  <a:gd name="T3" fmla="*/ 0 h 39"/>
                  <a:gd name="T4" fmla="*/ 56 w 167"/>
                  <a:gd name="T5" fmla="*/ 39 h 39"/>
                  <a:gd name="T6" fmla="*/ 4 w 167"/>
                  <a:gd name="T7" fmla="*/ 39 h 39"/>
                  <a:gd name="T8" fmla="*/ 11 w 167"/>
                  <a:gd name="T9" fmla="*/ 17 h 39"/>
                  <a:gd name="T10" fmla="*/ 39 w 167"/>
                  <a:gd name="T11" fmla="*/ 20 h 39"/>
                  <a:gd name="T12" fmla="*/ 44 w 167"/>
                  <a:gd name="T13" fmla="*/ 0 h 39"/>
                  <a:gd name="T14" fmla="*/ 111 w 167"/>
                  <a:gd name="T15" fmla="*/ 0 h 39"/>
                  <a:gd name="T16" fmla="*/ 167 w 167"/>
                  <a:gd name="T17" fmla="*/ 0 h 39"/>
                  <a:gd name="T18" fmla="*/ 167 w 167"/>
                  <a:gd name="T19" fmla="*/ 2 h 39"/>
                  <a:gd name="T20" fmla="*/ 155 w 167"/>
                  <a:gd name="T21" fmla="*/ 39 h 39"/>
                  <a:gd name="T22" fmla="*/ 111 w 167"/>
                  <a:gd name="T23" fmla="*/ 39 h 39"/>
                  <a:gd name="T24" fmla="*/ 111 w 167"/>
                  <a:gd name="T25" fmla="*/ 12 h 39"/>
                  <a:gd name="T26" fmla="*/ 111 w 167"/>
                  <a:gd name="T2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7" h="39">
                    <a:moveTo>
                      <a:pt x="44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4" y="13"/>
                      <a:pt x="58" y="25"/>
                      <a:pt x="56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0" y="27"/>
                      <a:pt x="1" y="20"/>
                      <a:pt x="11" y="17"/>
                    </a:cubicBezTo>
                    <a:cubicBezTo>
                      <a:pt x="23" y="13"/>
                      <a:pt x="33" y="13"/>
                      <a:pt x="39" y="20"/>
                    </a:cubicBezTo>
                    <a:cubicBezTo>
                      <a:pt x="43" y="25"/>
                      <a:pt x="43" y="11"/>
                      <a:pt x="44" y="0"/>
                    </a:cubicBezTo>
                    <a:close/>
                    <a:moveTo>
                      <a:pt x="111" y="0"/>
                    </a:moveTo>
                    <a:cubicBezTo>
                      <a:pt x="167" y="0"/>
                      <a:pt x="167" y="0"/>
                      <a:pt x="167" y="0"/>
                    </a:cubicBezTo>
                    <a:cubicBezTo>
                      <a:pt x="167" y="1"/>
                      <a:pt x="167" y="2"/>
                      <a:pt x="167" y="2"/>
                    </a:cubicBezTo>
                    <a:cubicBezTo>
                      <a:pt x="167" y="9"/>
                      <a:pt x="158" y="27"/>
                      <a:pt x="155" y="39"/>
                    </a:cubicBezTo>
                    <a:cubicBezTo>
                      <a:pt x="111" y="39"/>
                      <a:pt x="111" y="39"/>
                      <a:pt x="111" y="39"/>
                    </a:cubicBezTo>
                    <a:cubicBezTo>
                      <a:pt x="111" y="25"/>
                      <a:pt x="111" y="14"/>
                      <a:pt x="111" y="12"/>
                    </a:cubicBezTo>
                    <a:cubicBezTo>
                      <a:pt x="112" y="8"/>
                      <a:pt x="112" y="4"/>
                      <a:pt x="1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95" name="îślïḋé">
                <a:extLst>
                  <a:ext uri="{FF2B5EF4-FFF2-40B4-BE49-F238E27FC236}">
                    <a16:creationId xmlns:a16="http://schemas.microsoft.com/office/drawing/2014/main" id="{21434E40-DF78-B657-C3DE-AAF683CD6407}"/>
                  </a:ext>
                </a:extLst>
              </p:cNvPr>
              <p:cNvSpPr/>
              <p:nvPr/>
            </p:nvSpPr>
            <p:spPr bwMode="auto">
              <a:xfrm>
                <a:off x="1541" y="1841"/>
                <a:ext cx="320" cy="75"/>
              </a:xfrm>
              <a:custGeom>
                <a:avLst/>
                <a:gdLst>
                  <a:gd name="T0" fmla="*/ 43 w 167"/>
                  <a:gd name="T1" fmla="*/ 0 h 39"/>
                  <a:gd name="T2" fmla="*/ 57 w 167"/>
                  <a:gd name="T3" fmla="*/ 0 h 39"/>
                  <a:gd name="T4" fmla="*/ 56 w 167"/>
                  <a:gd name="T5" fmla="*/ 39 h 39"/>
                  <a:gd name="T6" fmla="*/ 5 w 167"/>
                  <a:gd name="T7" fmla="*/ 39 h 39"/>
                  <a:gd name="T8" fmla="*/ 11 w 167"/>
                  <a:gd name="T9" fmla="*/ 14 h 39"/>
                  <a:gd name="T10" fmla="*/ 39 w 167"/>
                  <a:gd name="T11" fmla="*/ 17 h 39"/>
                  <a:gd name="T12" fmla="*/ 43 w 167"/>
                  <a:gd name="T13" fmla="*/ 0 h 39"/>
                  <a:gd name="T14" fmla="*/ 112 w 167"/>
                  <a:gd name="T15" fmla="*/ 0 h 39"/>
                  <a:gd name="T16" fmla="*/ 167 w 167"/>
                  <a:gd name="T17" fmla="*/ 0 h 39"/>
                  <a:gd name="T18" fmla="*/ 154 w 167"/>
                  <a:gd name="T19" fmla="*/ 39 h 39"/>
                  <a:gd name="T20" fmla="*/ 112 w 167"/>
                  <a:gd name="T21" fmla="*/ 39 h 39"/>
                  <a:gd name="T22" fmla="*/ 111 w 167"/>
                  <a:gd name="T23" fmla="*/ 9 h 39"/>
                  <a:gd name="T24" fmla="*/ 112 w 167"/>
                  <a:gd name="T25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7" h="39">
                    <a:moveTo>
                      <a:pt x="43" y="0"/>
                    </a:moveTo>
                    <a:cubicBezTo>
                      <a:pt x="57" y="0"/>
                      <a:pt x="57" y="0"/>
                      <a:pt x="57" y="0"/>
                    </a:cubicBezTo>
                    <a:cubicBezTo>
                      <a:pt x="55" y="13"/>
                      <a:pt x="58" y="24"/>
                      <a:pt x="56" y="39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0" y="25"/>
                      <a:pt x="0" y="17"/>
                      <a:pt x="11" y="14"/>
                    </a:cubicBezTo>
                    <a:cubicBezTo>
                      <a:pt x="23" y="10"/>
                      <a:pt x="33" y="10"/>
                      <a:pt x="39" y="17"/>
                    </a:cubicBezTo>
                    <a:cubicBezTo>
                      <a:pt x="42" y="21"/>
                      <a:pt x="43" y="10"/>
                      <a:pt x="43" y="0"/>
                    </a:cubicBezTo>
                    <a:close/>
                    <a:moveTo>
                      <a:pt x="112" y="0"/>
                    </a:moveTo>
                    <a:cubicBezTo>
                      <a:pt x="167" y="0"/>
                      <a:pt x="167" y="0"/>
                      <a:pt x="167" y="0"/>
                    </a:cubicBezTo>
                    <a:cubicBezTo>
                      <a:pt x="166" y="8"/>
                      <a:pt x="156" y="28"/>
                      <a:pt x="154" y="39"/>
                    </a:cubicBezTo>
                    <a:cubicBezTo>
                      <a:pt x="112" y="39"/>
                      <a:pt x="112" y="39"/>
                      <a:pt x="112" y="39"/>
                    </a:cubicBezTo>
                    <a:cubicBezTo>
                      <a:pt x="111" y="23"/>
                      <a:pt x="111" y="11"/>
                      <a:pt x="111" y="9"/>
                    </a:cubicBezTo>
                    <a:cubicBezTo>
                      <a:pt x="112" y="6"/>
                      <a:pt x="112" y="3"/>
                      <a:pt x="1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96" name="ïśḷîḍê">
                <a:extLst>
                  <a:ext uri="{FF2B5EF4-FFF2-40B4-BE49-F238E27FC236}">
                    <a16:creationId xmlns:a16="http://schemas.microsoft.com/office/drawing/2014/main" id="{49A79DD5-8A38-FF53-7C78-8272C116BB06}"/>
                  </a:ext>
                </a:extLst>
              </p:cNvPr>
              <p:cNvSpPr/>
              <p:nvPr/>
            </p:nvSpPr>
            <p:spPr bwMode="auto">
              <a:xfrm>
                <a:off x="1539" y="1847"/>
                <a:ext cx="320" cy="72"/>
              </a:xfrm>
              <a:custGeom>
                <a:avLst/>
                <a:gdLst>
                  <a:gd name="T0" fmla="*/ 44 w 167"/>
                  <a:gd name="T1" fmla="*/ 0 h 38"/>
                  <a:gd name="T2" fmla="*/ 58 w 167"/>
                  <a:gd name="T3" fmla="*/ 0 h 38"/>
                  <a:gd name="T4" fmla="*/ 57 w 167"/>
                  <a:gd name="T5" fmla="*/ 38 h 38"/>
                  <a:gd name="T6" fmla="*/ 7 w 167"/>
                  <a:gd name="T7" fmla="*/ 38 h 38"/>
                  <a:gd name="T8" fmla="*/ 12 w 167"/>
                  <a:gd name="T9" fmla="*/ 11 h 38"/>
                  <a:gd name="T10" fmla="*/ 40 w 167"/>
                  <a:gd name="T11" fmla="*/ 14 h 38"/>
                  <a:gd name="T12" fmla="*/ 44 w 167"/>
                  <a:gd name="T13" fmla="*/ 0 h 38"/>
                  <a:gd name="T14" fmla="*/ 113 w 167"/>
                  <a:gd name="T15" fmla="*/ 0 h 38"/>
                  <a:gd name="T16" fmla="*/ 167 w 167"/>
                  <a:gd name="T17" fmla="*/ 0 h 38"/>
                  <a:gd name="T18" fmla="*/ 155 w 167"/>
                  <a:gd name="T19" fmla="*/ 38 h 38"/>
                  <a:gd name="T20" fmla="*/ 113 w 167"/>
                  <a:gd name="T21" fmla="*/ 38 h 38"/>
                  <a:gd name="T22" fmla="*/ 112 w 167"/>
                  <a:gd name="T23" fmla="*/ 6 h 38"/>
                  <a:gd name="T24" fmla="*/ 113 w 167"/>
                  <a:gd name="T25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7" h="38">
                    <a:moveTo>
                      <a:pt x="44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6" y="12"/>
                      <a:pt x="60" y="23"/>
                      <a:pt x="57" y="38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1" y="24"/>
                      <a:pt x="0" y="14"/>
                      <a:pt x="12" y="11"/>
                    </a:cubicBezTo>
                    <a:cubicBezTo>
                      <a:pt x="24" y="7"/>
                      <a:pt x="34" y="7"/>
                      <a:pt x="40" y="14"/>
                    </a:cubicBezTo>
                    <a:cubicBezTo>
                      <a:pt x="43" y="18"/>
                      <a:pt x="44" y="9"/>
                      <a:pt x="44" y="0"/>
                    </a:cubicBezTo>
                    <a:close/>
                    <a:moveTo>
                      <a:pt x="113" y="0"/>
                    </a:moveTo>
                    <a:cubicBezTo>
                      <a:pt x="167" y="0"/>
                      <a:pt x="167" y="0"/>
                      <a:pt x="167" y="0"/>
                    </a:cubicBezTo>
                    <a:cubicBezTo>
                      <a:pt x="165" y="10"/>
                      <a:pt x="155" y="29"/>
                      <a:pt x="155" y="38"/>
                    </a:cubicBezTo>
                    <a:cubicBezTo>
                      <a:pt x="113" y="38"/>
                      <a:pt x="113" y="38"/>
                      <a:pt x="113" y="38"/>
                    </a:cubicBezTo>
                    <a:cubicBezTo>
                      <a:pt x="112" y="21"/>
                      <a:pt x="112" y="8"/>
                      <a:pt x="112" y="6"/>
                    </a:cubicBezTo>
                    <a:cubicBezTo>
                      <a:pt x="113" y="4"/>
                      <a:pt x="113" y="2"/>
                      <a:pt x="11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97" name="ïṩḷîḍê">
                <a:extLst>
                  <a:ext uri="{FF2B5EF4-FFF2-40B4-BE49-F238E27FC236}">
                    <a16:creationId xmlns:a16="http://schemas.microsoft.com/office/drawing/2014/main" id="{47FF47E6-DA83-FE70-3126-6AAB97741FA2}"/>
                  </a:ext>
                </a:extLst>
              </p:cNvPr>
              <p:cNvSpPr/>
              <p:nvPr/>
            </p:nvSpPr>
            <p:spPr bwMode="auto">
              <a:xfrm>
                <a:off x="1539" y="1851"/>
                <a:ext cx="320" cy="74"/>
              </a:xfrm>
              <a:custGeom>
                <a:avLst/>
                <a:gdLst>
                  <a:gd name="T0" fmla="*/ 44 w 167"/>
                  <a:gd name="T1" fmla="*/ 0 h 39"/>
                  <a:gd name="T2" fmla="*/ 58 w 167"/>
                  <a:gd name="T3" fmla="*/ 0 h 39"/>
                  <a:gd name="T4" fmla="*/ 56 w 167"/>
                  <a:gd name="T5" fmla="*/ 37 h 39"/>
                  <a:gd name="T6" fmla="*/ 56 w 167"/>
                  <a:gd name="T7" fmla="*/ 39 h 39"/>
                  <a:gd name="T8" fmla="*/ 8 w 167"/>
                  <a:gd name="T9" fmla="*/ 39 h 39"/>
                  <a:gd name="T10" fmla="*/ 7 w 167"/>
                  <a:gd name="T11" fmla="*/ 37 h 39"/>
                  <a:gd name="T12" fmla="*/ 12 w 167"/>
                  <a:gd name="T13" fmla="*/ 9 h 39"/>
                  <a:gd name="T14" fmla="*/ 40 w 167"/>
                  <a:gd name="T15" fmla="*/ 12 h 39"/>
                  <a:gd name="T16" fmla="*/ 44 w 167"/>
                  <a:gd name="T17" fmla="*/ 0 h 39"/>
                  <a:gd name="T18" fmla="*/ 113 w 167"/>
                  <a:gd name="T19" fmla="*/ 0 h 39"/>
                  <a:gd name="T20" fmla="*/ 167 w 167"/>
                  <a:gd name="T21" fmla="*/ 0 h 39"/>
                  <a:gd name="T22" fmla="*/ 154 w 167"/>
                  <a:gd name="T23" fmla="*/ 38 h 39"/>
                  <a:gd name="T24" fmla="*/ 154 w 167"/>
                  <a:gd name="T25" fmla="*/ 39 h 39"/>
                  <a:gd name="T26" fmla="*/ 113 w 167"/>
                  <a:gd name="T27" fmla="*/ 39 h 39"/>
                  <a:gd name="T28" fmla="*/ 112 w 167"/>
                  <a:gd name="T29" fmla="*/ 4 h 39"/>
                  <a:gd name="T30" fmla="*/ 113 w 167"/>
                  <a:gd name="T31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7" h="39">
                    <a:moveTo>
                      <a:pt x="44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7" y="12"/>
                      <a:pt x="60" y="23"/>
                      <a:pt x="56" y="37"/>
                    </a:cubicBezTo>
                    <a:cubicBezTo>
                      <a:pt x="56" y="38"/>
                      <a:pt x="56" y="38"/>
                      <a:pt x="56" y="39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8" y="38"/>
                      <a:pt x="7" y="38"/>
                      <a:pt x="7" y="37"/>
                    </a:cubicBezTo>
                    <a:cubicBezTo>
                      <a:pt x="1" y="22"/>
                      <a:pt x="0" y="12"/>
                      <a:pt x="12" y="9"/>
                    </a:cubicBezTo>
                    <a:cubicBezTo>
                      <a:pt x="24" y="5"/>
                      <a:pt x="34" y="5"/>
                      <a:pt x="40" y="12"/>
                    </a:cubicBezTo>
                    <a:cubicBezTo>
                      <a:pt x="43" y="15"/>
                      <a:pt x="44" y="8"/>
                      <a:pt x="44" y="0"/>
                    </a:cubicBezTo>
                    <a:close/>
                    <a:moveTo>
                      <a:pt x="113" y="0"/>
                    </a:moveTo>
                    <a:cubicBezTo>
                      <a:pt x="167" y="0"/>
                      <a:pt x="167" y="0"/>
                      <a:pt x="167" y="0"/>
                    </a:cubicBezTo>
                    <a:cubicBezTo>
                      <a:pt x="164" y="12"/>
                      <a:pt x="154" y="30"/>
                      <a:pt x="154" y="38"/>
                    </a:cubicBezTo>
                    <a:cubicBezTo>
                      <a:pt x="154" y="39"/>
                      <a:pt x="154" y="39"/>
                      <a:pt x="154" y="39"/>
                    </a:cubicBezTo>
                    <a:cubicBezTo>
                      <a:pt x="113" y="39"/>
                      <a:pt x="113" y="39"/>
                      <a:pt x="113" y="39"/>
                    </a:cubicBezTo>
                    <a:cubicBezTo>
                      <a:pt x="112" y="21"/>
                      <a:pt x="112" y="7"/>
                      <a:pt x="112" y="4"/>
                    </a:cubicBezTo>
                    <a:cubicBezTo>
                      <a:pt x="113" y="3"/>
                      <a:pt x="113" y="1"/>
                      <a:pt x="11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98" name="ïSliḑè">
                <a:extLst>
                  <a:ext uri="{FF2B5EF4-FFF2-40B4-BE49-F238E27FC236}">
                    <a16:creationId xmlns:a16="http://schemas.microsoft.com/office/drawing/2014/main" id="{9281836C-6339-FE7D-6E0A-857A99C8EEBD}"/>
                  </a:ext>
                </a:extLst>
              </p:cNvPr>
              <p:cNvSpPr/>
              <p:nvPr/>
            </p:nvSpPr>
            <p:spPr bwMode="auto">
              <a:xfrm>
                <a:off x="1539" y="1856"/>
                <a:ext cx="318" cy="75"/>
              </a:xfrm>
              <a:custGeom>
                <a:avLst/>
                <a:gdLst>
                  <a:gd name="T0" fmla="*/ 44 w 166"/>
                  <a:gd name="T1" fmla="*/ 0 h 39"/>
                  <a:gd name="T2" fmla="*/ 57 w 166"/>
                  <a:gd name="T3" fmla="*/ 0 h 39"/>
                  <a:gd name="T4" fmla="*/ 56 w 166"/>
                  <a:gd name="T5" fmla="*/ 34 h 39"/>
                  <a:gd name="T6" fmla="*/ 56 w 166"/>
                  <a:gd name="T7" fmla="*/ 39 h 39"/>
                  <a:gd name="T8" fmla="*/ 9 w 166"/>
                  <a:gd name="T9" fmla="*/ 39 h 39"/>
                  <a:gd name="T10" fmla="*/ 7 w 166"/>
                  <a:gd name="T11" fmla="*/ 34 h 39"/>
                  <a:gd name="T12" fmla="*/ 12 w 166"/>
                  <a:gd name="T13" fmla="*/ 6 h 39"/>
                  <a:gd name="T14" fmla="*/ 40 w 166"/>
                  <a:gd name="T15" fmla="*/ 9 h 39"/>
                  <a:gd name="T16" fmla="*/ 44 w 166"/>
                  <a:gd name="T17" fmla="*/ 0 h 39"/>
                  <a:gd name="T18" fmla="*/ 112 w 166"/>
                  <a:gd name="T19" fmla="*/ 0 h 39"/>
                  <a:gd name="T20" fmla="*/ 166 w 166"/>
                  <a:gd name="T21" fmla="*/ 0 h 39"/>
                  <a:gd name="T22" fmla="*/ 154 w 166"/>
                  <a:gd name="T23" fmla="*/ 35 h 39"/>
                  <a:gd name="T24" fmla="*/ 155 w 166"/>
                  <a:gd name="T25" fmla="*/ 39 h 39"/>
                  <a:gd name="T26" fmla="*/ 113 w 166"/>
                  <a:gd name="T27" fmla="*/ 39 h 39"/>
                  <a:gd name="T28" fmla="*/ 112 w 166"/>
                  <a:gd name="T29" fmla="*/ 1 h 39"/>
                  <a:gd name="T30" fmla="*/ 112 w 166"/>
                  <a:gd name="T31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6" h="39">
                    <a:moveTo>
                      <a:pt x="44" y="0"/>
                    </a:moveTo>
                    <a:cubicBezTo>
                      <a:pt x="57" y="0"/>
                      <a:pt x="57" y="0"/>
                      <a:pt x="57" y="0"/>
                    </a:cubicBezTo>
                    <a:cubicBezTo>
                      <a:pt x="57" y="11"/>
                      <a:pt x="59" y="21"/>
                      <a:pt x="56" y="34"/>
                    </a:cubicBezTo>
                    <a:cubicBezTo>
                      <a:pt x="56" y="35"/>
                      <a:pt x="56" y="37"/>
                      <a:pt x="56" y="39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8" y="37"/>
                      <a:pt x="8" y="36"/>
                      <a:pt x="7" y="34"/>
                    </a:cubicBezTo>
                    <a:cubicBezTo>
                      <a:pt x="1" y="19"/>
                      <a:pt x="0" y="9"/>
                      <a:pt x="12" y="6"/>
                    </a:cubicBezTo>
                    <a:cubicBezTo>
                      <a:pt x="24" y="2"/>
                      <a:pt x="34" y="2"/>
                      <a:pt x="40" y="9"/>
                    </a:cubicBezTo>
                    <a:cubicBezTo>
                      <a:pt x="43" y="12"/>
                      <a:pt x="43" y="7"/>
                      <a:pt x="44" y="0"/>
                    </a:cubicBezTo>
                    <a:close/>
                    <a:moveTo>
                      <a:pt x="112" y="0"/>
                    </a:moveTo>
                    <a:cubicBezTo>
                      <a:pt x="166" y="0"/>
                      <a:pt x="166" y="0"/>
                      <a:pt x="166" y="0"/>
                    </a:cubicBezTo>
                    <a:cubicBezTo>
                      <a:pt x="162" y="11"/>
                      <a:pt x="154" y="28"/>
                      <a:pt x="154" y="35"/>
                    </a:cubicBezTo>
                    <a:cubicBezTo>
                      <a:pt x="154" y="36"/>
                      <a:pt x="154" y="38"/>
                      <a:pt x="155" y="39"/>
                    </a:cubicBezTo>
                    <a:cubicBezTo>
                      <a:pt x="113" y="39"/>
                      <a:pt x="113" y="39"/>
                      <a:pt x="113" y="39"/>
                    </a:cubicBezTo>
                    <a:cubicBezTo>
                      <a:pt x="112" y="19"/>
                      <a:pt x="112" y="4"/>
                      <a:pt x="112" y="1"/>
                    </a:cubicBezTo>
                    <a:lnTo>
                      <a:pt x="1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99" name="isḷiďé">
                <a:extLst>
                  <a:ext uri="{FF2B5EF4-FFF2-40B4-BE49-F238E27FC236}">
                    <a16:creationId xmlns:a16="http://schemas.microsoft.com/office/drawing/2014/main" id="{E6FB3114-A19E-ECF3-ACC6-C270C1AFB556}"/>
                  </a:ext>
                </a:extLst>
              </p:cNvPr>
              <p:cNvSpPr/>
              <p:nvPr/>
            </p:nvSpPr>
            <p:spPr bwMode="auto">
              <a:xfrm>
                <a:off x="1539" y="1860"/>
                <a:ext cx="316" cy="77"/>
              </a:xfrm>
              <a:custGeom>
                <a:avLst/>
                <a:gdLst>
                  <a:gd name="T0" fmla="*/ 44 w 165"/>
                  <a:gd name="T1" fmla="*/ 1 h 40"/>
                  <a:gd name="T2" fmla="*/ 57 w 165"/>
                  <a:gd name="T3" fmla="*/ 1 h 40"/>
                  <a:gd name="T4" fmla="*/ 56 w 165"/>
                  <a:gd name="T5" fmla="*/ 32 h 40"/>
                  <a:gd name="T6" fmla="*/ 56 w 165"/>
                  <a:gd name="T7" fmla="*/ 40 h 40"/>
                  <a:gd name="T8" fmla="*/ 11 w 165"/>
                  <a:gd name="T9" fmla="*/ 40 h 40"/>
                  <a:gd name="T10" fmla="*/ 7 w 165"/>
                  <a:gd name="T11" fmla="*/ 32 h 40"/>
                  <a:gd name="T12" fmla="*/ 12 w 165"/>
                  <a:gd name="T13" fmla="*/ 4 h 40"/>
                  <a:gd name="T14" fmla="*/ 40 w 165"/>
                  <a:gd name="T15" fmla="*/ 7 h 40"/>
                  <a:gd name="T16" fmla="*/ 44 w 165"/>
                  <a:gd name="T17" fmla="*/ 1 h 40"/>
                  <a:gd name="T18" fmla="*/ 112 w 165"/>
                  <a:gd name="T19" fmla="*/ 1 h 40"/>
                  <a:gd name="T20" fmla="*/ 165 w 165"/>
                  <a:gd name="T21" fmla="*/ 1 h 40"/>
                  <a:gd name="T22" fmla="*/ 154 w 165"/>
                  <a:gd name="T23" fmla="*/ 33 h 40"/>
                  <a:gd name="T24" fmla="*/ 155 w 165"/>
                  <a:gd name="T25" fmla="*/ 40 h 40"/>
                  <a:gd name="T26" fmla="*/ 113 w 165"/>
                  <a:gd name="T27" fmla="*/ 40 h 40"/>
                  <a:gd name="T28" fmla="*/ 112 w 165"/>
                  <a:gd name="T29" fmla="*/ 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5" h="40">
                    <a:moveTo>
                      <a:pt x="44" y="1"/>
                    </a:moveTo>
                    <a:cubicBezTo>
                      <a:pt x="57" y="1"/>
                      <a:pt x="57" y="1"/>
                      <a:pt x="57" y="1"/>
                    </a:cubicBezTo>
                    <a:cubicBezTo>
                      <a:pt x="57" y="11"/>
                      <a:pt x="59" y="20"/>
                      <a:pt x="56" y="32"/>
                    </a:cubicBezTo>
                    <a:cubicBezTo>
                      <a:pt x="56" y="34"/>
                      <a:pt x="56" y="36"/>
                      <a:pt x="56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9" y="37"/>
                      <a:pt x="8" y="35"/>
                      <a:pt x="7" y="32"/>
                    </a:cubicBezTo>
                    <a:cubicBezTo>
                      <a:pt x="1" y="17"/>
                      <a:pt x="0" y="7"/>
                      <a:pt x="12" y="4"/>
                    </a:cubicBezTo>
                    <a:cubicBezTo>
                      <a:pt x="24" y="0"/>
                      <a:pt x="34" y="0"/>
                      <a:pt x="40" y="7"/>
                    </a:cubicBezTo>
                    <a:cubicBezTo>
                      <a:pt x="42" y="10"/>
                      <a:pt x="43" y="6"/>
                      <a:pt x="44" y="1"/>
                    </a:cubicBezTo>
                    <a:close/>
                    <a:moveTo>
                      <a:pt x="112" y="1"/>
                    </a:moveTo>
                    <a:cubicBezTo>
                      <a:pt x="165" y="1"/>
                      <a:pt x="165" y="1"/>
                      <a:pt x="165" y="1"/>
                    </a:cubicBezTo>
                    <a:cubicBezTo>
                      <a:pt x="161" y="12"/>
                      <a:pt x="154" y="26"/>
                      <a:pt x="154" y="33"/>
                    </a:cubicBezTo>
                    <a:cubicBezTo>
                      <a:pt x="154" y="35"/>
                      <a:pt x="155" y="38"/>
                      <a:pt x="155" y="40"/>
                    </a:cubicBezTo>
                    <a:cubicBezTo>
                      <a:pt x="113" y="40"/>
                      <a:pt x="113" y="40"/>
                      <a:pt x="113" y="40"/>
                    </a:cubicBezTo>
                    <a:cubicBezTo>
                      <a:pt x="112" y="21"/>
                      <a:pt x="112" y="7"/>
                      <a:pt x="11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00" name="îṡlîḓé">
                <a:extLst>
                  <a:ext uri="{FF2B5EF4-FFF2-40B4-BE49-F238E27FC236}">
                    <a16:creationId xmlns:a16="http://schemas.microsoft.com/office/drawing/2014/main" id="{46D278B2-AC93-70BA-94CC-057C838396FA}"/>
                  </a:ext>
                </a:extLst>
              </p:cNvPr>
              <p:cNvSpPr/>
              <p:nvPr/>
            </p:nvSpPr>
            <p:spPr bwMode="auto">
              <a:xfrm>
                <a:off x="1539" y="1868"/>
                <a:ext cx="314" cy="73"/>
              </a:xfrm>
              <a:custGeom>
                <a:avLst/>
                <a:gdLst>
                  <a:gd name="T0" fmla="*/ 13 w 164"/>
                  <a:gd name="T1" fmla="*/ 0 h 38"/>
                  <a:gd name="T2" fmla="*/ 35 w 164"/>
                  <a:gd name="T3" fmla="*/ 0 h 38"/>
                  <a:gd name="T4" fmla="*/ 40 w 164"/>
                  <a:gd name="T5" fmla="*/ 3 h 38"/>
                  <a:gd name="T6" fmla="*/ 43 w 164"/>
                  <a:gd name="T7" fmla="*/ 0 h 38"/>
                  <a:gd name="T8" fmla="*/ 57 w 164"/>
                  <a:gd name="T9" fmla="*/ 0 h 38"/>
                  <a:gd name="T10" fmla="*/ 56 w 164"/>
                  <a:gd name="T11" fmla="*/ 28 h 38"/>
                  <a:gd name="T12" fmla="*/ 56 w 164"/>
                  <a:gd name="T13" fmla="*/ 38 h 38"/>
                  <a:gd name="T14" fmla="*/ 12 w 164"/>
                  <a:gd name="T15" fmla="*/ 38 h 38"/>
                  <a:gd name="T16" fmla="*/ 7 w 164"/>
                  <a:gd name="T17" fmla="*/ 28 h 38"/>
                  <a:gd name="T18" fmla="*/ 12 w 164"/>
                  <a:gd name="T19" fmla="*/ 0 h 38"/>
                  <a:gd name="T20" fmla="*/ 13 w 164"/>
                  <a:gd name="T21" fmla="*/ 0 h 38"/>
                  <a:gd name="T22" fmla="*/ 112 w 164"/>
                  <a:gd name="T23" fmla="*/ 0 h 38"/>
                  <a:gd name="T24" fmla="*/ 164 w 164"/>
                  <a:gd name="T25" fmla="*/ 0 h 38"/>
                  <a:gd name="T26" fmla="*/ 154 w 164"/>
                  <a:gd name="T27" fmla="*/ 29 h 38"/>
                  <a:gd name="T28" fmla="*/ 155 w 164"/>
                  <a:gd name="T29" fmla="*/ 38 h 38"/>
                  <a:gd name="T30" fmla="*/ 113 w 164"/>
                  <a:gd name="T31" fmla="*/ 38 h 38"/>
                  <a:gd name="T32" fmla="*/ 112 w 164"/>
                  <a:gd name="T3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4" h="38">
                    <a:moveTo>
                      <a:pt x="13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7" y="0"/>
                      <a:pt x="39" y="2"/>
                      <a:pt x="40" y="3"/>
                    </a:cubicBezTo>
                    <a:cubicBezTo>
                      <a:pt x="42" y="5"/>
                      <a:pt x="43" y="3"/>
                      <a:pt x="43" y="0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58" y="8"/>
                      <a:pt x="59" y="17"/>
                      <a:pt x="56" y="28"/>
                    </a:cubicBezTo>
                    <a:cubicBezTo>
                      <a:pt x="56" y="30"/>
                      <a:pt x="56" y="34"/>
                      <a:pt x="56" y="38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1" y="36"/>
                      <a:pt x="9" y="32"/>
                      <a:pt x="7" y="28"/>
                    </a:cubicBezTo>
                    <a:cubicBezTo>
                      <a:pt x="1" y="13"/>
                      <a:pt x="0" y="3"/>
                      <a:pt x="12" y="0"/>
                    </a:cubicBezTo>
                    <a:cubicBezTo>
                      <a:pt x="12" y="0"/>
                      <a:pt x="13" y="0"/>
                      <a:pt x="13" y="0"/>
                    </a:cubicBezTo>
                    <a:close/>
                    <a:moveTo>
                      <a:pt x="112" y="0"/>
                    </a:moveTo>
                    <a:cubicBezTo>
                      <a:pt x="164" y="0"/>
                      <a:pt x="164" y="0"/>
                      <a:pt x="164" y="0"/>
                    </a:cubicBezTo>
                    <a:cubicBezTo>
                      <a:pt x="160" y="10"/>
                      <a:pt x="154" y="23"/>
                      <a:pt x="154" y="29"/>
                    </a:cubicBezTo>
                    <a:cubicBezTo>
                      <a:pt x="154" y="33"/>
                      <a:pt x="155" y="35"/>
                      <a:pt x="155" y="38"/>
                    </a:cubicBezTo>
                    <a:cubicBezTo>
                      <a:pt x="113" y="38"/>
                      <a:pt x="113" y="38"/>
                      <a:pt x="113" y="38"/>
                    </a:cubicBezTo>
                    <a:cubicBezTo>
                      <a:pt x="112" y="21"/>
                      <a:pt x="112" y="7"/>
                      <a:pt x="1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01" name="íṣļiḍê">
                <a:extLst>
                  <a:ext uri="{FF2B5EF4-FFF2-40B4-BE49-F238E27FC236}">
                    <a16:creationId xmlns:a16="http://schemas.microsoft.com/office/drawing/2014/main" id="{059D6D87-0042-F7C6-6878-51BB95983DCA}"/>
                  </a:ext>
                </a:extLst>
              </p:cNvPr>
              <p:cNvSpPr/>
              <p:nvPr/>
            </p:nvSpPr>
            <p:spPr bwMode="auto">
              <a:xfrm>
                <a:off x="1539" y="1872"/>
                <a:ext cx="312" cy="74"/>
              </a:xfrm>
              <a:custGeom>
                <a:avLst/>
                <a:gdLst>
                  <a:gd name="T0" fmla="*/ 7 w 163"/>
                  <a:gd name="T1" fmla="*/ 0 h 39"/>
                  <a:gd name="T2" fmla="*/ 39 w 163"/>
                  <a:gd name="T3" fmla="*/ 0 h 39"/>
                  <a:gd name="T4" fmla="*/ 40 w 163"/>
                  <a:gd name="T5" fmla="*/ 1 h 39"/>
                  <a:gd name="T6" fmla="*/ 43 w 163"/>
                  <a:gd name="T7" fmla="*/ 0 h 39"/>
                  <a:gd name="T8" fmla="*/ 58 w 163"/>
                  <a:gd name="T9" fmla="*/ 0 h 39"/>
                  <a:gd name="T10" fmla="*/ 56 w 163"/>
                  <a:gd name="T11" fmla="*/ 26 h 39"/>
                  <a:gd name="T12" fmla="*/ 56 w 163"/>
                  <a:gd name="T13" fmla="*/ 39 h 39"/>
                  <a:gd name="T14" fmla="*/ 14 w 163"/>
                  <a:gd name="T15" fmla="*/ 39 h 39"/>
                  <a:gd name="T16" fmla="*/ 7 w 163"/>
                  <a:gd name="T17" fmla="*/ 26 h 39"/>
                  <a:gd name="T18" fmla="*/ 7 w 163"/>
                  <a:gd name="T19" fmla="*/ 0 h 39"/>
                  <a:gd name="T20" fmla="*/ 112 w 163"/>
                  <a:gd name="T21" fmla="*/ 0 h 39"/>
                  <a:gd name="T22" fmla="*/ 163 w 163"/>
                  <a:gd name="T23" fmla="*/ 0 h 39"/>
                  <a:gd name="T24" fmla="*/ 154 w 163"/>
                  <a:gd name="T25" fmla="*/ 27 h 39"/>
                  <a:gd name="T26" fmla="*/ 156 w 163"/>
                  <a:gd name="T27" fmla="*/ 39 h 39"/>
                  <a:gd name="T28" fmla="*/ 113 w 163"/>
                  <a:gd name="T29" fmla="*/ 39 h 39"/>
                  <a:gd name="T30" fmla="*/ 112 w 163"/>
                  <a:gd name="T31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3" h="39">
                    <a:moveTo>
                      <a:pt x="7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39" y="1"/>
                      <a:pt x="40" y="1"/>
                      <a:pt x="40" y="1"/>
                    </a:cubicBezTo>
                    <a:cubicBezTo>
                      <a:pt x="41" y="3"/>
                      <a:pt x="42" y="2"/>
                      <a:pt x="43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58" y="8"/>
                      <a:pt x="59" y="16"/>
                      <a:pt x="56" y="26"/>
                    </a:cubicBezTo>
                    <a:cubicBezTo>
                      <a:pt x="56" y="28"/>
                      <a:pt x="56" y="33"/>
                      <a:pt x="56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2" y="36"/>
                      <a:pt x="9" y="32"/>
                      <a:pt x="7" y="26"/>
                    </a:cubicBezTo>
                    <a:cubicBezTo>
                      <a:pt x="2" y="13"/>
                      <a:pt x="0" y="5"/>
                      <a:pt x="7" y="0"/>
                    </a:cubicBezTo>
                    <a:close/>
                    <a:moveTo>
                      <a:pt x="112" y="0"/>
                    </a:moveTo>
                    <a:cubicBezTo>
                      <a:pt x="163" y="0"/>
                      <a:pt x="163" y="0"/>
                      <a:pt x="163" y="0"/>
                    </a:cubicBezTo>
                    <a:cubicBezTo>
                      <a:pt x="159" y="10"/>
                      <a:pt x="154" y="21"/>
                      <a:pt x="154" y="27"/>
                    </a:cubicBezTo>
                    <a:cubicBezTo>
                      <a:pt x="154" y="32"/>
                      <a:pt x="155" y="35"/>
                      <a:pt x="156" y="39"/>
                    </a:cubicBezTo>
                    <a:cubicBezTo>
                      <a:pt x="113" y="39"/>
                      <a:pt x="113" y="39"/>
                      <a:pt x="113" y="39"/>
                    </a:cubicBezTo>
                    <a:cubicBezTo>
                      <a:pt x="113" y="23"/>
                      <a:pt x="112" y="9"/>
                      <a:pt x="1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02" name="ïśľïḋê">
                <a:extLst>
                  <a:ext uri="{FF2B5EF4-FFF2-40B4-BE49-F238E27FC236}">
                    <a16:creationId xmlns:a16="http://schemas.microsoft.com/office/drawing/2014/main" id="{A156C316-2EB3-7C0C-57FD-FFEE76B26E2B}"/>
                  </a:ext>
                </a:extLst>
              </p:cNvPr>
              <p:cNvSpPr/>
              <p:nvPr/>
            </p:nvSpPr>
            <p:spPr bwMode="auto">
              <a:xfrm>
                <a:off x="1541" y="1877"/>
                <a:ext cx="308" cy="75"/>
              </a:xfrm>
              <a:custGeom>
                <a:avLst/>
                <a:gdLst>
                  <a:gd name="T0" fmla="*/ 3 w 161"/>
                  <a:gd name="T1" fmla="*/ 0 h 39"/>
                  <a:gd name="T2" fmla="*/ 57 w 161"/>
                  <a:gd name="T3" fmla="*/ 0 h 39"/>
                  <a:gd name="T4" fmla="*/ 55 w 161"/>
                  <a:gd name="T5" fmla="*/ 23 h 39"/>
                  <a:gd name="T6" fmla="*/ 55 w 161"/>
                  <a:gd name="T7" fmla="*/ 39 h 39"/>
                  <a:gd name="T8" fmla="*/ 15 w 161"/>
                  <a:gd name="T9" fmla="*/ 39 h 39"/>
                  <a:gd name="T10" fmla="*/ 6 w 161"/>
                  <a:gd name="T11" fmla="*/ 23 h 39"/>
                  <a:gd name="T12" fmla="*/ 3 w 161"/>
                  <a:gd name="T13" fmla="*/ 0 h 39"/>
                  <a:gd name="T14" fmla="*/ 111 w 161"/>
                  <a:gd name="T15" fmla="*/ 0 h 39"/>
                  <a:gd name="T16" fmla="*/ 161 w 161"/>
                  <a:gd name="T17" fmla="*/ 0 h 39"/>
                  <a:gd name="T18" fmla="*/ 153 w 161"/>
                  <a:gd name="T19" fmla="*/ 24 h 39"/>
                  <a:gd name="T20" fmla="*/ 156 w 161"/>
                  <a:gd name="T21" fmla="*/ 39 h 39"/>
                  <a:gd name="T22" fmla="*/ 112 w 161"/>
                  <a:gd name="T23" fmla="*/ 39 h 39"/>
                  <a:gd name="T24" fmla="*/ 111 w 161"/>
                  <a:gd name="T25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1" h="39">
                    <a:moveTo>
                      <a:pt x="3" y="0"/>
                    </a:moveTo>
                    <a:cubicBezTo>
                      <a:pt x="57" y="0"/>
                      <a:pt x="57" y="0"/>
                      <a:pt x="57" y="0"/>
                    </a:cubicBezTo>
                    <a:cubicBezTo>
                      <a:pt x="57" y="7"/>
                      <a:pt x="57" y="15"/>
                      <a:pt x="55" y="23"/>
                    </a:cubicBezTo>
                    <a:cubicBezTo>
                      <a:pt x="55" y="26"/>
                      <a:pt x="55" y="31"/>
                      <a:pt x="55" y="39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3" y="36"/>
                      <a:pt x="9" y="31"/>
                      <a:pt x="6" y="23"/>
                    </a:cubicBezTo>
                    <a:cubicBezTo>
                      <a:pt x="2" y="12"/>
                      <a:pt x="0" y="5"/>
                      <a:pt x="3" y="0"/>
                    </a:cubicBezTo>
                    <a:close/>
                    <a:moveTo>
                      <a:pt x="111" y="0"/>
                    </a:moveTo>
                    <a:cubicBezTo>
                      <a:pt x="161" y="0"/>
                      <a:pt x="161" y="0"/>
                      <a:pt x="161" y="0"/>
                    </a:cubicBezTo>
                    <a:cubicBezTo>
                      <a:pt x="157" y="9"/>
                      <a:pt x="153" y="19"/>
                      <a:pt x="153" y="24"/>
                    </a:cubicBezTo>
                    <a:cubicBezTo>
                      <a:pt x="153" y="30"/>
                      <a:pt x="154" y="34"/>
                      <a:pt x="156" y="39"/>
                    </a:cubicBezTo>
                    <a:cubicBezTo>
                      <a:pt x="112" y="39"/>
                      <a:pt x="112" y="39"/>
                      <a:pt x="112" y="39"/>
                    </a:cubicBezTo>
                    <a:cubicBezTo>
                      <a:pt x="112" y="23"/>
                      <a:pt x="111" y="9"/>
                      <a:pt x="1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03" name="iSḷidê">
                <a:extLst>
                  <a:ext uri="{FF2B5EF4-FFF2-40B4-BE49-F238E27FC236}">
                    <a16:creationId xmlns:a16="http://schemas.microsoft.com/office/drawing/2014/main" id="{70809740-5EB3-B71A-DD9B-896F42AD76C2}"/>
                  </a:ext>
                </a:extLst>
              </p:cNvPr>
              <p:cNvSpPr/>
              <p:nvPr/>
            </p:nvSpPr>
            <p:spPr bwMode="auto">
              <a:xfrm>
                <a:off x="1543" y="1883"/>
                <a:ext cx="304" cy="73"/>
              </a:xfrm>
              <a:custGeom>
                <a:avLst/>
                <a:gdLst>
                  <a:gd name="T0" fmla="*/ 1 w 159"/>
                  <a:gd name="T1" fmla="*/ 0 h 38"/>
                  <a:gd name="T2" fmla="*/ 56 w 159"/>
                  <a:gd name="T3" fmla="*/ 0 h 38"/>
                  <a:gd name="T4" fmla="*/ 54 w 159"/>
                  <a:gd name="T5" fmla="*/ 20 h 38"/>
                  <a:gd name="T6" fmla="*/ 54 w 159"/>
                  <a:gd name="T7" fmla="*/ 38 h 38"/>
                  <a:gd name="T8" fmla="*/ 15 w 159"/>
                  <a:gd name="T9" fmla="*/ 38 h 38"/>
                  <a:gd name="T10" fmla="*/ 5 w 159"/>
                  <a:gd name="T11" fmla="*/ 20 h 38"/>
                  <a:gd name="T12" fmla="*/ 1 w 159"/>
                  <a:gd name="T13" fmla="*/ 0 h 38"/>
                  <a:gd name="T14" fmla="*/ 110 w 159"/>
                  <a:gd name="T15" fmla="*/ 0 h 38"/>
                  <a:gd name="T16" fmla="*/ 159 w 159"/>
                  <a:gd name="T17" fmla="*/ 0 h 38"/>
                  <a:gd name="T18" fmla="*/ 152 w 159"/>
                  <a:gd name="T19" fmla="*/ 21 h 38"/>
                  <a:gd name="T20" fmla="*/ 156 w 159"/>
                  <a:gd name="T21" fmla="*/ 38 h 38"/>
                  <a:gd name="T22" fmla="*/ 111 w 159"/>
                  <a:gd name="T23" fmla="*/ 38 h 38"/>
                  <a:gd name="T24" fmla="*/ 110 w 159"/>
                  <a:gd name="T25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9" h="38">
                    <a:moveTo>
                      <a:pt x="1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56" y="6"/>
                      <a:pt x="56" y="13"/>
                      <a:pt x="54" y="20"/>
                    </a:cubicBezTo>
                    <a:cubicBezTo>
                      <a:pt x="54" y="23"/>
                      <a:pt x="54" y="29"/>
                      <a:pt x="54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4" y="35"/>
                      <a:pt x="9" y="31"/>
                      <a:pt x="5" y="20"/>
                    </a:cubicBezTo>
                    <a:cubicBezTo>
                      <a:pt x="1" y="11"/>
                      <a:pt x="0" y="5"/>
                      <a:pt x="1" y="0"/>
                    </a:cubicBezTo>
                    <a:close/>
                    <a:moveTo>
                      <a:pt x="110" y="0"/>
                    </a:moveTo>
                    <a:cubicBezTo>
                      <a:pt x="159" y="0"/>
                      <a:pt x="159" y="0"/>
                      <a:pt x="159" y="0"/>
                    </a:cubicBezTo>
                    <a:cubicBezTo>
                      <a:pt x="156" y="8"/>
                      <a:pt x="152" y="16"/>
                      <a:pt x="152" y="21"/>
                    </a:cubicBezTo>
                    <a:cubicBezTo>
                      <a:pt x="152" y="28"/>
                      <a:pt x="153" y="32"/>
                      <a:pt x="156" y="38"/>
                    </a:cubicBezTo>
                    <a:cubicBezTo>
                      <a:pt x="111" y="38"/>
                      <a:pt x="111" y="38"/>
                      <a:pt x="111" y="38"/>
                    </a:cubicBezTo>
                    <a:cubicBezTo>
                      <a:pt x="111" y="23"/>
                      <a:pt x="110" y="9"/>
                      <a:pt x="1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04" name="iṣļïḓe">
                <a:extLst>
                  <a:ext uri="{FF2B5EF4-FFF2-40B4-BE49-F238E27FC236}">
                    <a16:creationId xmlns:a16="http://schemas.microsoft.com/office/drawing/2014/main" id="{6B35A6D2-F472-27B9-393E-A43BD104A2FC}"/>
                  </a:ext>
                </a:extLst>
              </p:cNvPr>
              <p:cNvSpPr/>
              <p:nvPr/>
            </p:nvSpPr>
            <p:spPr bwMode="auto">
              <a:xfrm>
                <a:off x="1543" y="1887"/>
                <a:ext cx="302" cy="75"/>
              </a:xfrm>
              <a:custGeom>
                <a:avLst/>
                <a:gdLst>
                  <a:gd name="T0" fmla="*/ 1 w 158"/>
                  <a:gd name="T1" fmla="*/ 0 h 39"/>
                  <a:gd name="T2" fmla="*/ 56 w 158"/>
                  <a:gd name="T3" fmla="*/ 0 h 39"/>
                  <a:gd name="T4" fmla="*/ 54 w 158"/>
                  <a:gd name="T5" fmla="*/ 18 h 39"/>
                  <a:gd name="T6" fmla="*/ 54 w 158"/>
                  <a:gd name="T7" fmla="*/ 39 h 39"/>
                  <a:gd name="T8" fmla="*/ 16 w 158"/>
                  <a:gd name="T9" fmla="*/ 39 h 39"/>
                  <a:gd name="T10" fmla="*/ 5 w 158"/>
                  <a:gd name="T11" fmla="*/ 18 h 39"/>
                  <a:gd name="T12" fmla="*/ 1 w 158"/>
                  <a:gd name="T13" fmla="*/ 0 h 39"/>
                  <a:gd name="T14" fmla="*/ 110 w 158"/>
                  <a:gd name="T15" fmla="*/ 0 h 39"/>
                  <a:gd name="T16" fmla="*/ 158 w 158"/>
                  <a:gd name="T17" fmla="*/ 0 h 39"/>
                  <a:gd name="T18" fmla="*/ 152 w 158"/>
                  <a:gd name="T19" fmla="*/ 19 h 39"/>
                  <a:gd name="T20" fmla="*/ 158 w 158"/>
                  <a:gd name="T21" fmla="*/ 39 h 39"/>
                  <a:gd name="T22" fmla="*/ 112 w 158"/>
                  <a:gd name="T23" fmla="*/ 39 h 39"/>
                  <a:gd name="T24" fmla="*/ 110 w 158"/>
                  <a:gd name="T25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39">
                    <a:moveTo>
                      <a:pt x="1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56" y="6"/>
                      <a:pt x="56" y="12"/>
                      <a:pt x="54" y="18"/>
                    </a:cubicBezTo>
                    <a:cubicBezTo>
                      <a:pt x="54" y="21"/>
                      <a:pt x="54" y="29"/>
                      <a:pt x="54" y="39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34"/>
                      <a:pt x="10" y="32"/>
                      <a:pt x="5" y="18"/>
                    </a:cubicBezTo>
                    <a:cubicBezTo>
                      <a:pt x="2" y="11"/>
                      <a:pt x="0" y="5"/>
                      <a:pt x="1" y="0"/>
                    </a:cubicBezTo>
                    <a:close/>
                    <a:moveTo>
                      <a:pt x="110" y="0"/>
                    </a:moveTo>
                    <a:cubicBezTo>
                      <a:pt x="158" y="0"/>
                      <a:pt x="158" y="0"/>
                      <a:pt x="158" y="0"/>
                    </a:cubicBezTo>
                    <a:cubicBezTo>
                      <a:pt x="155" y="8"/>
                      <a:pt x="152" y="15"/>
                      <a:pt x="152" y="19"/>
                    </a:cubicBezTo>
                    <a:cubicBezTo>
                      <a:pt x="152" y="27"/>
                      <a:pt x="153" y="31"/>
                      <a:pt x="158" y="39"/>
                    </a:cubicBezTo>
                    <a:cubicBezTo>
                      <a:pt x="112" y="39"/>
                      <a:pt x="112" y="39"/>
                      <a:pt x="112" y="39"/>
                    </a:cubicBezTo>
                    <a:cubicBezTo>
                      <a:pt x="111" y="24"/>
                      <a:pt x="110" y="10"/>
                      <a:pt x="1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05" name="ïṣliďe">
                <a:extLst>
                  <a:ext uri="{FF2B5EF4-FFF2-40B4-BE49-F238E27FC236}">
                    <a16:creationId xmlns:a16="http://schemas.microsoft.com/office/drawing/2014/main" id="{376DAD0E-2AB0-1346-AAC4-13107645D15D}"/>
                  </a:ext>
                </a:extLst>
              </p:cNvPr>
              <p:cNvSpPr/>
              <p:nvPr/>
            </p:nvSpPr>
            <p:spPr bwMode="auto">
              <a:xfrm>
                <a:off x="1545" y="1893"/>
                <a:ext cx="302" cy="74"/>
              </a:xfrm>
              <a:custGeom>
                <a:avLst/>
                <a:gdLst>
                  <a:gd name="T0" fmla="*/ 0 w 158"/>
                  <a:gd name="T1" fmla="*/ 0 h 39"/>
                  <a:gd name="T2" fmla="*/ 55 w 158"/>
                  <a:gd name="T3" fmla="*/ 0 h 39"/>
                  <a:gd name="T4" fmla="*/ 53 w 158"/>
                  <a:gd name="T5" fmla="*/ 15 h 39"/>
                  <a:gd name="T6" fmla="*/ 53 w 158"/>
                  <a:gd name="T7" fmla="*/ 39 h 39"/>
                  <a:gd name="T8" fmla="*/ 14 w 158"/>
                  <a:gd name="T9" fmla="*/ 39 h 39"/>
                  <a:gd name="T10" fmla="*/ 14 w 158"/>
                  <a:gd name="T11" fmla="*/ 37 h 39"/>
                  <a:gd name="T12" fmla="*/ 4 w 158"/>
                  <a:gd name="T13" fmla="*/ 15 h 39"/>
                  <a:gd name="T14" fmla="*/ 0 w 158"/>
                  <a:gd name="T15" fmla="*/ 0 h 39"/>
                  <a:gd name="T16" fmla="*/ 109 w 158"/>
                  <a:gd name="T17" fmla="*/ 0 h 39"/>
                  <a:gd name="T18" fmla="*/ 156 w 158"/>
                  <a:gd name="T19" fmla="*/ 0 h 39"/>
                  <a:gd name="T20" fmla="*/ 151 w 158"/>
                  <a:gd name="T21" fmla="*/ 16 h 39"/>
                  <a:gd name="T22" fmla="*/ 158 w 158"/>
                  <a:gd name="T23" fmla="*/ 39 h 39"/>
                  <a:gd name="T24" fmla="*/ 111 w 158"/>
                  <a:gd name="T25" fmla="*/ 39 h 39"/>
                  <a:gd name="T26" fmla="*/ 109 w 158"/>
                  <a:gd name="T2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8" h="39">
                    <a:moveTo>
                      <a:pt x="0" y="0"/>
                    </a:moveTo>
                    <a:cubicBezTo>
                      <a:pt x="55" y="0"/>
                      <a:pt x="55" y="0"/>
                      <a:pt x="55" y="0"/>
                    </a:cubicBezTo>
                    <a:cubicBezTo>
                      <a:pt x="55" y="5"/>
                      <a:pt x="55" y="10"/>
                      <a:pt x="53" y="15"/>
                    </a:cubicBezTo>
                    <a:cubicBezTo>
                      <a:pt x="53" y="19"/>
                      <a:pt x="53" y="27"/>
                      <a:pt x="53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38"/>
                      <a:pt x="14" y="38"/>
                      <a:pt x="14" y="37"/>
                    </a:cubicBezTo>
                    <a:cubicBezTo>
                      <a:pt x="16" y="31"/>
                      <a:pt x="10" y="30"/>
                      <a:pt x="4" y="15"/>
                    </a:cubicBezTo>
                    <a:cubicBezTo>
                      <a:pt x="2" y="9"/>
                      <a:pt x="0" y="4"/>
                      <a:pt x="0" y="0"/>
                    </a:cubicBezTo>
                    <a:close/>
                    <a:moveTo>
                      <a:pt x="109" y="0"/>
                    </a:moveTo>
                    <a:cubicBezTo>
                      <a:pt x="156" y="0"/>
                      <a:pt x="156" y="0"/>
                      <a:pt x="156" y="0"/>
                    </a:cubicBezTo>
                    <a:cubicBezTo>
                      <a:pt x="153" y="6"/>
                      <a:pt x="151" y="12"/>
                      <a:pt x="151" y="16"/>
                    </a:cubicBezTo>
                    <a:cubicBezTo>
                      <a:pt x="151" y="25"/>
                      <a:pt x="152" y="28"/>
                      <a:pt x="158" y="39"/>
                    </a:cubicBezTo>
                    <a:cubicBezTo>
                      <a:pt x="111" y="39"/>
                      <a:pt x="111" y="39"/>
                      <a:pt x="111" y="39"/>
                    </a:cubicBezTo>
                    <a:cubicBezTo>
                      <a:pt x="110" y="24"/>
                      <a:pt x="109" y="10"/>
                      <a:pt x="10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06" name="îṡļiḋê">
                <a:extLst>
                  <a:ext uri="{FF2B5EF4-FFF2-40B4-BE49-F238E27FC236}">
                    <a16:creationId xmlns:a16="http://schemas.microsoft.com/office/drawing/2014/main" id="{9C33B700-7D6D-CDDF-4E52-7D52ED2964E7}"/>
                  </a:ext>
                </a:extLst>
              </p:cNvPr>
              <p:cNvSpPr/>
              <p:nvPr/>
            </p:nvSpPr>
            <p:spPr bwMode="auto">
              <a:xfrm>
                <a:off x="1545" y="1898"/>
                <a:ext cx="306" cy="73"/>
              </a:xfrm>
              <a:custGeom>
                <a:avLst/>
                <a:gdLst>
                  <a:gd name="T0" fmla="*/ 0 w 160"/>
                  <a:gd name="T1" fmla="*/ 0 h 38"/>
                  <a:gd name="T2" fmla="*/ 55 w 160"/>
                  <a:gd name="T3" fmla="*/ 0 h 38"/>
                  <a:gd name="T4" fmla="*/ 53 w 160"/>
                  <a:gd name="T5" fmla="*/ 12 h 38"/>
                  <a:gd name="T6" fmla="*/ 53 w 160"/>
                  <a:gd name="T7" fmla="*/ 38 h 38"/>
                  <a:gd name="T8" fmla="*/ 13 w 160"/>
                  <a:gd name="T9" fmla="*/ 38 h 38"/>
                  <a:gd name="T10" fmla="*/ 14 w 160"/>
                  <a:gd name="T11" fmla="*/ 34 h 38"/>
                  <a:gd name="T12" fmla="*/ 4 w 160"/>
                  <a:gd name="T13" fmla="*/ 12 h 38"/>
                  <a:gd name="T14" fmla="*/ 0 w 160"/>
                  <a:gd name="T15" fmla="*/ 0 h 38"/>
                  <a:gd name="T16" fmla="*/ 109 w 160"/>
                  <a:gd name="T17" fmla="*/ 0 h 38"/>
                  <a:gd name="T18" fmla="*/ 155 w 160"/>
                  <a:gd name="T19" fmla="*/ 0 h 38"/>
                  <a:gd name="T20" fmla="*/ 151 w 160"/>
                  <a:gd name="T21" fmla="*/ 13 h 38"/>
                  <a:gd name="T22" fmla="*/ 159 w 160"/>
                  <a:gd name="T23" fmla="*/ 36 h 38"/>
                  <a:gd name="T24" fmla="*/ 160 w 160"/>
                  <a:gd name="T25" fmla="*/ 38 h 38"/>
                  <a:gd name="T26" fmla="*/ 111 w 160"/>
                  <a:gd name="T27" fmla="*/ 38 h 38"/>
                  <a:gd name="T28" fmla="*/ 109 w 160"/>
                  <a:gd name="T2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0" h="38">
                    <a:moveTo>
                      <a:pt x="0" y="0"/>
                    </a:moveTo>
                    <a:cubicBezTo>
                      <a:pt x="55" y="0"/>
                      <a:pt x="55" y="0"/>
                      <a:pt x="55" y="0"/>
                    </a:cubicBezTo>
                    <a:cubicBezTo>
                      <a:pt x="55" y="4"/>
                      <a:pt x="54" y="8"/>
                      <a:pt x="53" y="12"/>
                    </a:cubicBezTo>
                    <a:cubicBezTo>
                      <a:pt x="53" y="16"/>
                      <a:pt x="53" y="25"/>
                      <a:pt x="53" y="38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4" y="37"/>
                      <a:pt x="14" y="35"/>
                      <a:pt x="14" y="34"/>
                    </a:cubicBezTo>
                    <a:cubicBezTo>
                      <a:pt x="16" y="28"/>
                      <a:pt x="10" y="27"/>
                      <a:pt x="4" y="12"/>
                    </a:cubicBezTo>
                    <a:cubicBezTo>
                      <a:pt x="2" y="7"/>
                      <a:pt x="1" y="3"/>
                      <a:pt x="0" y="0"/>
                    </a:cubicBezTo>
                    <a:close/>
                    <a:moveTo>
                      <a:pt x="109" y="0"/>
                    </a:moveTo>
                    <a:cubicBezTo>
                      <a:pt x="155" y="0"/>
                      <a:pt x="155" y="0"/>
                      <a:pt x="155" y="0"/>
                    </a:cubicBezTo>
                    <a:cubicBezTo>
                      <a:pt x="153" y="5"/>
                      <a:pt x="151" y="10"/>
                      <a:pt x="151" y="13"/>
                    </a:cubicBezTo>
                    <a:cubicBezTo>
                      <a:pt x="151" y="22"/>
                      <a:pt x="152" y="26"/>
                      <a:pt x="159" y="36"/>
                    </a:cubicBezTo>
                    <a:cubicBezTo>
                      <a:pt x="159" y="37"/>
                      <a:pt x="159" y="38"/>
                      <a:pt x="160" y="38"/>
                    </a:cubicBezTo>
                    <a:cubicBezTo>
                      <a:pt x="111" y="38"/>
                      <a:pt x="111" y="38"/>
                      <a:pt x="111" y="38"/>
                    </a:cubicBezTo>
                    <a:cubicBezTo>
                      <a:pt x="110" y="24"/>
                      <a:pt x="110" y="10"/>
                      <a:pt x="10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07" name="iŝļiḋè">
                <a:extLst>
                  <a:ext uri="{FF2B5EF4-FFF2-40B4-BE49-F238E27FC236}">
                    <a16:creationId xmlns:a16="http://schemas.microsoft.com/office/drawing/2014/main" id="{E3929756-CBAF-F0E5-F7B8-A2E0DF622534}"/>
                  </a:ext>
                </a:extLst>
              </p:cNvPr>
              <p:cNvSpPr/>
              <p:nvPr/>
            </p:nvSpPr>
            <p:spPr bwMode="auto">
              <a:xfrm>
                <a:off x="1547" y="1902"/>
                <a:ext cx="306" cy="75"/>
              </a:xfrm>
              <a:custGeom>
                <a:avLst/>
                <a:gdLst>
                  <a:gd name="T0" fmla="*/ 0 w 160"/>
                  <a:gd name="T1" fmla="*/ 0 h 39"/>
                  <a:gd name="T2" fmla="*/ 54 w 160"/>
                  <a:gd name="T3" fmla="*/ 0 h 39"/>
                  <a:gd name="T4" fmla="*/ 52 w 160"/>
                  <a:gd name="T5" fmla="*/ 10 h 39"/>
                  <a:gd name="T6" fmla="*/ 52 w 160"/>
                  <a:gd name="T7" fmla="*/ 39 h 39"/>
                  <a:gd name="T8" fmla="*/ 12 w 160"/>
                  <a:gd name="T9" fmla="*/ 39 h 39"/>
                  <a:gd name="T10" fmla="*/ 13 w 160"/>
                  <a:gd name="T11" fmla="*/ 32 h 39"/>
                  <a:gd name="T12" fmla="*/ 3 w 160"/>
                  <a:gd name="T13" fmla="*/ 10 h 39"/>
                  <a:gd name="T14" fmla="*/ 0 w 160"/>
                  <a:gd name="T15" fmla="*/ 0 h 39"/>
                  <a:gd name="T16" fmla="*/ 108 w 160"/>
                  <a:gd name="T17" fmla="*/ 0 h 39"/>
                  <a:gd name="T18" fmla="*/ 153 w 160"/>
                  <a:gd name="T19" fmla="*/ 0 h 39"/>
                  <a:gd name="T20" fmla="*/ 150 w 160"/>
                  <a:gd name="T21" fmla="*/ 11 h 39"/>
                  <a:gd name="T22" fmla="*/ 158 w 160"/>
                  <a:gd name="T23" fmla="*/ 34 h 39"/>
                  <a:gd name="T24" fmla="*/ 160 w 160"/>
                  <a:gd name="T25" fmla="*/ 39 h 39"/>
                  <a:gd name="T26" fmla="*/ 110 w 160"/>
                  <a:gd name="T27" fmla="*/ 39 h 39"/>
                  <a:gd name="T28" fmla="*/ 108 w 160"/>
                  <a:gd name="T2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0" h="39">
                    <a:moveTo>
                      <a:pt x="0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4"/>
                      <a:pt x="53" y="7"/>
                      <a:pt x="52" y="10"/>
                    </a:cubicBezTo>
                    <a:cubicBezTo>
                      <a:pt x="52" y="14"/>
                      <a:pt x="52" y="24"/>
                      <a:pt x="52" y="39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2" y="36"/>
                      <a:pt x="13" y="34"/>
                      <a:pt x="13" y="32"/>
                    </a:cubicBezTo>
                    <a:cubicBezTo>
                      <a:pt x="15" y="26"/>
                      <a:pt x="9" y="25"/>
                      <a:pt x="3" y="10"/>
                    </a:cubicBezTo>
                    <a:cubicBezTo>
                      <a:pt x="1" y="6"/>
                      <a:pt x="0" y="3"/>
                      <a:pt x="0" y="0"/>
                    </a:cubicBezTo>
                    <a:close/>
                    <a:moveTo>
                      <a:pt x="108" y="0"/>
                    </a:moveTo>
                    <a:cubicBezTo>
                      <a:pt x="153" y="0"/>
                      <a:pt x="153" y="0"/>
                      <a:pt x="153" y="0"/>
                    </a:cubicBezTo>
                    <a:cubicBezTo>
                      <a:pt x="151" y="5"/>
                      <a:pt x="150" y="8"/>
                      <a:pt x="150" y="11"/>
                    </a:cubicBezTo>
                    <a:cubicBezTo>
                      <a:pt x="150" y="20"/>
                      <a:pt x="151" y="24"/>
                      <a:pt x="158" y="34"/>
                    </a:cubicBezTo>
                    <a:cubicBezTo>
                      <a:pt x="158" y="35"/>
                      <a:pt x="159" y="37"/>
                      <a:pt x="160" y="39"/>
                    </a:cubicBezTo>
                    <a:cubicBezTo>
                      <a:pt x="110" y="39"/>
                      <a:pt x="110" y="39"/>
                      <a:pt x="110" y="39"/>
                    </a:cubicBezTo>
                    <a:cubicBezTo>
                      <a:pt x="109" y="25"/>
                      <a:pt x="109" y="11"/>
                      <a:pt x="10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08" name="i$ḻïḋê">
                <a:extLst>
                  <a:ext uri="{FF2B5EF4-FFF2-40B4-BE49-F238E27FC236}">
                    <a16:creationId xmlns:a16="http://schemas.microsoft.com/office/drawing/2014/main" id="{7432331A-94D7-2F89-06B6-C3236304BECA}"/>
                  </a:ext>
                </a:extLst>
              </p:cNvPr>
              <p:cNvSpPr/>
              <p:nvPr/>
            </p:nvSpPr>
            <p:spPr bwMode="auto">
              <a:xfrm>
                <a:off x="1547" y="1908"/>
                <a:ext cx="306" cy="75"/>
              </a:xfrm>
              <a:custGeom>
                <a:avLst/>
                <a:gdLst>
                  <a:gd name="T0" fmla="*/ 0 w 160"/>
                  <a:gd name="T1" fmla="*/ 0 h 39"/>
                  <a:gd name="T2" fmla="*/ 54 w 160"/>
                  <a:gd name="T3" fmla="*/ 0 h 39"/>
                  <a:gd name="T4" fmla="*/ 52 w 160"/>
                  <a:gd name="T5" fmla="*/ 7 h 39"/>
                  <a:gd name="T6" fmla="*/ 52 w 160"/>
                  <a:gd name="T7" fmla="*/ 39 h 39"/>
                  <a:gd name="T8" fmla="*/ 11 w 160"/>
                  <a:gd name="T9" fmla="*/ 39 h 39"/>
                  <a:gd name="T10" fmla="*/ 13 w 160"/>
                  <a:gd name="T11" fmla="*/ 29 h 39"/>
                  <a:gd name="T12" fmla="*/ 3 w 160"/>
                  <a:gd name="T13" fmla="*/ 7 h 39"/>
                  <a:gd name="T14" fmla="*/ 0 w 160"/>
                  <a:gd name="T15" fmla="*/ 0 h 39"/>
                  <a:gd name="T16" fmla="*/ 108 w 160"/>
                  <a:gd name="T17" fmla="*/ 0 h 39"/>
                  <a:gd name="T18" fmla="*/ 152 w 160"/>
                  <a:gd name="T19" fmla="*/ 0 h 39"/>
                  <a:gd name="T20" fmla="*/ 150 w 160"/>
                  <a:gd name="T21" fmla="*/ 8 h 39"/>
                  <a:gd name="T22" fmla="*/ 158 w 160"/>
                  <a:gd name="T23" fmla="*/ 31 h 39"/>
                  <a:gd name="T24" fmla="*/ 160 w 160"/>
                  <a:gd name="T25" fmla="*/ 39 h 39"/>
                  <a:gd name="T26" fmla="*/ 110 w 160"/>
                  <a:gd name="T27" fmla="*/ 39 h 39"/>
                  <a:gd name="T28" fmla="*/ 108 w 160"/>
                  <a:gd name="T2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0" h="39">
                    <a:moveTo>
                      <a:pt x="0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3" y="2"/>
                      <a:pt x="53" y="5"/>
                      <a:pt x="52" y="7"/>
                    </a:cubicBezTo>
                    <a:cubicBezTo>
                      <a:pt x="52" y="11"/>
                      <a:pt x="52" y="23"/>
                      <a:pt x="52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2" y="35"/>
                      <a:pt x="13" y="31"/>
                      <a:pt x="13" y="29"/>
                    </a:cubicBezTo>
                    <a:cubicBezTo>
                      <a:pt x="15" y="23"/>
                      <a:pt x="9" y="22"/>
                      <a:pt x="3" y="7"/>
                    </a:cubicBezTo>
                    <a:cubicBezTo>
                      <a:pt x="2" y="4"/>
                      <a:pt x="1" y="2"/>
                      <a:pt x="0" y="0"/>
                    </a:cubicBezTo>
                    <a:close/>
                    <a:moveTo>
                      <a:pt x="108" y="0"/>
                    </a:moveTo>
                    <a:cubicBezTo>
                      <a:pt x="152" y="0"/>
                      <a:pt x="152" y="0"/>
                      <a:pt x="152" y="0"/>
                    </a:cubicBezTo>
                    <a:cubicBezTo>
                      <a:pt x="151" y="3"/>
                      <a:pt x="150" y="6"/>
                      <a:pt x="150" y="8"/>
                    </a:cubicBezTo>
                    <a:cubicBezTo>
                      <a:pt x="150" y="17"/>
                      <a:pt x="151" y="21"/>
                      <a:pt x="158" y="31"/>
                    </a:cubicBezTo>
                    <a:cubicBezTo>
                      <a:pt x="159" y="33"/>
                      <a:pt x="159" y="35"/>
                      <a:pt x="160" y="39"/>
                    </a:cubicBezTo>
                    <a:cubicBezTo>
                      <a:pt x="110" y="39"/>
                      <a:pt x="110" y="39"/>
                      <a:pt x="110" y="39"/>
                    </a:cubicBezTo>
                    <a:cubicBezTo>
                      <a:pt x="109" y="25"/>
                      <a:pt x="109" y="11"/>
                      <a:pt x="10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09" name="ïṩľíḑe">
                <a:extLst>
                  <a:ext uri="{FF2B5EF4-FFF2-40B4-BE49-F238E27FC236}">
                    <a16:creationId xmlns:a16="http://schemas.microsoft.com/office/drawing/2014/main" id="{672D3E22-2D27-E666-8C44-4C36D443A995}"/>
                  </a:ext>
                </a:extLst>
              </p:cNvPr>
              <p:cNvSpPr/>
              <p:nvPr/>
            </p:nvSpPr>
            <p:spPr bwMode="auto">
              <a:xfrm>
                <a:off x="1549" y="1914"/>
                <a:ext cx="306" cy="74"/>
              </a:xfrm>
              <a:custGeom>
                <a:avLst/>
                <a:gdLst>
                  <a:gd name="T0" fmla="*/ 0 w 160"/>
                  <a:gd name="T1" fmla="*/ 0 h 39"/>
                  <a:gd name="T2" fmla="*/ 52 w 160"/>
                  <a:gd name="T3" fmla="*/ 0 h 39"/>
                  <a:gd name="T4" fmla="*/ 51 w 160"/>
                  <a:gd name="T5" fmla="*/ 4 h 39"/>
                  <a:gd name="T6" fmla="*/ 52 w 160"/>
                  <a:gd name="T7" fmla="*/ 39 h 39"/>
                  <a:gd name="T8" fmla="*/ 10 w 160"/>
                  <a:gd name="T9" fmla="*/ 39 h 39"/>
                  <a:gd name="T10" fmla="*/ 12 w 160"/>
                  <a:gd name="T11" fmla="*/ 26 h 39"/>
                  <a:gd name="T12" fmla="*/ 2 w 160"/>
                  <a:gd name="T13" fmla="*/ 4 h 39"/>
                  <a:gd name="T14" fmla="*/ 0 w 160"/>
                  <a:gd name="T15" fmla="*/ 0 h 39"/>
                  <a:gd name="T16" fmla="*/ 108 w 160"/>
                  <a:gd name="T17" fmla="*/ 0 h 39"/>
                  <a:gd name="T18" fmla="*/ 150 w 160"/>
                  <a:gd name="T19" fmla="*/ 0 h 39"/>
                  <a:gd name="T20" fmla="*/ 149 w 160"/>
                  <a:gd name="T21" fmla="*/ 5 h 39"/>
                  <a:gd name="T22" fmla="*/ 157 w 160"/>
                  <a:gd name="T23" fmla="*/ 28 h 39"/>
                  <a:gd name="T24" fmla="*/ 160 w 160"/>
                  <a:gd name="T25" fmla="*/ 39 h 39"/>
                  <a:gd name="T26" fmla="*/ 109 w 160"/>
                  <a:gd name="T27" fmla="*/ 39 h 39"/>
                  <a:gd name="T28" fmla="*/ 108 w 160"/>
                  <a:gd name="T2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0" h="39">
                    <a:moveTo>
                      <a:pt x="0" y="0"/>
                    </a:moveTo>
                    <a:cubicBezTo>
                      <a:pt x="52" y="0"/>
                      <a:pt x="52" y="0"/>
                      <a:pt x="52" y="0"/>
                    </a:cubicBezTo>
                    <a:cubicBezTo>
                      <a:pt x="52" y="1"/>
                      <a:pt x="52" y="3"/>
                      <a:pt x="51" y="4"/>
                    </a:cubicBezTo>
                    <a:cubicBezTo>
                      <a:pt x="51" y="8"/>
                      <a:pt x="51" y="21"/>
                      <a:pt x="52" y="39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1" y="33"/>
                      <a:pt x="11" y="28"/>
                      <a:pt x="12" y="26"/>
                    </a:cubicBezTo>
                    <a:cubicBezTo>
                      <a:pt x="14" y="20"/>
                      <a:pt x="8" y="19"/>
                      <a:pt x="2" y="4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  <a:moveTo>
                      <a:pt x="108" y="0"/>
                    </a:moveTo>
                    <a:cubicBezTo>
                      <a:pt x="150" y="0"/>
                      <a:pt x="150" y="0"/>
                      <a:pt x="150" y="0"/>
                    </a:cubicBezTo>
                    <a:cubicBezTo>
                      <a:pt x="150" y="2"/>
                      <a:pt x="149" y="3"/>
                      <a:pt x="149" y="5"/>
                    </a:cubicBezTo>
                    <a:cubicBezTo>
                      <a:pt x="149" y="14"/>
                      <a:pt x="150" y="18"/>
                      <a:pt x="157" y="28"/>
                    </a:cubicBezTo>
                    <a:cubicBezTo>
                      <a:pt x="158" y="30"/>
                      <a:pt x="159" y="34"/>
                      <a:pt x="160" y="39"/>
                    </a:cubicBezTo>
                    <a:cubicBezTo>
                      <a:pt x="109" y="39"/>
                      <a:pt x="109" y="39"/>
                      <a:pt x="109" y="39"/>
                    </a:cubicBezTo>
                    <a:cubicBezTo>
                      <a:pt x="109" y="25"/>
                      <a:pt x="108" y="11"/>
                      <a:pt x="10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10" name="iṣḻîdê">
                <a:extLst>
                  <a:ext uri="{FF2B5EF4-FFF2-40B4-BE49-F238E27FC236}">
                    <a16:creationId xmlns:a16="http://schemas.microsoft.com/office/drawing/2014/main" id="{16922F55-A572-2389-1D4A-185BA60A93AF}"/>
                  </a:ext>
                </a:extLst>
              </p:cNvPr>
              <p:cNvSpPr/>
              <p:nvPr/>
            </p:nvSpPr>
            <p:spPr bwMode="auto">
              <a:xfrm>
                <a:off x="1551" y="1919"/>
                <a:ext cx="304" cy="73"/>
              </a:xfrm>
              <a:custGeom>
                <a:avLst/>
                <a:gdLst>
                  <a:gd name="T0" fmla="*/ 0 w 159"/>
                  <a:gd name="T1" fmla="*/ 0 h 38"/>
                  <a:gd name="T2" fmla="*/ 51 w 159"/>
                  <a:gd name="T3" fmla="*/ 0 h 38"/>
                  <a:gd name="T4" fmla="*/ 50 w 159"/>
                  <a:gd name="T5" fmla="*/ 1 h 38"/>
                  <a:gd name="T6" fmla="*/ 51 w 159"/>
                  <a:gd name="T7" fmla="*/ 38 h 38"/>
                  <a:gd name="T8" fmla="*/ 9 w 159"/>
                  <a:gd name="T9" fmla="*/ 38 h 38"/>
                  <a:gd name="T10" fmla="*/ 11 w 159"/>
                  <a:gd name="T11" fmla="*/ 23 h 38"/>
                  <a:gd name="T12" fmla="*/ 1 w 159"/>
                  <a:gd name="T13" fmla="*/ 1 h 38"/>
                  <a:gd name="T14" fmla="*/ 0 w 159"/>
                  <a:gd name="T15" fmla="*/ 0 h 38"/>
                  <a:gd name="T16" fmla="*/ 107 w 159"/>
                  <a:gd name="T17" fmla="*/ 0 h 38"/>
                  <a:gd name="T18" fmla="*/ 149 w 159"/>
                  <a:gd name="T19" fmla="*/ 0 h 38"/>
                  <a:gd name="T20" fmla="*/ 148 w 159"/>
                  <a:gd name="T21" fmla="*/ 2 h 38"/>
                  <a:gd name="T22" fmla="*/ 156 w 159"/>
                  <a:gd name="T23" fmla="*/ 25 h 38"/>
                  <a:gd name="T24" fmla="*/ 159 w 159"/>
                  <a:gd name="T25" fmla="*/ 38 h 38"/>
                  <a:gd name="T26" fmla="*/ 108 w 159"/>
                  <a:gd name="T27" fmla="*/ 38 h 38"/>
                  <a:gd name="T28" fmla="*/ 107 w 159"/>
                  <a:gd name="T2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9" h="38">
                    <a:moveTo>
                      <a:pt x="0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0"/>
                      <a:pt x="51" y="1"/>
                      <a:pt x="50" y="1"/>
                    </a:cubicBezTo>
                    <a:cubicBezTo>
                      <a:pt x="50" y="6"/>
                      <a:pt x="50" y="19"/>
                      <a:pt x="51" y="38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9" y="32"/>
                      <a:pt x="10" y="26"/>
                      <a:pt x="11" y="23"/>
                    </a:cubicBezTo>
                    <a:cubicBezTo>
                      <a:pt x="13" y="17"/>
                      <a:pt x="7" y="16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  <a:moveTo>
                      <a:pt x="107" y="0"/>
                    </a:moveTo>
                    <a:cubicBezTo>
                      <a:pt x="149" y="0"/>
                      <a:pt x="149" y="0"/>
                      <a:pt x="149" y="0"/>
                    </a:cubicBezTo>
                    <a:cubicBezTo>
                      <a:pt x="149" y="0"/>
                      <a:pt x="148" y="1"/>
                      <a:pt x="148" y="2"/>
                    </a:cubicBezTo>
                    <a:cubicBezTo>
                      <a:pt x="148" y="11"/>
                      <a:pt x="149" y="15"/>
                      <a:pt x="156" y="25"/>
                    </a:cubicBezTo>
                    <a:cubicBezTo>
                      <a:pt x="157" y="27"/>
                      <a:pt x="158" y="32"/>
                      <a:pt x="159" y="38"/>
                    </a:cubicBezTo>
                    <a:cubicBezTo>
                      <a:pt x="108" y="38"/>
                      <a:pt x="108" y="38"/>
                      <a:pt x="108" y="38"/>
                    </a:cubicBezTo>
                    <a:cubicBezTo>
                      <a:pt x="108" y="24"/>
                      <a:pt x="107" y="11"/>
                      <a:pt x="10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11" name="îṥľíḋê">
                <a:extLst>
                  <a:ext uri="{FF2B5EF4-FFF2-40B4-BE49-F238E27FC236}">
                    <a16:creationId xmlns:a16="http://schemas.microsoft.com/office/drawing/2014/main" id="{BF98C5F2-2F21-C950-FFB4-FAE4C438699E}"/>
                  </a:ext>
                </a:extLst>
              </p:cNvPr>
              <p:cNvSpPr/>
              <p:nvPr/>
            </p:nvSpPr>
            <p:spPr bwMode="auto">
              <a:xfrm>
                <a:off x="1553" y="1923"/>
                <a:ext cx="304" cy="75"/>
              </a:xfrm>
              <a:custGeom>
                <a:avLst/>
                <a:gdLst>
                  <a:gd name="T0" fmla="*/ 0 w 159"/>
                  <a:gd name="T1" fmla="*/ 0 h 39"/>
                  <a:gd name="T2" fmla="*/ 49 w 159"/>
                  <a:gd name="T3" fmla="*/ 0 h 39"/>
                  <a:gd name="T4" fmla="*/ 50 w 159"/>
                  <a:gd name="T5" fmla="*/ 39 h 39"/>
                  <a:gd name="T6" fmla="*/ 8 w 159"/>
                  <a:gd name="T7" fmla="*/ 39 h 39"/>
                  <a:gd name="T8" fmla="*/ 10 w 159"/>
                  <a:gd name="T9" fmla="*/ 21 h 39"/>
                  <a:gd name="T10" fmla="*/ 0 w 159"/>
                  <a:gd name="T11" fmla="*/ 0 h 39"/>
                  <a:gd name="T12" fmla="*/ 106 w 159"/>
                  <a:gd name="T13" fmla="*/ 0 h 39"/>
                  <a:gd name="T14" fmla="*/ 147 w 159"/>
                  <a:gd name="T15" fmla="*/ 0 h 39"/>
                  <a:gd name="T16" fmla="*/ 155 w 159"/>
                  <a:gd name="T17" fmla="*/ 23 h 39"/>
                  <a:gd name="T18" fmla="*/ 159 w 159"/>
                  <a:gd name="T19" fmla="*/ 39 h 39"/>
                  <a:gd name="T20" fmla="*/ 108 w 159"/>
                  <a:gd name="T21" fmla="*/ 39 h 39"/>
                  <a:gd name="T22" fmla="*/ 106 w 159"/>
                  <a:gd name="T2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9" h="39">
                    <a:moveTo>
                      <a:pt x="0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9" y="6"/>
                      <a:pt x="49" y="20"/>
                      <a:pt x="50" y="39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8" y="31"/>
                      <a:pt x="9" y="24"/>
                      <a:pt x="10" y="21"/>
                    </a:cubicBezTo>
                    <a:cubicBezTo>
                      <a:pt x="12" y="15"/>
                      <a:pt x="6" y="14"/>
                      <a:pt x="0" y="0"/>
                    </a:cubicBezTo>
                    <a:close/>
                    <a:moveTo>
                      <a:pt x="106" y="0"/>
                    </a:moveTo>
                    <a:cubicBezTo>
                      <a:pt x="147" y="0"/>
                      <a:pt x="147" y="0"/>
                      <a:pt x="147" y="0"/>
                    </a:cubicBezTo>
                    <a:cubicBezTo>
                      <a:pt x="148" y="9"/>
                      <a:pt x="148" y="13"/>
                      <a:pt x="155" y="23"/>
                    </a:cubicBezTo>
                    <a:cubicBezTo>
                      <a:pt x="156" y="26"/>
                      <a:pt x="158" y="31"/>
                      <a:pt x="159" y="39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7" y="25"/>
                      <a:pt x="106" y="12"/>
                      <a:pt x="10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12" name="íşḻïdè">
                <a:extLst>
                  <a:ext uri="{FF2B5EF4-FFF2-40B4-BE49-F238E27FC236}">
                    <a16:creationId xmlns:a16="http://schemas.microsoft.com/office/drawing/2014/main" id="{00FC5F3A-5B0B-BC78-7C83-E1C47D07F488}"/>
                  </a:ext>
                </a:extLst>
              </p:cNvPr>
              <p:cNvSpPr/>
              <p:nvPr/>
            </p:nvSpPr>
            <p:spPr bwMode="auto">
              <a:xfrm>
                <a:off x="1557" y="1929"/>
                <a:ext cx="300" cy="75"/>
              </a:xfrm>
              <a:custGeom>
                <a:avLst/>
                <a:gdLst>
                  <a:gd name="T0" fmla="*/ 0 w 157"/>
                  <a:gd name="T1" fmla="*/ 0 h 39"/>
                  <a:gd name="T2" fmla="*/ 47 w 157"/>
                  <a:gd name="T3" fmla="*/ 0 h 39"/>
                  <a:gd name="T4" fmla="*/ 48 w 157"/>
                  <a:gd name="T5" fmla="*/ 39 h 39"/>
                  <a:gd name="T6" fmla="*/ 6 w 157"/>
                  <a:gd name="T7" fmla="*/ 39 h 39"/>
                  <a:gd name="T8" fmla="*/ 8 w 157"/>
                  <a:gd name="T9" fmla="*/ 18 h 39"/>
                  <a:gd name="T10" fmla="*/ 0 w 157"/>
                  <a:gd name="T11" fmla="*/ 0 h 39"/>
                  <a:gd name="T12" fmla="*/ 104 w 157"/>
                  <a:gd name="T13" fmla="*/ 0 h 39"/>
                  <a:gd name="T14" fmla="*/ 146 w 157"/>
                  <a:gd name="T15" fmla="*/ 0 h 39"/>
                  <a:gd name="T16" fmla="*/ 153 w 157"/>
                  <a:gd name="T17" fmla="*/ 20 h 39"/>
                  <a:gd name="T18" fmla="*/ 157 w 157"/>
                  <a:gd name="T19" fmla="*/ 39 h 39"/>
                  <a:gd name="T20" fmla="*/ 106 w 157"/>
                  <a:gd name="T21" fmla="*/ 39 h 39"/>
                  <a:gd name="T22" fmla="*/ 104 w 157"/>
                  <a:gd name="T2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7" h="39">
                    <a:moveTo>
                      <a:pt x="0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7"/>
                      <a:pt x="47" y="21"/>
                      <a:pt x="48" y="39"/>
                    </a:cubicBezTo>
                    <a:cubicBezTo>
                      <a:pt x="6" y="39"/>
                      <a:pt x="6" y="39"/>
                      <a:pt x="6" y="39"/>
                    </a:cubicBezTo>
                    <a:cubicBezTo>
                      <a:pt x="6" y="30"/>
                      <a:pt x="7" y="22"/>
                      <a:pt x="8" y="18"/>
                    </a:cubicBezTo>
                    <a:cubicBezTo>
                      <a:pt x="10" y="13"/>
                      <a:pt x="5" y="11"/>
                      <a:pt x="0" y="0"/>
                    </a:cubicBezTo>
                    <a:close/>
                    <a:moveTo>
                      <a:pt x="104" y="0"/>
                    </a:moveTo>
                    <a:cubicBezTo>
                      <a:pt x="146" y="0"/>
                      <a:pt x="146" y="0"/>
                      <a:pt x="146" y="0"/>
                    </a:cubicBezTo>
                    <a:cubicBezTo>
                      <a:pt x="146" y="7"/>
                      <a:pt x="147" y="11"/>
                      <a:pt x="153" y="20"/>
                    </a:cubicBezTo>
                    <a:cubicBezTo>
                      <a:pt x="154" y="23"/>
                      <a:pt x="156" y="30"/>
                      <a:pt x="157" y="39"/>
                    </a:cubicBezTo>
                    <a:cubicBezTo>
                      <a:pt x="106" y="39"/>
                      <a:pt x="106" y="39"/>
                      <a:pt x="106" y="39"/>
                    </a:cubicBezTo>
                    <a:cubicBezTo>
                      <a:pt x="105" y="25"/>
                      <a:pt x="104" y="12"/>
                      <a:pt x="10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13" name="išľíďè">
                <a:extLst>
                  <a:ext uri="{FF2B5EF4-FFF2-40B4-BE49-F238E27FC236}">
                    <a16:creationId xmlns:a16="http://schemas.microsoft.com/office/drawing/2014/main" id="{C67F1911-A541-F459-4E80-35E2F817BA0D}"/>
                  </a:ext>
                </a:extLst>
              </p:cNvPr>
              <p:cNvSpPr/>
              <p:nvPr/>
            </p:nvSpPr>
            <p:spPr bwMode="auto">
              <a:xfrm>
                <a:off x="1559" y="1935"/>
                <a:ext cx="298" cy="73"/>
              </a:xfrm>
              <a:custGeom>
                <a:avLst/>
                <a:gdLst>
                  <a:gd name="T0" fmla="*/ 0 w 156"/>
                  <a:gd name="T1" fmla="*/ 0 h 38"/>
                  <a:gd name="T2" fmla="*/ 46 w 156"/>
                  <a:gd name="T3" fmla="*/ 0 h 38"/>
                  <a:gd name="T4" fmla="*/ 47 w 156"/>
                  <a:gd name="T5" fmla="*/ 38 h 38"/>
                  <a:gd name="T6" fmla="*/ 5 w 156"/>
                  <a:gd name="T7" fmla="*/ 38 h 38"/>
                  <a:gd name="T8" fmla="*/ 7 w 156"/>
                  <a:gd name="T9" fmla="*/ 15 h 38"/>
                  <a:gd name="T10" fmla="*/ 0 w 156"/>
                  <a:gd name="T11" fmla="*/ 0 h 38"/>
                  <a:gd name="T12" fmla="*/ 103 w 156"/>
                  <a:gd name="T13" fmla="*/ 0 h 38"/>
                  <a:gd name="T14" fmla="*/ 145 w 156"/>
                  <a:gd name="T15" fmla="*/ 0 h 38"/>
                  <a:gd name="T16" fmla="*/ 152 w 156"/>
                  <a:gd name="T17" fmla="*/ 17 h 38"/>
                  <a:gd name="T18" fmla="*/ 156 w 156"/>
                  <a:gd name="T19" fmla="*/ 38 h 38"/>
                  <a:gd name="T20" fmla="*/ 105 w 156"/>
                  <a:gd name="T21" fmla="*/ 38 h 38"/>
                  <a:gd name="T22" fmla="*/ 103 w 156"/>
                  <a:gd name="T2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6" h="38">
                    <a:moveTo>
                      <a:pt x="0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6" y="8"/>
                      <a:pt x="46" y="21"/>
                      <a:pt x="47" y="38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5" y="29"/>
                      <a:pt x="6" y="19"/>
                      <a:pt x="7" y="15"/>
                    </a:cubicBezTo>
                    <a:cubicBezTo>
                      <a:pt x="9" y="10"/>
                      <a:pt x="5" y="8"/>
                      <a:pt x="0" y="0"/>
                    </a:cubicBezTo>
                    <a:close/>
                    <a:moveTo>
                      <a:pt x="103" y="0"/>
                    </a:moveTo>
                    <a:cubicBezTo>
                      <a:pt x="145" y="0"/>
                      <a:pt x="145" y="0"/>
                      <a:pt x="145" y="0"/>
                    </a:cubicBezTo>
                    <a:cubicBezTo>
                      <a:pt x="145" y="5"/>
                      <a:pt x="147" y="9"/>
                      <a:pt x="152" y="17"/>
                    </a:cubicBezTo>
                    <a:cubicBezTo>
                      <a:pt x="154" y="20"/>
                      <a:pt x="155" y="28"/>
                      <a:pt x="156" y="38"/>
                    </a:cubicBezTo>
                    <a:cubicBezTo>
                      <a:pt x="105" y="38"/>
                      <a:pt x="105" y="38"/>
                      <a:pt x="105" y="38"/>
                    </a:cubicBezTo>
                    <a:cubicBezTo>
                      <a:pt x="104" y="25"/>
                      <a:pt x="103" y="11"/>
                      <a:pt x="10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14" name="isľíḋè">
                <a:extLst>
                  <a:ext uri="{FF2B5EF4-FFF2-40B4-BE49-F238E27FC236}">
                    <a16:creationId xmlns:a16="http://schemas.microsoft.com/office/drawing/2014/main" id="{42217FCB-31FD-3314-FA23-93F18066013B}"/>
                  </a:ext>
                </a:extLst>
              </p:cNvPr>
              <p:cNvSpPr/>
              <p:nvPr/>
            </p:nvSpPr>
            <p:spPr bwMode="auto">
              <a:xfrm>
                <a:off x="1562" y="1939"/>
                <a:ext cx="297" cy="74"/>
              </a:xfrm>
              <a:custGeom>
                <a:avLst/>
                <a:gdLst>
                  <a:gd name="T0" fmla="*/ 0 w 155"/>
                  <a:gd name="T1" fmla="*/ 0 h 39"/>
                  <a:gd name="T2" fmla="*/ 44 w 155"/>
                  <a:gd name="T3" fmla="*/ 0 h 39"/>
                  <a:gd name="T4" fmla="*/ 45 w 155"/>
                  <a:gd name="T5" fmla="*/ 39 h 39"/>
                  <a:gd name="T6" fmla="*/ 3 w 155"/>
                  <a:gd name="T7" fmla="*/ 39 h 39"/>
                  <a:gd name="T8" fmla="*/ 5 w 155"/>
                  <a:gd name="T9" fmla="*/ 13 h 39"/>
                  <a:gd name="T10" fmla="*/ 0 w 155"/>
                  <a:gd name="T11" fmla="*/ 0 h 39"/>
                  <a:gd name="T12" fmla="*/ 101 w 155"/>
                  <a:gd name="T13" fmla="*/ 0 h 39"/>
                  <a:gd name="T14" fmla="*/ 143 w 155"/>
                  <a:gd name="T15" fmla="*/ 0 h 39"/>
                  <a:gd name="T16" fmla="*/ 150 w 155"/>
                  <a:gd name="T17" fmla="*/ 15 h 39"/>
                  <a:gd name="T18" fmla="*/ 155 w 155"/>
                  <a:gd name="T19" fmla="*/ 39 h 39"/>
                  <a:gd name="T20" fmla="*/ 103 w 155"/>
                  <a:gd name="T21" fmla="*/ 39 h 39"/>
                  <a:gd name="T22" fmla="*/ 101 w 155"/>
                  <a:gd name="T2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5" h="39">
                    <a:moveTo>
                      <a:pt x="0" y="0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44" y="9"/>
                      <a:pt x="44" y="23"/>
                      <a:pt x="45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2" y="29"/>
                      <a:pt x="4" y="17"/>
                      <a:pt x="5" y="13"/>
                    </a:cubicBezTo>
                    <a:cubicBezTo>
                      <a:pt x="7" y="9"/>
                      <a:pt x="4" y="7"/>
                      <a:pt x="0" y="0"/>
                    </a:cubicBezTo>
                    <a:close/>
                    <a:moveTo>
                      <a:pt x="101" y="0"/>
                    </a:moveTo>
                    <a:cubicBezTo>
                      <a:pt x="143" y="0"/>
                      <a:pt x="143" y="0"/>
                      <a:pt x="143" y="0"/>
                    </a:cubicBezTo>
                    <a:cubicBezTo>
                      <a:pt x="144" y="5"/>
                      <a:pt x="146" y="9"/>
                      <a:pt x="150" y="15"/>
                    </a:cubicBezTo>
                    <a:cubicBezTo>
                      <a:pt x="152" y="19"/>
                      <a:pt x="153" y="28"/>
                      <a:pt x="155" y="39"/>
                    </a:cubicBezTo>
                    <a:cubicBezTo>
                      <a:pt x="103" y="39"/>
                      <a:pt x="103" y="39"/>
                      <a:pt x="103" y="39"/>
                    </a:cubicBezTo>
                    <a:cubicBezTo>
                      <a:pt x="102" y="26"/>
                      <a:pt x="102" y="12"/>
                      <a:pt x="10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15" name="î$ḷídé">
                <a:extLst>
                  <a:ext uri="{FF2B5EF4-FFF2-40B4-BE49-F238E27FC236}">
                    <a16:creationId xmlns:a16="http://schemas.microsoft.com/office/drawing/2014/main" id="{913C3EAA-2EBD-3C0F-1653-4C5605469179}"/>
                  </a:ext>
                </a:extLst>
              </p:cNvPr>
              <p:cNvSpPr/>
              <p:nvPr/>
            </p:nvSpPr>
            <p:spPr bwMode="auto">
              <a:xfrm>
                <a:off x="1564" y="1944"/>
                <a:ext cx="295" cy="75"/>
              </a:xfrm>
              <a:custGeom>
                <a:avLst/>
                <a:gdLst>
                  <a:gd name="T0" fmla="*/ 0 w 154"/>
                  <a:gd name="T1" fmla="*/ 0 h 39"/>
                  <a:gd name="T2" fmla="*/ 43 w 154"/>
                  <a:gd name="T3" fmla="*/ 0 h 39"/>
                  <a:gd name="T4" fmla="*/ 44 w 154"/>
                  <a:gd name="T5" fmla="*/ 39 h 39"/>
                  <a:gd name="T6" fmla="*/ 3 w 154"/>
                  <a:gd name="T7" fmla="*/ 39 h 39"/>
                  <a:gd name="T8" fmla="*/ 4 w 154"/>
                  <a:gd name="T9" fmla="*/ 10 h 39"/>
                  <a:gd name="T10" fmla="*/ 0 w 154"/>
                  <a:gd name="T11" fmla="*/ 0 h 39"/>
                  <a:gd name="T12" fmla="*/ 100 w 154"/>
                  <a:gd name="T13" fmla="*/ 0 h 39"/>
                  <a:gd name="T14" fmla="*/ 143 w 154"/>
                  <a:gd name="T15" fmla="*/ 0 h 39"/>
                  <a:gd name="T16" fmla="*/ 149 w 154"/>
                  <a:gd name="T17" fmla="*/ 12 h 39"/>
                  <a:gd name="T18" fmla="*/ 154 w 154"/>
                  <a:gd name="T19" fmla="*/ 39 h 39"/>
                  <a:gd name="T20" fmla="*/ 102 w 154"/>
                  <a:gd name="T21" fmla="*/ 39 h 39"/>
                  <a:gd name="T22" fmla="*/ 100 w 154"/>
                  <a:gd name="T2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4" h="39">
                    <a:moveTo>
                      <a:pt x="0" y="0"/>
                    </a:moveTo>
                    <a:cubicBezTo>
                      <a:pt x="43" y="0"/>
                      <a:pt x="43" y="0"/>
                      <a:pt x="43" y="0"/>
                    </a:cubicBezTo>
                    <a:cubicBezTo>
                      <a:pt x="43" y="9"/>
                      <a:pt x="43" y="23"/>
                      <a:pt x="44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1" y="29"/>
                      <a:pt x="3" y="15"/>
                      <a:pt x="4" y="10"/>
                    </a:cubicBezTo>
                    <a:cubicBezTo>
                      <a:pt x="6" y="7"/>
                      <a:pt x="4" y="5"/>
                      <a:pt x="0" y="0"/>
                    </a:cubicBezTo>
                    <a:close/>
                    <a:moveTo>
                      <a:pt x="100" y="0"/>
                    </a:moveTo>
                    <a:cubicBezTo>
                      <a:pt x="143" y="0"/>
                      <a:pt x="143" y="0"/>
                      <a:pt x="143" y="0"/>
                    </a:cubicBezTo>
                    <a:cubicBezTo>
                      <a:pt x="144" y="3"/>
                      <a:pt x="146" y="7"/>
                      <a:pt x="149" y="12"/>
                    </a:cubicBezTo>
                    <a:cubicBezTo>
                      <a:pt x="151" y="16"/>
                      <a:pt x="153" y="26"/>
                      <a:pt x="154" y="39"/>
                    </a:cubicBezTo>
                    <a:cubicBezTo>
                      <a:pt x="102" y="39"/>
                      <a:pt x="102" y="39"/>
                      <a:pt x="102" y="39"/>
                    </a:cubicBezTo>
                    <a:cubicBezTo>
                      <a:pt x="101" y="25"/>
                      <a:pt x="101" y="12"/>
                      <a:pt x="10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16" name="ïṥļïḑé">
                <a:extLst>
                  <a:ext uri="{FF2B5EF4-FFF2-40B4-BE49-F238E27FC236}">
                    <a16:creationId xmlns:a16="http://schemas.microsoft.com/office/drawing/2014/main" id="{3C77847F-5E22-3EFA-ADC8-F14D592A5FF0}"/>
                  </a:ext>
                </a:extLst>
              </p:cNvPr>
              <p:cNvSpPr/>
              <p:nvPr/>
            </p:nvSpPr>
            <p:spPr bwMode="auto">
              <a:xfrm>
                <a:off x="1566" y="1950"/>
                <a:ext cx="293" cy="73"/>
              </a:xfrm>
              <a:custGeom>
                <a:avLst/>
                <a:gdLst>
                  <a:gd name="T0" fmla="*/ 1 w 153"/>
                  <a:gd name="T1" fmla="*/ 0 h 38"/>
                  <a:gd name="T2" fmla="*/ 42 w 153"/>
                  <a:gd name="T3" fmla="*/ 0 h 38"/>
                  <a:gd name="T4" fmla="*/ 44 w 153"/>
                  <a:gd name="T5" fmla="*/ 38 h 38"/>
                  <a:gd name="T6" fmla="*/ 2 w 153"/>
                  <a:gd name="T7" fmla="*/ 38 h 38"/>
                  <a:gd name="T8" fmla="*/ 3 w 153"/>
                  <a:gd name="T9" fmla="*/ 7 h 38"/>
                  <a:gd name="T10" fmla="*/ 1 w 153"/>
                  <a:gd name="T11" fmla="*/ 0 h 38"/>
                  <a:gd name="T12" fmla="*/ 99 w 153"/>
                  <a:gd name="T13" fmla="*/ 0 h 38"/>
                  <a:gd name="T14" fmla="*/ 143 w 153"/>
                  <a:gd name="T15" fmla="*/ 0 h 38"/>
                  <a:gd name="T16" fmla="*/ 148 w 153"/>
                  <a:gd name="T17" fmla="*/ 9 h 38"/>
                  <a:gd name="T18" fmla="*/ 153 w 153"/>
                  <a:gd name="T19" fmla="*/ 38 h 38"/>
                  <a:gd name="T20" fmla="*/ 101 w 153"/>
                  <a:gd name="T21" fmla="*/ 38 h 38"/>
                  <a:gd name="T22" fmla="*/ 99 w 153"/>
                  <a:gd name="T2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3" h="38">
                    <a:moveTo>
                      <a:pt x="1" y="0"/>
                    </a:moveTo>
                    <a:cubicBezTo>
                      <a:pt x="42" y="0"/>
                      <a:pt x="42" y="0"/>
                      <a:pt x="42" y="0"/>
                    </a:cubicBezTo>
                    <a:cubicBezTo>
                      <a:pt x="42" y="9"/>
                      <a:pt x="43" y="23"/>
                      <a:pt x="44" y="38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0" y="29"/>
                      <a:pt x="1" y="12"/>
                      <a:pt x="3" y="7"/>
                    </a:cubicBezTo>
                    <a:cubicBezTo>
                      <a:pt x="4" y="4"/>
                      <a:pt x="3" y="3"/>
                      <a:pt x="1" y="0"/>
                    </a:cubicBezTo>
                    <a:close/>
                    <a:moveTo>
                      <a:pt x="99" y="0"/>
                    </a:moveTo>
                    <a:cubicBezTo>
                      <a:pt x="143" y="0"/>
                      <a:pt x="143" y="0"/>
                      <a:pt x="143" y="0"/>
                    </a:cubicBezTo>
                    <a:cubicBezTo>
                      <a:pt x="144" y="2"/>
                      <a:pt x="145" y="5"/>
                      <a:pt x="148" y="9"/>
                    </a:cubicBezTo>
                    <a:cubicBezTo>
                      <a:pt x="150" y="13"/>
                      <a:pt x="152" y="25"/>
                      <a:pt x="153" y="38"/>
                    </a:cubicBezTo>
                    <a:cubicBezTo>
                      <a:pt x="101" y="38"/>
                      <a:pt x="101" y="38"/>
                      <a:pt x="101" y="38"/>
                    </a:cubicBezTo>
                    <a:cubicBezTo>
                      <a:pt x="101" y="25"/>
                      <a:pt x="100" y="12"/>
                      <a:pt x="9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17" name="ïŝḻïḑe">
                <a:extLst>
                  <a:ext uri="{FF2B5EF4-FFF2-40B4-BE49-F238E27FC236}">
                    <a16:creationId xmlns:a16="http://schemas.microsoft.com/office/drawing/2014/main" id="{0ECD38D0-43C8-1103-E2A3-662E1E21A13F}"/>
                  </a:ext>
                </a:extLst>
              </p:cNvPr>
              <p:cNvSpPr/>
              <p:nvPr/>
            </p:nvSpPr>
            <p:spPr bwMode="auto">
              <a:xfrm>
                <a:off x="1564" y="1954"/>
                <a:ext cx="295" cy="75"/>
              </a:xfrm>
              <a:custGeom>
                <a:avLst/>
                <a:gdLst>
                  <a:gd name="T0" fmla="*/ 4 w 154"/>
                  <a:gd name="T1" fmla="*/ 0 h 39"/>
                  <a:gd name="T2" fmla="*/ 43 w 154"/>
                  <a:gd name="T3" fmla="*/ 0 h 39"/>
                  <a:gd name="T4" fmla="*/ 45 w 154"/>
                  <a:gd name="T5" fmla="*/ 39 h 39"/>
                  <a:gd name="T6" fmla="*/ 4 w 154"/>
                  <a:gd name="T7" fmla="*/ 39 h 39"/>
                  <a:gd name="T8" fmla="*/ 4 w 154"/>
                  <a:gd name="T9" fmla="*/ 5 h 39"/>
                  <a:gd name="T10" fmla="*/ 4 w 154"/>
                  <a:gd name="T11" fmla="*/ 0 h 39"/>
                  <a:gd name="T12" fmla="*/ 100 w 154"/>
                  <a:gd name="T13" fmla="*/ 0 h 39"/>
                  <a:gd name="T14" fmla="*/ 145 w 154"/>
                  <a:gd name="T15" fmla="*/ 0 h 39"/>
                  <a:gd name="T16" fmla="*/ 149 w 154"/>
                  <a:gd name="T17" fmla="*/ 7 h 39"/>
                  <a:gd name="T18" fmla="*/ 154 w 154"/>
                  <a:gd name="T19" fmla="*/ 39 h 39"/>
                  <a:gd name="T20" fmla="*/ 102 w 154"/>
                  <a:gd name="T21" fmla="*/ 39 h 39"/>
                  <a:gd name="T22" fmla="*/ 100 w 154"/>
                  <a:gd name="T2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4" h="39">
                    <a:moveTo>
                      <a:pt x="4" y="0"/>
                    </a:moveTo>
                    <a:cubicBezTo>
                      <a:pt x="43" y="0"/>
                      <a:pt x="43" y="0"/>
                      <a:pt x="43" y="0"/>
                    </a:cubicBezTo>
                    <a:cubicBezTo>
                      <a:pt x="43" y="10"/>
                      <a:pt x="44" y="24"/>
                      <a:pt x="45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0" y="30"/>
                      <a:pt x="2" y="11"/>
                      <a:pt x="4" y="5"/>
                    </a:cubicBezTo>
                    <a:cubicBezTo>
                      <a:pt x="5" y="3"/>
                      <a:pt x="5" y="2"/>
                      <a:pt x="4" y="0"/>
                    </a:cubicBezTo>
                    <a:close/>
                    <a:moveTo>
                      <a:pt x="100" y="0"/>
                    </a:moveTo>
                    <a:cubicBezTo>
                      <a:pt x="145" y="0"/>
                      <a:pt x="145" y="0"/>
                      <a:pt x="145" y="0"/>
                    </a:cubicBezTo>
                    <a:cubicBezTo>
                      <a:pt x="146" y="2"/>
                      <a:pt x="147" y="5"/>
                      <a:pt x="149" y="7"/>
                    </a:cubicBezTo>
                    <a:cubicBezTo>
                      <a:pt x="151" y="11"/>
                      <a:pt x="153" y="24"/>
                      <a:pt x="154" y="39"/>
                    </a:cubicBezTo>
                    <a:cubicBezTo>
                      <a:pt x="102" y="39"/>
                      <a:pt x="102" y="39"/>
                      <a:pt x="102" y="39"/>
                    </a:cubicBezTo>
                    <a:cubicBezTo>
                      <a:pt x="102" y="26"/>
                      <a:pt x="101" y="13"/>
                      <a:pt x="10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18" name="isľiḋé">
                <a:extLst>
                  <a:ext uri="{FF2B5EF4-FFF2-40B4-BE49-F238E27FC236}">
                    <a16:creationId xmlns:a16="http://schemas.microsoft.com/office/drawing/2014/main" id="{0FEC10F7-4DF6-1C2B-D3B8-CE13883CAD59}"/>
                  </a:ext>
                </a:extLst>
              </p:cNvPr>
              <p:cNvSpPr/>
              <p:nvPr/>
            </p:nvSpPr>
            <p:spPr bwMode="auto">
              <a:xfrm>
                <a:off x="1564" y="1960"/>
                <a:ext cx="297" cy="74"/>
              </a:xfrm>
              <a:custGeom>
                <a:avLst/>
                <a:gdLst>
                  <a:gd name="T0" fmla="*/ 5 w 155"/>
                  <a:gd name="T1" fmla="*/ 0 h 39"/>
                  <a:gd name="T2" fmla="*/ 43 w 155"/>
                  <a:gd name="T3" fmla="*/ 0 h 39"/>
                  <a:gd name="T4" fmla="*/ 45 w 155"/>
                  <a:gd name="T5" fmla="*/ 39 h 39"/>
                  <a:gd name="T6" fmla="*/ 6 w 155"/>
                  <a:gd name="T7" fmla="*/ 39 h 39"/>
                  <a:gd name="T8" fmla="*/ 4 w 155"/>
                  <a:gd name="T9" fmla="*/ 2 h 39"/>
                  <a:gd name="T10" fmla="*/ 5 w 155"/>
                  <a:gd name="T11" fmla="*/ 0 h 39"/>
                  <a:gd name="T12" fmla="*/ 101 w 155"/>
                  <a:gd name="T13" fmla="*/ 0 h 39"/>
                  <a:gd name="T14" fmla="*/ 146 w 155"/>
                  <a:gd name="T15" fmla="*/ 0 h 39"/>
                  <a:gd name="T16" fmla="*/ 149 w 155"/>
                  <a:gd name="T17" fmla="*/ 4 h 39"/>
                  <a:gd name="T18" fmla="*/ 155 w 155"/>
                  <a:gd name="T19" fmla="*/ 39 h 39"/>
                  <a:gd name="T20" fmla="*/ 103 w 155"/>
                  <a:gd name="T21" fmla="*/ 39 h 39"/>
                  <a:gd name="T22" fmla="*/ 101 w 155"/>
                  <a:gd name="T2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5" h="39">
                    <a:moveTo>
                      <a:pt x="5" y="0"/>
                    </a:moveTo>
                    <a:cubicBezTo>
                      <a:pt x="43" y="0"/>
                      <a:pt x="43" y="0"/>
                      <a:pt x="43" y="0"/>
                    </a:cubicBezTo>
                    <a:cubicBezTo>
                      <a:pt x="43" y="10"/>
                      <a:pt x="44" y="24"/>
                      <a:pt x="45" y="39"/>
                    </a:cubicBezTo>
                    <a:cubicBezTo>
                      <a:pt x="6" y="39"/>
                      <a:pt x="6" y="39"/>
                      <a:pt x="6" y="39"/>
                    </a:cubicBezTo>
                    <a:cubicBezTo>
                      <a:pt x="0" y="33"/>
                      <a:pt x="2" y="8"/>
                      <a:pt x="4" y="2"/>
                    </a:cubicBezTo>
                    <a:cubicBezTo>
                      <a:pt x="4" y="1"/>
                      <a:pt x="5" y="1"/>
                      <a:pt x="5" y="0"/>
                    </a:cubicBezTo>
                    <a:close/>
                    <a:moveTo>
                      <a:pt x="101" y="0"/>
                    </a:moveTo>
                    <a:cubicBezTo>
                      <a:pt x="146" y="0"/>
                      <a:pt x="146" y="0"/>
                      <a:pt x="146" y="0"/>
                    </a:cubicBezTo>
                    <a:cubicBezTo>
                      <a:pt x="147" y="1"/>
                      <a:pt x="148" y="3"/>
                      <a:pt x="149" y="4"/>
                    </a:cubicBezTo>
                    <a:cubicBezTo>
                      <a:pt x="151" y="9"/>
                      <a:pt x="153" y="23"/>
                      <a:pt x="155" y="39"/>
                    </a:cubicBezTo>
                    <a:cubicBezTo>
                      <a:pt x="103" y="39"/>
                      <a:pt x="103" y="39"/>
                      <a:pt x="103" y="39"/>
                    </a:cubicBezTo>
                    <a:cubicBezTo>
                      <a:pt x="102" y="26"/>
                      <a:pt x="101" y="13"/>
                      <a:pt x="10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19" name="ïŝḷíḍê">
                <a:extLst>
                  <a:ext uri="{FF2B5EF4-FFF2-40B4-BE49-F238E27FC236}">
                    <a16:creationId xmlns:a16="http://schemas.microsoft.com/office/drawing/2014/main" id="{8F94930F-F7AB-63C4-AA71-8EFE0F2D643C}"/>
                  </a:ext>
                </a:extLst>
              </p:cNvPr>
              <p:cNvSpPr/>
              <p:nvPr/>
            </p:nvSpPr>
            <p:spPr bwMode="auto">
              <a:xfrm>
                <a:off x="1564" y="1965"/>
                <a:ext cx="297" cy="73"/>
              </a:xfrm>
              <a:custGeom>
                <a:avLst/>
                <a:gdLst>
                  <a:gd name="T0" fmla="*/ 4 w 155"/>
                  <a:gd name="T1" fmla="*/ 0 h 38"/>
                  <a:gd name="T2" fmla="*/ 43 w 155"/>
                  <a:gd name="T3" fmla="*/ 0 h 38"/>
                  <a:gd name="T4" fmla="*/ 45 w 155"/>
                  <a:gd name="T5" fmla="*/ 38 h 38"/>
                  <a:gd name="T6" fmla="*/ 8 w 155"/>
                  <a:gd name="T7" fmla="*/ 38 h 38"/>
                  <a:gd name="T8" fmla="*/ 6 w 155"/>
                  <a:gd name="T9" fmla="*/ 36 h 38"/>
                  <a:gd name="T10" fmla="*/ 4 w 155"/>
                  <a:gd name="T11" fmla="*/ 0 h 38"/>
                  <a:gd name="T12" fmla="*/ 101 w 155"/>
                  <a:gd name="T13" fmla="*/ 0 h 38"/>
                  <a:gd name="T14" fmla="*/ 148 w 155"/>
                  <a:gd name="T15" fmla="*/ 0 h 38"/>
                  <a:gd name="T16" fmla="*/ 149 w 155"/>
                  <a:gd name="T17" fmla="*/ 1 h 38"/>
                  <a:gd name="T18" fmla="*/ 155 w 155"/>
                  <a:gd name="T19" fmla="*/ 38 h 38"/>
                  <a:gd name="T20" fmla="*/ 103 w 155"/>
                  <a:gd name="T21" fmla="*/ 38 h 38"/>
                  <a:gd name="T22" fmla="*/ 101 w 155"/>
                  <a:gd name="T2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5" h="38">
                    <a:moveTo>
                      <a:pt x="4" y="0"/>
                    </a:moveTo>
                    <a:cubicBezTo>
                      <a:pt x="43" y="0"/>
                      <a:pt x="43" y="0"/>
                      <a:pt x="43" y="0"/>
                    </a:cubicBezTo>
                    <a:cubicBezTo>
                      <a:pt x="43" y="10"/>
                      <a:pt x="44" y="24"/>
                      <a:pt x="45" y="38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7" y="38"/>
                      <a:pt x="7" y="37"/>
                      <a:pt x="6" y="36"/>
                    </a:cubicBezTo>
                    <a:cubicBezTo>
                      <a:pt x="0" y="30"/>
                      <a:pt x="2" y="7"/>
                      <a:pt x="4" y="0"/>
                    </a:cubicBezTo>
                    <a:close/>
                    <a:moveTo>
                      <a:pt x="101" y="0"/>
                    </a:moveTo>
                    <a:cubicBezTo>
                      <a:pt x="148" y="0"/>
                      <a:pt x="148" y="0"/>
                      <a:pt x="148" y="0"/>
                    </a:cubicBezTo>
                    <a:cubicBezTo>
                      <a:pt x="149" y="1"/>
                      <a:pt x="149" y="1"/>
                      <a:pt x="149" y="1"/>
                    </a:cubicBezTo>
                    <a:cubicBezTo>
                      <a:pt x="151" y="6"/>
                      <a:pt x="153" y="21"/>
                      <a:pt x="155" y="38"/>
                    </a:cubicBezTo>
                    <a:cubicBezTo>
                      <a:pt x="103" y="38"/>
                      <a:pt x="103" y="38"/>
                      <a:pt x="103" y="38"/>
                    </a:cubicBezTo>
                    <a:cubicBezTo>
                      <a:pt x="102" y="26"/>
                      <a:pt x="101" y="12"/>
                      <a:pt x="10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20" name="íśliḑe">
                <a:extLst>
                  <a:ext uri="{FF2B5EF4-FFF2-40B4-BE49-F238E27FC236}">
                    <a16:creationId xmlns:a16="http://schemas.microsoft.com/office/drawing/2014/main" id="{DBE1F84F-2FED-4824-DD58-85BC75F231A3}"/>
                  </a:ext>
                </a:extLst>
              </p:cNvPr>
              <p:cNvSpPr/>
              <p:nvPr/>
            </p:nvSpPr>
            <p:spPr bwMode="auto">
              <a:xfrm>
                <a:off x="1566" y="1971"/>
                <a:ext cx="295" cy="73"/>
              </a:xfrm>
              <a:custGeom>
                <a:avLst/>
                <a:gdLst>
                  <a:gd name="T0" fmla="*/ 2 w 154"/>
                  <a:gd name="T1" fmla="*/ 0 h 38"/>
                  <a:gd name="T2" fmla="*/ 42 w 154"/>
                  <a:gd name="T3" fmla="*/ 0 h 38"/>
                  <a:gd name="T4" fmla="*/ 44 w 154"/>
                  <a:gd name="T5" fmla="*/ 38 h 38"/>
                  <a:gd name="T6" fmla="*/ 7 w 154"/>
                  <a:gd name="T7" fmla="*/ 38 h 38"/>
                  <a:gd name="T8" fmla="*/ 5 w 154"/>
                  <a:gd name="T9" fmla="*/ 33 h 38"/>
                  <a:gd name="T10" fmla="*/ 2 w 154"/>
                  <a:gd name="T11" fmla="*/ 0 h 38"/>
                  <a:gd name="T12" fmla="*/ 100 w 154"/>
                  <a:gd name="T13" fmla="*/ 0 h 38"/>
                  <a:gd name="T14" fmla="*/ 148 w 154"/>
                  <a:gd name="T15" fmla="*/ 0 h 38"/>
                  <a:gd name="T16" fmla="*/ 154 w 154"/>
                  <a:gd name="T17" fmla="*/ 38 h 38"/>
                  <a:gd name="T18" fmla="*/ 102 w 154"/>
                  <a:gd name="T19" fmla="*/ 38 h 38"/>
                  <a:gd name="T20" fmla="*/ 100 w 154"/>
                  <a:gd name="T2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4" h="38">
                    <a:moveTo>
                      <a:pt x="2" y="0"/>
                    </a:moveTo>
                    <a:cubicBezTo>
                      <a:pt x="42" y="0"/>
                      <a:pt x="42" y="0"/>
                      <a:pt x="42" y="0"/>
                    </a:cubicBezTo>
                    <a:cubicBezTo>
                      <a:pt x="43" y="10"/>
                      <a:pt x="43" y="23"/>
                      <a:pt x="44" y="38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7" y="36"/>
                      <a:pt x="7" y="35"/>
                      <a:pt x="5" y="33"/>
                    </a:cubicBezTo>
                    <a:cubicBezTo>
                      <a:pt x="0" y="28"/>
                      <a:pt x="1" y="8"/>
                      <a:pt x="2" y="0"/>
                    </a:cubicBezTo>
                    <a:close/>
                    <a:moveTo>
                      <a:pt x="100" y="0"/>
                    </a:moveTo>
                    <a:cubicBezTo>
                      <a:pt x="148" y="0"/>
                      <a:pt x="148" y="0"/>
                      <a:pt x="148" y="0"/>
                    </a:cubicBezTo>
                    <a:cubicBezTo>
                      <a:pt x="151" y="6"/>
                      <a:pt x="153" y="21"/>
                      <a:pt x="154" y="38"/>
                    </a:cubicBezTo>
                    <a:cubicBezTo>
                      <a:pt x="102" y="38"/>
                      <a:pt x="102" y="38"/>
                      <a:pt x="102" y="38"/>
                    </a:cubicBezTo>
                    <a:cubicBezTo>
                      <a:pt x="101" y="25"/>
                      <a:pt x="100" y="12"/>
                      <a:pt x="10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21" name="išḻíďè">
                <a:extLst>
                  <a:ext uri="{FF2B5EF4-FFF2-40B4-BE49-F238E27FC236}">
                    <a16:creationId xmlns:a16="http://schemas.microsoft.com/office/drawing/2014/main" id="{BDBF6B63-D247-4634-EF6B-8399A9A916BC}"/>
                  </a:ext>
                </a:extLst>
              </p:cNvPr>
              <p:cNvSpPr/>
              <p:nvPr/>
            </p:nvSpPr>
            <p:spPr bwMode="auto">
              <a:xfrm>
                <a:off x="1566" y="1975"/>
                <a:ext cx="295" cy="75"/>
              </a:xfrm>
              <a:custGeom>
                <a:avLst/>
                <a:gdLst>
                  <a:gd name="T0" fmla="*/ 2 w 154"/>
                  <a:gd name="T1" fmla="*/ 0 h 39"/>
                  <a:gd name="T2" fmla="*/ 42 w 154"/>
                  <a:gd name="T3" fmla="*/ 0 h 39"/>
                  <a:gd name="T4" fmla="*/ 45 w 154"/>
                  <a:gd name="T5" fmla="*/ 39 h 39"/>
                  <a:gd name="T6" fmla="*/ 7 w 154"/>
                  <a:gd name="T7" fmla="*/ 39 h 39"/>
                  <a:gd name="T8" fmla="*/ 5 w 154"/>
                  <a:gd name="T9" fmla="*/ 31 h 39"/>
                  <a:gd name="T10" fmla="*/ 2 w 154"/>
                  <a:gd name="T11" fmla="*/ 0 h 39"/>
                  <a:gd name="T12" fmla="*/ 100 w 154"/>
                  <a:gd name="T13" fmla="*/ 0 h 39"/>
                  <a:gd name="T14" fmla="*/ 149 w 154"/>
                  <a:gd name="T15" fmla="*/ 0 h 39"/>
                  <a:gd name="T16" fmla="*/ 154 w 154"/>
                  <a:gd name="T17" fmla="*/ 39 h 39"/>
                  <a:gd name="T18" fmla="*/ 102 w 154"/>
                  <a:gd name="T19" fmla="*/ 39 h 39"/>
                  <a:gd name="T20" fmla="*/ 100 w 154"/>
                  <a:gd name="T21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4" h="39">
                    <a:moveTo>
                      <a:pt x="2" y="0"/>
                    </a:moveTo>
                    <a:cubicBezTo>
                      <a:pt x="42" y="0"/>
                      <a:pt x="42" y="0"/>
                      <a:pt x="42" y="0"/>
                    </a:cubicBezTo>
                    <a:cubicBezTo>
                      <a:pt x="43" y="11"/>
                      <a:pt x="44" y="24"/>
                      <a:pt x="45" y="39"/>
                    </a:cubicBezTo>
                    <a:cubicBezTo>
                      <a:pt x="7" y="39"/>
                      <a:pt x="7" y="39"/>
                      <a:pt x="7" y="39"/>
                    </a:cubicBezTo>
                    <a:cubicBezTo>
                      <a:pt x="8" y="36"/>
                      <a:pt x="8" y="33"/>
                      <a:pt x="5" y="31"/>
                    </a:cubicBezTo>
                    <a:cubicBezTo>
                      <a:pt x="0" y="26"/>
                      <a:pt x="0" y="10"/>
                      <a:pt x="2" y="0"/>
                    </a:cubicBezTo>
                    <a:close/>
                    <a:moveTo>
                      <a:pt x="100" y="0"/>
                    </a:moveTo>
                    <a:cubicBezTo>
                      <a:pt x="149" y="0"/>
                      <a:pt x="149" y="0"/>
                      <a:pt x="149" y="0"/>
                    </a:cubicBezTo>
                    <a:cubicBezTo>
                      <a:pt x="151" y="8"/>
                      <a:pt x="153" y="23"/>
                      <a:pt x="154" y="39"/>
                    </a:cubicBezTo>
                    <a:cubicBezTo>
                      <a:pt x="102" y="39"/>
                      <a:pt x="102" y="39"/>
                      <a:pt x="102" y="39"/>
                    </a:cubicBezTo>
                    <a:cubicBezTo>
                      <a:pt x="101" y="26"/>
                      <a:pt x="101" y="13"/>
                      <a:pt x="10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22" name="îślîḍe">
                <a:extLst>
                  <a:ext uri="{FF2B5EF4-FFF2-40B4-BE49-F238E27FC236}">
                    <a16:creationId xmlns:a16="http://schemas.microsoft.com/office/drawing/2014/main" id="{7EAF537B-7558-8A1C-2D3F-C2A761710C2A}"/>
                  </a:ext>
                </a:extLst>
              </p:cNvPr>
              <p:cNvSpPr/>
              <p:nvPr/>
            </p:nvSpPr>
            <p:spPr bwMode="auto">
              <a:xfrm>
                <a:off x="1566" y="1981"/>
                <a:ext cx="295" cy="74"/>
              </a:xfrm>
              <a:custGeom>
                <a:avLst/>
                <a:gdLst>
                  <a:gd name="T0" fmla="*/ 2 w 154"/>
                  <a:gd name="T1" fmla="*/ 0 h 39"/>
                  <a:gd name="T2" fmla="*/ 42 w 154"/>
                  <a:gd name="T3" fmla="*/ 0 h 39"/>
                  <a:gd name="T4" fmla="*/ 45 w 154"/>
                  <a:gd name="T5" fmla="*/ 39 h 39"/>
                  <a:gd name="T6" fmla="*/ 6 w 154"/>
                  <a:gd name="T7" fmla="*/ 39 h 39"/>
                  <a:gd name="T8" fmla="*/ 5 w 154"/>
                  <a:gd name="T9" fmla="*/ 28 h 39"/>
                  <a:gd name="T10" fmla="*/ 2 w 154"/>
                  <a:gd name="T11" fmla="*/ 0 h 39"/>
                  <a:gd name="T12" fmla="*/ 100 w 154"/>
                  <a:gd name="T13" fmla="*/ 0 h 39"/>
                  <a:gd name="T14" fmla="*/ 150 w 154"/>
                  <a:gd name="T15" fmla="*/ 0 h 39"/>
                  <a:gd name="T16" fmla="*/ 154 w 154"/>
                  <a:gd name="T17" fmla="*/ 39 h 39"/>
                  <a:gd name="T18" fmla="*/ 102 w 154"/>
                  <a:gd name="T19" fmla="*/ 39 h 39"/>
                  <a:gd name="T20" fmla="*/ 100 w 154"/>
                  <a:gd name="T21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4" h="39">
                    <a:moveTo>
                      <a:pt x="2" y="0"/>
                    </a:moveTo>
                    <a:cubicBezTo>
                      <a:pt x="42" y="0"/>
                      <a:pt x="42" y="0"/>
                      <a:pt x="42" y="0"/>
                    </a:cubicBezTo>
                    <a:cubicBezTo>
                      <a:pt x="43" y="11"/>
                      <a:pt x="44" y="24"/>
                      <a:pt x="45" y="39"/>
                    </a:cubicBezTo>
                    <a:cubicBezTo>
                      <a:pt x="6" y="39"/>
                      <a:pt x="6" y="39"/>
                      <a:pt x="6" y="39"/>
                    </a:cubicBezTo>
                    <a:cubicBezTo>
                      <a:pt x="8" y="35"/>
                      <a:pt x="8" y="31"/>
                      <a:pt x="5" y="28"/>
                    </a:cubicBezTo>
                    <a:cubicBezTo>
                      <a:pt x="1" y="24"/>
                      <a:pt x="0" y="10"/>
                      <a:pt x="2" y="0"/>
                    </a:cubicBezTo>
                    <a:close/>
                    <a:moveTo>
                      <a:pt x="100" y="0"/>
                    </a:moveTo>
                    <a:cubicBezTo>
                      <a:pt x="150" y="0"/>
                      <a:pt x="150" y="0"/>
                      <a:pt x="150" y="0"/>
                    </a:cubicBezTo>
                    <a:cubicBezTo>
                      <a:pt x="152" y="9"/>
                      <a:pt x="153" y="23"/>
                      <a:pt x="154" y="39"/>
                    </a:cubicBezTo>
                    <a:cubicBezTo>
                      <a:pt x="102" y="39"/>
                      <a:pt x="102" y="39"/>
                      <a:pt x="102" y="39"/>
                    </a:cubicBezTo>
                    <a:cubicBezTo>
                      <a:pt x="101" y="26"/>
                      <a:pt x="101" y="13"/>
                      <a:pt x="10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23" name="î$ļiḍe">
                <a:extLst>
                  <a:ext uri="{FF2B5EF4-FFF2-40B4-BE49-F238E27FC236}">
                    <a16:creationId xmlns:a16="http://schemas.microsoft.com/office/drawing/2014/main" id="{30C8DF98-1722-66A0-50B8-0C3EA9777B72}"/>
                  </a:ext>
                </a:extLst>
              </p:cNvPr>
              <p:cNvSpPr/>
              <p:nvPr/>
            </p:nvSpPr>
            <p:spPr bwMode="auto">
              <a:xfrm>
                <a:off x="2312" y="1611"/>
                <a:ext cx="174" cy="21"/>
              </a:xfrm>
              <a:custGeom>
                <a:avLst/>
                <a:gdLst>
                  <a:gd name="T0" fmla="*/ 91 w 91"/>
                  <a:gd name="T1" fmla="*/ 11 h 11"/>
                  <a:gd name="T2" fmla="*/ 57 w 91"/>
                  <a:gd name="T3" fmla="*/ 11 h 11"/>
                  <a:gd name="T4" fmla="*/ 65 w 91"/>
                  <a:gd name="T5" fmla="*/ 1 h 11"/>
                  <a:gd name="T6" fmla="*/ 91 w 91"/>
                  <a:gd name="T7" fmla="*/ 11 h 11"/>
                  <a:gd name="T8" fmla="*/ 91 w 91"/>
                  <a:gd name="T9" fmla="*/ 11 h 11"/>
                  <a:gd name="T10" fmla="*/ 50 w 91"/>
                  <a:gd name="T11" fmla="*/ 11 h 11"/>
                  <a:gd name="T12" fmla="*/ 44 w 91"/>
                  <a:gd name="T13" fmla="*/ 11 h 11"/>
                  <a:gd name="T14" fmla="*/ 43 w 91"/>
                  <a:gd name="T15" fmla="*/ 10 h 11"/>
                  <a:gd name="T16" fmla="*/ 49 w 91"/>
                  <a:gd name="T17" fmla="*/ 10 h 11"/>
                  <a:gd name="T18" fmla="*/ 50 w 91"/>
                  <a:gd name="T19" fmla="*/ 11 h 11"/>
                  <a:gd name="T20" fmla="*/ 36 w 91"/>
                  <a:gd name="T21" fmla="*/ 11 h 11"/>
                  <a:gd name="T22" fmla="*/ 2 w 91"/>
                  <a:gd name="T23" fmla="*/ 11 h 11"/>
                  <a:gd name="T24" fmla="*/ 1 w 91"/>
                  <a:gd name="T25" fmla="*/ 6 h 11"/>
                  <a:gd name="T26" fmla="*/ 24 w 91"/>
                  <a:gd name="T27" fmla="*/ 3 h 11"/>
                  <a:gd name="T28" fmla="*/ 36 w 91"/>
                  <a:gd name="T2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1" h="11">
                    <a:moveTo>
                      <a:pt x="91" y="11"/>
                    </a:moveTo>
                    <a:cubicBezTo>
                      <a:pt x="57" y="11"/>
                      <a:pt x="57" y="11"/>
                      <a:pt x="57" y="11"/>
                    </a:cubicBezTo>
                    <a:cubicBezTo>
                      <a:pt x="55" y="7"/>
                      <a:pt x="56" y="1"/>
                      <a:pt x="65" y="1"/>
                    </a:cubicBezTo>
                    <a:cubicBezTo>
                      <a:pt x="77" y="0"/>
                      <a:pt x="91" y="6"/>
                      <a:pt x="91" y="11"/>
                    </a:cubicBezTo>
                    <a:cubicBezTo>
                      <a:pt x="91" y="11"/>
                      <a:pt x="91" y="11"/>
                      <a:pt x="91" y="11"/>
                    </a:cubicBezTo>
                    <a:close/>
                    <a:moveTo>
                      <a:pt x="50" y="11"/>
                    </a:moveTo>
                    <a:cubicBezTo>
                      <a:pt x="44" y="11"/>
                      <a:pt x="44" y="11"/>
                      <a:pt x="44" y="11"/>
                    </a:cubicBezTo>
                    <a:cubicBezTo>
                      <a:pt x="43" y="11"/>
                      <a:pt x="43" y="10"/>
                      <a:pt x="43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9" y="10"/>
                      <a:pt x="49" y="10"/>
                      <a:pt x="50" y="11"/>
                    </a:cubicBezTo>
                    <a:close/>
                    <a:moveTo>
                      <a:pt x="36" y="11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1" y="10"/>
                      <a:pt x="0" y="8"/>
                      <a:pt x="1" y="6"/>
                    </a:cubicBezTo>
                    <a:cubicBezTo>
                      <a:pt x="2" y="1"/>
                      <a:pt x="11" y="2"/>
                      <a:pt x="24" y="3"/>
                    </a:cubicBezTo>
                    <a:cubicBezTo>
                      <a:pt x="33" y="3"/>
                      <a:pt x="35" y="8"/>
                      <a:pt x="36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24" name="ïṣḻiḓè">
                <a:extLst>
                  <a:ext uri="{FF2B5EF4-FFF2-40B4-BE49-F238E27FC236}">
                    <a16:creationId xmlns:a16="http://schemas.microsoft.com/office/drawing/2014/main" id="{8DB7222F-3EA5-E36A-6ACA-B4FF06A08856}"/>
                  </a:ext>
                </a:extLst>
              </p:cNvPr>
              <p:cNvSpPr/>
              <p:nvPr/>
            </p:nvSpPr>
            <p:spPr bwMode="auto">
              <a:xfrm>
                <a:off x="2312" y="1611"/>
                <a:ext cx="174" cy="25"/>
              </a:xfrm>
              <a:custGeom>
                <a:avLst/>
                <a:gdLst>
                  <a:gd name="T0" fmla="*/ 91 w 91"/>
                  <a:gd name="T1" fmla="*/ 13 h 13"/>
                  <a:gd name="T2" fmla="*/ 57 w 91"/>
                  <a:gd name="T3" fmla="*/ 13 h 13"/>
                  <a:gd name="T4" fmla="*/ 65 w 91"/>
                  <a:gd name="T5" fmla="*/ 1 h 13"/>
                  <a:gd name="T6" fmla="*/ 91 w 91"/>
                  <a:gd name="T7" fmla="*/ 11 h 13"/>
                  <a:gd name="T8" fmla="*/ 91 w 91"/>
                  <a:gd name="T9" fmla="*/ 13 h 13"/>
                  <a:gd name="T10" fmla="*/ 50 w 91"/>
                  <a:gd name="T11" fmla="*/ 13 h 13"/>
                  <a:gd name="T12" fmla="*/ 44 w 91"/>
                  <a:gd name="T13" fmla="*/ 13 h 13"/>
                  <a:gd name="T14" fmla="*/ 43 w 91"/>
                  <a:gd name="T15" fmla="*/ 10 h 13"/>
                  <a:gd name="T16" fmla="*/ 49 w 91"/>
                  <a:gd name="T17" fmla="*/ 10 h 13"/>
                  <a:gd name="T18" fmla="*/ 50 w 91"/>
                  <a:gd name="T19" fmla="*/ 13 h 13"/>
                  <a:gd name="T20" fmla="*/ 36 w 91"/>
                  <a:gd name="T21" fmla="*/ 13 h 13"/>
                  <a:gd name="T22" fmla="*/ 3 w 91"/>
                  <a:gd name="T23" fmla="*/ 13 h 13"/>
                  <a:gd name="T24" fmla="*/ 1 w 91"/>
                  <a:gd name="T25" fmla="*/ 6 h 13"/>
                  <a:gd name="T26" fmla="*/ 24 w 91"/>
                  <a:gd name="T27" fmla="*/ 3 h 13"/>
                  <a:gd name="T28" fmla="*/ 36 w 91"/>
                  <a:gd name="T2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1" h="13">
                    <a:moveTo>
                      <a:pt x="91" y="13"/>
                    </a:moveTo>
                    <a:cubicBezTo>
                      <a:pt x="57" y="13"/>
                      <a:pt x="57" y="13"/>
                      <a:pt x="57" y="13"/>
                    </a:cubicBezTo>
                    <a:cubicBezTo>
                      <a:pt x="55" y="8"/>
                      <a:pt x="55" y="1"/>
                      <a:pt x="65" y="1"/>
                    </a:cubicBezTo>
                    <a:cubicBezTo>
                      <a:pt x="77" y="0"/>
                      <a:pt x="91" y="6"/>
                      <a:pt x="91" y="11"/>
                    </a:cubicBezTo>
                    <a:cubicBezTo>
                      <a:pt x="91" y="11"/>
                      <a:pt x="91" y="12"/>
                      <a:pt x="91" y="13"/>
                    </a:cubicBezTo>
                    <a:close/>
                    <a:moveTo>
                      <a:pt x="50" y="13"/>
                    </a:moveTo>
                    <a:cubicBezTo>
                      <a:pt x="44" y="13"/>
                      <a:pt x="44" y="13"/>
                      <a:pt x="44" y="13"/>
                    </a:cubicBezTo>
                    <a:cubicBezTo>
                      <a:pt x="44" y="11"/>
                      <a:pt x="43" y="10"/>
                      <a:pt x="43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9" y="10"/>
                      <a:pt x="50" y="11"/>
                      <a:pt x="50" y="13"/>
                    </a:cubicBezTo>
                    <a:close/>
                    <a:moveTo>
                      <a:pt x="36" y="13"/>
                    </a:moveTo>
                    <a:cubicBezTo>
                      <a:pt x="3" y="13"/>
                      <a:pt x="3" y="13"/>
                      <a:pt x="3" y="13"/>
                    </a:cubicBezTo>
                    <a:cubicBezTo>
                      <a:pt x="1" y="10"/>
                      <a:pt x="0" y="9"/>
                      <a:pt x="1" y="6"/>
                    </a:cubicBezTo>
                    <a:cubicBezTo>
                      <a:pt x="2" y="1"/>
                      <a:pt x="11" y="2"/>
                      <a:pt x="24" y="3"/>
                    </a:cubicBezTo>
                    <a:cubicBezTo>
                      <a:pt x="34" y="3"/>
                      <a:pt x="35" y="9"/>
                      <a:pt x="36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25" name="ïṩ1îḑè">
                <a:extLst>
                  <a:ext uri="{FF2B5EF4-FFF2-40B4-BE49-F238E27FC236}">
                    <a16:creationId xmlns:a16="http://schemas.microsoft.com/office/drawing/2014/main" id="{6FC7E6B7-8F90-0739-E373-A1F0053E2498}"/>
                  </a:ext>
                </a:extLst>
              </p:cNvPr>
              <p:cNvSpPr/>
              <p:nvPr/>
            </p:nvSpPr>
            <p:spPr bwMode="auto">
              <a:xfrm>
                <a:off x="2312" y="1611"/>
                <a:ext cx="174" cy="27"/>
              </a:xfrm>
              <a:custGeom>
                <a:avLst/>
                <a:gdLst>
                  <a:gd name="T0" fmla="*/ 91 w 91"/>
                  <a:gd name="T1" fmla="*/ 14 h 14"/>
                  <a:gd name="T2" fmla="*/ 58 w 91"/>
                  <a:gd name="T3" fmla="*/ 14 h 14"/>
                  <a:gd name="T4" fmla="*/ 65 w 91"/>
                  <a:gd name="T5" fmla="*/ 1 h 14"/>
                  <a:gd name="T6" fmla="*/ 91 w 91"/>
                  <a:gd name="T7" fmla="*/ 11 h 14"/>
                  <a:gd name="T8" fmla="*/ 91 w 91"/>
                  <a:gd name="T9" fmla="*/ 14 h 14"/>
                  <a:gd name="T10" fmla="*/ 50 w 91"/>
                  <a:gd name="T11" fmla="*/ 14 h 14"/>
                  <a:gd name="T12" fmla="*/ 44 w 91"/>
                  <a:gd name="T13" fmla="*/ 14 h 14"/>
                  <a:gd name="T14" fmla="*/ 43 w 91"/>
                  <a:gd name="T15" fmla="*/ 10 h 14"/>
                  <a:gd name="T16" fmla="*/ 49 w 91"/>
                  <a:gd name="T17" fmla="*/ 10 h 14"/>
                  <a:gd name="T18" fmla="*/ 50 w 91"/>
                  <a:gd name="T19" fmla="*/ 14 h 14"/>
                  <a:gd name="T20" fmla="*/ 36 w 91"/>
                  <a:gd name="T21" fmla="*/ 14 h 14"/>
                  <a:gd name="T22" fmla="*/ 5 w 91"/>
                  <a:gd name="T23" fmla="*/ 14 h 14"/>
                  <a:gd name="T24" fmla="*/ 1 w 91"/>
                  <a:gd name="T25" fmla="*/ 6 h 14"/>
                  <a:gd name="T26" fmla="*/ 24 w 91"/>
                  <a:gd name="T27" fmla="*/ 3 h 14"/>
                  <a:gd name="T28" fmla="*/ 36 w 91"/>
                  <a:gd name="T2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1" h="14">
                    <a:moveTo>
                      <a:pt x="91" y="14"/>
                    </a:moveTo>
                    <a:cubicBezTo>
                      <a:pt x="58" y="14"/>
                      <a:pt x="58" y="14"/>
                      <a:pt x="58" y="14"/>
                    </a:cubicBezTo>
                    <a:cubicBezTo>
                      <a:pt x="55" y="9"/>
                      <a:pt x="54" y="1"/>
                      <a:pt x="65" y="1"/>
                    </a:cubicBezTo>
                    <a:cubicBezTo>
                      <a:pt x="77" y="0"/>
                      <a:pt x="91" y="6"/>
                      <a:pt x="91" y="11"/>
                    </a:cubicBezTo>
                    <a:cubicBezTo>
                      <a:pt x="91" y="12"/>
                      <a:pt x="91" y="13"/>
                      <a:pt x="91" y="14"/>
                    </a:cubicBezTo>
                    <a:close/>
                    <a:moveTo>
                      <a:pt x="50" y="14"/>
                    </a:moveTo>
                    <a:cubicBezTo>
                      <a:pt x="44" y="14"/>
                      <a:pt x="44" y="14"/>
                      <a:pt x="44" y="14"/>
                    </a:cubicBezTo>
                    <a:cubicBezTo>
                      <a:pt x="44" y="12"/>
                      <a:pt x="43" y="10"/>
                      <a:pt x="43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9" y="10"/>
                      <a:pt x="50" y="11"/>
                      <a:pt x="50" y="14"/>
                    </a:cubicBezTo>
                    <a:close/>
                    <a:moveTo>
                      <a:pt x="36" y="14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1" y="11"/>
                      <a:pt x="0" y="9"/>
                      <a:pt x="1" y="6"/>
                    </a:cubicBezTo>
                    <a:cubicBezTo>
                      <a:pt x="2" y="1"/>
                      <a:pt x="11" y="2"/>
                      <a:pt x="24" y="3"/>
                    </a:cubicBezTo>
                    <a:cubicBezTo>
                      <a:pt x="35" y="3"/>
                      <a:pt x="35" y="10"/>
                      <a:pt x="36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26" name="íš1ïďé">
                <a:extLst>
                  <a:ext uri="{FF2B5EF4-FFF2-40B4-BE49-F238E27FC236}">
                    <a16:creationId xmlns:a16="http://schemas.microsoft.com/office/drawing/2014/main" id="{DA53B26A-CF47-C7EA-3444-635C6F2729C0}"/>
                  </a:ext>
                </a:extLst>
              </p:cNvPr>
              <p:cNvSpPr/>
              <p:nvPr/>
            </p:nvSpPr>
            <p:spPr bwMode="auto">
              <a:xfrm>
                <a:off x="2312" y="1611"/>
                <a:ext cx="174" cy="29"/>
              </a:xfrm>
              <a:custGeom>
                <a:avLst/>
                <a:gdLst>
                  <a:gd name="T0" fmla="*/ 91 w 91"/>
                  <a:gd name="T1" fmla="*/ 15 h 15"/>
                  <a:gd name="T2" fmla="*/ 59 w 91"/>
                  <a:gd name="T3" fmla="*/ 15 h 15"/>
                  <a:gd name="T4" fmla="*/ 58 w 91"/>
                  <a:gd name="T5" fmla="*/ 14 h 15"/>
                  <a:gd name="T6" fmla="*/ 65 w 91"/>
                  <a:gd name="T7" fmla="*/ 1 h 15"/>
                  <a:gd name="T8" fmla="*/ 91 w 91"/>
                  <a:gd name="T9" fmla="*/ 11 h 15"/>
                  <a:gd name="T10" fmla="*/ 91 w 91"/>
                  <a:gd name="T11" fmla="*/ 15 h 15"/>
                  <a:gd name="T12" fmla="*/ 50 w 91"/>
                  <a:gd name="T13" fmla="*/ 15 h 15"/>
                  <a:gd name="T14" fmla="*/ 44 w 91"/>
                  <a:gd name="T15" fmla="*/ 15 h 15"/>
                  <a:gd name="T16" fmla="*/ 43 w 91"/>
                  <a:gd name="T17" fmla="*/ 10 h 15"/>
                  <a:gd name="T18" fmla="*/ 49 w 91"/>
                  <a:gd name="T19" fmla="*/ 10 h 15"/>
                  <a:gd name="T20" fmla="*/ 50 w 91"/>
                  <a:gd name="T21" fmla="*/ 15 h 15"/>
                  <a:gd name="T22" fmla="*/ 50 w 91"/>
                  <a:gd name="T23" fmla="*/ 15 h 15"/>
                  <a:gd name="T24" fmla="*/ 36 w 91"/>
                  <a:gd name="T25" fmla="*/ 15 h 15"/>
                  <a:gd name="T26" fmla="*/ 6 w 91"/>
                  <a:gd name="T27" fmla="*/ 15 h 15"/>
                  <a:gd name="T28" fmla="*/ 1 w 91"/>
                  <a:gd name="T29" fmla="*/ 6 h 15"/>
                  <a:gd name="T30" fmla="*/ 24 w 91"/>
                  <a:gd name="T31" fmla="*/ 3 h 15"/>
                  <a:gd name="T32" fmla="*/ 36 w 91"/>
                  <a:gd name="T3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1" h="15">
                    <a:moveTo>
                      <a:pt x="91" y="15"/>
                    </a:moveTo>
                    <a:cubicBezTo>
                      <a:pt x="59" y="15"/>
                      <a:pt x="59" y="15"/>
                      <a:pt x="59" y="15"/>
                    </a:cubicBezTo>
                    <a:cubicBezTo>
                      <a:pt x="59" y="15"/>
                      <a:pt x="58" y="15"/>
                      <a:pt x="58" y="14"/>
                    </a:cubicBezTo>
                    <a:cubicBezTo>
                      <a:pt x="55" y="9"/>
                      <a:pt x="54" y="1"/>
                      <a:pt x="65" y="1"/>
                    </a:cubicBezTo>
                    <a:cubicBezTo>
                      <a:pt x="77" y="0"/>
                      <a:pt x="91" y="6"/>
                      <a:pt x="91" y="11"/>
                    </a:cubicBezTo>
                    <a:cubicBezTo>
                      <a:pt x="91" y="12"/>
                      <a:pt x="91" y="14"/>
                      <a:pt x="91" y="15"/>
                    </a:cubicBezTo>
                    <a:close/>
                    <a:moveTo>
                      <a:pt x="50" y="15"/>
                    </a:moveTo>
                    <a:cubicBezTo>
                      <a:pt x="44" y="15"/>
                      <a:pt x="44" y="15"/>
                      <a:pt x="44" y="15"/>
                    </a:cubicBezTo>
                    <a:cubicBezTo>
                      <a:pt x="44" y="13"/>
                      <a:pt x="43" y="10"/>
                      <a:pt x="43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9" y="10"/>
                      <a:pt x="50" y="11"/>
                      <a:pt x="50" y="15"/>
                    </a:cubicBezTo>
                    <a:cubicBezTo>
                      <a:pt x="50" y="15"/>
                      <a:pt x="50" y="15"/>
                      <a:pt x="50" y="15"/>
                    </a:cubicBezTo>
                    <a:close/>
                    <a:moveTo>
                      <a:pt x="36" y="15"/>
                    </a:moveTo>
                    <a:cubicBezTo>
                      <a:pt x="6" y="15"/>
                      <a:pt x="6" y="15"/>
                      <a:pt x="6" y="15"/>
                    </a:cubicBezTo>
                    <a:cubicBezTo>
                      <a:pt x="2" y="12"/>
                      <a:pt x="0" y="9"/>
                      <a:pt x="1" y="6"/>
                    </a:cubicBezTo>
                    <a:cubicBezTo>
                      <a:pt x="2" y="1"/>
                      <a:pt x="11" y="2"/>
                      <a:pt x="24" y="3"/>
                    </a:cubicBezTo>
                    <a:cubicBezTo>
                      <a:pt x="36" y="3"/>
                      <a:pt x="35" y="11"/>
                      <a:pt x="36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27" name="íŝlïḍê">
                <a:extLst>
                  <a:ext uri="{FF2B5EF4-FFF2-40B4-BE49-F238E27FC236}">
                    <a16:creationId xmlns:a16="http://schemas.microsoft.com/office/drawing/2014/main" id="{3A36A83E-A4A1-A9A2-7636-02263F7801E8}"/>
                  </a:ext>
                </a:extLst>
              </p:cNvPr>
              <p:cNvSpPr/>
              <p:nvPr/>
            </p:nvSpPr>
            <p:spPr bwMode="auto">
              <a:xfrm>
                <a:off x="2312" y="1611"/>
                <a:ext cx="176" cy="33"/>
              </a:xfrm>
              <a:custGeom>
                <a:avLst/>
                <a:gdLst>
                  <a:gd name="T0" fmla="*/ 92 w 92"/>
                  <a:gd name="T1" fmla="*/ 17 h 17"/>
                  <a:gd name="T2" fmla="*/ 60 w 92"/>
                  <a:gd name="T3" fmla="*/ 17 h 17"/>
                  <a:gd name="T4" fmla="*/ 58 w 92"/>
                  <a:gd name="T5" fmla="*/ 14 h 17"/>
                  <a:gd name="T6" fmla="*/ 65 w 92"/>
                  <a:gd name="T7" fmla="*/ 1 h 17"/>
                  <a:gd name="T8" fmla="*/ 91 w 92"/>
                  <a:gd name="T9" fmla="*/ 11 h 17"/>
                  <a:gd name="T10" fmla="*/ 92 w 92"/>
                  <a:gd name="T11" fmla="*/ 17 h 17"/>
                  <a:gd name="T12" fmla="*/ 50 w 92"/>
                  <a:gd name="T13" fmla="*/ 17 h 17"/>
                  <a:gd name="T14" fmla="*/ 45 w 92"/>
                  <a:gd name="T15" fmla="*/ 17 h 17"/>
                  <a:gd name="T16" fmla="*/ 43 w 92"/>
                  <a:gd name="T17" fmla="*/ 10 h 17"/>
                  <a:gd name="T18" fmla="*/ 49 w 92"/>
                  <a:gd name="T19" fmla="*/ 10 h 17"/>
                  <a:gd name="T20" fmla="*/ 50 w 92"/>
                  <a:gd name="T21" fmla="*/ 15 h 17"/>
                  <a:gd name="T22" fmla="*/ 50 w 92"/>
                  <a:gd name="T23" fmla="*/ 17 h 17"/>
                  <a:gd name="T24" fmla="*/ 37 w 92"/>
                  <a:gd name="T25" fmla="*/ 17 h 17"/>
                  <a:gd name="T26" fmla="*/ 8 w 92"/>
                  <a:gd name="T27" fmla="*/ 17 h 17"/>
                  <a:gd name="T28" fmla="*/ 1 w 92"/>
                  <a:gd name="T29" fmla="*/ 6 h 17"/>
                  <a:gd name="T30" fmla="*/ 24 w 92"/>
                  <a:gd name="T31" fmla="*/ 3 h 17"/>
                  <a:gd name="T32" fmla="*/ 36 w 92"/>
                  <a:gd name="T33" fmla="*/ 15 h 17"/>
                  <a:gd name="T34" fmla="*/ 37 w 92"/>
                  <a:gd name="T3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2" h="17">
                    <a:moveTo>
                      <a:pt x="92" y="17"/>
                    </a:moveTo>
                    <a:cubicBezTo>
                      <a:pt x="60" y="17"/>
                      <a:pt x="60" y="17"/>
                      <a:pt x="60" y="17"/>
                    </a:cubicBezTo>
                    <a:cubicBezTo>
                      <a:pt x="59" y="16"/>
                      <a:pt x="59" y="15"/>
                      <a:pt x="58" y="14"/>
                    </a:cubicBezTo>
                    <a:cubicBezTo>
                      <a:pt x="55" y="9"/>
                      <a:pt x="54" y="1"/>
                      <a:pt x="65" y="1"/>
                    </a:cubicBezTo>
                    <a:cubicBezTo>
                      <a:pt x="77" y="0"/>
                      <a:pt x="91" y="6"/>
                      <a:pt x="91" y="11"/>
                    </a:cubicBezTo>
                    <a:cubicBezTo>
                      <a:pt x="91" y="12"/>
                      <a:pt x="91" y="14"/>
                      <a:pt x="92" y="17"/>
                    </a:cubicBezTo>
                    <a:close/>
                    <a:moveTo>
                      <a:pt x="50" y="17"/>
                    </a:moveTo>
                    <a:cubicBezTo>
                      <a:pt x="45" y="17"/>
                      <a:pt x="45" y="17"/>
                      <a:pt x="45" y="17"/>
                    </a:cubicBezTo>
                    <a:cubicBezTo>
                      <a:pt x="44" y="13"/>
                      <a:pt x="43" y="10"/>
                      <a:pt x="43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9" y="10"/>
                      <a:pt x="50" y="11"/>
                      <a:pt x="50" y="15"/>
                    </a:cubicBezTo>
                    <a:cubicBezTo>
                      <a:pt x="50" y="16"/>
                      <a:pt x="50" y="16"/>
                      <a:pt x="50" y="17"/>
                    </a:cubicBezTo>
                    <a:close/>
                    <a:moveTo>
                      <a:pt x="37" y="17"/>
                    </a:moveTo>
                    <a:cubicBezTo>
                      <a:pt x="8" y="17"/>
                      <a:pt x="8" y="17"/>
                      <a:pt x="8" y="17"/>
                    </a:cubicBezTo>
                    <a:cubicBezTo>
                      <a:pt x="2" y="12"/>
                      <a:pt x="0" y="10"/>
                      <a:pt x="1" y="6"/>
                    </a:cubicBezTo>
                    <a:cubicBezTo>
                      <a:pt x="2" y="1"/>
                      <a:pt x="11" y="2"/>
                      <a:pt x="24" y="3"/>
                    </a:cubicBezTo>
                    <a:cubicBezTo>
                      <a:pt x="36" y="3"/>
                      <a:pt x="35" y="11"/>
                      <a:pt x="36" y="15"/>
                    </a:cubicBezTo>
                    <a:cubicBezTo>
                      <a:pt x="37" y="16"/>
                      <a:pt x="37" y="16"/>
                      <a:pt x="37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28" name="íSlîďè">
                <a:extLst>
                  <a:ext uri="{FF2B5EF4-FFF2-40B4-BE49-F238E27FC236}">
                    <a16:creationId xmlns:a16="http://schemas.microsoft.com/office/drawing/2014/main" id="{ED7E0F33-C479-5373-8B73-713A67E33FA8}"/>
                  </a:ext>
                </a:extLst>
              </p:cNvPr>
              <p:cNvSpPr/>
              <p:nvPr/>
            </p:nvSpPr>
            <p:spPr bwMode="auto">
              <a:xfrm>
                <a:off x="2312" y="1611"/>
                <a:ext cx="176" cy="35"/>
              </a:xfrm>
              <a:custGeom>
                <a:avLst/>
                <a:gdLst>
                  <a:gd name="T0" fmla="*/ 92 w 92"/>
                  <a:gd name="T1" fmla="*/ 18 h 18"/>
                  <a:gd name="T2" fmla="*/ 60 w 92"/>
                  <a:gd name="T3" fmla="*/ 18 h 18"/>
                  <a:gd name="T4" fmla="*/ 58 w 92"/>
                  <a:gd name="T5" fmla="*/ 14 h 18"/>
                  <a:gd name="T6" fmla="*/ 65 w 92"/>
                  <a:gd name="T7" fmla="*/ 1 h 18"/>
                  <a:gd name="T8" fmla="*/ 91 w 92"/>
                  <a:gd name="T9" fmla="*/ 11 h 18"/>
                  <a:gd name="T10" fmla="*/ 92 w 92"/>
                  <a:gd name="T11" fmla="*/ 18 h 18"/>
                  <a:gd name="T12" fmla="*/ 50 w 92"/>
                  <a:gd name="T13" fmla="*/ 18 h 18"/>
                  <a:gd name="T14" fmla="*/ 45 w 92"/>
                  <a:gd name="T15" fmla="*/ 18 h 18"/>
                  <a:gd name="T16" fmla="*/ 43 w 92"/>
                  <a:gd name="T17" fmla="*/ 10 h 18"/>
                  <a:gd name="T18" fmla="*/ 49 w 92"/>
                  <a:gd name="T19" fmla="*/ 10 h 18"/>
                  <a:gd name="T20" fmla="*/ 50 w 92"/>
                  <a:gd name="T21" fmla="*/ 15 h 18"/>
                  <a:gd name="T22" fmla="*/ 50 w 92"/>
                  <a:gd name="T23" fmla="*/ 18 h 18"/>
                  <a:gd name="T24" fmla="*/ 38 w 92"/>
                  <a:gd name="T25" fmla="*/ 18 h 18"/>
                  <a:gd name="T26" fmla="*/ 10 w 92"/>
                  <a:gd name="T27" fmla="*/ 18 h 18"/>
                  <a:gd name="T28" fmla="*/ 9 w 92"/>
                  <a:gd name="T29" fmla="*/ 18 h 18"/>
                  <a:gd name="T30" fmla="*/ 1 w 92"/>
                  <a:gd name="T31" fmla="*/ 6 h 18"/>
                  <a:gd name="T32" fmla="*/ 24 w 92"/>
                  <a:gd name="T33" fmla="*/ 3 h 18"/>
                  <a:gd name="T34" fmla="*/ 36 w 92"/>
                  <a:gd name="T35" fmla="*/ 15 h 18"/>
                  <a:gd name="T36" fmla="*/ 38 w 92"/>
                  <a:gd name="T3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8">
                    <a:moveTo>
                      <a:pt x="92" y="18"/>
                    </a:moveTo>
                    <a:cubicBezTo>
                      <a:pt x="60" y="18"/>
                      <a:pt x="60" y="18"/>
                      <a:pt x="60" y="18"/>
                    </a:cubicBezTo>
                    <a:cubicBezTo>
                      <a:pt x="60" y="17"/>
                      <a:pt x="59" y="15"/>
                      <a:pt x="58" y="14"/>
                    </a:cubicBezTo>
                    <a:cubicBezTo>
                      <a:pt x="55" y="9"/>
                      <a:pt x="54" y="1"/>
                      <a:pt x="65" y="1"/>
                    </a:cubicBezTo>
                    <a:cubicBezTo>
                      <a:pt x="77" y="0"/>
                      <a:pt x="91" y="6"/>
                      <a:pt x="91" y="11"/>
                    </a:cubicBezTo>
                    <a:cubicBezTo>
                      <a:pt x="91" y="13"/>
                      <a:pt x="91" y="15"/>
                      <a:pt x="92" y="18"/>
                    </a:cubicBezTo>
                    <a:close/>
                    <a:moveTo>
                      <a:pt x="50" y="18"/>
                    </a:moveTo>
                    <a:cubicBezTo>
                      <a:pt x="45" y="18"/>
                      <a:pt x="45" y="18"/>
                      <a:pt x="45" y="18"/>
                    </a:cubicBezTo>
                    <a:cubicBezTo>
                      <a:pt x="44" y="14"/>
                      <a:pt x="43" y="10"/>
                      <a:pt x="43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9" y="10"/>
                      <a:pt x="50" y="11"/>
                      <a:pt x="50" y="15"/>
                    </a:cubicBezTo>
                    <a:cubicBezTo>
                      <a:pt x="50" y="16"/>
                      <a:pt x="50" y="17"/>
                      <a:pt x="50" y="18"/>
                    </a:cubicBezTo>
                    <a:close/>
                    <a:moveTo>
                      <a:pt x="38" y="18"/>
                    </a:moveTo>
                    <a:cubicBezTo>
                      <a:pt x="10" y="18"/>
                      <a:pt x="10" y="18"/>
                      <a:pt x="10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2" y="13"/>
                      <a:pt x="0" y="10"/>
                      <a:pt x="1" y="6"/>
                    </a:cubicBezTo>
                    <a:cubicBezTo>
                      <a:pt x="2" y="1"/>
                      <a:pt x="11" y="2"/>
                      <a:pt x="24" y="3"/>
                    </a:cubicBezTo>
                    <a:cubicBezTo>
                      <a:pt x="36" y="3"/>
                      <a:pt x="35" y="11"/>
                      <a:pt x="36" y="15"/>
                    </a:cubicBezTo>
                    <a:cubicBezTo>
                      <a:pt x="37" y="16"/>
                      <a:pt x="37" y="17"/>
                      <a:pt x="38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29" name="ísḷidê">
                <a:extLst>
                  <a:ext uri="{FF2B5EF4-FFF2-40B4-BE49-F238E27FC236}">
                    <a16:creationId xmlns:a16="http://schemas.microsoft.com/office/drawing/2014/main" id="{328E5755-9C2D-6D80-A85B-39B75B9A3156}"/>
                  </a:ext>
                </a:extLst>
              </p:cNvPr>
              <p:cNvSpPr/>
              <p:nvPr/>
            </p:nvSpPr>
            <p:spPr bwMode="auto">
              <a:xfrm>
                <a:off x="2312" y="1613"/>
                <a:ext cx="176" cy="35"/>
              </a:xfrm>
              <a:custGeom>
                <a:avLst/>
                <a:gdLst>
                  <a:gd name="T0" fmla="*/ 65 w 92"/>
                  <a:gd name="T1" fmla="*/ 0 h 18"/>
                  <a:gd name="T2" fmla="*/ 69 w 92"/>
                  <a:gd name="T3" fmla="*/ 0 h 18"/>
                  <a:gd name="T4" fmla="*/ 91 w 92"/>
                  <a:gd name="T5" fmla="*/ 10 h 18"/>
                  <a:gd name="T6" fmla="*/ 92 w 92"/>
                  <a:gd name="T7" fmla="*/ 18 h 18"/>
                  <a:gd name="T8" fmla="*/ 61 w 92"/>
                  <a:gd name="T9" fmla="*/ 18 h 18"/>
                  <a:gd name="T10" fmla="*/ 58 w 92"/>
                  <a:gd name="T11" fmla="*/ 13 h 18"/>
                  <a:gd name="T12" fmla="*/ 65 w 92"/>
                  <a:gd name="T13" fmla="*/ 0 h 18"/>
                  <a:gd name="T14" fmla="*/ 50 w 92"/>
                  <a:gd name="T15" fmla="*/ 18 h 18"/>
                  <a:gd name="T16" fmla="*/ 45 w 92"/>
                  <a:gd name="T17" fmla="*/ 18 h 18"/>
                  <a:gd name="T18" fmla="*/ 43 w 92"/>
                  <a:gd name="T19" fmla="*/ 9 h 18"/>
                  <a:gd name="T20" fmla="*/ 49 w 92"/>
                  <a:gd name="T21" fmla="*/ 9 h 18"/>
                  <a:gd name="T22" fmla="*/ 50 w 92"/>
                  <a:gd name="T23" fmla="*/ 14 h 18"/>
                  <a:gd name="T24" fmla="*/ 50 w 92"/>
                  <a:gd name="T25" fmla="*/ 18 h 18"/>
                  <a:gd name="T26" fmla="*/ 38 w 92"/>
                  <a:gd name="T27" fmla="*/ 18 h 18"/>
                  <a:gd name="T28" fmla="*/ 11 w 92"/>
                  <a:gd name="T29" fmla="*/ 18 h 18"/>
                  <a:gd name="T30" fmla="*/ 9 w 92"/>
                  <a:gd name="T31" fmla="*/ 17 h 18"/>
                  <a:gd name="T32" fmla="*/ 1 w 92"/>
                  <a:gd name="T33" fmla="*/ 5 h 18"/>
                  <a:gd name="T34" fmla="*/ 24 w 92"/>
                  <a:gd name="T35" fmla="*/ 2 h 18"/>
                  <a:gd name="T36" fmla="*/ 36 w 92"/>
                  <a:gd name="T37" fmla="*/ 14 h 18"/>
                  <a:gd name="T38" fmla="*/ 38 w 92"/>
                  <a:gd name="T3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2" h="18">
                    <a:moveTo>
                      <a:pt x="65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79" y="0"/>
                      <a:pt x="91" y="5"/>
                      <a:pt x="91" y="10"/>
                    </a:cubicBezTo>
                    <a:cubicBezTo>
                      <a:pt x="91" y="12"/>
                      <a:pt x="91" y="15"/>
                      <a:pt x="92" y="18"/>
                    </a:cubicBezTo>
                    <a:cubicBezTo>
                      <a:pt x="61" y="18"/>
                      <a:pt x="61" y="18"/>
                      <a:pt x="61" y="18"/>
                    </a:cubicBezTo>
                    <a:cubicBezTo>
                      <a:pt x="60" y="16"/>
                      <a:pt x="59" y="15"/>
                      <a:pt x="58" y="13"/>
                    </a:cubicBezTo>
                    <a:cubicBezTo>
                      <a:pt x="55" y="8"/>
                      <a:pt x="54" y="0"/>
                      <a:pt x="65" y="0"/>
                    </a:cubicBezTo>
                    <a:close/>
                    <a:moveTo>
                      <a:pt x="50" y="18"/>
                    </a:moveTo>
                    <a:cubicBezTo>
                      <a:pt x="45" y="18"/>
                      <a:pt x="45" y="18"/>
                      <a:pt x="45" y="18"/>
                    </a:cubicBezTo>
                    <a:cubicBezTo>
                      <a:pt x="44" y="14"/>
                      <a:pt x="43" y="9"/>
                      <a:pt x="43" y="9"/>
                    </a:cubicBezTo>
                    <a:cubicBezTo>
                      <a:pt x="49" y="9"/>
                      <a:pt x="49" y="9"/>
                      <a:pt x="49" y="9"/>
                    </a:cubicBezTo>
                    <a:cubicBezTo>
                      <a:pt x="49" y="9"/>
                      <a:pt x="50" y="10"/>
                      <a:pt x="50" y="14"/>
                    </a:cubicBezTo>
                    <a:cubicBezTo>
                      <a:pt x="50" y="15"/>
                      <a:pt x="50" y="17"/>
                      <a:pt x="50" y="18"/>
                    </a:cubicBezTo>
                    <a:close/>
                    <a:moveTo>
                      <a:pt x="38" y="18"/>
                    </a:move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0" y="17"/>
                      <a:pt x="9" y="17"/>
                    </a:cubicBezTo>
                    <a:cubicBezTo>
                      <a:pt x="2" y="12"/>
                      <a:pt x="0" y="9"/>
                      <a:pt x="1" y="5"/>
                    </a:cubicBezTo>
                    <a:cubicBezTo>
                      <a:pt x="2" y="0"/>
                      <a:pt x="11" y="1"/>
                      <a:pt x="24" y="2"/>
                    </a:cubicBezTo>
                    <a:cubicBezTo>
                      <a:pt x="36" y="2"/>
                      <a:pt x="35" y="10"/>
                      <a:pt x="36" y="14"/>
                    </a:cubicBezTo>
                    <a:cubicBezTo>
                      <a:pt x="37" y="15"/>
                      <a:pt x="37" y="17"/>
                      <a:pt x="38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30" name="iş1íḍè">
                <a:extLst>
                  <a:ext uri="{FF2B5EF4-FFF2-40B4-BE49-F238E27FC236}">
                    <a16:creationId xmlns:a16="http://schemas.microsoft.com/office/drawing/2014/main" id="{4A42D9A3-9AE5-CF4D-F2CB-B7E374A6DEEF}"/>
                  </a:ext>
                </a:extLst>
              </p:cNvPr>
              <p:cNvSpPr/>
              <p:nvPr/>
            </p:nvSpPr>
            <p:spPr bwMode="auto">
              <a:xfrm>
                <a:off x="2312" y="1613"/>
                <a:ext cx="176" cy="37"/>
              </a:xfrm>
              <a:custGeom>
                <a:avLst/>
                <a:gdLst>
                  <a:gd name="T0" fmla="*/ 60 w 92"/>
                  <a:gd name="T1" fmla="*/ 1 h 19"/>
                  <a:gd name="T2" fmla="*/ 77 w 92"/>
                  <a:gd name="T3" fmla="*/ 1 h 19"/>
                  <a:gd name="T4" fmla="*/ 91 w 92"/>
                  <a:gd name="T5" fmla="*/ 10 h 19"/>
                  <a:gd name="T6" fmla="*/ 92 w 92"/>
                  <a:gd name="T7" fmla="*/ 19 h 19"/>
                  <a:gd name="T8" fmla="*/ 62 w 92"/>
                  <a:gd name="T9" fmla="*/ 19 h 19"/>
                  <a:gd name="T10" fmla="*/ 58 w 92"/>
                  <a:gd name="T11" fmla="*/ 13 h 19"/>
                  <a:gd name="T12" fmla="*/ 60 w 92"/>
                  <a:gd name="T13" fmla="*/ 1 h 19"/>
                  <a:gd name="T14" fmla="*/ 50 w 92"/>
                  <a:gd name="T15" fmla="*/ 19 h 19"/>
                  <a:gd name="T16" fmla="*/ 45 w 92"/>
                  <a:gd name="T17" fmla="*/ 19 h 19"/>
                  <a:gd name="T18" fmla="*/ 43 w 92"/>
                  <a:gd name="T19" fmla="*/ 9 h 19"/>
                  <a:gd name="T20" fmla="*/ 49 w 92"/>
                  <a:gd name="T21" fmla="*/ 9 h 19"/>
                  <a:gd name="T22" fmla="*/ 50 w 92"/>
                  <a:gd name="T23" fmla="*/ 14 h 19"/>
                  <a:gd name="T24" fmla="*/ 50 w 92"/>
                  <a:gd name="T25" fmla="*/ 19 h 19"/>
                  <a:gd name="T26" fmla="*/ 39 w 92"/>
                  <a:gd name="T27" fmla="*/ 19 h 19"/>
                  <a:gd name="T28" fmla="*/ 13 w 92"/>
                  <a:gd name="T29" fmla="*/ 19 h 19"/>
                  <a:gd name="T30" fmla="*/ 9 w 92"/>
                  <a:gd name="T31" fmla="*/ 17 h 19"/>
                  <a:gd name="T32" fmla="*/ 1 w 92"/>
                  <a:gd name="T33" fmla="*/ 5 h 19"/>
                  <a:gd name="T34" fmla="*/ 24 w 92"/>
                  <a:gd name="T35" fmla="*/ 2 h 19"/>
                  <a:gd name="T36" fmla="*/ 36 w 92"/>
                  <a:gd name="T37" fmla="*/ 14 h 19"/>
                  <a:gd name="T38" fmla="*/ 39 w 92"/>
                  <a:gd name="T3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2" h="19">
                    <a:moveTo>
                      <a:pt x="60" y="1"/>
                    </a:moveTo>
                    <a:cubicBezTo>
                      <a:pt x="77" y="1"/>
                      <a:pt x="77" y="1"/>
                      <a:pt x="77" y="1"/>
                    </a:cubicBezTo>
                    <a:cubicBezTo>
                      <a:pt x="85" y="3"/>
                      <a:pt x="91" y="6"/>
                      <a:pt x="91" y="10"/>
                    </a:cubicBezTo>
                    <a:cubicBezTo>
                      <a:pt x="91" y="12"/>
                      <a:pt x="91" y="16"/>
                      <a:pt x="92" y="19"/>
                    </a:cubicBezTo>
                    <a:cubicBezTo>
                      <a:pt x="62" y="19"/>
                      <a:pt x="62" y="19"/>
                      <a:pt x="62" y="19"/>
                    </a:cubicBezTo>
                    <a:cubicBezTo>
                      <a:pt x="61" y="17"/>
                      <a:pt x="59" y="15"/>
                      <a:pt x="58" y="13"/>
                    </a:cubicBezTo>
                    <a:cubicBezTo>
                      <a:pt x="56" y="9"/>
                      <a:pt x="55" y="4"/>
                      <a:pt x="60" y="1"/>
                    </a:cubicBezTo>
                    <a:close/>
                    <a:moveTo>
                      <a:pt x="50" y="19"/>
                    </a:moveTo>
                    <a:cubicBezTo>
                      <a:pt x="45" y="19"/>
                      <a:pt x="45" y="19"/>
                      <a:pt x="45" y="19"/>
                    </a:cubicBezTo>
                    <a:cubicBezTo>
                      <a:pt x="45" y="15"/>
                      <a:pt x="43" y="9"/>
                      <a:pt x="43" y="9"/>
                    </a:cubicBezTo>
                    <a:cubicBezTo>
                      <a:pt x="49" y="9"/>
                      <a:pt x="49" y="9"/>
                      <a:pt x="49" y="9"/>
                    </a:cubicBezTo>
                    <a:cubicBezTo>
                      <a:pt x="49" y="9"/>
                      <a:pt x="50" y="10"/>
                      <a:pt x="50" y="14"/>
                    </a:cubicBezTo>
                    <a:cubicBezTo>
                      <a:pt x="50" y="16"/>
                      <a:pt x="50" y="17"/>
                      <a:pt x="50" y="19"/>
                    </a:cubicBezTo>
                    <a:close/>
                    <a:moveTo>
                      <a:pt x="39" y="19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18"/>
                      <a:pt x="10" y="17"/>
                      <a:pt x="9" y="17"/>
                    </a:cubicBezTo>
                    <a:cubicBezTo>
                      <a:pt x="2" y="12"/>
                      <a:pt x="0" y="9"/>
                      <a:pt x="1" y="5"/>
                    </a:cubicBezTo>
                    <a:cubicBezTo>
                      <a:pt x="2" y="0"/>
                      <a:pt x="11" y="1"/>
                      <a:pt x="24" y="2"/>
                    </a:cubicBezTo>
                    <a:cubicBezTo>
                      <a:pt x="36" y="2"/>
                      <a:pt x="35" y="10"/>
                      <a:pt x="36" y="14"/>
                    </a:cubicBezTo>
                    <a:cubicBezTo>
                      <a:pt x="37" y="15"/>
                      <a:pt x="38" y="17"/>
                      <a:pt x="39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31" name="íşḷiḍé">
                <a:extLst>
                  <a:ext uri="{FF2B5EF4-FFF2-40B4-BE49-F238E27FC236}">
                    <a16:creationId xmlns:a16="http://schemas.microsoft.com/office/drawing/2014/main" id="{0D2D0CCC-6ADC-F2A6-E1CF-1502184D589B}"/>
                  </a:ext>
                </a:extLst>
              </p:cNvPr>
              <p:cNvSpPr/>
              <p:nvPr/>
            </p:nvSpPr>
            <p:spPr bwMode="auto">
              <a:xfrm>
                <a:off x="2312" y="1617"/>
                <a:ext cx="178" cy="36"/>
              </a:xfrm>
              <a:custGeom>
                <a:avLst/>
                <a:gdLst>
                  <a:gd name="T0" fmla="*/ 3 w 93"/>
                  <a:gd name="T1" fmla="*/ 0 h 19"/>
                  <a:gd name="T2" fmla="*/ 28 w 93"/>
                  <a:gd name="T3" fmla="*/ 0 h 19"/>
                  <a:gd name="T4" fmla="*/ 36 w 93"/>
                  <a:gd name="T5" fmla="*/ 12 h 19"/>
                  <a:gd name="T6" fmla="*/ 40 w 93"/>
                  <a:gd name="T7" fmla="*/ 19 h 19"/>
                  <a:gd name="T8" fmla="*/ 14 w 93"/>
                  <a:gd name="T9" fmla="*/ 19 h 19"/>
                  <a:gd name="T10" fmla="*/ 9 w 93"/>
                  <a:gd name="T11" fmla="*/ 15 h 19"/>
                  <a:gd name="T12" fmla="*/ 1 w 93"/>
                  <a:gd name="T13" fmla="*/ 3 h 19"/>
                  <a:gd name="T14" fmla="*/ 3 w 93"/>
                  <a:gd name="T15" fmla="*/ 0 h 19"/>
                  <a:gd name="T16" fmla="*/ 58 w 93"/>
                  <a:gd name="T17" fmla="*/ 0 h 19"/>
                  <a:gd name="T18" fmla="*/ 82 w 93"/>
                  <a:gd name="T19" fmla="*/ 0 h 19"/>
                  <a:gd name="T20" fmla="*/ 91 w 93"/>
                  <a:gd name="T21" fmla="*/ 8 h 19"/>
                  <a:gd name="T22" fmla="*/ 93 w 93"/>
                  <a:gd name="T23" fmla="*/ 19 h 19"/>
                  <a:gd name="T24" fmla="*/ 63 w 93"/>
                  <a:gd name="T25" fmla="*/ 19 h 19"/>
                  <a:gd name="T26" fmla="*/ 58 w 93"/>
                  <a:gd name="T27" fmla="*/ 11 h 19"/>
                  <a:gd name="T28" fmla="*/ 58 w 93"/>
                  <a:gd name="T29" fmla="*/ 0 h 19"/>
                  <a:gd name="T30" fmla="*/ 50 w 93"/>
                  <a:gd name="T31" fmla="*/ 19 h 19"/>
                  <a:gd name="T32" fmla="*/ 45 w 93"/>
                  <a:gd name="T33" fmla="*/ 19 h 19"/>
                  <a:gd name="T34" fmla="*/ 43 w 93"/>
                  <a:gd name="T35" fmla="*/ 7 h 19"/>
                  <a:gd name="T36" fmla="*/ 49 w 93"/>
                  <a:gd name="T37" fmla="*/ 7 h 19"/>
                  <a:gd name="T38" fmla="*/ 50 w 93"/>
                  <a:gd name="T39" fmla="*/ 12 h 19"/>
                  <a:gd name="T40" fmla="*/ 50 w 93"/>
                  <a:gd name="T41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3" h="19">
                    <a:moveTo>
                      <a:pt x="3" y="0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36" y="2"/>
                      <a:pt x="35" y="9"/>
                      <a:pt x="36" y="12"/>
                    </a:cubicBezTo>
                    <a:cubicBezTo>
                      <a:pt x="37" y="14"/>
                      <a:pt x="38" y="16"/>
                      <a:pt x="40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2" y="17"/>
                      <a:pt x="11" y="16"/>
                      <a:pt x="9" y="15"/>
                    </a:cubicBezTo>
                    <a:cubicBezTo>
                      <a:pt x="2" y="10"/>
                      <a:pt x="0" y="7"/>
                      <a:pt x="1" y="3"/>
                    </a:cubicBezTo>
                    <a:cubicBezTo>
                      <a:pt x="1" y="2"/>
                      <a:pt x="2" y="1"/>
                      <a:pt x="3" y="0"/>
                    </a:cubicBezTo>
                    <a:close/>
                    <a:moveTo>
                      <a:pt x="58" y="0"/>
                    </a:moveTo>
                    <a:cubicBezTo>
                      <a:pt x="82" y="0"/>
                      <a:pt x="82" y="0"/>
                      <a:pt x="82" y="0"/>
                    </a:cubicBezTo>
                    <a:cubicBezTo>
                      <a:pt x="87" y="2"/>
                      <a:pt x="91" y="5"/>
                      <a:pt x="91" y="8"/>
                    </a:cubicBezTo>
                    <a:cubicBezTo>
                      <a:pt x="91" y="11"/>
                      <a:pt x="92" y="14"/>
                      <a:pt x="93" y="19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61" y="16"/>
                      <a:pt x="59" y="13"/>
                      <a:pt x="58" y="11"/>
                    </a:cubicBezTo>
                    <a:cubicBezTo>
                      <a:pt x="56" y="8"/>
                      <a:pt x="55" y="3"/>
                      <a:pt x="58" y="0"/>
                    </a:cubicBezTo>
                    <a:close/>
                    <a:moveTo>
                      <a:pt x="50" y="19"/>
                    </a:moveTo>
                    <a:cubicBezTo>
                      <a:pt x="45" y="19"/>
                      <a:pt x="45" y="19"/>
                      <a:pt x="45" y="19"/>
                    </a:cubicBezTo>
                    <a:cubicBezTo>
                      <a:pt x="45" y="14"/>
                      <a:pt x="43" y="7"/>
                      <a:pt x="43" y="7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9" y="7"/>
                      <a:pt x="50" y="8"/>
                      <a:pt x="50" y="12"/>
                    </a:cubicBezTo>
                    <a:cubicBezTo>
                      <a:pt x="50" y="14"/>
                      <a:pt x="50" y="16"/>
                      <a:pt x="50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32" name="iŝlïḓé">
                <a:extLst>
                  <a:ext uri="{FF2B5EF4-FFF2-40B4-BE49-F238E27FC236}">
                    <a16:creationId xmlns:a16="http://schemas.microsoft.com/office/drawing/2014/main" id="{7590D86B-57D8-3276-CC22-1EC4D097186C}"/>
                  </a:ext>
                </a:extLst>
              </p:cNvPr>
              <p:cNvSpPr/>
              <p:nvPr/>
            </p:nvSpPr>
            <p:spPr bwMode="auto">
              <a:xfrm>
                <a:off x="2312" y="1621"/>
                <a:ext cx="178" cy="34"/>
              </a:xfrm>
              <a:custGeom>
                <a:avLst/>
                <a:gdLst>
                  <a:gd name="T0" fmla="*/ 1 w 93"/>
                  <a:gd name="T1" fmla="*/ 0 h 18"/>
                  <a:gd name="T2" fmla="*/ 31 w 93"/>
                  <a:gd name="T3" fmla="*/ 0 h 18"/>
                  <a:gd name="T4" fmla="*/ 36 w 93"/>
                  <a:gd name="T5" fmla="*/ 10 h 18"/>
                  <a:gd name="T6" fmla="*/ 40 w 93"/>
                  <a:gd name="T7" fmla="*/ 18 h 18"/>
                  <a:gd name="T8" fmla="*/ 15 w 93"/>
                  <a:gd name="T9" fmla="*/ 18 h 18"/>
                  <a:gd name="T10" fmla="*/ 9 w 93"/>
                  <a:gd name="T11" fmla="*/ 13 h 18"/>
                  <a:gd name="T12" fmla="*/ 1 w 93"/>
                  <a:gd name="T13" fmla="*/ 1 h 18"/>
                  <a:gd name="T14" fmla="*/ 1 w 93"/>
                  <a:gd name="T15" fmla="*/ 0 h 18"/>
                  <a:gd name="T16" fmla="*/ 57 w 93"/>
                  <a:gd name="T17" fmla="*/ 0 h 18"/>
                  <a:gd name="T18" fmla="*/ 85 w 93"/>
                  <a:gd name="T19" fmla="*/ 0 h 18"/>
                  <a:gd name="T20" fmla="*/ 91 w 93"/>
                  <a:gd name="T21" fmla="*/ 6 h 18"/>
                  <a:gd name="T22" fmla="*/ 93 w 93"/>
                  <a:gd name="T23" fmla="*/ 18 h 18"/>
                  <a:gd name="T24" fmla="*/ 64 w 93"/>
                  <a:gd name="T25" fmla="*/ 18 h 18"/>
                  <a:gd name="T26" fmla="*/ 58 w 93"/>
                  <a:gd name="T27" fmla="*/ 9 h 18"/>
                  <a:gd name="T28" fmla="*/ 57 w 93"/>
                  <a:gd name="T29" fmla="*/ 0 h 18"/>
                  <a:gd name="T30" fmla="*/ 50 w 93"/>
                  <a:gd name="T31" fmla="*/ 18 h 18"/>
                  <a:gd name="T32" fmla="*/ 45 w 93"/>
                  <a:gd name="T33" fmla="*/ 18 h 18"/>
                  <a:gd name="T34" fmla="*/ 45 w 93"/>
                  <a:gd name="T35" fmla="*/ 18 h 18"/>
                  <a:gd name="T36" fmla="*/ 43 w 93"/>
                  <a:gd name="T37" fmla="*/ 5 h 18"/>
                  <a:gd name="T38" fmla="*/ 49 w 93"/>
                  <a:gd name="T39" fmla="*/ 5 h 18"/>
                  <a:gd name="T40" fmla="*/ 50 w 93"/>
                  <a:gd name="T41" fmla="*/ 10 h 18"/>
                  <a:gd name="T42" fmla="*/ 50 w 93"/>
                  <a:gd name="T4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3" h="18">
                    <a:moveTo>
                      <a:pt x="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36" y="2"/>
                      <a:pt x="35" y="7"/>
                      <a:pt x="36" y="10"/>
                    </a:cubicBezTo>
                    <a:cubicBezTo>
                      <a:pt x="37" y="12"/>
                      <a:pt x="39" y="15"/>
                      <a:pt x="40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6"/>
                      <a:pt x="11" y="14"/>
                      <a:pt x="9" y="13"/>
                    </a:cubicBezTo>
                    <a:cubicBezTo>
                      <a:pt x="2" y="8"/>
                      <a:pt x="0" y="5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  <a:moveTo>
                      <a:pt x="57" y="0"/>
                    </a:moveTo>
                    <a:cubicBezTo>
                      <a:pt x="85" y="0"/>
                      <a:pt x="85" y="0"/>
                      <a:pt x="85" y="0"/>
                    </a:cubicBezTo>
                    <a:cubicBezTo>
                      <a:pt x="89" y="1"/>
                      <a:pt x="91" y="4"/>
                      <a:pt x="91" y="6"/>
                    </a:cubicBezTo>
                    <a:cubicBezTo>
                      <a:pt x="91" y="9"/>
                      <a:pt x="92" y="13"/>
                      <a:pt x="93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2" y="15"/>
                      <a:pt x="60" y="12"/>
                      <a:pt x="58" y="9"/>
                    </a:cubicBezTo>
                    <a:cubicBezTo>
                      <a:pt x="56" y="6"/>
                      <a:pt x="55" y="3"/>
                      <a:pt x="57" y="0"/>
                    </a:cubicBezTo>
                    <a:close/>
                    <a:moveTo>
                      <a:pt x="50" y="18"/>
                    </a:moveTo>
                    <a:cubicBezTo>
                      <a:pt x="45" y="18"/>
                      <a:pt x="45" y="18"/>
                      <a:pt x="45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5" y="13"/>
                      <a:pt x="43" y="5"/>
                      <a:pt x="43" y="5"/>
                    </a:cubicBezTo>
                    <a:cubicBezTo>
                      <a:pt x="49" y="5"/>
                      <a:pt x="49" y="5"/>
                      <a:pt x="49" y="5"/>
                    </a:cubicBezTo>
                    <a:cubicBezTo>
                      <a:pt x="49" y="5"/>
                      <a:pt x="50" y="6"/>
                      <a:pt x="50" y="10"/>
                    </a:cubicBezTo>
                    <a:cubicBezTo>
                      <a:pt x="49" y="12"/>
                      <a:pt x="50" y="15"/>
                      <a:pt x="5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33" name="ïşlïḓé">
                <a:extLst>
                  <a:ext uri="{FF2B5EF4-FFF2-40B4-BE49-F238E27FC236}">
                    <a16:creationId xmlns:a16="http://schemas.microsoft.com/office/drawing/2014/main" id="{043A5E65-C587-4CD5-E0F2-46CF71BBEF91}"/>
                  </a:ext>
                </a:extLst>
              </p:cNvPr>
              <p:cNvSpPr/>
              <p:nvPr/>
            </p:nvSpPr>
            <p:spPr bwMode="auto">
              <a:xfrm>
                <a:off x="2312" y="1623"/>
                <a:ext cx="180" cy="34"/>
              </a:xfrm>
              <a:custGeom>
                <a:avLst/>
                <a:gdLst>
                  <a:gd name="T0" fmla="*/ 1 w 94"/>
                  <a:gd name="T1" fmla="*/ 0 h 18"/>
                  <a:gd name="T2" fmla="*/ 33 w 94"/>
                  <a:gd name="T3" fmla="*/ 0 h 18"/>
                  <a:gd name="T4" fmla="*/ 36 w 94"/>
                  <a:gd name="T5" fmla="*/ 9 h 18"/>
                  <a:gd name="T6" fmla="*/ 41 w 94"/>
                  <a:gd name="T7" fmla="*/ 18 h 18"/>
                  <a:gd name="T8" fmla="*/ 16 w 94"/>
                  <a:gd name="T9" fmla="*/ 18 h 18"/>
                  <a:gd name="T10" fmla="*/ 9 w 94"/>
                  <a:gd name="T11" fmla="*/ 12 h 18"/>
                  <a:gd name="T12" fmla="*/ 1 w 94"/>
                  <a:gd name="T13" fmla="*/ 0 h 18"/>
                  <a:gd name="T14" fmla="*/ 56 w 94"/>
                  <a:gd name="T15" fmla="*/ 0 h 18"/>
                  <a:gd name="T16" fmla="*/ 87 w 94"/>
                  <a:gd name="T17" fmla="*/ 0 h 18"/>
                  <a:gd name="T18" fmla="*/ 91 w 94"/>
                  <a:gd name="T19" fmla="*/ 5 h 18"/>
                  <a:gd name="T20" fmla="*/ 94 w 94"/>
                  <a:gd name="T21" fmla="*/ 18 h 18"/>
                  <a:gd name="T22" fmla="*/ 64 w 94"/>
                  <a:gd name="T23" fmla="*/ 18 h 18"/>
                  <a:gd name="T24" fmla="*/ 58 w 94"/>
                  <a:gd name="T25" fmla="*/ 8 h 18"/>
                  <a:gd name="T26" fmla="*/ 56 w 94"/>
                  <a:gd name="T27" fmla="*/ 0 h 18"/>
                  <a:gd name="T28" fmla="*/ 51 w 94"/>
                  <a:gd name="T29" fmla="*/ 18 h 18"/>
                  <a:gd name="T30" fmla="*/ 45 w 94"/>
                  <a:gd name="T31" fmla="*/ 18 h 18"/>
                  <a:gd name="T32" fmla="*/ 45 w 94"/>
                  <a:gd name="T33" fmla="*/ 17 h 18"/>
                  <a:gd name="T34" fmla="*/ 43 w 94"/>
                  <a:gd name="T35" fmla="*/ 4 h 18"/>
                  <a:gd name="T36" fmla="*/ 49 w 94"/>
                  <a:gd name="T37" fmla="*/ 4 h 18"/>
                  <a:gd name="T38" fmla="*/ 50 w 94"/>
                  <a:gd name="T39" fmla="*/ 9 h 18"/>
                  <a:gd name="T40" fmla="*/ 51 w 94"/>
                  <a:gd name="T4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4" h="18">
                    <a:moveTo>
                      <a:pt x="1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36" y="3"/>
                      <a:pt x="35" y="7"/>
                      <a:pt x="36" y="9"/>
                    </a:cubicBezTo>
                    <a:cubicBezTo>
                      <a:pt x="37" y="11"/>
                      <a:pt x="39" y="15"/>
                      <a:pt x="41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4" y="16"/>
                      <a:pt x="12" y="13"/>
                      <a:pt x="9" y="12"/>
                    </a:cubicBezTo>
                    <a:cubicBezTo>
                      <a:pt x="2" y="7"/>
                      <a:pt x="0" y="4"/>
                      <a:pt x="1" y="0"/>
                    </a:cubicBezTo>
                    <a:close/>
                    <a:moveTo>
                      <a:pt x="56" y="0"/>
                    </a:moveTo>
                    <a:cubicBezTo>
                      <a:pt x="87" y="0"/>
                      <a:pt x="87" y="0"/>
                      <a:pt x="87" y="0"/>
                    </a:cubicBezTo>
                    <a:cubicBezTo>
                      <a:pt x="90" y="1"/>
                      <a:pt x="91" y="3"/>
                      <a:pt x="91" y="5"/>
                    </a:cubicBezTo>
                    <a:cubicBezTo>
                      <a:pt x="91" y="8"/>
                      <a:pt x="92" y="13"/>
                      <a:pt x="94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2" y="14"/>
                      <a:pt x="60" y="11"/>
                      <a:pt x="58" y="8"/>
                    </a:cubicBezTo>
                    <a:cubicBezTo>
                      <a:pt x="57" y="6"/>
                      <a:pt x="56" y="3"/>
                      <a:pt x="56" y="0"/>
                    </a:cubicBezTo>
                    <a:close/>
                    <a:moveTo>
                      <a:pt x="51" y="18"/>
                    </a:moveTo>
                    <a:cubicBezTo>
                      <a:pt x="45" y="18"/>
                      <a:pt x="45" y="18"/>
                      <a:pt x="45" y="18"/>
                    </a:cubicBezTo>
                    <a:cubicBezTo>
                      <a:pt x="45" y="18"/>
                      <a:pt x="45" y="17"/>
                      <a:pt x="45" y="17"/>
                    </a:cubicBezTo>
                    <a:cubicBezTo>
                      <a:pt x="45" y="12"/>
                      <a:pt x="43" y="4"/>
                      <a:pt x="43" y="4"/>
                    </a:cubicBezTo>
                    <a:cubicBezTo>
                      <a:pt x="49" y="4"/>
                      <a:pt x="49" y="4"/>
                      <a:pt x="49" y="4"/>
                    </a:cubicBezTo>
                    <a:cubicBezTo>
                      <a:pt x="49" y="4"/>
                      <a:pt x="50" y="5"/>
                      <a:pt x="50" y="9"/>
                    </a:cubicBezTo>
                    <a:cubicBezTo>
                      <a:pt x="49" y="11"/>
                      <a:pt x="50" y="15"/>
                      <a:pt x="51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34" name="iśļïḋè">
                <a:extLst>
                  <a:ext uri="{FF2B5EF4-FFF2-40B4-BE49-F238E27FC236}">
                    <a16:creationId xmlns:a16="http://schemas.microsoft.com/office/drawing/2014/main" id="{3AA62FC6-CC6A-373F-0ADD-17B22F616A7C}"/>
                  </a:ext>
                </a:extLst>
              </p:cNvPr>
              <p:cNvSpPr/>
              <p:nvPr/>
            </p:nvSpPr>
            <p:spPr bwMode="auto">
              <a:xfrm>
                <a:off x="2314" y="1625"/>
                <a:ext cx="178" cy="36"/>
              </a:xfrm>
              <a:custGeom>
                <a:avLst/>
                <a:gdLst>
                  <a:gd name="T0" fmla="*/ 0 w 93"/>
                  <a:gd name="T1" fmla="*/ 0 h 19"/>
                  <a:gd name="T2" fmla="*/ 33 w 93"/>
                  <a:gd name="T3" fmla="*/ 0 h 19"/>
                  <a:gd name="T4" fmla="*/ 35 w 93"/>
                  <a:gd name="T5" fmla="*/ 8 h 19"/>
                  <a:gd name="T6" fmla="*/ 41 w 93"/>
                  <a:gd name="T7" fmla="*/ 19 h 19"/>
                  <a:gd name="T8" fmla="*/ 16 w 93"/>
                  <a:gd name="T9" fmla="*/ 19 h 19"/>
                  <a:gd name="T10" fmla="*/ 8 w 93"/>
                  <a:gd name="T11" fmla="*/ 11 h 19"/>
                  <a:gd name="T12" fmla="*/ 0 w 93"/>
                  <a:gd name="T13" fmla="*/ 0 h 19"/>
                  <a:gd name="T14" fmla="*/ 55 w 93"/>
                  <a:gd name="T15" fmla="*/ 0 h 19"/>
                  <a:gd name="T16" fmla="*/ 88 w 93"/>
                  <a:gd name="T17" fmla="*/ 0 h 19"/>
                  <a:gd name="T18" fmla="*/ 90 w 93"/>
                  <a:gd name="T19" fmla="*/ 4 h 19"/>
                  <a:gd name="T20" fmla="*/ 93 w 93"/>
                  <a:gd name="T21" fmla="*/ 19 h 19"/>
                  <a:gd name="T22" fmla="*/ 64 w 93"/>
                  <a:gd name="T23" fmla="*/ 19 h 19"/>
                  <a:gd name="T24" fmla="*/ 57 w 93"/>
                  <a:gd name="T25" fmla="*/ 7 h 19"/>
                  <a:gd name="T26" fmla="*/ 55 w 93"/>
                  <a:gd name="T27" fmla="*/ 0 h 19"/>
                  <a:gd name="T28" fmla="*/ 50 w 93"/>
                  <a:gd name="T29" fmla="*/ 19 h 19"/>
                  <a:gd name="T30" fmla="*/ 44 w 93"/>
                  <a:gd name="T31" fmla="*/ 19 h 19"/>
                  <a:gd name="T32" fmla="*/ 44 w 93"/>
                  <a:gd name="T33" fmla="*/ 16 h 19"/>
                  <a:gd name="T34" fmla="*/ 42 w 93"/>
                  <a:gd name="T35" fmla="*/ 3 h 19"/>
                  <a:gd name="T36" fmla="*/ 48 w 93"/>
                  <a:gd name="T37" fmla="*/ 3 h 19"/>
                  <a:gd name="T38" fmla="*/ 49 w 93"/>
                  <a:gd name="T39" fmla="*/ 8 h 19"/>
                  <a:gd name="T40" fmla="*/ 50 w 93"/>
                  <a:gd name="T41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3" h="19">
                    <a:moveTo>
                      <a:pt x="0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35" y="3"/>
                      <a:pt x="35" y="6"/>
                      <a:pt x="35" y="8"/>
                    </a:cubicBezTo>
                    <a:cubicBezTo>
                      <a:pt x="36" y="11"/>
                      <a:pt x="39" y="15"/>
                      <a:pt x="41" y="19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4" y="16"/>
                      <a:pt x="11" y="13"/>
                      <a:pt x="8" y="11"/>
                    </a:cubicBezTo>
                    <a:cubicBezTo>
                      <a:pt x="2" y="6"/>
                      <a:pt x="0" y="4"/>
                      <a:pt x="0" y="0"/>
                    </a:cubicBezTo>
                    <a:close/>
                    <a:moveTo>
                      <a:pt x="55" y="0"/>
                    </a:moveTo>
                    <a:cubicBezTo>
                      <a:pt x="88" y="0"/>
                      <a:pt x="88" y="0"/>
                      <a:pt x="88" y="0"/>
                    </a:cubicBezTo>
                    <a:cubicBezTo>
                      <a:pt x="89" y="1"/>
                      <a:pt x="90" y="3"/>
                      <a:pt x="90" y="4"/>
                    </a:cubicBezTo>
                    <a:cubicBezTo>
                      <a:pt x="90" y="8"/>
                      <a:pt x="91" y="12"/>
                      <a:pt x="93" y="19"/>
                    </a:cubicBezTo>
                    <a:cubicBezTo>
                      <a:pt x="64" y="19"/>
                      <a:pt x="64" y="19"/>
                      <a:pt x="64" y="19"/>
                    </a:cubicBezTo>
                    <a:cubicBezTo>
                      <a:pt x="62" y="14"/>
                      <a:pt x="59" y="10"/>
                      <a:pt x="57" y="7"/>
                    </a:cubicBezTo>
                    <a:cubicBezTo>
                      <a:pt x="56" y="5"/>
                      <a:pt x="55" y="3"/>
                      <a:pt x="55" y="0"/>
                    </a:cubicBezTo>
                    <a:close/>
                    <a:moveTo>
                      <a:pt x="50" y="19"/>
                    </a:moveTo>
                    <a:cubicBezTo>
                      <a:pt x="44" y="19"/>
                      <a:pt x="44" y="19"/>
                      <a:pt x="44" y="19"/>
                    </a:cubicBezTo>
                    <a:cubicBezTo>
                      <a:pt x="44" y="18"/>
                      <a:pt x="44" y="17"/>
                      <a:pt x="44" y="16"/>
                    </a:cubicBezTo>
                    <a:cubicBezTo>
                      <a:pt x="44" y="11"/>
                      <a:pt x="42" y="3"/>
                      <a:pt x="42" y="3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8" y="3"/>
                      <a:pt x="49" y="4"/>
                      <a:pt x="49" y="8"/>
                    </a:cubicBezTo>
                    <a:cubicBezTo>
                      <a:pt x="48" y="11"/>
                      <a:pt x="49" y="14"/>
                      <a:pt x="50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35" name="ísḷiḑê">
                <a:extLst>
                  <a:ext uri="{FF2B5EF4-FFF2-40B4-BE49-F238E27FC236}">
                    <a16:creationId xmlns:a16="http://schemas.microsoft.com/office/drawing/2014/main" id="{93D554BC-D8CD-A2D8-C347-1E6FD3ADEAAC}"/>
                  </a:ext>
                </a:extLst>
              </p:cNvPr>
              <p:cNvSpPr/>
              <p:nvPr/>
            </p:nvSpPr>
            <p:spPr bwMode="auto">
              <a:xfrm>
                <a:off x="2314" y="1629"/>
                <a:ext cx="178" cy="34"/>
              </a:xfrm>
              <a:custGeom>
                <a:avLst/>
                <a:gdLst>
                  <a:gd name="T0" fmla="*/ 0 w 93"/>
                  <a:gd name="T1" fmla="*/ 0 h 18"/>
                  <a:gd name="T2" fmla="*/ 34 w 93"/>
                  <a:gd name="T3" fmla="*/ 0 h 18"/>
                  <a:gd name="T4" fmla="*/ 35 w 93"/>
                  <a:gd name="T5" fmla="*/ 6 h 18"/>
                  <a:gd name="T6" fmla="*/ 42 w 93"/>
                  <a:gd name="T7" fmla="*/ 18 h 18"/>
                  <a:gd name="T8" fmla="*/ 16 w 93"/>
                  <a:gd name="T9" fmla="*/ 18 h 18"/>
                  <a:gd name="T10" fmla="*/ 8 w 93"/>
                  <a:gd name="T11" fmla="*/ 9 h 18"/>
                  <a:gd name="T12" fmla="*/ 0 w 93"/>
                  <a:gd name="T13" fmla="*/ 0 h 18"/>
                  <a:gd name="T14" fmla="*/ 55 w 93"/>
                  <a:gd name="T15" fmla="*/ 0 h 18"/>
                  <a:gd name="T16" fmla="*/ 89 w 93"/>
                  <a:gd name="T17" fmla="*/ 0 h 18"/>
                  <a:gd name="T18" fmla="*/ 90 w 93"/>
                  <a:gd name="T19" fmla="*/ 2 h 18"/>
                  <a:gd name="T20" fmla="*/ 93 w 93"/>
                  <a:gd name="T21" fmla="*/ 18 h 18"/>
                  <a:gd name="T22" fmla="*/ 65 w 93"/>
                  <a:gd name="T23" fmla="*/ 18 h 18"/>
                  <a:gd name="T24" fmla="*/ 57 w 93"/>
                  <a:gd name="T25" fmla="*/ 5 h 18"/>
                  <a:gd name="T26" fmla="*/ 55 w 93"/>
                  <a:gd name="T27" fmla="*/ 0 h 18"/>
                  <a:gd name="T28" fmla="*/ 50 w 93"/>
                  <a:gd name="T29" fmla="*/ 18 h 18"/>
                  <a:gd name="T30" fmla="*/ 44 w 93"/>
                  <a:gd name="T31" fmla="*/ 18 h 18"/>
                  <a:gd name="T32" fmla="*/ 44 w 93"/>
                  <a:gd name="T33" fmla="*/ 14 h 18"/>
                  <a:gd name="T34" fmla="*/ 42 w 93"/>
                  <a:gd name="T35" fmla="*/ 1 h 18"/>
                  <a:gd name="T36" fmla="*/ 48 w 93"/>
                  <a:gd name="T37" fmla="*/ 1 h 18"/>
                  <a:gd name="T38" fmla="*/ 49 w 93"/>
                  <a:gd name="T39" fmla="*/ 6 h 18"/>
                  <a:gd name="T40" fmla="*/ 50 w 93"/>
                  <a:gd name="T4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3" h="18">
                    <a:moveTo>
                      <a:pt x="0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35" y="2"/>
                      <a:pt x="35" y="4"/>
                      <a:pt x="35" y="6"/>
                    </a:cubicBezTo>
                    <a:cubicBezTo>
                      <a:pt x="36" y="9"/>
                      <a:pt x="40" y="15"/>
                      <a:pt x="42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4" y="14"/>
                      <a:pt x="12" y="11"/>
                      <a:pt x="8" y="9"/>
                    </a:cubicBezTo>
                    <a:cubicBezTo>
                      <a:pt x="3" y="5"/>
                      <a:pt x="0" y="2"/>
                      <a:pt x="0" y="0"/>
                    </a:cubicBezTo>
                    <a:close/>
                    <a:moveTo>
                      <a:pt x="55" y="0"/>
                    </a:moveTo>
                    <a:cubicBezTo>
                      <a:pt x="89" y="0"/>
                      <a:pt x="89" y="0"/>
                      <a:pt x="89" y="0"/>
                    </a:cubicBezTo>
                    <a:cubicBezTo>
                      <a:pt x="90" y="0"/>
                      <a:pt x="90" y="1"/>
                      <a:pt x="90" y="2"/>
                    </a:cubicBezTo>
                    <a:cubicBezTo>
                      <a:pt x="90" y="6"/>
                      <a:pt x="91" y="11"/>
                      <a:pt x="93" y="18"/>
                    </a:cubicBezTo>
                    <a:cubicBezTo>
                      <a:pt x="65" y="18"/>
                      <a:pt x="65" y="18"/>
                      <a:pt x="65" y="18"/>
                    </a:cubicBezTo>
                    <a:cubicBezTo>
                      <a:pt x="62" y="13"/>
                      <a:pt x="59" y="9"/>
                      <a:pt x="57" y="5"/>
                    </a:cubicBezTo>
                    <a:cubicBezTo>
                      <a:pt x="56" y="3"/>
                      <a:pt x="55" y="1"/>
                      <a:pt x="55" y="0"/>
                    </a:cubicBezTo>
                    <a:close/>
                    <a:moveTo>
                      <a:pt x="50" y="18"/>
                    </a:moveTo>
                    <a:cubicBezTo>
                      <a:pt x="44" y="18"/>
                      <a:pt x="44" y="18"/>
                      <a:pt x="44" y="18"/>
                    </a:cubicBezTo>
                    <a:cubicBezTo>
                      <a:pt x="44" y="17"/>
                      <a:pt x="44" y="16"/>
                      <a:pt x="44" y="14"/>
                    </a:cubicBezTo>
                    <a:cubicBezTo>
                      <a:pt x="44" y="9"/>
                      <a:pt x="42" y="1"/>
                      <a:pt x="42" y="1"/>
                    </a:cubicBezTo>
                    <a:cubicBezTo>
                      <a:pt x="48" y="1"/>
                      <a:pt x="48" y="1"/>
                      <a:pt x="48" y="1"/>
                    </a:cubicBezTo>
                    <a:cubicBezTo>
                      <a:pt x="48" y="1"/>
                      <a:pt x="49" y="2"/>
                      <a:pt x="49" y="6"/>
                    </a:cubicBezTo>
                    <a:cubicBezTo>
                      <a:pt x="48" y="9"/>
                      <a:pt x="49" y="13"/>
                      <a:pt x="5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36" name="îşlïḓé">
                <a:extLst>
                  <a:ext uri="{FF2B5EF4-FFF2-40B4-BE49-F238E27FC236}">
                    <a16:creationId xmlns:a16="http://schemas.microsoft.com/office/drawing/2014/main" id="{EF986078-48F9-5BB2-9519-2EE85C339B69}"/>
                  </a:ext>
                </a:extLst>
              </p:cNvPr>
              <p:cNvSpPr/>
              <p:nvPr/>
            </p:nvSpPr>
            <p:spPr bwMode="auto">
              <a:xfrm>
                <a:off x="2314" y="1630"/>
                <a:ext cx="180" cy="35"/>
              </a:xfrm>
              <a:custGeom>
                <a:avLst/>
                <a:gdLst>
                  <a:gd name="T0" fmla="*/ 42 w 94"/>
                  <a:gd name="T1" fmla="*/ 18 h 18"/>
                  <a:gd name="T2" fmla="*/ 43 w 94"/>
                  <a:gd name="T3" fmla="*/ 18 h 18"/>
                  <a:gd name="T4" fmla="*/ 42 w 94"/>
                  <a:gd name="T5" fmla="*/ 18 h 18"/>
                  <a:gd name="T6" fmla="*/ 42 w 94"/>
                  <a:gd name="T7" fmla="*/ 18 h 18"/>
                  <a:gd name="T8" fmla="*/ 42 w 94"/>
                  <a:gd name="T9" fmla="*/ 1 h 18"/>
                  <a:gd name="T10" fmla="*/ 44 w 94"/>
                  <a:gd name="T11" fmla="*/ 13 h 18"/>
                  <a:gd name="T12" fmla="*/ 43 w 94"/>
                  <a:gd name="T13" fmla="*/ 18 h 18"/>
                  <a:gd name="T14" fmla="*/ 51 w 94"/>
                  <a:gd name="T15" fmla="*/ 18 h 18"/>
                  <a:gd name="T16" fmla="*/ 49 w 94"/>
                  <a:gd name="T17" fmla="*/ 5 h 18"/>
                  <a:gd name="T18" fmla="*/ 48 w 94"/>
                  <a:gd name="T19" fmla="*/ 0 h 18"/>
                  <a:gd name="T20" fmla="*/ 42 w 94"/>
                  <a:gd name="T21" fmla="*/ 0 h 18"/>
                  <a:gd name="T22" fmla="*/ 42 w 94"/>
                  <a:gd name="T23" fmla="*/ 1 h 18"/>
                  <a:gd name="T24" fmla="*/ 55 w 94"/>
                  <a:gd name="T25" fmla="*/ 0 h 18"/>
                  <a:gd name="T26" fmla="*/ 90 w 94"/>
                  <a:gd name="T27" fmla="*/ 0 h 18"/>
                  <a:gd name="T28" fmla="*/ 90 w 94"/>
                  <a:gd name="T29" fmla="*/ 1 h 18"/>
                  <a:gd name="T30" fmla="*/ 94 w 94"/>
                  <a:gd name="T31" fmla="*/ 18 h 18"/>
                  <a:gd name="T32" fmla="*/ 65 w 94"/>
                  <a:gd name="T33" fmla="*/ 18 h 18"/>
                  <a:gd name="T34" fmla="*/ 57 w 94"/>
                  <a:gd name="T35" fmla="*/ 4 h 18"/>
                  <a:gd name="T36" fmla="*/ 55 w 94"/>
                  <a:gd name="T37" fmla="*/ 0 h 18"/>
                  <a:gd name="T38" fmla="*/ 0 w 94"/>
                  <a:gd name="T39" fmla="*/ 0 h 18"/>
                  <a:gd name="T40" fmla="*/ 34 w 94"/>
                  <a:gd name="T41" fmla="*/ 0 h 18"/>
                  <a:gd name="T42" fmla="*/ 35 w 94"/>
                  <a:gd name="T43" fmla="*/ 5 h 18"/>
                  <a:gd name="T44" fmla="*/ 42 w 94"/>
                  <a:gd name="T45" fmla="*/ 18 h 18"/>
                  <a:gd name="T46" fmla="*/ 42 w 94"/>
                  <a:gd name="T47" fmla="*/ 18 h 18"/>
                  <a:gd name="T48" fmla="*/ 17 w 94"/>
                  <a:gd name="T49" fmla="*/ 18 h 18"/>
                  <a:gd name="T50" fmla="*/ 8 w 94"/>
                  <a:gd name="T51" fmla="*/ 8 h 18"/>
                  <a:gd name="T52" fmla="*/ 0 w 94"/>
                  <a:gd name="T53" fmla="*/ 0 h 18"/>
                  <a:gd name="T54" fmla="*/ 42 w 94"/>
                  <a:gd name="T55" fmla="*/ 0 h 18"/>
                  <a:gd name="T56" fmla="*/ 42 w 94"/>
                  <a:gd name="T57" fmla="*/ 0 h 18"/>
                  <a:gd name="T58" fmla="*/ 42 w 94"/>
                  <a:gd name="T59" fmla="*/ 1 h 18"/>
                  <a:gd name="T60" fmla="*/ 42 w 94"/>
                  <a:gd name="T6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4" h="18">
                    <a:moveTo>
                      <a:pt x="42" y="18"/>
                    </a:moveTo>
                    <a:cubicBezTo>
                      <a:pt x="43" y="18"/>
                      <a:pt x="43" y="18"/>
                      <a:pt x="43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lose/>
                    <a:moveTo>
                      <a:pt x="42" y="1"/>
                    </a:moveTo>
                    <a:cubicBezTo>
                      <a:pt x="43" y="3"/>
                      <a:pt x="44" y="9"/>
                      <a:pt x="44" y="13"/>
                    </a:cubicBezTo>
                    <a:cubicBezTo>
                      <a:pt x="44" y="16"/>
                      <a:pt x="43" y="17"/>
                      <a:pt x="43" y="18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49" y="13"/>
                      <a:pt x="48" y="8"/>
                      <a:pt x="49" y="5"/>
                    </a:cubicBezTo>
                    <a:cubicBezTo>
                      <a:pt x="49" y="1"/>
                      <a:pt x="48" y="0"/>
                      <a:pt x="48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2" y="1"/>
                      <a:pt x="42" y="1"/>
                      <a:pt x="42" y="1"/>
                    </a:cubicBezTo>
                    <a:close/>
                    <a:moveTo>
                      <a:pt x="55" y="0"/>
                    </a:moveTo>
                    <a:cubicBezTo>
                      <a:pt x="90" y="0"/>
                      <a:pt x="90" y="0"/>
                      <a:pt x="90" y="0"/>
                    </a:cubicBezTo>
                    <a:cubicBezTo>
                      <a:pt x="90" y="0"/>
                      <a:pt x="90" y="0"/>
                      <a:pt x="90" y="1"/>
                    </a:cubicBezTo>
                    <a:cubicBezTo>
                      <a:pt x="90" y="5"/>
                      <a:pt x="91" y="11"/>
                      <a:pt x="94" y="18"/>
                    </a:cubicBezTo>
                    <a:cubicBezTo>
                      <a:pt x="65" y="18"/>
                      <a:pt x="65" y="18"/>
                      <a:pt x="65" y="18"/>
                    </a:cubicBezTo>
                    <a:cubicBezTo>
                      <a:pt x="63" y="12"/>
                      <a:pt x="59" y="8"/>
                      <a:pt x="57" y="4"/>
                    </a:cubicBezTo>
                    <a:cubicBezTo>
                      <a:pt x="56" y="3"/>
                      <a:pt x="56" y="1"/>
                      <a:pt x="55" y="0"/>
                    </a:cubicBezTo>
                    <a:close/>
                    <a:moveTo>
                      <a:pt x="0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35" y="2"/>
                      <a:pt x="35" y="4"/>
                      <a:pt x="35" y="5"/>
                    </a:cubicBezTo>
                    <a:cubicBezTo>
                      <a:pt x="37" y="9"/>
                      <a:pt x="41" y="16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5" y="14"/>
                      <a:pt x="12" y="10"/>
                      <a:pt x="8" y="8"/>
                    </a:cubicBezTo>
                    <a:cubicBezTo>
                      <a:pt x="4" y="4"/>
                      <a:pt x="1" y="2"/>
                      <a:pt x="0" y="0"/>
                    </a:cubicBezTo>
                    <a:close/>
                    <a:moveTo>
                      <a:pt x="42" y="0"/>
                    </a:moveTo>
                    <a:cubicBezTo>
                      <a:pt x="42" y="0"/>
                      <a:pt x="42" y="0"/>
                      <a:pt x="42" y="0"/>
                    </a:cubicBezTo>
                    <a:cubicBezTo>
                      <a:pt x="42" y="1"/>
                      <a:pt x="42" y="1"/>
                      <a:pt x="42" y="1"/>
                    </a:cubicBezTo>
                    <a:lnTo>
                      <a:pt x="4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37" name="íṡḷîḑè">
                <a:extLst>
                  <a:ext uri="{FF2B5EF4-FFF2-40B4-BE49-F238E27FC236}">
                    <a16:creationId xmlns:a16="http://schemas.microsoft.com/office/drawing/2014/main" id="{038F0A65-BC32-8DEB-9666-C60B2AE380BB}"/>
                  </a:ext>
                </a:extLst>
              </p:cNvPr>
              <p:cNvSpPr/>
              <p:nvPr/>
            </p:nvSpPr>
            <p:spPr bwMode="auto">
              <a:xfrm>
                <a:off x="2316" y="1632"/>
                <a:ext cx="180" cy="35"/>
              </a:xfrm>
              <a:custGeom>
                <a:avLst/>
                <a:gdLst>
                  <a:gd name="T0" fmla="*/ 0 w 94"/>
                  <a:gd name="T1" fmla="*/ 0 h 18"/>
                  <a:gd name="T2" fmla="*/ 33 w 94"/>
                  <a:gd name="T3" fmla="*/ 0 h 18"/>
                  <a:gd name="T4" fmla="*/ 34 w 94"/>
                  <a:gd name="T5" fmla="*/ 4 h 18"/>
                  <a:gd name="T6" fmla="*/ 42 w 94"/>
                  <a:gd name="T7" fmla="*/ 17 h 18"/>
                  <a:gd name="T8" fmla="*/ 43 w 94"/>
                  <a:gd name="T9" fmla="*/ 12 h 18"/>
                  <a:gd name="T10" fmla="*/ 42 w 94"/>
                  <a:gd name="T11" fmla="*/ 0 h 18"/>
                  <a:gd name="T12" fmla="*/ 47 w 94"/>
                  <a:gd name="T13" fmla="*/ 0 h 18"/>
                  <a:gd name="T14" fmla="*/ 48 w 94"/>
                  <a:gd name="T15" fmla="*/ 4 h 18"/>
                  <a:gd name="T16" fmla="*/ 50 w 94"/>
                  <a:gd name="T17" fmla="*/ 18 h 18"/>
                  <a:gd name="T18" fmla="*/ 17 w 94"/>
                  <a:gd name="T19" fmla="*/ 18 h 18"/>
                  <a:gd name="T20" fmla="*/ 7 w 94"/>
                  <a:gd name="T21" fmla="*/ 7 h 18"/>
                  <a:gd name="T22" fmla="*/ 0 w 94"/>
                  <a:gd name="T23" fmla="*/ 0 h 18"/>
                  <a:gd name="T24" fmla="*/ 55 w 94"/>
                  <a:gd name="T25" fmla="*/ 0 h 18"/>
                  <a:gd name="T26" fmla="*/ 89 w 94"/>
                  <a:gd name="T27" fmla="*/ 0 h 18"/>
                  <a:gd name="T28" fmla="*/ 94 w 94"/>
                  <a:gd name="T29" fmla="*/ 18 h 18"/>
                  <a:gd name="T30" fmla="*/ 65 w 94"/>
                  <a:gd name="T31" fmla="*/ 18 h 18"/>
                  <a:gd name="T32" fmla="*/ 56 w 94"/>
                  <a:gd name="T33" fmla="*/ 3 h 18"/>
                  <a:gd name="T34" fmla="*/ 55 w 94"/>
                  <a:gd name="T3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4" h="18">
                    <a:moveTo>
                      <a:pt x="0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34" y="2"/>
                      <a:pt x="34" y="3"/>
                      <a:pt x="34" y="4"/>
                    </a:cubicBezTo>
                    <a:cubicBezTo>
                      <a:pt x="36" y="8"/>
                      <a:pt x="42" y="17"/>
                      <a:pt x="42" y="17"/>
                    </a:cubicBezTo>
                    <a:cubicBezTo>
                      <a:pt x="42" y="17"/>
                      <a:pt x="43" y="16"/>
                      <a:pt x="43" y="12"/>
                    </a:cubicBezTo>
                    <a:cubicBezTo>
                      <a:pt x="43" y="8"/>
                      <a:pt x="42" y="2"/>
                      <a:pt x="42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48" y="1"/>
                      <a:pt x="48" y="2"/>
                      <a:pt x="48" y="4"/>
                    </a:cubicBezTo>
                    <a:cubicBezTo>
                      <a:pt x="47" y="7"/>
                      <a:pt x="48" y="13"/>
                      <a:pt x="50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4" y="14"/>
                      <a:pt x="12" y="10"/>
                      <a:pt x="7" y="7"/>
                    </a:cubicBezTo>
                    <a:cubicBezTo>
                      <a:pt x="4" y="4"/>
                      <a:pt x="1" y="2"/>
                      <a:pt x="0" y="0"/>
                    </a:cubicBezTo>
                    <a:close/>
                    <a:moveTo>
                      <a:pt x="55" y="0"/>
                    </a:moveTo>
                    <a:cubicBezTo>
                      <a:pt x="89" y="0"/>
                      <a:pt x="89" y="0"/>
                      <a:pt x="89" y="0"/>
                    </a:cubicBezTo>
                    <a:cubicBezTo>
                      <a:pt x="89" y="5"/>
                      <a:pt x="90" y="11"/>
                      <a:pt x="94" y="18"/>
                    </a:cubicBezTo>
                    <a:cubicBezTo>
                      <a:pt x="65" y="18"/>
                      <a:pt x="65" y="18"/>
                      <a:pt x="65" y="18"/>
                    </a:cubicBezTo>
                    <a:cubicBezTo>
                      <a:pt x="62" y="12"/>
                      <a:pt x="58" y="7"/>
                      <a:pt x="56" y="3"/>
                    </a:cubicBezTo>
                    <a:cubicBezTo>
                      <a:pt x="56" y="2"/>
                      <a:pt x="55" y="1"/>
                      <a:pt x="5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38" name="ïṥliḍe">
                <a:extLst>
                  <a:ext uri="{FF2B5EF4-FFF2-40B4-BE49-F238E27FC236}">
                    <a16:creationId xmlns:a16="http://schemas.microsoft.com/office/drawing/2014/main" id="{729C80BB-902A-06EC-EDCD-9CCFC69EC902}"/>
                  </a:ext>
                </a:extLst>
              </p:cNvPr>
              <p:cNvSpPr/>
              <p:nvPr/>
            </p:nvSpPr>
            <p:spPr bwMode="auto">
              <a:xfrm>
                <a:off x="2318" y="1634"/>
                <a:ext cx="178" cy="37"/>
              </a:xfrm>
              <a:custGeom>
                <a:avLst/>
                <a:gdLst>
                  <a:gd name="T0" fmla="*/ 0 w 93"/>
                  <a:gd name="T1" fmla="*/ 0 h 19"/>
                  <a:gd name="T2" fmla="*/ 33 w 93"/>
                  <a:gd name="T3" fmla="*/ 0 h 19"/>
                  <a:gd name="T4" fmla="*/ 33 w 93"/>
                  <a:gd name="T5" fmla="*/ 3 h 19"/>
                  <a:gd name="T6" fmla="*/ 41 w 93"/>
                  <a:gd name="T7" fmla="*/ 16 h 19"/>
                  <a:gd name="T8" fmla="*/ 42 w 93"/>
                  <a:gd name="T9" fmla="*/ 11 h 19"/>
                  <a:gd name="T10" fmla="*/ 41 w 93"/>
                  <a:gd name="T11" fmla="*/ 0 h 19"/>
                  <a:gd name="T12" fmla="*/ 47 w 93"/>
                  <a:gd name="T13" fmla="*/ 0 h 19"/>
                  <a:gd name="T14" fmla="*/ 47 w 93"/>
                  <a:gd name="T15" fmla="*/ 3 h 19"/>
                  <a:gd name="T16" fmla="*/ 49 w 93"/>
                  <a:gd name="T17" fmla="*/ 19 h 19"/>
                  <a:gd name="T18" fmla="*/ 17 w 93"/>
                  <a:gd name="T19" fmla="*/ 19 h 19"/>
                  <a:gd name="T20" fmla="*/ 6 w 93"/>
                  <a:gd name="T21" fmla="*/ 6 h 19"/>
                  <a:gd name="T22" fmla="*/ 0 w 93"/>
                  <a:gd name="T23" fmla="*/ 0 h 19"/>
                  <a:gd name="T24" fmla="*/ 54 w 93"/>
                  <a:gd name="T25" fmla="*/ 0 h 19"/>
                  <a:gd name="T26" fmla="*/ 88 w 93"/>
                  <a:gd name="T27" fmla="*/ 0 h 19"/>
                  <a:gd name="T28" fmla="*/ 93 w 93"/>
                  <a:gd name="T29" fmla="*/ 18 h 19"/>
                  <a:gd name="T30" fmla="*/ 93 w 93"/>
                  <a:gd name="T31" fmla="*/ 19 h 19"/>
                  <a:gd name="T32" fmla="*/ 64 w 93"/>
                  <a:gd name="T33" fmla="*/ 19 h 19"/>
                  <a:gd name="T34" fmla="*/ 55 w 93"/>
                  <a:gd name="T35" fmla="*/ 2 h 19"/>
                  <a:gd name="T36" fmla="*/ 54 w 93"/>
                  <a:gd name="T3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3" h="19">
                    <a:moveTo>
                      <a:pt x="0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33" y="1"/>
                      <a:pt x="33" y="2"/>
                      <a:pt x="33" y="3"/>
                    </a:cubicBezTo>
                    <a:cubicBezTo>
                      <a:pt x="35" y="7"/>
                      <a:pt x="41" y="16"/>
                      <a:pt x="41" y="16"/>
                    </a:cubicBezTo>
                    <a:cubicBezTo>
                      <a:pt x="41" y="16"/>
                      <a:pt x="42" y="15"/>
                      <a:pt x="42" y="11"/>
                    </a:cubicBezTo>
                    <a:cubicBezTo>
                      <a:pt x="42" y="8"/>
                      <a:pt x="41" y="3"/>
                      <a:pt x="41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47" y="1"/>
                      <a:pt x="47" y="2"/>
                      <a:pt x="47" y="3"/>
                    </a:cubicBezTo>
                    <a:cubicBezTo>
                      <a:pt x="46" y="6"/>
                      <a:pt x="48" y="12"/>
                      <a:pt x="49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4" y="14"/>
                      <a:pt x="11" y="9"/>
                      <a:pt x="6" y="6"/>
                    </a:cubicBezTo>
                    <a:cubicBezTo>
                      <a:pt x="3" y="4"/>
                      <a:pt x="1" y="2"/>
                      <a:pt x="0" y="0"/>
                    </a:cubicBezTo>
                    <a:close/>
                    <a:moveTo>
                      <a:pt x="54" y="0"/>
                    </a:moveTo>
                    <a:cubicBezTo>
                      <a:pt x="88" y="0"/>
                      <a:pt x="88" y="0"/>
                      <a:pt x="88" y="0"/>
                    </a:cubicBezTo>
                    <a:cubicBezTo>
                      <a:pt x="88" y="5"/>
                      <a:pt x="90" y="11"/>
                      <a:pt x="93" y="18"/>
                    </a:cubicBezTo>
                    <a:cubicBezTo>
                      <a:pt x="93" y="19"/>
                      <a:pt x="93" y="19"/>
                      <a:pt x="93" y="19"/>
                    </a:cubicBezTo>
                    <a:cubicBezTo>
                      <a:pt x="64" y="19"/>
                      <a:pt x="64" y="19"/>
                      <a:pt x="64" y="19"/>
                    </a:cubicBezTo>
                    <a:cubicBezTo>
                      <a:pt x="62" y="12"/>
                      <a:pt x="58" y="6"/>
                      <a:pt x="55" y="2"/>
                    </a:cubicBezTo>
                    <a:cubicBezTo>
                      <a:pt x="55" y="2"/>
                      <a:pt x="54" y="1"/>
                      <a:pt x="5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39" name="î$1îḋe">
                <a:extLst>
                  <a:ext uri="{FF2B5EF4-FFF2-40B4-BE49-F238E27FC236}">
                    <a16:creationId xmlns:a16="http://schemas.microsoft.com/office/drawing/2014/main" id="{8C1ADC6C-C22B-26E6-6107-4BE90AF02890}"/>
                  </a:ext>
                </a:extLst>
              </p:cNvPr>
              <p:cNvSpPr/>
              <p:nvPr/>
            </p:nvSpPr>
            <p:spPr bwMode="auto">
              <a:xfrm>
                <a:off x="2320" y="1638"/>
                <a:ext cx="178" cy="35"/>
              </a:xfrm>
              <a:custGeom>
                <a:avLst/>
                <a:gdLst>
                  <a:gd name="T0" fmla="*/ 0 w 93"/>
                  <a:gd name="T1" fmla="*/ 0 h 18"/>
                  <a:gd name="T2" fmla="*/ 32 w 93"/>
                  <a:gd name="T3" fmla="*/ 0 h 18"/>
                  <a:gd name="T4" fmla="*/ 32 w 93"/>
                  <a:gd name="T5" fmla="*/ 1 h 18"/>
                  <a:gd name="T6" fmla="*/ 40 w 93"/>
                  <a:gd name="T7" fmla="*/ 14 h 18"/>
                  <a:gd name="T8" fmla="*/ 41 w 93"/>
                  <a:gd name="T9" fmla="*/ 9 h 18"/>
                  <a:gd name="T10" fmla="*/ 40 w 93"/>
                  <a:gd name="T11" fmla="*/ 0 h 18"/>
                  <a:gd name="T12" fmla="*/ 46 w 93"/>
                  <a:gd name="T13" fmla="*/ 0 h 18"/>
                  <a:gd name="T14" fmla="*/ 46 w 93"/>
                  <a:gd name="T15" fmla="*/ 1 h 18"/>
                  <a:gd name="T16" fmla="*/ 49 w 93"/>
                  <a:gd name="T17" fmla="*/ 18 h 18"/>
                  <a:gd name="T18" fmla="*/ 16 w 93"/>
                  <a:gd name="T19" fmla="*/ 18 h 18"/>
                  <a:gd name="T20" fmla="*/ 5 w 93"/>
                  <a:gd name="T21" fmla="*/ 4 h 18"/>
                  <a:gd name="T22" fmla="*/ 0 w 93"/>
                  <a:gd name="T23" fmla="*/ 0 h 18"/>
                  <a:gd name="T24" fmla="*/ 54 w 93"/>
                  <a:gd name="T25" fmla="*/ 0 h 18"/>
                  <a:gd name="T26" fmla="*/ 87 w 93"/>
                  <a:gd name="T27" fmla="*/ 0 h 18"/>
                  <a:gd name="T28" fmla="*/ 92 w 93"/>
                  <a:gd name="T29" fmla="*/ 16 h 18"/>
                  <a:gd name="T30" fmla="*/ 93 w 93"/>
                  <a:gd name="T31" fmla="*/ 18 h 18"/>
                  <a:gd name="T32" fmla="*/ 64 w 93"/>
                  <a:gd name="T33" fmla="*/ 18 h 18"/>
                  <a:gd name="T34" fmla="*/ 54 w 93"/>
                  <a:gd name="T35" fmla="*/ 0 h 18"/>
                  <a:gd name="T36" fmla="*/ 54 w 93"/>
                  <a:gd name="T3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3" h="18">
                    <a:moveTo>
                      <a:pt x="0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32" y="0"/>
                      <a:pt x="32" y="1"/>
                      <a:pt x="32" y="1"/>
                    </a:cubicBezTo>
                    <a:cubicBezTo>
                      <a:pt x="34" y="5"/>
                      <a:pt x="40" y="14"/>
                      <a:pt x="40" y="14"/>
                    </a:cubicBezTo>
                    <a:cubicBezTo>
                      <a:pt x="40" y="14"/>
                      <a:pt x="41" y="13"/>
                      <a:pt x="41" y="9"/>
                    </a:cubicBezTo>
                    <a:cubicBezTo>
                      <a:pt x="41" y="6"/>
                      <a:pt x="41" y="2"/>
                      <a:pt x="40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0"/>
                      <a:pt x="46" y="1"/>
                      <a:pt x="46" y="1"/>
                    </a:cubicBezTo>
                    <a:cubicBezTo>
                      <a:pt x="45" y="5"/>
                      <a:pt x="47" y="11"/>
                      <a:pt x="49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4" y="13"/>
                      <a:pt x="10" y="7"/>
                      <a:pt x="5" y="4"/>
                    </a:cubicBezTo>
                    <a:cubicBezTo>
                      <a:pt x="3" y="2"/>
                      <a:pt x="1" y="1"/>
                      <a:pt x="0" y="0"/>
                    </a:cubicBezTo>
                    <a:close/>
                    <a:moveTo>
                      <a:pt x="54" y="0"/>
                    </a:moveTo>
                    <a:cubicBezTo>
                      <a:pt x="87" y="0"/>
                      <a:pt x="87" y="0"/>
                      <a:pt x="87" y="0"/>
                    </a:cubicBezTo>
                    <a:cubicBezTo>
                      <a:pt x="88" y="4"/>
                      <a:pt x="89" y="10"/>
                      <a:pt x="92" y="16"/>
                    </a:cubicBezTo>
                    <a:cubicBezTo>
                      <a:pt x="92" y="17"/>
                      <a:pt x="93" y="17"/>
                      <a:pt x="93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1" y="10"/>
                      <a:pt x="57" y="5"/>
                      <a:pt x="54" y="0"/>
                    </a:cubicBezTo>
                    <a:cubicBezTo>
                      <a:pt x="54" y="0"/>
                      <a:pt x="54" y="0"/>
                      <a:pt x="5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40" name="ïṩļiḑe">
                <a:extLst>
                  <a:ext uri="{FF2B5EF4-FFF2-40B4-BE49-F238E27FC236}">
                    <a16:creationId xmlns:a16="http://schemas.microsoft.com/office/drawing/2014/main" id="{C2443D9D-1D89-CF7D-2BE3-F6E2082427F4}"/>
                  </a:ext>
                </a:extLst>
              </p:cNvPr>
              <p:cNvSpPr/>
              <p:nvPr/>
            </p:nvSpPr>
            <p:spPr bwMode="auto">
              <a:xfrm>
                <a:off x="2324" y="1640"/>
                <a:ext cx="174" cy="34"/>
              </a:xfrm>
              <a:custGeom>
                <a:avLst/>
                <a:gdLst>
                  <a:gd name="T0" fmla="*/ 0 w 91"/>
                  <a:gd name="T1" fmla="*/ 0 h 18"/>
                  <a:gd name="T2" fmla="*/ 30 w 91"/>
                  <a:gd name="T3" fmla="*/ 0 h 18"/>
                  <a:gd name="T4" fmla="*/ 30 w 91"/>
                  <a:gd name="T5" fmla="*/ 0 h 18"/>
                  <a:gd name="T6" fmla="*/ 38 w 91"/>
                  <a:gd name="T7" fmla="*/ 13 h 18"/>
                  <a:gd name="T8" fmla="*/ 39 w 91"/>
                  <a:gd name="T9" fmla="*/ 8 h 18"/>
                  <a:gd name="T10" fmla="*/ 38 w 91"/>
                  <a:gd name="T11" fmla="*/ 0 h 18"/>
                  <a:gd name="T12" fmla="*/ 44 w 91"/>
                  <a:gd name="T13" fmla="*/ 0 h 18"/>
                  <a:gd name="T14" fmla="*/ 44 w 91"/>
                  <a:gd name="T15" fmla="*/ 0 h 18"/>
                  <a:gd name="T16" fmla="*/ 47 w 91"/>
                  <a:gd name="T17" fmla="*/ 18 h 18"/>
                  <a:gd name="T18" fmla="*/ 15 w 91"/>
                  <a:gd name="T19" fmla="*/ 18 h 18"/>
                  <a:gd name="T20" fmla="*/ 3 w 91"/>
                  <a:gd name="T21" fmla="*/ 3 h 18"/>
                  <a:gd name="T22" fmla="*/ 0 w 91"/>
                  <a:gd name="T23" fmla="*/ 0 h 18"/>
                  <a:gd name="T24" fmla="*/ 53 w 91"/>
                  <a:gd name="T25" fmla="*/ 0 h 18"/>
                  <a:gd name="T26" fmla="*/ 85 w 91"/>
                  <a:gd name="T27" fmla="*/ 0 h 18"/>
                  <a:gd name="T28" fmla="*/ 90 w 91"/>
                  <a:gd name="T29" fmla="*/ 15 h 18"/>
                  <a:gd name="T30" fmla="*/ 91 w 91"/>
                  <a:gd name="T31" fmla="*/ 18 h 18"/>
                  <a:gd name="T32" fmla="*/ 62 w 91"/>
                  <a:gd name="T33" fmla="*/ 18 h 18"/>
                  <a:gd name="T34" fmla="*/ 53 w 91"/>
                  <a:gd name="T3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1" h="18">
                    <a:moveTo>
                      <a:pt x="0" y="0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2" y="4"/>
                      <a:pt x="38" y="13"/>
                      <a:pt x="38" y="13"/>
                    </a:cubicBezTo>
                    <a:cubicBezTo>
                      <a:pt x="38" y="13"/>
                      <a:pt x="39" y="12"/>
                      <a:pt x="39" y="8"/>
                    </a:cubicBezTo>
                    <a:cubicBezTo>
                      <a:pt x="39" y="5"/>
                      <a:pt x="39" y="2"/>
                      <a:pt x="38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3" y="4"/>
                      <a:pt x="45" y="11"/>
                      <a:pt x="47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2" y="13"/>
                      <a:pt x="9" y="7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  <a:moveTo>
                      <a:pt x="53" y="0"/>
                    </a:moveTo>
                    <a:cubicBezTo>
                      <a:pt x="85" y="0"/>
                      <a:pt x="85" y="0"/>
                      <a:pt x="85" y="0"/>
                    </a:cubicBezTo>
                    <a:cubicBezTo>
                      <a:pt x="86" y="4"/>
                      <a:pt x="87" y="9"/>
                      <a:pt x="90" y="15"/>
                    </a:cubicBezTo>
                    <a:cubicBezTo>
                      <a:pt x="91" y="16"/>
                      <a:pt x="91" y="17"/>
                      <a:pt x="91" y="18"/>
                    </a:cubicBezTo>
                    <a:cubicBezTo>
                      <a:pt x="62" y="18"/>
                      <a:pt x="62" y="18"/>
                      <a:pt x="62" y="18"/>
                    </a:cubicBezTo>
                    <a:cubicBezTo>
                      <a:pt x="60" y="10"/>
                      <a:pt x="55" y="5"/>
                      <a:pt x="5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41" name="ïṧ1íḍê">
                <a:extLst>
                  <a:ext uri="{FF2B5EF4-FFF2-40B4-BE49-F238E27FC236}">
                    <a16:creationId xmlns:a16="http://schemas.microsoft.com/office/drawing/2014/main" id="{C53E22AE-C8EF-A765-E335-5451F78DCD1A}"/>
                  </a:ext>
                </a:extLst>
              </p:cNvPr>
              <p:cNvSpPr/>
              <p:nvPr/>
            </p:nvSpPr>
            <p:spPr bwMode="auto">
              <a:xfrm>
                <a:off x="2325" y="1642"/>
                <a:ext cx="173" cy="34"/>
              </a:xfrm>
              <a:custGeom>
                <a:avLst/>
                <a:gdLst>
                  <a:gd name="T0" fmla="*/ 0 w 90"/>
                  <a:gd name="T1" fmla="*/ 0 h 18"/>
                  <a:gd name="T2" fmla="*/ 30 w 90"/>
                  <a:gd name="T3" fmla="*/ 0 h 18"/>
                  <a:gd name="T4" fmla="*/ 37 w 90"/>
                  <a:gd name="T5" fmla="*/ 12 h 18"/>
                  <a:gd name="T6" fmla="*/ 38 w 90"/>
                  <a:gd name="T7" fmla="*/ 7 h 18"/>
                  <a:gd name="T8" fmla="*/ 38 w 90"/>
                  <a:gd name="T9" fmla="*/ 0 h 18"/>
                  <a:gd name="T10" fmla="*/ 43 w 90"/>
                  <a:gd name="T11" fmla="*/ 0 h 18"/>
                  <a:gd name="T12" fmla="*/ 46 w 90"/>
                  <a:gd name="T13" fmla="*/ 18 h 18"/>
                  <a:gd name="T14" fmla="*/ 15 w 90"/>
                  <a:gd name="T15" fmla="*/ 18 h 18"/>
                  <a:gd name="T16" fmla="*/ 2 w 90"/>
                  <a:gd name="T17" fmla="*/ 2 h 18"/>
                  <a:gd name="T18" fmla="*/ 0 w 90"/>
                  <a:gd name="T19" fmla="*/ 0 h 18"/>
                  <a:gd name="T20" fmla="*/ 52 w 90"/>
                  <a:gd name="T21" fmla="*/ 0 h 18"/>
                  <a:gd name="T22" fmla="*/ 85 w 90"/>
                  <a:gd name="T23" fmla="*/ 0 h 18"/>
                  <a:gd name="T24" fmla="*/ 89 w 90"/>
                  <a:gd name="T25" fmla="*/ 14 h 18"/>
                  <a:gd name="T26" fmla="*/ 90 w 90"/>
                  <a:gd name="T27" fmla="*/ 18 h 18"/>
                  <a:gd name="T28" fmla="*/ 61 w 90"/>
                  <a:gd name="T29" fmla="*/ 18 h 18"/>
                  <a:gd name="T30" fmla="*/ 61 w 90"/>
                  <a:gd name="T31" fmla="*/ 18 h 18"/>
                  <a:gd name="T32" fmla="*/ 52 w 90"/>
                  <a:gd name="T3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0" h="18">
                    <a:moveTo>
                      <a:pt x="0" y="0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32" y="5"/>
                      <a:pt x="37" y="12"/>
                      <a:pt x="37" y="12"/>
                    </a:cubicBezTo>
                    <a:cubicBezTo>
                      <a:pt x="37" y="12"/>
                      <a:pt x="38" y="11"/>
                      <a:pt x="38" y="7"/>
                    </a:cubicBezTo>
                    <a:cubicBezTo>
                      <a:pt x="38" y="5"/>
                      <a:pt x="38" y="2"/>
                      <a:pt x="38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4"/>
                      <a:pt x="44" y="12"/>
                      <a:pt x="46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2" y="13"/>
                      <a:pt x="8" y="6"/>
                      <a:pt x="2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  <a:moveTo>
                      <a:pt x="52" y="0"/>
                    </a:moveTo>
                    <a:cubicBezTo>
                      <a:pt x="85" y="0"/>
                      <a:pt x="85" y="0"/>
                      <a:pt x="85" y="0"/>
                    </a:cubicBezTo>
                    <a:cubicBezTo>
                      <a:pt x="85" y="4"/>
                      <a:pt x="86" y="9"/>
                      <a:pt x="89" y="14"/>
                    </a:cubicBezTo>
                    <a:cubicBezTo>
                      <a:pt x="90" y="16"/>
                      <a:pt x="90" y="17"/>
                      <a:pt x="90" y="18"/>
                    </a:cubicBezTo>
                    <a:cubicBezTo>
                      <a:pt x="61" y="18"/>
                      <a:pt x="61" y="18"/>
                      <a:pt x="61" y="18"/>
                    </a:cubicBezTo>
                    <a:cubicBezTo>
                      <a:pt x="61" y="18"/>
                      <a:pt x="61" y="18"/>
                      <a:pt x="61" y="18"/>
                    </a:cubicBezTo>
                    <a:cubicBezTo>
                      <a:pt x="59" y="11"/>
                      <a:pt x="55" y="5"/>
                      <a:pt x="5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42" name="íSlîḓè">
                <a:extLst>
                  <a:ext uri="{FF2B5EF4-FFF2-40B4-BE49-F238E27FC236}">
                    <a16:creationId xmlns:a16="http://schemas.microsoft.com/office/drawing/2014/main" id="{1317D123-D87D-8A22-7741-0CEC84AEB1A2}"/>
                  </a:ext>
                </a:extLst>
              </p:cNvPr>
              <p:cNvSpPr/>
              <p:nvPr/>
            </p:nvSpPr>
            <p:spPr bwMode="auto">
              <a:xfrm>
                <a:off x="2329" y="1644"/>
                <a:ext cx="170" cy="36"/>
              </a:xfrm>
              <a:custGeom>
                <a:avLst/>
                <a:gdLst>
                  <a:gd name="T0" fmla="*/ 0 w 89"/>
                  <a:gd name="T1" fmla="*/ 0 h 19"/>
                  <a:gd name="T2" fmla="*/ 28 w 89"/>
                  <a:gd name="T3" fmla="*/ 0 h 19"/>
                  <a:gd name="T4" fmla="*/ 35 w 89"/>
                  <a:gd name="T5" fmla="*/ 11 h 19"/>
                  <a:gd name="T6" fmla="*/ 36 w 89"/>
                  <a:gd name="T7" fmla="*/ 6 h 19"/>
                  <a:gd name="T8" fmla="*/ 36 w 89"/>
                  <a:gd name="T9" fmla="*/ 0 h 19"/>
                  <a:gd name="T10" fmla="*/ 41 w 89"/>
                  <a:gd name="T11" fmla="*/ 0 h 19"/>
                  <a:gd name="T12" fmla="*/ 45 w 89"/>
                  <a:gd name="T13" fmla="*/ 19 h 19"/>
                  <a:gd name="T14" fmla="*/ 14 w 89"/>
                  <a:gd name="T15" fmla="*/ 19 h 19"/>
                  <a:gd name="T16" fmla="*/ 0 w 89"/>
                  <a:gd name="T17" fmla="*/ 1 h 19"/>
                  <a:gd name="T18" fmla="*/ 0 w 89"/>
                  <a:gd name="T19" fmla="*/ 0 h 19"/>
                  <a:gd name="T20" fmla="*/ 51 w 89"/>
                  <a:gd name="T21" fmla="*/ 0 h 19"/>
                  <a:gd name="T22" fmla="*/ 83 w 89"/>
                  <a:gd name="T23" fmla="*/ 0 h 19"/>
                  <a:gd name="T24" fmla="*/ 87 w 89"/>
                  <a:gd name="T25" fmla="*/ 13 h 19"/>
                  <a:gd name="T26" fmla="*/ 89 w 89"/>
                  <a:gd name="T27" fmla="*/ 19 h 19"/>
                  <a:gd name="T28" fmla="*/ 60 w 89"/>
                  <a:gd name="T29" fmla="*/ 19 h 19"/>
                  <a:gd name="T30" fmla="*/ 59 w 89"/>
                  <a:gd name="T31" fmla="*/ 17 h 19"/>
                  <a:gd name="T32" fmla="*/ 51 w 89"/>
                  <a:gd name="T3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9" h="19">
                    <a:moveTo>
                      <a:pt x="0" y="0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31" y="5"/>
                      <a:pt x="35" y="11"/>
                      <a:pt x="35" y="11"/>
                    </a:cubicBezTo>
                    <a:cubicBezTo>
                      <a:pt x="35" y="11"/>
                      <a:pt x="36" y="10"/>
                      <a:pt x="36" y="6"/>
                    </a:cubicBezTo>
                    <a:cubicBezTo>
                      <a:pt x="36" y="4"/>
                      <a:pt x="36" y="2"/>
                      <a:pt x="36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1" y="5"/>
                      <a:pt x="43" y="12"/>
                      <a:pt x="45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0" y="13"/>
                      <a:pt x="7" y="5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  <a:moveTo>
                      <a:pt x="51" y="0"/>
                    </a:moveTo>
                    <a:cubicBezTo>
                      <a:pt x="83" y="0"/>
                      <a:pt x="83" y="0"/>
                      <a:pt x="83" y="0"/>
                    </a:cubicBezTo>
                    <a:cubicBezTo>
                      <a:pt x="83" y="4"/>
                      <a:pt x="85" y="8"/>
                      <a:pt x="87" y="13"/>
                    </a:cubicBezTo>
                    <a:cubicBezTo>
                      <a:pt x="88" y="15"/>
                      <a:pt x="88" y="17"/>
                      <a:pt x="89" y="19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60" y="18"/>
                      <a:pt x="60" y="18"/>
                      <a:pt x="59" y="17"/>
                    </a:cubicBezTo>
                    <a:cubicBezTo>
                      <a:pt x="57" y="10"/>
                      <a:pt x="54" y="5"/>
                      <a:pt x="5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43" name="ïṣḷiďé">
                <a:extLst>
                  <a:ext uri="{FF2B5EF4-FFF2-40B4-BE49-F238E27FC236}">
                    <a16:creationId xmlns:a16="http://schemas.microsoft.com/office/drawing/2014/main" id="{7C731805-187F-D091-4C87-2BF048D0C73E}"/>
                  </a:ext>
                </a:extLst>
              </p:cNvPr>
              <p:cNvSpPr/>
              <p:nvPr/>
            </p:nvSpPr>
            <p:spPr bwMode="auto">
              <a:xfrm>
                <a:off x="2333" y="1648"/>
                <a:ext cx="166" cy="34"/>
              </a:xfrm>
              <a:custGeom>
                <a:avLst/>
                <a:gdLst>
                  <a:gd name="T0" fmla="*/ 0 w 87"/>
                  <a:gd name="T1" fmla="*/ 0 h 18"/>
                  <a:gd name="T2" fmla="*/ 27 w 87"/>
                  <a:gd name="T3" fmla="*/ 0 h 18"/>
                  <a:gd name="T4" fmla="*/ 33 w 87"/>
                  <a:gd name="T5" fmla="*/ 9 h 18"/>
                  <a:gd name="T6" fmla="*/ 34 w 87"/>
                  <a:gd name="T7" fmla="*/ 4 h 18"/>
                  <a:gd name="T8" fmla="*/ 34 w 87"/>
                  <a:gd name="T9" fmla="*/ 0 h 18"/>
                  <a:gd name="T10" fmla="*/ 39 w 87"/>
                  <a:gd name="T11" fmla="*/ 0 h 18"/>
                  <a:gd name="T12" fmla="*/ 43 w 87"/>
                  <a:gd name="T13" fmla="*/ 18 h 18"/>
                  <a:gd name="T14" fmla="*/ 12 w 87"/>
                  <a:gd name="T15" fmla="*/ 18 h 18"/>
                  <a:gd name="T16" fmla="*/ 0 w 87"/>
                  <a:gd name="T17" fmla="*/ 0 h 18"/>
                  <a:gd name="T18" fmla="*/ 50 w 87"/>
                  <a:gd name="T19" fmla="*/ 0 h 18"/>
                  <a:gd name="T20" fmla="*/ 81 w 87"/>
                  <a:gd name="T21" fmla="*/ 0 h 18"/>
                  <a:gd name="T22" fmla="*/ 85 w 87"/>
                  <a:gd name="T23" fmla="*/ 11 h 18"/>
                  <a:gd name="T24" fmla="*/ 87 w 87"/>
                  <a:gd name="T25" fmla="*/ 18 h 18"/>
                  <a:gd name="T26" fmla="*/ 58 w 87"/>
                  <a:gd name="T27" fmla="*/ 18 h 18"/>
                  <a:gd name="T28" fmla="*/ 57 w 87"/>
                  <a:gd name="T29" fmla="*/ 15 h 18"/>
                  <a:gd name="T30" fmla="*/ 50 w 87"/>
                  <a:gd name="T3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7" h="18">
                    <a:moveTo>
                      <a:pt x="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9" y="4"/>
                      <a:pt x="33" y="9"/>
                      <a:pt x="33" y="9"/>
                    </a:cubicBezTo>
                    <a:cubicBezTo>
                      <a:pt x="33" y="9"/>
                      <a:pt x="34" y="8"/>
                      <a:pt x="34" y="4"/>
                    </a:cubicBezTo>
                    <a:cubicBezTo>
                      <a:pt x="34" y="2"/>
                      <a:pt x="34" y="1"/>
                      <a:pt x="34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5"/>
                      <a:pt x="41" y="12"/>
                      <a:pt x="4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9" y="12"/>
                      <a:pt x="6" y="5"/>
                      <a:pt x="0" y="0"/>
                    </a:cubicBezTo>
                    <a:close/>
                    <a:moveTo>
                      <a:pt x="50" y="0"/>
                    </a:moveTo>
                    <a:cubicBezTo>
                      <a:pt x="81" y="0"/>
                      <a:pt x="81" y="0"/>
                      <a:pt x="81" y="0"/>
                    </a:cubicBezTo>
                    <a:cubicBezTo>
                      <a:pt x="82" y="3"/>
                      <a:pt x="83" y="7"/>
                      <a:pt x="85" y="11"/>
                    </a:cubicBezTo>
                    <a:cubicBezTo>
                      <a:pt x="86" y="14"/>
                      <a:pt x="87" y="16"/>
                      <a:pt x="87" y="18"/>
                    </a:cubicBezTo>
                    <a:cubicBezTo>
                      <a:pt x="58" y="18"/>
                      <a:pt x="58" y="18"/>
                      <a:pt x="58" y="18"/>
                    </a:cubicBezTo>
                    <a:cubicBezTo>
                      <a:pt x="58" y="17"/>
                      <a:pt x="58" y="16"/>
                      <a:pt x="57" y="15"/>
                    </a:cubicBezTo>
                    <a:cubicBezTo>
                      <a:pt x="56" y="9"/>
                      <a:pt x="53" y="4"/>
                      <a:pt x="5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44" name="iṡḷîḑè">
                <a:extLst>
                  <a:ext uri="{FF2B5EF4-FFF2-40B4-BE49-F238E27FC236}">
                    <a16:creationId xmlns:a16="http://schemas.microsoft.com/office/drawing/2014/main" id="{71688CB2-7503-8CC2-87F1-4E26E3A0EA60}"/>
                  </a:ext>
                </a:extLst>
              </p:cNvPr>
              <p:cNvSpPr/>
              <p:nvPr/>
            </p:nvSpPr>
            <p:spPr bwMode="auto">
              <a:xfrm>
                <a:off x="2335" y="1650"/>
                <a:ext cx="164" cy="34"/>
              </a:xfrm>
              <a:custGeom>
                <a:avLst/>
                <a:gdLst>
                  <a:gd name="T0" fmla="*/ 0 w 86"/>
                  <a:gd name="T1" fmla="*/ 0 h 18"/>
                  <a:gd name="T2" fmla="*/ 27 w 86"/>
                  <a:gd name="T3" fmla="*/ 0 h 18"/>
                  <a:gd name="T4" fmla="*/ 32 w 86"/>
                  <a:gd name="T5" fmla="*/ 8 h 18"/>
                  <a:gd name="T6" fmla="*/ 33 w 86"/>
                  <a:gd name="T7" fmla="*/ 3 h 18"/>
                  <a:gd name="T8" fmla="*/ 33 w 86"/>
                  <a:gd name="T9" fmla="*/ 0 h 18"/>
                  <a:gd name="T10" fmla="*/ 38 w 86"/>
                  <a:gd name="T11" fmla="*/ 0 h 18"/>
                  <a:gd name="T12" fmla="*/ 42 w 86"/>
                  <a:gd name="T13" fmla="*/ 17 h 18"/>
                  <a:gd name="T14" fmla="*/ 42 w 86"/>
                  <a:gd name="T15" fmla="*/ 18 h 18"/>
                  <a:gd name="T16" fmla="*/ 12 w 86"/>
                  <a:gd name="T17" fmla="*/ 18 h 18"/>
                  <a:gd name="T18" fmla="*/ 12 w 86"/>
                  <a:gd name="T19" fmla="*/ 17 h 18"/>
                  <a:gd name="T20" fmla="*/ 0 w 86"/>
                  <a:gd name="T21" fmla="*/ 0 h 18"/>
                  <a:gd name="T22" fmla="*/ 50 w 86"/>
                  <a:gd name="T23" fmla="*/ 0 h 18"/>
                  <a:gd name="T24" fmla="*/ 80 w 86"/>
                  <a:gd name="T25" fmla="*/ 0 h 18"/>
                  <a:gd name="T26" fmla="*/ 84 w 86"/>
                  <a:gd name="T27" fmla="*/ 10 h 18"/>
                  <a:gd name="T28" fmla="*/ 86 w 86"/>
                  <a:gd name="T29" fmla="*/ 18 h 18"/>
                  <a:gd name="T30" fmla="*/ 57 w 86"/>
                  <a:gd name="T31" fmla="*/ 18 h 18"/>
                  <a:gd name="T32" fmla="*/ 56 w 86"/>
                  <a:gd name="T33" fmla="*/ 14 h 18"/>
                  <a:gd name="T34" fmla="*/ 50 w 86"/>
                  <a:gd name="T3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6" h="18">
                    <a:moveTo>
                      <a:pt x="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9" y="4"/>
                      <a:pt x="32" y="8"/>
                      <a:pt x="32" y="8"/>
                    </a:cubicBezTo>
                    <a:cubicBezTo>
                      <a:pt x="32" y="8"/>
                      <a:pt x="33" y="7"/>
                      <a:pt x="33" y="3"/>
                    </a:cubicBezTo>
                    <a:cubicBezTo>
                      <a:pt x="33" y="2"/>
                      <a:pt x="33" y="1"/>
                      <a:pt x="33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9" y="5"/>
                      <a:pt x="40" y="11"/>
                      <a:pt x="42" y="17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2" y="18"/>
                      <a:pt x="12" y="17"/>
                    </a:cubicBezTo>
                    <a:cubicBezTo>
                      <a:pt x="8" y="12"/>
                      <a:pt x="5" y="5"/>
                      <a:pt x="0" y="0"/>
                    </a:cubicBezTo>
                    <a:close/>
                    <a:moveTo>
                      <a:pt x="5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1" y="3"/>
                      <a:pt x="82" y="7"/>
                      <a:pt x="84" y="10"/>
                    </a:cubicBezTo>
                    <a:cubicBezTo>
                      <a:pt x="85" y="13"/>
                      <a:pt x="86" y="16"/>
                      <a:pt x="86" y="18"/>
                    </a:cubicBezTo>
                    <a:cubicBezTo>
                      <a:pt x="57" y="18"/>
                      <a:pt x="57" y="18"/>
                      <a:pt x="57" y="18"/>
                    </a:cubicBezTo>
                    <a:cubicBezTo>
                      <a:pt x="57" y="17"/>
                      <a:pt x="57" y="16"/>
                      <a:pt x="56" y="14"/>
                    </a:cubicBezTo>
                    <a:cubicBezTo>
                      <a:pt x="55" y="9"/>
                      <a:pt x="52" y="4"/>
                      <a:pt x="5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45" name="ïSḷiďe">
                <a:extLst>
                  <a:ext uri="{FF2B5EF4-FFF2-40B4-BE49-F238E27FC236}">
                    <a16:creationId xmlns:a16="http://schemas.microsoft.com/office/drawing/2014/main" id="{2EB5723D-E21C-EF3C-9A45-5F3C71CC229D}"/>
                  </a:ext>
                </a:extLst>
              </p:cNvPr>
              <p:cNvSpPr/>
              <p:nvPr/>
            </p:nvSpPr>
            <p:spPr bwMode="auto">
              <a:xfrm>
                <a:off x="2337" y="1652"/>
                <a:ext cx="162" cy="36"/>
              </a:xfrm>
              <a:custGeom>
                <a:avLst/>
                <a:gdLst>
                  <a:gd name="T0" fmla="*/ 0 w 85"/>
                  <a:gd name="T1" fmla="*/ 0 h 19"/>
                  <a:gd name="T2" fmla="*/ 27 w 85"/>
                  <a:gd name="T3" fmla="*/ 0 h 19"/>
                  <a:gd name="T4" fmla="*/ 31 w 85"/>
                  <a:gd name="T5" fmla="*/ 7 h 19"/>
                  <a:gd name="T6" fmla="*/ 32 w 85"/>
                  <a:gd name="T7" fmla="*/ 2 h 19"/>
                  <a:gd name="T8" fmla="*/ 32 w 85"/>
                  <a:gd name="T9" fmla="*/ 0 h 19"/>
                  <a:gd name="T10" fmla="*/ 37 w 85"/>
                  <a:gd name="T11" fmla="*/ 0 h 19"/>
                  <a:gd name="T12" fmla="*/ 41 w 85"/>
                  <a:gd name="T13" fmla="*/ 16 h 19"/>
                  <a:gd name="T14" fmla="*/ 42 w 85"/>
                  <a:gd name="T15" fmla="*/ 19 h 19"/>
                  <a:gd name="T16" fmla="*/ 12 w 85"/>
                  <a:gd name="T17" fmla="*/ 19 h 19"/>
                  <a:gd name="T18" fmla="*/ 11 w 85"/>
                  <a:gd name="T19" fmla="*/ 16 h 19"/>
                  <a:gd name="T20" fmla="*/ 0 w 85"/>
                  <a:gd name="T21" fmla="*/ 0 h 19"/>
                  <a:gd name="T22" fmla="*/ 50 w 85"/>
                  <a:gd name="T23" fmla="*/ 0 h 19"/>
                  <a:gd name="T24" fmla="*/ 80 w 85"/>
                  <a:gd name="T25" fmla="*/ 0 h 19"/>
                  <a:gd name="T26" fmla="*/ 83 w 85"/>
                  <a:gd name="T27" fmla="*/ 9 h 19"/>
                  <a:gd name="T28" fmla="*/ 85 w 85"/>
                  <a:gd name="T29" fmla="*/ 19 h 19"/>
                  <a:gd name="T30" fmla="*/ 57 w 85"/>
                  <a:gd name="T31" fmla="*/ 19 h 19"/>
                  <a:gd name="T32" fmla="*/ 55 w 85"/>
                  <a:gd name="T33" fmla="*/ 13 h 19"/>
                  <a:gd name="T34" fmla="*/ 50 w 85"/>
                  <a:gd name="T3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5" h="19">
                    <a:moveTo>
                      <a:pt x="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9" y="4"/>
                      <a:pt x="31" y="7"/>
                      <a:pt x="31" y="7"/>
                    </a:cubicBezTo>
                    <a:cubicBezTo>
                      <a:pt x="31" y="7"/>
                      <a:pt x="32" y="6"/>
                      <a:pt x="32" y="2"/>
                    </a:cubicBezTo>
                    <a:cubicBezTo>
                      <a:pt x="32" y="1"/>
                      <a:pt x="32" y="1"/>
                      <a:pt x="32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8" y="5"/>
                      <a:pt x="40" y="11"/>
                      <a:pt x="41" y="16"/>
                    </a:cubicBezTo>
                    <a:cubicBezTo>
                      <a:pt x="41" y="17"/>
                      <a:pt x="42" y="18"/>
                      <a:pt x="4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1" y="18"/>
                      <a:pt x="11" y="17"/>
                      <a:pt x="11" y="16"/>
                    </a:cubicBezTo>
                    <a:cubicBezTo>
                      <a:pt x="7" y="11"/>
                      <a:pt x="5" y="5"/>
                      <a:pt x="0" y="0"/>
                    </a:cubicBezTo>
                    <a:close/>
                    <a:moveTo>
                      <a:pt x="5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"/>
                      <a:pt x="81" y="6"/>
                      <a:pt x="83" y="9"/>
                    </a:cubicBezTo>
                    <a:cubicBezTo>
                      <a:pt x="85" y="13"/>
                      <a:pt x="85" y="16"/>
                      <a:pt x="85" y="19"/>
                    </a:cubicBezTo>
                    <a:cubicBezTo>
                      <a:pt x="57" y="19"/>
                      <a:pt x="57" y="19"/>
                      <a:pt x="57" y="19"/>
                    </a:cubicBezTo>
                    <a:cubicBezTo>
                      <a:pt x="56" y="17"/>
                      <a:pt x="56" y="15"/>
                      <a:pt x="55" y="13"/>
                    </a:cubicBezTo>
                    <a:cubicBezTo>
                      <a:pt x="54" y="8"/>
                      <a:pt x="52" y="4"/>
                      <a:pt x="5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46" name="ïSḻîḓê">
                <a:extLst>
                  <a:ext uri="{FF2B5EF4-FFF2-40B4-BE49-F238E27FC236}">
                    <a16:creationId xmlns:a16="http://schemas.microsoft.com/office/drawing/2014/main" id="{0F897FDE-043E-9765-9510-ED778ED4EB45}"/>
                  </a:ext>
                </a:extLst>
              </p:cNvPr>
              <p:cNvSpPr/>
              <p:nvPr/>
            </p:nvSpPr>
            <p:spPr bwMode="auto">
              <a:xfrm>
                <a:off x="2339" y="1655"/>
                <a:ext cx="160" cy="35"/>
              </a:xfrm>
              <a:custGeom>
                <a:avLst/>
                <a:gdLst>
                  <a:gd name="T0" fmla="*/ 0 w 84"/>
                  <a:gd name="T1" fmla="*/ 0 h 18"/>
                  <a:gd name="T2" fmla="*/ 26 w 84"/>
                  <a:gd name="T3" fmla="*/ 0 h 18"/>
                  <a:gd name="T4" fmla="*/ 30 w 84"/>
                  <a:gd name="T5" fmla="*/ 5 h 18"/>
                  <a:gd name="T6" fmla="*/ 31 w 84"/>
                  <a:gd name="T7" fmla="*/ 0 h 18"/>
                  <a:gd name="T8" fmla="*/ 36 w 84"/>
                  <a:gd name="T9" fmla="*/ 0 h 18"/>
                  <a:gd name="T10" fmla="*/ 40 w 84"/>
                  <a:gd name="T11" fmla="*/ 14 h 18"/>
                  <a:gd name="T12" fmla="*/ 41 w 84"/>
                  <a:gd name="T13" fmla="*/ 18 h 18"/>
                  <a:gd name="T14" fmla="*/ 11 w 84"/>
                  <a:gd name="T15" fmla="*/ 18 h 18"/>
                  <a:gd name="T16" fmla="*/ 10 w 84"/>
                  <a:gd name="T17" fmla="*/ 14 h 18"/>
                  <a:gd name="T18" fmla="*/ 0 w 84"/>
                  <a:gd name="T19" fmla="*/ 0 h 18"/>
                  <a:gd name="T20" fmla="*/ 49 w 84"/>
                  <a:gd name="T21" fmla="*/ 0 h 18"/>
                  <a:gd name="T22" fmla="*/ 79 w 84"/>
                  <a:gd name="T23" fmla="*/ 0 h 18"/>
                  <a:gd name="T24" fmla="*/ 82 w 84"/>
                  <a:gd name="T25" fmla="*/ 7 h 18"/>
                  <a:gd name="T26" fmla="*/ 84 w 84"/>
                  <a:gd name="T27" fmla="*/ 18 h 18"/>
                  <a:gd name="T28" fmla="*/ 56 w 84"/>
                  <a:gd name="T29" fmla="*/ 18 h 18"/>
                  <a:gd name="T30" fmla="*/ 54 w 84"/>
                  <a:gd name="T31" fmla="*/ 11 h 18"/>
                  <a:gd name="T32" fmla="*/ 49 w 84"/>
                  <a:gd name="T3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4" h="18">
                    <a:moveTo>
                      <a:pt x="0" y="0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28" y="3"/>
                      <a:pt x="30" y="5"/>
                      <a:pt x="30" y="5"/>
                    </a:cubicBezTo>
                    <a:cubicBezTo>
                      <a:pt x="30" y="5"/>
                      <a:pt x="31" y="4"/>
                      <a:pt x="31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7" y="4"/>
                      <a:pt x="39" y="9"/>
                      <a:pt x="40" y="14"/>
                    </a:cubicBezTo>
                    <a:cubicBezTo>
                      <a:pt x="40" y="15"/>
                      <a:pt x="41" y="17"/>
                      <a:pt x="4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7"/>
                      <a:pt x="10" y="15"/>
                      <a:pt x="10" y="14"/>
                    </a:cubicBezTo>
                    <a:cubicBezTo>
                      <a:pt x="7" y="10"/>
                      <a:pt x="4" y="4"/>
                      <a:pt x="0" y="0"/>
                    </a:cubicBezTo>
                    <a:close/>
                    <a:moveTo>
                      <a:pt x="49" y="0"/>
                    </a:moveTo>
                    <a:cubicBezTo>
                      <a:pt x="79" y="0"/>
                      <a:pt x="79" y="0"/>
                      <a:pt x="79" y="0"/>
                    </a:cubicBezTo>
                    <a:cubicBezTo>
                      <a:pt x="80" y="2"/>
                      <a:pt x="81" y="5"/>
                      <a:pt x="82" y="7"/>
                    </a:cubicBezTo>
                    <a:cubicBezTo>
                      <a:pt x="84" y="11"/>
                      <a:pt x="84" y="15"/>
                      <a:pt x="84" y="18"/>
                    </a:cubicBezTo>
                    <a:cubicBezTo>
                      <a:pt x="56" y="18"/>
                      <a:pt x="56" y="18"/>
                      <a:pt x="56" y="18"/>
                    </a:cubicBezTo>
                    <a:cubicBezTo>
                      <a:pt x="55" y="16"/>
                      <a:pt x="55" y="14"/>
                      <a:pt x="54" y="11"/>
                    </a:cubicBezTo>
                    <a:cubicBezTo>
                      <a:pt x="53" y="7"/>
                      <a:pt x="51" y="3"/>
                      <a:pt x="4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47" name="íṣ1îḑè">
                <a:extLst>
                  <a:ext uri="{FF2B5EF4-FFF2-40B4-BE49-F238E27FC236}">
                    <a16:creationId xmlns:a16="http://schemas.microsoft.com/office/drawing/2014/main" id="{85B8FF15-62EC-2934-A8B7-F34E63117E3E}"/>
                  </a:ext>
                </a:extLst>
              </p:cNvPr>
              <p:cNvSpPr/>
              <p:nvPr/>
            </p:nvSpPr>
            <p:spPr bwMode="auto">
              <a:xfrm>
                <a:off x="2341" y="1657"/>
                <a:ext cx="158" cy="35"/>
              </a:xfrm>
              <a:custGeom>
                <a:avLst/>
                <a:gdLst>
                  <a:gd name="T0" fmla="*/ 0 w 83"/>
                  <a:gd name="T1" fmla="*/ 0 h 18"/>
                  <a:gd name="T2" fmla="*/ 26 w 83"/>
                  <a:gd name="T3" fmla="*/ 0 h 18"/>
                  <a:gd name="T4" fmla="*/ 29 w 83"/>
                  <a:gd name="T5" fmla="*/ 4 h 18"/>
                  <a:gd name="T6" fmla="*/ 30 w 83"/>
                  <a:gd name="T7" fmla="*/ 0 h 18"/>
                  <a:gd name="T8" fmla="*/ 36 w 83"/>
                  <a:gd name="T9" fmla="*/ 0 h 18"/>
                  <a:gd name="T10" fmla="*/ 39 w 83"/>
                  <a:gd name="T11" fmla="*/ 13 h 18"/>
                  <a:gd name="T12" fmla="*/ 40 w 83"/>
                  <a:gd name="T13" fmla="*/ 18 h 18"/>
                  <a:gd name="T14" fmla="*/ 11 w 83"/>
                  <a:gd name="T15" fmla="*/ 18 h 18"/>
                  <a:gd name="T16" fmla="*/ 9 w 83"/>
                  <a:gd name="T17" fmla="*/ 13 h 18"/>
                  <a:gd name="T18" fmla="*/ 0 w 83"/>
                  <a:gd name="T19" fmla="*/ 0 h 18"/>
                  <a:gd name="T20" fmla="*/ 49 w 83"/>
                  <a:gd name="T21" fmla="*/ 0 h 18"/>
                  <a:gd name="T22" fmla="*/ 78 w 83"/>
                  <a:gd name="T23" fmla="*/ 0 h 18"/>
                  <a:gd name="T24" fmla="*/ 81 w 83"/>
                  <a:gd name="T25" fmla="*/ 6 h 18"/>
                  <a:gd name="T26" fmla="*/ 83 w 83"/>
                  <a:gd name="T27" fmla="*/ 18 h 18"/>
                  <a:gd name="T28" fmla="*/ 55 w 83"/>
                  <a:gd name="T29" fmla="*/ 18 h 18"/>
                  <a:gd name="T30" fmla="*/ 53 w 83"/>
                  <a:gd name="T31" fmla="*/ 10 h 18"/>
                  <a:gd name="T32" fmla="*/ 49 w 83"/>
                  <a:gd name="T3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3" h="18">
                    <a:moveTo>
                      <a:pt x="0" y="0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28" y="2"/>
                      <a:pt x="29" y="4"/>
                      <a:pt x="29" y="4"/>
                    </a:cubicBezTo>
                    <a:cubicBezTo>
                      <a:pt x="29" y="4"/>
                      <a:pt x="30" y="3"/>
                      <a:pt x="30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4"/>
                      <a:pt x="38" y="9"/>
                      <a:pt x="39" y="13"/>
                    </a:cubicBezTo>
                    <a:cubicBezTo>
                      <a:pt x="40" y="15"/>
                      <a:pt x="40" y="17"/>
                      <a:pt x="40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0" y="16"/>
                      <a:pt x="9" y="15"/>
                      <a:pt x="9" y="13"/>
                    </a:cubicBezTo>
                    <a:cubicBezTo>
                      <a:pt x="6" y="9"/>
                      <a:pt x="4" y="4"/>
                      <a:pt x="0" y="0"/>
                    </a:cubicBezTo>
                    <a:close/>
                    <a:moveTo>
                      <a:pt x="49" y="0"/>
                    </a:moveTo>
                    <a:cubicBezTo>
                      <a:pt x="78" y="0"/>
                      <a:pt x="78" y="0"/>
                      <a:pt x="78" y="0"/>
                    </a:cubicBezTo>
                    <a:cubicBezTo>
                      <a:pt x="79" y="2"/>
                      <a:pt x="80" y="4"/>
                      <a:pt x="81" y="6"/>
                    </a:cubicBezTo>
                    <a:cubicBezTo>
                      <a:pt x="83" y="11"/>
                      <a:pt x="83" y="15"/>
                      <a:pt x="83" y="18"/>
                    </a:cubicBezTo>
                    <a:cubicBezTo>
                      <a:pt x="55" y="18"/>
                      <a:pt x="55" y="18"/>
                      <a:pt x="55" y="18"/>
                    </a:cubicBezTo>
                    <a:cubicBezTo>
                      <a:pt x="55" y="16"/>
                      <a:pt x="54" y="13"/>
                      <a:pt x="53" y="10"/>
                    </a:cubicBezTo>
                    <a:cubicBezTo>
                      <a:pt x="52" y="6"/>
                      <a:pt x="51" y="3"/>
                      <a:pt x="4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48" name="îSļîḑé">
                <a:extLst>
                  <a:ext uri="{FF2B5EF4-FFF2-40B4-BE49-F238E27FC236}">
                    <a16:creationId xmlns:a16="http://schemas.microsoft.com/office/drawing/2014/main" id="{BE1C6951-FB1C-637B-3193-B02FC46F826B}"/>
                  </a:ext>
                </a:extLst>
              </p:cNvPr>
              <p:cNvSpPr/>
              <p:nvPr/>
            </p:nvSpPr>
            <p:spPr bwMode="auto">
              <a:xfrm>
                <a:off x="2343" y="1659"/>
                <a:ext cx="156" cy="35"/>
              </a:xfrm>
              <a:custGeom>
                <a:avLst/>
                <a:gdLst>
                  <a:gd name="T0" fmla="*/ 0 w 82"/>
                  <a:gd name="T1" fmla="*/ 0 h 18"/>
                  <a:gd name="T2" fmla="*/ 26 w 82"/>
                  <a:gd name="T3" fmla="*/ 0 h 18"/>
                  <a:gd name="T4" fmla="*/ 28 w 82"/>
                  <a:gd name="T5" fmla="*/ 3 h 18"/>
                  <a:gd name="T6" fmla="*/ 29 w 82"/>
                  <a:gd name="T7" fmla="*/ 0 h 18"/>
                  <a:gd name="T8" fmla="*/ 35 w 82"/>
                  <a:gd name="T9" fmla="*/ 0 h 18"/>
                  <a:gd name="T10" fmla="*/ 38 w 82"/>
                  <a:gd name="T11" fmla="*/ 12 h 18"/>
                  <a:gd name="T12" fmla="*/ 39 w 82"/>
                  <a:gd name="T13" fmla="*/ 18 h 18"/>
                  <a:gd name="T14" fmla="*/ 10 w 82"/>
                  <a:gd name="T15" fmla="*/ 18 h 18"/>
                  <a:gd name="T16" fmla="*/ 8 w 82"/>
                  <a:gd name="T17" fmla="*/ 12 h 18"/>
                  <a:gd name="T18" fmla="*/ 0 w 82"/>
                  <a:gd name="T19" fmla="*/ 0 h 18"/>
                  <a:gd name="T20" fmla="*/ 49 w 82"/>
                  <a:gd name="T21" fmla="*/ 0 h 18"/>
                  <a:gd name="T22" fmla="*/ 78 w 82"/>
                  <a:gd name="T23" fmla="*/ 0 h 18"/>
                  <a:gd name="T24" fmla="*/ 80 w 82"/>
                  <a:gd name="T25" fmla="*/ 5 h 18"/>
                  <a:gd name="T26" fmla="*/ 81 w 82"/>
                  <a:gd name="T27" fmla="*/ 18 h 18"/>
                  <a:gd name="T28" fmla="*/ 54 w 82"/>
                  <a:gd name="T29" fmla="*/ 18 h 18"/>
                  <a:gd name="T30" fmla="*/ 52 w 82"/>
                  <a:gd name="T31" fmla="*/ 9 h 18"/>
                  <a:gd name="T32" fmla="*/ 49 w 82"/>
                  <a:gd name="T3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18">
                    <a:moveTo>
                      <a:pt x="0" y="0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27" y="2"/>
                      <a:pt x="28" y="3"/>
                      <a:pt x="28" y="3"/>
                    </a:cubicBezTo>
                    <a:cubicBezTo>
                      <a:pt x="28" y="3"/>
                      <a:pt x="29" y="3"/>
                      <a:pt x="29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6" y="4"/>
                      <a:pt x="37" y="8"/>
                      <a:pt x="38" y="12"/>
                    </a:cubicBezTo>
                    <a:cubicBezTo>
                      <a:pt x="39" y="14"/>
                      <a:pt x="39" y="16"/>
                      <a:pt x="39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9" y="16"/>
                      <a:pt x="9" y="14"/>
                      <a:pt x="8" y="12"/>
                    </a:cubicBezTo>
                    <a:cubicBezTo>
                      <a:pt x="5" y="9"/>
                      <a:pt x="3" y="4"/>
                      <a:pt x="0" y="0"/>
                    </a:cubicBezTo>
                    <a:close/>
                    <a:moveTo>
                      <a:pt x="49" y="0"/>
                    </a:moveTo>
                    <a:cubicBezTo>
                      <a:pt x="78" y="0"/>
                      <a:pt x="78" y="0"/>
                      <a:pt x="78" y="0"/>
                    </a:cubicBezTo>
                    <a:cubicBezTo>
                      <a:pt x="78" y="2"/>
                      <a:pt x="79" y="4"/>
                      <a:pt x="80" y="5"/>
                    </a:cubicBezTo>
                    <a:cubicBezTo>
                      <a:pt x="82" y="10"/>
                      <a:pt x="82" y="15"/>
                      <a:pt x="81" y="18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16"/>
                      <a:pt x="53" y="13"/>
                      <a:pt x="52" y="9"/>
                    </a:cubicBezTo>
                    <a:cubicBezTo>
                      <a:pt x="51" y="6"/>
                      <a:pt x="50" y="3"/>
                      <a:pt x="4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49" name="íŝļïde">
                <a:extLst>
                  <a:ext uri="{FF2B5EF4-FFF2-40B4-BE49-F238E27FC236}">
                    <a16:creationId xmlns:a16="http://schemas.microsoft.com/office/drawing/2014/main" id="{57D42678-D060-4355-6BFC-BAA37BA87886}"/>
                  </a:ext>
                </a:extLst>
              </p:cNvPr>
              <p:cNvSpPr/>
              <p:nvPr/>
            </p:nvSpPr>
            <p:spPr bwMode="auto">
              <a:xfrm>
                <a:off x="2345" y="1661"/>
                <a:ext cx="156" cy="36"/>
              </a:xfrm>
              <a:custGeom>
                <a:avLst/>
                <a:gdLst>
                  <a:gd name="T0" fmla="*/ 0 w 82"/>
                  <a:gd name="T1" fmla="*/ 0 h 19"/>
                  <a:gd name="T2" fmla="*/ 26 w 82"/>
                  <a:gd name="T3" fmla="*/ 0 h 19"/>
                  <a:gd name="T4" fmla="*/ 27 w 82"/>
                  <a:gd name="T5" fmla="*/ 2 h 19"/>
                  <a:gd name="T6" fmla="*/ 28 w 82"/>
                  <a:gd name="T7" fmla="*/ 0 h 19"/>
                  <a:gd name="T8" fmla="*/ 34 w 82"/>
                  <a:gd name="T9" fmla="*/ 0 h 19"/>
                  <a:gd name="T10" fmla="*/ 37 w 82"/>
                  <a:gd name="T11" fmla="*/ 11 h 19"/>
                  <a:gd name="T12" fmla="*/ 38 w 82"/>
                  <a:gd name="T13" fmla="*/ 19 h 19"/>
                  <a:gd name="T14" fmla="*/ 9 w 82"/>
                  <a:gd name="T15" fmla="*/ 19 h 19"/>
                  <a:gd name="T16" fmla="*/ 7 w 82"/>
                  <a:gd name="T17" fmla="*/ 11 h 19"/>
                  <a:gd name="T18" fmla="*/ 0 w 82"/>
                  <a:gd name="T19" fmla="*/ 0 h 19"/>
                  <a:gd name="T20" fmla="*/ 48 w 82"/>
                  <a:gd name="T21" fmla="*/ 0 h 19"/>
                  <a:gd name="T22" fmla="*/ 77 w 82"/>
                  <a:gd name="T23" fmla="*/ 0 h 19"/>
                  <a:gd name="T24" fmla="*/ 79 w 82"/>
                  <a:gd name="T25" fmla="*/ 4 h 19"/>
                  <a:gd name="T26" fmla="*/ 80 w 82"/>
                  <a:gd name="T27" fmla="*/ 19 h 19"/>
                  <a:gd name="T28" fmla="*/ 53 w 82"/>
                  <a:gd name="T29" fmla="*/ 19 h 19"/>
                  <a:gd name="T30" fmla="*/ 51 w 82"/>
                  <a:gd name="T31" fmla="*/ 8 h 19"/>
                  <a:gd name="T32" fmla="*/ 48 w 82"/>
                  <a:gd name="T3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19">
                    <a:moveTo>
                      <a:pt x="0" y="0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26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8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5" y="4"/>
                      <a:pt x="36" y="8"/>
                      <a:pt x="37" y="11"/>
                    </a:cubicBezTo>
                    <a:cubicBezTo>
                      <a:pt x="38" y="14"/>
                      <a:pt x="38" y="16"/>
                      <a:pt x="38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16"/>
                      <a:pt x="8" y="13"/>
                      <a:pt x="7" y="11"/>
                    </a:cubicBezTo>
                    <a:cubicBezTo>
                      <a:pt x="5" y="8"/>
                      <a:pt x="3" y="4"/>
                      <a:pt x="0" y="0"/>
                    </a:cubicBezTo>
                    <a:close/>
                    <a:moveTo>
                      <a:pt x="48" y="0"/>
                    </a:moveTo>
                    <a:cubicBezTo>
                      <a:pt x="77" y="0"/>
                      <a:pt x="77" y="0"/>
                      <a:pt x="77" y="0"/>
                    </a:cubicBezTo>
                    <a:cubicBezTo>
                      <a:pt x="78" y="2"/>
                      <a:pt x="78" y="3"/>
                      <a:pt x="79" y="4"/>
                    </a:cubicBezTo>
                    <a:cubicBezTo>
                      <a:pt x="82" y="10"/>
                      <a:pt x="81" y="15"/>
                      <a:pt x="80" y="19"/>
                    </a:cubicBezTo>
                    <a:cubicBezTo>
                      <a:pt x="53" y="19"/>
                      <a:pt x="53" y="19"/>
                      <a:pt x="53" y="19"/>
                    </a:cubicBezTo>
                    <a:cubicBezTo>
                      <a:pt x="53" y="15"/>
                      <a:pt x="52" y="12"/>
                      <a:pt x="51" y="8"/>
                    </a:cubicBezTo>
                    <a:cubicBezTo>
                      <a:pt x="51" y="5"/>
                      <a:pt x="50" y="3"/>
                      <a:pt x="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50" name="íslîḍè">
                <a:extLst>
                  <a:ext uri="{FF2B5EF4-FFF2-40B4-BE49-F238E27FC236}">
                    <a16:creationId xmlns:a16="http://schemas.microsoft.com/office/drawing/2014/main" id="{8CBB8AC2-5654-DD76-DD63-BEC40F7288FB}"/>
                  </a:ext>
                </a:extLst>
              </p:cNvPr>
              <p:cNvSpPr/>
              <p:nvPr/>
            </p:nvSpPr>
            <p:spPr bwMode="auto">
              <a:xfrm>
                <a:off x="2346" y="1665"/>
                <a:ext cx="155" cy="34"/>
              </a:xfrm>
              <a:custGeom>
                <a:avLst/>
                <a:gdLst>
                  <a:gd name="T0" fmla="*/ 0 w 81"/>
                  <a:gd name="T1" fmla="*/ 0 h 18"/>
                  <a:gd name="T2" fmla="*/ 25 w 81"/>
                  <a:gd name="T3" fmla="*/ 0 h 18"/>
                  <a:gd name="T4" fmla="*/ 26 w 81"/>
                  <a:gd name="T5" fmla="*/ 0 h 18"/>
                  <a:gd name="T6" fmla="*/ 26 w 81"/>
                  <a:gd name="T7" fmla="*/ 0 h 18"/>
                  <a:gd name="T8" fmla="*/ 34 w 81"/>
                  <a:gd name="T9" fmla="*/ 0 h 18"/>
                  <a:gd name="T10" fmla="*/ 36 w 81"/>
                  <a:gd name="T11" fmla="*/ 9 h 18"/>
                  <a:gd name="T12" fmla="*/ 36 w 81"/>
                  <a:gd name="T13" fmla="*/ 18 h 18"/>
                  <a:gd name="T14" fmla="*/ 9 w 81"/>
                  <a:gd name="T15" fmla="*/ 18 h 18"/>
                  <a:gd name="T16" fmla="*/ 6 w 81"/>
                  <a:gd name="T17" fmla="*/ 9 h 18"/>
                  <a:gd name="T18" fmla="*/ 0 w 81"/>
                  <a:gd name="T19" fmla="*/ 0 h 18"/>
                  <a:gd name="T20" fmla="*/ 48 w 81"/>
                  <a:gd name="T21" fmla="*/ 0 h 18"/>
                  <a:gd name="T22" fmla="*/ 77 w 81"/>
                  <a:gd name="T23" fmla="*/ 0 h 18"/>
                  <a:gd name="T24" fmla="*/ 78 w 81"/>
                  <a:gd name="T25" fmla="*/ 2 h 18"/>
                  <a:gd name="T26" fmla="*/ 78 w 81"/>
                  <a:gd name="T27" fmla="*/ 18 h 18"/>
                  <a:gd name="T28" fmla="*/ 52 w 81"/>
                  <a:gd name="T29" fmla="*/ 18 h 18"/>
                  <a:gd name="T30" fmla="*/ 50 w 81"/>
                  <a:gd name="T31" fmla="*/ 6 h 18"/>
                  <a:gd name="T32" fmla="*/ 48 w 81"/>
                  <a:gd name="T3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1" h="18">
                    <a:moveTo>
                      <a:pt x="0" y="0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4" y="3"/>
                      <a:pt x="35" y="6"/>
                      <a:pt x="36" y="9"/>
                    </a:cubicBezTo>
                    <a:cubicBezTo>
                      <a:pt x="37" y="12"/>
                      <a:pt x="37" y="15"/>
                      <a:pt x="36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8" y="15"/>
                      <a:pt x="7" y="12"/>
                      <a:pt x="6" y="9"/>
                    </a:cubicBezTo>
                    <a:cubicBezTo>
                      <a:pt x="4" y="6"/>
                      <a:pt x="2" y="3"/>
                      <a:pt x="0" y="0"/>
                    </a:cubicBezTo>
                    <a:close/>
                    <a:moveTo>
                      <a:pt x="48" y="0"/>
                    </a:moveTo>
                    <a:cubicBezTo>
                      <a:pt x="77" y="0"/>
                      <a:pt x="77" y="0"/>
                      <a:pt x="77" y="0"/>
                    </a:cubicBezTo>
                    <a:cubicBezTo>
                      <a:pt x="77" y="1"/>
                      <a:pt x="78" y="1"/>
                      <a:pt x="78" y="2"/>
                    </a:cubicBezTo>
                    <a:cubicBezTo>
                      <a:pt x="81" y="9"/>
                      <a:pt x="80" y="14"/>
                      <a:pt x="78" y="18"/>
                    </a:cubicBezTo>
                    <a:cubicBezTo>
                      <a:pt x="52" y="18"/>
                      <a:pt x="52" y="18"/>
                      <a:pt x="52" y="18"/>
                    </a:cubicBezTo>
                    <a:cubicBezTo>
                      <a:pt x="52" y="14"/>
                      <a:pt x="52" y="11"/>
                      <a:pt x="50" y="6"/>
                    </a:cubicBezTo>
                    <a:cubicBezTo>
                      <a:pt x="50" y="4"/>
                      <a:pt x="49" y="2"/>
                      <a:pt x="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51" name="iṡ1iḓé">
                <a:extLst>
                  <a:ext uri="{FF2B5EF4-FFF2-40B4-BE49-F238E27FC236}">
                    <a16:creationId xmlns:a16="http://schemas.microsoft.com/office/drawing/2014/main" id="{922B7C6D-D6F9-8DB8-2ACF-6E4CD93A6767}"/>
                  </a:ext>
                </a:extLst>
              </p:cNvPr>
              <p:cNvSpPr/>
              <p:nvPr/>
            </p:nvSpPr>
            <p:spPr bwMode="auto">
              <a:xfrm>
                <a:off x="2348" y="1667"/>
                <a:ext cx="153" cy="34"/>
              </a:xfrm>
              <a:custGeom>
                <a:avLst/>
                <a:gdLst>
                  <a:gd name="T0" fmla="*/ 0 w 80"/>
                  <a:gd name="T1" fmla="*/ 0 h 18"/>
                  <a:gd name="T2" fmla="*/ 33 w 80"/>
                  <a:gd name="T3" fmla="*/ 0 h 18"/>
                  <a:gd name="T4" fmla="*/ 35 w 80"/>
                  <a:gd name="T5" fmla="*/ 8 h 18"/>
                  <a:gd name="T6" fmla="*/ 35 w 80"/>
                  <a:gd name="T7" fmla="*/ 18 h 18"/>
                  <a:gd name="T8" fmla="*/ 8 w 80"/>
                  <a:gd name="T9" fmla="*/ 18 h 18"/>
                  <a:gd name="T10" fmla="*/ 5 w 80"/>
                  <a:gd name="T11" fmla="*/ 8 h 18"/>
                  <a:gd name="T12" fmla="*/ 0 w 80"/>
                  <a:gd name="T13" fmla="*/ 0 h 18"/>
                  <a:gd name="T14" fmla="*/ 48 w 80"/>
                  <a:gd name="T15" fmla="*/ 0 h 18"/>
                  <a:gd name="T16" fmla="*/ 76 w 80"/>
                  <a:gd name="T17" fmla="*/ 0 h 18"/>
                  <a:gd name="T18" fmla="*/ 77 w 80"/>
                  <a:gd name="T19" fmla="*/ 1 h 18"/>
                  <a:gd name="T20" fmla="*/ 77 w 80"/>
                  <a:gd name="T21" fmla="*/ 18 h 18"/>
                  <a:gd name="T22" fmla="*/ 51 w 80"/>
                  <a:gd name="T23" fmla="*/ 18 h 18"/>
                  <a:gd name="T24" fmla="*/ 49 w 80"/>
                  <a:gd name="T25" fmla="*/ 5 h 18"/>
                  <a:gd name="T26" fmla="*/ 48 w 80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0" h="18">
                    <a:moveTo>
                      <a:pt x="0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34" y="3"/>
                      <a:pt x="34" y="6"/>
                      <a:pt x="35" y="8"/>
                    </a:cubicBezTo>
                    <a:cubicBezTo>
                      <a:pt x="36" y="12"/>
                      <a:pt x="36" y="15"/>
                      <a:pt x="35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7" y="14"/>
                      <a:pt x="6" y="11"/>
                      <a:pt x="5" y="8"/>
                    </a:cubicBezTo>
                    <a:cubicBezTo>
                      <a:pt x="3" y="6"/>
                      <a:pt x="1" y="3"/>
                      <a:pt x="0" y="0"/>
                    </a:cubicBezTo>
                    <a:close/>
                    <a:moveTo>
                      <a:pt x="48" y="0"/>
                    </a:moveTo>
                    <a:cubicBezTo>
                      <a:pt x="76" y="0"/>
                      <a:pt x="76" y="0"/>
                      <a:pt x="76" y="0"/>
                    </a:cubicBezTo>
                    <a:cubicBezTo>
                      <a:pt x="77" y="0"/>
                      <a:pt x="77" y="1"/>
                      <a:pt x="77" y="1"/>
                    </a:cubicBezTo>
                    <a:cubicBezTo>
                      <a:pt x="80" y="8"/>
                      <a:pt x="78" y="14"/>
                      <a:pt x="77" y="18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51" y="14"/>
                      <a:pt x="51" y="10"/>
                      <a:pt x="49" y="5"/>
                    </a:cubicBezTo>
                    <a:cubicBezTo>
                      <a:pt x="49" y="3"/>
                      <a:pt x="48" y="2"/>
                      <a:pt x="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52" name="îṩḻiďè">
                <a:extLst>
                  <a:ext uri="{FF2B5EF4-FFF2-40B4-BE49-F238E27FC236}">
                    <a16:creationId xmlns:a16="http://schemas.microsoft.com/office/drawing/2014/main" id="{5B53F499-E0AB-6944-E09F-8976ADAA9DCC}"/>
                  </a:ext>
                </a:extLst>
              </p:cNvPr>
              <p:cNvSpPr/>
              <p:nvPr/>
            </p:nvSpPr>
            <p:spPr bwMode="auto">
              <a:xfrm>
                <a:off x="2350" y="1669"/>
                <a:ext cx="153" cy="36"/>
              </a:xfrm>
              <a:custGeom>
                <a:avLst/>
                <a:gdLst>
                  <a:gd name="T0" fmla="*/ 0 w 80"/>
                  <a:gd name="T1" fmla="*/ 0 h 19"/>
                  <a:gd name="T2" fmla="*/ 32 w 80"/>
                  <a:gd name="T3" fmla="*/ 0 h 19"/>
                  <a:gd name="T4" fmla="*/ 34 w 80"/>
                  <a:gd name="T5" fmla="*/ 7 h 19"/>
                  <a:gd name="T6" fmla="*/ 34 w 80"/>
                  <a:gd name="T7" fmla="*/ 19 h 19"/>
                  <a:gd name="T8" fmla="*/ 7 w 80"/>
                  <a:gd name="T9" fmla="*/ 19 h 19"/>
                  <a:gd name="T10" fmla="*/ 4 w 80"/>
                  <a:gd name="T11" fmla="*/ 7 h 19"/>
                  <a:gd name="T12" fmla="*/ 0 w 80"/>
                  <a:gd name="T13" fmla="*/ 0 h 19"/>
                  <a:gd name="T14" fmla="*/ 47 w 80"/>
                  <a:gd name="T15" fmla="*/ 0 h 19"/>
                  <a:gd name="T16" fmla="*/ 76 w 80"/>
                  <a:gd name="T17" fmla="*/ 0 h 19"/>
                  <a:gd name="T18" fmla="*/ 76 w 80"/>
                  <a:gd name="T19" fmla="*/ 0 h 19"/>
                  <a:gd name="T20" fmla="*/ 75 w 80"/>
                  <a:gd name="T21" fmla="*/ 19 h 19"/>
                  <a:gd name="T22" fmla="*/ 50 w 80"/>
                  <a:gd name="T23" fmla="*/ 19 h 19"/>
                  <a:gd name="T24" fmla="*/ 48 w 80"/>
                  <a:gd name="T25" fmla="*/ 4 h 19"/>
                  <a:gd name="T26" fmla="*/ 47 w 80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0" h="19">
                    <a:moveTo>
                      <a:pt x="0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33" y="3"/>
                      <a:pt x="33" y="5"/>
                      <a:pt x="34" y="7"/>
                    </a:cubicBezTo>
                    <a:cubicBezTo>
                      <a:pt x="35" y="11"/>
                      <a:pt x="35" y="15"/>
                      <a:pt x="34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7" y="14"/>
                      <a:pt x="5" y="10"/>
                      <a:pt x="4" y="7"/>
                    </a:cubicBezTo>
                    <a:cubicBezTo>
                      <a:pt x="2" y="5"/>
                      <a:pt x="1" y="3"/>
                      <a:pt x="0" y="0"/>
                    </a:cubicBezTo>
                    <a:close/>
                    <a:moveTo>
                      <a:pt x="47" y="0"/>
                    </a:moveTo>
                    <a:cubicBezTo>
                      <a:pt x="76" y="0"/>
                      <a:pt x="76" y="0"/>
                      <a:pt x="76" y="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80" y="8"/>
                      <a:pt x="77" y="15"/>
                      <a:pt x="75" y="19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0" y="14"/>
                      <a:pt x="50" y="10"/>
                      <a:pt x="48" y="4"/>
                    </a:cubicBezTo>
                    <a:cubicBezTo>
                      <a:pt x="48" y="3"/>
                      <a:pt x="48" y="2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53" name="îṣḷídè">
                <a:extLst>
                  <a:ext uri="{FF2B5EF4-FFF2-40B4-BE49-F238E27FC236}">
                    <a16:creationId xmlns:a16="http://schemas.microsoft.com/office/drawing/2014/main" id="{BD2291EE-CB92-FFE8-9BE2-E93C8FED9459}"/>
                  </a:ext>
                </a:extLst>
              </p:cNvPr>
              <p:cNvSpPr/>
              <p:nvPr/>
            </p:nvSpPr>
            <p:spPr bwMode="auto">
              <a:xfrm>
                <a:off x="2350" y="1673"/>
                <a:ext cx="153" cy="34"/>
              </a:xfrm>
              <a:custGeom>
                <a:avLst/>
                <a:gdLst>
                  <a:gd name="T0" fmla="*/ 0 w 80"/>
                  <a:gd name="T1" fmla="*/ 0 h 18"/>
                  <a:gd name="T2" fmla="*/ 32 w 80"/>
                  <a:gd name="T3" fmla="*/ 0 h 18"/>
                  <a:gd name="T4" fmla="*/ 34 w 80"/>
                  <a:gd name="T5" fmla="*/ 5 h 18"/>
                  <a:gd name="T6" fmla="*/ 34 w 80"/>
                  <a:gd name="T7" fmla="*/ 18 h 18"/>
                  <a:gd name="T8" fmla="*/ 7 w 80"/>
                  <a:gd name="T9" fmla="*/ 18 h 18"/>
                  <a:gd name="T10" fmla="*/ 4 w 80"/>
                  <a:gd name="T11" fmla="*/ 5 h 18"/>
                  <a:gd name="T12" fmla="*/ 0 w 80"/>
                  <a:gd name="T13" fmla="*/ 0 h 18"/>
                  <a:gd name="T14" fmla="*/ 48 w 80"/>
                  <a:gd name="T15" fmla="*/ 0 h 18"/>
                  <a:gd name="T16" fmla="*/ 77 w 80"/>
                  <a:gd name="T17" fmla="*/ 0 h 18"/>
                  <a:gd name="T18" fmla="*/ 75 w 80"/>
                  <a:gd name="T19" fmla="*/ 17 h 18"/>
                  <a:gd name="T20" fmla="*/ 75 w 80"/>
                  <a:gd name="T21" fmla="*/ 18 h 18"/>
                  <a:gd name="T22" fmla="*/ 50 w 80"/>
                  <a:gd name="T23" fmla="*/ 18 h 18"/>
                  <a:gd name="T24" fmla="*/ 48 w 80"/>
                  <a:gd name="T25" fmla="*/ 2 h 18"/>
                  <a:gd name="T26" fmla="*/ 48 w 80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0" h="18">
                    <a:moveTo>
                      <a:pt x="0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33" y="1"/>
                      <a:pt x="34" y="3"/>
                      <a:pt x="34" y="5"/>
                    </a:cubicBezTo>
                    <a:cubicBezTo>
                      <a:pt x="35" y="9"/>
                      <a:pt x="35" y="14"/>
                      <a:pt x="34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3"/>
                      <a:pt x="6" y="9"/>
                      <a:pt x="4" y="5"/>
                    </a:cubicBezTo>
                    <a:cubicBezTo>
                      <a:pt x="2" y="4"/>
                      <a:pt x="1" y="2"/>
                      <a:pt x="0" y="0"/>
                    </a:cubicBezTo>
                    <a:close/>
                    <a:moveTo>
                      <a:pt x="48" y="0"/>
                    </a:moveTo>
                    <a:cubicBezTo>
                      <a:pt x="77" y="0"/>
                      <a:pt x="77" y="0"/>
                      <a:pt x="77" y="0"/>
                    </a:cubicBezTo>
                    <a:cubicBezTo>
                      <a:pt x="80" y="7"/>
                      <a:pt x="76" y="14"/>
                      <a:pt x="75" y="17"/>
                    </a:cubicBezTo>
                    <a:cubicBezTo>
                      <a:pt x="75" y="17"/>
                      <a:pt x="75" y="18"/>
                      <a:pt x="75" y="18"/>
                    </a:cubicBezTo>
                    <a:cubicBezTo>
                      <a:pt x="50" y="18"/>
                      <a:pt x="50" y="18"/>
                      <a:pt x="50" y="18"/>
                    </a:cubicBezTo>
                    <a:cubicBezTo>
                      <a:pt x="50" y="13"/>
                      <a:pt x="50" y="8"/>
                      <a:pt x="48" y="2"/>
                    </a:cubicBezTo>
                    <a:cubicBezTo>
                      <a:pt x="48" y="1"/>
                      <a:pt x="48" y="0"/>
                      <a:pt x="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54" name="ï$ľiḓe">
                <a:extLst>
                  <a:ext uri="{FF2B5EF4-FFF2-40B4-BE49-F238E27FC236}">
                    <a16:creationId xmlns:a16="http://schemas.microsoft.com/office/drawing/2014/main" id="{B2EF2CD9-330D-87A9-CA2F-12FC1F914D98}"/>
                  </a:ext>
                </a:extLst>
              </p:cNvPr>
              <p:cNvSpPr/>
              <p:nvPr/>
            </p:nvSpPr>
            <p:spPr bwMode="auto">
              <a:xfrm>
                <a:off x="2352" y="1674"/>
                <a:ext cx="149" cy="35"/>
              </a:xfrm>
              <a:custGeom>
                <a:avLst/>
                <a:gdLst>
                  <a:gd name="T0" fmla="*/ 0 w 78"/>
                  <a:gd name="T1" fmla="*/ 0 h 18"/>
                  <a:gd name="T2" fmla="*/ 32 w 78"/>
                  <a:gd name="T3" fmla="*/ 0 h 18"/>
                  <a:gd name="T4" fmla="*/ 33 w 78"/>
                  <a:gd name="T5" fmla="*/ 4 h 18"/>
                  <a:gd name="T6" fmla="*/ 32 w 78"/>
                  <a:gd name="T7" fmla="*/ 18 h 18"/>
                  <a:gd name="T8" fmla="*/ 6 w 78"/>
                  <a:gd name="T9" fmla="*/ 18 h 18"/>
                  <a:gd name="T10" fmla="*/ 3 w 78"/>
                  <a:gd name="T11" fmla="*/ 4 h 18"/>
                  <a:gd name="T12" fmla="*/ 0 w 78"/>
                  <a:gd name="T13" fmla="*/ 0 h 18"/>
                  <a:gd name="T14" fmla="*/ 47 w 78"/>
                  <a:gd name="T15" fmla="*/ 0 h 18"/>
                  <a:gd name="T16" fmla="*/ 76 w 78"/>
                  <a:gd name="T17" fmla="*/ 0 h 18"/>
                  <a:gd name="T18" fmla="*/ 74 w 78"/>
                  <a:gd name="T19" fmla="*/ 16 h 18"/>
                  <a:gd name="T20" fmla="*/ 73 w 78"/>
                  <a:gd name="T21" fmla="*/ 18 h 18"/>
                  <a:gd name="T22" fmla="*/ 50 w 78"/>
                  <a:gd name="T23" fmla="*/ 18 h 18"/>
                  <a:gd name="T24" fmla="*/ 47 w 78"/>
                  <a:gd name="T25" fmla="*/ 1 h 18"/>
                  <a:gd name="T26" fmla="*/ 47 w 78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8" h="18">
                    <a:moveTo>
                      <a:pt x="0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32" y="1"/>
                      <a:pt x="33" y="3"/>
                      <a:pt x="33" y="4"/>
                    </a:cubicBezTo>
                    <a:cubicBezTo>
                      <a:pt x="34" y="9"/>
                      <a:pt x="34" y="14"/>
                      <a:pt x="32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3"/>
                      <a:pt x="5" y="8"/>
                      <a:pt x="3" y="4"/>
                    </a:cubicBezTo>
                    <a:cubicBezTo>
                      <a:pt x="2" y="3"/>
                      <a:pt x="1" y="1"/>
                      <a:pt x="0" y="0"/>
                    </a:cubicBezTo>
                    <a:close/>
                    <a:moveTo>
                      <a:pt x="47" y="0"/>
                    </a:moveTo>
                    <a:cubicBezTo>
                      <a:pt x="76" y="0"/>
                      <a:pt x="76" y="0"/>
                      <a:pt x="76" y="0"/>
                    </a:cubicBezTo>
                    <a:cubicBezTo>
                      <a:pt x="78" y="7"/>
                      <a:pt x="75" y="13"/>
                      <a:pt x="74" y="16"/>
                    </a:cubicBezTo>
                    <a:cubicBezTo>
                      <a:pt x="74" y="17"/>
                      <a:pt x="74" y="17"/>
                      <a:pt x="73" y="18"/>
                    </a:cubicBezTo>
                    <a:cubicBezTo>
                      <a:pt x="50" y="18"/>
                      <a:pt x="50" y="18"/>
                      <a:pt x="50" y="18"/>
                    </a:cubicBezTo>
                    <a:cubicBezTo>
                      <a:pt x="49" y="13"/>
                      <a:pt x="49" y="8"/>
                      <a:pt x="47" y="1"/>
                    </a:cubicBezTo>
                    <a:cubicBezTo>
                      <a:pt x="47" y="1"/>
                      <a:pt x="47" y="0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55" name="îşḻîdé">
                <a:extLst>
                  <a:ext uri="{FF2B5EF4-FFF2-40B4-BE49-F238E27FC236}">
                    <a16:creationId xmlns:a16="http://schemas.microsoft.com/office/drawing/2014/main" id="{BDA29A14-DEBE-B099-F1DB-979D020554A6}"/>
                  </a:ext>
                </a:extLst>
              </p:cNvPr>
              <p:cNvSpPr/>
              <p:nvPr/>
            </p:nvSpPr>
            <p:spPr bwMode="auto">
              <a:xfrm>
                <a:off x="2354" y="1676"/>
                <a:ext cx="147" cy="35"/>
              </a:xfrm>
              <a:custGeom>
                <a:avLst/>
                <a:gdLst>
                  <a:gd name="T0" fmla="*/ 0 w 77"/>
                  <a:gd name="T1" fmla="*/ 0 h 18"/>
                  <a:gd name="T2" fmla="*/ 31 w 77"/>
                  <a:gd name="T3" fmla="*/ 0 h 18"/>
                  <a:gd name="T4" fmla="*/ 32 w 77"/>
                  <a:gd name="T5" fmla="*/ 3 h 18"/>
                  <a:gd name="T6" fmla="*/ 31 w 77"/>
                  <a:gd name="T7" fmla="*/ 18 h 18"/>
                  <a:gd name="T8" fmla="*/ 5 w 77"/>
                  <a:gd name="T9" fmla="*/ 18 h 18"/>
                  <a:gd name="T10" fmla="*/ 2 w 77"/>
                  <a:gd name="T11" fmla="*/ 3 h 18"/>
                  <a:gd name="T12" fmla="*/ 0 w 77"/>
                  <a:gd name="T13" fmla="*/ 0 h 18"/>
                  <a:gd name="T14" fmla="*/ 46 w 77"/>
                  <a:gd name="T15" fmla="*/ 0 h 18"/>
                  <a:gd name="T16" fmla="*/ 75 w 77"/>
                  <a:gd name="T17" fmla="*/ 0 h 18"/>
                  <a:gd name="T18" fmla="*/ 73 w 77"/>
                  <a:gd name="T19" fmla="*/ 15 h 18"/>
                  <a:gd name="T20" fmla="*/ 72 w 77"/>
                  <a:gd name="T21" fmla="*/ 18 h 18"/>
                  <a:gd name="T22" fmla="*/ 49 w 77"/>
                  <a:gd name="T23" fmla="*/ 18 h 18"/>
                  <a:gd name="T24" fmla="*/ 46 w 77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7" h="18">
                    <a:moveTo>
                      <a:pt x="0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32" y="1"/>
                      <a:pt x="32" y="2"/>
                      <a:pt x="32" y="3"/>
                    </a:cubicBezTo>
                    <a:cubicBezTo>
                      <a:pt x="34" y="8"/>
                      <a:pt x="32" y="14"/>
                      <a:pt x="31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2"/>
                      <a:pt x="4" y="7"/>
                      <a:pt x="2" y="3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  <a:moveTo>
                      <a:pt x="46" y="0"/>
                    </a:moveTo>
                    <a:cubicBezTo>
                      <a:pt x="75" y="0"/>
                      <a:pt x="75" y="0"/>
                      <a:pt x="75" y="0"/>
                    </a:cubicBezTo>
                    <a:cubicBezTo>
                      <a:pt x="77" y="7"/>
                      <a:pt x="74" y="12"/>
                      <a:pt x="73" y="15"/>
                    </a:cubicBezTo>
                    <a:cubicBezTo>
                      <a:pt x="73" y="16"/>
                      <a:pt x="72" y="17"/>
                      <a:pt x="72" y="18"/>
                    </a:cubicBezTo>
                    <a:cubicBezTo>
                      <a:pt x="49" y="18"/>
                      <a:pt x="49" y="18"/>
                      <a:pt x="49" y="18"/>
                    </a:cubicBezTo>
                    <a:cubicBezTo>
                      <a:pt x="48" y="12"/>
                      <a:pt x="48" y="7"/>
                      <a:pt x="4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56" name="îŝ1ïḍe">
                <a:extLst>
                  <a:ext uri="{FF2B5EF4-FFF2-40B4-BE49-F238E27FC236}">
                    <a16:creationId xmlns:a16="http://schemas.microsoft.com/office/drawing/2014/main" id="{D333B80F-81A6-2076-098A-670F912901B2}"/>
                  </a:ext>
                </a:extLst>
              </p:cNvPr>
              <p:cNvSpPr/>
              <p:nvPr/>
            </p:nvSpPr>
            <p:spPr bwMode="auto">
              <a:xfrm>
                <a:off x="2354" y="1678"/>
                <a:ext cx="147" cy="37"/>
              </a:xfrm>
              <a:custGeom>
                <a:avLst/>
                <a:gdLst>
                  <a:gd name="T0" fmla="*/ 0 w 77"/>
                  <a:gd name="T1" fmla="*/ 0 h 19"/>
                  <a:gd name="T2" fmla="*/ 32 w 77"/>
                  <a:gd name="T3" fmla="*/ 0 h 19"/>
                  <a:gd name="T4" fmla="*/ 32 w 77"/>
                  <a:gd name="T5" fmla="*/ 2 h 19"/>
                  <a:gd name="T6" fmla="*/ 30 w 77"/>
                  <a:gd name="T7" fmla="*/ 19 h 19"/>
                  <a:gd name="T8" fmla="*/ 5 w 77"/>
                  <a:gd name="T9" fmla="*/ 19 h 19"/>
                  <a:gd name="T10" fmla="*/ 2 w 77"/>
                  <a:gd name="T11" fmla="*/ 2 h 19"/>
                  <a:gd name="T12" fmla="*/ 0 w 77"/>
                  <a:gd name="T13" fmla="*/ 0 h 19"/>
                  <a:gd name="T14" fmla="*/ 47 w 77"/>
                  <a:gd name="T15" fmla="*/ 0 h 19"/>
                  <a:gd name="T16" fmla="*/ 76 w 77"/>
                  <a:gd name="T17" fmla="*/ 0 h 19"/>
                  <a:gd name="T18" fmla="*/ 73 w 77"/>
                  <a:gd name="T19" fmla="*/ 14 h 19"/>
                  <a:gd name="T20" fmla="*/ 72 w 77"/>
                  <a:gd name="T21" fmla="*/ 19 h 19"/>
                  <a:gd name="T22" fmla="*/ 49 w 77"/>
                  <a:gd name="T23" fmla="*/ 19 h 19"/>
                  <a:gd name="T24" fmla="*/ 47 w 77"/>
                  <a:gd name="T2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7" h="19">
                    <a:moveTo>
                      <a:pt x="0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4" y="8"/>
                      <a:pt x="32" y="14"/>
                      <a:pt x="30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2"/>
                      <a:pt x="4" y="6"/>
                      <a:pt x="2" y="2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  <a:moveTo>
                      <a:pt x="47" y="0"/>
                    </a:moveTo>
                    <a:cubicBezTo>
                      <a:pt x="76" y="0"/>
                      <a:pt x="76" y="0"/>
                      <a:pt x="76" y="0"/>
                    </a:cubicBezTo>
                    <a:cubicBezTo>
                      <a:pt x="77" y="6"/>
                      <a:pt x="74" y="11"/>
                      <a:pt x="73" y="14"/>
                    </a:cubicBezTo>
                    <a:cubicBezTo>
                      <a:pt x="72" y="16"/>
                      <a:pt x="72" y="17"/>
                      <a:pt x="72" y="19"/>
                    </a:cubicBezTo>
                    <a:cubicBezTo>
                      <a:pt x="49" y="19"/>
                      <a:pt x="49" y="19"/>
                      <a:pt x="49" y="19"/>
                    </a:cubicBezTo>
                    <a:cubicBezTo>
                      <a:pt x="48" y="12"/>
                      <a:pt x="48" y="7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57" name="iŝlïde">
                <a:extLst>
                  <a:ext uri="{FF2B5EF4-FFF2-40B4-BE49-F238E27FC236}">
                    <a16:creationId xmlns:a16="http://schemas.microsoft.com/office/drawing/2014/main" id="{138282F4-E849-C7DB-6D0C-06E5907A14DD}"/>
                  </a:ext>
                </a:extLst>
              </p:cNvPr>
              <p:cNvSpPr/>
              <p:nvPr/>
            </p:nvSpPr>
            <p:spPr bwMode="auto">
              <a:xfrm>
                <a:off x="2356" y="1682"/>
                <a:ext cx="143" cy="35"/>
              </a:xfrm>
              <a:custGeom>
                <a:avLst/>
                <a:gdLst>
                  <a:gd name="T0" fmla="*/ 0 w 75"/>
                  <a:gd name="T1" fmla="*/ 0 h 18"/>
                  <a:gd name="T2" fmla="*/ 31 w 75"/>
                  <a:gd name="T3" fmla="*/ 0 h 18"/>
                  <a:gd name="T4" fmla="*/ 31 w 75"/>
                  <a:gd name="T5" fmla="*/ 0 h 18"/>
                  <a:gd name="T6" fmla="*/ 28 w 75"/>
                  <a:gd name="T7" fmla="*/ 18 h 18"/>
                  <a:gd name="T8" fmla="*/ 4 w 75"/>
                  <a:gd name="T9" fmla="*/ 18 h 18"/>
                  <a:gd name="T10" fmla="*/ 1 w 75"/>
                  <a:gd name="T11" fmla="*/ 0 h 18"/>
                  <a:gd name="T12" fmla="*/ 0 w 75"/>
                  <a:gd name="T13" fmla="*/ 0 h 18"/>
                  <a:gd name="T14" fmla="*/ 46 w 75"/>
                  <a:gd name="T15" fmla="*/ 0 h 18"/>
                  <a:gd name="T16" fmla="*/ 75 w 75"/>
                  <a:gd name="T17" fmla="*/ 0 h 18"/>
                  <a:gd name="T18" fmla="*/ 72 w 75"/>
                  <a:gd name="T19" fmla="*/ 12 h 18"/>
                  <a:gd name="T20" fmla="*/ 71 w 75"/>
                  <a:gd name="T21" fmla="*/ 18 h 18"/>
                  <a:gd name="T22" fmla="*/ 48 w 75"/>
                  <a:gd name="T23" fmla="*/ 18 h 18"/>
                  <a:gd name="T24" fmla="*/ 46 w 75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5" h="18">
                    <a:moveTo>
                      <a:pt x="0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3" y="6"/>
                      <a:pt x="31" y="13"/>
                      <a:pt x="28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5" y="11"/>
                      <a:pt x="3" y="5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  <a:moveTo>
                      <a:pt x="46" y="0"/>
                    </a:moveTo>
                    <a:cubicBezTo>
                      <a:pt x="75" y="0"/>
                      <a:pt x="75" y="0"/>
                      <a:pt x="75" y="0"/>
                    </a:cubicBezTo>
                    <a:cubicBezTo>
                      <a:pt x="75" y="5"/>
                      <a:pt x="73" y="10"/>
                      <a:pt x="72" y="12"/>
                    </a:cubicBezTo>
                    <a:cubicBezTo>
                      <a:pt x="71" y="14"/>
                      <a:pt x="71" y="16"/>
                      <a:pt x="71" y="18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7" y="12"/>
                      <a:pt x="47" y="6"/>
                      <a:pt x="4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58" name="ïṡḷiḍè">
                <a:extLst>
                  <a:ext uri="{FF2B5EF4-FFF2-40B4-BE49-F238E27FC236}">
                    <a16:creationId xmlns:a16="http://schemas.microsoft.com/office/drawing/2014/main" id="{2B379DE4-5A51-C1BD-5105-9001FD61231F}"/>
                  </a:ext>
                </a:extLst>
              </p:cNvPr>
              <p:cNvSpPr/>
              <p:nvPr/>
            </p:nvSpPr>
            <p:spPr bwMode="auto">
              <a:xfrm>
                <a:off x="2358" y="1684"/>
                <a:ext cx="141" cy="35"/>
              </a:xfrm>
              <a:custGeom>
                <a:avLst/>
                <a:gdLst>
                  <a:gd name="T0" fmla="*/ 0 w 74"/>
                  <a:gd name="T1" fmla="*/ 0 h 18"/>
                  <a:gd name="T2" fmla="*/ 30 w 74"/>
                  <a:gd name="T3" fmla="*/ 0 h 18"/>
                  <a:gd name="T4" fmla="*/ 27 w 74"/>
                  <a:gd name="T5" fmla="*/ 18 h 18"/>
                  <a:gd name="T6" fmla="*/ 3 w 74"/>
                  <a:gd name="T7" fmla="*/ 18 h 18"/>
                  <a:gd name="T8" fmla="*/ 0 w 74"/>
                  <a:gd name="T9" fmla="*/ 0 h 18"/>
                  <a:gd name="T10" fmla="*/ 45 w 74"/>
                  <a:gd name="T11" fmla="*/ 0 h 18"/>
                  <a:gd name="T12" fmla="*/ 74 w 74"/>
                  <a:gd name="T13" fmla="*/ 0 h 18"/>
                  <a:gd name="T14" fmla="*/ 71 w 74"/>
                  <a:gd name="T15" fmla="*/ 11 h 18"/>
                  <a:gd name="T16" fmla="*/ 70 w 74"/>
                  <a:gd name="T17" fmla="*/ 18 h 18"/>
                  <a:gd name="T18" fmla="*/ 47 w 74"/>
                  <a:gd name="T19" fmla="*/ 18 h 18"/>
                  <a:gd name="T20" fmla="*/ 45 w 74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" h="18">
                    <a:moveTo>
                      <a:pt x="0" y="0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32" y="6"/>
                      <a:pt x="29" y="14"/>
                      <a:pt x="27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1"/>
                      <a:pt x="2" y="4"/>
                      <a:pt x="0" y="0"/>
                    </a:cubicBezTo>
                    <a:close/>
                    <a:moveTo>
                      <a:pt x="45" y="0"/>
                    </a:moveTo>
                    <a:cubicBezTo>
                      <a:pt x="74" y="0"/>
                      <a:pt x="74" y="0"/>
                      <a:pt x="74" y="0"/>
                    </a:cubicBezTo>
                    <a:cubicBezTo>
                      <a:pt x="74" y="5"/>
                      <a:pt x="72" y="9"/>
                      <a:pt x="71" y="11"/>
                    </a:cubicBezTo>
                    <a:cubicBezTo>
                      <a:pt x="70" y="13"/>
                      <a:pt x="70" y="15"/>
                      <a:pt x="70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6" y="12"/>
                      <a:pt x="46" y="6"/>
                      <a:pt x="4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59" name="íş1ïḓè">
                <a:extLst>
                  <a:ext uri="{FF2B5EF4-FFF2-40B4-BE49-F238E27FC236}">
                    <a16:creationId xmlns:a16="http://schemas.microsoft.com/office/drawing/2014/main" id="{9E740A5A-434B-BFD2-962A-276569E0D605}"/>
                  </a:ext>
                </a:extLst>
              </p:cNvPr>
              <p:cNvSpPr/>
              <p:nvPr/>
            </p:nvSpPr>
            <p:spPr bwMode="auto">
              <a:xfrm>
                <a:off x="2360" y="1686"/>
                <a:ext cx="139" cy="34"/>
              </a:xfrm>
              <a:custGeom>
                <a:avLst/>
                <a:gdLst>
                  <a:gd name="T0" fmla="*/ 0 w 73"/>
                  <a:gd name="T1" fmla="*/ 0 h 18"/>
                  <a:gd name="T2" fmla="*/ 30 w 73"/>
                  <a:gd name="T3" fmla="*/ 0 h 18"/>
                  <a:gd name="T4" fmla="*/ 25 w 73"/>
                  <a:gd name="T5" fmla="*/ 18 h 18"/>
                  <a:gd name="T6" fmla="*/ 2 w 73"/>
                  <a:gd name="T7" fmla="*/ 18 h 18"/>
                  <a:gd name="T8" fmla="*/ 0 w 73"/>
                  <a:gd name="T9" fmla="*/ 0 h 18"/>
                  <a:gd name="T10" fmla="*/ 44 w 73"/>
                  <a:gd name="T11" fmla="*/ 0 h 18"/>
                  <a:gd name="T12" fmla="*/ 73 w 73"/>
                  <a:gd name="T13" fmla="*/ 0 h 18"/>
                  <a:gd name="T14" fmla="*/ 70 w 73"/>
                  <a:gd name="T15" fmla="*/ 10 h 18"/>
                  <a:gd name="T16" fmla="*/ 69 w 73"/>
                  <a:gd name="T17" fmla="*/ 18 h 18"/>
                  <a:gd name="T18" fmla="*/ 47 w 73"/>
                  <a:gd name="T19" fmla="*/ 18 h 18"/>
                  <a:gd name="T20" fmla="*/ 44 w 73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3" h="18">
                    <a:moveTo>
                      <a:pt x="0" y="0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31" y="7"/>
                      <a:pt x="28" y="15"/>
                      <a:pt x="25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3" y="11"/>
                      <a:pt x="2" y="5"/>
                      <a:pt x="0" y="0"/>
                    </a:cubicBezTo>
                    <a:close/>
                    <a:moveTo>
                      <a:pt x="44" y="0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73" y="5"/>
                      <a:pt x="71" y="8"/>
                      <a:pt x="70" y="10"/>
                    </a:cubicBezTo>
                    <a:cubicBezTo>
                      <a:pt x="69" y="13"/>
                      <a:pt x="69" y="15"/>
                      <a:pt x="69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5" y="12"/>
                      <a:pt x="45" y="6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60" name="ïşļïḍê">
                <a:extLst>
                  <a:ext uri="{FF2B5EF4-FFF2-40B4-BE49-F238E27FC236}">
                    <a16:creationId xmlns:a16="http://schemas.microsoft.com/office/drawing/2014/main" id="{C0847A7F-BE95-FA85-C3F0-BAC216D50D76}"/>
                  </a:ext>
                </a:extLst>
              </p:cNvPr>
              <p:cNvSpPr/>
              <p:nvPr/>
            </p:nvSpPr>
            <p:spPr bwMode="auto">
              <a:xfrm>
                <a:off x="2360" y="1688"/>
                <a:ext cx="139" cy="36"/>
              </a:xfrm>
              <a:custGeom>
                <a:avLst/>
                <a:gdLst>
                  <a:gd name="T0" fmla="*/ 0 w 73"/>
                  <a:gd name="T1" fmla="*/ 0 h 19"/>
                  <a:gd name="T2" fmla="*/ 30 w 73"/>
                  <a:gd name="T3" fmla="*/ 0 h 19"/>
                  <a:gd name="T4" fmla="*/ 24 w 73"/>
                  <a:gd name="T5" fmla="*/ 19 h 19"/>
                  <a:gd name="T6" fmla="*/ 2 w 73"/>
                  <a:gd name="T7" fmla="*/ 19 h 19"/>
                  <a:gd name="T8" fmla="*/ 0 w 73"/>
                  <a:gd name="T9" fmla="*/ 0 h 19"/>
                  <a:gd name="T10" fmla="*/ 45 w 73"/>
                  <a:gd name="T11" fmla="*/ 0 h 19"/>
                  <a:gd name="T12" fmla="*/ 73 w 73"/>
                  <a:gd name="T13" fmla="*/ 0 h 19"/>
                  <a:gd name="T14" fmla="*/ 70 w 73"/>
                  <a:gd name="T15" fmla="*/ 9 h 19"/>
                  <a:gd name="T16" fmla="*/ 69 w 73"/>
                  <a:gd name="T17" fmla="*/ 19 h 19"/>
                  <a:gd name="T18" fmla="*/ 47 w 73"/>
                  <a:gd name="T19" fmla="*/ 19 h 19"/>
                  <a:gd name="T20" fmla="*/ 47 w 73"/>
                  <a:gd name="T21" fmla="*/ 19 h 19"/>
                  <a:gd name="T22" fmla="*/ 45 w 73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3" h="19">
                    <a:moveTo>
                      <a:pt x="0" y="0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30" y="8"/>
                      <a:pt x="27" y="16"/>
                      <a:pt x="24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3" y="12"/>
                      <a:pt x="2" y="5"/>
                      <a:pt x="0" y="0"/>
                    </a:cubicBezTo>
                    <a:close/>
                    <a:moveTo>
                      <a:pt x="45" y="0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72" y="4"/>
                      <a:pt x="71" y="7"/>
                      <a:pt x="70" y="9"/>
                    </a:cubicBezTo>
                    <a:cubicBezTo>
                      <a:pt x="69" y="12"/>
                      <a:pt x="69" y="15"/>
                      <a:pt x="69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5" y="12"/>
                      <a:pt x="45" y="6"/>
                      <a:pt x="4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61" name="îşľiḑè">
                <a:extLst>
                  <a:ext uri="{FF2B5EF4-FFF2-40B4-BE49-F238E27FC236}">
                    <a16:creationId xmlns:a16="http://schemas.microsoft.com/office/drawing/2014/main" id="{92B9E0C3-4056-C7FC-9A0C-32C36EEF8B1F}"/>
                  </a:ext>
                </a:extLst>
              </p:cNvPr>
              <p:cNvSpPr/>
              <p:nvPr/>
            </p:nvSpPr>
            <p:spPr bwMode="auto">
              <a:xfrm>
                <a:off x="2362" y="1692"/>
                <a:ext cx="137" cy="34"/>
              </a:xfrm>
              <a:custGeom>
                <a:avLst/>
                <a:gdLst>
                  <a:gd name="T0" fmla="*/ 0 w 72"/>
                  <a:gd name="T1" fmla="*/ 0 h 18"/>
                  <a:gd name="T2" fmla="*/ 29 w 72"/>
                  <a:gd name="T3" fmla="*/ 0 h 18"/>
                  <a:gd name="T4" fmla="*/ 23 w 72"/>
                  <a:gd name="T5" fmla="*/ 17 h 18"/>
                  <a:gd name="T6" fmla="*/ 22 w 72"/>
                  <a:gd name="T7" fmla="*/ 18 h 18"/>
                  <a:gd name="T8" fmla="*/ 1 w 72"/>
                  <a:gd name="T9" fmla="*/ 18 h 18"/>
                  <a:gd name="T10" fmla="*/ 0 w 72"/>
                  <a:gd name="T11" fmla="*/ 0 h 18"/>
                  <a:gd name="T12" fmla="*/ 44 w 72"/>
                  <a:gd name="T13" fmla="*/ 0 h 18"/>
                  <a:gd name="T14" fmla="*/ 72 w 72"/>
                  <a:gd name="T15" fmla="*/ 0 h 18"/>
                  <a:gd name="T16" fmla="*/ 69 w 72"/>
                  <a:gd name="T17" fmla="*/ 7 h 18"/>
                  <a:gd name="T18" fmla="*/ 68 w 72"/>
                  <a:gd name="T19" fmla="*/ 18 h 18"/>
                  <a:gd name="T20" fmla="*/ 46 w 72"/>
                  <a:gd name="T21" fmla="*/ 18 h 18"/>
                  <a:gd name="T22" fmla="*/ 46 w 72"/>
                  <a:gd name="T23" fmla="*/ 17 h 18"/>
                  <a:gd name="T24" fmla="*/ 44 w 72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2" h="18">
                    <a:moveTo>
                      <a:pt x="0" y="0"/>
                    </a:moveTo>
                    <a:cubicBezTo>
                      <a:pt x="29" y="0"/>
                      <a:pt x="29" y="0"/>
                      <a:pt x="29" y="0"/>
                    </a:cubicBezTo>
                    <a:cubicBezTo>
                      <a:pt x="29" y="7"/>
                      <a:pt x="25" y="14"/>
                      <a:pt x="23" y="17"/>
                    </a:cubicBezTo>
                    <a:cubicBezTo>
                      <a:pt x="23" y="17"/>
                      <a:pt x="22" y="18"/>
                      <a:pt x="22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2" y="11"/>
                      <a:pt x="1" y="5"/>
                      <a:pt x="0" y="0"/>
                    </a:cubicBezTo>
                    <a:close/>
                    <a:moveTo>
                      <a:pt x="44" y="0"/>
                    </a:moveTo>
                    <a:cubicBezTo>
                      <a:pt x="72" y="0"/>
                      <a:pt x="72" y="0"/>
                      <a:pt x="72" y="0"/>
                    </a:cubicBezTo>
                    <a:cubicBezTo>
                      <a:pt x="71" y="3"/>
                      <a:pt x="70" y="5"/>
                      <a:pt x="69" y="7"/>
                    </a:cubicBezTo>
                    <a:cubicBezTo>
                      <a:pt x="68" y="10"/>
                      <a:pt x="68" y="13"/>
                      <a:pt x="68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7"/>
                      <a:pt x="46" y="17"/>
                      <a:pt x="46" y="17"/>
                    </a:cubicBezTo>
                    <a:cubicBezTo>
                      <a:pt x="44" y="10"/>
                      <a:pt x="44" y="5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62" name="iṧlîḋè">
                <a:extLst>
                  <a:ext uri="{FF2B5EF4-FFF2-40B4-BE49-F238E27FC236}">
                    <a16:creationId xmlns:a16="http://schemas.microsoft.com/office/drawing/2014/main" id="{1723C984-304C-A060-008D-21E7CE96FFE3}"/>
                  </a:ext>
                </a:extLst>
              </p:cNvPr>
              <p:cNvSpPr/>
              <p:nvPr/>
            </p:nvSpPr>
            <p:spPr bwMode="auto">
              <a:xfrm>
                <a:off x="2362" y="1694"/>
                <a:ext cx="136" cy="34"/>
              </a:xfrm>
              <a:custGeom>
                <a:avLst/>
                <a:gdLst>
                  <a:gd name="T0" fmla="*/ 0 w 71"/>
                  <a:gd name="T1" fmla="*/ 0 h 18"/>
                  <a:gd name="T2" fmla="*/ 29 w 71"/>
                  <a:gd name="T3" fmla="*/ 0 h 18"/>
                  <a:gd name="T4" fmla="*/ 23 w 71"/>
                  <a:gd name="T5" fmla="*/ 16 h 18"/>
                  <a:gd name="T6" fmla="*/ 22 w 71"/>
                  <a:gd name="T7" fmla="*/ 18 h 18"/>
                  <a:gd name="T8" fmla="*/ 1 w 71"/>
                  <a:gd name="T9" fmla="*/ 18 h 18"/>
                  <a:gd name="T10" fmla="*/ 0 w 71"/>
                  <a:gd name="T11" fmla="*/ 0 h 18"/>
                  <a:gd name="T12" fmla="*/ 44 w 71"/>
                  <a:gd name="T13" fmla="*/ 0 h 18"/>
                  <a:gd name="T14" fmla="*/ 71 w 71"/>
                  <a:gd name="T15" fmla="*/ 0 h 18"/>
                  <a:gd name="T16" fmla="*/ 69 w 71"/>
                  <a:gd name="T17" fmla="*/ 6 h 18"/>
                  <a:gd name="T18" fmla="*/ 68 w 71"/>
                  <a:gd name="T19" fmla="*/ 18 h 18"/>
                  <a:gd name="T20" fmla="*/ 47 w 71"/>
                  <a:gd name="T21" fmla="*/ 18 h 18"/>
                  <a:gd name="T22" fmla="*/ 46 w 71"/>
                  <a:gd name="T23" fmla="*/ 16 h 18"/>
                  <a:gd name="T24" fmla="*/ 44 w 71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1" h="18">
                    <a:moveTo>
                      <a:pt x="0" y="0"/>
                    </a:moveTo>
                    <a:cubicBezTo>
                      <a:pt x="29" y="0"/>
                      <a:pt x="29" y="0"/>
                      <a:pt x="29" y="0"/>
                    </a:cubicBezTo>
                    <a:cubicBezTo>
                      <a:pt x="29" y="7"/>
                      <a:pt x="25" y="13"/>
                      <a:pt x="23" y="16"/>
                    </a:cubicBezTo>
                    <a:cubicBezTo>
                      <a:pt x="22" y="17"/>
                      <a:pt x="22" y="17"/>
                      <a:pt x="22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2" y="11"/>
                      <a:pt x="1" y="5"/>
                      <a:pt x="0" y="0"/>
                    </a:cubicBezTo>
                    <a:close/>
                    <a:moveTo>
                      <a:pt x="44" y="0"/>
                    </a:moveTo>
                    <a:cubicBezTo>
                      <a:pt x="71" y="0"/>
                      <a:pt x="71" y="0"/>
                      <a:pt x="71" y="0"/>
                    </a:cubicBezTo>
                    <a:cubicBezTo>
                      <a:pt x="71" y="3"/>
                      <a:pt x="70" y="5"/>
                      <a:pt x="69" y="6"/>
                    </a:cubicBezTo>
                    <a:cubicBezTo>
                      <a:pt x="68" y="9"/>
                      <a:pt x="68" y="13"/>
                      <a:pt x="68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6" y="17"/>
                      <a:pt x="46" y="16"/>
                      <a:pt x="46" y="16"/>
                    </a:cubicBezTo>
                    <a:cubicBezTo>
                      <a:pt x="44" y="10"/>
                      <a:pt x="44" y="5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63" name="iş1íḋè">
                <a:extLst>
                  <a:ext uri="{FF2B5EF4-FFF2-40B4-BE49-F238E27FC236}">
                    <a16:creationId xmlns:a16="http://schemas.microsoft.com/office/drawing/2014/main" id="{0601B951-6F77-917A-281B-CF6029FD0398}"/>
                  </a:ext>
                </a:extLst>
              </p:cNvPr>
              <p:cNvSpPr/>
              <p:nvPr/>
            </p:nvSpPr>
            <p:spPr bwMode="auto">
              <a:xfrm>
                <a:off x="2362" y="1696"/>
                <a:ext cx="136" cy="36"/>
              </a:xfrm>
              <a:custGeom>
                <a:avLst/>
                <a:gdLst>
                  <a:gd name="T0" fmla="*/ 0 w 71"/>
                  <a:gd name="T1" fmla="*/ 0 h 19"/>
                  <a:gd name="T2" fmla="*/ 29 w 71"/>
                  <a:gd name="T3" fmla="*/ 0 h 19"/>
                  <a:gd name="T4" fmla="*/ 23 w 71"/>
                  <a:gd name="T5" fmla="*/ 15 h 19"/>
                  <a:gd name="T6" fmla="*/ 21 w 71"/>
                  <a:gd name="T7" fmla="*/ 19 h 19"/>
                  <a:gd name="T8" fmla="*/ 1 w 71"/>
                  <a:gd name="T9" fmla="*/ 19 h 19"/>
                  <a:gd name="T10" fmla="*/ 0 w 71"/>
                  <a:gd name="T11" fmla="*/ 0 h 19"/>
                  <a:gd name="T12" fmla="*/ 44 w 71"/>
                  <a:gd name="T13" fmla="*/ 0 h 19"/>
                  <a:gd name="T14" fmla="*/ 71 w 71"/>
                  <a:gd name="T15" fmla="*/ 0 h 19"/>
                  <a:gd name="T16" fmla="*/ 69 w 71"/>
                  <a:gd name="T17" fmla="*/ 5 h 19"/>
                  <a:gd name="T18" fmla="*/ 68 w 71"/>
                  <a:gd name="T19" fmla="*/ 19 h 19"/>
                  <a:gd name="T20" fmla="*/ 47 w 71"/>
                  <a:gd name="T21" fmla="*/ 19 h 19"/>
                  <a:gd name="T22" fmla="*/ 46 w 71"/>
                  <a:gd name="T23" fmla="*/ 15 h 19"/>
                  <a:gd name="T24" fmla="*/ 44 w 71"/>
                  <a:gd name="T2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1" h="19">
                    <a:moveTo>
                      <a:pt x="0" y="0"/>
                    </a:moveTo>
                    <a:cubicBezTo>
                      <a:pt x="29" y="0"/>
                      <a:pt x="29" y="0"/>
                      <a:pt x="29" y="0"/>
                    </a:cubicBezTo>
                    <a:cubicBezTo>
                      <a:pt x="28" y="7"/>
                      <a:pt x="25" y="13"/>
                      <a:pt x="23" y="15"/>
                    </a:cubicBezTo>
                    <a:cubicBezTo>
                      <a:pt x="22" y="16"/>
                      <a:pt x="22" y="17"/>
                      <a:pt x="2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2"/>
                      <a:pt x="2" y="5"/>
                      <a:pt x="0" y="0"/>
                    </a:cubicBezTo>
                    <a:close/>
                    <a:moveTo>
                      <a:pt x="44" y="0"/>
                    </a:moveTo>
                    <a:cubicBezTo>
                      <a:pt x="71" y="0"/>
                      <a:pt x="71" y="0"/>
                      <a:pt x="71" y="0"/>
                    </a:cubicBezTo>
                    <a:cubicBezTo>
                      <a:pt x="70" y="2"/>
                      <a:pt x="70" y="4"/>
                      <a:pt x="69" y="5"/>
                    </a:cubicBezTo>
                    <a:cubicBezTo>
                      <a:pt x="68" y="9"/>
                      <a:pt x="68" y="12"/>
                      <a:pt x="68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17"/>
                      <a:pt x="46" y="16"/>
                      <a:pt x="46" y="15"/>
                    </a:cubicBezTo>
                    <a:cubicBezTo>
                      <a:pt x="44" y="9"/>
                      <a:pt x="44" y="5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64" name="íṩļíḋe">
                <a:extLst>
                  <a:ext uri="{FF2B5EF4-FFF2-40B4-BE49-F238E27FC236}">
                    <a16:creationId xmlns:a16="http://schemas.microsoft.com/office/drawing/2014/main" id="{3F612806-30BB-11AC-141A-955B533C1E8A}"/>
                  </a:ext>
                </a:extLst>
              </p:cNvPr>
              <p:cNvSpPr/>
              <p:nvPr/>
            </p:nvSpPr>
            <p:spPr bwMode="auto">
              <a:xfrm>
                <a:off x="2364" y="1699"/>
                <a:ext cx="134" cy="35"/>
              </a:xfrm>
              <a:custGeom>
                <a:avLst/>
                <a:gdLst>
                  <a:gd name="T0" fmla="*/ 0 w 70"/>
                  <a:gd name="T1" fmla="*/ 0 h 18"/>
                  <a:gd name="T2" fmla="*/ 28 w 70"/>
                  <a:gd name="T3" fmla="*/ 0 h 18"/>
                  <a:gd name="T4" fmla="*/ 22 w 70"/>
                  <a:gd name="T5" fmla="*/ 13 h 18"/>
                  <a:gd name="T6" fmla="*/ 20 w 70"/>
                  <a:gd name="T7" fmla="*/ 18 h 18"/>
                  <a:gd name="T8" fmla="*/ 0 w 70"/>
                  <a:gd name="T9" fmla="*/ 18 h 18"/>
                  <a:gd name="T10" fmla="*/ 0 w 70"/>
                  <a:gd name="T11" fmla="*/ 0 h 18"/>
                  <a:gd name="T12" fmla="*/ 43 w 70"/>
                  <a:gd name="T13" fmla="*/ 0 h 18"/>
                  <a:gd name="T14" fmla="*/ 70 w 70"/>
                  <a:gd name="T15" fmla="*/ 0 h 18"/>
                  <a:gd name="T16" fmla="*/ 68 w 70"/>
                  <a:gd name="T17" fmla="*/ 3 h 18"/>
                  <a:gd name="T18" fmla="*/ 67 w 70"/>
                  <a:gd name="T19" fmla="*/ 17 h 18"/>
                  <a:gd name="T20" fmla="*/ 67 w 70"/>
                  <a:gd name="T21" fmla="*/ 18 h 18"/>
                  <a:gd name="T22" fmla="*/ 46 w 70"/>
                  <a:gd name="T23" fmla="*/ 18 h 18"/>
                  <a:gd name="T24" fmla="*/ 45 w 70"/>
                  <a:gd name="T25" fmla="*/ 13 h 18"/>
                  <a:gd name="T26" fmla="*/ 43 w 70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18">
                    <a:moveTo>
                      <a:pt x="0" y="0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27" y="5"/>
                      <a:pt x="24" y="11"/>
                      <a:pt x="22" y="13"/>
                    </a:cubicBezTo>
                    <a:cubicBezTo>
                      <a:pt x="21" y="14"/>
                      <a:pt x="21" y="16"/>
                      <a:pt x="2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1"/>
                      <a:pt x="1" y="5"/>
                      <a:pt x="0" y="0"/>
                    </a:cubicBezTo>
                    <a:close/>
                    <a:moveTo>
                      <a:pt x="43" y="0"/>
                    </a:moveTo>
                    <a:cubicBezTo>
                      <a:pt x="70" y="0"/>
                      <a:pt x="70" y="0"/>
                      <a:pt x="70" y="0"/>
                    </a:cubicBezTo>
                    <a:cubicBezTo>
                      <a:pt x="69" y="1"/>
                      <a:pt x="68" y="2"/>
                      <a:pt x="68" y="3"/>
                    </a:cubicBezTo>
                    <a:cubicBezTo>
                      <a:pt x="67" y="7"/>
                      <a:pt x="67" y="11"/>
                      <a:pt x="67" y="17"/>
                    </a:cubicBezTo>
                    <a:cubicBezTo>
                      <a:pt x="67" y="17"/>
                      <a:pt x="67" y="18"/>
                      <a:pt x="67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6"/>
                      <a:pt x="45" y="14"/>
                      <a:pt x="45" y="13"/>
                    </a:cubicBezTo>
                    <a:cubicBezTo>
                      <a:pt x="44" y="8"/>
                      <a:pt x="43" y="4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65" name="îŝḻïďè">
                <a:extLst>
                  <a:ext uri="{FF2B5EF4-FFF2-40B4-BE49-F238E27FC236}">
                    <a16:creationId xmlns:a16="http://schemas.microsoft.com/office/drawing/2014/main" id="{E6008B50-BB9E-C139-9D0F-A5B902C148EC}"/>
                  </a:ext>
                </a:extLst>
              </p:cNvPr>
              <p:cNvSpPr/>
              <p:nvPr/>
            </p:nvSpPr>
            <p:spPr bwMode="auto">
              <a:xfrm>
                <a:off x="2362" y="1701"/>
                <a:ext cx="134" cy="35"/>
              </a:xfrm>
              <a:custGeom>
                <a:avLst/>
                <a:gdLst>
                  <a:gd name="T0" fmla="*/ 1 w 70"/>
                  <a:gd name="T1" fmla="*/ 0 h 18"/>
                  <a:gd name="T2" fmla="*/ 28 w 70"/>
                  <a:gd name="T3" fmla="*/ 0 h 18"/>
                  <a:gd name="T4" fmla="*/ 23 w 70"/>
                  <a:gd name="T5" fmla="*/ 12 h 18"/>
                  <a:gd name="T6" fmla="*/ 21 w 70"/>
                  <a:gd name="T7" fmla="*/ 18 h 18"/>
                  <a:gd name="T8" fmla="*/ 0 w 70"/>
                  <a:gd name="T9" fmla="*/ 18 h 18"/>
                  <a:gd name="T10" fmla="*/ 1 w 70"/>
                  <a:gd name="T11" fmla="*/ 0 h 18"/>
                  <a:gd name="T12" fmla="*/ 44 w 70"/>
                  <a:gd name="T13" fmla="*/ 0 h 18"/>
                  <a:gd name="T14" fmla="*/ 70 w 70"/>
                  <a:gd name="T15" fmla="*/ 0 h 18"/>
                  <a:gd name="T16" fmla="*/ 69 w 70"/>
                  <a:gd name="T17" fmla="*/ 2 h 18"/>
                  <a:gd name="T18" fmla="*/ 68 w 70"/>
                  <a:gd name="T19" fmla="*/ 16 h 18"/>
                  <a:gd name="T20" fmla="*/ 68 w 70"/>
                  <a:gd name="T21" fmla="*/ 18 h 18"/>
                  <a:gd name="T22" fmla="*/ 48 w 70"/>
                  <a:gd name="T23" fmla="*/ 18 h 18"/>
                  <a:gd name="T24" fmla="*/ 46 w 70"/>
                  <a:gd name="T25" fmla="*/ 12 h 18"/>
                  <a:gd name="T26" fmla="*/ 44 w 70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18">
                    <a:moveTo>
                      <a:pt x="1" y="0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27" y="5"/>
                      <a:pt x="25" y="10"/>
                      <a:pt x="23" y="12"/>
                    </a:cubicBezTo>
                    <a:cubicBezTo>
                      <a:pt x="22" y="13"/>
                      <a:pt x="21" y="15"/>
                      <a:pt x="21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" y="11"/>
                      <a:pt x="2" y="5"/>
                      <a:pt x="1" y="0"/>
                    </a:cubicBezTo>
                    <a:close/>
                    <a:moveTo>
                      <a:pt x="44" y="0"/>
                    </a:moveTo>
                    <a:cubicBezTo>
                      <a:pt x="70" y="0"/>
                      <a:pt x="70" y="0"/>
                      <a:pt x="70" y="0"/>
                    </a:cubicBezTo>
                    <a:cubicBezTo>
                      <a:pt x="70" y="1"/>
                      <a:pt x="69" y="2"/>
                      <a:pt x="69" y="2"/>
                    </a:cubicBezTo>
                    <a:cubicBezTo>
                      <a:pt x="68" y="6"/>
                      <a:pt x="68" y="10"/>
                      <a:pt x="68" y="16"/>
                    </a:cubicBezTo>
                    <a:cubicBezTo>
                      <a:pt x="68" y="17"/>
                      <a:pt x="68" y="17"/>
                      <a:pt x="68" y="18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7" y="16"/>
                      <a:pt x="46" y="14"/>
                      <a:pt x="46" y="12"/>
                    </a:cubicBezTo>
                    <a:cubicBezTo>
                      <a:pt x="45" y="7"/>
                      <a:pt x="44" y="4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66" name="îślíḋe">
                <a:extLst>
                  <a:ext uri="{FF2B5EF4-FFF2-40B4-BE49-F238E27FC236}">
                    <a16:creationId xmlns:a16="http://schemas.microsoft.com/office/drawing/2014/main" id="{8CD868BD-C662-929E-5DDE-B0DE3305D4BA}"/>
                  </a:ext>
                </a:extLst>
              </p:cNvPr>
              <p:cNvSpPr/>
              <p:nvPr/>
            </p:nvSpPr>
            <p:spPr bwMode="auto">
              <a:xfrm>
                <a:off x="2362" y="1703"/>
                <a:ext cx="134" cy="35"/>
              </a:xfrm>
              <a:custGeom>
                <a:avLst/>
                <a:gdLst>
                  <a:gd name="T0" fmla="*/ 1 w 70"/>
                  <a:gd name="T1" fmla="*/ 0 h 18"/>
                  <a:gd name="T2" fmla="*/ 28 w 70"/>
                  <a:gd name="T3" fmla="*/ 0 h 18"/>
                  <a:gd name="T4" fmla="*/ 23 w 70"/>
                  <a:gd name="T5" fmla="*/ 11 h 18"/>
                  <a:gd name="T6" fmla="*/ 21 w 70"/>
                  <a:gd name="T7" fmla="*/ 18 h 18"/>
                  <a:gd name="T8" fmla="*/ 0 w 70"/>
                  <a:gd name="T9" fmla="*/ 18 h 18"/>
                  <a:gd name="T10" fmla="*/ 1 w 70"/>
                  <a:gd name="T11" fmla="*/ 0 h 18"/>
                  <a:gd name="T12" fmla="*/ 44 w 70"/>
                  <a:gd name="T13" fmla="*/ 0 h 18"/>
                  <a:gd name="T14" fmla="*/ 70 w 70"/>
                  <a:gd name="T15" fmla="*/ 0 h 18"/>
                  <a:gd name="T16" fmla="*/ 69 w 70"/>
                  <a:gd name="T17" fmla="*/ 1 h 18"/>
                  <a:gd name="T18" fmla="*/ 68 w 70"/>
                  <a:gd name="T19" fmla="*/ 15 h 18"/>
                  <a:gd name="T20" fmla="*/ 68 w 70"/>
                  <a:gd name="T21" fmla="*/ 18 h 18"/>
                  <a:gd name="T22" fmla="*/ 48 w 70"/>
                  <a:gd name="T23" fmla="*/ 18 h 18"/>
                  <a:gd name="T24" fmla="*/ 46 w 70"/>
                  <a:gd name="T25" fmla="*/ 11 h 18"/>
                  <a:gd name="T26" fmla="*/ 44 w 70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18">
                    <a:moveTo>
                      <a:pt x="1" y="0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27" y="5"/>
                      <a:pt x="24" y="9"/>
                      <a:pt x="23" y="11"/>
                    </a:cubicBezTo>
                    <a:cubicBezTo>
                      <a:pt x="22" y="12"/>
                      <a:pt x="21" y="15"/>
                      <a:pt x="21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2"/>
                      <a:pt x="2" y="6"/>
                      <a:pt x="1" y="0"/>
                    </a:cubicBezTo>
                    <a:close/>
                    <a:moveTo>
                      <a:pt x="44" y="0"/>
                    </a:moveTo>
                    <a:cubicBezTo>
                      <a:pt x="70" y="0"/>
                      <a:pt x="70" y="0"/>
                      <a:pt x="70" y="0"/>
                    </a:cubicBezTo>
                    <a:cubicBezTo>
                      <a:pt x="69" y="1"/>
                      <a:pt x="69" y="1"/>
                      <a:pt x="69" y="1"/>
                    </a:cubicBezTo>
                    <a:cubicBezTo>
                      <a:pt x="68" y="5"/>
                      <a:pt x="68" y="9"/>
                      <a:pt x="68" y="15"/>
                    </a:cubicBezTo>
                    <a:cubicBezTo>
                      <a:pt x="68" y="16"/>
                      <a:pt x="68" y="17"/>
                      <a:pt x="68" y="18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7" y="16"/>
                      <a:pt x="47" y="13"/>
                      <a:pt x="46" y="11"/>
                    </a:cubicBezTo>
                    <a:cubicBezTo>
                      <a:pt x="45" y="7"/>
                      <a:pt x="45" y="3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737" name="ïṥľïḑé">
              <a:extLst>
                <a:ext uri="{FF2B5EF4-FFF2-40B4-BE49-F238E27FC236}">
                  <a16:creationId xmlns:a16="http://schemas.microsoft.com/office/drawing/2014/main" id="{6B2524D9-4064-1F5E-3D0E-4F00E4C06A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3080" y="2721389"/>
              <a:ext cx="5226325" cy="924949"/>
              <a:chOff x="130" y="1144"/>
              <a:chExt cx="3475" cy="615"/>
            </a:xfrm>
            <a:grpFill/>
          </p:grpSpPr>
          <p:sp>
            <p:nvSpPr>
              <p:cNvPr id="1067" name="îṣḷídé">
                <a:extLst>
                  <a:ext uri="{FF2B5EF4-FFF2-40B4-BE49-F238E27FC236}">
                    <a16:creationId xmlns:a16="http://schemas.microsoft.com/office/drawing/2014/main" id="{932D961F-6002-5575-A2A9-540CE161D390}"/>
                  </a:ext>
                </a:extLst>
              </p:cNvPr>
              <p:cNvSpPr/>
              <p:nvPr/>
            </p:nvSpPr>
            <p:spPr bwMode="auto">
              <a:xfrm>
                <a:off x="2362" y="1705"/>
                <a:ext cx="132" cy="36"/>
              </a:xfrm>
              <a:custGeom>
                <a:avLst/>
                <a:gdLst>
                  <a:gd name="T0" fmla="*/ 1 w 69"/>
                  <a:gd name="T1" fmla="*/ 0 h 19"/>
                  <a:gd name="T2" fmla="*/ 28 w 69"/>
                  <a:gd name="T3" fmla="*/ 0 h 19"/>
                  <a:gd name="T4" fmla="*/ 23 w 69"/>
                  <a:gd name="T5" fmla="*/ 10 h 19"/>
                  <a:gd name="T6" fmla="*/ 21 w 69"/>
                  <a:gd name="T7" fmla="*/ 19 h 19"/>
                  <a:gd name="T8" fmla="*/ 0 w 69"/>
                  <a:gd name="T9" fmla="*/ 19 h 19"/>
                  <a:gd name="T10" fmla="*/ 0 w 69"/>
                  <a:gd name="T11" fmla="*/ 17 h 19"/>
                  <a:gd name="T12" fmla="*/ 1 w 69"/>
                  <a:gd name="T13" fmla="*/ 0 h 19"/>
                  <a:gd name="T14" fmla="*/ 44 w 69"/>
                  <a:gd name="T15" fmla="*/ 0 h 19"/>
                  <a:gd name="T16" fmla="*/ 69 w 69"/>
                  <a:gd name="T17" fmla="*/ 0 h 19"/>
                  <a:gd name="T18" fmla="*/ 68 w 69"/>
                  <a:gd name="T19" fmla="*/ 14 h 19"/>
                  <a:gd name="T20" fmla="*/ 69 w 69"/>
                  <a:gd name="T21" fmla="*/ 19 h 19"/>
                  <a:gd name="T22" fmla="*/ 48 w 69"/>
                  <a:gd name="T23" fmla="*/ 19 h 19"/>
                  <a:gd name="T24" fmla="*/ 46 w 69"/>
                  <a:gd name="T25" fmla="*/ 10 h 19"/>
                  <a:gd name="T26" fmla="*/ 44 w 69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9" h="19">
                    <a:moveTo>
                      <a:pt x="1" y="0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26" y="5"/>
                      <a:pt x="24" y="8"/>
                      <a:pt x="23" y="10"/>
                    </a:cubicBezTo>
                    <a:cubicBezTo>
                      <a:pt x="22" y="11"/>
                      <a:pt x="21" y="14"/>
                      <a:pt x="21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1"/>
                      <a:pt x="2" y="6"/>
                      <a:pt x="1" y="0"/>
                    </a:cubicBezTo>
                    <a:close/>
                    <a:moveTo>
                      <a:pt x="44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8" y="4"/>
                      <a:pt x="68" y="8"/>
                      <a:pt x="68" y="14"/>
                    </a:cubicBezTo>
                    <a:cubicBezTo>
                      <a:pt x="68" y="15"/>
                      <a:pt x="68" y="17"/>
                      <a:pt x="69" y="19"/>
                    </a:cubicBezTo>
                    <a:cubicBezTo>
                      <a:pt x="48" y="19"/>
                      <a:pt x="48" y="19"/>
                      <a:pt x="48" y="19"/>
                    </a:cubicBezTo>
                    <a:cubicBezTo>
                      <a:pt x="47" y="15"/>
                      <a:pt x="47" y="12"/>
                      <a:pt x="46" y="10"/>
                    </a:cubicBezTo>
                    <a:cubicBezTo>
                      <a:pt x="45" y="6"/>
                      <a:pt x="45" y="3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68" name="íṧḷïḑê">
                <a:extLst>
                  <a:ext uri="{FF2B5EF4-FFF2-40B4-BE49-F238E27FC236}">
                    <a16:creationId xmlns:a16="http://schemas.microsoft.com/office/drawing/2014/main" id="{4FA435EB-07AF-CF6F-DB6A-8E02693823A2}"/>
                  </a:ext>
                </a:extLst>
              </p:cNvPr>
              <p:cNvSpPr/>
              <p:nvPr/>
            </p:nvSpPr>
            <p:spPr bwMode="auto">
              <a:xfrm>
                <a:off x="2360" y="1709"/>
                <a:ext cx="134" cy="34"/>
              </a:xfrm>
              <a:custGeom>
                <a:avLst/>
                <a:gdLst>
                  <a:gd name="T0" fmla="*/ 2 w 70"/>
                  <a:gd name="T1" fmla="*/ 0 h 18"/>
                  <a:gd name="T2" fmla="*/ 28 w 70"/>
                  <a:gd name="T3" fmla="*/ 0 h 18"/>
                  <a:gd name="T4" fmla="*/ 24 w 70"/>
                  <a:gd name="T5" fmla="*/ 8 h 18"/>
                  <a:gd name="T6" fmla="*/ 22 w 70"/>
                  <a:gd name="T7" fmla="*/ 18 h 18"/>
                  <a:gd name="T8" fmla="*/ 0 w 70"/>
                  <a:gd name="T9" fmla="*/ 18 h 18"/>
                  <a:gd name="T10" fmla="*/ 1 w 70"/>
                  <a:gd name="T11" fmla="*/ 15 h 18"/>
                  <a:gd name="T12" fmla="*/ 2 w 70"/>
                  <a:gd name="T13" fmla="*/ 0 h 18"/>
                  <a:gd name="T14" fmla="*/ 45 w 70"/>
                  <a:gd name="T15" fmla="*/ 0 h 18"/>
                  <a:gd name="T16" fmla="*/ 70 w 70"/>
                  <a:gd name="T17" fmla="*/ 0 h 18"/>
                  <a:gd name="T18" fmla="*/ 69 w 70"/>
                  <a:gd name="T19" fmla="*/ 12 h 18"/>
                  <a:gd name="T20" fmla="*/ 70 w 70"/>
                  <a:gd name="T21" fmla="*/ 18 h 18"/>
                  <a:gd name="T22" fmla="*/ 49 w 70"/>
                  <a:gd name="T23" fmla="*/ 18 h 18"/>
                  <a:gd name="T24" fmla="*/ 47 w 70"/>
                  <a:gd name="T25" fmla="*/ 8 h 18"/>
                  <a:gd name="T26" fmla="*/ 45 w 70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18">
                    <a:moveTo>
                      <a:pt x="2" y="0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27" y="3"/>
                      <a:pt x="25" y="6"/>
                      <a:pt x="24" y="8"/>
                    </a:cubicBezTo>
                    <a:cubicBezTo>
                      <a:pt x="23" y="9"/>
                      <a:pt x="22" y="13"/>
                      <a:pt x="2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7"/>
                      <a:pt x="1" y="16"/>
                      <a:pt x="1" y="15"/>
                    </a:cubicBezTo>
                    <a:cubicBezTo>
                      <a:pt x="2" y="10"/>
                      <a:pt x="3" y="4"/>
                      <a:pt x="2" y="0"/>
                    </a:cubicBezTo>
                    <a:close/>
                    <a:moveTo>
                      <a:pt x="45" y="0"/>
                    </a:moveTo>
                    <a:cubicBezTo>
                      <a:pt x="70" y="0"/>
                      <a:pt x="70" y="0"/>
                      <a:pt x="70" y="0"/>
                    </a:cubicBezTo>
                    <a:cubicBezTo>
                      <a:pt x="69" y="3"/>
                      <a:pt x="69" y="6"/>
                      <a:pt x="69" y="12"/>
                    </a:cubicBezTo>
                    <a:cubicBezTo>
                      <a:pt x="69" y="13"/>
                      <a:pt x="69" y="15"/>
                      <a:pt x="70" y="18"/>
                    </a:cubicBezTo>
                    <a:cubicBezTo>
                      <a:pt x="49" y="18"/>
                      <a:pt x="49" y="18"/>
                      <a:pt x="49" y="18"/>
                    </a:cubicBezTo>
                    <a:cubicBezTo>
                      <a:pt x="49" y="14"/>
                      <a:pt x="48" y="11"/>
                      <a:pt x="47" y="8"/>
                    </a:cubicBezTo>
                    <a:cubicBezTo>
                      <a:pt x="46" y="5"/>
                      <a:pt x="46" y="2"/>
                      <a:pt x="4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69" name="iṥḷíḍê">
                <a:extLst>
                  <a:ext uri="{FF2B5EF4-FFF2-40B4-BE49-F238E27FC236}">
                    <a16:creationId xmlns:a16="http://schemas.microsoft.com/office/drawing/2014/main" id="{7AD5E5BD-35EE-E34A-4337-C8E3963E0242}"/>
                  </a:ext>
                </a:extLst>
              </p:cNvPr>
              <p:cNvSpPr/>
              <p:nvPr/>
            </p:nvSpPr>
            <p:spPr bwMode="auto">
              <a:xfrm>
                <a:off x="2360" y="1711"/>
                <a:ext cx="134" cy="34"/>
              </a:xfrm>
              <a:custGeom>
                <a:avLst/>
                <a:gdLst>
                  <a:gd name="T0" fmla="*/ 2 w 70"/>
                  <a:gd name="T1" fmla="*/ 0 h 18"/>
                  <a:gd name="T2" fmla="*/ 28 w 70"/>
                  <a:gd name="T3" fmla="*/ 0 h 18"/>
                  <a:gd name="T4" fmla="*/ 24 w 70"/>
                  <a:gd name="T5" fmla="*/ 7 h 18"/>
                  <a:gd name="T6" fmla="*/ 22 w 70"/>
                  <a:gd name="T7" fmla="*/ 18 h 18"/>
                  <a:gd name="T8" fmla="*/ 0 w 70"/>
                  <a:gd name="T9" fmla="*/ 18 h 18"/>
                  <a:gd name="T10" fmla="*/ 1 w 70"/>
                  <a:gd name="T11" fmla="*/ 14 h 18"/>
                  <a:gd name="T12" fmla="*/ 2 w 70"/>
                  <a:gd name="T13" fmla="*/ 0 h 18"/>
                  <a:gd name="T14" fmla="*/ 46 w 70"/>
                  <a:gd name="T15" fmla="*/ 0 h 18"/>
                  <a:gd name="T16" fmla="*/ 69 w 70"/>
                  <a:gd name="T17" fmla="*/ 0 h 18"/>
                  <a:gd name="T18" fmla="*/ 69 w 70"/>
                  <a:gd name="T19" fmla="*/ 11 h 18"/>
                  <a:gd name="T20" fmla="*/ 70 w 70"/>
                  <a:gd name="T21" fmla="*/ 18 h 18"/>
                  <a:gd name="T22" fmla="*/ 50 w 70"/>
                  <a:gd name="T23" fmla="*/ 18 h 18"/>
                  <a:gd name="T24" fmla="*/ 47 w 70"/>
                  <a:gd name="T25" fmla="*/ 7 h 18"/>
                  <a:gd name="T26" fmla="*/ 46 w 70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18">
                    <a:moveTo>
                      <a:pt x="2" y="0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27" y="3"/>
                      <a:pt x="25" y="6"/>
                      <a:pt x="24" y="7"/>
                    </a:cubicBezTo>
                    <a:cubicBezTo>
                      <a:pt x="22" y="8"/>
                      <a:pt x="22" y="13"/>
                      <a:pt x="2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7"/>
                      <a:pt x="1" y="15"/>
                      <a:pt x="1" y="14"/>
                    </a:cubicBezTo>
                    <a:cubicBezTo>
                      <a:pt x="2" y="9"/>
                      <a:pt x="3" y="4"/>
                      <a:pt x="2" y="0"/>
                    </a:cubicBezTo>
                    <a:close/>
                    <a:moveTo>
                      <a:pt x="46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3"/>
                      <a:pt x="69" y="6"/>
                      <a:pt x="69" y="11"/>
                    </a:cubicBezTo>
                    <a:cubicBezTo>
                      <a:pt x="69" y="13"/>
                      <a:pt x="69" y="15"/>
                      <a:pt x="70" y="18"/>
                    </a:cubicBezTo>
                    <a:cubicBezTo>
                      <a:pt x="50" y="18"/>
                      <a:pt x="50" y="18"/>
                      <a:pt x="50" y="18"/>
                    </a:cubicBezTo>
                    <a:cubicBezTo>
                      <a:pt x="49" y="14"/>
                      <a:pt x="48" y="10"/>
                      <a:pt x="47" y="7"/>
                    </a:cubicBezTo>
                    <a:cubicBezTo>
                      <a:pt x="46" y="4"/>
                      <a:pt x="46" y="2"/>
                      <a:pt x="4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70" name="íśļiḑê">
                <a:extLst>
                  <a:ext uri="{FF2B5EF4-FFF2-40B4-BE49-F238E27FC236}">
                    <a16:creationId xmlns:a16="http://schemas.microsoft.com/office/drawing/2014/main" id="{3718D700-23A6-F984-F032-340A18F290EB}"/>
                  </a:ext>
                </a:extLst>
              </p:cNvPr>
              <p:cNvSpPr/>
              <p:nvPr/>
            </p:nvSpPr>
            <p:spPr bwMode="auto">
              <a:xfrm>
                <a:off x="2360" y="1713"/>
                <a:ext cx="134" cy="36"/>
              </a:xfrm>
              <a:custGeom>
                <a:avLst/>
                <a:gdLst>
                  <a:gd name="T0" fmla="*/ 2 w 70"/>
                  <a:gd name="T1" fmla="*/ 0 h 19"/>
                  <a:gd name="T2" fmla="*/ 27 w 70"/>
                  <a:gd name="T3" fmla="*/ 0 h 19"/>
                  <a:gd name="T4" fmla="*/ 24 w 70"/>
                  <a:gd name="T5" fmla="*/ 6 h 19"/>
                  <a:gd name="T6" fmla="*/ 22 w 70"/>
                  <a:gd name="T7" fmla="*/ 19 h 19"/>
                  <a:gd name="T8" fmla="*/ 0 w 70"/>
                  <a:gd name="T9" fmla="*/ 19 h 19"/>
                  <a:gd name="T10" fmla="*/ 1 w 70"/>
                  <a:gd name="T11" fmla="*/ 13 h 19"/>
                  <a:gd name="T12" fmla="*/ 2 w 70"/>
                  <a:gd name="T13" fmla="*/ 0 h 19"/>
                  <a:gd name="T14" fmla="*/ 46 w 70"/>
                  <a:gd name="T15" fmla="*/ 0 h 19"/>
                  <a:gd name="T16" fmla="*/ 69 w 70"/>
                  <a:gd name="T17" fmla="*/ 0 h 19"/>
                  <a:gd name="T18" fmla="*/ 69 w 70"/>
                  <a:gd name="T19" fmla="*/ 10 h 19"/>
                  <a:gd name="T20" fmla="*/ 70 w 70"/>
                  <a:gd name="T21" fmla="*/ 19 h 19"/>
                  <a:gd name="T22" fmla="*/ 50 w 70"/>
                  <a:gd name="T23" fmla="*/ 19 h 19"/>
                  <a:gd name="T24" fmla="*/ 47 w 70"/>
                  <a:gd name="T25" fmla="*/ 6 h 19"/>
                  <a:gd name="T26" fmla="*/ 46 w 70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19">
                    <a:moveTo>
                      <a:pt x="2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6" y="3"/>
                      <a:pt x="25" y="5"/>
                      <a:pt x="24" y="6"/>
                    </a:cubicBezTo>
                    <a:cubicBezTo>
                      <a:pt x="22" y="8"/>
                      <a:pt x="22" y="12"/>
                      <a:pt x="22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6"/>
                      <a:pt x="1" y="15"/>
                      <a:pt x="1" y="13"/>
                    </a:cubicBezTo>
                    <a:cubicBezTo>
                      <a:pt x="2" y="9"/>
                      <a:pt x="2" y="4"/>
                      <a:pt x="2" y="0"/>
                    </a:cubicBezTo>
                    <a:close/>
                    <a:moveTo>
                      <a:pt x="46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3"/>
                      <a:pt x="69" y="6"/>
                      <a:pt x="69" y="10"/>
                    </a:cubicBezTo>
                    <a:cubicBezTo>
                      <a:pt x="69" y="12"/>
                      <a:pt x="70" y="15"/>
                      <a:pt x="70" y="19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49" y="13"/>
                      <a:pt x="48" y="10"/>
                      <a:pt x="47" y="6"/>
                    </a:cubicBezTo>
                    <a:cubicBezTo>
                      <a:pt x="46" y="4"/>
                      <a:pt x="46" y="2"/>
                      <a:pt x="4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71" name="íśḻïďê">
                <a:extLst>
                  <a:ext uri="{FF2B5EF4-FFF2-40B4-BE49-F238E27FC236}">
                    <a16:creationId xmlns:a16="http://schemas.microsoft.com/office/drawing/2014/main" id="{BA8FA72D-71C2-79FB-CFE0-6ABD8E4B694F}"/>
                  </a:ext>
                </a:extLst>
              </p:cNvPr>
              <p:cNvSpPr/>
              <p:nvPr/>
            </p:nvSpPr>
            <p:spPr bwMode="auto">
              <a:xfrm>
                <a:off x="2360" y="1717"/>
                <a:ext cx="136" cy="34"/>
              </a:xfrm>
              <a:custGeom>
                <a:avLst/>
                <a:gdLst>
                  <a:gd name="T0" fmla="*/ 2 w 71"/>
                  <a:gd name="T1" fmla="*/ 0 h 18"/>
                  <a:gd name="T2" fmla="*/ 27 w 71"/>
                  <a:gd name="T3" fmla="*/ 0 h 18"/>
                  <a:gd name="T4" fmla="*/ 24 w 71"/>
                  <a:gd name="T5" fmla="*/ 4 h 18"/>
                  <a:gd name="T6" fmla="*/ 22 w 71"/>
                  <a:gd name="T7" fmla="*/ 18 h 18"/>
                  <a:gd name="T8" fmla="*/ 0 w 71"/>
                  <a:gd name="T9" fmla="*/ 18 h 18"/>
                  <a:gd name="T10" fmla="*/ 1 w 71"/>
                  <a:gd name="T11" fmla="*/ 11 h 18"/>
                  <a:gd name="T12" fmla="*/ 2 w 71"/>
                  <a:gd name="T13" fmla="*/ 0 h 18"/>
                  <a:gd name="T14" fmla="*/ 46 w 71"/>
                  <a:gd name="T15" fmla="*/ 0 h 18"/>
                  <a:gd name="T16" fmla="*/ 69 w 71"/>
                  <a:gd name="T17" fmla="*/ 0 h 18"/>
                  <a:gd name="T18" fmla="*/ 69 w 71"/>
                  <a:gd name="T19" fmla="*/ 8 h 18"/>
                  <a:gd name="T20" fmla="*/ 71 w 71"/>
                  <a:gd name="T21" fmla="*/ 18 h 18"/>
                  <a:gd name="T22" fmla="*/ 50 w 71"/>
                  <a:gd name="T23" fmla="*/ 18 h 18"/>
                  <a:gd name="T24" fmla="*/ 47 w 71"/>
                  <a:gd name="T25" fmla="*/ 4 h 18"/>
                  <a:gd name="T26" fmla="*/ 46 w 71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1" h="18">
                    <a:moveTo>
                      <a:pt x="2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6" y="1"/>
                      <a:pt x="25" y="3"/>
                      <a:pt x="24" y="4"/>
                    </a:cubicBezTo>
                    <a:cubicBezTo>
                      <a:pt x="22" y="6"/>
                      <a:pt x="22" y="11"/>
                      <a:pt x="2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5"/>
                      <a:pt x="1" y="13"/>
                      <a:pt x="1" y="11"/>
                    </a:cubicBezTo>
                    <a:cubicBezTo>
                      <a:pt x="2" y="7"/>
                      <a:pt x="2" y="3"/>
                      <a:pt x="2" y="0"/>
                    </a:cubicBezTo>
                    <a:close/>
                    <a:moveTo>
                      <a:pt x="46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2"/>
                      <a:pt x="69" y="5"/>
                      <a:pt x="69" y="8"/>
                    </a:cubicBezTo>
                    <a:cubicBezTo>
                      <a:pt x="69" y="10"/>
                      <a:pt x="70" y="13"/>
                      <a:pt x="71" y="18"/>
                    </a:cubicBezTo>
                    <a:cubicBezTo>
                      <a:pt x="50" y="18"/>
                      <a:pt x="50" y="18"/>
                      <a:pt x="50" y="18"/>
                    </a:cubicBezTo>
                    <a:cubicBezTo>
                      <a:pt x="49" y="12"/>
                      <a:pt x="48" y="8"/>
                      <a:pt x="47" y="4"/>
                    </a:cubicBezTo>
                    <a:cubicBezTo>
                      <a:pt x="47" y="2"/>
                      <a:pt x="46" y="1"/>
                      <a:pt x="4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72" name="išḷïḑé">
                <a:extLst>
                  <a:ext uri="{FF2B5EF4-FFF2-40B4-BE49-F238E27FC236}">
                    <a16:creationId xmlns:a16="http://schemas.microsoft.com/office/drawing/2014/main" id="{96DC02AA-1125-B17F-89F4-38FBCED4AB7E}"/>
                  </a:ext>
                </a:extLst>
              </p:cNvPr>
              <p:cNvSpPr/>
              <p:nvPr/>
            </p:nvSpPr>
            <p:spPr bwMode="auto">
              <a:xfrm>
                <a:off x="2358" y="1719"/>
                <a:ext cx="138" cy="34"/>
              </a:xfrm>
              <a:custGeom>
                <a:avLst/>
                <a:gdLst>
                  <a:gd name="T0" fmla="*/ 3 w 72"/>
                  <a:gd name="T1" fmla="*/ 0 h 18"/>
                  <a:gd name="T2" fmla="*/ 27 w 72"/>
                  <a:gd name="T3" fmla="*/ 0 h 18"/>
                  <a:gd name="T4" fmla="*/ 25 w 72"/>
                  <a:gd name="T5" fmla="*/ 3 h 18"/>
                  <a:gd name="T6" fmla="*/ 23 w 72"/>
                  <a:gd name="T7" fmla="*/ 18 h 18"/>
                  <a:gd name="T8" fmla="*/ 0 w 72"/>
                  <a:gd name="T9" fmla="*/ 18 h 18"/>
                  <a:gd name="T10" fmla="*/ 2 w 72"/>
                  <a:gd name="T11" fmla="*/ 10 h 18"/>
                  <a:gd name="T12" fmla="*/ 3 w 72"/>
                  <a:gd name="T13" fmla="*/ 0 h 18"/>
                  <a:gd name="T14" fmla="*/ 47 w 72"/>
                  <a:gd name="T15" fmla="*/ 0 h 18"/>
                  <a:gd name="T16" fmla="*/ 70 w 72"/>
                  <a:gd name="T17" fmla="*/ 0 h 18"/>
                  <a:gd name="T18" fmla="*/ 70 w 72"/>
                  <a:gd name="T19" fmla="*/ 7 h 18"/>
                  <a:gd name="T20" fmla="*/ 72 w 72"/>
                  <a:gd name="T21" fmla="*/ 18 h 18"/>
                  <a:gd name="T22" fmla="*/ 51 w 72"/>
                  <a:gd name="T23" fmla="*/ 18 h 18"/>
                  <a:gd name="T24" fmla="*/ 48 w 72"/>
                  <a:gd name="T25" fmla="*/ 3 h 18"/>
                  <a:gd name="T26" fmla="*/ 47 w 72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2" h="18">
                    <a:moveTo>
                      <a:pt x="3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6" y="1"/>
                      <a:pt x="25" y="2"/>
                      <a:pt x="25" y="3"/>
                    </a:cubicBezTo>
                    <a:cubicBezTo>
                      <a:pt x="23" y="5"/>
                      <a:pt x="23" y="10"/>
                      <a:pt x="23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5"/>
                      <a:pt x="2" y="12"/>
                      <a:pt x="2" y="10"/>
                    </a:cubicBezTo>
                    <a:cubicBezTo>
                      <a:pt x="3" y="7"/>
                      <a:pt x="3" y="3"/>
                      <a:pt x="3" y="0"/>
                    </a:cubicBezTo>
                    <a:close/>
                    <a:moveTo>
                      <a:pt x="47" y="0"/>
                    </a:moveTo>
                    <a:cubicBezTo>
                      <a:pt x="70" y="0"/>
                      <a:pt x="70" y="0"/>
                      <a:pt x="70" y="0"/>
                    </a:cubicBezTo>
                    <a:cubicBezTo>
                      <a:pt x="70" y="2"/>
                      <a:pt x="70" y="4"/>
                      <a:pt x="70" y="7"/>
                    </a:cubicBezTo>
                    <a:cubicBezTo>
                      <a:pt x="70" y="9"/>
                      <a:pt x="71" y="13"/>
                      <a:pt x="72" y="18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50" y="12"/>
                      <a:pt x="49" y="7"/>
                      <a:pt x="48" y="3"/>
                    </a:cubicBezTo>
                    <a:cubicBezTo>
                      <a:pt x="48" y="2"/>
                      <a:pt x="47" y="1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73" name="îşľiḋè">
                <a:extLst>
                  <a:ext uri="{FF2B5EF4-FFF2-40B4-BE49-F238E27FC236}">
                    <a16:creationId xmlns:a16="http://schemas.microsoft.com/office/drawing/2014/main" id="{22A5FC48-8DB7-596B-36A3-FE1EAC3C283B}"/>
                  </a:ext>
                </a:extLst>
              </p:cNvPr>
              <p:cNvSpPr/>
              <p:nvPr/>
            </p:nvSpPr>
            <p:spPr bwMode="auto">
              <a:xfrm>
                <a:off x="2358" y="1720"/>
                <a:ext cx="138" cy="35"/>
              </a:xfrm>
              <a:custGeom>
                <a:avLst/>
                <a:gdLst>
                  <a:gd name="T0" fmla="*/ 3 w 72"/>
                  <a:gd name="T1" fmla="*/ 0 h 18"/>
                  <a:gd name="T2" fmla="*/ 26 w 72"/>
                  <a:gd name="T3" fmla="*/ 0 h 18"/>
                  <a:gd name="T4" fmla="*/ 25 w 72"/>
                  <a:gd name="T5" fmla="*/ 2 h 18"/>
                  <a:gd name="T6" fmla="*/ 23 w 72"/>
                  <a:gd name="T7" fmla="*/ 18 h 18"/>
                  <a:gd name="T8" fmla="*/ 0 w 72"/>
                  <a:gd name="T9" fmla="*/ 18 h 18"/>
                  <a:gd name="T10" fmla="*/ 2 w 72"/>
                  <a:gd name="T11" fmla="*/ 9 h 18"/>
                  <a:gd name="T12" fmla="*/ 3 w 72"/>
                  <a:gd name="T13" fmla="*/ 0 h 18"/>
                  <a:gd name="T14" fmla="*/ 48 w 72"/>
                  <a:gd name="T15" fmla="*/ 0 h 18"/>
                  <a:gd name="T16" fmla="*/ 70 w 72"/>
                  <a:gd name="T17" fmla="*/ 0 h 18"/>
                  <a:gd name="T18" fmla="*/ 70 w 72"/>
                  <a:gd name="T19" fmla="*/ 6 h 18"/>
                  <a:gd name="T20" fmla="*/ 72 w 72"/>
                  <a:gd name="T21" fmla="*/ 18 h 18"/>
                  <a:gd name="T22" fmla="*/ 51 w 72"/>
                  <a:gd name="T23" fmla="*/ 18 h 18"/>
                  <a:gd name="T24" fmla="*/ 48 w 72"/>
                  <a:gd name="T25" fmla="*/ 2 h 18"/>
                  <a:gd name="T26" fmla="*/ 48 w 72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2" h="18">
                    <a:moveTo>
                      <a:pt x="3" y="0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26" y="1"/>
                      <a:pt x="25" y="2"/>
                      <a:pt x="25" y="2"/>
                    </a:cubicBezTo>
                    <a:cubicBezTo>
                      <a:pt x="23" y="4"/>
                      <a:pt x="23" y="10"/>
                      <a:pt x="23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5"/>
                      <a:pt x="2" y="11"/>
                      <a:pt x="2" y="9"/>
                    </a:cubicBezTo>
                    <a:cubicBezTo>
                      <a:pt x="3" y="6"/>
                      <a:pt x="3" y="3"/>
                      <a:pt x="3" y="0"/>
                    </a:cubicBezTo>
                    <a:close/>
                    <a:moveTo>
                      <a:pt x="48" y="0"/>
                    </a:moveTo>
                    <a:cubicBezTo>
                      <a:pt x="70" y="0"/>
                      <a:pt x="70" y="0"/>
                      <a:pt x="70" y="0"/>
                    </a:cubicBezTo>
                    <a:cubicBezTo>
                      <a:pt x="70" y="2"/>
                      <a:pt x="70" y="4"/>
                      <a:pt x="70" y="6"/>
                    </a:cubicBezTo>
                    <a:cubicBezTo>
                      <a:pt x="70" y="8"/>
                      <a:pt x="71" y="13"/>
                      <a:pt x="72" y="18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50" y="11"/>
                      <a:pt x="49" y="6"/>
                      <a:pt x="48" y="2"/>
                    </a:cubicBezTo>
                    <a:cubicBezTo>
                      <a:pt x="48" y="1"/>
                      <a:pt x="48" y="1"/>
                      <a:pt x="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74" name="íṧliḑè">
                <a:extLst>
                  <a:ext uri="{FF2B5EF4-FFF2-40B4-BE49-F238E27FC236}">
                    <a16:creationId xmlns:a16="http://schemas.microsoft.com/office/drawing/2014/main" id="{B8F51315-4B19-D0A2-CBAF-FF314D693C39}"/>
                  </a:ext>
                </a:extLst>
              </p:cNvPr>
              <p:cNvSpPr/>
              <p:nvPr/>
            </p:nvSpPr>
            <p:spPr bwMode="auto">
              <a:xfrm>
                <a:off x="2358" y="1722"/>
                <a:ext cx="140" cy="37"/>
              </a:xfrm>
              <a:custGeom>
                <a:avLst/>
                <a:gdLst>
                  <a:gd name="T0" fmla="*/ 3 w 73"/>
                  <a:gd name="T1" fmla="*/ 0 h 19"/>
                  <a:gd name="T2" fmla="*/ 25 w 73"/>
                  <a:gd name="T3" fmla="*/ 0 h 19"/>
                  <a:gd name="T4" fmla="*/ 25 w 73"/>
                  <a:gd name="T5" fmla="*/ 1 h 19"/>
                  <a:gd name="T6" fmla="*/ 23 w 73"/>
                  <a:gd name="T7" fmla="*/ 19 h 19"/>
                  <a:gd name="T8" fmla="*/ 0 w 73"/>
                  <a:gd name="T9" fmla="*/ 19 h 19"/>
                  <a:gd name="T10" fmla="*/ 2 w 73"/>
                  <a:gd name="T11" fmla="*/ 8 h 19"/>
                  <a:gd name="T12" fmla="*/ 3 w 73"/>
                  <a:gd name="T13" fmla="*/ 0 h 19"/>
                  <a:gd name="T14" fmla="*/ 48 w 73"/>
                  <a:gd name="T15" fmla="*/ 0 h 19"/>
                  <a:gd name="T16" fmla="*/ 70 w 73"/>
                  <a:gd name="T17" fmla="*/ 0 h 19"/>
                  <a:gd name="T18" fmla="*/ 70 w 73"/>
                  <a:gd name="T19" fmla="*/ 5 h 19"/>
                  <a:gd name="T20" fmla="*/ 73 w 73"/>
                  <a:gd name="T21" fmla="*/ 19 h 19"/>
                  <a:gd name="T22" fmla="*/ 51 w 73"/>
                  <a:gd name="T23" fmla="*/ 19 h 19"/>
                  <a:gd name="T24" fmla="*/ 48 w 73"/>
                  <a:gd name="T25" fmla="*/ 1 h 19"/>
                  <a:gd name="T26" fmla="*/ 48 w 73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19">
                    <a:moveTo>
                      <a:pt x="3" y="0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3" y="3"/>
                      <a:pt x="23" y="10"/>
                      <a:pt x="23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" y="14"/>
                      <a:pt x="2" y="11"/>
                      <a:pt x="2" y="8"/>
                    </a:cubicBezTo>
                    <a:cubicBezTo>
                      <a:pt x="3" y="6"/>
                      <a:pt x="3" y="3"/>
                      <a:pt x="3" y="0"/>
                    </a:cubicBezTo>
                    <a:close/>
                    <a:moveTo>
                      <a:pt x="48" y="0"/>
                    </a:moveTo>
                    <a:cubicBezTo>
                      <a:pt x="70" y="0"/>
                      <a:pt x="70" y="0"/>
                      <a:pt x="70" y="0"/>
                    </a:cubicBezTo>
                    <a:cubicBezTo>
                      <a:pt x="70" y="2"/>
                      <a:pt x="70" y="3"/>
                      <a:pt x="70" y="5"/>
                    </a:cubicBezTo>
                    <a:cubicBezTo>
                      <a:pt x="70" y="7"/>
                      <a:pt x="71" y="12"/>
                      <a:pt x="73" y="19"/>
                    </a:cubicBezTo>
                    <a:cubicBezTo>
                      <a:pt x="51" y="19"/>
                      <a:pt x="51" y="19"/>
                      <a:pt x="51" y="19"/>
                    </a:cubicBezTo>
                    <a:cubicBezTo>
                      <a:pt x="51" y="11"/>
                      <a:pt x="49" y="6"/>
                      <a:pt x="48" y="1"/>
                    </a:cubicBezTo>
                    <a:lnTo>
                      <a:pt x="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75" name="îśḷídê">
                <a:extLst>
                  <a:ext uri="{FF2B5EF4-FFF2-40B4-BE49-F238E27FC236}">
                    <a16:creationId xmlns:a16="http://schemas.microsoft.com/office/drawing/2014/main" id="{70EA2FC7-67B5-5BDA-50CF-B272F6D2D895}"/>
                  </a:ext>
                </a:extLst>
              </p:cNvPr>
              <p:cNvSpPr/>
              <p:nvPr/>
            </p:nvSpPr>
            <p:spPr bwMode="auto">
              <a:xfrm>
                <a:off x="134" y="1144"/>
                <a:ext cx="130" cy="35"/>
              </a:xfrm>
              <a:custGeom>
                <a:avLst/>
                <a:gdLst>
                  <a:gd name="T0" fmla="*/ 45 w 68"/>
                  <a:gd name="T1" fmla="*/ 0 h 18"/>
                  <a:gd name="T2" fmla="*/ 0 w 68"/>
                  <a:gd name="T3" fmla="*/ 0 h 18"/>
                  <a:gd name="T4" fmla="*/ 1 w 68"/>
                  <a:gd name="T5" fmla="*/ 6 h 18"/>
                  <a:gd name="T6" fmla="*/ 0 w 68"/>
                  <a:gd name="T7" fmla="*/ 18 h 18"/>
                  <a:gd name="T8" fmla="*/ 46 w 68"/>
                  <a:gd name="T9" fmla="*/ 18 h 18"/>
                  <a:gd name="T10" fmla="*/ 46 w 68"/>
                  <a:gd name="T11" fmla="*/ 18 h 18"/>
                  <a:gd name="T12" fmla="*/ 51 w 68"/>
                  <a:gd name="T13" fmla="*/ 15 h 18"/>
                  <a:gd name="T14" fmla="*/ 62 w 68"/>
                  <a:gd name="T15" fmla="*/ 14 h 18"/>
                  <a:gd name="T16" fmla="*/ 68 w 68"/>
                  <a:gd name="T17" fmla="*/ 9 h 18"/>
                  <a:gd name="T18" fmla="*/ 53 w 68"/>
                  <a:gd name="T19" fmla="*/ 5 h 18"/>
                  <a:gd name="T20" fmla="*/ 36 w 68"/>
                  <a:gd name="T21" fmla="*/ 7 h 18"/>
                  <a:gd name="T22" fmla="*/ 35 w 68"/>
                  <a:gd name="T23" fmla="*/ 5 h 18"/>
                  <a:gd name="T24" fmla="*/ 41 w 68"/>
                  <a:gd name="T25" fmla="*/ 2 h 18"/>
                  <a:gd name="T26" fmla="*/ 45 w 68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8" h="18">
                    <a:moveTo>
                      <a:pt x="4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4"/>
                      <a:pt x="1" y="6"/>
                    </a:cubicBezTo>
                    <a:cubicBezTo>
                      <a:pt x="1" y="8"/>
                      <a:pt x="1" y="12"/>
                      <a:pt x="0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8"/>
                      <a:pt x="49" y="17"/>
                      <a:pt x="51" y="15"/>
                    </a:cubicBezTo>
                    <a:cubicBezTo>
                      <a:pt x="54" y="14"/>
                      <a:pt x="58" y="14"/>
                      <a:pt x="62" y="14"/>
                    </a:cubicBezTo>
                    <a:cubicBezTo>
                      <a:pt x="67" y="14"/>
                      <a:pt x="68" y="10"/>
                      <a:pt x="68" y="9"/>
                    </a:cubicBezTo>
                    <a:cubicBezTo>
                      <a:pt x="67" y="7"/>
                      <a:pt x="61" y="6"/>
                      <a:pt x="53" y="5"/>
                    </a:cubicBezTo>
                    <a:cubicBezTo>
                      <a:pt x="44" y="5"/>
                      <a:pt x="36" y="7"/>
                      <a:pt x="36" y="7"/>
                    </a:cubicBezTo>
                    <a:cubicBezTo>
                      <a:pt x="36" y="7"/>
                      <a:pt x="33" y="6"/>
                      <a:pt x="35" y="5"/>
                    </a:cubicBezTo>
                    <a:cubicBezTo>
                      <a:pt x="36" y="4"/>
                      <a:pt x="38" y="2"/>
                      <a:pt x="41" y="2"/>
                    </a:cubicBezTo>
                    <a:cubicBezTo>
                      <a:pt x="43" y="2"/>
                      <a:pt x="44" y="1"/>
                      <a:pt x="4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76" name="îṣḻiḋê">
                <a:extLst>
                  <a:ext uri="{FF2B5EF4-FFF2-40B4-BE49-F238E27FC236}">
                    <a16:creationId xmlns:a16="http://schemas.microsoft.com/office/drawing/2014/main" id="{95439FC6-B76F-8A26-F6CE-14F1A51D0198}"/>
                  </a:ext>
                </a:extLst>
              </p:cNvPr>
              <p:cNvSpPr/>
              <p:nvPr/>
            </p:nvSpPr>
            <p:spPr bwMode="auto">
              <a:xfrm>
                <a:off x="134" y="1146"/>
                <a:ext cx="130" cy="35"/>
              </a:xfrm>
              <a:custGeom>
                <a:avLst/>
                <a:gdLst>
                  <a:gd name="T0" fmla="*/ 44 w 68"/>
                  <a:gd name="T1" fmla="*/ 0 h 18"/>
                  <a:gd name="T2" fmla="*/ 0 w 68"/>
                  <a:gd name="T3" fmla="*/ 0 h 18"/>
                  <a:gd name="T4" fmla="*/ 1 w 68"/>
                  <a:gd name="T5" fmla="*/ 5 h 18"/>
                  <a:gd name="T6" fmla="*/ 0 w 68"/>
                  <a:gd name="T7" fmla="*/ 18 h 18"/>
                  <a:gd name="T8" fmla="*/ 46 w 68"/>
                  <a:gd name="T9" fmla="*/ 18 h 18"/>
                  <a:gd name="T10" fmla="*/ 46 w 68"/>
                  <a:gd name="T11" fmla="*/ 17 h 18"/>
                  <a:gd name="T12" fmla="*/ 51 w 68"/>
                  <a:gd name="T13" fmla="*/ 14 h 18"/>
                  <a:gd name="T14" fmla="*/ 62 w 68"/>
                  <a:gd name="T15" fmla="*/ 13 h 18"/>
                  <a:gd name="T16" fmla="*/ 68 w 68"/>
                  <a:gd name="T17" fmla="*/ 8 h 18"/>
                  <a:gd name="T18" fmla="*/ 53 w 68"/>
                  <a:gd name="T19" fmla="*/ 4 h 18"/>
                  <a:gd name="T20" fmla="*/ 36 w 68"/>
                  <a:gd name="T21" fmla="*/ 6 h 18"/>
                  <a:gd name="T22" fmla="*/ 35 w 68"/>
                  <a:gd name="T23" fmla="*/ 4 h 18"/>
                  <a:gd name="T24" fmla="*/ 41 w 68"/>
                  <a:gd name="T25" fmla="*/ 1 h 18"/>
                  <a:gd name="T26" fmla="*/ 44 w 68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8" h="18">
                    <a:moveTo>
                      <a:pt x="4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4"/>
                      <a:pt x="1" y="5"/>
                    </a:cubicBezTo>
                    <a:cubicBezTo>
                      <a:pt x="1" y="7"/>
                      <a:pt x="1" y="12"/>
                      <a:pt x="0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8"/>
                      <a:pt x="46" y="17"/>
                      <a:pt x="46" y="17"/>
                    </a:cubicBezTo>
                    <a:cubicBezTo>
                      <a:pt x="46" y="17"/>
                      <a:pt x="49" y="16"/>
                      <a:pt x="51" y="14"/>
                    </a:cubicBezTo>
                    <a:cubicBezTo>
                      <a:pt x="54" y="13"/>
                      <a:pt x="58" y="13"/>
                      <a:pt x="62" y="13"/>
                    </a:cubicBezTo>
                    <a:cubicBezTo>
                      <a:pt x="67" y="13"/>
                      <a:pt x="68" y="9"/>
                      <a:pt x="68" y="8"/>
                    </a:cubicBezTo>
                    <a:cubicBezTo>
                      <a:pt x="67" y="6"/>
                      <a:pt x="61" y="5"/>
                      <a:pt x="53" y="4"/>
                    </a:cubicBezTo>
                    <a:cubicBezTo>
                      <a:pt x="44" y="4"/>
                      <a:pt x="36" y="6"/>
                      <a:pt x="36" y="6"/>
                    </a:cubicBezTo>
                    <a:cubicBezTo>
                      <a:pt x="36" y="6"/>
                      <a:pt x="33" y="5"/>
                      <a:pt x="35" y="4"/>
                    </a:cubicBezTo>
                    <a:cubicBezTo>
                      <a:pt x="36" y="3"/>
                      <a:pt x="38" y="1"/>
                      <a:pt x="41" y="1"/>
                    </a:cubicBezTo>
                    <a:cubicBezTo>
                      <a:pt x="42" y="1"/>
                      <a:pt x="43" y="1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77" name="îṩḷîḓé">
                <a:extLst>
                  <a:ext uri="{FF2B5EF4-FFF2-40B4-BE49-F238E27FC236}">
                    <a16:creationId xmlns:a16="http://schemas.microsoft.com/office/drawing/2014/main" id="{853041E7-0FD4-D070-5275-019D473FBCF8}"/>
                  </a:ext>
                </a:extLst>
              </p:cNvPr>
              <p:cNvSpPr/>
              <p:nvPr/>
            </p:nvSpPr>
            <p:spPr bwMode="auto">
              <a:xfrm>
                <a:off x="134" y="1148"/>
                <a:ext cx="130" cy="36"/>
              </a:xfrm>
              <a:custGeom>
                <a:avLst/>
                <a:gdLst>
                  <a:gd name="T0" fmla="*/ 38 w 68"/>
                  <a:gd name="T1" fmla="*/ 0 h 19"/>
                  <a:gd name="T2" fmla="*/ 0 w 68"/>
                  <a:gd name="T3" fmla="*/ 0 h 19"/>
                  <a:gd name="T4" fmla="*/ 1 w 68"/>
                  <a:gd name="T5" fmla="*/ 4 h 19"/>
                  <a:gd name="T6" fmla="*/ 0 w 68"/>
                  <a:gd name="T7" fmla="*/ 19 h 19"/>
                  <a:gd name="T8" fmla="*/ 46 w 68"/>
                  <a:gd name="T9" fmla="*/ 19 h 19"/>
                  <a:gd name="T10" fmla="*/ 46 w 68"/>
                  <a:gd name="T11" fmla="*/ 16 h 19"/>
                  <a:gd name="T12" fmla="*/ 51 w 68"/>
                  <a:gd name="T13" fmla="*/ 13 h 19"/>
                  <a:gd name="T14" fmla="*/ 62 w 68"/>
                  <a:gd name="T15" fmla="*/ 12 h 19"/>
                  <a:gd name="T16" fmla="*/ 68 w 68"/>
                  <a:gd name="T17" fmla="*/ 7 h 19"/>
                  <a:gd name="T18" fmla="*/ 53 w 68"/>
                  <a:gd name="T19" fmla="*/ 3 h 19"/>
                  <a:gd name="T20" fmla="*/ 36 w 68"/>
                  <a:gd name="T21" fmla="*/ 5 h 19"/>
                  <a:gd name="T22" fmla="*/ 35 w 68"/>
                  <a:gd name="T23" fmla="*/ 3 h 19"/>
                  <a:gd name="T24" fmla="*/ 38 w 68"/>
                  <a:gd name="T2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8" h="19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6"/>
                      <a:pt x="0" y="11"/>
                      <a:pt x="0" y="19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6" y="17"/>
                      <a:pt x="46" y="16"/>
                      <a:pt x="46" y="16"/>
                    </a:cubicBezTo>
                    <a:cubicBezTo>
                      <a:pt x="46" y="16"/>
                      <a:pt x="49" y="15"/>
                      <a:pt x="51" y="13"/>
                    </a:cubicBezTo>
                    <a:cubicBezTo>
                      <a:pt x="54" y="12"/>
                      <a:pt x="58" y="12"/>
                      <a:pt x="62" y="12"/>
                    </a:cubicBezTo>
                    <a:cubicBezTo>
                      <a:pt x="67" y="12"/>
                      <a:pt x="68" y="8"/>
                      <a:pt x="68" y="7"/>
                    </a:cubicBezTo>
                    <a:cubicBezTo>
                      <a:pt x="67" y="5"/>
                      <a:pt x="61" y="4"/>
                      <a:pt x="53" y="3"/>
                    </a:cubicBezTo>
                    <a:cubicBezTo>
                      <a:pt x="44" y="3"/>
                      <a:pt x="36" y="5"/>
                      <a:pt x="36" y="5"/>
                    </a:cubicBezTo>
                    <a:cubicBezTo>
                      <a:pt x="36" y="5"/>
                      <a:pt x="33" y="4"/>
                      <a:pt x="35" y="3"/>
                    </a:cubicBezTo>
                    <a:cubicBezTo>
                      <a:pt x="36" y="2"/>
                      <a:pt x="36" y="1"/>
                      <a:pt x="3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78" name="iśḻïḓé">
                <a:extLst>
                  <a:ext uri="{FF2B5EF4-FFF2-40B4-BE49-F238E27FC236}">
                    <a16:creationId xmlns:a16="http://schemas.microsoft.com/office/drawing/2014/main" id="{303DB2BB-6E41-33EB-EBB3-7A5AF814D51D}"/>
                  </a:ext>
                </a:extLst>
              </p:cNvPr>
              <p:cNvSpPr/>
              <p:nvPr/>
            </p:nvSpPr>
            <p:spPr bwMode="auto">
              <a:xfrm>
                <a:off x="134" y="1152"/>
                <a:ext cx="130" cy="34"/>
              </a:xfrm>
              <a:custGeom>
                <a:avLst/>
                <a:gdLst>
                  <a:gd name="T0" fmla="*/ 36 w 68"/>
                  <a:gd name="T1" fmla="*/ 0 h 18"/>
                  <a:gd name="T2" fmla="*/ 1 w 68"/>
                  <a:gd name="T3" fmla="*/ 0 h 18"/>
                  <a:gd name="T4" fmla="*/ 1 w 68"/>
                  <a:gd name="T5" fmla="*/ 2 h 18"/>
                  <a:gd name="T6" fmla="*/ 0 w 68"/>
                  <a:gd name="T7" fmla="*/ 18 h 18"/>
                  <a:gd name="T8" fmla="*/ 46 w 68"/>
                  <a:gd name="T9" fmla="*/ 18 h 18"/>
                  <a:gd name="T10" fmla="*/ 46 w 68"/>
                  <a:gd name="T11" fmla="*/ 14 h 18"/>
                  <a:gd name="T12" fmla="*/ 51 w 68"/>
                  <a:gd name="T13" fmla="*/ 11 h 18"/>
                  <a:gd name="T14" fmla="*/ 62 w 68"/>
                  <a:gd name="T15" fmla="*/ 10 h 18"/>
                  <a:gd name="T16" fmla="*/ 68 w 68"/>
                  <a:gd name="T17" fmla="*/ 5 h 18"/>
                  <a:gd name="T18" fmla="*/ 53 w 68"/>
                  <a:gd name="T19" fmla="*/ 1 h 18"/>
                  <a:gd name="T20" fmla="*/ 36 w 68"/>
                  <a:gd name="T21" fmla="*/ 3 h 18"/>
                  <a:gd name="T22" fmla="*/ 35 w 68"/>
                  <a:gd name="T23" fmla="*/ 1 h 18"/>
                  <a:gd name="T24" fmla="*/ 36 w 68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8" h="18">
                    <a:moveTo>
                      <a:pt x="3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4"/>
                      <a:pt x="0" y="10"/>
                      <a:pt x="0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6"/>
                      <a:pt x="46" y="14"/>
                      <a:pt x="46" y="14"/>
                    </a:cubicBezTo>
                    <a:cubicBezTo>
                      <a:pt x="46" y="14"/>
                      <a:pt x="49" y="13"/>
                      <a:pt x="51" y="11"/>
                    </a:cubicBezTo>
                    <a:cubicBezTo>
                      <a:pt x="54" y="10"/>
                      <a:pt x="58" y="10"/>
                      <a:pt x="62" y="10"/>
                    </a:cubicBezTo>
                    <a:cubicBezTo>
                      <a:pt x="67" y="10"/>
                      <a:pt x="68" y="6"/>
                      <a:pt x="68" y="5"/>
                    </a:cubicBezTo>
                    <a:cubicBezTo>
                      <a:pt x="67" y="3"/>
                      <a:pt x="61" y="2"/>
                      <a:pt x="53" y="1"/>
                    </a:cubicBezTo>
                    <a:cubicBezTo>
                      <a:pt x="44" y="1"/>
                      <a:pt x="36" y="3"/>
                      <a:pt x="36" y="3"/>
                    </a:cubicBezTo>
                    <a:cubicBezTo>
                      <a:pt x="36" y="3"/>
                      <a:pt x="33" y="2"/>
                      <a:pt x="35" y="1"/>
                    </a:cubicBezTo>
                    <a:cubicBezTo>
                      <a:pt x="35" y="0"/>
                      <a:pt x="35" y="0"/>
                      <a:pt x="3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79" name="îś1iḑê">
                <a:extLst>
                  <a:ext uri="{FF2B5EF4-FFF2-40B4-BE49-F238E27FC236}">
                    <a16:creationId xmlns:a16="http://schemas.microsoft.com/office/drawing/2014/main" id="{EDFE672F-DB89-C384-BC4B-6F59AEC2926A}"/>
                  </a:ext>
                </a:extLst>
              </p:cNvPr>
              <p:cNvSpPr/>
              <p:nvPr/>
            </p:nvSpPr>
            <p:spPr bwMode="auto">
              <a:xfrm>
                <a:off x="134" y="1154"/>
                <a:ext cx="130" cy="34"/>
              </a:xfrm>
              <a:custGeom>
                <a:avLst/>
                <a:gdLst>
                  <a:gd name="T0" fmla="*/ 34 w 68"/>
                  <a:gd name="T1" fmla="*/ 0 h 18"/>
                  <a:gd name="T2" fmla="*/ 1 w 68"/>
                  <a:gd name="T3" fmla="*/ 0 h 18"/>
                  <a:gd name="T4" fmla="*/ 1 w 68"/>
                  <a:gd name="T5" fmla="*/ 1 h 18"/>
                  <a:gd name="T6" fmla="*/ 0 w 68"/>
                  <a:gd name="T7" fmla="*/ 18 h 18"/>
                  <a:gd name="T8" fmla="*/ 46 w 68"/>
                  <a:gd name="T9" fmla="*/ 18 h 18"/>
                  <a:gd name="T10" fmla="*/ 46 w 68"/>
                  <a:gd name="T11" fmla="*/ 13 h 18"/>
                  <a:gd name="T12" fmla="*/ 51 w 68"/>
                  <a:gd name="T13" fmla="*/ 10 h 18"/>
                  <a:gd name="T14" fmla="*/ 62 w 68"/>
                  <a:gd name="T15" fmla="*/ 9 h 18"/>
                  <a:gd name="T16" fmla="*/ 68 w 68"/>
                  <a:gd name="T17" fmla="*/ 4 h 18"/>
                  <a:gd name="T18" fmla="*/ 53 w 68"/>
                  <a:gd name="T19" fmla="*/ 0 h 18"/>
                  <a:gd name="T20" fmla="*/ 36 w 68"/>
                  <a:gd name="T21" fmla="*/ 2 h 18"/>
                  <a:gd name="T22" fmla="*/ 34 w 68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8">
                    <a:moveTo>
                      <a:pt x="34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3"/>
                      <a:pt x="0" y="10"/>
                      <a:pt x="0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5"/>
                      <a:pt x="46" y="13"/>
                      <a:pt x="46" y="13"/>
                    </a:cubicBezTo>
                    <a:cubicBezTo>
                      <a:pt x="46" y="13"/>
                      <a:pt x="49" y="12"/>
                      <a:pt x="51" y="10"/>
                    </a:cubicBezTo>
                    <a:cubicBezTo>
                      <a:pt x="54" y="9"/>
                      <a:pt x="58" y="9"/>
                      <a:pt x="62" y="9"/>
                    </a:cubicBezTo>
                    <a:cubicBezTo>
                      <a:pt x="67" y="9"/>
                      <a:pt x="68" y="5"/>
                      <a:pt x="68" y="4"/>
                    </a:cubicBezTo>
                    <a:cubicBezTo>
                      <a:pt x="67" y="2"/>
                      <a:pt x="61" y="1"/>
                      <a:pt x="53" y="0"/>
                    </a:cubicBezTo>
                    <a:cubicBezTo>
                      <a:pt x="44" y="0"/>
                      <a:pt x="36" y="2"/>
                      <a:pt x="36" y="2"/>
                    </a:cubicBezTo>
                    <a:cubicBezTo>
                      <a:pt x="36" y="2"/>
                      <a:pt x="34" y="1"/>
                      <a:pt x="3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80" name="îsḷîdé">
                <a:extLst>
                  <a:ext uri="{FF2B5EF4-FFF2-40B4-BE49-F238E27FC236}">
                    <a16:creationId xmlns:a16="http://schemas.microsoft.com/office/drawing/2014/main" id="{F1778096-A345-EF24-2ACC-4A6FD789E6B1}"/>
                  </a:ext>
                </a:extLst>
              </p:cNvPr>
              <p:cNvSpPr/>
              <p:nvPr/>
            </p:nvSpPr>
            <p:spPr bwMode="auto">
              <a:xfrm>
                <a:off x="134" y="1156"/>
                <a:ext cx="130" cy="36"/>
              </a:xfrm>
              <a:custGeom>
                <a:avLst/>
                <a:gdLst>
                  <a:gd name="T0" fmla="*/ 60 w 68"/>
                  <a:gd name="T1" fmla="*/ 0 h 19"/>
                  <a:gd name="T2" fmla="*/ 39 w 68"/>
                  <a:gd name="T3" fmla="*/ 0 h 19"/>
                  <a:gd name="T4" fmla="*/ 36 w 68"/>
                  <a:gd name="T5" fmla="*/ 1 h 19"/>
                  <a:gd name="T6" fmla="*/ 35 w 68"/>
                  <a:gd name="T7" fmla="*/ 0 h 19"/>
                  <a:gd name="T8" fmla="*/ 1 w 68"/>
                  <a:gd name="T9" fmla="*/ 0 h 19"/>
                  <a:gd name="T10" fmla="*/ 1 w 68"/>
                  <a:gd name="T11" fmla="*/ 0 h 19"/>
                  <a:gd name="T12" fmla="*/ 0 w 68"/>
                  <a:gd name="T13" fmla="*/ 19 h 19"/>
                  <a:gd name="T14" fmla="*/ 45 w 68"/>
                  <a:gd name="T15" fmla="*/ 19 h 19"/>
                  <a:gd name="T16" fmla="*/ 46 w 68"/>
                  <a:gd name="T17" fmla="*/ 12 h 19"/>
                  <a:gd name="T18" fmla="*/ 51 w 68"/>
                  <a:gd name="T19" fmla="*/ 9 h 19"/>
                  <a:gd name="T20" fmla="*/ 62 w 68"/>
                  <a:gd name="T21" fmla="*/ 8 h 19"/>
                  <a:gd name="T22" fmla="*/ 68 w 68"/>
                  <a:gd name="T23" fmla="*/ 3 h 19"/>
                  <a:gd name="T24" fmla="*/ 60 w 68"/>
                  <a:gd name="T2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8" h="19">
                    <a:moveTo>
                      <a:pt x="6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37" y="1"/>
                      <a:pt x="36" y="1"/>
                      <a:pt x="36" y="1"/>
                    </a:cubicBezTo>
                    <a:cubicBezTo>
                      <a:pt x="36" y="1"/>
                      <a:pt x="35" y="1"/>
                      <a:pt x="35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0" y="9"/>
                      <a:pt x="0" y="19"/>
                    </a:cubicBezTo>
                    <a:cubicBezTo>
                      <a:pt x="45" y="19"/>
                      <a:pt x="45" y="19"/>
                      <a:pt x="45" y="19"/>
                    </a:cubicBezTo>
                    <a:cubicBezTo>
                      <a:pt x="46" y="15"/>
                      <a:pt x="46" y="12"/>
                      <a:pt x="46" y="12"/>
                    </a:cubicBezTo>
                    <a:cubicBezTo>
                      <a:pt x="46" y="12"/>
                      <a:pt x="49" y="11"/>
                      <a:pt x="51" y="9"/>
                    </a:cubicBezTo>
                    <a:cubicBezTo>
                      <a:pt x="54" y="8"/>
                      <a:pt x="58" y="8"/>
                      <a:pt x="62" y="8"/>
                    </a:cubicBezTo>
                    <a:cubicBezTo>
                      <a:pt x="67" y="8"/>
                      <a:pt x="68" y="4"/>
                      <a:pt x="68" y="3"/>
                    </a:cubicBezTo>
                    <a:cubicBezTo>
                      <a:pt x="67" y="2"/>
                      <a:pt x="64" y="1"/>
                      <a:pt x="6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81" name="iṥḷïḍe">
                <a:extLst>
                  <a:ext uri="{FF2B5EF4-FFF2-40B4-BE49-F238E27FC236}">
                    <a16:creationId xmlns:a16="http://schemas.microsoft.com/office/drawing/2014/main" id="{5FC3F93C-6402-A5D1-523B-B653392A01DF}"/>
                  </a:ext>
                </a:extLst>
              </p:cNvPr>
              <p:cNvSpPr/>
              <p:nvPr/>
            </p:nvSpPr>
            <p:spPr bwMode="auto">
              <a:xfrm>
                <a:off x="134" y="1160"/>
                <a:ext cx="130" cy="34"/>
              </a:xfrm>
              <a:custGeom>
                <a:avLst/>
                <a:gdLst>
                  <a:gd name="T0" fmla="*/ 65 w 68"/>
                  <a:gd name="T1" fmla="*/ 0 h 18"/>
                  <a:gd name="T2" fmla="*/ 1 w 68"/>
                  <a:gd name="T3" fmla="*/ 0 h 18"/>
                  <a:gd name="T4" fmla="*/ 0 w 68"/>
                  <a:gd name="T5" fmla="*/ 18 h 18"/>
                  <a:gd name="T6" fmla="*/ 45 w 68"/>
                  <a:gd name="T7" fmla="*/ 18 h 18"/>
                  <a:gd name="T8" fmla="*/ 46 w 68"/>
                  <a:gd name="T9" fmla="*/ 10 h 18"/>
                  <a:gd name="T10" fmla="*/ 51 w 68"/>
                  <a:gd name="T11" fmla="*/ 7 h 18"/>
                  <a:gd name="T12" fmla="*/ 62 w 68"/>
                  <a:gd name="T13" fmla="*/ 6 h 18"/>
                  <a:gd name="T14" fmla="*/ 68 w 68"/>
                  <a:gd name="T15" fmla="*/ 1 h 18"/>
                  <a:gd name="T16" fmla="*/ 65 w 68"/>
                  <a:gd name="T1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18">
                    <a:moveTo>
                      <a:pt x="6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0" y="10"/>
                      <a:pt x="0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6" y="13"/>
                      <a:pt x="46" y="10"/>
                      <a:pt x="46" y="10"/>
                    </a:cubicBezTo>
                    <a:cubicBezTo>
                      <a:pt x="46" y="10"/>
                      <a:pt x="49" y="9"/>
                      <a:pt x="51" y="7"/>
                    </a:cubicBezTo>
                    <a:cubicBezTo>
                      <a:pt x="54" y="6"/>
                      <a:pt x="58" y="6"/>
                      <a:pt x="62" y="6"/>
                    </a:cubicBezTo>
                    <a:cubicBezTo>
                      <a:pt x="67" y="6"/>
                      <a:pt x="68" y="2"/>
                      <a:pt x="68" y="1"/>
                    </a:cubicBezTo>
                    <a:cubicBezTo>
                      <a:pt x="67" y="0"/>
                      <a:pt x="67" y="0"/>
                      <a:pt x="6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82" name="îṥḷîḍé">
                <a:extLst>
                  <a:ext uri="{FF2B5EF4-FFF2-40B4-BE49-F238E27FC236}">
                    <a16:creationId xmlns:a16="http://schemas.microsoft.com/office/drawing/2014/main" id="{94B4FD58-67BB-8AB7-8C3A-C8DEB18C465B}"/>
                  </a:ext>
                </a:extLst>
              </p:cNvPr>
              <p:cNvSpPr/>
              <p:nvPr/>
            </p:nvSpPr>
            <p:spPr bwMode="auto">
              <a:xfrm>
                <a:off x="134" y="1161"/>
                <a:ext cx="130" cy="35"/>
              </a:xfrm>
              <a:custGeom>
                <a:avLst/>
                <a:gdLst>
                  <a:gd name="T0" fmla="*/ 67 w 68"/>
                  <a:gd name="T1" fmla="*/ 0 h 18"/>
                  <a:gd name="T2" fmla="*/ 1 w 68"/>
                  <a:gd name="T3" fmla="*/ 0 h 18"/>
                  <a:gd name="T4" fmla="*/ 0 w 68"/>
                  <a:gd name="T5" fmla="*/ 18 h 18"/>
                  <a:gd name="T6" fmla="*/ 45 w 68"/>
                  <a:gd name="T7" fmla="*/ 18 h 18"/>
                  <a:gd name="T8" fmla="*/ 46 w 68"/>
                  <a:gd name="T9" fmla="*/ 9 h 18"/>
                  <a:gd name="T10" fmla="*/ 51 w 68"/>
                  <a:gd name="T11" fmla="*/ 6 h 18"/>
                  <a:gd name="T12" fmla="*/ 62 w 68"/>
                  <a:gd name="T13" fmla="*/ 5 h 18"/>
                  <a:gd name="T14" fmla="*/ 68 w 68"/>
                  <a:gd name="T15" fmla="*/ 0 h 18"/>
                  <a:gd name="T16" fmla="*/ 67 w 68"/>
                  <a:gd name="T1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18">
                    <a:moveTo>
                      <a:pt x="6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0" y="10"/>
                      <a:pt x="0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6" y="13"/>
                      <a:pt x="46" y="9"/>
                      <a:pt x="46" y="9"/>
                    </a:cubicBezTo>
                    <a:cubicBezTo>
                      <a:pt x="46" y="9"/>
                      <a:pt x="49" y="8"/>
                      <a:pt x="51" y="6"/>
                    </a:cubicBezTo>
                    <a:cubicBezTo>
                      <a:pt x="54" y="5"/>
                      <a:pt x="58" y="5"/>
                      <a:pt x="62" y="5"/>
                    </a:cubicBezTo>
                    <a:cubicBezTo>
                      <a:pt x="67" y="5"/>
                      <a:pt x="68" y="1"/>
                      <a:pt x="68" y="0"/>
                    </a:cubicBezTo>
                    <a:lnTo>
                      <a:pt x="6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83" name="îṧ1íḋè">
                <a:extLst>
                  <a:ext uri="{FF2B5EF4-FFF2-40B4-BE49-F238E27FC236}">
                    <a16:creationId xmlns:a16="http://schemas.microsoft.com/office/drawing/2014/main" id="{45BDFC95-4301-EFE9-F3C6-E86198946ABE}"/>
                  </a:ext>
                </a:extLst>
              </p:cNvPr>
              <p:cNvSpPr/>
              <p:nvPr/>
            </p:nvSpPr>
            <p:spPr bwMode="auto">
              <a:xfrm>
                <a:off x="134" y="1163"/>
                <a:ext cx="130" cy="35"/>
              </a:xfrm>
              <a:custGeom>
                <a:avLst/>
                <a:gdLst>
                  <a:gd name="T0" fmla="*/ 68 w 68"/>
                  <a:gd name="T1" fmla="*/ 0 h 18"/>
                  <a:gd name="T2" fmla="*/ 1 w 68"/>
                  <a:gd name="T3" fmla="*/ 0 h 18"/>
                  <a:gd name="T4" fmla="*/ 0 w 68"/>
                  <a:gd name="T5" fmla="*/ 18 h 18"/>
                  <a:gd name="T6" fmla="*/ 45 w 68"/>
                  <a:gd name="T7" fmla="*/ 18 h 18"/>
                  <a:gd name="T8" fmla="*/ 46 w 68"/>
                  <a:gd name="T9" fmla="*/ 8 h 18"/>
                  <a:gd name="T10" fmla="*/ 51 w 68"/>
                  <a:gd name="T11" fmla="*/ 5 h 18"/>
                  <a:gd name="T12" fmla="*/ 62 w 68"/>
                  <a:gd name="T13" fmla="*/ 4 h 18"/>
                  <a:gd name="T14" fmla="*/ 68 w 68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8" h="18">
                    <a:moveTo>
                      <a:pt x="6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4"/>
                      <a:pt x="0" y="11"/>
                      <a:pt x="0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6" y="13"/>
                      <a:pt x="46" y="8"/>
                      <a:pt x="46" y="8"/>
                    </a:cubicBezTo>
                    <a:cubicBezTo>
                      <a:pt x="46" y="8"/>
                      <a:pt x="49" y="7"/>
                      <a:pt x="51" y="5"/>
                    </a:cubicBezTo>
                    <a:cubicBezTo>
                      <a:pt x="54" y="4"/>
                      <a:pt x="58" y="4"/>
                      <a:pt x="62" y="4"/>
                    </a:cubicBezTo>
                    <a:cubicBezTo>
                      <a:pt x="66" y="4"/>
                      <a:pt x="67" y="2"/>
                      <a:pt x="6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84" name="íŝļíďê">
                <a:extLst>
                  <a:ext uri="{FF2B5EF4-FFF2-40B4-BE49-F238E27FC236}">
                    <a16:creationId xmlns:a16="http://schemas.microsoft.com/office/drawing/2014/main" id="{B141C4D6-6196-93A0-5062-72F9180480E6}"/>
                  </a:ext>
                </a:extLst>
              </p:cNvPr>
              <p:cNvSpPr/>
              <p:nvPr/>
            </p:nvSpPr>
            <p:spPr bwMode="auto">
              <a:xfrm>
                <a:off x="134" y="1165"/>
                <a:ext cx="128" cy="37"/>
              </a:xfrm>
              <a:custGeom>
                <a:avLst/>
                <a:gdLst>
                  <a:gd name="T0" fmla="*/ 67 w 67"/>
                  <a:gd name="T1" fmla="*/ 0 h 19"/>
                  <a:gd name="T2" fmla="*/ 1 w 67"/>
                  <a:gd name="T3" fmla="*/ 0 h 19"/>
                  <a:gd name="T4" fmla="*/ 0 w 67"/>
                  <a:gd name="T5" fmla="*/ 19 h 19"/>
                  <a:gd name="T6" fmla="*/ 45 w 67"/>
                  <a:gd name="T7" fmla="*/ 19 h 19"/>
                  <a:gd name="T8" fmla="*/ 46 w 67"/>
                  <a:gd name="T9" fmla="*/ 7 h 19"/>
                  <a:gd name="T10" fmla="*/ 51 w 67"/>
                  <a:gd name="T11" fmla="*/ 4 h 19"/>
                  <a:gd name="T12" fmla="*/ 62 w 67"/>
                  <a:gd name="T13" fmla="*/ 3 h 19"/>
                  <a:gd name="T14" fmla="*/ 67 w 67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19">
                    <a:moveTo>
                      <a:pt x="6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5"/>
                      <a:pt x="0" y="11"/>
                      <a:pt x="0" y="19"/>
                    </a:cubicBezTo>
                    <a:cubicBezTo>
                      <a:pt x="45" y="19"/>
                      <a:pt x="45" y="19"/>
                      <a:pt x="45" y="19"/>
                    </a:cubicBezTo>
                    <a:cubicBezTo>
                      <a:pt x="46" y="12"/>
                      <a:pt x="46" y="7"/>
                      <a:pt x="46" y="7"/>
                    </a:cubicBezTo>
                    <a:cubicBezTo>
                      <a:pt x="46" y="7"/>
                      <a:pt x="49" y="6"/>
                      <a:pt x="51" y="4"/>
                    </a:cubicBezTo>
                    <a:cubicBezTo>
                      <a:pt x="54" y="3"/>
                      <a:pt x="58" y="3"/>
                      <a:pt x="62" y="3"/>
                    </a:cubicBezTo>
                    <a:cubicBezTo>
                      <a:pt x="65" y="3"/>
                      <a:pt x="67" y="2"/>
                      <a:pt x="6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85" name="ïṡḻiḍe">
                <a:extLst>
                  <a:ext uri="{FF2B5EF4-FFF2-40B4-BE49-F238E27FC236}">
                    <a16:creationId xmlns:a16="http://schemas.microsoft.com/office/drawing/2014/main" id="{8C064ABB-59E8-6915-99F9-43355A29495B}"/>
                  </a:ext>
                </a:extLst>
              </p:cNvPr>
              <p:cNvSpPr/>
              <p:nvPr/>
            </p:nvSpPr>
            <p:spPr bwMode="auto">
              <a:xfrm>
                <a:off x="134" y="1169"/>
                <a:ext cx="126" cy="35"/>
              </a:xfrm>
              <a:custGeom>
                <a:avLst/>
                <a:gdLst>
                  <a:gd name="T0" fmla="*/ 66 w 66"/>
                  <a:gd name="T1" fmla="*/ 0 h 18"/>
                  <a:gd name="T2" fmla="*/ 1 w 66"/>
                  <a:gd name="T3" fmla="*/ 0 h 18"/>
                  <a:gd name="T4" fmla="*/ 0 w 66"/>
                  <a:gd name="T5" fmla="*/ 18 h 18"/>
                  <a:gd name="T6" fmla="*/ 44 w 66"/>
                  <a:gd name="T7" fmla="*/ 18 h 18"/>
                  <a:gd name="T8" fmla="*/ 46 w 66"/>
                  <a:gd name="T9" fmla="*/ 5 h 18"/>
                  <a:gd name="T10" fmla="*/ 51 w 66"/>
                  <a:gd name="T11" fmla="*/ 2 h 18"/>
                  <a:gd name="T12" fmla="*/ 62 w 66"/>
                  <a:gd name="T13" fmla="*/ 1 h 18"/>
                  <a:gd name="T14" fmla="*/ 66 w 66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18">
                    <a:moveTo>
                      <a:pt x="6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4"/>
                      <a:pt x="0" y="11"/>
                      <a:pt x="0" y="18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6" y="11"/>
                      <a:pt x="46" y="5"/>
                      <a:pt x="46" y="5"/>
                    </a:cubicBezTo>
                    <a:cubicBezTo>
                      <a:pt x="46" y="5"/>
                      <a:pt x="49" y="4"/>
                      <a:pt x="51" y="2"/>
                    </a:cubicBezTo>
                    <a:cubicBezTo>
                      <a:pt x="54" y="1"/>
                      <a:pt x="58" y="1"/>
                      <a:pt x="62" y="1"/>
                    </a:cubicBezTo>
                    <a:cubicBezTo>
                      <a:pt x="64" y="1"/>
                      <a:pt x="65" y="1"/>
                      <a:pt x="6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86" name="isľiḑe">
                <a:extLst>
                  <a:ext uri="{FF2B5EF4-FFF2-40B4-BE49-F238E27FC236}">
                    <a16:creationId xmlns:a16="http://schemas.microsoft.com/office/drawing/2014/main" id="{789E0576-7644-6F5F-5FDD-6EFE800B0BE5}"/>
                  </a:ext>
                </a:extLst>
              </p:cNvPr>
              <p:cNvSpPr/>
              <p:nvPr/>
            </p:nvSpPr>
            <p:spPr bwMode="auto">
              <a:xfrm>
                <a:off x="132" y="1171"/>
                <a:ext cx="124" cy="35"/>
              </a:xfrm>
              <a:custGeom>
                <a:avLst/>
                <a:gdLst>
                  <a:gd name="T0" fmla="*/ 65 w 65"/>
                  <a:gd name="T1" fmla="*/ 0 h 18"/>
                  <a:gd name="T2" fmla="*/ 1 w 65"/>
                  <a:gd name="T3" fmla="*/ 0 h 18"/>
                  <a:gd name="T4" fmla="*/ 0 w 65"/>
                  <a:gd name="T5" fmla="*/ 18 h 18"/>
                  <a:gd name="T6" fmla="*/ 45 w 65"/>
                  <a:gd name="T7" fmla="*/ 18 h 18"/>
                  <a:gd name="T8" fmla="*/ 47 w 65"/>
                  <a:gd name="T9" fmla="*/ 4 h 18"/>
                  <a:gd name="T10" fmla="*/ 52 w 65"/>
                  <a:gd name="T11" fmla="*/ 1 h 18"/>
                  <a:gd name="T12" fmla="*/ 63 w 65"/>
                  <a:gd name="T13" fmla="*/ 0 h 18"/>
                  <a:gd name="T14" fmla="*/ 65 w 65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5" h="18">
                    <a:moveTo>
                      <a:pt x="6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1" y="11"/>
                      <a:pt x="0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7" y="11"/>
                      <a:pt x="47" y="4"/>
                      <a:pt x="47" y="4"/>
                    </a:cubicBezTo>
                    <a:cubicBezTo>
                      <a:pt x="47" y="4"/>
                      <a:pt x="50" y="3"/>
                      <a:pt x="52" y="1"/>
                    </a:cubicBezTo>
                    <a:cubicBezTo>
                      <a:pt x="55" y="0"/>
                      <a:pt x="59" y="0"/>
                      <a:pt x="63" y="0"/>
                    </a:cubicBezTo>
                    <a:cubicBezTo>
                      <a:pt x="64" y="0"/>
                      <a:pt x="65" y="0"/>
                      <a:pt x="6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87" name="ï$ḻïḋe">
                <a:extLst>
                  <a:ext uri="{FF2B5EF4-FFF2-40B4-BE49-F238E27FC236}">
                    <a16:creationId xmlns:a16="http://schemas.microsoft.com/office/drawing/2014/main" id="{394662A0-7DF0-B984-4EAD-34E520C0FC04}"/>
                  </a:ext>
                </a:extLst>
              </p:cNvPr>
              <p:cNvSpPr/>
              <p:nvPr/>
            </p:nvSpPr>
            <p:spPr bwMode="auto">
              <a:xfrm>
                <a:off x="132" y="1173"/>
                <a:ext cx="101" cy="34"/>
              </a:xfrm>
              <a:custGeom>
                <a:avLst/>
                <a:gdLst>
                  <a:gd name="T0" fmla="*/ 53 w 53"/>
                  <a:gd name="T1" fmla="*/ 0 h 18"/>
                  <a:gd name="T2" fmla="*/ 1 w 53"/>
                  <a:gd name="T3" fmla="*/ 0 h 18"/>
                  <a:gd name="T4" fmla="*/ 0 w 53"/>
                  <a:gd name="T5" fmla="*/ 18 h 18"/>
                  <a:gd name="T6" fmla="*/ 45 w 53"/>
                  <a:gd name="T7" fmla="*/ 18 h 18"/>
                  <a:gd name="T8" fmla="*/ 47 w 53"/>
                  <a:gd name="T9" fmla="*/ 3 h 18"/>
                  <a:gd name="T10" fmla="*/ 52 w 53"/>
                  <a:gd name="T11" fmla="*/ 0 h 18"/>
                  <a:gd name="T12" fmla="*/ 53 w 53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18">
                    <a:moveTo>
                      <a:pt x="5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1" y="12"/>
                      <a:pt x="0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6" y="11"/>
                      <a:pt x="47" y="3"/>
                      <a:pt x="47" y="3"/>
                    </a:cubicBezTo>
                    <a:cubicBezTo>
                      <a:pt x="47" y="3"/>
                      <a:pt x="50" y="2"/>
                      <a:pt x="52" y="0"/>
                    </a:cubicBezTo>
                    <a:lnTo>
                      <a:pt x="5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88" name="ïşḻíḍê">
                <a:extLst>
                  <a:ext uri="{FF2B5EF4-FFF2-40B4-BE49-F238E27FC236}">
                    <a16:creationId xmlns:a16="http://schemas.microsoft.com/office/drawing/2014/main" id="{5B8577F5-F284-4E85-A38E-5838F0CC3CE0}"/>
                  </a:ext>
                </a:extLst>
              </p:cNvPr>
              <p:cNvSpPr/>
              <p:nvPr/>
            </p:nvSpPr>
            <p:spPr bwMode="auto">
              <a:xfrm>
                <a:off x="132" y="1175"/>
                <a:ext cx="96" cy="36"/>
              </a:xfrm>
              <a:custGeom>
                <a:avLst/>
                <a:gdLst>
                  <a:gd name="T0" fmla="*/ 50 w 50"/>
                  <a:gd name="T1" fmla="*/ 0 h 19"/>
                  <a:gd name="T2" fmla="*/ 1 w 50"/>
                  <a:gd name="T3" fmla="*/ 0 h 19"/>
                  <a:gd name="T4" fmla="*/ 0 w 50"/>
                  <a:gd name="T5" fmla="*/ 19 h 19"/>
                  <a:gd name="T6" fmla="*/ 45 w 50"/>
                  <a:gd name="T7" fmla="*/ 19 h 19"/>
                  <a:gd name="T8" fmla="*/ 47 w 50"/>
                  <a:gd name="T9" fmla="*/ 2 h 19"/>
                  <a:gd name="T10" fmla="*/ 50 w 50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" h="19">
                    <a:moveTo>
                      <a:pt x="5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6"/>
                      <a:pt x="1" y="12"/>
                      <a:pt x="0" y="19"/>
                    </a:cubicBezTo>
                    <a:cubicBezTo>
                      <a:pt x="45" y="19"/>
                      <a:pt x="45" y="19"/>
                      <a:pt x="45" y="19"/>
                    </a:cubicBezTo>
                    <a:cubicBezTo>
                      <a:pt x="46" y="11"/>
                      <a:pt x="47" y="2"/>
                      <a:pt x="47" y="2"/>
                    </a:cubicBezTo>
                    <a:cubicBezTo>
                      <a:pt x="47" y="2"/>
                      <a:pt x="48" y="1"/>
                      <a:pt x="5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89" name="îsḻídè">
                <a:extLst>
                  <a:ext uri="{FF2B5EF4-FFF2-40B4-BE49-F238E27FC236}">
                    <a16:creationId xmlns:a16="http://schemas.microsoft.com/office/drawing/2014/main" id="{537C7E99-296C-28D8-2EAD-882E2EDD5677}"/>
                  </a:ext>
                </a:extLst>
              </p:cNvPr>
              <p:cNvSpPr/>
              <p:nvPr/>
            </p:nvSpPr>
            <p:spPr bwMode="auto">
              <a:xfrm>
                <a:off x="132" y="1179"/>
                <a:ext cx="92" cy="34"/>
              </a:xfrm>
              <a:custGeom>
                <a:avLst/>
                <a:gdLst>
                  <a:gd name="T0" fmla="*/ 48 w 48"/>
                  <a:gd name="T1" fmla="*/ 0 h 18"/>
                  <a:gd name="T2" fmla="*/ 1 w 48"/>
                  <a:gd name="T3" fmla="*/ 0 h 18"/>
                  <a:gd name="T4" fmla="*/ 0 w 48"/>
                  <a:gd name="T5" fmla="*/ 18 h 18"/>
                  <a:gd name="T6" fmla="*/ 44 w 48"/>
                  <a:gd name="T7" fmla="*/ 18 h 18"/>
                  <a:gd name="T8" fmla="*/ 47 w 48"/>
                  <a:gd name="T9" fmla="*/ 0 h 18"/>
                  <a:gd name="T10" fmla="*/ 48 w 48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18">
                    <a:moveTo>
                      <a:pt x="4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1" y="11"/>
                      <a:pt x="0" y="18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6" y="10"/>
                      <a:pt x="47" y="0"/>
                      <a:pt x="47" y="0"/>
                    </a:cubicBezTo>
                    <a:lnTo>
                      <a:pt x="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90" name="išļïďê">
                <a:extLst>
                  <a:ext uri="{FF2B5EF4-FFF2-40B4-BE49-F238E27FC236}">
                    <a16:creationId xmlns:a16="http://schemas.microsoft.com/office/drawing/2014/main" id="{ABA865A3-BBB6-4164-A7BF-70109ED13052}"/>
                  </a:ext>
                </a:extLst>
              </p:cNvPr>
              <p:cNvSpPr/>
              <p:nvPr/>
            </p:nvSpPr>
            <p:spPr bwMode="auto">
              <a:xfrm>
                <a:off x="132" y="1181"/>
                <a:ext cx="90" cy="34"/>
              </a:xfrm>
              <a:custGeom>
                <a:avLst/>
                <a:gdLst>
                  <a:gd name="T0" fmla="*/ 47 w 47"/>
                  <a:gd name="T1" fmla="*/ 0 h 18"/>
                  <a:gd name="T2" fmla="*/ 1 w 47"/>
                  <a:gd name="T3" fmla="*/ 0 h 18"/>
                  <a:gd name="T4" fmla="*/ 0 w 47"/>
                  <a:gd name="T5" fmla="*/ 18 h 18"/>
                  <a:gd name="T6" fmla="*/ 44 w 47"/>
                  <a:gd name="T7" fmla="*/ 18 h 18"/>
                  <a:gd name="T8" fmla="*/ 47 w 47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18">
                    <a:moveTo>
                      <a:pt x="4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1" y="12"/>
                      <a:pt x="0" y="18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6" y="11"/>
                      <a:pt x="47" y="3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91" name="iṩ1îḍe">
                <a:extLst>
                  <a:ext uri="{FF2B5EF4-FFF2-40B4-BE49-F238E27FC236}">
                    <a16:creationId xmlns:a16="http://schemas.microsoft.com/office/drawing/2014/main" id="{BFE7E401-ECA4-2DE7-E3AB-F69B84B14688}"/>
                  </a:ext>
                </a:extLst>
              </p:cNvPr>
              <p:cNvSpPr/>
              <p:nvPr/>
            </p:nvSpPr>
            <p:spPr bwMode="auto">
              <a:xfrm>
                <a:off x="132" y="1183"/>
                <a:ext cx="90" cy="36"/>
              </a:xfrm>
              <a:custGeom>
                <a:avLst/>
                <a:gdLst>
                  <a:gd name="T0" fmla="*/ 47 w 47"/>
                  <a:gd name="T1" fmla="*/ 0 h 19"/>
                  <a:gd name="T2" fmla="*/ 1 w 47"/>
                  <a:gd name="T3" fmla="*/ 0 h 19"/>
                  <a:gd name="T4" fmla="*/ 0 w 47"/>
                  <a:gd name="T5" fmla="*/ 19 h 19"/>
                  <a:gd name="T6" fmla="*/ 44 w 47"/>
                  <a:gd name="T7" fmla="*/ 19 h 19"/>
                  <a:gd name="T8" fmla="*/ 47 w 47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19">
                    <a:moveTo>
                      <a:pt x="4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6"/>
                      <a:pt x="0" y="12"/>
                      <a:pt x="0" y="19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5" y="12"/>
                      <a:pt x="46" y="4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92" name="íṥlïḑê">
                <a:extLst>
                  <a:ext uri="{FF2B5EF4-FFF2-40B4-BE49-F238E27FC236}">
                    <a16:creationId xmlns:a16="http://schemas.microsoft.com/office/drawing/2014/main" id="{0D97A22B-44D7-FE5D-16C9-448C2A88853D}"/>
                  </a:ext>
                </a:extLst>
              </p:cNvPr>
              <p:cNvSpPr/>
              <p:nvPr/>
            </p:nvSpPr>
            <p:spPr bwMode="auto">
              <a:xfrm>
                <a:off x="132" y="1186"/>
                <a:ext cx="90" cy="35"/>
              </a:xfrm>
              <a:custGeom>
                <a:avLst/>
                <a:gdLst>
                  <a:gd name="T0" fmla="*/ 47 w 47"/>
                  <a:gd name="T1" fmla="*/ 0 h 18"/>
                  <a:gd name="T2" fmla="*/ 1 w 47"/>
                  <a:gd name="T3" fmla="*/ 0 h 18"/>
                  <a:gd name="T4" fmla="*/ 0 w 47"/>
                  <a:gd name="T5" fmla="*/ 18 h 18"/>
                  <a:gd name="T6" fmla="*/ 43 w 47"/>
                  <a:gd name="T7" fmla="*/ 18 h 18"/>
                  <a:gd name="T8" fmla="*/ 47 w 47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18">
                    <a:moveTo>
                      <a:pt x="4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2"/>
                      <a:pt x="0" y="18"/>
                    </a:cubicBezTo>
                    <a:cubicBezTo>
                      <a:pt x="43" y="18"/>
                      <a:pt x="43" y="18"/>
                      <a:pt x="43" y="18"/>
                    </a:cubicBezTo>
                    <a:cubicBezTo>
                      <a:pt x="45" y="12"/>
                      <a:pt x="46" y="4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93" name="îŝľíḑê">
                <a:extLst>
                  <a:ext uri="{FF2B5EF4-FFF2-40B4-BE49-F238E27FC236}">
                    <a16:creationId xmlns:a16="http://schemas.microsoft.com/office/drawing/2014/main" id="{6A627B37-BA85-DF28-4EBE-5A54AB8ABC1A}"/>
                  </a:ext>
                </a:extLst>
              </p:cNvPr>
              <p:cNvSpPr/>
              <p:nvPr/>
            </p:nvSpPr>
            <p:spPr bwMode="auto">
              <a:xfrm>
                <a:off x="132" y="1188"/>
                <a:ext cx="90" cy="35"/>
              </a:xfrm>
              <a:custGeom>
                <a:avLst/>
                <a:gdLst>
                  <a:gd name="T0" fmla="*/ 47 w 47"/>
                  <a:gd name="T1" fmla="*/ 0 h 18"/>
                  <a:gd name="T2" fmla="*/ 1 w 47"/>
                  <a:gd name="T3" fmla="*/ 0 h 18"/>
                  <a:gd name="T4" fmla="*/ 0 w 47"/>
                  <a:gd name="T5" fmla="*/ 18 h 18"/>
                  <a:gd name="T6" fmla="*/ 43 w 47"/>
                  <a:gd name="T7" fmla="*/ 18 h 18"/>
                  <a:gd name="T8" fmla="*/ 43 w 47"/>
                  <a:gd name="T9" fmla="*/ 17 h 18"/>
                  <a:gd name="T10" fmla="*/ 47 w 47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18">
                    <a:moveTo>
                      <a:pt x="4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2"/>
                      <a:pt x="0" y="18"/>
                    </a:cubicBezTo>
                    <a:cubicBezTo>
                      <a:pt x="43" y="18"/>
                      <a:pt x="43" y="18"/>
                      <a:pt x="43" y="18"/>
                    </a:cubicBezTo>
                    <a:cubicBezTo>
                      <a:pt x="43" y="17"/>
                      <a:pt x="43" y="17"/>
                      <a:pt x="43" y="17"/>
                    </a:cubicBezTo>
                    <a:cubicBezTo>
                      <a:pt x="45" y="12"/>
                      <a:pt x="46" y="5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94" name="ïṥḻiḍè">
                <a:extLst>
                  <a:ext uri="{FF2B5EF4-FFF2-40B4-BE49-F238E27FC236}">
                    <a16:creationId xmlns:a16="http://schemas.microsoft.com/office/drawing/2014/main" id="{D0031896-5369-7FEC-15F4-E7A5E7B7D60B}"/>
                  </a:ext>
                </a:extLst>
              </p:cNvPr>
              <p:cNvSpPr/>
              <p:nvPr/>
            </p:nvSpPr>
            <p:spPr bwMode="auto">
              <a:xfrm>
                <a:off x="132" y="1190"/>
                <a:ext cx="88" cy="35"/>
              </a:xfrm>
              <a:custGeom>
                <a:avLst/>
                <a:gdLst>
                  <a:gd name="T0" fmla="*/ 46 w 46"/>
                  <a:gd name="T1" fmla="*/ 0 h 18"/>
                  <a:gd name="T2" fmla="*/ 1 w 46"/>
                  <a:gd name="T3" fmla="*/ 0 h 18"/>
                  <a:gd name="T4" fmla="*/ 0 w 46"/>
                  <a:gd name="T5" fmla="*/ 18 h 18"/>
                  <a:gd name="T6" fmla="*/ 42 w 46"/>
                  <a:gd name="T7" fmla="*/ 18 h 18"/>
                  <a:gd name="T8" fmla="*/ 43 w 46"/>
                  <a:gd name="T9" fmla="*/ 16 h 18"/>
                  <a:gd name="T10" fmla="*/ 46 w 4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8">
                    <a:moveTo>
                      <a:pt x="4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6"/>
                      <a:pt x="0" y="12"/>
                      <a:pt x="0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45" y="12"/>
                      <a:pt x="46" y="5"/>
                      <a:pt x="4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95" name="iš1idé">
                <a:extLst>
                  <a:ext uri="{FF2B5EF4-FFF2-40B4-BE49-F238E27FC236}">
                    <a16:creationId xmlns:a16="http://schemas.microsoft.com/office/drawing/2014/main" id="{B708E8FC-F3AD-1573-5241-610F372ABD62}"/>
                  </a:ext>
                </a:extLst>
              </p:cNvPr>
              <p:cNvSpPr/>
              <p:nvPr/>
            </p:nvSpPr>
            <p:spPr bwMode="auto">
              <a:xfrm>
                <a:off x="132" y="1192"/>
                <a:ext cx="88" cy="36"/>
              </a:xfrm>
              <a:custGeom>
                <a:avLst/>
                <a:gdLst>
                  <a:gd name="T0" fmla="*/ 46 w 46"/>
                  <a:gd name="T1" fmla="*/ 0 h 19"/>
                  <a:gd name="T2" fmla="*/ 1 w 46"/>
                  <a:gd name="T3" fmla="*/ 0 h 19"/>
                  <a:gd name="T4" fmla="*/ 0 w 46"/>
                  <a:gd name="T5" fmla="*/ 19 h 19"/>
                  <a:gd name="T6" fmla="*/ 42 w 46"/>
                  <a:gd name="T7" fmla="*/ 19 h 19"/>
                  <a:gd name="T8" fmla="*/ 43 w 46"/>
                  <a:gd name="T9" fmla="*/ 15 h 19"/>
                  <a:gd name="T10" fmla="*/ 46 w 46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9">
                    <a:moveTo>
                      <a:pt x="4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6"/>
                      <a:pt x="0" y="13"/>
                      <a:pt x="0" y="19"/>
                    </a:cubicBezTo>
                    <a:cubicBezTo>
                      <a:pt x="42" y="19"/>
                      <a:pt x="42" y="19"/>
                      <a:pt x="42" y="19"/>
                    </a:cubicBezTo>
                    <a:cubicBezTo>
                      <a:pt x="42" y="18"/>
                      <a:pt x="43" y="17"/>
                      <a:pt x="43" y="15"/>
                    </a:cubicBezTo>
                    <a:cubicBezTo>
                      <a:pt x="45" y="11"/>
                      <a:pt x="46" y="5"/>
                      <a:pt x="4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96" name="îSlïḑê">
                <a:extLst>
                  <a:ext uri="{FF2B5EF4-FFF2-40B4-BE49-F238E27FC236}">
                    <a16:creationId xmlns:a16="http://schemas.microsoft.com/office/drawing/2014/main" id="{1D4851EA-DD64-F086-4170-E5D52B55A7D0}"/>
                  </a:ext>
                </a:extLst>
              </p:cNvPr>
              <p:cNvSpPr/>
              <p:nvPr/>
            </p:nvSpPr>
            <p:spPr bwMode="auto">
              <a:xfrm>
                <a:off x="132" y="1196"/>
                <a:ext cx="88" cy="34"/>
              </a:xfrm>
              <a:custGeom>
                <a:avLst/>
                <a:gdLst>
                  <a:gd name="T0" fmla="*/ 46 w 46"/>
                  <a:gd name="T1" fmla="*/ 0 h 18"/>
                  <a:gd name="T2" fmla="*/ 1 w 46"/>
                  <a:gd name="T3" fmla="*/ 0 h 18"/>
                  <a:gd name="T4" fmla="*/ 0 w 46"/>
                  <a:gd name="T5" fmla="*/ 18 h 18"/>
                  <a:gd name="T6" fmla="*/ 42 w 46"/>
                  <a:gd name="T7" fmla="*/ 18 h 18"/>
                  <a:gd name="T8" fmla="*/ 43 w 46"/>
                  <a:gd name="T9" fmla="*/ 13 h 18"/>
                  <a:gd name="T10" fmla="*/ 46 w 4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8">
                    <a:moveTo>
                      <a:pt x="4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6"/>
                      <a:pt x="0" y="12"/>
                      <a:pt x="0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2" y="17"/>
                      <a:pt x="43" y="15"/>
                      <a:pt x="43" y="13"/>
                    </a:cubicBezTo>
                    <a:cubicBezTo>
                      <a:pt x="44" y="9"/>
                      <a:pt x="45" y="4"/>
                      <a:pt x="4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97" name="isļîďê">
                <a:extLst>
                  <a:ext uri="{FF2B5EF4-FFF2-40B4-BE49-F238E27FC236}">
                    <a16:creationId xmlns:a16="http://schemas.microsoft.com/office/drawing/2014/main" id="{B86F7171-4DA0-4AE8-F220-98C3C0D1B599}"/>
                  </a:ext>
                </a:extLst>
              </p:cNvPr>
              <p:cNvSpPr/>
              <p:nvPr/>
            </p:nvSpPr>
            <p:spPr bwMode="auto">
              <a:xfrm>
                <a:off x="132" y="1198"/>
                <a:ext cx="88" cy="34"/>
              </a:xfrm>
              <a:custGeom>
                <a:avLst/>
                <a:gdLst>
                  <a:gd name="T0" fmla="*/ 46 w 46"/>
                  <a:gd name="T1" fmla="*/ 0 h 18"/>
                  <a:gd name="T2" fmla="*/ 1 w 46"/>
                  <a:gd name="T3" fmla="*/ 0 h 18"/>
                  <a:gd name="T4" fmla="*/ 0 w 46"/>
                  <a:gd name="T5" fmla="*/ 18 h 18"/>
                  <a:gd name="T6" fmla="*/ 41 w 46"/>
                  <a:gd name="T7" fmla="*/ 18 h 18"/>
                  <a:gd name="T8" fmla="*/ 43 w 46"/>
                  <a:gd name="T9" fmla="*/ 12 h 18"/>
                  <a:gd name="T10" fmla="*/ 46 w 4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8">
                    <a:moveTo>
                      <a:pt x="4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6"/>
                      <a:pt x="0" y="12"/>
                      <a:pt x="0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42" y="16"/>
                      <a:pt x="42" y="15"/>
                      <a:pt x="43" y="12"/>
                    </a:cubicBezTo>
                    <a:cubicBezTo>
                      <a:pt x="44" y="9"/>
                      <a:pt x="45" y="4"/>
                      <a:pt x="4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98" name="îšļïḓè">
                <a:extLst>
                  <a:ext uri="{FF2B5EF4-FFF2-40B4-BE49-F238E27FC236}">
                    <a16:creationId xmlns:a16="http://schemas.microsoft.com/office/drawing/2014/main" id="{DD2A1B98-3279-6D6A-6C8A-94229686B14B}"/>
                  </a:ext>
                </a:extLst>
              </p:cNvPr>
              <p:cNvSpPr/>
              <p:nvPr/>
            </p:nvSpPr>
            <p:spPr bwMode="auto">
              <a:xfrm>
                <a:off x="132" y="1200"/>
                <a:ext cx="88" cy="36"/>
              </a:xfrm>
              <a:custGeom>
                <a:avLst/>
                <a:gdLst>
                  <a:gd name="T0" fmla="*/ 46 w 46"/>
                  <a:gd name="T1" fmla="*/ 0 h 19"/>
                  <a:gd name="T2" fmla="*/ 1 w 46"/>
                  <a:gd name="T3" fmla="*/ 0 h 19"/>
                  <a:gd name="T4" fmla="*/ 0 w 46"/>
                  <a:gd name="T5" fmla="*/ 19 h 19"/>
                  <a:gd name="T6" fmla="*/ 41 w 46"/>
                  <a:gd name="T7" fmla="*/ 19 h 19"/>
                  <a:gd name="T8" fmla="*/ 43 w 46"/>
                  <a:gd name="T9" fmla="*/ 11 h 19"/>
                  <a:gd name="T10" fmla="*/ 46 w 46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9">
                    <a:moveTo>
                      <a:pt x="4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6"/>
                      <a:pt x="0" y="13"/>
                      <a:pt x="0" y="19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1" y="16"/>
                      <a:pt x="42" y="14"/>
                      <a:pt x="43" y="11"/>
                    </a:cubicBezTo>
                    <a:cubicBezTo>
                      <a:pt x="44" y="8"/>
                      <a:pt x="45" y="4"/>
                      <a:pt x="4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99" name="ïṣľïdè">
                <a:extLst>
                  <a:ext uri="{FF2B5EF4-FFF2-40B4-BE49-F238E27FC236}">
                    <a16:creationId xmlns:a16="http://schemas.microsoft.com/office/drawing/2014/main" id="{15470CFF-485C-0DD7-33DA-A244F5BC0A46}"/>
                  </a:ext>
                </a:extLst>
              </p:cNvPr>
              <p:cNvSpPr/>
              <p:nvPr/>
            </p:nvSpPr>
            <p:spPr bwMode="auto">
              <a:xfrm>
                <a:off x="132" y="1204"/>
                <a:ext cx="86" cy="34"/>
              </a:xfrm>
              <a:custGeom>
                <a:avLst/>
                <a:gdLst>
                  <a:gd name="T0" fmla="*/ 45 w 45"/>
                  <a:gd name="T1" fmla="*/ 0 h 18"/>
                  <a:gd name="T2" fmla="*/ 1 w 45"/>
                  <a:gd name="T3" fmla="*/ 0 h 18"/>
                  <a:gd name="T4" fmla="*/ 0 w 45"/>
                  <a:gd name="T5" fmla="*/ 18 h 18"/>
                  <a:gd name="T6" fmla="*/ 40 w 45"/>
                  <a:gd name="T7" fmla="*/ 18 h 18"/>
                  <a:gd name="T8" fmla="*/ 43 w 45"/>
                  <a:gd name="T9" fmla="*/ 9 h 18"/>
                  <a:gd name="T10" fmla="*/ 45 w 45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18">
                    <a:moveTo>
                      <a:pt x="4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6"/>
                      <a:pt x="0" y="12"/>
                      <a:pt x="0" y="18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41" y="15"/>
                      <a:pt x="42" y="13"/>
                      <a:pt x="43" y="9"/>
                    </a:cubicBezTo>
                    <a:cubicBezTo>
                      <a:pt x="44" y="7"/>
                      <a:pt x="45" y="3"/>
                      <a:pt x="4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00" name="is1îḍé">
                <a:extLst>
                  <a:ext uri="{FF2B5EF4-FFF2-40B4-BE49-F238E27FC236}">
                    <a16:creationId xmlns:a16="http://schemas.microsoft.com/office/drawing/2014/main" id="{4C798F6D-C4B9-B3BC-7377-E2E3073EE675}"/>
                  </a:ext>
                </a:extLst>
              </p:cNvPr>
              <p:cNvSpPr/>
              <p:nvPr/>
            </p:nvSpPr>
            <p:spPr bwMode="auto">
              <a:xfrm>
                <a:off x="130" y="1206"/>
                <a:ext cx="88" cy="34"/>
              </a:xfrm>
              <a:custGeom>
                <a:avLst/>
                <a:gdLst>
                  <a:gd name="T0" fmla="*/ 46 w 46"/>
                  <a:gd name="T1" fmla="*/ 0 h 18"/>
                  <a:gd name="T2" fmla="*/ 1 w 46"/>
                  <a:gd name="T3" fmla="*/ 0 h 18"/>
                  <a:gd name="T4" fmla="*/ 0 w 46"/>
                  <a:gd name="T5" fmla="*/ 18 h 18"/>
                  <a:gd name="T6" fmla="*/ 41 w 46"/>
                  <a:gd name="T7" fmla="*/ 18 h 18"/>
                  <a:gd name="T8" fmla="*/ 44 w 46"/>
                  <a:gd name="T9" fmla="*/ 8 h 18"/>
                  <a:gd name="T10" fmla="*/ 46 w 4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8">
                    <a:moveTo>
                      <a:pt x="4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6"/>
                      <a:pt x="1" y="12"/>
                      <a:pt x="0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42" y="15"/>
                      <a:pt x="43" y="12"/>
                      <a:pt x="44" y="8"/>
                    </a:cubicBezTo>
                    <a:cubicBezTo>
                      <a:pt x="45" y="6"/>
                      <a:pt x="46" y="3"/>
                      <a:pt x="4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01" name="iṡľîḍé">
                <a:extLst>
                  <a:ext uri="{FF2B5EF4-FFF2-40B4-BE49-F238E27FC236}">
                    <a16:creationId xmlns:a16="http://schemas.microsoft.com/office/drawing/2014/main" id="{75319414-69FA-A40E-5C68-B0C91DEE58D9}"/>
                  </a:ext>
                </a:extLst>
              </p:cNvPr>
              <p:cNvSpPr/>
              <p:nvPr/>
            </p:nvSpPr>
            <p:spPr bwMode="auto">
              <a:xfrm>
                <a:off x="130" y="1207"/>
                <a:ext cx="88" cy="35"/>
              </a:xfrm>
              <a:custGeom>
                <a:avLst/>
                <a:gdLst>
                  <a:gd name="T0" fmla="*/ 46 w 46"/>
                  <a:gd name="T1" fmla="*/ 0 h 18"/>
                  <a:gd name="T2" fmla="*/ 1 w 46"/>
                  <a:gd name="T3" fmla="*/ 0 h 18"/>
                  <a:gd name="T4" fmla="*/ 0 w 46"/>
                  <a:gd name="T5" fmla="*/ 18 h 18"/>
                  <a:gd name="T6" fmla="*/ 41 w 46"/>
                  <a:gd name="T7" fmla="*/ 18 h 18"/>
                  <a:gd name="T8" fmla="*/ 44 w 46"/>
                  <a:gd name="T9" fmla="*/ 7 h 18"/>
                  <a:gd name="T10" fmla="*/ 46 w 4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8">
                    <a:moveTo>
                      <a:pt x="4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6"/>
                      <a:pt x="1" y="13"/>
                      <a:pt x="0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41" y="16"/>
                      <a:pt x="43" y="12"/>
                      <a:pt x="44" y="7"/>
                    </a:cubicBezTo>
                    <a:cubicBezTo>
                      <a:pt x="45" y="5"/>
                      <a:pt x="45" y="3"/>
                      <a:pt x="4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02" name="îṣ1îḋè">
                <a:extLst>
                  <a:ext uri="{FF2B5EF4-FFF2-40B4-BE49-F238E27FC236}">
                    <a16:creationId xmlns:a16="http://schemas.microsoft.com/office/drawing/2014/main" id="{B07676BD-1304-4078-1A14-EC722E683D3C}"/>
                  </a:ext>
                </a:extLst>
              </p:cNvPr>
              <p:cNvSpPr/>
              <p:nvPr/>
            </p:nvSpPr>
            <p:spPr bwMode="auto">
              <a:xfrm>
                <a:off x="130" y="1209"/>
                <a:ext cx="88" cy="37"/>
              </a:xfrm>
              <a:custGeom>
                <a:avLst/>
                <a:gdLst>
                  <a:gd name="T0" fmla="*/ 46 w 46"/>
                  <a:gd name="T1" fmla="*/ 0 h 19"/>
                  <a:gd name="T2" fmla="*/ 1 w 46"/>
                  <a:gd name="T3" fmla="*/ 0 h 19"/>
                  <a:gd name="T4" fmla="*/ 0 w 46"/>
                  <a:gd name="T5" fmla="*/ 19 h 19"/>
                  <a:gd name="T6" fmla="*/ 40 w 46"/>
                  <a:gd name="T7" fmla="*/ 19 h 19"/>
                  <a:gd name="T8" fmla="*/ 44 w 46"/>
                  <a:gd name="T9" fmla="*/ 6 h 19"/>
                  <a:gd name="T10" fmla="*/ 46 w 46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9">
                    <a:moveTo>
                      <a:pt x="4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7"/>
                      <a:pt x="1" y="13"/>
                      <a:pt x="0" y="19"/>
                    </a:cubicBezTo>
                    <a:cubicBezTo>
                      <a:pt x="40" y="19"/>
                      <a:pt x="40" y="19"/>
                      <a:pt x="40" y="19"/>
                    </a:cubicBezTo>
                    <a:cubicBezTo>
                      <a:pt x="41" y="16"/>
                      <a:pt x="42" y="12"/>
                      <a:pt x="44" y="6"/>
                    </a:cubicBezTo>
                    <a:cubicBezTo>
                      <a:pt x="45" y="5"/>
                      <a:pt x="45" y="2"/>
                      <a:pt x="4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03" name="í$ļïḍé">
                <a:extLst>
                  <a:ext uri="{FF2B5EF4-FFF2-40B4-BE49-F238E27FC236}">
                    <a16:creationId xmlns:a16="http://schemas.microsoft.com/office/drawing/2014/main" id="{87EE8D68-D2C3-9DA9-FB80-C3521D1D8C3C}"/>
                  </a:ext>
                </a:extLst>
              </p:cNvPr>
              <p:cNvSpPr/>
              <p:nvPr/>
            </p:nvSpPr>
            <p:spPr bwMode="auto">
              <a:xfrm>
                <a:off x="130" y="1213"/>
                <a:ext cx="86" cy="35"/>
              </a:xfrm>
              <a:custGeom>
                <a:avLst/>
                <a:gdLst>
                  <a:gd name="T0" fmla="*/ 45 w 45"/>
                  <a:gd name="T1" fmla="*/ 0 h 18"/>
                  <a:gd name="T2" fmla="*/ 1 w 45"/>
                  <a:gd name="T3" fmla="*/ 0 h 18"/>
                  <a:gd name="T4" fmla="*/ 0 w 45"/>
                  <a:gd name="T5" fmla="*/ 18 h 18"/>
                  <a:gd name="T6" fmla="*/ 40 w 45"/>
                  <a:gd name="T7" fmla="*/ 18 h 18"/>
                  <a:gd name="T8" fmla="*/ 44 w 45"/>
                  <a:gd name="T9" fmla="*/ 4 h 18"/>
                  <a:gd name="T10" fmla="*/ 45 w 45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18">
                    <a:moveTo>
                      <a:pt x="4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6"/>
                      <a:pt x="1" y="12"/>
                      <a:pt x="0" y="18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40" y="15"/>
                      <a:pt x="42" y="10"/>
                      <a:pt x="44" y="4"/>
                    </a:cubicBezTo>
                    <a:cubicBezTo>
                      <a:pt x="45" y="3"/>
                      <a:pt x="45" y="1"/>
                      <a:pt x="4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04" name="ïś1îdè">
                <a:extLst>
                  <a:ext uri="{FF2B5EF4-FFF2-40B4-BE49-F238E27FC236}">
                    <a16:creationId xmlns:a16="http://schemas.microsoft.com/office/drawing/2014/main" id="{8A96B484-9A50-C2C6-CC96-F61489602A13}"/>
                  </a:ext>
                </a:extLst>
              </p:cNvPr>
              <p:cNvSpPr/>
              <p:nvPr/>
            </p:nvSpPr>
            <p:spPr bwMode="auto">
              <a:xfrm>
                <a:off x="130" y="1215"/>
                <a:ext cx="86" cy="35"/>
              </a:xfrm>
              <a:custGeom>
                <a:avLst/>
                <a:gdLst>
                  <a:gd name="T0" fmla="*/ 45 w 45"/>
                  <a:gd name="T1" fmla="*/ 0 h 18"/>
                  <a:gd name="T2" fmla="*/ 1 w 45"/>
                  <a:gd name="T3" fmla="*/ 0 h 18"/>
                  <a:gd name="T4" fmla="*/ 0 w 45"/>
                  <a:gd name="T5" fmla="*/ 18 h 18"/>
                  <a:gd name="T6" fmla="*/ 40 w 45"/>
                  <a:gd name="T7" fmla="*/ 18 h 18"/>
                  <a:gd name="T8" fmla="*/ 44 w 45"/>
                  <a:gd name="T9" fmla="*/ 3 h 18"/>
                  <a:gd name="T10" fmla="*/ 45 w 45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18">
                    <a:moveTo>
                      <a:pt x="4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6"/>
                      <a:pt x="0" y="13"/>
                      <a:pt x="0" y="18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40" y="15"/>
                      <a:pt x="42" y="10"/>
                      <a:pt x="44" y="3"/>
                    </a:cubicBezTo>
                    <a:cubicBezTo>
                      <a:pt x="44" y="2"/>
                      <a:pt x="45" y="1"/>
                      <a:pt x="4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05" name="íṧḻïḓé">
                <a:extLst>
                  <a:ext uri="{FF2B5EF4-FFF2-40B4-BE49-F238E27FC236}">
                    <a16:creationId xmlns:a16="http://schemas.microsoft.com/office/drawing/2014/main" id="{3AE06509-270B-5B42-6D70-AB127B96DA0E}"/>
                  </a:ext>
                </a:extLst>
              </p:cNvPr>
              <p:cNvSpPr/>
              <p:nvPr/>
            </p:nvSpPr>
            <p:spPr bwMode="auto">
              <a:xfrm>
                <a:off x="130" y="1217"/>
                <a:ext cx="86" cy="34"/>
              </a:xfrm>
              <a:custGeom>
                <a:avLst/>
                <a:gdLst>
                  <a:gd name="T0" fmla="*/ 45 w 45"/>
                  <a:gd name="T1" fmla="*/ 0 h 18"/>
                  <a:gd name="T2" fmla="*/ 1 w 45"/>
                  <a:gd name="T3" fmla="*/ 0 h 18"/>
                  <a:gd name="T4" fmla="*/ 0 w 45"/>
                  <a:gd name="T5" fmla="*/ 18 h 18"/>
                  <a:gd name="T6" fmla="*/ 41 w 45"/>
                  <a:gd name="T7" fmla="*/ 18 h 18"/>
                  <a:gd name="T8" fmla="*/ 44 w 45"/>
                  <a:gd name="T9" fmla="*/ 2 h 18"/>
                  <a:gd name="T10" fmla="*/ 45 w 45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18">
                    <a:moveTo>
                      <a:pt x="4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7"/>
                      <a:pt x="0" y="13"/>
                      <a:pt x="0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9" y="16"/>
                      <a:pt x="41" y="10"/>
                      <a:pt x="44" y="2"/>
                    </a:cubicBezTo>
                    <a:cubicBezTo>
                      <a:pt x="44" y="2"/>
                      <a:pt x="45" y="1"/>
                      <a:pt x="4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06" name="ïṡļiḑé">
                <a:extLst>
                  <a:ext uri="{FF2B5EF4-FFF2-40B4-BE49-F238E27FC236}">
                    <a16:creationId xmlns:a16="http://schemas.microsoft.com/office/drawing/2014/main" id="{ECA3BAEA-079D-8343-CD49-50DD2A8F80C7}"/>
                  </a:ext>
                </a:extLst>
              </p:cNvPr>
              <p:cNvSpPr/>
              <p:nvPr/>
            </p:nvSpPr>
            <p:spPr bwMode="auto">
              <a:xfrm>
                <a:off x="130" y="1219"/>
                <a:ext cx="84" cy="36"/>
              </a:xfrm>
              <a:custGeom>
                <a:avLst/>
                <a:gdLst>
                  <a:gd name="T0" fmla="*/ 44 w 44"/>
                  <a:gd name="T1" fmla="*/ 0 h 19"/>
                  <a:gd name="T2" fmla="*/ 1 w 44"/>
                  <a:gd name="T3" fmla="*/ 0 h 19"/>
                  <a:gd name="T4" fmla="*/ 0 w 44"/>
                  <a:gd name="T5" fmla="*/ 19 h 19"/>
                  <a:gd name="T6" fmla="*/ 42 w 44"/>
                  <a:gd name="T7" fmla="*/ 19 h 19"/>
                  <a:gd name="T8" fmla="*/ 41 w 44"/>
                  <a:gd name="T9" fmla="*/ 18 h 19"/>
                  <a:gd name="T10" fmla="*/ 44 w 44"/>
                  <a:gd name="T11" fmla="*/ 1 h 19"/>
                  <a:gd name="T12" fmla="*/ 44 w 44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9">
                    <a:moveTo>
                      <a:pt x="44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7"/>
                      <a:pt x="0" y="14"/>
                      <a:pt x="0" y="19"/>
                    </a:cubicBezTo>
                    <a:cubicBezTo>
                      <a:pt x="42" y="19"/>
                      <a:pt x="42" y="19"/>
                      <a:pt x="42" y="19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9" y="15"/>
                      <a:pt x="41" y="10"/>
                      <a:pt x="44" y="1"/>
                    </a:cubicBezTo>
                    <a:cubicBezTo>
                      <a:pt x="44" y="1"/>
                      <a:pt x="44" y="1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07" name="íSľiḋe">
                <a:extLst>
                  <a:ext uri="{FF2B5EF4-FFF2-40B4-BE49-F238E27FC236}">
                    <a16:creationId xmlns:a16="http://schemas.microsoft.com/office/drawing/2014/main" id="{37E899B1-F8DB-EF81-F9F4-5AFD5A080D35}"/>
                  </a:ext>
                </a:extLst>
              </p:cNvPr>
              <p:cNvSpPr/>
              <p:nvPr/>
            </p:nvSpPr>
            <p:spPr bwMode="auto">
              <a:xfrm>
                <a:off x="130" y="1223"/>
                <a:ext cx="84" cy="34"/>
              </a:xfrm>
              <a:custGeom>
                <a:avLst/>
                <a:gdLst>
                  <a:gd name="T0" fmla="*/ 44 w 44"/>
                  <a:gd name="T1" fmla="*/ 0 h 18"/>
                  <a:gd name="T2" fmla="*/ 1 w 44"/>
                  <a:gd name="T3" fmla="*/ 0 h 18"/>
                  <a:gd name="T4" fmla="*/ 0 w 44"/>
                  <a:gd name="T5" fmla="*/ 18 h 18"/>
                  <a:gd name="T6" fmla="*/ 42 w 44"/>
                  <a:gd name="T7" fmla="*/ 18 h 18"/>
                  <a:gd name="T8" fmla="*/ 41 w 44"/>
                  <a:gd name="T9" fmla="*/ 16 h 18"/>
                  <a:gd name="T10" fmla="*/ 44 w 44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18">
                    <a:moveTo>
                      <a:pt x="44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7"/>
                      <a:pt x="0" y="13"/>
                      <a:pt x="0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2" y="17"/>
                      <a:pt x="41" y="16"/>
                      <a:pt x="41" y="16"/>
                    </a:cubicBezTo>
                    <a:cubicBezTo>
                      <a:pt x="39" y="13"/>
                      <a:pt x="41" y="8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08" name="íṡľïḍê">
                <a:extLst>
                  <a:ext uri="{FF2B5EF4-FFF2-40B4-BE49-F238E27FC236}">
                    <a16:creationId xmlns:a16="http://schemas.microsoft.com/office/drawing/2014/main" id="{F2B27415-8AE0-1C3C-05D8-BAC2EE9774A0}"/>
                  </a:ext>
                </a:extLst>
              </p:cNvPr>
              <p:cNvSpPr/>
              <p:nvPr/>
            </p:nvSpPr>
            <p:spPr bwMode="auto">
              <a:xfrm>
                <a:off x="130" y="1225"/>
                <a:ext cx="84" cy="34"/>
              </a:xfrm>
              <a:custGeom>
                <a:avLst/>
                <a:gdLst>
                  <a:gd name="T0" fmla="*/ 44 w 44"/>
                  <a:gd name="T1" fmla="*/ 0 h 18"/>
                  <a:gd name="T2" fmla="*/ 1 w 44"/>
                  <a:gd name="T3" fmla="*/ 0 h 18"/>
                  <a:gd name="T4" fmla="*/ 0 w 44"/>
                  <a:gd name="T5" fmla="*/ 18 h 18"/>
                  <a:gd name="T6" fmla="*/ 43 w 44"/>
                  <a:gd name="T7" fmla="*/ 18 h 18"/>
                  <a:gd name="T8" fmla="*/ 41 w 44"/>
                  <a:gd name="T9" fmla="*/ 15 h 18"/>
                  <a:gd name="T10" fmla="*/ 44 w 44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18">
                    <a:moveTo>
                      <a:pt x="44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7"/>
                      <a:pt x="0" y="14"/>
                      <a:pt x="0" y="18"/>
                    </a:cubicBezTo>
                    <a:cubicBezTo>
                      <a:pt x="43" y="18"/>
                      <a:pt x="43" y="18"/>
                      <a:pt x="43" y="18"/>
                    </a:cubicBezTo>
                    <a:cubicBezTo>
                      <a:pt x="42" y="17"/>
                      <a:pt x="41" y="15"/>
                      <a:pt x="41" y="15"/>
                    </a:cubicBezTo>
                    <a:cubicBezTo>
                      <a:pt x="39" y="13"/>
                      <a:pt x="41" y="8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09" name="ïSḷíďe">
                <a:extLst>
                  <a:ext uri="{FF2B5EF4-FFF2-40B4-BE49-F238E27FC236}">
                    <a16:creationId xmlns:a16="http://schemas.microsoft.com/office/drawing/2014/main" id="{13193BDE-7A97-E560-CFEF-31ED4AE6FAEB}"/>
                  </a:ext>
                </a:extLst>
              </p:cNvPr>
              <p:cNvSpPr/>
              <p:nvPr/>
            </p:nvSpPr>
            <p:spPr bwMode="auto">
              <a:xfrm>
                <a:off x="130" y="1227"/>
                <a:ext cx="82" cy="36"/>
              </a:xfrm>
              <a:custGeom>
                <a:avLst/>
                <a:gdLst>
                  <a:gd name="T0" fmla="*/ 43 w 43"/>
                  <a:gd name="T1" fmla="*/ 0 h 19"/>
                  <a:gd name="T2" fmla="*/ 1 w 43"/>
                  <a:gd name="T3" fmla="*/ 0 h 19"/>
                  <a:gd name="T4" fmla="*/ 0 w 43"/>
                  <a:gd name="T5" fmla="*/ 19 h 19"/>
                  <a:gd name="T6" fmla="*/ 43 w 43"/>
                  <a:gd name="T7" fmla="*/ 19 h 19"/>
                  <a:gd name="T8" fmla="*/ 41 w 43"/>
                  <a:gd name="T9" fmla="*/ 14 h 19"/>
                  <a:gd name="T10" fmla="*/ 43 w 43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19">
                    <a:moveTo>
                      <a:pt x="4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7"/>
                      <a:pt x="0" y="14"/>
                      <a:pt x="0" y="19"/>
                    </a:cubicBezTo>
                    <a:cubicBezTo>
                      <a:pt x="43" y="19"/>
                      <a:pt x="43" y="19"/>
                      <a:pt x="43" y="19"/>
                    </a:cubicBezTo>
                    <a:cubicBezTo>
                      <a:pt x="42" y="16"/>
                      <a:pt x="42" y="15"/>
                      <a:pt x="41" y="14"/>
                    </a:cubicBezTo>
                    <a:cubicBezTo>
                      <a:pt x="39" y="12"/>
                      <a:pt x="41" y="7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10" name="îṩliḍé">
                <a:extLst>
                  <a:ext uri="{FF2B5EF4-FFF2-40B4-BE49-F238E27FC236}">
                    <a16:creationId xmlns:a16="http://schemas.microsoft.com/office/drawing/2014/main" id="{18DE207A-71CD-9FFF-BDF2-57AB240B16B4}"/>
                  </a:ext>
                </a:extLst>
              </p:cNvPr>
              <p:cNvSpPr/>
              <p:nvPr/>
            </p:nvSpPr>
            <p:spPr bwMode="auto">
              <a:xfrm>
                <a:off x="130" y="1230"/>
                <a:ext cx="82" cy="35"/>
              </a:xfrm>
              <a:custGeom>
                <a:avLst/>
                <a:gdLst>
                  <a:gd name="T0" fmla="*/ 43 w 43"/>
                  <a:gd name="T1" fmla="*/ 0 h 18"/>
                  <a:gd name="T2" fmla="*/ 1 w 43"/>
                  <a:gd name="T3" fmla="*/ 0 h 18"/>
                  <a:gd name="T4" fmla="*/ 0 w 43"/>
                  <a:gd name="T5" fmla="*/ 18 h 18"/>
                  <a:gd name="T6" fmla="*/ 43 w 43"/>
                  <a:gd name="T7" fmla="*/ 18 h 18"/>
                  <a:gd name="T8" fmla="*/ 41 w 43"/>
                  <a:gd name="T9" fmla="*/ 12 h 18"/>
                  <a:gd name="T10" fmla="*/ 43 w 43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18">
                    <a:moveTo>
                      <a:pt x="4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7"/>
                      <a:pt x="0" y="14"/>
                      <a:pt x="0" y="18"/>
                    </a:cubicBezTo>
                    <a:cubicBezTo>
                      <a:pt x="43" y="18"/>
                      <a:pt x="43" y="18"/>
                      <a:pt x="43" y="18"/>
                    </a:cubicBezTo>
                    <a:cubicBezTo>
                      <a:pt x="43" y="15"/>
                      <a:pt x="42" y="13"/>
                      <a:pt x="41" y="12"/>
                    </a:cubicBezTo>
                    <a:cubicBezTo>
                      <a:pt x="39" y="10"/>
                      <a:pt x="41" y="6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11" name="îṧḻîḓê">
                <a:extLst>
                  <a:ext uri="{FF2B5EF4-FFF2-40B4-BE49-F238E27FC236}">
                    <a16:creationId xmlns:a16="http://schemas.microsoft.com/office/drawing/2014/main" id="{95ACE6DC-C17F-F03F-5C6A-E1F6323C9EE5}"/>
                  </a:ext>
                </a:extLst>
              </p:cNvPr>
              <p:cNvSpPr/>
              <p:nvPr/>
            </p:nvSpPr>
            <p:spPr bwMode="auto">
              <a:xfrm>
                <a:off x="130" y="1232"/>
                <a:ext cx="84" cy="35"/>
              </a:xfrm>
              <a:custGeom>
                <a:avLst/>
                <a:gdLst>
                  <a:gd name="T0" fmla="*/ 42 w 44"/>
                  <a:gd name="T1" fmla="*/ 0 h 18"/>
                  <a:gd name="T2" fmla="*/ 1 w 44"/>
                  <a:gd name="T3" fmla="*/ 0 h 18"/>
                  <a:gd name="T4" fmla="*/ 0 w 44"/>
                  <a:gd name="T5" fmla="*/ 18 h 18"/>
                  <a:gd name="T6" fmla="*/ 44 w 44"/>
                  <a:gd name="T7" fmla="*/ 18 h 18"/>
                  <a:gd name="T8" fmla="*/ 41 w 44"/>
                  <a:gd name="T9" fmla="*/ 11 h 18"/>
                  <a:gd name="T10" fmla="*/ 42 w 44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18">
                    <a:moveTo>
                      <a:pt x="4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7"/>
                      <a:pt x="0" y="14"/>
                      <a:pt x="0" y="18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3" y="15"/>
                      <a:pt x="42" y="12"/>
                      <a:pt x="41" y="11"/>
                    </a:cubicBezTo>
                    <a:cubicBezTo>
                      <a:pt x="39" y="9"/>
                      <a:pt x="40" y="5"/>
                      <a:pt x="4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12" name="ï$ḷiḑè">
                <a:extLst>
                  <a:ext uri="{FF2B5EF4-FFF2-40B4-BE49-F238E27FC236}">
                    <a16:creationId xmlns:a16="http://schemas.microsoft.com/office/drawing/2014/main" id="{B01DEF37-FEAE-5492-2BCE-CB96F513224A}"/>
                  </a:ext>
                </a:extLst>
              </p:cNvPr>
              <p:cNvSpPr/>
              <p:nvPr/>
            </p:nvSpPr>
            <p:spPr bwMode="auto">
              <a:xfrm>
                <a:off x="130" y="1234"/>
                <a:ext cx="84" cy="35"/>
              </a:xfrm>
              <a:custGeom>
                <a:avLst/>
                <a:gdLst>
                  <a:gd name="T0" fmla="*/ 42 w 44"/>
                  <a:gd name="T1" fmla="*/ 0 h 18"/>
                  <a:gd name="T2" fmla="*/ 1 w 44"/>
                  <a:gd name="T3" fmla="*/ 0 h 18"/>
                  <a:gd name="T4" fmla="*/ 0 w 44"/>
                  <a:gd name="T5" fmla="*/ 18 h 18"/>
                  <a:gd name="T6" fmla="*/ 0 w 44"/>
                  <a:gd name="T7" fmla="*/ 18 h 18"/>
                  <a:gd name="T8" fmla="*/ 44 w 44"/>
                  <a:gd name="T9" fmla="*/ 18 h 18"/>
                  <a:gd name="T10" fmla="*/ 41 w 44"/>
                  <a:gd name="T11" fmla="*/ 10 h 18"/>
                  <a:gd name="T12" fmla="*/ 42 w 44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8">
                    <a:moveTo>
                      <a:pt x="4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7"/>
                      <a:pt x="0" y="14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3" y="14"/>
                      <a:pt x="42" y="11"/>
                      <a:pt x="41" y="10"/>
                    </a:cubicBezTo>
                    <a:cubicBezTo>
                      <a:pt x="40" y="8"/>
                      <a:pt x="40" y="5"/>
                      <a:pt x="4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13" name="iṧ1ïḍé">
                <a:extLst>
                  <a:ext uri="{FF2B5EF4-FFF2-40B4-BE49-F238E27FC236}">
                    <a16:creationId xmlns:a16="http://schemas.microsoft.com/office/drawing/2014/main" id="{E7DBC1B7-14FC-1B05-43D6-07EE956076BF}"/>
                  </a:ext>
                </a:extLst>
              </p:cNvPr>
              <p:cNvSpPr/>
              <p:nvPr/>
            </p:nvSpPr>
            <p:spPr bwMode="auto">
              <a:xfrm>
                <a:off x="130" y="1236"/>
                <a:ext cx="84" cy="37"/>
              </a:xfrm>
              <a:custGeom>
                <a:avLst/>
                <a:gdLst>
                  <a:gd name="T0" fmla="*/ 41 w 44"/>
                  <a:gd name="T1" fmla="*/ 0 h 19"/>
                  <a:gd name="T2" fmla="*/ 1 w 44"/>
                  <a:gd name="T3" fmla="*/ 0 h 19"/>
                  <a:gd name="T4" fmla="*/ 0 w 44"/>
                  <a:gd name="T5" fmla="*/ 17 h 19"/>
                  <a:gd name="T6" fmla="*/ 0 w 44"/>
                  <a:gd name="T7" fmla="*/ 19 h 19"/>
                  <a:gd name="T8" fmla="*/ 44 w 44"/>
                  <a:gd name="T9" fmla="*/ 19 h 19"/>
                  <a:gd name="T10" fmla="*/ 41 w 44"/>
                  <a:gd name="T11" fmla="*/ 9 h 19"/>
                  <a:gd name="T12" fmla="*/ 41 w 44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9">
                    <a:moveTo>
                      <a:pt x="4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7"/>
                      <a:pt x="0" y="13"/>
                      <a:pt x="0" y="17"/>
                    </a:cubicBezTo>
                    <a:cubicBezTo>
                      <a:pt x="0" y="17"/>
                      <a:pt x="0" y="18"/>
                      <a:pt x="0" y="19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3" y="14"/>
                      <a:pt x="42" y="10"/>
                      <a:pt x="41" y="9"/>
                    </a:cubicBezTo>
                    <a:cubicBezTo>
                      <a:pt x="40" y="7"/>
                      <a:pt x="40" y="4"/>
                      <a:pt x="4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14" name="iślidé">
                <a:extLst>
                  <a:ext uri="{FF2B5EF4-FFF2-40B4-BE49-F238E27FC236}">
                    <a16:creationId xmlns:a16="http://schemas.microsoft.com/office/drawing/2014/main" id="{EF2C9C50-33C7-262D-0F80-E4D39D9EDEB2}"/>
                  </a:ext>
                </a:extLst>
              </p:cNvPr>
              <p:cNvSpPr/>
              <p:nvPr/>
            </p:nvSpPr>
            <p:spPr bwMode="auto">
              <a:xfrm>
                <a:off x="130" y="1240"/>
                <a:ext cx="86" cy="34"/>
              </a:xfrm>
              <a:custGeom>
                <a:avLst/>
                <a:gdLst>
                  <a:gd name="T0" fmla="*/ 41 w 45"/>
                  <a:gd name="T1" fmla="*/ 0 h 18"/>
                  <a:gd name="T2" fmla="*/ 1 w 45"/>
                  <a:gd name="T3" fmla="*/ 0 h 18"/>
                  <a:gd name="T4" fmla="*/ 0 w 45"/>
                  <a:gd name="T5" fmla="*/ 15 h 18"/>
                  <a:gd name="T6" fmla="*/ 0 w 45"/>
                  <a:gd name="T7" fmla="*/ 18 h 18"/>
                  <a:gd name="T8" fmla="*/ 45 w 45"/>
                  <a:gd name="T9" fmla="*/ 18 h 18"/>
                  <a:gd name="T10" fmla="*/ 41 w 45"/>
                  <a:gd name="T11" fmla="*/ 7 h 18"/>
                  <a:gd name="T12" fmla="*/ 41 w 45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18">
                    <a:moveTo>
                      <a:pt x="4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6"/>
                      <a:pt x="0" y="11"/>
                      <a:pt x="0" y="15"/>
                    </a:cubicBezTo>
                    <a:cubicBezTo>
                      <a:pt x="0" y="16"/>
                      <a:pt x="0" y="17"/>
                      <a:pt x="0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3" y="13"/>
                      <a:pt x="42" y="8"/>
                      <a:pt x="41" y="7"/>
                    </a:cubicBezTo>
                    <a:cubicBezTo>
                      <a:pt x="40" y="5"/>
                      <a:pt x="40" y="3"/>
                      <a:pt x="4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15" name="ïṡľíḑe">
                <a:extLst>
                  <a:ext uri="{FF2B5EF4-FFF2-40B4-BE49-F238E27FC236}">
                    <a16:creationId xmlns:a16="http://schemas.microsoft.com/office/drawing/2014/main" id="{A2550323-2C29-B0D9-D963-958A2B284295}"/>
                  </a:ext>
                </a:extLst>
              </p:cNvPr>
              <p:cNvSpPr/>
              <p:nvPr/>
            </p:nvSpPr>
            <p:spPr bwMode="auto">
              <a:xfrm>
                <a:off x="130" y="1242"/>
                <a:ext cx="86" cy="34"/>
              </a:xfrm>
              <a:custGeom>
                <a:avLst/>
                <a:gdLst>
                  <a:gd name="T0" fmla="*/ 41 w 45"/>
                  <a:gd name="T1" fmla="*/ 0 h 18"/>
                  <a:gd name="T2" fmla="*/ 0 w 45"/>
                  <a:gd name="T3" fmla="*/ 0 h 18"/>
                  <a:gd name="T4" fmla="*/ 0 w 45"/>
                  <a:gd name="T5" fmla="*/ 14 h 18"/>
                  <a:gd name="T6" fmla="*/ 0 w 45"/>
                  <a:gd name="T7" fmla="*/ 18 h 18"/>
                  <a:gd name="T8" fmla="*/ 45 w 45"/>
                  <a:gd name="T9" fmla="*/ 18 h 18"/>
                  <a:gd name="T10" fmla="*/ 41 w 45"/>
                  <a:gd name="T11" fmla="*/ 6 h 18"/>
                  <a:gd name="T12" fmla="*/ 41 w 45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18">
                    <a:moveTo>
                      <a:pt x="4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10"/>
                      <a:pt x="0" y="14"/>
                    </a:cubicBezTo>
                    <a:cubicBezTo>
                      <a:pt x="0" y="15"/>
                      <a:pt x="0" y="17"/>
                      <a:pt x="0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4" y="12"/>
                      <a:pt x="42" y="7"/>
                      <a:pt x="41" y="6"/>
                    </a:cubicBezTo>
                    <a:cubicBezTo>
                      <a:pt x="40" y="5"/>
                      <a:pt x="40" y="3"/>
                      <a:pt x="4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16" name="íṡḷïḍè">
                <a:extLst>
                  <a:ext uri="{FF2B5EF4-FFF2-40B4-BE49-F238E27FC236}">
                    <a16:creationId xmlns:a16="http://schemas.microsoft.com/office/drawing/2014/main" id="{390CE530-5117-BB55-B70C-4A500A1C4E6C}"/>
                  </a:ext>
                </a:extLst>
              </p:cNvPr>
              <p:cNvSpPr/>
              <p:nvPr/>
            </p:nvSpPr>
            <p:spPr bwMode="auto">
              <a:xfrm>
                <a:off x="130" y="1244"/>
                <a:ext cx="86" cy="36"/>
              </a:xfrm>
              <a:custGeom>
                <a:avLst/>
                <a:gdLst>
                  <a:gd name="T0" fmla="*/ 40 w 45"/>
                  <a:gd name="T1" fmla="*/ 0 h 19"/>
                  <a:gd name="T2" fmla="*/ 0 w 45"/>
                  <a:gd name="T3" fmla="*/ 0 h 19"/>
                  <a:gd name="T4" fmla="*/ 0 w 45"/>
                  <a:gd name="T5" fmla="*/ 13 h 19"/>
                  <a:gd name="T6" fmla="*/ 0 w 45"/>
                  <a:gd name="T7" fmla="*/ 19 h 19"/>
                  <a:gd name="T8" fmla="*/ 45 w 45"/>
                  <a:gd name="T9" fmla="*/ 19 h 19"/>
                  <a:gd name="T10" fmla="*/ 41 w 45"/>
                  <a:gd name="T11" fmla="*/ 5 h 19"/>
                  <a:gd name="T12" fmla="*/ 40 w 45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1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10"/>
                      <a:pt x="0" y="13"/>
                    </a:cubicBezTo>
                    <a:cubicBezTo>
                      <a:pt x="0" y="14"/>
                      <a:pt x="0" y="16"/>
                      <a:pt x="0" y="19"/>
                    </a:cubicBezTo>
                    <a:cubicBezTo>
                      <a:pt x="45" y="19"/>
                      <a:pt x="45" y="19"/>
                      <a:pt x="45" y="19"/>
                    </a:cubicBezTo>
                    <a:cubicBezTo>
                      <a:pt x="44" y="12"/>
                      <a:pt x="42" y="6"/>
                      <a:pt x="41" y="5"/>
                    </a:cubicBezTo>
                    <a:cubicBezTo>
                      <a:pt x="40" y="4"/>
                      <a:pt x="40" y="2"/>
                      <a:pt x="4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17" name="íṧļíḋe">
                <a:extLst>
                  <a:ext uri="{FF2B5EF4-FFF2-40B4-BE49-F238E27FC236}">
                    <a16:creationId xmlns:a16="http://schemas.microsoft.com/office/drawing/2014/main" id="{68C978BB-8695-E288-B306-901A1D13ECA1}"/>
                  </a:ext>
                </a:extLst>
              </p:cNvPr>
              <p:cNvSpPr/>
              <p:nvPr/>
            </p:nvSpPr>
            <p:spPr bwMode="auto">
              <a:xfrm>
                <a:off x="130" y="1248"/>
                <a:ext cx="88" cy="34"/>
              </a:xfrm>
              <a:custGeom>
                <a:avLst/>
                <a:gdLst>
                  <a:gd name="T0" fmla="*/ 40 w 46"/>
                  <a:gd name="T1" fmla="*/ 0 h 18"/>
                  <a:gd name="T2" fmla="*/ 0 w 46"/>
                  <a:gd name="T3" fmla="*/ 0 h 18"/>
                  <a:gd name="T4" fmla="*/ 0 w 46"/>
                  <a:gd name="T5" fmla="*/ 11 h 18"/>
                  <a:gd name="T6" fmla="*/ 0 w 46"/>
                  <a:gd name="T7" fmla="*/ 18 h 18"/>
                  <a:gd name="T8" fmla="*/ 46 w 46"/>
                  <a:gd name="T9" fmla="*/ 18 h 18"/>
                  <a:gd name="T10" fmla="*/ 41 w 46"/>
                  <a:gd name="T11" fmla="*/ 3 h 18"/>
                  <a:gd name="T12" fmla="*/ 40 w 46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1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1"/>
                    </a:cubicBezTo>
                    <a:cubicBezTo>
                      <a:pt x="0" y="13"/>
                      <a:pt x="0" y="15"/>
                      <a:pt x="0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4" y="11"/>
                      <a:pt x="42" y="4"/>
                      <a:pt x="41" y="3"/>
                    </a:cubicBezTo>
                    <a:cubicBezTo>
                      <a:pt x="40" y="2"/>
                      <a:pt x="40" y="1"/>
                      <a:pt x="4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18" name="iŝļíḋe">
                <a:extLst>
                  <a:ext uri="{FF2B5EF4-FFF2-40B4-BE49-F238E27FC236}">
                    <a16:creationId xmlns:a16="http://schemas.microsoft.com/office/drawing/2014/main" id="{133DA086-2D5A-901C-C59C-7F7A9D5504C2}"/>
                  </a:ext>
                </a:extLst>
              </p:cNvPr>
              <p:cNvSpPr/>
              <p:nvPr/>
            </p:nvSpPr>
            <p:spPr bwMode="auto">
              <a:xfrm>
                <a:off x="130" y="1250"/>
                <a:ext cx="88" cy="34"/>
              </a:xfrm>
              <a:custGeom>
                <a:avLst/>
                <a:gdLst>
                  <a:gd name="T0" fmla="*/ 40 w 46"/>
                  <a:gd name="T1" fmla="*/ 0 h 18"/>
                  <a:gd name="T2" fmla="*/ 0 w 46"/>
                  <a:gd name="T3" fmla="*/ 0 h 18"/>
                  <a:gd name="T4" fmla="*/ 0 w 46"/>
                  <a:gd name="T5" fmla="*/ 10 h 18"/>
                  <a:gd name="T6" fmla="*/ 0 w 46"/>
                  <a:gd name="T7" fmla="*/ 18 h 18"/>
                  <a:gd name="T8" fmla="*/ 46 w 46"/>
                  <a:gd name="T9" fmla="*/ 18 h 18"/>
                  <a:gd name="T10" fmla="*/ 41 w 46"/>
                  <a:gd name="T11" fmla="*/ 2 h 18"/>
                  <a:gd name="T12" fmla="*/ 40 w 46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1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7"/>
                      <a:pt x="0" y="10"/>
                    </a:cubicBezTo>
                    <a:cubicBezTo>
                      <a:pt x="0" y="12"/>
                      <a:pt x="0" y="15"/>
                      <a:pt x="0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4" y="11"/>
                      <a:pt x="42" y="3"/>
                      <a:pt x="41" y="2"/>
                    </a:cubicBezTo>
                    <a:cubicBezTo>
                      <a:pt x="41" y="1"/>
                      <a:pt x="40" y="1"/>
                      <a:pt x="4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19" name="iṣ1îde">
                <a:extLst>
                  <a:ext uri="{FF2B5EF4-FFF2-40B4-BE49-F238E27FC236}">
                    <a16:creationId xmlns:a16="http://schemas.microsoft.com/office/drawing/2014/main" id="{5C812EA0-6BFD-1131-ACCA-CE6E2A47EF5C}"/>
                  </a:ext>
                </a:extLst>
              </p:cNvPr>
              <p:cNvSpPr/>
              <p:nvPr/>
            </p:nvSpPr>
            <p:spPr bwMode="auto">
              <a:xfrm>
                <a:off x="130" y="1251"/>
                <a:ext cx="88" cy="35"/>
              </a:xfrm>
              <a:custGeom>
                <a:avLst/>
                <a:gdLst>
                  <a:gd name="T0" fmla="*/ 41 w 46"/>
                  <a:gd name="T1" fmla="*/ 0 h 18"/>
                  <a:gd name="T2" fmla="*/ 0 w 46"/>
                  <a:gd name="T3" fmla="*/ 0 h 18"/>
                  <a:gd name="T4" fmla="*/ 0 w 46"/>
                  <a:gd name="T5" fmla="*/ 9 h 18"/>
                  <a:gd name="T6" fmla="*/ 1 w 46"/>
                  <a:gd name="T7" fmla="*/ 18 h 18"/>
                  <a:gd name="T8" fmla="*/ 46 w 46"/>
                  <a:gd name="T9" fmla="*/ 18 h 18"/>
                  <a:gd name="T10" fmla="*/ 41 w 46"/>
                  <a:gd name="T11" fmla="*/ 1 h 18"/>
                  <a:gd name="T12" fmla="*/ 41 w 46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18">
                    <a:moveTo>
                      <a:pt x="4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6"/>
                      <a:pt x="0" y="9"/>
                    </a:cubicBezTo>
                    <a:cubicBezTo>
                      <a:pt x="0" y="11"/>
                      <a:pt x="0" y="15"/>
                      <a:pt x="1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5" y="11"/>
                      <a:pt x="42" y="3"/>
                      <a:pt x="41" y="1"/>
                    </a:cubicBezTo>
                    <a:cubicBezTo>
                      <a:pt x="41" y="1"/>
                      <a:pt x="41" y="0"/>
                      <a:pt x="4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20" name="íṩḷiḑè">
                <a:extLst>
                  <a:ext uri="{FF2B5EF4-FFF2-40B4-BE49-F238E27FC236}">
                    <a16:creationId xmlns:a16="http://schemas.microsoft.com/office/drawing/2014/main" id="{D588B89A-7190-9492-AF82-415BC19DC4A9}"/>
                  </a:ext>
                </a:extLst>
              </p:cNvPr>
              <p:cNvSpPr/>
              <p:nvPr/>
            </p:nvSpPr>
            <p:spPr bwMode="auto">
              <a:xfrm>
                <a:off x="130" y="1253"/>
                <a:ext cx="88" cy="37"/>
              </a:xfrm>
              <a:custGeom>
                <a:avLst/>
                <a:gdLst>
                  <a:gd name="T0" fmla="*/ 41 w 46"/>
                  <a:gd name="T1" fmla="*/ 0 h 19"/>
                  <a:gd name="T2" fmla="*/ 0 w 46"/>
                  <a:gd name="T3" fmla="*/ 0 h 19"/>
                  <a:gd name="T4" fmla="*/ 0 w 46"/>
                  <a:gd name="T5" fmla="*/ 8 h 19"/>
                  <a:gd name="T6" fmla="*/ 1 w 46"/>
                  <a:gd name="T7" fmla="*/ 19 h 19"/>
                  <a:gd name="T8" fmla="*/ 46 w 46"/>
                  <a:gd name="T9" fmla="*/ 19 h 19"/>
                  <a:gd name="T10" fmla="*/ 41 w 46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9">
                    <a:moveTo>
                      <a:pt x="4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0" y="11"/>
                      <a:pt x="0" y="14"/>
                      <a:pt x="1" y="19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5" y="11"/>
                      <a:pt x="43" y="3"/>
                      <a:pt x="4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21" name="îśḷîḓe">
                <a:extLst>
                  <a:ext uri="{FF2B5EF4-FFF2-40B4-BE49-F238E27FC236}">
                    <a16:creationId xmlns:a16="http://schemas.microsoft.com/office/drawing/2014/main" id="{DA0C0930-E260-CE01-A7B2-2793F94F7434}"/>
                  </a:ext>
                </a:extLst>
              </p:cNvPr>
              <p:cNvSpPr/>
              <p:nvPr/>
            </p:nvSpPr>
            <p:spPr bwMode="auto">
              <a:xfrm>
                <a:off x="130" y="1257"/>
                <a:ext cx="88" cy="35"/>
              </a:xfrm>
              <a:custGeom>
                <a:avLst/>
                <a:gdLst>
                  <a:gd name="T0" fmla="*/ 42 w 46"/>
                  <a:gd name="T1" fmla="*/ 0 h 18"/>
                  <a:gd name="T2" fmla="*/ 0 w 46"/>
                  <a:gd name="T3" fmla="*/ 0 h 18"/>
                  <a:gd name="T4" fmla="*/ 0 w 46"/>
                  <a:gd name="T5" fmla="*/ 6 h 18"/>
                  <a:gd name="T6" fmla="*/ 1 w 46"/>
                  <a:gd name="T7" fmla="*/ 18 h 18"/>
                  <a:gd name="T8" fmla="*/ 46 w 46"/>
                  <a:gd name="T9" fmla="*/ 18 h 18"/>
                  <a:gd name="T10" fmla="*/ 42 w 4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8">
                    <a:moveTo>
                      <a:pt x="4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4"/>
                      <a:pt x="0" y="6"/>
                    </a:cubicBezTo>
                    <a:cubicBezTo>
                      <a:pt x="0" y="9"/>
                      <a:pt x="0" y="13"/>
                      <a:pt x="1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5" y="11"/>
                      <a:pt x="43" y="3"/>
                      <a:pt x="4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22" name="îṡľîḑé">
                <a:extLst>
                  <a:ext uri="{FF2B5EF4-FFF2-40B4-BE49-F238E27FC236}">
                    <a16:creationId xmlns:a16="http://schemas.microsoft.com/office/drawing/2014/main" id="{246505B8-EF60-131E-6D7E-7C84A719E586}"/>
                  </a:ext>
                </a:extLst>
              </p:cNvPr>
              <p:cNvSpPr/>
              <p:nvPr/>
            </p:nvSpPr>
            <p:spPr bwMode="auto">
              <a:xfrm>
                <a:off x="130" y="1259"/>
                <a:ext cx="90" cy="35"/>
              </a:xfrm>
              <a:custGeom>
                <a:avLst/>
                <a:gdLst>
                  <a:gd name="T0" fmla="*/ 42 w 47"/>
                  <a:gd name="T1" fmla="*/ 0 h 18"/>
                  <a:gd name="T2" fmla="*/ 0 w 47"/>
                  <a:gd name="T3" fmla="*/ 0 h 18"/>
                  <a:gd name="T4" fmla="*/ 0 w 47"/>
                  <a:gd name="T5" fmla="*/ 5 h 18"/>
                  <a:gd name="T6" fmla="*/ 1 w 47"/>
                  <a:gd name="T7" fmla="*/ 18 h 18"/>
                  <a:gd name="T8" fmla="*/ 47 w 47"/>
                  <a:gd name="T9" fmla="*/ 18 h 18"/>
                  <a:gd name="T10" fmla="*/ 42 w 47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18">
                    <a:moveTo>
                      <a:pt x="4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3"/>
                      <a:pt x="0" y="5"/>
                    </a:cubicBezTo>
                    <a:cubicBezTo>
                      <a:pt x="0" y="8"/>
                      <a:pt x="0" y="13"/>
                      <a:pt x="1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6" y="12"/>
                      <a:pt x="44" y="4"/>
                      <a:pt x="4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23" name="iṣ1iďè">
                <a:extLst>
                  <a:ext uri="{FF2B5EF4-FFF2-40B4-BE49-F238E27FC236}">
                    <a16:creationId xmlns:a16="http://schemas.microsoft.com/office/drawing/2014/main" id="{4F05EEAB-7750-0DAF-2BA0-8FEA8F4A40DC}"/>
                  </a:ext>
                </a:extLst>
              </p:cNvPr>
              <p:cNvSpPr/>
              <p:nvPr/>
            </p:nvSpPr>
            <p:spPr bwMode="auto">
              <a:xfrm>
                <a:off x="130" y="1261"/>
                <a:ext cx="90" cy="34"/>
              </a:xfrm>
              <a:custGeom>
                <a:avLst/>
                <a:gdLst>
                  <a:gd name="T0" fmla="*/ 43 w 47"/>
                  <a:gd name="T1" fmla="*/ 0 h 18"/>
                  <a:gd name="T2" fmla="*/ 0 w 47"/>
                  <a:gd name="T3" fmla="*/ 0 h 18"/>
                  <a:gd name="T4" fmla="*/ 0 w 47"/>
                  <a:gd name="T5" fmla="*/ 4 h 18"/>
                  <a:gd name="T6" fmla="*/ 1 w 47"/>
                  <a:gd name="T7" fmla="*/ 18 h 18"/>
                  <a:gd name="T8" fmla="*/ 47 w 47"/>
                  <a:gd name="T9" fmla="*/ 18 h 18"/>
                  <a:gd name="T10" fmla="*/ 43 w 47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18">
                    <a:moveTo>
                      <a:pt x="4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8"/>
                      <a:pt x="0" y="13"/>
                      <a:pt x="1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6" y="12"/>
                      <a:pt x="44" y="5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24" name="iṩliḍê">
                <a:extLst>
                  <a:ext uri="{FF2B5EF4-FFF2-40B4-BE49-F238E27FC236}">
                    <a16:creationId xmlns:a16="http://schemas.microsoft.com/office/drawing/2014/main" id="{2F37E393-725E-CB90-D53A-05B7D009BAA1}"/>
                  </a:ext>
                </a:extLst>
              </p:cNvPr>
              <p:cNvSpPr/>
              <p:nvPr/>
            </p:nvSpPr>
            <p:spPr bwMode="auto">
              <a:xfrm>
                <a:off x="130" y="1263"/>
                <a:ext cx="90" cy="36"/>
              </a:xfrm>
              <a:custGeom>
                <a:avLst/>
                <a:gdLst>
                  <a:gd name="T0" fmla="*/ 43 w 47"/>
                  <a:gd name="T1" fmla="*/ 0 h 19"/>
                  <a:gd name="T2" fmla="*/ 0 w 47"/>
                  <a:gd name="T3" fmla="*/ 0 h 19"/>
                  <a:gd name="T4" fmla="*/ 0 w 47"/>
                  <a:gd name="T5" fmla="*/ 3 h 19"/>
                  <a:gd name="T6" fmla="*/ 1 w 47"/>
                  <a:gd name="T7" fmla="*/ 19 h 19"/>
                  <a:gd name="T8" fmla="*/ 47 w 47"/>
                  <a:gd name="T9" fmla="*/ 19 h 19"/>
                  <a:gd name="T10" fmla="*/ 43 w 47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19">
                    <a:moveTo>
                      <a:pt x="4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7"/>
                      <a:pt x="0" y="13"/>
                      <a:pt x="1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6" y="13"/>
                      <a:pt x="45" y="5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25" name="ïŝľîḍê">
                <a:extLst>
                  <a:ext uri="{FF2B5EF4-FFF2-40B4-BE49-F238E27FC236}">
                    <a16:creationId xmlns:a16="http://schemas.microsoft.com/office/drawing/2014/main" id="{22438983-D0CC-4C49-A351-EB0317255C0B}"/>
                  </a:ext>
                </a:extLst>
              </p:cNvPr>
              <p:cNvSpPr/>
              <p:nvPr/>
            </p:nvSpPr>
            <p:spPr bwMode="auto">
              <a:xfrm>
                <a:off x="130" y="1267"/>
                <a:ext cx="90" cy="34"/>
              </a:xfrm>
              <a:custGeom>
                <a:avLst/>
                <a:gdLst>
                  <a:gd name="T0" fmla="*/ 44 w 47"/>
                  <a:gd name="T1" fmla="*/ 0 h 18"/>
                  <a:gd name="T2" fmla="*/ 0 w 47"/>
                  <a:gd name="T3" fmla="*/ 0 h 18"/>
                  <a:gd name="T4" fmla="*/ 0 w 47"/>
                  <a:gd name="T5" fmla="*/ 1 h 18"/>
                  <a:gd name="T6" fmla="*/ 2 w 47"/>
                  <a:gd name="T7" fmla="*/ 18 h 18"/>
                  <a:gd name="T8" fmla="*/ 47 w 47"/>
                  <a:gd name="T9" fmla="*/ 18 h 18"/>
                  <a:gd name="T10" fmla="*/ 44 w 47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18">
                    <a:moveTo>
                      <a:pt x="4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5"/>
                      <a:pt x="1" y="12"/>
                      <a:pt x="2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7" y="12"/>
                      <a:pt x="45" y="5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26" name="îs1iḓê">
                <a:extLst>
                  <a:ext uri="{FF2B5EF4-FFF2-40B4-BE49-F238E27FC236}">
                    <a16:creationId xmlns:a16="http://schemas.microsoft.com/office/drawing/2014/main" id="{F3507281-44F5-427E-3E0A-23936B71186E}"/>
                  </a:ext>
                </a:extLst>
              </p:cNvPr>
              <p:cNvSpPr/>
              <p:nvPr/>
            </p:nvSpPr>
            <p:spPr bwMode="auto">
              <a:xfrm>
                <a:off x="130" y="1269"/>
                <a:ext cx="90" cy="34"/>
              </a:xfrm>
              <a:custGeom>
                <a:avLst/>
                <a:gdLst>
                  <a:gd name="T0" fmla="*/ 44 w 47"/>
                  <a:gd name="T1" fmla="*/ 0 h 18"/>
                  <a:gd name="T2" fmla="*/ 0 w 47"/>
                  <a:gd name="T3" fmla="*/ 0 h 18"/>
                  <a:gd name="T4" fmla="*/ 2 w 47"/>
                  <a:gd name="T5" fmla="*/ 18 h 18"/>
                  <a:gd name="T6" fmla="*/ 47 w 47"/>
                  <a:gd name="T7" fmla="*/ 18 h 18"/>
                  <a:gd name="T8" fmla="*/ 44 w 47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18">
                    <a:moveTo>
                      <a:pt x="4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1" y="12"/>
                      <a:pt x="2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7" y="13"/>
                      <a:pt x="45" y="6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27" name="îṥ1íḓê">
                <a:extLst>
                  <a:ext uri="{FF2B5EF4-FFF2-40B4-BE49-F238E27FC236}">
                    <a16:creationId xmlns:a16="http://schemas.microsoft.com/office/drawing/2014/main" id="{02D0A299-CA64-F858-B1B8-3C20B07017BE}"/>
                  </a:ext>
                </a:extLst>
              </p:cNvPr>
              <p:cNvSpPr/>
              <p:nvPr/>
            </p:nvSpPr>
            <p:spPr bwMode="auto">
              <a:xfrm>
                <a:off x="1291" y="1160"/>
                <a:ext cx="170" cy="19"/>
              </a:xfrm>
              <a:custGeom>
                <a:avLst/>
                <a:gdLst>
                  <a:gd name="T0" fmla="*/ 0 w 89"/>
                  <a:gd name="T1" fmla="*/ 10 h 10"/>
                  <a:gd name="T2" fmla="*/ 2 w 89"/>
                  <a:gd name="T3" fmla="*/ 10 h 10"/>
                  <a:gd name="T4" fmla="*/ 2 w 89"/>
                  <a:gd name="T5" fmla="*/ 9 h 10"/>
                  <a:gd name="T6" fmla="*/ 0 w 89"/>
                  <a:gd name="T7" fmla="*/ 9 h 10"/>
                  <a:gd name="T8" fmla="*/ 0 w 89"/>
                  <a:gd name="T9" fmla="*/ 10 h 10"/>
                  <a:gd name="T10" fmla="*/ 16 w 89"/>
                  <a:gd name="T11" fmla="*/ 10 h 10"/>
                  <a:gd name="T12" fmla="*/ 35 w 89"/>
                  <a:gd name="T13" fmla="*/ 10 h 10"/>
                  <a:gd name="T14" fmla="*/ 28 w 89"/>
                  <a:gd name="T15" fmla="*/ 7 h 10"/>
                  <a:gd name="T16" fmla="*/ 16 w 89"/>
                  <a:gd name="T17" fmla="*/ 10 h 10"/>
                  <a:gd name="T18" fmla="*/ 52 w 89"/>
                  <a:gd name="T19" fmla="*/ 10 h 10"/>
                  <a:gd name="T20" fmla="*/ 54 w 89"/>
                  <a:gd name="T21" fmla="*/ 10 h 10"/>
                  <a:gd name="T22" fmla="*/ 55 w 89"/>
                  <a:gd name="T23" fmla="*/ 2 h 10"/>
                  <a:gd name="T24" fmla="*/ 52 w 89"/>
                  <a:gd name="T25" fmla="*/ 2 h 10"/>
                  <a:gd name="T26" fmla="*/ 52 w 89"/>
                  <a:gd name="T27" fmla="*/ 9 h 10"/>
                  <a:gd name="T28" fmla="*/ 52 w 89"/>
                  <a:gd name="T29" fmla="*/ 10 h 10"/>
                  <a:gd name="T30" fmla="*/ 65 w 89"/>
                  <a:gd name="T31" fmla="*/ 10 h 10"/>
                  <a:gd name="T32" fmla="*/ 89 w 89"/>
                  <a:gd name="T33" fmla="*/ 10 h 10"/>
                  <a:gd name="T34" fmla="*/ 77 w 89"/>
                  <a:gd name="T35" fmla="*/ 2 h 10"/>
                  <a:gd name="T36" fmla="*/ 65 w 89"/>
                  <a:gd name="T3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9" h="10">
                    <a:moveTo>
                      <a:pt x="0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10"/>
                      <a:pt x="0" y="10"/>
                      <a:pt x="0" y="10"/>
                    </a:cubicBezTo>
                    <a:close/>
                    <a:moveTo>
                      <a:pt x="16" y="1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34" y="9"/>
                      <a:pt x="31" y="7"/>
                      <a:pt x="28" y="7"/>
                    </a:cubicBezTo>
                    <a:cubicBezTo>
                      <a:pt x="21" y="5"/>
                      <a:pt x="18" y="7"/>
                      <a:pt x="16" y="10"/>
                    </a:cubicBezTo>
                    <a:close/>
                    <a:moveTo>
                      <a:pt x="52" y="10"/>
                    </a:moveTo>
                    <a:cubicBezTo>
                      <a:pt x="54" y="10"/>
                      <a:pt x="54" y="10"/>
                      <a:pt x="54" y="10"/>
                    </a:cubicBezTo>
                    <a:cubicBezTo>
                      <a:pt x="54" y="6"/>
                      <a:pt x="55" y="2"/>
                      <a:pt x="55" y="2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52" y="2"/>
                      <a:pt x="52" y="7"/>
                      <a:pt x="52" y="9"/>
                    </a:cubicBezTo>
                    <a:cubicBezTo>
                      <a:pt x="52" y="9"/>
                      <a:pt x="52" y="10"/>
                      <a:pt x="52" y="10"/>
                    </a:cubicBezTo>
                    <a:close/>
                    <a:moveTo>
                      <a:pt x="65" y="10"/>
                    </a:moveTo>
                    <a:cubicBezTo>
                      <a:pt x="89" y="10"/>
                      <a:pt x="89" y="10"/>
                      <a:pt x="89" y="10"/>
                    </a:cubicBezTo>
                    <a:cubicBezTo>
                      <a:pt x="89" y="8"/>
                      <a:pt x="84" y="4"/>
                      <a:pt x="77" y="2"/>
                    </a:cubicBezTo>
                    <a:cubicBezTo>
                      <a:pt x="68" y="0"/>
                      <a:pt x="68" y="6"/>
                      <a:pt x="65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28" name="ïṡ1íḋè">
                <a:extLst>
                  <a:ext uri="{FF2B5EF4-FFF2-40B4-BE49-F238E27FC236}">
                    <a16:creationId xmlns:a16="http://schemas.microsoft.com/office/drawing/2014/main" id="{A2E3901F-C0BC-2C2F-437A-D4A6FF6B58AC}"/>
                  </a:ext>
                </a:extLst>
              </p:cNvPr>
              <p:cNvSpPr/>
              <p:nvPr/>
            </p:nvSpPr>
            <p:spPr bwMode="auto">
              <a:xfrm>
                <a:off x="1291" y="1160"/>
                <a:ext cx="174" cy="21"/>
              </a:xfrm>
              <a:custGeom>
                <a:avLst/>
                <a:gdLst>
                  <a:gd name="T0" fmla="*/ 0 w 91"/>
                  <a:gd name="T1" fmla="*/ 11 h 11"/>
                  <a:gd name="T2" fmla="*/ 2 w 91"/>
                  <a:gd name="T3" fmla="*/ 11 h 11"/>
                  <a:gd name="T4" fmla="*/ 2 w 91"/>
                  <a:gd name="T5" fmla="*/ 9 h 11"/>
                  <a:gd name="T6" fmla="*/ 0 w 91"/>
                  <a:gd name="T7" fmla="*/ 9 h 11"/>
                  <a:gd name="T8" fmla="*/ 0 w 91"/>
                  <a:gd name="T9" fmla="*/ 11 h 11"/>
                  <a:gd name="T10" fmla="*/ 15 w 91"/>
                  <a:gd name="T11" fmla="*/ 11 h 11"/>
                  <a:gd name="T12" fmla="*/ 36 w 91"/>
                  <a:gd name="T13" fmla="*/ 11 h 11"/>
                  <a:gd name="T14" fmla="*/ 28 w 91"/>
                  <a:gd name="T15" fmla="*/ 7 h 11"/>
                  <a:gd name="T16" fmla="*/ 15 w 91"/>
                  <a:gd name="T17" fmla="*/ 11 h 11"/>
                  <a:gd name="T18" fmla="*/ 15 w 91"/>
                  <a:gd name="T19" fmla="*/ 11 h 11"/>
                  <a:gd name="T20" fmla="*/ 52 w 91"/>
                  <a:gd name="T21" fmla="*/ 11 h 11"/>
                  <a:gd name="T22" fmla="*/ 54 w 91"/>
                  <a:gd name="T23" fmla="*/ 11 h 11"/>
                  <a:gd name="T24" fmla="*/ 54 w 91"/>
                  <a:gd name="T25" fmla="*/ 11 h 11"/>
                  <a:gd name="T26" fmla="*/ 55 w 91"/>
                  <a:gd name="T27" fmla="*/ 2 h 11"/>
                  <a:gd name="T28" fmla="*/ 52 w 91"/>
                  <a:gd name="T29" fmla="*/ 2 h 11"/>
                  <a:gd name="T30" fmla="*/ 52 w 91"/>
                  <a:gd name="T31" fmla="*/ 9 h 11"/>
                  <a:gd name="T32" fmla="*/ 52 w 91"/>
                  <a:gd name="T33" fmla="*/ 11 h 11"/>
                  <a:gd name="T34" fmla="*/ 64 w 91"/>
                  <a:gd name="T35" fmla="*/ 11 h 11"/>
                  <a:gd name="T36" fmla="*/ 89 w 91"/>
                  <a:gd name="T37" fmla="*/ 11 h 11"/>
                  <a:gd name="T38" fmla="*/ 77 w 91"/>
                  <a:gd name="T39" fmla="*/ 2 h 11"/>
                  <a:gd name="T40" fmla="*/ 65 w 91"/>
                  <a:gd name="T41" fmla="*/ 10 h 11"/>
                  <a:gd name="T42" fmla="*/ 64 w 91"/>
                  <a:gd name="T4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1" h="11">
                    <a:moveTo>
                      <a:pt x="0" y="11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11"/>
                      <a:pt x="0" y="11"/>
                      <a:pt x="0" y="11"/>
                    </a:cubicBezTo>
                    <a:close/>
                    <a:moveTo>
                      <a:pt x="15" y="11"/>
                    </a:moveTo>
                    <a:cubicBezTo>
                      <a:pt x="36" y="11"/>
                      <a:pt x="36" y="11"/>
                      <a:pt x="36" y="11"/>
                    </a:cubicBezTo>
                    <a:cubicBezTo>
                      <a:pt x="35" y="10"/>
                      <a:pt x="32" y="8"/>
                      <a:pt x="28" y="7"/>
                    </a:cubicBezTo>
                    <a:cubicBezTo>
                      <a:pt x="21" y="4"/>
                      <a:pt x="17" y="8"/>
                      <a:pt x="15" y="11"/>
                    </a:cubicBezTo>
                    <a:cubicBezTo>
                      <a:pt x="15" y="11"/>
                      <a:pt x="15" y="11"/>
                      <a:pt x="15" y="11"/>
                    </a:cubicBezTo>
                    <a:close/>
                    <a:moveTo>
                      <a:pt x="52" y="11"/>
                    </a:moveTo>
                    <a:cubicBezTo>
                      <a:pt x="54" y="11"/>
                      <a:pt x="54" y="11"/>
                      <a:pt x="54" y="11"/>
                    </a:cubicBezTo>
                    <a:cubicBezTo>
                      <a:pt x="54" y="11"/>
                      <a:pt x="54" y="11"/>
                      <a:pt x="54" y="11"/>
                    </a:cubicBezTo>
                    <a:cubicBezTo>
                      <a:pt x="54" y="7"/>
                      <a:pt x="55" y="2"/>
                      <a:pt x="55" y="2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52" y="2"/>
                      <a:pt x="52" y="7"/>
                      <a:pt x="52" y="9"/>
                    </a:cubicBezTo>
                    <a:cubicBezTo>
                      <a:pt x="52" y="10"/>
                      <a:pt x="52" y="10"/>
                      <a:pt x="52" y="11"/>
                    </a:cubicBezTo>
                    <a:close/>
                    <a:moveTo>
                      <a:pt x="64" y="11"/>
                    </a:moveTo>
                    <a:cubicBezTo>
                      <a:pt x="89" y="11"/>
                      <a:pt x="89" y="11"/>
                      <a:pt x="89" y="11"/>
                    </a:cubicBezTo>
                    <a:cubicBezTo>
                      <a:pt x="91" y="9"/>
                      <a:pt x="85" y="4"/>
                      <a:pt x="77" y="2"/>
                    </a:cubicBezTo>
                    <a:cubicBezTo>
                      <a:pt x="68" y="0"/>
                      <a:pt x="68" y="6"/>
                      <a:pt x="65" y="10"/>
                    </a:cubicBezTo>
                    <a:cubicBezTo>
                      <a:pt x="65" y="10"/>
                      <a:pt x="64" y="11"/>
                      <a:pt x="64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29" name="ïśļíďe">
                <a:extLst>
                  <a:ext uri="{FF2B5EF4-FFF2-40B4-BE49-F238E27FC236}">
                    <a16:creationId xmlns:a16="http://schemas.microsoft.com/office/drawing/2014/main" id="{98E061A9-5404-9EEE-3985-45FDF6F6240C}"/>
                  </a:ext>
                </a:extLst>
              </p:cNvPr>
              <p:cNvSpPr/>
              <p:nvPr/>
            </p:nvSpPr>
            <p:spPr bwMode="auto">
              <a:xfrm>
                <a:off x="1291" y="1160"/>
                <a:ext cx="174" cy="24"/>
              </a:xfrm>
              <a:custGeom>
                <a:avLst/>
                <a:gdLst>
                  <a:gd name="T0" fmla="*/ 0 w 91"/>
                  <a:gd name="T1" fmla="*/ 13 h 13"/>
                  <a:gd name="T2" fmla="*/ 2 w 91"/>
                  <a:gd name="T3" fmla="*/ 13 h 13"/>
                  <a:gd name="T4" fmla="*/ 2 w 91"/>
                  <a:gd name="T5" fmla="*/ 9 h 13"/>
                  <a:gd name="T6" fmla="*/ 0 w 91"/>
                  <a:gd name="T7" fmla="*/ 9 h 13"/>
                  <a:gd name="T8" fmla="*/ 0 w 91"/>
                  <a:gd name="T9" fmla="*/ 13 h 13"/>
                  <a:gd name="T10" fmla="*/ 14 w 91"/>
                  <a:gd name="T11" fmla="*/ 13 h 13"/>
                  <a:gd name="T12" fmla="*/ 36 w 91"/>
                  <a:gd name="T13" fmla="*/ 13 h 13"/>
                  <a:gd name="T14" fmla="*/ 28 w 91"/>
                  <a:gd name="T15" fmla="*/ 7 h 13"/>
                  <a:gd name="T16" fmla="*/ 15 w 91"/>
                  <a:gd name="T17" fmla="*/ 11 h 13"/>
                  <a:gd name="T18" fmla="*/ 14 w 91"/>
                  <a:gd name="T19" fmla="*/ 13 h 13"/>
                  <a:gd name="T20" fmla="*/ 51 w 91"/>
                  <a:gd name="T21" fmla="*/ 13 h 13"/>
                  <a:gd name="T22" fmla="*/ 54 w 91"/>
                  <a:gd name="T23" fmla="*/ 13 h 13"/>
                  <a:gd name="T24" fmla="*/ 54 w 91"/>
                  <a:gd name="T25" fmla="*/ 11 h 13"/>
                  <a:gd name="T26" fmla="*/ 55 w 91"/>
                  <a:gd name="T27" fmla="*/ 2 h 13"/>
                  <a:gd name="T28" fmla="*/ 52 w 91"/>
                  <a:gd name="T29" fmla="*/ 2 h 13"/>
                  <a:gd name="T30" fmla="*/ 52 w 91"/>
                  <a:gd name="T31" fmla="*/ 9 h 13"/>
                  <a:gd name="T32" fmla="*/ 51 w 91"/>
                  <a:gd name="T33" fmla="*/ 13 h 13"/>
                  <a:gd name="T34" fmla="*/ 63 w 91"/>
                  <a:gd name="T35" fmla="*/ 13 h 13"/>
                  <a:gd name="T36" fmla="*/ 87 w 91"/>
                  <a:gd name="T37" fmla="*/ 13 h 13"/>
                  <a:gd name="T38" fmla="*/ 89 w 91"/>
                  <a:gd name="T39" fmla="*/ 12 h 13"/>
                  <a:gd name="T40" fmla="*/ 77 w 91"/>
                  <a:gd name="T41" fmla="*/ 2 h 13"/>
                  <a:gd name="T42" fmla="*/ 65 w 91"/>
                  <a:gd name="T43" fmla="*/ 10 h 13"/>
                  <a:gd name="T44" fmla="*/ 63 w 91"/>
                  <a:gd name="T45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1" h="13">
                    <a:moveTo>
                      <a:pt x="0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13"/>
                      <a:pt x="0" y="13"/>
                      <a:pt x="0" y="13"/>
                    </a:cubicBezTo>
                    <a:close/>
                    <a:moveTo>
                      <a:pt x="14" y="13"/>
                    </a:moveTo>
                    <a:cubicBezTo>
                      <a:pt x="36" y="13"/>
                      <a:pt x="36" y="13"/>
                      <a:pt x="36" y="13"/>
                    </a:cubicBezTo>
                    <a:cubicBezTo>
                      <a:pt x="36" y="11"/>
                      <a:pt x="33" y="8"/>
                      <a:pt x="28" y="7"/>
                    </a:cubicBezTo>
                    <a:cubicBezTo>
                      <a:pt x="21" y="4"/>
                      <a:pt x="17" y="8"/>
                      <a:pt x="15" y="11"/>
                    </a:cubicBezTo>
                    <a:cubicBezTo>
                      <a:pt x="14" y="13"/>
                      <a:pt x="14" y="13"/>
                      <a:pt x="14" y="13"/>
                    </a:cubicBezTo>
                    <a:close/>
                    <a:moveTo>
                      <a:pt x="51" y="13"/>
                    </a:moveTo>
                    <a:cubicBezTo>
                      <a:pt x="54" y="13"/>
                      <a:pt x="54" y="13"/>
                      <a:pt x="54" y="13"/>
                    </a:cubicBezTo>
                    <a:cubicBezTo>
                      <a:pt x="54" y="12"/>
                      <a:pt x="54" y="12"/>
                      <a:pt x="54" y="11"/>
                    </a:cubicBezTo>
                    <a:cubicBezTo>
                      <a:pt x="54" y="7"/>
                      <a:pt x="55" y="2"/>
                      <a:pt x="55" y="2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52" y="2"/>
                      <a:pt x="52" y="7"/>
                      <a:pt x="52" y="9"/>
                    </a:cubicBezTo>
                    <a:cubicBezTo>
                      <a:pt x="52" y="10"/>
                      <a:pt x="52" y="11"/>
                      <a:pt x="51" y="13"/>
                    </a:cubicBezTo>
                    <a:close/>
                    <a:moveTo>
                      <a:pt x="63" y="13"/>
                    </a:moveTo>
                    <a:cubicBezTo>
                      <a:pt x="87" y="13"/>
                      <a:pt x="87" y="13"/>
                      <a:pt x="87" y="13"/>
                    </a:cubicBezTo>
                    <a:cubicBezTo>
                      <a:pt x="88" y="12"/>
                      <a:pt x="89" y="12"/>
                      <a:pt x="89" y="12"/>
                    </a:cubicBezTo>
                    <a:cubicBezTo>
                      <a:pt x="91" y="9"/>
                      <a:pt x="85" y="4"/>
                      <a:pt x="77" y="2"/>
                    </a:cubicBezTo>
                    <a:cubicBezTo>
                      <a:pt x="68" y="0"/>
                      <a:pt x="68" y="6"/>
                      <a:pt x="65" y="10"/>
                    </a:cubicBezTo>
                    <a:cubicBezTo>
                      <a:pt x="65" y="11"/>
                      <a:pt x="64" y="12"/>
                      <a:pt x="63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30" name="iṡḻïḑê">
                <a:extLst>
                  <a:ext uri="{FF2B5EF4-FFF2-40B4-BE49-F238E27FC236}">
                    <a16:creationId xmlns:a16="http://schemas.microsoft.com/office/drawing/2014/main" id="{7BA866FA-76DB-9212-5E49-5E8666D9B523}"/>
                  </a:ext>
                </a:extLst>
              </p:cNvPr>
              <p:cNvSpPr/>
              <p:nvPr/>
            </p:nvSpPr>
            <p:spPr bwMode="auto">
              <a:xfrm>
                <a:off x="1291" y="1160"/>
                <a:ext cx="174" cy="26"/>
              </a:xfrm>
              <a:custGeom>
                <a:avLst/>
                <a:gdLst>
                  <a:gd name="T0" fmla="*/ 0 w 91"/>
                  <a:gd name="T1" fmla="*/ 14 h 14"/>
                  <a:gd name="T2" fmla="*/ 2 w 91"/>
                  <a:gd name="T3" fmla="*/ 14 h 14"/>
                  <a:gd name="T4" fmla="*/ 2 w 91"/>
                  <a:gd name="T5" fmla="*/ 9 h 14"/>
                  <a:gd name="T6" fmla="*/ 0 w 91"/>
                  <a:gd name="T7" fmla="*/ 9 h 14"/>
                  <a:gd name="T8" fmla="*/ 0 w 91"/>
                  <a:gd name="T9" fmla="*/ 14 h 14"/>
                  <a:gd name="T10" fmla="*/ 13 w 91"/>
                  <a:gd name="T11" fmla="*/ 14 h 14"/>
                  <a:gd name="T12" fmla="*/ 36 w 91"/>
                  <a:gd name="T13" fmla="*/ 14 h 14"/>
                  <a:gd name="T14" fmla="*/ 28 w 91"/>
                  <a:gd name="T15" fmla="*/ 7 h 14"/>
                  <a:gd name="T16" fmla="*/ 15 w 91"/>
                  <a:gd name="T17" fmla="*/ 11 h 14"/>
                  <a:gd name="T18" fmla="*/ 13 w 91"/>
                  <a:gd name="T19" fmla="*/ 14 h 14"/>
                  <a:gd name="T20" fmla="*/ 51 w 91"/>
                  <a:gd name="T21" fmla="*/ 14 h 14"/>
                  <a:gd name="T22" fmla="*/ 54 w 91"/>
                  <a:gd name="T23" fmla="*/ 14 h 14"/>
                  <a:gd name="T24" fmla="*/ 54 w 91"/>
                  <a:gd name="T25" fmla="*/ 11 h 14"/>
                  <a:gd name="T26" fmla="*/ 55 w 91"/>
                  <a:gd name="T27" fmla="*/ 2 h 14"/>
                  <a:gd name="T28" fmla="*/ 52 w 91"/>
                  <a:gd name="T29" fmla="*/ 2 h 14"/>
                  <a:gd name="T30" fmla="*/ 52 w 91"/>
                  <a:gd name="T31" fmla="*/ 9 h 14"/>
                  <a:gd name="T32" fmla="*/ 51 w 91"/>
                  <a:gd name="T33" fmla="*/ 14 h 14"/>
                  <a:gd name="T34" fmla="*/ 62 w 91"/>
                  <a:gd name="T35" fmla="*/ 14 h 14"/>
                  <a:gd name="T36" fmla="*/ 79 w 91"/>
                  <a:gd name="T37" fmla="*/ 14 h 14"/>
                  <a:gd name="T38" fmla="*/ 80 w 91"/>
                  <a:gd name="T39" fmla="*/ 13 h 14"/>
                  <a:gd name="T40" fmla="*/ 89 w 91"/>
                  <a:gd name="T41" fmla="*/ 12 h 14"/>
                  <a:gd name="T42" fmla="*/ 77 w 91"/>
                  <a:gd name="T43" fmla="*/ 2 h 14"/>
                  <a:gd name="T44" fmla="*/ 65 w 91"/>
                  <a:gd name="T45" fmla="*/ 10 h 14"/>
                  <a:gd name="T46" fmla="*/ 62 w 91"/>
                  <a:gd name="T4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1" h="14">
                    <a:moveTo>
                      <a:pt x="0" y="14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1"/>
                      <a:pt x="2" y="9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14"/>
                      <a:pt x="0" y="14"/>
                      <a:pt x="0" y="14"/>
                    </a:cubicBezTo>
                    <a:close/>
                    <a:moveTo>
                      <a:pt x="13" y="14"/>
                    </a:moveTo>
                    <a:cubicBezTo>
                      <a:pt x="36" y="14"/>
                      <a:pt x="36" y="14"/>
                      <a:pt x="36" y="14"/>
                    </a:cubicBezTo>
                    <a:cubicBezTo>
                      <a:pt x="37" y="12"/>
                      <a:pt x="35" y="8"/>
                      <a:pt x="28" y="7"/>
                    </a:cubicBezTo>
                    <a:cubicBezTo>
                      <a:pt x="21" y="4"/>
                      <a:pt x="17" y="8"/>
                      <a:pt x="15" y="11"/>
                    </a:cubicBezTo>
                    <a:cubicBezTo>
                      <a:pt x="15" y="12"/>
                      <a:pt x="14" y="13"/>
                      <a:pt x="13" y="14"/>
                    </a:cubicBezTo>
                    <a:close/>
                    <a:moveTo>
                      <a:pt x="51" y="14"/>
                    </a:moveTo>
                    <a:cubicBezTo>
                      <a:pt x="54" y="14"/>
                      <a:pt x="54" y="14"/>
                      <a:pt x="54" y="14"/>
                    </a:cubicBezTo>
                    <a:cubicBezTo>
                      <a:pt x="54" y="13"/>
                      <a:pt x="54" y="12"/>
                      <a:pt x="54" y="11"/>
                    </a:cubicBezTo>
                    <a:cubicBezTo>
                      <a:pt x="54" y="7"/>
                      <a:pt x="55" y="2"/>
                      <a:pt x="55" y="2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52" y="2"/>
                      <a:pt x="52" y="7"/>
                      <a:pt x="52" y="9"/>
                    </a:cubicBezTo>
                    <a:cubicBezTo>
                      <a:pt x="52" y="10"/>
                      <a:pt x="52" y="12"/>
                      <a:pt x="51" y="14"/>
                    </a:cubicBezTo>
                    <a:close/>
                    <a:moveTo>
                      <a:pt x="62" y="14"/>
                    </a:moveTo>
                    <a:cubicBezTo>
                      <a:pt x="79" y="14"/>
                      <a:pt x="79" y="14"/>
                      <a:pt x="79" y="14"/>
                    </a:cubicBezTo>
                    <a:cubicBezTo>
                      <a:pt x="80" y="14"/>
                      <a:pt x="80" y="14"/>
                      <a:pt x="80" y="13"/>
                    </a:cubicBezTo>
                    <a:cubicBezTo>
                      <a:pt x="83" y="12"/>
                      <a:pt x="87" y="14"/>
                      <a:pt x="89" y="12"/>
                    </a:cubicBezTo>
                    <a:cubicBezTo>
                      <a:pt x="91" y="9"/>
                      <a:pt x="85" y="4"/>
                      <a:pt x="77" y="2"/>
                    </a:cubicBezTo>
                    <a:cubicBezTo>
                      <a:pt x="68" y="0"/>
                      <a:pt x="68" y="6"/>
                      <a:pt x="65" y="10"/>
                    </a:cubicBezTo>
                    <a:cubicBezTo>
                      <a:pt x="64" y="11"/>
                      <a:pt x="63" y="13"/>
                      <a:pt x="62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31" name="îşḻídè">
                <a:extLst>
                  <a:ext uri="{FF2B5EF4-FFF2-40B4-BE49-F238E27FC236}">
                    <a16:creationId xmlns:a16="http://schemas.microsoft.com/office/drawing/2014/main" id="{CF6EFB61-F041-A09C-FD2C-5F46B4BBAA7E}"/>
                  </a:ext>
                </a:extLst>
              </p:cNvPr>
              <p:cNvSpPr/>
              <p:nvPr/>
            </p:nvSpPr>
            <p:spPr bwMode="auto">
              <a:xfrm>
                <a:off x="1291" y="1160"/>
                <a:ext cx="174" cy="28"/>
              </a:xfrm>
              <a:custGeom>
                <a:avLst/>
                <a:gdLst>
                  <a:gd name="T0" fmla="*/ 0 w 91"/>
                  <a:gd name="T1" fmla="*/ 15 h 15"/>
                  <a:gd name="T2" fmla="*/ 2 w 91"/>
                  <a:gd name="T3" fmla="*/ 15 h 15"/>
                  <a:gd name="T4" fmla="*/ 2 w 91"/>
                  <a:gd name="T5" fmla="*/ 9 h 15"/>
                  <a:gd name="T6" fmla="*/ 0 w 91"/>
                  <a:gd name="T7" fmla="*/ 9 h 15"/>
                  <a:gd name="T8" fmla="*/ 0 w 91"/>
                  <a:gd name="T9" fmla="*/ 15 h 15"/>
                  <a:gd name="T10" fmla="*/ 13 w 91"/>
                  <a:gd name="T11" fmla="*/ 15 h 15"/>
                  <a:gd name="T12" fmla="*/ 33 w 91"/>
                  <a:gd name="T13" fmla="*/ 15 h 15"/>
                  <a:gd name="T14" fmla="*/ 34 w 91"/>
                  <a:gd name="T15" fmla="*/ 15 h 15"/>
                  <a:gd name="T16" fmla="*/ 28 w 91"/>
                  <a:gd name="T17" fmla="*/ 7 h 15"/>
                  <a:gd name="T18" fmla="*/ 15 w 91"/>
                  <a:gd name="T19" fmla="*/ 11 h 15"/>
                  <a:gd name="T20" fmla="*/ 13 w 91"/>
                  <a:gd name="T21" fmla="*/ 15 h 15"/>
                  <a:gd name="T22" fmla="*/ 51 w 91"/>
                  <a:gd name="T23" fmla="*/ 15 h 15"/>
                  <a:gd name="T24" fmla="*/ 54 w 91"/>
                  <a:gd name="T25" fmla="*/ 15 h 15"/>
                  <a:gd name="T26" fmla="*/ 54 w 91"/>
                  <a:gd name="T27" fmla="*/ 11 h 15"/>
                  <a:gd name="T28" fmla="*/ 55 w 91"/>
                  <a:gd name="T29" fmla="*/ 2 h 15"/>
                  <a:gd name="T30" fmla="*/ 52 w 91"/>
                  <a:gd name="T31" fmla="*/ 2 h 15"/>
                  <a:gd name="T32" fmla="*/ 52 w 91"/>
                  <a:gd name="T33" fmla="*/ 9 h 15"/>
                  <a:gd name="T34" fmla="*/ 51 w 91"/>
                  <a:gd name="T35" fmla="*/ 15 h 15"/>
                  <a:gd name="T36" fmla="*/ 61 w 91"/>
                  <a:gd name="T37" fmla="*/ 15 h 15"/>
                  <a:gd name="T38" fmla="*/ 78 w 91"/>
                  <a:gd name="T39" fmla="*/ 15 h 15"/>
                  <a:gd name="T40" fmla="*/ 80 w 91"/>
                  <a:gd name="T41" fmla="*/ 13 h 15"/>
                  <a:gd name="T42" fmla="*/ 89 w 91"/>
                  <a:gd name="T43" fmla="*/ 12 h 15"/>
                  <a:gd name="T44" fmla="*/ 77 w 91"/>
                  <a:gd name="T45" fmla="*/ 2 h 15"/>
                  <a:gd name="T46" fmla="*/ 65 w 91"/>
                  <a:gd name="T47" fmla="*/ 10 h 15"/>
                  <a:gd name="T48" fmla="*/ 61 w 91"/>
                  <a:gd name="T4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1" h="15">
                    <a:moveTo>
                      <a:pt x="0" y="15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2" y="12"/>
                      <a:pt x="2" y="9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15"/>
                      <a:pt x="0" y="15"/>
                      <a:pt x="0" y="15"/>
                    </a:cubicBezTo>
                    <a:close/>
                    <a:moveTo>
                      <a:pt x="13" y="15"/>
                    </a:moveTo>
                    <a:cubicBezTo>
                      <a:pt x="33" y="15"/>
                      <a:pt x="33" y="15"/>
                      <a:pt x="33" y="15"/>
                    </a:cubicBezTo>
                    <a:cubicBezTo>
                      <a:pt x="33" y="15"/>
                      <a:pt x="34" y="15"/>
                      <a:pt x="34" y="15"/>
                    </a:cubicBezTo>
                    <a:cubicBezTo>
                      <a:pt x="38" y="14"/>
                      <a:pt x="36" y="9"/>
                      <a:pt x="28" y="7"/>
                    </a:cubicBezTo>
                    <a:cubicBezTo>
                      <a:pt x="21" y="4"/>
                      <a:pt x="17" y="8"/>
                      <a:pt x="15" y="11"/>
                    </a:cubicBezTo>
                    <a:cubicBezTo>
                      <a:pt x="14" y="12"/>
                      <a:pt x="14" y="14"/>
                      <a:pt x="13" y="15"/>
                    </a:cubicBezTo>
                    <a:close/>
                    <a:moveTo>
                      <a:pt x="51" y="15"/>
                    </a:moveTo>
                    <a:cubicBezTo>
                      <a:pt x="54" y="15"/>
                      <a:pt x="54" y="15"/>
                      <a:pt x="54" y="15"/>
                    </a:cubicBezTo>
                    <a:cubicBezTo>
                      <a:pt x="54" y="14"/>
                      <a:pt x="54" y="13"/>
                      <a:pt x="54" y="11"/>
                    </a:cubicBezTo>
                    <a:cubicBezTo>
                      <a:pt x="54" y="7"/>
                      <a:pt x="55" y="2"/>
                      <a:pt x="55" y="2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52" y="2"/>
                      <a:pt x="52" y="7"/>
                      <a:pt x="52" y="9"/>
                    </a:cubicBezTo>
                    <a:cubicBezTo>
                      <a:pt x="52" y="10"/>
                      <a:pt x="52" y="13"/>
                      <a:pt x="51" y="15"/>
                    </a:cubicBezTo>
                    <a:close/>
                    <a:moveTo>
                      <a:pt x="61" y="15"/>
                    </a:moveTo>
                    <a:cubicBezTo>
                      <a:pt x="78" y="15"/>
                      <a:pt x="78" y="15"/>
                      <a:pt x="78" y="15"/>
                    </a:cubicBezTo>
                    <a:cubicBezTo>
                      <a:pt x="79" y="14"/>
                      <a:pt x="79" y="14"/>
                      <a:pt x="80" y="13"/>
                    </a:cubicBezTo>
                    <a:cubicBezTo>
                      <a:pt x="83" y="12"/>
                      <a:pt x="87" y="14"/>
                      <a:pt x="89" y="12"/>
                    </a:cubicBezTo>
                    <a:cubicBezTo>
                      <a:pt x="91" y="9"/>
                      <a:pt x="85" y="4"/>
                      <a:pt x="77" y="2"/>
                    </a:cubicBezTo>
                    <a:cubicBezTo>
                      <a:pt x="68" y="0"/>
                      <a:pt x="68" y="6"/>
                      <a:pt x="65" y="10"/>
                    </a:cubicBezTo>
                    <a:cubicBezTo>
                      <a:pt x="64" y="12"/>
                      <a:pt x="62" y="14"/>
                      <a:pt x="61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32" name="ísḷíḑè">
                <a:extLst>
                  <a:ext uri="{FF2B5EF4-FFF2-40B4-BE49-F238E27FC236}">
                    <a16:creationId xmlns:a16="http://schemas.microsoft.com/office/drawing/2014/main" id="{3EF2581B-D6F5-1C48-7687-05E4ECAC26E6}"/>
                  </a:ext>
                </a:extLst>
              </p:cNvPr>
              <p:cNvSpPr/>
              <p:nvPr/>
            </p:nvSpPr>
            <p:spPr bwMode="auto">
              <a:xfrm>
                <a:off x="1291" y="1160"/>
                <a:ext cx="174" cy="32"/>
              </a:xfrm>
              <a:custGeom>
                <a:avLst/>
                <a:gdLst>
                  <a:gd name="T0" fmla="*/ 0 w 91"/>
                  <a:gd name="T1" fmla="*/ 17 h 17"/>
                  <a:gd name="T2" fmla="*/ 2 w 91"/>
                  <a:gd name="T3" fmla="*/ 17 h 17"/>
                  <a:gd name="T4" fmla="*/ 2 w 91"/>
                  <a:gd name="T5" fmla="*/ 16 h 17"/>
                  <a:gd name="T6" fmla="*/ 2 w 91"/>
                  <a:gd name="T7" fmla="*/ 9 h 17"/>
                  <a:gd name="T8" fmla="*/ 0 w 91"/>
                  <a:gd name="T9" fmla="*/ 9 h 17"/>
                  <a:gd name="T10" fmla="*/ 0 w 91"/>
                  <a:gd name="T11" fmla="*/ 17 h 17"/>
                  <a:gd name="T12" fmla="*/ 12 w 91"/>
                  <a:gd name="T13" fmla="*/ 17 h 17"/>
                  <a:gd name="T14" fmla="*/ 26 w 91"/>
                  <a:gd name="T15" fmla="*/ 17 h 17"/>
                  <a:gd name="T16" fmla="*/ 34 w 91"/>
                  <a:gd name="T17" fmla="*/ 15 h 17"/>
                  <a:gd name="T18" fmla="*/ 28 w 91"/>
                  <a:gd name="T19" fmla="*/ 7 h 17"/>
                  <a:gd name="T20" fmla="*/ 15 w 91"/>
                  <a:gd name="T21" fmla="*/ 11 h 17"/>
                  <a:gd name="T22" fmla="*/ 12 w 91"/>
                  <a:gd name="T23" fmla="*/ 17 h 17"/>
                  <a:gd name="T24" fmla="*/ 51 w 91"/>
                  <a:gd name="T25" fmla="*/ 17 h 17"/>
                  <a:gd name="T26" fmla="*/ 54 w 91"/>
                  <a:gd name="T27" fmla="*/ 17 h 17"/>
                  <a:gd name="T28" fmla="*/ 54 w 91"/>
                  <a:gd name="T29" fmla="*/ 11 h 17"/>
                  <a:gd name="T30" fmla="*/ 55 w 91"/>
                  <a:gd name="T31" fmla="*/ 2 h 17"/>
                  <a:gd name="T32" fmla="*/ 52 w 91"/>
                  <a:gd name="T33" fmla="*/ 2 h 17"/>
                  <a:gd name="T34" fmla="*/ 52 w 91"/>
                  <a:gd name="T35" fmla="*/ 9 h 17"/>
                  <a:gd name="T36" fmla="*/ 51 w 91"/>
                  <a:gd name="T37" fmla="*/ 17 h 17"/>
                  <a:gd name="T38" fmla="*/ 59 w 91"/>
                  <a:gd name="T39" fmla="*/ 17 h 17"/>
                  <a:gd name="T40" fmla="*/ 78 w 91"/>
                  <a:gd name="T41" fmla="*/ 17 h 17"/>
                  <a:gd name="T42" fmla="*/ 80 w 91"/>
                  <a:gd name="T43" fmla="*/ 13 h 17"/>
                  <a:gd name="T44" fmla="*/ 89 w 91"/>
                  <a:gd name="T45" fmla="*/ 12 h 17"/>
                  <a:gd name="T46" fmla="*/ 77 w 91"/>
                  <a:gd name="T47" fmla="*/ 2 h 17"/>
                  <a:gd name="T48" fmla="*/ 65 w 91"/>
                  <a:gd name="T49" fmla="*/ 10 h 17"/>
                  <a:gd name="T50" fmla="*/ 59 w 91"/>
                  <a:gd name="T5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1" h="17">
                    <a:moveTo>
                      <a:pt x="0" y="17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2"/>
                      <a:pt x="2" y="9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17"/>
                      <a:pt x="0" y="17"/>
                      <a:pt x="0" y="17"/>
                    </a:cubicBezTo>
                    <a:close/>
                    <a:moveTo>
                      <a:pt x="12" y="17"/>
                    </a:moveTo>
                    <a:cubicBezTo>
                      <a:pt x="26" y="17"/>
                      <a:pt x="26" y="17"/>
                      <a:pt x="26" y="17"/>
                    </a:cubicBezTo>
                    <a:cubicBezTo>
                      <a:pt x="27" y="15"/>
                      <a:pt x="31" y="16"/>
                      <a:pt x="34" y="15"/>
                    </a:cubicBezTo>
                    <a:cubicBezTo>
                      <a:pt x="38" y="14"/>
                      <a:pt x="36" y="9"/>
                      <a:pt x="28" y="7"/>
                    </a:cubicBezTo>
                    <a:cubicBezTo>
                      <a:pt x="21" y="4"/>
                      <a:pt x="17" y="8"/>
                      <a:pt x="15" y="11"/>
                    </a:cubicBezTo>
                    <a:cubicBezTo>
                      <a:pt x="14" y="13"/>
                      <a:pt x="13" y="15"/>
                      <a:pt x="12" y="17"/>
                    </a:cubicBezTo>
                    <a:close/>
                    <a:moveTo>
                      <a:pt x="51" y="17"/>
                    </a:moveTo>
                    <a:cubicBezTo>
                      <a:pt x="54" y="17"/>
                      <a:pt x="54" y="17"/>
                      <a:pt x="54" y="17"/>
                    </a:cubicBezTo>
                    <a:cubicBezTo>
                      <a:pt x="54" y="15"/>
                      <a:pt x="54" y="13"/>
                      <a:pt x="54" y="11"/>
                    </a:cubicBezTo>
                    <a:cubicBezTo>
                      <a:pt x="54" y="7"/>
                      <a:pt x="55" y="2"/>
                      <a:pt x="55" y="2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52" y="2"/>
                      <a:pt x="52" y="7"/>
                      <a:pt x="52" y="9"/>
                    </a:cubicBezTo>
                    <a:cubicBezTo>
                      <a:pt x="52" y="10"/>
                      <a:pt x="51" y="13"/>
                      <a:pt x="51" y="17"/>
                    </a:cubicBezTo>
                    <a:close/>
                    <a:moveTo>
                      <a:pt x="59" y="17"/>
                    </a:moveTo>
                    <a:cubicBezTo>
                      <a:pt x="78" y="17"/>
                      <a:pt x="78" y="17"/>
                      <a:pt x="78" y="17"/>
                    </a:cubicBezTo>
                    <a:cubicBezTo>
                      <a:pt x="78" y="15"/>
                      <a:pt x="79" y="14"/>
                      <a:pt x="80" y="13"/>
                    </a:cubicBezTo>
                    <a:cubicBezTo>
                      <a:pt x="83" y="12"/>
                      <a:pt x="87" y="14"/>
                      <a:pt x="89" y="12"/>
                    </a:cubicBezTo>
                    <a:cubicBezTo>
                      <a:pt x="91" y="9"/>
                      <a:pt x="85" y="4"/>
                      <a:pt x="77" y="2"/>
                    </a:cubicBezTo>
                    <a:cubicBezTo>
                      <a:pt x="68" y="0"/>
                      <a:pt x="68" y="6"/>
                      <a:pt x="65" y="10"/>
                    </a:cubicBezTo>
                    <a:cubicBezTo>
                      <a:pt x="64" y="12"/>
                      <a:pt x="61" y="15"/>
                      <a:pt x="59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33" name="íṧḷíḍe">
                <a:extLst>
                  <a:ext uri="{FF2B5EF4-FFF2-40B4-BE49-F238E27FC236}">
                    <a16:creationId xmlns:a16="http://schemas.microsoft.com/office/drawing/2014/main" id="{908494C7-5337-2698-1E06-80221BDCC97C}"/>
                  </a:ext>
                </a:extLst>
              </p:cNvPr>
              <p:cNvSpPr/>
              <p:nvPr/>
            </p:nvSpPr>
            <p:spPr bwMode="auto">
              <a:xfrm>
                <a:off x="1291" y="1160"/>
                <a:ext cx="174" cy="34"/>
              </a:xfrm>
              <a:custGeom>
                <a:avLst/>
                <a:gdLst>
                  <a:gd name="T0" fmla="*/ 0 w 91"/>
                  <a:gd name="T1" fmla="*/ 18 h 18"/>
                  <a:gd name="T2" fmla="*/ 2 w 91"/>
                  <a:gd name="T3" fmla="*/ 18 h 18"/>
                  <a:gd name="T4" fmla="*/ 2 w 91"/>
                  <a:gd name="T5" fmla="*/ 16 h 18"/>
                  <a:gd name="T6" fmla="*/ 2 w 91"/>
                  <a:gd name="T7" fmla="*/ 9 h 18"/>
                  <a:gd name="T8" fmla="*/ 0 w 91"/>
                  <a:gd name="T9" fmla="*/ 9 h 18"/>
                  <a:gd name="T10" fmla="*/ 0 w 91"/>
                  <a:gd name="T11" fmla="*/ 17 h 18"/>
                  <a:gd name="T12" fmla="*/ 0 w 91"/>
                  <a:gd name="T13" fmla="*/ 18 h 18"/>
                  <a:gd name="T14" fmla="*/ 11 w 91"/>
                  <a:gd name="T15" fmla="*/ 18 h 18"/>
                  <a:gd name="T16" fmla="*/ 25 w 91"/>
                  <a:gd name="T17" fmla="*/ 18 h 18"/>
                  <a:gd name="T18" fmla="*/ 34 w 91"/>
                  <a:gd name="T19" fmla="*/ 15 h 18"/>
                  <a:gd name="T20" fmla="*/ 28 w 91"/>
                  <a:gd name="T21" fmla="*/ 7 h 18"/>
                  <a:gd name="T22" fmla="*/ 15 w 91"/>
                  <a:gd name="T23" fmla="*/ 11 h 18"/>
                  <a:gd name="T24" fmla="*/ 11 w 91"/>
                  <a:gd name="T25" fmla="*/ 18 h 18"/>
                  <a:gd name="T26" fmla="*/ 50 w 91"/>
                  <a:gd name="T27" fmla="*/ 18 h 18"/>
                  <a:gd name="T28" fmla="*/ 54 w 91"/>
                  <a:gd name="T29" fmla="*/ 18 h 18"/>
                  <a:gd name="T30" fmla="*/ 54 w 91"/>
                  <a:gd name="T31" fmla="*/ 11 h 18"/>
                  <a:gd name="T32" fmla="*/ 55 w 91"/>
                  <a:gd name="T33" fmla="*/ 2 h 18"/>
                  <a:gd name="T34" fmla="*/ 52 w 91"/>
                  <a:gd name="T35" fmla="*/ 2 h 18"/>
                  <a:gd name="T36" fmla="*/ 52 w 91"/>
                  <a:gd name="T37" fmla="*/ 9 h 18"/>
                  <a:gd name="T38" fmla="*/ 50 w 91"/>
                  <a:gd name="T39" fmla="*/ 18 h 18"/>
                  <a:gd name="T40" fmla="*/ 58 w 91"/>
                  <a:gd name="T41" fmla="*/ 18 h 18"/>
                  <a:gd name="T42" fmla="*/ 77 w 91"/>
                  <a:gd name="T43" fmla="*/ 18 h 18"/>
                  <a:gd name="T44" fmla="*/ 80 w 91"/>
                  <a:gd name="T45" fmla="*/ 13 h 18"/>
                  <a:gd name="T46" fmla="*/ 89 w 91"/>
                  <a:gd name="T47" fmla="*/ 12 h 18"/>
                  <a:gd name="T48" fmla="*/ 77 w 91"/>
                  <a:gd name="T49" fmla="*/ 2 h 18"/>
                  <a:gd name="T50" fmla="*/ 65 w 91"/>
                  <a:gd name="T51" fmla="*/ 10 h 18"/>
                  <a:gd name="T52" fmla="*/ 58 w 91"/>
                  <a:gd name="T5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1" h="18">
                    <a:moveTo>
                      <a:pt x="0" y="18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2" y="17"/>
                      <a:pt x="2" y="17"/>
                      <a:pt x="2" y="16"/>
                    </a:cubicBezTo>
                    <a:cubicBezTo>
                      <a:pt x="2" y="12"/>
                      <a:pt x="2" y="9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13"/>
                      <a:pt x="0" y="17"/>
                    </a:cubicBezTo>
                    <a:cubicBezTo>
                      <a:pt x="0" y="17"/>
                      <a:pt x="0" y="17"/>
                      <a:pt x="0" y="18"/>
                    </a:cubicBezTo>
                    <a:close/>
                    <a:moveTo>
                      <a:pt x="11" y="18"/>
                    </a:moveTo>
                    <a:cubicBezTo>
                      <a:pt x="25" y="18"/>
                      <a:pt x="25" y="18"/>
                      <a:pt x="25" y="18"/>
                    </a:cubicBezTo>
                    <a:cubicBezTo>
                      <a:pt x="26" y="14"/>
                      <a:pt x="31" y="16"/>
                      <a:pt x="34" y="15"/>
                    </a:cubicBezTo>
                    <a:cubicBezTo>
                      <a:pt x="38" y="14"/>
                      <a:pt x="36" y="9"/>
                      <a:pt x="28" y="7"/>
                    </a:cubicBezTo>
                    <a:cubicBezTo>
                      <a:pt x="21" y="4"/>
                      <a:pt x="17" y="8"/>
                      <a:pt x="15" y="11"/>
                    </a:cubicBezTo>
                    <a:cubicBezTo>
                      <a:pt x="14" y="13"/>
                      <a:pt x="13" y="15"/>
                      <a:pt x="11" y="18"/>
                    </a:cubicBezTo>
                    <a:close/>
                    <a:moveTo>
                      <a:pt x="50" y="18"/>
                    </a:move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16"/>
                      <a:pt x="54" y="14"/>
                      <a:pt x="54" y="11"/>
                    </a:cubicBezTo>
                    <a:cubicBezTo>
                      <a:pt x="54" y="7"/>
                      <a:pt x="55" y="2"/>
                      <a:pt x="55" y="2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52" y="2"/>
                      <a:pt x="52" y="7"/>
                      <a:pt x="52" y="9"/>
                    </a:cubicBezTo>
                    <a:cubicBezTo>
                      <a:pt x="52" y="11"/>
                      <a:pt x="51" y="14"/>
                      <a:pt x="50" y="18"/>
                    </a:cubicBezTo>
                    <a:close/>
                    <a:moveTo>
                      <a:pt x="58" y="18"/>
                    </a:moveTo>
                    <a:cubicBezTo>
                      <a:pt x="77" y="18"/>
                      <a:pt x="77" y="18"/>
                      <a:pt x="77" y="18"/>
                    </a:cubicBezTo>
                    <a:cubicBezTo>
                      <a:pt x="78" y="16"/>
                      <a:pt x="79" y="14"/>
                      <a:pt x="80" y="13"/>
                    </a:cubicBezTo>
                    <a:cubicBezTo>
                      <a:pt x="83" y="12"/>
                      <a:pt x="87" y="14"/>
                      <a:pt x="89" y="12"/>
                    </a:cubicBezTo>
                    <a:cubicBezTo>
                      <a:pt x="91" y="9"/>
                      <a:pt x="85" y="4"/>
                      <a:pt x="77" y="2"/>
                    </a:cubicBezTo>
                    <a:cubicBezTo>
                      <a:pt x="68" y="0"/>
                      <a:pt x="68" y="6"/>
                      <a:pt x="65" y="10"/>
                    </a:cubicBezTo>
                    <a:cubicBezTo>
                      <a:pt x="63" y="13"/>
                      <a:pt x="60" y="16"/>
                      <a:pt x="58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34" name="ïṥľiḓe">
                <a:extLst>
                  <a:ext uri="{FF2B5EF4-FFF2-40B4-BE49-F238E27FC236}">
                    <a16:creationId xmlns:a16="http://schemas.microsoft.com/office/drawing/2014/main" id="{12DCA8F8-1A7A-248A-C5BB-18FC78E20735}"/>
                  </a:ext>
                </a:extLst>
              </p:cNvPr>
              <p:cNvSpPr/>
              <p:nvPr/>
            </p:nvSpPr>
            <p:spPr bwMode="auto">
              <a:xfrm>
                <a:off x="1291" y="1160"/>
                <a:ext cx="174" cy="38"/>
              </a:xfrm>
              <a:custGeom>
                <a:avLst/>
                <a:gdLst>
                  <a:gd name="T0" fmla="*/ 0 w 91"/>
                  <a:gd name="T1" fmla="*/ 19 h 20"/>
                  <a:gd name="T2" fmla="*/ 2 w 91"/>
                  <a:gd name="T3" fmla="*/ 19 h 20"/>
                  <a:gd name="T4" fmla="*/ 2 w 91"/>
                  <a:gd name="T5" fmla="*/ 16 h 20"/>
                  <a:gd name="T6" fmla="*/ 2 w 91"/>
                  <a:gd name="T7" fmla="*/ 9 h 20"/>
                  <a:gd name="T8" fmla="*/ 0 w 91"/>
                  <a:gd name="T9" fmla="*/ 9 h 20"/>
                  <a:gd name="T10" fmla="*/ 0 w 91"/>
                  <a:gd name="T11" fmla="*/ 17 h 20"/>
                  <a:gd name="T12" fmla="*/ 0 w 91"/>
                  <a:gd name="T13" fmla="*/ 19 h 20"/>
                  <a:gd name="T14" fmla="*/ 11 w 91"/>
                  <a:gd name="T15" fmla="*/ 19 h 20"/>
                  <a:gd name="T16" fmla="*/ 24 w 91"/>
                  <a:gd name="T17" fmla="*/ 19 h 20"/>
                  <a:gd name="T18" fmla="*/ 24 w 91"/>
                  <a:gd name="T19" fmla="*/ 18 h 20"/>
                  <a:gd name="T20" fmla="*/ 34 w 91"/>
                  <a:gd name="T21" fmla="*/ 15 h 20"/>
                  <a:gd name="T22" fmla="*/ 28 w 91"/>
                  <a:gd name="T23" fmla="*/ 7 h 20"/>
                  <a:gd name="T24" fmla="*/ 15 w 91"/>
                  <a:gd name="T25" fmla="*/ 11 h 20"/>
                  <a:gd name="T26" fmla="*/ 11 w 91"/>
                  <a:gd name="T27" fmla="*/ 19 h 20"/>
                  <a:gd name="T28" fmla="*/ 50 w 91"/>
                  <a:gd name="T29" fmla="*/ 19 h 20"/>
                  <a:gd name="T30" fmla="*/ 76 w 91"/>
                  <a:gd name="T31" fmla="*/ 19 h 20"/>
                  <a:gd name="T32" fmla="*/ 80 w 91"/>
                  <a:gd name="T33" fmla="*/ 13 h 20"/>
                  <a:gd name="T34" fmla="*/ 89 w 91"/>
                  <a:gd name="T35" fmla="*/ 12 h 20"/>
                  <a:gd name="T36" fmla="*/ 77 w 91"/>
                  <a:gd name="T37" fmla="*/ 2 h 20"/>
                  <a:gd name="T38" fmla="*/ 65 w 91"/>
                  <a:gd name="T39" fmla="*/ 10 h 20"/>
                  <a:gd name="T40" fmla="*/ 55 w 91"/>
                  <a:gd name="T41" fmla="*/ 19 h 20"/>
                  <a:gd name="T42" fmla="*/ 54 w 91"/>
                  <a:gd name="T43" fmla="*/ 11 h 20"/>
                  <a:gd name="T44" fmla="*/ 55 w 91"/>
                  <a:gd name="T45" fmla="*/ 2 h 20"/>
                  <a:gd name="T46" fmla="*/ 52 w 91"/>
                  <a:gd name="T47" fmla="*/ 2 h 20"/>
                  <a:gd name="T48" fmla="*/ 52 w 91"/>
                  <a:gd name="T49" fmla="*/ 9 h 20"/>
                  <a:gd name="T50" fmla="*/ 50 w 91"/>
                  <a:gd name="T51" fmla="*/ 1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1" h="20">
                    <a:moveTo>
                      <a:pt x="0" y="19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2" y="18"/>
                      <a:pt x="2" y="17"/>
                      <a:pt x="2" y="16"/>
                    </a:cubicBezTo>
                    <a:cubicBezTo>
                      <a:pt x="2" y="12"/>
                      <a:pt x="2" y="9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13"/>
                      <a:pt x="0" y="17"/>
                    </a:cubicBezTo>
                    <a:cubicBezTo>
                      <a:pt x="0" y="17"/>
                      <a:pt x="0" y="18"/>
                      <a:pt x="0" y="19"/>
                    </a:cubicBezTo>
                    <a:close/>
                    <a:moveTo>
                      <a:pt x="11" y="19"/>
                    </a:move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5" y="14"/>
                      <a:pt x="30" y="16"/>
                      <a:pt x="34" y="15"/>
                    </a:cubicBezTo>
                    <a:cubicBezTo>
                      <a:pt x="38" y="14"/>
                      <a:pt x="36" y="9"/>
                      <a:pt x="28" y="7"/>
                    </a:cubicBezTo>
                    <a:cubicBezTo>
                      <a:pt x="21" y="4"/>
                      <a:pt x="17" y="8"/>
                      <a:pt x="15" y="11"/>
                    </a:cubicBezTo>
                    <a:cubicBezTo>
                      <a:pt x="14" y="13"/>
                      <a:pt x="12" y="16"/>
                      <a:pt x="11" y="19"/>
                    </a:cubicBezTo>
                    <a:close/>
                    <a:moveTo>
                      <a:pt x="50" y="19"/>
                    </a:moveTo>
                    <a:cubicBezTo>
                      <a:pt x="76" y="19"/>
                      <a:pt x="76" y="19"/>
                      <a:pt x="76" y="19"/>
                    </a:cubicBezTo>
                    <a:cubicBezTo>
                      <a:pt x="78" y="16"/>
                      <a:pt x="79" y="14"/>
                      <a:pt x="80" y="13"/>
                    </a:cubicBezTo>
                    <a:cubicBezTo>
                      <a:pt x="83" y="12"/>
                      <a:pt x="87" y="14"/>
                      <a:pt x="89" y="12"/>
                    </a:cubicBezTo>
                    <a:cubicBezTo>
                      <a:pt x="91" y="9"/>
                      <a:pt x="85" y="4"/>
                      <a:pt x="77" y="2"/>
                    </a:cubicBezTo>
                    <a:cubicBezTo>
                      <a:pt x="68" y="0"/>
                      <a:pt x="68" y="6"/>
                      <a:pt x="65" y="10"/>
                    </a:cubicBezTo>
                    <a:cubicBezTo>
                      <a:pt x="63" y="14"/>
                      <a:pt x="56" y="20"/>
                      <a:pt x="55" y="19"/>
                    </a:cubicBezTo>
                    <a:cubicBezTo>
                      <a:pt x="53" y="18"/>
                      <a:pt x="54" y="15"/>
                      <a:pt x="54" y="11"/>
                    </a:cubicBezTo>
                    <a:cubicBezTo>
                      <a:pt x="54" y="7"/>
                      <a:pt x="55" y="2"/>
                      <a:pt x="55" y="2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52" y="2"/>
                      <a:pt x="52" y="7"/>
                      <a:pt x="52" y="9"/>
                    </a:cubicBezTo>
                    <a:cubicBezTo>
                      <a:pt x="52" y="11"/>
                      <a:pt x="51" y="15"/>
                      <a:pt x="50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35" name="íślïďè">
                <a:extLst>
                  <a:ext uri="{FF2B5EF4-FFF2-40B4-BE49-F238E27FC236}">
                    <a16:creationId xmlns:a16="http://schemas.microsoft.com/office/drawing/2014/main" id="{C5F168FD-B9A5-4D0B-7C90-E3148B22DC0F}"/>
                  </a:ext>
                </a:extLst>
              </p:cNvPr>
              <p:cNvSpPr/>
              <p:nvPr/>
            </p:nvSpPr>
            <p:spPr bwMode="auto">
              <a:xfrm>
                <a:off x="1291" y="1163"/>
                <a:ext cx="174" cy="35"/>
              </a:xfrm>
              <a:custGeom>
                <a:avLst/>
                <a:gdLst>
                  <a:gd name="T0" fmla="*/ 76 w 91"/>
                  <a:gd name="T1" fmla="*/ 0 h 18"/>
                  <a:gd name="T2" fmla="*/ 72 w 91"/>
                  <a:gd name="T3" fmla="*/ 0 h 18"/>
                  <a:gd name="T4" fmla="*/ 65 w 91"/>
                  <a:gd name="T5" fmla="*/ 8 h 18"/>
                  <a:gd name="T6" fmla="*/ 55 w 91"/>
                  <a:gd name="T7" fmla="*/ 17 h 18"/>
                  <a:gd name="T8" fmla="*/ 54 w 91"/>
                  <a:gd name="T9" fmla="*/ 9 h 18"/>
                  <a:gd name="T10" fmla="*/ 55 w 91"/>
                  <a:gd name="T11" fmla="*/ 0 h 18"/>
                  <a:gd name="T12" fmla="*/ 52 w 91"/>
                  <a:gd name="T13" fmla="*/ 0 h 18"/>
                  <a:gd name="T14" fmla="*/ 52 w 91"/>
                  <a:gd name="T15" fmla="*/ 7 h 18"/>
                  <a:gd name="T16" fmla="*/ 49 w 91"/>
                  <a:gd name="T17" fmla="*/ 18 h 18"/>
                  <a:gd name="T18" fmla="*/ 49 w 91"/>
                  <a:gd name="T19" fmla="*/ 18 h 18"/>
                  <a:gd name="T20" fmla="*/ 76 w 91"/>
                  <a:gd name="T21" fmla="*/ 18 h 18"/>
                  <a:gd name="T22" fmla="*/ 80 w 91"/>
                  <a:gd name="T23" fmla="*/ 11 h 18"/>
                  <a:gd name="T24" fmla="*/ 89 w 91"/>
                  <a:gd name="T25" fmla="*/ 10 h 18"/>
                  <a:gd name="T26" fmla="*/ 77 w 91"/>
                  <a:gd name="T27" fmla="*/ 0 h 18"/>
                  <a:gd name="T28" fmla="*/ 76 w 91"/>
                  <a:gd name="T29" fmla="*/ 0 h 18"/>
                  <a:gd name="T30" fmla="*/ 0 w 91"/>
                  <a:gd name="T31" fmla="*/ 18 h 18"/>
                  <a:gd name="T32" fmla="*/ 3 w 91"/>
                  <a:gd name="T33" fmla="*/ 18 h 18"/>
                  <a:gd name="T34" fmla="*/ 2 w 91"/>
                  <a:gd name="T35" fmla="*/ 14 h 18"/>
                  <a:gd name="T36" fmla="*/ 2 w 91"/>
                  <a:gd name="T37" fmla="*/ 7 h 18"/>
                  <a:gd name="T38" fmla="*/ 0 w 91"/>
                  <a:gd name="T39" fmla="*/ 7 h 18"/>
                  <a:gd name="T40" fmla="*/ 0 w 91"/>
                  <a:gd name="T41" fmla="*/ 15 h 18"/>
                  <a:gd name="T42" fmla="*/ 0 w 91"/>
                  <a:gd name="T43" fmla="*/ 18 h 18"/>
                  <a:gd name="T44" fmla="*/ 10 w 91"/>
                  <a:gd name="T45" fmla="*/ 18 h 18"/>
                  <a:gd name="T46" fmla="*/ 24 w 91"/>
                  <a:gd name="T47" fmla="*/ 18 h 18"/>
                  <a:gd name="T48" fmla="*/ 24 w 91"/>
                  <a:gd name="T49" fmla="*/ 16 h 18"/>
                  <a:gd name="T50" fmla="*/ 34 w 91"/>
                  <a:gd name="T51" fmla="*/ 13 h 18"/>
                  <a:gd name="T52" fmla="*/ 28 w 91"/>
                  <a:gd name="T53" fmla="*/ 5 h 18"/>
                  <a:gd name="T54" fmla="*/ 15 w 91"/>
                  <a:gd name="T55" fmla="*/ 9 h 18"/>
                  <a:gd name="T56" fmla="*/ 10 w 91"/>
                  <a:gd name="T5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1" h="18">
                    <a:moveTo>
                      <a:pt x="76" y="0"/>
                    </a:moveTo>
                    <a:cubicBezTo>
                      <a:pt x="72" y="0"/>
                      <a:pt x="72" y="0"/>
                      <a:pt x="72" y="0"/>
                    </a:cubicBezTo>
                    <a:cubicBezTo>
                      <a:pt x="68" y="1"/>
                      <a:pt x="67" y="5"/>
                      <a:pt x="65" y="8"/>
                    </a:cubicBezTo>
                    <a:cubicBezTo>
                      <a:pt x="63" y="12"/>
                      <a:pt x="56" y="18"/>
                      <a:pt x="55" y="17"/>
                    </a:cubicBezTo>
                    <a:cubicBezTo>
                      <a:pt x="53" y="16"/>
                      <a:pt x="54" y="13"/>
                      <a:pt x="54" y="9"/>
                    </a:cubicBezTo>
                    <a:cubicBezTo>
                      <a:pt x="54" y="5"/>
                      <a:pt x="55" y="0"/>
                      <a:pt x="55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2" y="0"/>
                      <a:pt x="52" y="5"/>
                      <a:pt x="52" y="7"/>
                    </a:cubicBezTo>
                    <a:cubicBezTo>
                      <a:pt x="52" y="9"/>
                      <a:pt x="51" y="14"/>
                      <a:pt x="49" y="18"/>
                    </a:cubicBezTo>
                    <a:cubicBezTo>
                      <a:pt x="49" y="18"/>
                      <a:pt x="49" y="18"/>
                      <a:pt x="49" y="18"/>
                    </a:cubicBezTo>
                    <a:cubicBezTo>
                      <a:pt x="76" y="18"/>
                      <a:pt x="76" y="18"/>
                      <a:pt x="76" y="18"/>
                    </a:cubicBezTo>
                    <a:cubicBezTo>
                      <a:pt x="77" y="15"/>
                      <a:pt x="79" y="12"/>
                      <a:pt x="80" y="11"/>
                    </a:cubicBezTo>
                    <a:cubicBezTo>
                      <a:pt x="83" y="10"/>
                      <a:pt x="87" y="12"/>
                      <a:pt x="89" y="10"/>
                    </a:cubicBezTo>
                    <a:cubicBezTo>
                      <a:pt x="91" y="7"/>
                      <a:pt x="85" y="2"/>
                      <a:pt x="77" y="0"/>
                    </a:cubicBezTo>
                    <a:cubicBezTo>
                      <a:pt x="77" y="0"/>
                      <a:pt x="76" y="0"/>
                      <a:pt x="76" y="0"/>
                    </a:cubicBezTo>
                    <a:close/>
                    <a:moveTo>
                      <a:pt x="0" y="18"/>
                    </a:moveTo>
                    <a:cubicBezTo>
                      <a:pt x="3" y="18"/>
                      <a:pt x="3" y="18"/>
                      <a:pt x="3" y="18"/>
                    </a:cubicBezTo>
                    <a:cubicBezTo>
                      <a:pt x="2" y="17"/>
                      <a:pt x="2" y="16"/>
                      <a:pt x="2" y="14"/>
                    </a:cubicBezTo>
                    <a:cubicBezTo>
                      <a:pt x="2" y="10"/>
                      <a:pt x="2" y="7"/>
                      <a:pt x="2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11"/>
                      <a:pt x="0" y="15"/>
                    </a:cubicBezTo>
                    <a:cubicBezTo>
                      <a:pt x="0" y="16"/>
                      <a:pt x="0" y="17"/>
                      <a:pt x="0" y="18"/>
                    </a:cubicBezTo>
                    <a:close/>
                    <a:moveTo>
                      <a:pt x="10" y="18"/>
                    </a:move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8"/>
                      <a:pt x="24" y="17"/>
                      <a:pt x="24" y="16"/>
                    </a:cubicBezTo>
                    <a:cubicBezTo>
                      <a:pt x="25" y="12"/>
                      <a:pt x="30" y="14"/>
                      <a:pt x="34" y="13"/>
                    </a:cubicBezTo>
                    <a:cubicBezTo>
                      <a:pt x="38" y="12"/>
                      <a:pt x="36" y="7"/>
                      <a:pt x="28" y="5"/>
                    </a:cubicBezTo>
                    <a:cubicBezTo>
                      <a:pt x="21" y="2"/>
                      <a:pt x="17" y="6"/>
                      <a:pt x="15" y="9"/>
                    </a:cubicBezTo>
                    <a:cubicBezTo>
                      <a:pt x="14" y="12"/>
                      <a:pt x="12" y="15"/>
                      <a:pt x="1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36" name="ïṧḻiḓê">
                <a:extLst>
                  <a:ext uri="{FF2B5EF4-FFF2-40B4-BE49-F238E27FC236}">
                    <a16:creationId xmlns:a16="http://schemas.microsoft.com/office/drawing/2014/main" id="{23854325-05F2-ADA5-F33E-8B25891086B7}"/>
                  </a:ext>
                </a:extLst>
              </p:cNvPr>
              <p:cNvSpPr/>
              <p:nvPr/>
            </p:nvSpPr>
            <p:spPr bwMode="auto">
              <a:xfrm>
                <a:off x="1291" y="1165"/>
                <a:ext cx="174" cy="37"/>
              </a:xfrm>
              <a:custGeom>
                <a:avLst/>
                <a:gdLst>
                  <a:gd name="T0" fmla="*/ 80 w 91"/>
                  <a:gd name="T1" fmla="*/ 0 h 19"/>
                  <a:gd name="T2" fmla="*/ 69 w 91"/>
                  <a:gd name="T3" fmla="*/ 0 h 19"/>
                  <a:gd name="T4" fmla="*/ 65 w 91"/>
                  <a:gd name="T5" fmla="*/ 7 h 19"/>
                  <a:gd name="T6" fmla="*/ 55 w 91"/>
                  <a:gd name="T7" fmla="*/ 16 h 19"/>
                  <a:gd name="T8" fmla="*/ 54 w 91"/>
                  <a:gd name="T9" fmla="*/ 8 h 19"/>
                  <a:gd name="T10" fmla="*/ 55 w 91"/>
                  <a:gd name="T11" fmla="*/ 0 h 19"/>
                  <a:gd name="T12" fmla="*/ 52 w 91"/>
                  <a:gd name="T13" fmla="*/ 0 h 19"/>
                  <a:gd name="T14" fmla="*/ 52 w 91"/>
                  <a:gd name="T15" fmla="*/ 6 h 19"/>
                  <a:gd name="T16" fmla="*/ 49 w 91"/>
                  <a:gd name="T17" fmla="*/ 17 h 19"/>
                  <a:gd name="T18" fmla="*/ 49 w 91"/>
                  <a:gd name="T19" fmla="*/ 19 h 19"/>
                  <a:gd name="T20" fmla="*/ 75 w 91"/>
                  <a:gd name="T21" fmla="*/ 19 h 19"/>
                  <a:gd name="T22" fmla="*/ 80 w 91"/>
                  <a:gd name="T23" fmla="*/ 10 h 19"/>
                  <a:gd name="T24" fmla="*/ 89 w 91"/>
                  <a:gd name="T25" fmla="*/ 9 h 19"/>
                  <a:gd name="T26" fmla="*/ 80 w 91"/>
                  <a:gd name="T27" fmla="*/ 0 h 19"/>
                  <a:gd name="T28" fmla="*/ 0 w 91"/>
                  <a:gd name="T29" fmla="*/ 19 h 19"/>
                  <a:gd name="T30" fmla="*/ 3 w 91"/>
                  <a:gd name="T31" fmla="*/ 19 h 19"/>
                  <a:gd name="T32" fmla="*/ 2 w 91"/>
                  <a:gd name="T33" fmla="*/ 13 h 19"/>
                  <a:gd name="T34" fmla="*/ 2 w 91"/>
                  <a:gd name="T35" fmla="*/ 6 h 19"/>
                  <a:gd name="T36" fmla="*/ 0 w 91"/>
                  <a:gd name="T37" fmla="*/ 6 h 19"/>
                  <a:gd name="T38" fmla="*/ 0 w 91"/>
                  <a:gd name="T39" fmla="*/ 14 h 19"/>
                  <a:gd name="T40" fmla="*/ 0 w 91"/>
                  <a:gd name="T41" fmla="*/ 19 h 19"/>
                  <a:gd name="T42" fmla="*/ 9 w 91"/>
                  <a:gd name="T43" fmla="*/ 19 h 19"/>
                  <a:gd name="T44" fmla="*/ 24 w 91"/>
                  <a:gd name="T45" fmla="*/ 19 h 19"/>
                  <a:gd name="T46" fmla="*/ 24 w 91"/>
                  <a:gd name="T47" fmla="*/ 15 h 19"/>
                  <a:gd name="T48" fmla="*/ 34 w 91"/>
                  <a:gd name="T49" fmla="*/ 12 h 19"/>
                  <a:gd name="T50" fmla="*/ 28 w 91"/>
                  <a:gd name="T51" fmla="*/ 4 h 19"/>
                  <a:gd name="T52" fmla="*/ 15 w 91"/>
                  <a:gd name="T53" fmla="*/ 8 h 19"/>
                  <a:gd name="T54" fmla="*/ 9 w 91"/>
                  <a:gd name="T55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91" h="19">
                    <a:moveTo>
                      <a:pt x="80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7" y="2"/>
                      <a:pt x="67" y="5"/>
                      <a:pt x="65" y="7"/>
                    </a:cubicBezTo>
                    <a:cubicBezTo>
                      <a:pt x="63" y="11"/>
                      <a:pt x="56" y="17"/>
                      <a:pt x="55" y="16"/>
                    </a:cubicBezTo>
                    <a:cubicBezTo>
                      <a:pt x="53" y="15"/>
                      <a:pt x="54" y="12"/>
                      <a:pt x="54" y="8"/>
                    </a:cubicBezTo>
                    <a:cubicBezTo>
                      <a:pt x="54" y="5"/>
                      <a:pt x="54" y="2"/>
                      <a:pt x="55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2" y="6"/>
                      <a:pt x="52" y="6"/>
                      <a:pt x="52" y="6"/>
                    </a:cubicBezTo>
                    <a:cubicBezTo>
                      <a:pt x="52" y="8"/>
                      <a:pt x="51" y="13"/>
                      <a:pt x="49" y="17"/>
                    </a:cubicBezTo>
                    <a:cubicBezTo>
                      <a:pt x="49" y="18"/>
                      <a:pt x="49" y="18"/>
                      <a:pt x="49" y="19"/>
                    </a:cubicBezTo>
                    <a:cubicBezTo>
                      <a:pt x="75" y="19"/>
                      <a:pt x="75" y="19"/>
                      <a:pt x="75" y="19"/>
                    </a:cubicBezTo>
                    <a:cubicBezTo>
                      <a:pt x="77" y="15"/>
                      <a:pt x="79" y="11"/>
                      <a:pt x="80" y="10"/>
                    </a:cubicBezTo>
                    <a:cubicBezTo>
                      <a:pt x="83" y="9"/>
                      <a:pt x="87" y="11"/>
                      <a:pt x="89" y="9"/>
                    </a:cubicBezTo>
                    <a:cubicBezTo>
                      <a:pt x="91" y="6"/>
                      <a:pt x="87" y="3"/>
                      <a:pt x="80" y="0"/>
                    </a:cubicBezTo>
                    <a:close/>
                    <a:moveTo>
                      <a:pt x="0" y="19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3" y="17"/>
                      <a:pt x="2" y="15"/>
                      <a:pt x="2" y="13"/>
                    </a:cubicBezTo>
                    <a:cubicBezTo>
                      <a:pt x="2" y="9"/>
                      <a:pt x="2" y="6"/>
                      <a:pt x="2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10"/>
                      <a:pt x="0" y="14"/>
                    </a:cubicBezTo>
                    <a:cubicBezTo>
                      <a:pt x="0" y="15"/>
                      <a:pt x="0" y="17"/>
                      <a:pt x="0" y="19"/>
                    </a:cubicBezTo>
                    <a:close/>
                    <a:moveTo>
                      <a:pt x="9" y="19"/>
                    </a:move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7"/>
                      <a:pt x="24" y="16"/>
                      <a:pt x="24" y="15"/>
                    </a:cubicBezTo>
                    <a:cubicBezTo>
                      <a:pt x="25" y="11"/>
                      <a:pt x="30" y="13"/>
                      <a:pt x="34" y="12"/>
                    </a:cubicBezTo>
                    <a:cubicBezTo>
                      <a:pt x="38" y="11"/>
                      <a:pt x="36" y="6"/>
                      <a:pt x="28" y="4"/>
                    </a:cubicBezTo>
                    <a:cubicBezTo>
                      <a:pt x="21" y="1"/>
                      <a:pt x="17" y="5"/>
                      <a:pt x="15" y="8"/>
                    </a:cubicBezTo>
                    <a:cubicBezTo>
                      <a:pt x="14" y="11"/>
                      <a:pt x="11" y="16"/>
                      <a:pt x="9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37" name="ïṩlîďe">
                <a:extLst>
                  <a:ext uri="{FF2B5EF4-FFF2-40B4-BE49-F238E27FC236}">
                    <a16:creationId xmlns:a16="http://schemas.microsoft.com/office/drawing/2014/main" id="{31F4E24D-3DF4-7FFB-7C73-F0B2276C1E23}"/>
                  </a:ext>
                </a:extLst>
              </p:cNvPr>
              <p:cNvSpPr/>
              <p:nvPr/>
            </p:nvSpPr>
            <p:spPr bwMode="auto">
              <a:xfrm>
                <a:off x="1291" y="1167"/>
                <a:ext cx="174" cy="37"/>
              </a:xfrm>
              <a:custGeom>
                <a:avLst/>
                <a:gdLst>
                  <a:gd name="T0" fmla="*/ 83 w 91"/>
                  <a:gd name="T1" fmla="*/ 1 h 19"/>
                  <a:gd name="T2" fmla="*/ 68 w 91"/>
                  <a:gd name="T3" fmla="*/ 1 h 19"/>
                  <a:gd name="T4" fmla="*/ 65 w 91"/>
                  <a:gd name="T5" fmla="*/ 6 h 19"/>
                  <a:gd name="T6" fmla="*/ 55 w 91"/>
                  <a:gd name="T7" fmla="*/ 15 h 19"/>
                  <a:gd name="T8" fmla="*/ 54 w 91"/>
                  <a:gd name="T9" fmla="*/ 7 h 19"/>
                  <a:gd name="T10" fmla="*/ 55 w 91"/>
                  <a:gd name="T11" fmla="*/ 1 h 19"/>
                  <a:gd name="T12" fmla="*/ 52 w 91"/>
                  <a:gd name="T13" fmla="*/ 1 h 19"/>
                  <a:gd name="T14" fmla="*/ 52 w 91"/>
                  <a:gd name="T15" fmla="*/ 5 h 19"/>
                  <a:gd name="T16" fmla="*/ 49 w 91"/>
                  <a:gd name="T17" fmla="*/ 16 h 19"/>
                  <a:gd name="T18" fmla="*/ 48 w 91"/>
                  <a:gd name="T19" fmla="*/ 19 h 19"/>
                  <a:gd name="T20" fmla="*/ 74 w 91"/>
                  <a:gd name="T21" fmla="*/ 19 h 19"/>
                  <a:gd name="T22" fmla="*/ 80 w 91"/>
                  <a:gd name="T23" fmla="*/ 9 h 19"/>
                  <a:gd name="T24" fmla="*/ 89 w 91"/>
                  <a:gd name="T25" fmla="*/ 8 h 19"/>
                  <a:gd name="T26" fmla="*/ 83 w 91"/>
                  <a:gd name="T27" fmla="*/ 1 h 19"/>
                  <a:gd name="T28" fmla="*/ 0 w 91"/>
                  <a:gd name="T29" fmla="*/ 19 h 19"/>
                  <a:gd name="T30" fmla="*/ 4 w 91"/>
                  <a:gd name="T31" fmla="*/ 19 h 19"/>
                  <a:gd name="T32" fmla="*/ 2 w 91"/>
                  <a:gd name="T33" fmla="*/ 12 h 19"/>
                  <a:gd name="T34" fmla="*/ 2 w 91"/>
                  <a:gd name="T35" fmla="*/ 5 h 19"/>
                  <a:gd name="T36" fmla="*/ 0 w 91"/>
                  <a:gd name="T37" fmla="*/ 5 h 19"/>
                  <a:gd name="T38" fmla="*/ 0 w 91"/>
                  <a:gd name="T39" fmla="*/ 13 h 19"/>
                  <a:gd name="T40" fmla="*/ 0 w 91"/>
                  <a:gd name="T41" fmla="*/ 19 h 19"/>
                  <a:gd name="T42" fmla="*/ 8 w 91"/>
                  <a:gd name="T43" fmla="*/ 19 h 19"/>
                  <a:gd name="T44" fmla="*/ 24 w 91"/>
                  <a:gd name="T45" fmla="*/ 19 h 19"/>
                  <a:gd name="T46" fmla="*/ 24 w 91"/>
                  <a:gd name="T47" fmla="*/ 14 h 19"/>
                  <a:gd name="T48" fmla="*/ 34 w 91"/>
                  <a:gd name="T49" fmla="*/ 11 h 19"/>
                  <a:gd name="T50" fmla="*/ 28 w 91"/>
                  <a:gd name="T51" fmla="*/ 3 h 19"/>
                  <a:gd name="T52" fmla="*/ 15 w 91"/>
                  <a:gd name="T53" fmla="*/ 7 h 19"/>
                  <a:gd name="T54" fmla="*/ 8 w 91"/>
                  <a:gd name="T55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91" h="19">
                    <a:moveTo>
                      <a:pt x="83" y="1"/>
                    </a:moveTo>
                    <a:cubicBezTo>
                      <a:pt x="68" y="1"/>
                      <a:pt x="68" y="1"/>
                      <a:pt x="68" y="1"/>
                    </a:cubicBezTo>
                    <a:cubicBezTo>
                      <a:pt x="67" y="2"/>
                      <a:pt x="66" y="4"/>
                      <a:pt x="65" y="6"/>
                    </a:cubicBezTo>
                    <a:cubicBezTo>
                      <a:pt x="63" y="10"/>
                      <a:pt x="56" y="16"/>
                      <a:pt x="55" y="15"/>
                    </a:cubicBezTo>
                    <a:cubicBezTo>
                      <a:pt x="53" y="14"/>
                      <a:pt x="54" y="11"/>
                      <a:pt x="54" y="7"/>
                    </a:cubicBezTo>
                    <a:cubicBezTo>
                      <a:pt x="54" y="5"/>
                      <a:pt x="54" y="2"/>
                      <a:pt x="55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52" y="7"/>
                      <a:pt x="51" y="12"/>
                      <a:pt x="49" y="16"/>
                    </a:cubicBezTo>
                    <a:cubicBezTo>
                      <a:pt x="49" y="17"/>
                      <a:pt x="49" y="18"/>
                      <a:pt x="48" y="19"/>
                    </a:cubicBezTo>
                    <a:cubicBezTo>
                      <a:pt x="74" y="19"/>
                      <a:pt x="74" y="19"/>
                      <a:pt x="74" y="19"/>
                    </a:cubicBezTo>
                    <a:cubicBezTo>
                      <a:pt x="76" y="14"/>
                      <a:pt x="79" y="10"/>
                      <a:pt x="80" y="9"/>
                    </a:cubicBezTo>
                    <a:cubicBezTo>
                      <a:pt x="83" y="8"/>
                      <a:pt x="87" y="10"/>
                      <a:pt x="89" y="8"/>
                    </a:cubicBezTo>
                    <a:cubicBezTo>
                      <a:pt x="91" y="6"/>
                      <a:pt x="88" y="3"/>
                      <a:pt x="83" y="1"/>
                    </a:cubicBezTo>
                    <a:close/>
                    <a:moveTo>
                      <a:pt x="0" y="19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3" y="17"/>
                      <a:pt x="2" y="15"/>
                      <a:pt x="2" y="12"/>
                    </a:cubicBezTo>
                    <a:cubicBezTo>
                      <a:pt x="2" y="8"/>
                      <a:pt x="2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9"/>
                      <a:pt x="0" y="13"/>
                    </a:cubicBezTo>
                    <a:cubicBezTo>
                      <a:pt x="0" y="14"/>
                      <a:pt x="0" y="16"/>
                      <a:pt x="0" y="19"/>
                    </a:cubicBezTo>
                    <a:close/>
                    <a:moveTo>
                      <a:pt x="8" y="19"/>
                    </a:move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7"/>
                      <a:pt x="24" y="16"/>
                      <a:pt x="24" y="14"/>
                    </a:cubicBezTo>
                    <a:cubicBezTo>
                      <a:pt x="25" y="10"/>
                      <a:pt x="30" y="12"/>
                      <a:pt x="34" y="11"/>
                    </a:cubicBezTo>
                    <a:cubicBezTo>
                      <a:pt x="38" y="10"/>
                      <a:pt x="36" y="5"/>
                      <a:pt x="28" y="3"/>
                    </a:cubicBezTo>
                    <a:cubicBezTo>
                      <a:pt x="21" y="0"/>
                      <a:pt x="17" y="4"/>
                      <a:pt x="15" y="7"/>
                    </a:cubicBezTo>
                    <a:cubicBezTo>
                      <a:pt x="13" y="10"/>
                      <a:pt x="10" y="16"/>
                      <a:pt x="8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38" name="îŝḷíde">
                <a:extLst>
                  <a:ext uri="{FF2B5EF4-FFF2-40B4-BE49-F238E27FC236}">
                    <a16:creationId xmlns:a16="http://schemas.microsoft.com/office/drawing/2014/main" id="{C1ABF3EA-24E3-76B1-D57F-D785131EFDE6}"/>
                  </a:ext>
                </a:extLst>
              </p:cNvPr>
              <p:cNvSpPr/>
              <p:nvPr/>
            </p:nvSpPr>
            <p:spPr bwMode="auto">
              <a:xfrm>
                <a:off x="1289" y="1171"/>
                <a:ext cx="174" cy="35"/>
              </a:xfrm>
              <a:custGeom>
                <a:avLst/>
                <a:gdLst>
                  <a:gd name="T0" fmla="*/ 87 w 91"/>
                  <a:gd name="T1" fmla="*/ 0 h 18"/>
                  <a:gd name="T2" fmla="*/ 68 w 91"/>
                  <a:gd name="T3" fmla="*/ 0 h 18"/>
                  <a:gd name="T4" fmla="*/ 66 w 91"/>
                  <a:gd name="T5" fmla="*/ 4 h 18"/>
                  <a:gd name="T6" fmla="*/ 56 w 91"/>
                  <a:gd name="T7" fmla="*/ 13 h 18"/>
                  <a:gd name="T8" fmla="*/ 55 w 91"/>
                  <a:gd name="T9" fmla="*/ 5 h 18"/>
                  <a:gd name="T10" fmla="*/ 55 w 91"/>
                  <a:gd name="T11" fmla="*/ 0 h 18"/>
                  <a:gd name="T12" fmla="*/ 53 w 91"/>
                  <a:gd name="T13" fmla="*/ 0 h 18"/>
                  <a:gd name="T14" fmla="*/ 53 w 91"/>
                  <a:gd name="T15" fmla="*/ 3 h 18"/>
                  <a:gd name="T16" fmla="*/ 50 w 91"/>
                  <a:gd name="T17" fmla="*/ 14 h 18"/>
                  <a:gd name="T18" fmla="*/ 49 w 91"/>
                  <a:gd name="T19" fmla="*/ 18 h 18"/>
                  <a:gd name="T20" fmla="*/ 75 w 91"/>
                  <a:gd name="T21" fmla="*/ 18 h 18"/>
                  <a:gd name="T22" fmla="*/ 81 w 91"/>
                  <a:gd name="T23" fmla="*/ 7 h 18"/>
                  <a:gd name="T24" fmla="*/ 90 w 91"/>
                  <a:gd name="T25" fmla="*/ 6 h 18"/>
                  <a:gd name="T26" fmla="*/ 87 w 91"/>
                  <a:gd name="T27" fmla="*/ 0 h 18"/>
                  <a:gd name="T28" fmla="*/ 0 w 91"/>
                  <a:gd name="T29" fmla="*/ 18 h 18"/>
                  <a:gd name="T30" fmla="*/ 6 w 91"/>
                  <a:gd name="T31" fmla="*/ 18 h 18"/>
                  <a:gd name="T32" fmla="*/ 3 w 91"/>
                  <a:gd name="T33" fmla="*/ 10 h 18"/>
                  <a:gd name="T34" fmla="*/ 3 w 91"/>
                  <a:gd name="T35" fmla="*/ 3 h 18"/>
                  <a:gd name="T36" fmla="*/ 1 w 91"/>
                  <a:gd name="T37" fmla="*/ 3 h 18"/>
                  <a:gd name="T38" fmla="*/ 1 w 91"/>
                  <a:gd name="T39" fmla="*/ 11 h 18"/>
                  <a:gd name="T40" fmla="*/ 0 w 91"/>
                  <a:gd name="T41" fmla="*/ 18 h 18"/>
                  <a:gd name="T42" fmla="*/ 7 w 91"/>
                  <a:gd name="T43" fmla="*/ 18 h 18"/>
                  <a:gd name="T44" fmla="*/ 24 w 91"/>
                  <a:gd name="T45" fmla="*/ 18 h 18"/>
                  <a:gd name="T46" fmla="*/ 25 w 91"/>
                  <a:gd name="T47" fmla="*/ 12 h 18"/>
                  <a:gd name="T48" fmla="*/ 35 w 91"/>
                  <a:gd name="T49" fmla="*/ 9 h 18"/>
                  <a:gd name="T50" fmla="*/ 29 w 91"/>
                  <a:gd name="T51" fmla="*/ 1 h 18"/>
                  <a:gd name="T52" fmla="*/ 25 w 91"/>
                  <a:gd name="T53" fmla="*/ 0 h 18"/>
                  <a:gd name="T54" fmla="*/ 16 w 91"/>
                  <a:gd name="T55" fmla="*/ 5 h 18"/>
                  <a:gd name="T56" fmla="*/ 7 w 91"/>
                  <a:gd name="T5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1" h="18">
                    <a:moveTo>
                      <a:pt x="87" y="0"/>
                    </a:moveTo>
                    <a:cubicBezTo>
                      <a:pt x="68" y="0"/>
                      <a:pt x="68" y="0"/>
                      <a:pt x="68" y="0"/>
                    </a:cubicBezTo>
                    <a:cubicBezTo>
                      <a:pt x="68" y="1"/>
                      <a:pt x="67" y="3"/>
                      <a:pt x="66" y="4"/>
                    </a:cubicBezTo>
                    <a:cubicBezTo>
                      <a:pt x="64" y="8"/>
                      <a:pt x="57" y="14"/>
                      <a:pt x="56" y="13"/>
                    </a:cubicBezTo>
                    <a:cubicBezTo>
                      <a:pt x="54" y="12"/>
                      <a:pt x="55" y="9"/>
                      <a:pt x="55" y="5"/>
                    </a:cubicBezTo>
                    <a:cubicBezTo>
                      <a:pt x="55" y="4"/>
                      <a:pt x="55" y="2"/>
                      <a:pt x="55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3" y="5"/>
                      <a:pt x="52" y="10"/>
                      <a:pt x="50" y="14"/>
                    </a:cubicBezTo>
                    <a:cubicBezTo>
                      <a:pt x="50" y="15"/>
                      <a:pt x="49" y="17"/>
                      <a:pt x="49" y="18"/>
                    </a:cubicBezTo>
                    <a:cubicBezTo>
                      <a:pt x="75" y="18"/>
                      <a:pt x="75" y="18"/>
                      <a:pt x="75" y="18"/>
                    </a:cubicBezTo>
                    <a:cubicBezTo>
                      <a:pt x="77" y="13"/>
                      <a:pt x="79" y="8"/>
                      <a:pt x="81" y="7"/>
                    </a:cubicBezTo>
                    <a:cubicBezTo>
                      <a:pt x="84" y="6"/>
                      <a:pt x="88" y="8"/>
                      <a:pt x="90" y="6"/>
                    </a:cubicBezTo>
                    <a:cubicBezTo>
                      <a:pt x="91" y="4"/>
                      <a:pt x="90" y="2"/>
                      <a:pt x="87" y="0"/>
                    </a:cubicBezTo>
                    <a:close/>
                    <a:moveTo>
                      <a:pt x="0" y="18"/>
                    </a:moveTo>
                    <a:cubicBezTo>
                      <a:pt x="6" y="18"/>
                      <a:pt x="6" y="18"/>
                      <a:pt x="6" y="18"/>
                    </a:cubicBezTo>
                    <a:cubicBezTo>
                      <a:pt x="4" y="17"/>
                      <a:pt x="3" y="13"/>
                      <a:pt x="3" y="10"/>
                    </a:cubicBezTo>
                    <a:cubicBezTo>
                      <a:pt x="3" y="6"/>
                      <a:pt x="3" y="3"/>
                      <a:pt x="3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7"/>
                      <a:pt x="1" y="11"/>
                    </a:cubicBezTo>
                    <a:cubicBezTo>
                      <a:pt x="1" y="12"/>
                      <a:pt x="1" y="15"/>
                      <a:pt x="0" y="18"/>
                    </a:cubicBezTo>
                    <a:close/>
                    <a:moveTo>
                      <a:pt x="7" y="18"/>
                    </a:moveTo>
                    <a:cubicBezTo>
                      <a:pt x="24" y="18"/>
                      <a:pt x="24" y="18"/>
                      <a:pt x="24" y="18"/>
                    </a:cubicBezTo>
                    <a:cubicBezTo>
                      <a:pt x="25" y="16"/>
                      <a:pt x="25" y="14"/>
                      <a:pt x="25" y="12"/>
                    </a:cubicBezTo>
                    <a:cubicBezTo>
                      <a:pt x="26" y="8"/>
                      <a:pt x="31" y="10"/>
                      <a:pt x="35" y="9"/>
                    </a:cubicBezTo>
                    <a:cubicBezTo>
                      <a:pt x="39" y="8"/>
                      <a:pt x="37" y="3"/>
                      <a:pt x="29" y="1"/>
                    </a:cubicBezTo>
                    <a:cubicBezTo>
                      <a:pt x="28" y="0"/>
                      <a:pt x="26" y="0"/>
                      <a:pt x="25" y="0"/>
                    </a:cubicBezTo>
                    <a:cubicBezTo>
                      <a:pt x="20" y="0"/>
                      <a:pt x="17" y="3"/>
                      <a:pt x="16" y="5"/>
                    </a:cubicBezTo>
                    <a:cubicBezTo>
                      <a:pt x="14" y="9"/>
                      <a:pt x="10" y="17"/>
                      <a:pt x="7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39" name="íš1ïďe">
                <a:extLst>
                  <a:ext uri="{FF2B5EF4-FFF2-40B4-BE49-F238E27FC236}">
                    <a16:creationId xmlns:a16="http://schemas.microsoft.com/office/drawing/2014/main" id="{8AD92E5C-0752-6A74-D9B1-EBBA8450B27E}"/>
                  </a:ext>
                </a:extLst>
              </p:cNvPr>
              <p:cNvSpPr/>
              <p:nvPr/>
            </p:nvSpPr>
            <p:spPr bwMode="auto">
              <a:xfrm>
                <a:off x="1289" y="1173"/>
                <a:ext cx="174" cy="36"/>
              </a:xfrm>
              <a:custGeom>
                <a:avLst/>
                <a:gdLst>
                  <a:gd name="T0" fmla="*/ 88 w 91"/>
                  <a:gd name="T1" fmla="*/ 0 h 19"/>
                  <a:gd name="T2" fmla="*/ 68 w 91"/>
                  <a:gd name="T3" fmla="*/ 0 h 19"/>
                  <a:gd name="T4" fmla="*/ 66 w 91"/>
                  <a:gd name="T5" fmla="*/ 3 h 19"/>
                  <a:gd name="T6" fmla="*/ 56 w 91"/>
                  <a:gd name="T7" fmla="*/ 12 h 19"/>
                  <a:gd name="T8" fmla="*/ 55 w 91"/>
                  <a:gd name="T9" fmla="*/ 4 h 19"/>
                  <a:gd name="T10" fmla="*/ 55 w 91"/>
                  <a:gd name="T11" fmla="*/ 0 h 19"/>
                  <a:gd name="T12" fmla="*/ 53 w 91"/>
                  <a:gd name="T13" fmla="*/ 0 h 19"/>
                  <a:gd name="T14" fmla="*/ 53 w 91"/>
                  <a:gd name="T15" fmla="*/ 2 h 19"/>
                  <a:gd name="T16" fmla="*/ 50 w 91"/>
                  <a:gd name="T17" fmla="*/ 13 h 19"/>
                  <a:gd name="T18" fmla="*/ 49 w 91"/>
                  <a:gd name="T19" fmla="*/ 18 h 19"/>
                  <a:gd name="T20" fmla="*/ 74 w 91"/>
                  <a:gd name="T21" fmla="*/ 18 h 19"/>
                  <a:gd name="T22" fmla="*/ 81 w 91"/>
                  <a:gd name="T23" fmla="*/ 6 h 19"/>
                  <a:gd name="T24" fmla="*/ 90 w 91"/>
                  <a:gd name="T25" fmla="*/ 5 h 19"/>
                  <a:gd name="T26" fmla="*/ 88 w 91"/>
                  <a:gd name="T27" fmla="*/ 0 h 19"/>
                  <a:gd name="T28" fmla="*/ 31 w 91"/>
                  <a:gd name="T29" fmla="*/ 0 h 19"/>
                  <a:gd name="T30" fmla="*/ 20 w 91"/>
                  <a:gd name="T31" fmla="*/ 0 h 19"/>
                  <a:gd name="T32" fmla="*/ 16 w 91"/>
                  <a:gd name="T33" fmla="*/ 4 h 19"/>
                  <a:gd name="T34" fmla="*/ 7 w 91"/>
                  <a:gd name="T35" fmla="*/ 17 h 19"/>
                  <a:gd name="T36" fmla="*/ 3 w 91"/>
                  <a:gd name="T37" fmla="*/ 9 h 19"/>
                  <a:gd name="T38" fmla="*/ 3 w 91"/>
                  <a:gd name="T39" fmla="*/ 2 h 19"/>
                  <a:gd name="T40" fmla="*/ 1 w 91"/>
                  <a:gd name="T41" fmla="*/ 2 h 19"/>
                  <a:gd name="T42" fmla="*/ 1 w 91"/>
                  <a:gd name="T43" fmla="*/ 10 h 19"/>
                  <a:gd name="T44" fmla="*/ 0 w 91"/>
                  <a:gd name="T45" fmla="*/ 18 h 19"/>
                  <a:gd name="T46" fmla="*/ 24 w 91"/>
                  <a:gd name="T47" fmla="*/ 18 h 19"/>
                  <a:gd name="T48" fmla="*/ 25 w 91"/>
                  <a:gd name="T49" fmla="*/ 11 h 19"/>
                  <a:gd name="T50" fmla="*/ 35 w 91"/>
                  <a:gd name="T51" fmla="*/ 8 h 19"/>
                  <a:gd name="T52" fmla="*/ 31 w 91"/>
                  <a:gd name="T5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1" h="19">
                    <a:moveTo>
                      <a:pt x="88" y="0"/>
                    </a:moveTo>
                    <a:cubicBezTo>
                      <a:pt x="68" y="0"/>
                      <a:pt x="68" y="0"/>
                      <a:pt x="68" y="0"/>
                    </a:cubicBezTo>
                    <a:cubicBezTo>
                      <a:pt x="67" y="1"/>
                      <a:pt x="67" y="2"/>
                      <a:pt x="66" y="3"/>
                    </a:cubicBezTo>
                    <a:cubicBezTo>
                      <a:pt x="64" y="7"/>
                      <a:pt x="57" y="13"/>
                      <a:pt x="56" y="12"/>
                    </a:cubicBezTo>
                    <a:cubicBezTo>
                      <a:pt x="54" y="11"/>
                      <a:pt x="55" y="8"/>
                      <a:pt x="55" y="4"/>
                    </a:cubicBezTo>
                    <a:cubicBezTo>
                      <a:pt x="55" y="3"/>
                      <a:pt x="55" y="2"/>
                      <a:pt x="55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3" y="2"/>
                      <a:pt x="53" y="2"/>
                      <a:pt x="53" y="2"/>
                    </a:cubicBezTo>
                    <a:cubicBezTo>
                      <a:pt x="53" y="4"/>
                      <a:pt x="52" y="9"/>
                      <a:pt x="50" y="13"/>
                    </a:cubicBezTo>
                    <a:cubicBezTo>
                      <a:pt x="50" y="15"/>
                      <a:pt x="49" y="17"/>
                      <a:pt x="49" y="18"/>
                    </a:cubicBezTo>
                    <a:cubicBezTo>
                      <a:pt x="74" y="18"/>
                      <a:pt x="74" y="18"/>
                      <a:pt x="74" y="18"/>
                    </a:cubicBezTo>
                    <a:cubicBezTo>
                      <a:pt x="77" y="13"/>
                      <a:pt x="79" y="7"/>
                      <a:pt x="81" y="6"/>
                    </a:cubicBezTo>
                    <a:cubicBezTo>
                      <a:pt x="84" y="5"/>
                      <a:pt x="88" y="7"/>
                      <a:pt x="90" y="5"/>
                    </a:cubicBezTo>
                    <a:cubicBezTo>
                      <a:pt x="91" y="3"/>
                      <a:pt x="90" y="2"/>
                      <a:pt x="88" y="0"/>
                    </a:cubicBezTo>
                    <a:close/>
                    <a:moveTo>
                      <a:pt x="31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8" y="1"/>
                      <a:pt x="17" y="3"/>
                      <a:pt x="16" y="4"/>
                    </a:cubicBezTo>
                    <a:cubicBezTo>
                      <a:pt x="14" y="8"/>
                      <a:pt x="10" y="16"/>
                      <a:pt x="7" y="17"/>
                    </a:cubicBezTo>
                    <a:cubicBezTo>
                      <a:pt x="5" y="19"/>
                      <a:pt x="4" y="13"/>
                      <a:pt x="3" y="9"/>
                    </a:cubicBezTo>
                    <a:cubicBezTo>
                      <a:pt x="3" y="5"/>
                      <a:pt x="3" y="2"/>
                      <a:pt x="3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6"/>
                      <a:pt x="1" y="10"/>
                    </a:cubicBezTo>
                    <a:cubicBezTo>
                      <a:pt x="1" y="11"/>
                      <a:pt x="1" y="15"/>
                      <a:pt x="0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5" y="16"/>
                      <a:pt x="25" y="13"/>
                      <a:pt x="25" y="11"/>
                    </a:cubicBezTo>
                    <a:cubicBezTo>
                      <a:pt x="26" y="7"/>
                      <a:pt x="31" y="9"/>
                      <a:pt x="35" y="8"/>
                    </a:cubicBezTo>
                    <a:cubicBezTo>
                      <a:pt x="39" y="7"/>
                      <a:pt x="37" y="3"/>
                      <a:pt x="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40" name="îŝlîdê">
                <a:extLst>
                  <a:ext uri="{FF2B5EF4-FFF2-40B4-BE49-F238E27FC236}">
                    <a16:creationId xmlns:a16="http://schemas.microsoft.com/office/drawing/2014/main" id="{E741FC50-AB5A-9E40-5D18-3F3EC23AE360}"/>
                  </a:ext>
                </a:extLst>
              </p:cNvPr>
              <p:cNvSpPr/>
              <p:nvPr/>
            </p:nvSpPr>
            <p:spPr bwMode="auto">
              <a:xfrm>
                <a:off x="1289" y="1175"/>
                <a:ext cx="174" cy="36"/>
              </a:xfrm>
              <a:custGeom>
                <a:avLst/>
                <a:gdLst>
                  <a:gd name="T0" fmla="*/ 90 w 91"/>
                  <a:gd name="T1" fmla="*/ 0 h 19"/>
                  <a:gd name="T2" fmla="*/ 67 w 91"/>
                  <a:gd name="T3" fmla="*/ 0 h 19"/>
                  <a:gd name="T4" fmla="*/ 66 w 91"/>
                  <a:gd name="T5" fmla="*/ 2 h 19"/>
                  <a:gd name="T6" fmla="*/ 56 w 91"/>
                  <a:gd name="T7" fmla="*/ 11 h 19"/>
                  <a:gd name="T8" fmla="*/ 55 w 91"/>
                  <a:gd name="T9" fmla="*/ 3 h 19"/>
                  <a:gd name="T10" fmla="*/ 55 w 91"/>
                  <a:gd name="T11" fmla="*/ 0 h 19"/>
                  <a:gd name="T12" fmla="*/ 53 w 91"/>
                  <a:gd name="T13" fmla="*/ 0 h 19"/>
                  <a:gd name="T14" fmla="*/ 53 w 91"/>
                  <a:gd name="T15" fmla="*/ 1 h 19"/>
                  <a:gd name="T16" fmla="*/ 50 w 91"/>
                  <a:gd name="T17" fmla="*/ 12 h 19"/>
                  <a:gd name="T18" fmla="*/ 49 w 91"/>
                  <a:gd name="T19" fmla="*/ 19 h 19"/>
                  <a:gd name="T20" fmla="*/ 74 w 91"/>
                  <a:gd name="T21" fmla="*/ 19 h 19"/>
                  <a:gd name="T22" fmla="*/ 81 w 91"/>
                  <a:gd name="T23" fmla="*/ 5 h 19"/>
                  <a:gd name="T24" fmla="*/ 90 w 91"/>
                  <a:gd name="T25" fmla="*/ 4 h 19"/>
                  <a:gd name="T26" fmla="*/ 90 w 91"/>
                  <a:gd name="T27" fmla="*/ 0 h 19"/>
                  <a:gd name="T28" fmla="*/ 34 w 91"/>
                  <a:gd name="T29" fmla="*/ 0 h 19"/>
                  <a:gd name="T30" fmla="*/ 18 w 91"/>
                  <a:gd name="T31" fmla="*/ 0 h 19"/>
                  <a:gd name="T32" fmla="*/ 16 w 91"/>
                  <a:gd name="T33" fmla="*/ 3 h 19"/>
                  <a:gd name="T34" fmla="*/ 7 w 91"/>
                  <a:gd name="T35" fmla="*/ 16 h 19"/>
                  <a:gd name="T36" fmla="*/ 3 w 91"/>
                  <a:gd name="T37" fmla="*/ 8 h 19"/>
                  <a:gd name="T38" fmla="*/ 3 w 91"/>
                  <a:gd name="T39" fmla="*/ 1 h 19"/>
                  <a:gd name="T40" fmla="*/ 1 w 91"/>
                  <a:gd name="T41" fmla="*/ 1 h 19"/>
                  <a:gd name="T42" fmla="*/ 1 w 91"/>
                  <a:gd name="T43" fmla="*/ 9 h 19"/>
                  <a:gd name="T44" fmla="*/ 0 w 91"/>
                  <a:gd name="T45" fmla="*/ 19 h 19"/>
                  <a:gd name="T46" fmla="*/ 24 w 91"/>
                  <a:gd name="T47" fmla="*/ 19 h 19"/>
                  <a:gd name="T48" fmla="*/ 25 w 91"/>
                  <a:gd name="T49" fmla="*/ 10 h 19"/>
                  <a:gd name="T50" fmla="*/ 35 w 91"/>
                  <a:gd name="T51" fmla="*/ 7 h 19"/>
                  <a:gd name="T52" fmla="*/ 34 w 91"/>
                  <a:gd name="T5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1" h="19">
                    <a:moveTo>
                      <a:pt x="90" y="0"/>
                    </a:moveTo>
                    <a:cubicBezTo>
                      <a:pt x="67" y="0"/>
                      <a:pt x="67" y="0"/>
                      <a:pt x="67" y="0"/>
                    </a:cubicBezTo>
                    <a:cubicBezTo>
                      <a:pt x="67" y="1"/>
                      <a:pt x="66" y="1"/>
                      <a:pt x="66" y="2"/>
                    </a:cubicBezTo>
                    <a:cubicBezTo>
                      <a:pt x="64" y="6"/>
                      <a:pt x="57" y="12"/>
                      <a:pt x="56" y="11"/>
                    </a:cubicBezTo>
                    <a:cubicBezTo>
                      <a:pt x="54" y="10"/>
                      <a:pt x="55" y="7"/>
                      <a:pt x="55" y="3"/>
                    </a:cubicBezTo>
                    <a:cubicBezTo>
                      <a:pt x="55" y="2"/>
                      <a:pt x="55" y="1"/>
                      <a:pt x="55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53" y="3"/>
                      <a:pt x="52" y="8"/>
                      <a:pt x="50" y="12"/>
                    </a:cubicBezTo>
                    <a:cubicBezTo>
                      <a:pt x="50" y="14"/>
                      <a:pt x="49" y="17"/>
                      <a:pt x="49" y="19"/>
                    </a:cubicBezTo>
                    <a:cubicBezTo>
                      <a:pt x="74" y="19"/>
                      <a:pt x="74" y="19"/>
                      <a:pt x="74" y="19"/>
                    </a:cubicBezTo>
                    <a:cubicBezTo>
                      <a:pt x="76" y="13"/>
                      <a:pt x="79" y="6"/>
                      <a:pt x="81" y="5"/>
                    </a:cubicBezTo>
                    <a:cubicBezTo>
                      <a:pt x="84" y="4"/>
                      <a:pt x="88" y="6"/>
                      <a:pt x="90" y="4"/>
                    </a:cubicBezTo>
                    <a:cubicBezTo>
                      <a:pt x="91" y="3"/>
                      <a:pt x="91" y="2"/>
                      <a:pt x="90" y="0"/>
                    </a:cubicBezTo>
                    <a:close/>
                    <a:moveTo>
                      <a:pt x="34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7" y="1"/>
                      <a:pt x="16" y="2"/>
                      <a:pt x="16" y="3"/>
                    </a:cubicBezTo>
                    <a:cubicBezTo>
                      <a:pt x="14" y="7"/>
                      <a:pt x="10" y="15"/>
                      <a:pt x="7" y="16"/>
                    </a:cubicBezTo>
                    <a:cubicBezTo>
                      <a:pt x="5" y="18"/>
                      <a:pt x="4" y="12"/>
                      <a:pt x="3" y="8"/>
                    </a:cubicBezTo>
                    <a:cubicBezTo>
                      <a:pt x="3" y="4"/>
                      <a:pt x="3" y="1"/>
                      <a:pt x="3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5"/>
                      <a:pt x="1" y="9"/>
                    </a:cubicBezTo>
                    <a:cubicBezTo>
                      <a:pt x="1" y="11"/>
                      <a:pt x="1" y="15"/>
                      <a:pt x="0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5"/>
                      <a:pt x="25" y="12"/>
                      <a:pt x="25" y="10"/>
                    </a:cubicBezTo>
                    <a:cubicBezTo>
                      <a:pt x="26" y="6"/>
                      <a:pt x="31" y="8"/>
                      <a:pt x="35" y="7"/>
                    </a:cubicBezTo>
                    <a:cubicBezTo>
                      <a:pt x="39" y="6"/>
                      <a:pt x="38" y="3"/>
                      <a:pt x="3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41" name="iṥlíḋê">
                <a:extLst>
                  <a:ext uri="{FF2B5EF4-FFF2-40B4-BE49-F238E27FC236}">
                    <a16:creationId xmlns:a16="http://schemas.microsoft.com/office/drawing/2014/main" id="{8056C2BB-E9CC-8B1A-E2D3-F7A4986D5B87}"/>
                  </a:ext>
                </a:extLst>
              </p:cNvPr>
              <p:cNvSpPr/>
              <p:nvPr/>
            </p:nvSpPr>
            <p:spPr bwMode="auto">
              <a:xfrm>
                <a:off x="1289" y="1179"/>
                <a:ext cx="174" cy="34"/>
              </a:xfrm>
              <a:custGeom>
                <a:avLst/>
                <a:gdLst>
                  <a:gd name="T0" fmla="*/ 90 w 91"/>
                  <a:gd name="T1" fmla="*/ 0 h 18"/>
                  <a:gd name="T2" fmla="*/ 66 w 91"/>
                  <a:gd name="T3" fmla="*/ 0 h 18"/>
                  <a:gd name="T4" fmla="*/ 66 w 91"/>
                  <a:gd name="T5" fmla="*/ 0 h 18"/>
                  <a:gd name="T6" fmla="*/ 56 w 91"/>
                  <a:gd name="T7" fmla="*/ 9 h 18"/>
                  <a:gd name="T8" fmla="*/ 55 w 91"/>
                  <a:gd name="T9" fmla="*/ 1 h 18"/>
                  <a:gd name="T10" fmla="*/ 55 w 91"/>
                  <a:gd name="T11" fmla="*/ 0 h 18"/>
                  <a:gd name="T12" fmla="*/ 53 w 91"/>
                  <a:gd name="T13" fmla="*/ 0 h 18"/>
                  <a:gd name="T14" fmla="*/ 50 w 91"/>
                  <a:gd name="T15" fmla="*/ 10 h 18"/>
                  <a:gd name="T16" fmla="*/ 49 w 91"/>
                  <a:gd name="T17" fmla="*/ 18 h 18"/>
                  <a:gd name="T18" fmla="*/ 73 w 91"/>
                  <a:gd name="T19" fmla="*/ 18 h 18"/>
                  <a:gd name="T20" fmla="*/ 81 w 91"/>
                  <a:gd name="T21" fmla="*/ 3 h 18"/>
                  <a:gd name="T22" fmla="*/ 90 w 91"/>
                  <a:gd name="T23" fmla="*/ 2 h 18"/>
                  <a:gd name="T24" fmla="*/ 90 w 91"/>
                  <a:gd name="T25" fmla="*/ 0 h 18"/>
                  <a:gd name="T26" fmla="*/ 36 w 91"/>
                  <a:gd name="T27" fmla="*/ 0 h 18"/>
                  <a:gd name="T28" fmla="*/ 17 w 91"/>
                  <a:gd name="T29" fmla="*/ 0 h 18"/>
                  <a:gd name="T30" fmla="*/ 16 w 91"/>
                  <a:gd name="T31" fmla="*/ 1 h 18"/>
                  <a:gd name="T32" fmla="*/ 7 w 91"/>
                  <a:gd name="T33" fmla="*/ 14 h 18"/>
                  <a:gd name="T34" fmla="*/ 3 w 91"/>
                  <a:gd name="T35" fmla="*/ 6 h 18"/>
                  <a:gd name="T36" fmla="*/ 3 w 91"/>
                  <a:gd name="T37" fmla="*/ 0 h 18"/>
                  <a:gd name="T38" fmla="*/ 1 w 91"/>
                  <a:gd name="T39" fmla="*/ 0 h 18"/>
                  <a:gd name="T40" fmla="*/ 1 w 91"/>
                  <a:gd name="T41" fmla="*/ 7 h 18"/>
                  <a:gd name="T42" fmla="*/ 0 w 91"/>
                  <a:gd name="T43" fmla="*/ 18 h 18"/>
                  <a:gd name="T44" fmla="*/ 24 w 91"/>
                  <a:gd name="T45" fmla="*/ 18 h 18"/>
                  <a:gd name="T46" fmla="*/ 25 w 91"/>
                  <a:gd name="T47" fmla="*/ 8 h 18"/>
                  <a:gd name="T48" fmla="*/ 35 w 91"/>
                  <a:gd name="T49" fmla="*/ 5 h 18"/>
                  <a:gd name="T50" fmla="*/ 36 w 91"/>
                  <a:gd name="T5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1" h="18">
                    <a:moveTo>
                      <a:pt x="90" y="0"/>
                    </a:moveTo>
                    <a:cubicBezTo>
                      <a:pt x="66" y="0"/>
                      <a:pt x="66" y="0"/>
                      <a:pt x="66" y="0"/>
                    </a:cubicBezTo>
                    <a:cubicBezTo>
                      <a:pt x="66" y="0"/>
                      <a:pt x="66" y="0"/>
                      <a:pt x="66" y="0"/>
                    </a:cubicBezTo>
                    <a:cubicBezTo>
                      <a:pt x="64" y="4"/>
                      <a:pt x="57" y="10"/>
                      <a:pt x="56" y="9"/>
                    </a:cubicBezTo>
                    <a:cubicBezTo>
                      <a:pt x="54" y="8"/>
                      <a:pt x="55" y="5"/>
                      <a:pt x="55" y="1"/>
                    </a:cubicBezTo>
                    <a:cubicBezTo>
                      <a:pt x="55" y="1"/>
                      <a:pt x="55" y="0"/>
                      <a:pt x="55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3" y="2"/>
                      <a:pt x="52" y="7"/>
                      <a:pt x="50" y="10"/>
                    </a:cubicBezTo>
                    <a:cubicBezTo>
                      <a:pt x="49" y="13"/>
                      <a:pt x="49" y="16"/>
                      <a:pt x="49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6" y="11"/>
                      <a:pt x="79" y="5"/>
                      <a:pt x="81" y="3"/>
                    </a:cubicBezTo>
                    <a:cubicBezTo>
                      <a:pt x="84" y="2"/>
                      <a:pt x="88" y="4"/>
                      <a:pt x="90" y="2"/>
                    </a:cubicBezTo>
                    <a:cubicBezTo>
                      <a:pt x="90" y="1"/>
                      <a:pt x="91" y="0"/>
                      <a:pt x="90" y="0"/>
                    </a:cubicBezTo>
                    <a:close/>
                    <a:moveTo>
                      <a:pt x="36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6" y="1"/>
                      <a:pt x="16" y="1"/>
                    </a:cubicBezTo>
                    <a:cubicBezTo>
                      <a:pt x="14" y="5"/>
                      <a:pt x="10" y="13"/>
                      <a:pt x="7" y="14"/>
                    </a:cubicBezTo>
                    <a:cubicBezTo>
                      <a:pt x="5" y="16"/>
                      <a:pt x="4" y="10"/>
                      <a:pt x="3" y="6"/>
                    </a:cubicBezTo>
                    <a:cubicBezTo>
                      <a:pt x="3" y="4"/>
                      <a:pt x="3" y="1"/>
                      <a:pt x="3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9"/>
                      <a:pt x="0" y="13"/>
                      <a:pt x="0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4"/>
                      <a:pt x="25" y="11"/>
                      <a:pt x="25" y="8"/>
                    </a:cubicBezTo>
                    <a:cubicBezTo>
                      <a:pt x="26" y="4"/>
                      <a:pt x="31" y="6"/>
                      <a:pt x="35" y="5"/>
                    </a:cubicBezTo>
                    <a:cubicBezTo>
                      <a:pt x="38" y="4"/>
                      <a:pt x="38" y="2"/>
                      <a:pt x="3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42" name="íś1ïḍê">
                <a:extLst>
                  <a:ext uri="{FF2B5EF4-FFF2-40B4-BE49-F238E27FC236}">
                    <a16:creationId xmlns:a16="http://schemas.microsoft.com/office/drawing/2014/main" id="{7FA98366-A0FF-C0E2-A28F-7A0180FC5A68}"/>
                  </a:ext>
                </a:extLst>
              </p:cNvPr>
              <p:cNvSpPr/>
              <p:nvPr/>
            </p:nvSpPr>
            <p:spPr bwMode="auto">
              <a:xfrm>
                <a:off x="1289" y="1181"/>
                <a:ext cx="172" cy="34"/>
              </a:xfrm>
              <a:custGeom>
                <a:avLst/>
                <a:gdLst>
                  <a:gd name="T0" fmla="*/ 90 w 90"/>
                  <a:gd name="T1" fmla="*/ 0 h 18"/>
                  <a:gd name="T2" fmla="*/ 65 w 90"/>
                  <a:gd name="T3" fmla="*/ 0 h 18"/>
                  <a:gd name="T4" fmla="*/ 56 w 90"/>
                  <a:gd name="T5" fmla="*/ 8 h 18"/>
                  <a:gd name="T6" fmla="*/ 55 w 90"/>
                  <a:gd name="T7" fmla="*/ 0 h 18"/>
                  <a:gd name="T8" fmla="*/ 55 w 90"/>
                  <a:gd name="T9" fmla="*/ 0 h 18"/>
                  <a:gd name="T10" fmla="*/ 53 w 90"/>
                  <a:gd name="T11" fmla="*/ 0 h 18"/>
                  <a:gd name="T12" fmla="*/ 50 w 90"/>
                  <a:gd name="T13" fmla="*/ 9 h 18"/>
                  <a:gd name="T14" fmla="*/ 49 w 90"/>
                  <a:gd name="T15" fmla="*/ 18 h 18"/>
                  <a:gd name="T16" fmla="*/ 73 w 90"/>
                  <a:gd name="T17" fmla="*/ 18 h 18"/>
                  <a:gd name="T18" fmla="*/ 81 w 90"/>
                  <a:gd name="T19" fmla="*/ 2 h 18"/>
                  <a:gd name="T20" fmla="*/ 90 w 90"/>
                  <a:gd name="T21" fmla="*/ 1 h 18"/>
                  <a:gd name="T22" fmla="*/ 90 w 90"/>
                  <a:gd name="T23" fmla="*/ 0 h 18"/>
                  <a:gd name="T24" fmla="*/ 37 w 90"/>
                  <a:gd name="T25" fmla="*/ 0 h 18"/>
                  <a:gd name="T26" fmla="*/ 16 w 90"/>
                  <a:gd name="T27" fmla="*/ 0 h 18"/>
                  <a:gd name="T28" fmla="*/ 16 w 90"/>
                  <a:gd name="T29" fmla="*/ 0 h 18"/>
                  <a:gd name="T30" fmla="*/ 7 w 90"/>
                  <a:gd name="T31" fmla="*/ 13 h 18"/>
                  <a:gd name="T32" fmla="*/ 3 w 90"/>
                  <a:gd name="T33" fmla="*/ 5 h 18"/>
                  <a:gd name="T34" fmla="*/ 3 w 90"/>
                  <a:gd name="T35" fmla="*/ 0 h 18"/>
                  <a:gd name="T36" fmla="*/ 1 w 90"/>
                  <a:gd name="T37" fmla="*/ 0 h 18"/>
                  <a:gd name="T38" fmla="*/ 1 w 90"/>
                  <a:gd name="T39" fmla="*/ 6 h 18"/>
                  <a:gd name="T40" fmla="*/ 0 w 90"/>
                  <a:gd name="T41" fmla="*/ 18 h 18"/>
                  <a:gd name="T42" fmla="*/ 24 w 90"/>
                  <a:gd name="T43" fmla="*/ 18 h 18"/>
                  <a:gd name="T44" fmla="*/ 25 w 90"/>
                  <a:gd name="T45" fmla="*/ 7 h 18"/>
                  <a:gd name="T46" fmla="*/ 35 w 90"/>
                  <a:gd name="T47" fmla="*/ 4 h 18"/>
                  <a:gd name="T48" fmla="*/ 37 w 90"/>
                  <a:gd name="T4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0" h="18">
                    <a:moveTo>
                      <a:pt x="90" y="0"/>
                    </a:moveTo>
                    <a:cubicBezTo>
                      <a:pt x="65" y="0"/>
                      <a:pt x="65" y="0"/>
                      <a:pt x="65" y="0"/>
                    </a:cubicBezTo>
                    <a:cubicBezTo>
                      <a:pt x="62" y="4"/>
                      <a:pt x="57" y="9"/>
                      <a:pt x="56" y="8"/>
                    </a:cubicBezTo>
                    <a:cubicBezTo>
                      <a:pt x="54" y="7"/>
                      <a:pt x="55" y="4"/>
                      <a:pt x="55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3"/>
                      <a:pt x="52" y="6"/>
                      <a:pt x="50" y="9"/>
                    </a:cubicBezTo>
                    <a:cubicBezTo>
                      <a:pt x="49" y="12"/>
                      <a:pt x="48" y="16"/>
                      <a:pt x="49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5" y="11"/>
                      <a:pt x="79" y="4"/>
                      <a:pt x="81" y="2"/>
                    </a:cubicBezTo>
                    <a:cubicBezTo>
                      <a:pt x="84" y="1"/>
                      <a:pt x="88" y="3"/>
                      <a:pt x="90" y="1"/>
                    </a:cubicBezTo>
                    <a:cubicBezTo>
                      <a:pt x="90" y="0"/>
                      <a:pt x="90" y="0"/>
                      <a:pt x="90" y="0"/>
                    </a:cubicBezTo>
                    <a:close/>
                    <a:moveTo>
                      <a:pt x="3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4" y="4"/>
                      <a:pt x="10" y="12"/>
                      <a:pt x="7" y="13"/>
                    </a:cubicBezTo>
                    <a:cubicBezTo>
                      <a:pt x="5" y="15"/>
                      <a:pt x="4" y="9"/>
                      <a:pt x="3" y="5"/>
                    </a:cubicBezTo>
                    <a:cubicBezTo>
                      <a:pt x="3" y="3"/>
                      <a:pt x="3" y="1"/>
                      <a:pt x="3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8"/>
                      <a:pt x="0" y="13"/>
                      <a:pt x="0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4"/>
                      <a:pt x="25" y="10"/>
                      <a:pt x="25" y="7"/>
                    </a:cubicBezTo>
                    <a:cubicBezTo>
                      <a:pt x="26" y="3"/>
                      <a:pt x="31" y="5"/>
                      <a:pt x="35" y="4"/>
                    </a:cubicBezTo>
                    <a:cubicBezTo>
                      <a:pt x="38" y="3"/>
                      <a:pt x="38" y="2"/>
                      <a:pt x="3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43" name="ïśļiḍe">
                <a:extLst>
                  <a:ext uri="{FF2B5EF4-FFF2-40B4-BE49-F238E27FC236}">
                    <a16:creationId xmlns:a16="http://schemas.microsoft.com/office/drawing/2014/main" id="{8C31CEAD-4DD5-3B08-5538-C8D68F5D9635}"/>
                  </a:ext>
                </a:extLst>
              </p:cNvPr>
              <p:cNvSpPr/>
              <p:nvPr/>
            </p:nvSpPr>
            <p:spPr bwMode="auto">
              <a:xfrm>
                <a:off x="1289" y="1183"/>
                <a:ext cx="170" cy="36"/>
              </a:xfrm>
              <a:custGeom>
                <a:avLst/>
                <a:gdLst>
                  <a:gd name="T0" fmla="*/ 89 w 89"/>
                  <a:gd name="T1" fmla="*/ 0 h 19"/>
                  <a:gd name="T2" fmla="*/ 64 w 89"/>
                  <a:gd name="T3" fmla="*/ 0 h 19"/>
                  <a:gd name="T4" fmla="*/ 56 w 89"/>
                  <a:gd name="T5" fmla="*/ 7 h 19"/>
                  <a:gd name="T6" fmla="*/ 55 w 89"/>
                  <a:gd name="T7" fmla="*/ 0 h 19"/>
                  <a:gd name="T8" fmla="*/ 53 w 89"/>
                  <a:gd name="T9" fmla="*/ 0 h 19"/>
                  <a:gd name="T10" fmla="*/ 50 w 89"/>
                  <a:gd name="T11" fmla="*/ 8 h 19"/>
                  <a:gd name="T12" fmla="*/ 49 w 89"/>
                  <a:gd name="T13" fmla="*/ 19 h 19"/>
                  <a:gd name="T14" fmla="*/ 72 w 89"/>
                  <a:gd name="T15" fmla="*/ 19 h 19"/>
                  <a:gd name="T16" fmla="*/ 81 w 89"/>
                  <a:gd name="T17" fmla="*/ 1 h 19"/>
                  <a:gd name="T18" fmla="*/ 89 w 89"/>
                  <a:gd name="T19" fmla="*/ 0 h 19"/>
                  <a:gd name="T20" fmla="*/ 37 w 89"/>
                  <a:gd name="T21" fmla="*/ 0 h 19"/>
                  <a:gd name="T22" fmla="*/ 15 w 89"/>
                  <a:gd name="T23" fmla="*/ 0 h 19"/>
                  <a:gd name="T24" fmla="*/ 7 w 89"/>
                  <a:gd name="T25" fmla="*/ 12 h 19"/>
                  <a:gd name="T26" fmla="*/ 3 w 89"/>
                  <a:gd name="T27" fmla="*/ 4 h 19"/>
                  <a:gd name="T28" fmla="*/ 3 w 89"/>
                  <a:gd name="T29" fmla="*/ 0 h 19"/>
                  <a:gd name="T30" fmla="*/ 1 w 89"/>
                  <a:gd name="T31" fmla="*/ 0 h 19"/>
                  <a:gd name="T32" fmla="*/ 1 w 89"/>
                  <a:gd name="T33" fmla="*/ 5 h 19"/>
                  <a:gd name="T34" fmla="*/ 0 w 89"/>
                  <a:gd name="T35" fmla="*/ 19 h 19"/>
                  <a:gd name="T36" fmla="*/ 24 w 89"/>
                  <a:gd name="T37" fmla="*/ 19 h 19"/>
                  <a:gd name="T38" fmla="*/ 25 w 89"/>
                  <a:gd name="T39" fmla="*/ 6 h 19"/>
                  <a:gd name="T40" fmla="*/ 35 w 89"/>
                  <a:gd name="T41" fmla="*/ 3 h 19"/>
                  <a:gd name="T42" fmla="*/ 37 w 89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9" h="19">
                    <a:moveTo>
                      <a:pt x="89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1" y="4"/>
                      <a:pt x="57" y="8"/>
                      <a:pt x="56" y="7"/>
                    </a:cubicBezTo>
                    <a:cubicBezTo>
                      <a:pt x="54" y="6"/>
                      <a:pt x="55" y="4"/>
                      <a:pt x="55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3"/>
                      <a:pt x="52" y="6"/>
                      <a:pt x="50" y="8"/>
                    </a:cubicBezTo>
                    <a:cubicBezTo>
                      <a:pt x="49" y="12"/>
                      <a:pt x="48" y="16"/>
                      <a:pt x="49" y="19"/>
                    </a:cubicBezTo>
                    <a:cubicBezTo>
                      <a:pt x="72" y="19"/>
                      <a:pt x="72" y="19"/>
                      <a:pt x="72" y="19"/>
                    </a:cubicBezTo>
                    <a:cubicBezTo>
                      <a:pt x="75" y="11"/>
                      <a:pt x="79" y="3"/>
                      <a:pt x="81" y="1"/>
                    </a:cubicBezTo>
                    <a:cubicBezTo>
                      <a:pt x="83" y="0"/>
                      <a:pt x="87" y="2"/>
                      <a:pt x="89" y="0"/>
                    </a:cubicBezTo>
                    <a:close/>
                    <a:moveTo>
                      <a:pt x="37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3" y="4"/>
                      <a:pt x="10" y="11"/>
                      <a:pt x="7" y="12"/>
                    </a:cubicBezTo>
                    <a:cubicBezTo>
                      <a:pt x="5" y="14"/>
                      <a:pt x="4" y="8"/>
                      <a:pt x="3" y="4"/>
                    </a:cubicBezTo>
                    <a:cubicBezTo>
                      <a:pt x="3" y="3"/>
                      <a:pt x="3" y="1"/>
                      <a:pt x="3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7"/>
                      <a:pt x="0" y="13"/>
                      <a:pt x="0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4"/>
                      <a:pt x="25" y="9"/>
                      <a:pt x="25" y="6"/>
                    </a:cubicBezTo>
                    <a:cubicBezTo>
                      <a:pt x="26" y="2"/>
                      <a:pt x="31" y="4"/>
                      <a:pt x="35" y="3"/>
                    </a:cubicBezTo>
                    <a:cubicBezTo>
                      <a:pt x="37" y="2"/>
                      <a:pt x="38" y="1"/>
                      <a:pt x="3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44" name="îsliḑê">
                <a:extLst>
                  <a:ext uri="{FF2B5EF4-FFF2-40B4-BE49-F238E27FC236}">
                    <a16:creationId xmlns:a16="http://schemas.microsoft.com/office/drawing/2014/main" id="{4D9A6DBA-3B84-271A-52C9-DC767E9EE224}"/>
                  </a:ext>
                </a:extLst>
              </p:cNvPr>
              <p:cNvSpPr/>
              <p:nvPr/>
            </p:nvSpPr>
            <p:spPr bwMode="auto">
              <a:xfrm>
                <a:off x="1289" y="1186"/>
                <a:ext cx="155" cy="35"/>
              </a:xfrm>
              <a:custGeom>
                <a:avLst/>
                <a:gdLst>
                  <a:gd name="T0" fmla="*/ 81 w 81"/>
                  <a:gd name="T1" fmla="*/ 0 h 18"/>
                  <a:gd name="T2" fmla="*/ 63 w 81"/>
                  <a:gd name="T3" fmla="*/ 0 h 18"/>
                  <a:gd name="T4" fmla="*/ 56 w 81"/>
                  <a:gd name="T5" fmla="*/ 5 h 18"/>
                  <a:gd name="T6" fmla="*/ 55 w 81"/>
                  <a:gd name="T7" fmla="*/ 0 h 18"/>
                  <a:gd name="T8" fmla="*/ 52 w 81"/>
                  <a:gd name="T9" fmla="*/ 0 h 18"/>
                  <a:gd name="T10" fmla="*/ 50 w 81"/>
                  <a:gd name="T11" fmla="*/ 6 h 18"/>
                  <a:gd name="T12" fmla="*/ 50 w 81"/>
                  <a:gd name="T13" fmla="*/ 18 h 18"/>
                  <a:gd name="T14" fmla="*/ 50 w 81"/>
                  <a:gd name="T15" fmla="*/ 18 h 18"/>
                  <a:gd name="T16" fmla="*/ 72 w 81"/>
                  <a:gd name="T17" fmla="*/ 18 h 18"/>
                  <a:gd name="T18" fmla="*/ 81 w 81"/>
                  <a:gd name="T19" fmla="*/ 0 h 18"/>
                  <a:gd name="T20" fmla="*/ 37 w 81"/>
                  <a:gd name="T21" fmla="*/ 0 h 18"/>
                  <a:gd name="T22" fmla="*/ 15 w 81"/>
                  <a:gd name="T23" fmla="*/ 0 h 18"/>
                  <a:gd name="T24" fmla="*/ 7 w 81"/>
                  <a:gd name="T25" fmla="*/ 10 h 18"/>
                  <a:gd name="T26" fmla="*/ 3 w 81"/>
                  <a:gd name="T27" fmla="*/ 2 h 18"/>
                  <a:gd name="T28" fmla="*/ 3 w 81"/>
                  <a:gd name="T29" fmla="*/ 0 h 18"/>
                  <a:gd name="T30" fmla="*/ 1 w 81"/>
                  <a:gd name="T31" fmla="*/ 0 h 18"/>
                  <a:gd name="T32" fmla="*/ 1 w 81"/>
                  <a:gd name="T33" fmla="*/ 3 h 18"/>
                  <a:gd name="T34" fmla="*/ 0 w 81"/>
                  <a:gd name="T35" fmla="*/ 18 h 18"/>
                  <a:gd name="T36" fmla="*/ 24 w 81"/>
                  <a:gd name="T37" fmla="*/ 18 h 18"/>
                  <a:gd name="T38" fmla="*/ 25 w 81"/>
                  <a:gd name="T39" fmla="*/ 4 h 18"/>
                  <a:gd name="T40" fmla="*/ 35 w 81"/>
                  <a:gd name="T41" fmla="*/ 1 h 18"/>
                  <a:gd name="T42" fmla="*/ 37 w 81"/>
                  <a:gd name="T4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1" h="18">
                    <a:moveTo>
                      <a:pt x="81" y="0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60" y="3"/>
                      <a:pt x="57" y="5"/>
                      <a:pt x="56" y="5"/>
                    </a:cubicBezTo>
                    <a:cubicBezTo>
                      <a:pt x="55" y="4"/>
                      <a:pt x="55" y="2"/>
                      <a:pt x="55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2" y="2"/>
                      <a:pt x="51" y="4"/>
                      <a:pt x="50" y="6"/>
                    </a:cubicBezTo>
                    <a:cubicBezTo>
                      <a:pt x="49" y="10"/>
                      <a:pt x="48" y="15"/>
                      <a:pt x="50" y="18"/>
                    </a:cubicBezTo>
                    <a:cubicBezTo>
                      <a:pt x="50" y="18"/>
                      <a:pt x="50" y="18"/>
                      <a:pt x="50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5" y="10"/>
                      <a:pt x="79" y="1"/>
                      <a:pt x="81" y="0"/>
                    </a:cubicBezTo>
                    <a:close/>
                    <a:moveTo>
                      <a:pt x="37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3" y="3"/>
                      <a:pt x="9" y="9"/>
                      <a:pt x="7" y="10"/>
                    </a:cubicBezTo>
                    <a:cubicBezTo>
                      <a:pt x="5" y="12"/>
                      <a:pt x="4" y="6"/>
                      <a:pt x="3" y="2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5"/>
                      <a:pt x="0" y="12"/>
                      <a:pt x="0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3"/>
                      <a:pt x="25" y="7"/>
                      <a:pt x="25" y="4"/>
                    </a:cubicBezTo>
                    <a:cubicBezTo>
                      <a:pt x="26" y="0"/>
                      <a:pt x="31" y="2"/>
                      <a:pt x="35" y="1"/>
                    </a:cubicBezTo>
                    <a:cubicBezTo>
                      <a:pt x="36" y="1"/>
                      <a:pt x="37" y="0"/>
                      <a:pt x="3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45" name="í$ḻïḍe">
                <a:extLst>
                  <a:ext uri="{FF2B5EF4-FFF2-40B4-BE49-F238E27FC236}">
                    <a16:creationId xmlns:a16="http://schemas.microsoft.com/office/drawing/2014/main" id="{0A3AA4A9-8395-32ED-E53F-0AC2A50F2136}"/>
                  </a:ext>
                </a:extLst>
              </p:cNvPr>
              <p:cNvSpPr/>
              <p:nvPr/>
            </p:nvSpPr>
            <p:spPr bwMode="auto">
              <a:xfrm>
                <a:off x="1289" y="1186"/>
                <a:ext cx="153" cy="37"/>
              </a:xfrm>
              <a:custGeom>
                <a:avLst/>
                <a:gdLst>
                  <a:gd name="T0" fmla="*/ 80 w 80"/>
                  <a:gd name="T1" fmla="*/ 1 h 19"/>
                  <a:gd name="T2" fmla="*/ 62 w 80"/>
                  <a:gd name="T3" fmla="*/ 1 h 19"/>
                  <a:gd name="T4" fmla="*/ 56 w 80"/>
                  <a:gd name="T5" fmla="*/ 5 h 19"/>
                  <a:gd name="T6" fmla="*/ 55 w 80"/>
                  <a:gd name="T7" fmla="*/ 1 h 19"/>
                  <a:gd name="T8" fmla="*/ 52 w 80"/>
                  <a:gd name="T9" fmla="*/ 1 h 19"/>
                  <a:gd name="T10" fmla="*/ 50 w 80"/>
                  <a:gd name="T11" fmla="*/ 6 h 19"/>
                  <a:gd name="T12" fmla="*/ 50 w 80"/>
                  <a:gd name="T13" fmla="*/ 18 h 19"/>
                  <a:gd name="T14" fmla="*/ 51 w 80"/>
                  <a:gd name="T15" fmla="*/ 19 h 19"/>
                  <a:gd name="T16" fmla="*/ 71 w 80"/>
                  <a:gd name="T17" fmla="*/ 19 h 19"/>
                  <a:gd name="T18" fmla="*/ 80 w 80"/>
                  <a:gd name="T19" fmla="*/ 1 h 19"/>
                  <a:gd name="T20" fmla="*/ 36 w 80"/>
                  <a:gd name="T21" fmla="*/ 1 h 19"/>
                  <a:gd name="T22" fmla="*/ 14 w 80"/>
                  <a:gd name="T23" fmla="*/ 1 h 19"/>
                  <a:gd name="T24" fmla="*/ 7 w 80"/>
                  <a:gd name="T25" fmla="*/ 10 h 19"/>
                  <a:gd name="T26" fmla="*/ 3 w 80"/>
                  <a:gd name="T27" fmla="*/ 2 h 19"/>
                  <a:gd name="T28" fmla="*/ 3 w 80"/>
                  <a:gd name="T29" fmla="*/ 1 h 19"/>
                  <a:gd name="T30" fmla="*/ 1 w 80"/>
                  <a:gd name="T31" fmla="*/ 1 h 19"/>
                  <a:gd name="T32" fmla="*/ 1 w 80"/>
                  <a:gd name="T33" fmla="*/ 3 h 19"/>
                  <a:gd name="T34" fmla="*/ 0 w 80"/>
                  <a:gd name="T35" fmla="*/ 19 h 19"/>
                  <a:gd name="T36" fmla="*/ 0 w 80"/>
                  <a:gd name="T37" fmla="*/ 19 h 19"/>
                  <a:gd name="T38" fmla="*/ 24 w 80"/>
                  <a:gd name="T39" fmla="*/ 19 h 19"/>
                  <a:gd name="T40" fmla="*/ 25 w 80"/>
                  <a:gd name="T41" fmla="*/ 4 h 19"/>
                  <a:gd name="T42" fmla="*/ 35 w 80"/>
                  <a:gd name="T43" fmla="*/ 1 h 19"/>
                  <a:gd name="T44" fmla="*/ 36 w 80"/>
                  <a:gd name="T45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0" h="19">
                    <a:moveTo>
                      <a:pt x="80" y="1"/>
                    </a:moveTo>
                    <a:cubicBezTo>
                      <a:pt x="62" y="1"/>
                      <a:pt x="62" y="1"/>
                      <a:pt x="62" y="1"/>
                    </a:cubicBezTo>
                    <a:cubicBezTo>
                      <a:pt x="59" y="3"/>
                      <a:pt x="57" y="5"/>
                      <a:pt x="56" y="5"/>
                    </a:cubicBezTo>
                    <a:cubicBezTo>
                      <a:pt x="55" y="4"/>
                      <a:pt x="55" y="3"/>
                      <a:pt x="55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2" y="3"/>
                      <a:pt x="51" y="4"/>
                      <a:pt x="50" y="6"/>
                    </a:cubicBezTo>
                    <a:cubicBezTo>
                      <a:pt x="49" y="10"/>
                      <a:pt x="48" y="15"/>
                      <a:pt x="50" y="18"/>
                    </a:cubicBezTo>
                    <a:cubicBezTo>
                      <a:pt x="50" y="18"/>
                      <a:pt x="51" y="19"/>
                      <a:pt x="51" y="19"/>
                    </a:cubicBezTo>
                    <a:cubicBezTo>
                      <a:pt x="71" y="19"/>
                      <a:pt x="71" y="19"/>
                      <a:pt x="71" y="19"/>
                    </a:cubicBezTo>
                    <a:cubicBezTo>
                      <a:pt x="74" y="13"/>
                      <a:pt x="77" y="4"/>
                      <a:pt x="80" y="1"/>
                    </a:cubicBezTo>
                    <a:close/>
                    <a:moveTo>
                      <a:pt x="36" y="1"/>
                    </a:moveTo>
                    <a:cubicBezTo>
                      <a:pt x="14" y="1"/>
                      <a:pt x="14" y="1"/>
                      <a:pt x="14" y="1"/>
                    </a:cubicBezTo>
                    <a:cubicBezTo>
                      <a:pt x="12" y="5"/>
                      <a:pt x="9" y="9"/>
                      <a:pt x="7" y="10"/>
                    </a:cubicBezTo>
                    <a:cubicBezTo>
                      <a:pt x="5" y="12"/>
                      <a:pt x="4" y="6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6"/>
                      <a:pt x="0" y="13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4"/>
                      <a:pt x="25" y="7"/>
                      <a:pt x="25" y="4"/>
                    </a:cubicBezTo>
                    <a:cubicBezTo>
                      <a:pt x="26" y="0"/>
                      <a:pt x="31" y="2"/>
                      <a:pt x="35" y="1"/>
                    </a:cubicBezTo>
                    <a:lnTo>
                      <a:pt x="36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46" name="îśľíḍè">
                <a:extLst>
                  <a:ext uri="{FF2B5EF4-FFF2-40B4-BE49-F238E27FC236}">
                    <a16:creationId xmlns:a16="http://schemas.microsoft.com/office/drawing/2014/main" id="{DCF96AAE-0168-BC94-8268-287098907FC9}"/>
                  </a:ext>
                </a:extLst>
              </p:cNvPr>
              <p:cNvSpPr/>
              <p:nvPr/>
            </p:nvSpPr>
            <p:spPr bwMode="auto">
              <a:xfrm>
                <a:off x="1289" y="1190"/>
                <a:ext cx="151" cy="35"/>
              </a:xfrm>
              <a:custGeom>
                <a:avLst/>
                <a:gdLst>
                  <a:gd name="T0" fmla="*/ 79 w 79"/>
                  <a:gd name="T1" fmla="*/ 0 h 18"/>
                  <a:gd name="T2" fmla="*/ 61 w 79"/>
                  <a:gd name="T3" fmla="*/ 0 h 18"/>
                  <a:gd name="T4" fmla="*/ 56 w 79"/>
                  <a:gd name="T5" fmla="*/ 3 h 18"/>
                  <a:gd name="T6" fmla="*/ 55 w 79"/>
                  <a:gd name="T7" fmla="*/ 0 h 18"/>
                  <a:gd name="T8" fmla="*/ 52 w 79"/>
                  <a:gd name="T9" fmla="*/ 0 h 18"/>
                  <a:gd name="T10" fmla="*/ 50 w 79"/>
                  <a:gd name="T11" fmla="*/ 4 h 18"/>
                  <a:gd name="T12" fmla="*/ 50 w 79"/>
                  <a:gd name="T13" fmla="*/ 16 h 18"/>
                  <a:gd name="T14" fmla="*/ 52 w 79"/>
                  <a:gd name="T15" fmla="*/ 18 h 18"/>
                  <a:gd name="T16" fmla="*/ 71 w 79"/>
                  <a:gd name="T17" fmla="*/ 18 h 18"/>
                  <a:gd name="T18" fmla="*/ 79 w 79"/>
                  <a:gd name="T19" fmla="*/ 0 h 18"/>
                  <a:gd name="T20" fmla="*/ 27 w 79"/>
                  <a:gd name="T21" fmla="*/ 0 h 18"/>
                  <a:gd name="T22" fmla="*/ 13 w 79"/>
                  <a:gd name="T23" fmla="*/ 0 h 18"/>
                  <a:gd name="T24" fmla="*/ 7 w 79"/>
                  <a:gd name="T25" fmla="*/ 8 h 18"/>
                  <a:gd name="T26" fmla="*/ 3 w 79"/>
                  <a:gd name="T27" fmla="*/ 0 h 18"/>
                  <a:gd name="T28" fmla="*/ 3 w 79"/>
                  <a:gd name="T29" fmla="*/ 0 h 18"/>
                  <a:gd name="T30" fmla="*/ 1 w 79"/>
                  <a:gd name="T31" fmla="*/ 0 h 18"/>
                  <a:gd name="T32" fmla="*/ 1 w 79"/>
                  <a:gd name="T33" fmla="*/ 1 h 18"/>
                  <a:gd name="T34" fmla="*/ 0 w 79"/>
                  <a:gd name="T35" fmla="*/ 17 h 18"/>
                  <a:gd name="T36" fmla="*/ 0 w 79"/>
                  <a:gd name="T37" fmla="*/ 18 h 18"/>
                  <a:gd name="T38" fmla="*/ 24 w 79"/>
                  <a:gd name="T39" fmla="*/ 18 h 18"/>
                  <a:gd name="T40" fmla="*/ 25 w 79"/>
                  <a:gd name="T41" fmla="*/ 2 h 18"/>
                  <a:gd name="T42" fmla="*/ 27 w 79"/>
                  <a:gd name="T4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9" h="18">
                    <a:moveTo>
                      <a:pt x="79" y="0"/>
                    </a:moveTo>
                    <a:cubicBezTo>
                      <a:pt x="61" y="0"/>
                      <a:pt x="61" y="0"/>
                      <a:pt x="61" y="0"/>
                    </a:cubicBezTo>
                    <a:cubicBezTo>
                      <a:pt x="58" y="2"/>
                      <a:pt x="56" y="3"/>
                      <a:pt x="56" y="3"/>
                    </a:cubicBezTo>
                    <a:cubicBezTo>
                      <a:pt x="55" y="3"/>
                      <a:pt x="55" y="2"/>
                      <a:pt x="55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1" y="1"/>
                      <a:pt x="51" y="3"/>
                      <a:pt x="50" y="4"/>
                    </a:cubicBezTo>
                    <a:cubicBezTo>
                      <a:pt x="49" y="8"/>
                      <a:pt x="48" y="13"/>
                      <a:pt x="50" y="16"/>
                    </a:cubicBezTo>
                    <a:cubicBezTo>
                      <a:pt x="51" y="16"/>
                      <a:pt x="52" y="17"/>
                      <a:pt x="52" y="18"/>
                    </a:cubicBezTo>
                    <a:cubicBezTo>
                      <a:pt x="71" y="18"/>
                      <a:pt x="71" y="18"/>
                      <a:pt x="71" y="18"/>
                    </a:cubicBezTo>
                    <a:cubicBezTo>
                      <a:pt x="73" y="13"/>
                      <a:pt x="76" y="4"/>
                      <a:pt x="79" y="0"/>
                    </a:cubicBezTo>
                    <a:close/>
                    <a:moveTo>
                      <a:pt x="27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1" y="4"/>
                      <a:pt x="9" y="7"/>
                      <a:pt x="7" y="8"/>
                    </a:cubicBezTo>
                    <a:cubicBezTo>
                      <a:pt x="5" y="10"/>
                      <a:pt x="4" y="4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4"/>
                      <a:pt x="0" y="11"/>
                      <a:pt x="0" y="17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3"/>
                      <a:pt x="25" y="6"/>
                      <a:pt x="25" y="2"/>
                    </a:cubicBezTo>
                    <a:cubicBezTo>
                      <a:pt x="26" y="1"/>
                      <a:pt x="26" y="1"/>
                      <a:pt x="2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47" name="ïsľïďé">
                <a:extLst>
                  <a:ext uri="{FF2B5EF4-FFF2-40B4-BE49-F238E27FC236}">
                    <a16:creationId xmlns:a16="http://schemas.microsoft.com/office/drawing/2014/main" id="{20400C94-2B1B-53C0-82A8-C7E231C5405A}"/>
                  </a:ext>
                </a:extLst>
              </p:cNvPr>
              <p:cNvSpPr/>
              <p:nvPr/>
            </p:nvSpPr>
            <p:spPr bwMode="auto">
              <a:xfrm>
                <a:off x="1289" y="1192"/>
                <a:ext cx="149" cy="36"/>
              </a:xfrm>
              <a:custGeom>
                <a:avLst/>
                <a:gdLst>
                  <a:gd name="T0" fmla="*/ 78 w 78"/>
                  <a:gd name="T1" fmla="*/ 0 h 19"/>
                  <a:gd name="T2" fmla="*/ 59 w 78"/>
                  <a:gd name="T3" fmla="*/ 0 h 19"/>
                  <a:gd name="T4" fmla="*/ 56 w 78"/>
                  <a:gd name="T5" fmla="*/ 2 h 19"/>
                  <a:gd name="T6" fmla="*/ 55 w 78"/>
                  <a:gd name="T7" fmla="*/ 0 h 19"/>
                  <a:gd name="T8" fmla="*/ 51 w 78"/>
                  <a:gd name="T9" fmla="*/ 0 h 19"/>
                  <a:gd name="T10" fmla="*/ 50 w 78"/>
                  <a:gd name="T11" fmla="*/ 3 h 19"/>
                  <a:gd name="T12" fmla="*/ 50 w 78"/>
                  <a:gd name="T13" fmla="*/ 15 h 19"/>
                  <a:gd name="T14" fmla="*/ 53 w 78"/>
                  <a:gd name="T15" fmla="*/ 19 h 19"/>
                  <a:gd name="T16" fmla="*/ 70 w 78"/>
                  <a:gd name="T17" fmla="*/ 19 h 19"/>
                  <a:gd name="T18" fmla="*/ 70 w 78"/>
                  <a:gd name="T19" fmla="*/ 18 h 19"/>
                  <a:gd name="T20" fmla="*/ 78 w 78"/>
                  <a:gd name="T21" fmla="*/ 0 h 19"/>
                  <a:gd name="T22" fmla="*/ 26 w 78"/>
                  <a:gd name="T23" fmla="*/ 0 h 19"/>
                  <a:gd name="T24" fmla="*/ 13 w 78"/>
                  <a:gd name="T25" fmla="*/ 0 h 19"/>
                  <a:gd name="T26" fmla="*/ 7 w 78"/>
                  <a:gd name="T27" fmla="*/ 7 h 19"/>
                  <a:gd name="T28" fmla="*/ 3 w 78"/>
                  <a:gd name="T29" fmla="*/ 0 h 19"/>
                  <a:gd name="T30" fmla="*/ 1 w 78"/>
                  <a:gd name="T31" fmla="*/ 0 h 19"/>
                  <a:gd name="T32" fmla="*/ 0 w 78"/>
                  <a:gd name="T33" fmla="*/ 16 h 19"/>
                  <a:gd name="T34" fmla="*/ 0 w 78"/>
                  <a:gd name="T35" fmla="*/ 19 h 19"/>
                  <a:gd name="T36" fmla="*/ 24 w 78"/>
                  <a:gd name="T37" fmla="*/ 19 h 19"/>
                  <a:gd name="T38" fmla="*/ 25 w 78"/>
                  <a:gd name="T39" fmla="*/ 1 h 19"/>
                  <a:gd name="T40" fmla="*/ 26 w 78"/>
                  <a:gd name="T4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8" h="19">
                    <a:moveTo>
                      <a:pt x="78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8" y="2"/>
                      <a:pt x="56" y="2"/>
                      <a:pt x="56" y="2"/>
                    </a:cubicBezTo>
                    <a:cubicBezTo>
                      <a:pt x="55" y="2"/>
                      <a:pt x="55" y="1"/>
                      <a:pt x="55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1"/>
                      <a:pt x="51" y="2"/>
                      <a:pt x="50" y="3"/>
                    </a:cubicBezTo>
                    <a:cubicBezTo>
                      <a:pt x="49" y="7"/>
                      <a:pt x="48" y="12"/>
                      <a:pt x="50" y="15"/>
                    </a:cubicBezTo>
                    <a:cubicBezTo>
                      <a:pt x="51" y="16"/>
                      <a:pt x="52" y="17"/>
                      <a:pt x="53" y="19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70" y="18"/>
                      <a:pt x="70" y="18"/>
                      <a:pt x="70" y="18"/>
                    </a:cubicBezTo>
                    <a:cubicBezTo>
                      <a:pt x="72" y="13"/>
                      <a:pt x="75" y="5"/>
                      <a:pt x="78" y="0"/>
                    </a:cubicBezTo>
                    <a:close/>
                    <a:moveTo>
                      <a:pt x="26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1" y="3"/>
                      <a:pt x="9" y="6"/>
                      <a:pt x="7" y="7"/>
                    </a:cubicBezTo>
                    <a:cubicBezTo>
                      <a:pt x="5" y="9"/>
                      <a:pt x="4" y="4"/>
                      <a:pt x="3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0" y="10"/>
                      <a:pt x="0" y="16"/>
                    </a:cubicBezTo>
                    <a:cubicBezTo>
                      <a:pt x="0" y="17"/>
                      <a:pt x="0" y="18"/>
                      <a:pt x="0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3" y="13"/>
                      <a:pt x="25" y="5"/>
                      <a:pt x="25" y="1"/>
                    </a:cubicBezTo>
                    <a:cubicBezTo>
                      <a:pt x="26" y="1"/>
                      <a:pt x="26" y="1"/>
                      <a:pt x="2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48" name="iṩľidé">
                <a:extLst>
                  <a:ext uri="{FF2B5EF4-FFF2-40B4-BE49-F238E27FC236}">
                    <a16:creationId xmlns:a16="http://schemas.microsoft.com/office/drawing/2014/main" id="{DD7ACE16-233C-60FE-43A2-DCA1ABE8EE90}"/>
                  </a:ext>
                </a:extLst>
              </p:cNvPr>
              <p:cNvSpPr/>
              <p:nvPr/>
            </p:nvSpPr>
            <p:spPr bwMode="auto">
              <a:xfrm>
                <a:off x="1289" y="1196"/>
                <a:ext cx="147" cy="34"/>
              </a:xfrm>
              <a:custGeom>
                <a:avLst/>
                <a:gdLst>
                  <a:gd name="T0" fmla="*/ 77 w 77"/>
                  <a:gd name="T1" fmla="*/ 0 h 18"/>
                  <a:gd name="T2" fmla="*/ 57 w 77"/>
                  <a:gd name="T3" fmla="*/ 0 h 18"/>
                  <a:gd name="T4" fmla="*/ 56 w 77"/>
                  <a:gd name="T5" fmla="*/ 0 h 18"/>
                  <a:gd name="T6" fmla="*/ 55 w 77"/>
                  <a:gd name="T7" fmla="*/ 0 h 18"/>
                  <a:gd name="T8" fmla="*/ 51 w 77"/>
                  <a:gd name="T9" fmla="*/ 0 h 18"/>
                  <a:gd name="T10" fmla="*/ 50 w 77"/>
                  <a:gd name="T11" fmla="*/ 1 h 18"/>
                  <a:gd name="T12" fmla="*/ 50 w 77"/>
                  <a:gd name="T13" fmla="*/ 13 h 18"/>
                  <a:gd name="T14" fmla="*/ 53 w 77"/>
                  <a:gd name="T15" fmla="*/ 18 h 18"/>
                  <a:gd name="T16" fmla="*/ 70 w 77"/>
                  <a:gd name="T17" fmla="*/ 18 h 18"/>
                  <a:gd name="T18" fmla="*/ 70 w 77"/>
                  <a:gd name="T19" fmla="*/ 16 h 18"/>
                  <a:gd name="T20" fmla="*/ 77 w 77"/>
                  <a:gd name="T21" fmla="*/ 0 h 18"/>
                  <a:gd name="T22" fmla="*/ 25 w 77"/>
                  <a:gd name="T23" fmla="*/ 0 h 18"/>
                  <a:gd name="T24" fmla="*/ 12 w 77"/>
                  <a:gd name="T25" fmla="*/ 0 h 18"/>
                  <a:gd name="T26" fmla="*/ 7 w 77"/>
                  <a:gd name="T27" fmla="*/ 5 h 18"/>
                  <a:gd name="T28" fmla="*/ 3 w 77"/>
                  <a:gd name="T29" fmla="*/ 0 h 18"/>
                  <a:gd name="T30" fmla="*/ 1 w 77"/>
                  <a:gd name="T31" fmla="*/ 0 h 18"/>
                  <a:gd name="T32" fmla="*/ 0 w 77"/>
                  <a:gd name="T33" fmla="*/ 14 h 18"/>
                  <a:gd name="T34" fmla="*/ 1 w 77"/>
                  <a:gd name="T35" fmla="*/ 18 h 18"/>
                  <a:gd name="T36" fmla="*/ 24 w 77"/>
                  <a:gd name="T37" fmla="*/ 18 h 18"/>
                  <a:gd name="T38" fmla="*/ 25 w 77"/>
                  <a:gd name="T3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7" h="18">
                    <a:moveTo>
                      <a:pt x="77" y="0"/>
                    </a:moveTo>
                    <a:cubicBezTo>
                      <a:pt x="57" y="0"/>
                      <a:pt x="57" y="0"/>
                      <a:pt x="57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6" y="0"/>
                      <a:pt x="55" y="0"/>
                      <a:pt x="55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0"/>
                      <a:pt x="51" y="1"/>
                      <a:pt x="50" y="1"/>
                    </a:cubicBezTo>
                    <a:cubicBezTo>
                      <a:pt x="49" y="5"/>
                      <a:pt x="48" y="10"/>
                      <a:pt x="50" y="13"/>
                    </a:cubicBezTo>
                    <a:cubicBezTo>
                      <a:pt x="51" y="14"/>
                      <a:pt x="53" y="16"/>
                      <a:pt x="53" y="18"/>
                    </a:cubicBezTo>
                    <a:cubicBezTo>
                      <a:pt x="70" y="18"/>
                      <a:pt x="70" y="18"/>
                      <a:pt x="70" y="18"/>
                    </a:cubicBezTo>
                    <a:cubicBezTo>
                      <a:pt x="70" y="17"/>
                      <a:pt x="70" y="17"/>
                      <a:pt x="70" y="16"/>
                    </a:cubicBezTo>
                    <a:cubicBezTo>
                      <a:pt x="72" y="11"/>
                      <a:pt x="75" y="4"/>
                      <a:pt x="77" y="0"/>
                    </a:cubicBezTo>
                    <a:close/>
                    <a:moveTo>
                      <a:pt x="25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10" y="2"/>
                      <a:pt x="9" y="4"/>
                      <a:pt x="7" y="5"/>
                    </a:cubicBezTo>
                    <a:cubicBezTo>
                      <a:pt x="5" y="7"/>
                      <a:pt x="4" y="3"/>
                      <a:pt x="3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0" y="9"/>
                      <a:pt x="0" y="14"/>
                    </a:cubicBezTo>
                    <a:cubicBezTo>
                      <a:pt x="0" y="16"/>
                      <a:pt x="0" y="17"/>
                      <a:pt x="1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3" y="12"/>
                      <a:pt x="25" y="4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49" name="îṡlidê">
                <a:extLst>
                  <a:ext uri="{FF2B5EF4-FFF2-40B4-BE49-F238E27FC236}">
                    <a16:creationId xmlns:a16="http://schemas.microsoft.com/office/drawing/2014/main" id="{ACFF6AAF-4D39-CD5D-FDEC-1402A4BAD655}"/>
                  </a:ext>
                </a:extLst>
              </p:cNvPr>
              <p:cNvSpPr/>
              <p:nvPr/>
            </p:nvSpPr>
            <p:spPr bwMode="auto">
              <a:xfrm>
                <a:off x="1289" y="1198"/>
                <a:ext cx="147" cy="34"/>
              </a:xfrm>
              <a:custGeom>
                <a:avLst/>
                <a:gdLst>
                  <a:gd name="T0" fmla="*/ 77 w 77"/>
                  <a:gd name="T1" fmla="*/ 0 h 18"/>
                  <a:gd name="T2" fmla="*/ 51 w 77"/>
                  <a:gd name="T3" fmla="*/ 0 h 18"/>
                  <a:gd name="T4" fmla="*/ 50 w 77"/>
                  <a:gd name="T5" fmla="*/ 0 h 18"/>
                  <a:gd name="T6" fmla="*/ 50 w 77"/>
                  <a:gd name="T7" fmla="*/ 12 h 18"/>
                  <a:gd name="T8" fmla="*/ 53 w 77"/>
                  <a:gd name="T9" fmla="*/ 18 h 18"/>
                  <a:gd name="T10" fmla="*/ 69 w 77"/>
                  <a:gd name="T11" fmla="*/ 18 h 18"/>
                  <a:gd name="T12" fmla="*/ 70 w 77"/>
                  <a:gd name="T13" fmla="*/ 15 h 18"/>
                  <a:gd name="T14" fmla="*/ 77 w 77"/>
                  <a:gd name="T15" fmla="*/ 0 h 18"/>
                  <a:gd name="T16" fmla="*/ 25 w 77"/>
                  <a:gd name="T17" fmla="*/ 0 h 18"/>
                  <a:gd name="T18" fmla="*/ 11 w 77"/>
                  <a:gd name="T19" fmla="*/ 0 h 18"/>
                  <a:gd name="T20" fmla="*/ 7 w 77"/>
                  <a:gd name="T21" fmla="*/ 4 h 18"/>
                  <a:gd name="T22" fmla="*/ 4 w 77"/>
                  <a:gd name="T23" fmla="*/ 0 h 18"/>
                  <a:gd name="T24" fmla="*/ 1 w 77"/>
                  <a:gd name="T25" fmla="*/ 0 h 18"/>
                  <a:gd name="T26" fmla="*/ 0 w 77"/>
                  <a:gd name="T27" fmla="*/ 13 h 18"/>
                  <a:gd name="T28" fmla="*/ 2 w 77"/>
                  <a:gd name="T29" fmla="*/ 18 h 18"/>
                  <a:gd name="T30" fmla="*/ 24 w 77"/>
                  <a:gd name="T31" fmla="*/ 18 h 18"/>
                  <a:gd name="T32" fmla="*/ 25 w 77"/>
                  <a:gd name="T3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7" h="18">
                    <a:moveTo>
                      <a:pt x="77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9" y="4"/>
                      <a:pt x="48" y="9"/>
                      <a:pt x="50" y="12"/>
                    </a:cubicBezTo>
                    <a:cubicBezTo>
                      <a:pt x="51" y="13"/>
                      <a:pt x="54" y="15"/>
                      <a:pt x="53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9" y="17"/>
                      <a:pt x="70" y="16"/>
                      <a:pt x="70" y="15"/>
                    </a:cubicBezTo>
                    <a:cubicBezTo>
                      <a:pt x="72" y="11"/>
                      <a:pt x="74" y="5"/>
                      <a:pt x="77" y="0"/>
                    </a:cubicBezTo>
                    <a:close/>
                    <a:moveTo>
                      <a:pt x="25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0" y="2"/>
                      <a:pt x="8" y="4"/>
                      <a:pt x="7" y="4"/>
                    </a:cubicBezTo>
                    <a:cubicBezTo>
                      <a:pt x="5" y="5"/>
                      <a:pt x="4" y="3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0" y="9"/>
                      <a:pt x="0" y="13"/>
                    </a:cubicBezTo>
                    <a:cubicBezTo>
                      <a:pt x="0" y="16"/>
                      <a:pt x="1" y="17"/>
                      <a:pt x="2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3" y="13"/>
                      <a:pt x="24" y="5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50" name="îs1íďe">
                <a:extLst>
                  <a:ext uri="{FF2B5EF4-FFF2-40B4-BE49-F238E27FC236}">
                    <a16:creationId xmlns:a16="http://schemas.microsoft.com/office/drawing/2014/main" id="{7B171240-578F-6963-FEE7-70F320CC72BC}"/>
                  </a:ext>
                </a:extLst>
              </p:cNvPr>
              <p:cNvSpPr/>
              <p:nvPr/>
            </p:nvSpPr>
            <p:spPr bwMode="auto">
              <a:xfrm>
                <a:off x="1289" y="1200"/>
                <a:ext cx="145" cy="36"/>
              </a:xfrm>
              <a:custGeom>
                <a:avLst/>
                <a:gdLst>
                  <a:gd name="T0" fmla="*/ 76 w 76"/>
                  <a:gd name="T1" fmla="*/ 0 h 19"/>
                  <a:gd name="T2" fmla="*/ 50 w 76"/>
                  <a:gd name="T3" fmla="*/ 0 h 19"/>
                  <a:gd name="T4" fmla="*/ 50 w 76"/>
                  <a:gd name="T5" fmla="*/ 11 h 19"/>
                  <a:gd name="T6" fmla="*/ 53 w 76"/>
                  <a:gd name="T7" fmla="*/ 19 h 19"/>
                  <a:gd name="T8" fmla="*/ 69 w 76"/>
                  <a:gd name="T9" fmla="*/ 19 h 19"/>
                  <a:gd name="T10" fmla="*/ 70 w 76"/>
                  <a:gd name="T11" fmla="*/ 14 h 19"/>
                  <a:gd name="T12" fmla="*/ 76 w 76"/>
                  <a:gd name="T13" fmla="*/ 0 h 19"/>
                  <a:gd name="T14" fmla="*/ 25 w 76"/>
                  <a:gd name="T15" fmla="*/ 0 h 19"/>
                  <a:gd name="T16" fmla="*/ 10 w 76"/>
                  <a:gd name="T17" fmla="*/ 0 h 19"/>
                  <a:gd name="T18" fmla="*/ 7 w 76"/>
                  <a:gd name="T19" fmla="*/ 3 h 19"/>
                  <a:gd name="T20" fmla="*/ 4 w 76"/>
                  <a:gd name="T21" fmla="*/ 0 h 19"/>
                  <a:gd name="T22" fmla="*/ 1 w 76"/>
                  <a:gd name="T23" fmla="*/ 0 h 19"/>
                  <a:gd name="T24" fmla="*/ 0 w 76"/>
                  <a:gd name="T25" fmla="*/ 12 h 19"/>
                  <a:gd name="T26" fmla="*/ 4 w 76"/>
                  <a:gd name="T27" fmla="*/ 19 h 19"/>
                  <a:gd name="T28" fmla="*/ 25 w 76"/>
                  <a:gd name="T29" fmla="*/ 19 h 19"/>
                  <a:gd name="T30" fmla="*/ 24 w 76"/>
                  <a:gd name="T31" fmla="*/ 18 h 19"/>
                  <a:gd name="T32" fmla="*/ 25 w 76"/>
                  <a:gd name="T3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19">
                    <a:moveTo>
                      <a:pt x="76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49" y="4"/>
                      <a:pt x="48" y="9"/>
                      <a:pt x="50" y="11"/>
                    </a:cubicBezTo>
                    <a:cubicBezTo>
                      <a:pt x="52" y="13"/>
                      <a:pt x="54" y="15"/>
                      <a:pt x="53" y="19"/>
                    </a:cubicBezTo>
                    <a:cubicBezTo>
                      <a:pt x="69" y="19"/>
                      <a:pt x="69" y="19"/>
                      <a:pt x="69" y="19"/>
                    </a:cubicBezTo>
                    <a:cubicBezTo>
                      <a:pt x="69" y="17"/>
                      <a:pt x="70" y="15"/>
                      <a:pt x="70" y="14"/>
                    </a:cubicBezTo>
                    <a:cubicBezTo>
                      <a:pt x="72" y="10"/>
                      <a:pt x="74" y="5"/>
                      <a:pt x="76" y="0"/>
                    </a:cubicBezTo>
                    <a:close/>
                    <a:moveTo>
                      <a:pt x="25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9" y="2"/>
                      <a:pt x="8" y="3"/>
                      <a:pt x="7" y="3"/>
                    </a:cubicBezTo>
                    <a:cubicBezTo>
                      <a:pt x="6" y="4"/>
                      <a:pt x="5" y="3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0" y="16"/>
                      <a:pt x="2" y="17"/>
                      <a:pt x="4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3" y="14"/>
                      <a:pt x="24" y="5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51" name="ïṣḻïḍe">
                <a:extLst>
                  <a:ext uri="{FF2B5EF4-FFF2-40B4-BE49-F238E27FC236}">
                    <a16:creationId xmlns:a16="http://schemas.microsoft.com/office/drawing/2014/main" id="{F27EA46A-6973-1B1E-4D67-89AEACF3C1AA}"/>
                  </a:ext>
                </a:extLst>
              </p:cNvPr>
              <p:cNvSpPr/>
              <p:nvPr/>
            </p:nvSpPr>
            <p:spPr bwMode="auto">
              <a:xfrm>
                <a:off x="1289" y="1204"/>
                <a:ext cx="145" cy="34"/>
              </a:xfrm>
              <a:custGeom>
                <a:avLst/>
                <a:gdLst>
                  <a:gd name="T0" fmla="*/ 76 w 76"/>
                  <a:gd name="T1" fmla="*/ 0 h 18"/>
                  <a:gd name="T2" fmla="*/ 50 w 76"/>
                  <a:gd name="T3" fmla="*/ 0 h 18"/>
                  <a:gd name="T4" fmla="*/ 50 w 76"/>
                  <a:gd name="T5" fmla="*/ 9 h 18"/>
                  <a:gd name="T6" fmla="*/ 53 w 76"/>
                  <a:gd name="T7" fmla="*/ 17 h 18"/>
                  <a:gd name="T8" fmla="*/ 53 w 76"/>
                  <a:gd name="T9" fmla="*/ 18 h 18"/>
                  <a:gd name="T10" fmla="*/ 68 w 76"/>
                  <a:gd name="T11" fmla="*/ 18 h 18"/>
                  <a:gd name="T12" fmla="*/ 70 w 76"/>
                  <a:gd name="T13" fmla="*/ 12 h 18"/>
                  <a:gd name="T14" fmla="*/ 76 w 76"/>
                  <a:gd name="T15" fmla="*/ 0 h 18"/>
                  <a:gd name="T16" fmla="*/ 25 w 76"/>
                  <a:gd name="T17" fmla="*/ 0 h 18"/>
                  <a:gd name="T18" fmla="*/ 9 w 76"/>
                  <a:gd name="T19" fmla="*/ 0 h 18"/>
                  <a:gd name="T20" fmla="*/ 7 w 76"/>
                  <a:gd name="T21" fmla="*/ 1 h 18"/>
                  <a:gd name="T22" fmla="*/ 4 w 76"/>
                  <a:gd name="T23" fmla="*/ 0 h 18"/>
                  <a:gd name="T24" fmla="*/ 1 w 76"/>
                  <a:gd name="T25" fmla="*/ 0 h 18"/>
                  <a:gd name="T26" fmla="*/ 0 w 76"/>
                  <a:gd name="T27" fmla="*/ 10 h 18"/>
                  <a:gd name="T28" fmla="*/ 7 w 76"/>
                  <a:gd name="T29" fmla="*/ 18 h 18"/>
                  <a:gd name="T30" fmla="*/ 25 w 76"/>
                  <a:gd name="T31" fmla="*/ 18 h 18"/>
                  <a:gd name="T32" fmla="*/ 24 w 76"/>
                  <a:gd name="T33" fmla="*/ 16 h 18"/>
                  <a:gd name="T34" fmla="*/ 25 w 76"/>
                  <a:gd name="T3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6" h="18">
                    <a:moveTo>
                      <a:pt x="76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48" y="3"/>
                      <a:pt x="48" y="7"/>
                      <a:pt x="50" y="9"/>
                    </a:cubicBezTo>
                    <a:cubicBezTo>
                      <a:pt x="52" y="11"/>
                      <a:pt x="55" y="13"/>
                      <a:pt x="53" y="17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68" y="18"/>
                      <a:pt x="68" y="18"/>
                      <a:pt x="68" y="18"/>
                    </a:cubicBezTo>
                    <a:cubicBezTo>
                      <a:pt x="69" y="16"/>
                      <a:pt x="70" y="14"/>
                      <a:pt x="70" y="12"/>
                    </a:cubicBezTo>
                    <a:cubicBezTo>
                      <a:pt x="72" y="9"/>
                      <a:pt x="74" y="4"/>
                      <a:pt x="76" y="0"/>
                    </a:cubicBezTo>
                    <a:close/>
                    <a:moveTo>
                      <a:pt x="25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8" y="1"/>
                      <a:pt x="7" y="1"/>
                    </a:cubicBezTo>
                    <a:cubicBezTo>
                      <a:pt x="6" y="2"/>
                      <a:pt x="5" y="1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7"/>
                      <a:pt x="0" y="10"/>
                    </a:cubicBezTo>
                    <a:cubicBezTo>
                      <a:pt x="0" y="15"/>
                      <a:pt x="3" y="16"/>
                      <a:pt x="7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3" y="12"/>
                      <a:pt x="24" y="5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52" name="îśḻiḋè">
                <a:extLst>
                  <a:ext uri="{FF2B5EF4-FFF2-40B4-BE49-F238E27FC236}">
                    <a16:creationId xmlns:a16="http://schemas.microsoft.com/office/drawing/2014/main" id="{CA3B23B3-90CA-2B16-840D-6F4D88356593}"/>
                  </a:ext>
                </a:extLst>
              </p:cNvPr>
              <p:cNvSpPr/>
              <p:nvPr/>
            </p:nvSpPr>
            <p:spPr bwMode="auto">
              <a:xfrm>
                <a:off x="1289" y="1206"/>
                <a:ext cx="143" cy="34"/>
              </a:xfrm>
              <a:custGeom>
                <a:avLst/>
                <a:gdLst>
                  <a:gd name="T0" fmla="*/ 75 w 75"/>
                  <a:gd name="T1" fmla="*/ 0 h 18"/>
                  <a:gd name="T2" fmla="*/ 49 w 75"/>
                  <a:gd name="T3" fmla="*/ 0 h 18"/>
                  <a:gd name="T4" fmla="*/ 50 w 75"/>
                  <a:gd name="T5" fmla="*/ 8 h 18"/>
                  <a:gd name="T6" fmla="*/ 53 w 75"/>
                  <a:gd name="T7" fmla="*/ 16 h 18"/>
                  <a:gd name="T8" fmla="*/ 52 w 75"/>
                  <a:gd name="T9" fmla="*/ 18 h 18"/>
                  <a:gd name="T10" fmla="*/ 68 w 75"/>
                  <a:gd name="T11" fmla="*/ 18 h 18"/>
                  <a:gd name="T12" fmla="*/ 70 w 75"/>
                  <a:gd name="T13" fmla="*/ 11 h 18"/>
                  <a:gd name="T14" fmla="*/ 75 w 75"/>
                  <a:gd name="T15" fmla="*/ 0 h 18"/>
                  <a:gd name="T16" fmla="*/ 25 w 75"/>
                  <a:gd name="T17" fmla="*/ 0 h 18"/>
                  <a:gd name="T18" fmla="*/ 8 w 75"/>
                  <a:gd name="T19" fmla="*/ 0 h 18"/>
                  <a:gd name="T20" fmla="*/ 7 w 75"/>
                  <a:gd name="T21" fmla="*/ 0 h 18"/>
                  <a:gd name="T22" fmla="*/ 5 w 75"/>
                  <a:gd name="T23" fmla="*/ 0 h 18"/>
                  <a:gd name="T24" fmla="*/ 1 w 75"/>
                  <a:gd name="T25" fmla="*/ 0 h 18"/>
                  <a:gd name="T26" fmla="*/ 0 w 75"/>
                  <a:gd name="T27" fmla="*/ 9 h 18"/>
                  <a:gd name="T28" fmla="*/ 9 w 75"/>
                  <a:gd name="T29" fmla="*/ 18 h 18"/>
                  <a:gd name="T30" fmla="*/ 25 w 75"/>
                  <a:gd name="T31" fmla="*/ 18 h 18"/>
                  <a:gd name="T32" fmla="*/ 24 w 75"/>
                  <a:gd name="T33" fmla="*/ 15 h 18"/>
                  <a:gd name="T34" fmla="*/ 25 w 75"/>
                  <a:gd name="T3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5" h="18">
                    <a:moveTo>
                      <a:pt x="75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8" y="3"/>
                      <a:pt x="48" y="6"/>
                      <a:pt x="50" y="8"/>
                    </a:cubicBezTo>
                    <a:cubicBezTo>
                      <a:pt x="52" y="10"/>
                      <a:pt x="55" y="12"/>
                      <a:pt x="53" y="16"/>
                    </a:cubicBezTo>
                    <a:cubicBezTo>
                      <a:pt x="53" y="17"/>
                      <a:pt x="53" y="17"/>
                      <a:pt x="52" y="18"/>
                    </a:cubicBezTo>
                    <a:cubicBezTo>
                      <a:pt x="68" y="18"/>
                      <a:pt x="68" y="18"/>
                      <a:pt x="68" y="18"/>
                    </a:cubicBezTo>
                    <a:cubicBezTo>
                      <a:pt x="69" y="15"/>
                      <a:pt x="69" y="13"/>
                      <a:pt x="70" y="11"/>
                    </a:cubicBezTo>
                    <a:cubicBezTo>
                      <a:pt x="72" y="8"/>
                      <a:pt x="73" y="4"/>
                      <a:pt x="75" y="0"/>
                    </a:cubicBezTo>
                    <a:close/>
                    <a:moveTo>
                      <a:pt x="25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  <a:cubicBezTo>
                      <a:pt x="6" y="1"/>
                      <a:pt x="6" y="1"/>
                      <a:pt x="5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6"/>
                      <a:pt x="0" y="9"/>
                    </a:cubicBezTo>
                    <a:cubicBezTo>
                      <a:pt x="0" y="15"/>
                      <a:pt x="4" y="15"/>
                      <a:pt x="9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7"/>
                      <a:pt x="25" y="16"/>
                      <a:pt x="24" y="15"/>
                    </a:cubicBezTo>
                    <a:cubicBezTo>
                      <a:pt x="23" y="11"/>
                      <a:pt x="24" y="5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53" name="îṣlîďe">
                <a:extLst>
                  <a:ext uri="{FF2B5EF4-FFF2-40B4-BE49-F238E27FC236}">
                    <a16:creationId xmlns:a16="http://schemas.microsoft.com/office/drawing/2014/main" id="{C12305B5-0819-CF62-DCBF-B7E4DD805251}"/>
                  </a:ext>
                </a:extLst>
              </p:cNvPr>
              <p:cNvSpPr/>
              <p:nvPr/>
            </p:nvSpPr>
            <p:spPr bwMode="auto">
              <a:xfrm>
                <a:off x="1289" y="1207"/>
                <a:ext cx="141" cy="35"/>
              </a:xfrm>
              <a:custGeom>
                <a:avLst/>
                <a:gdLst>
                  <a:gd name="T0" fmla="*/ 74 w 74"/>
                  <a:gd name="T1" fmla="*/ 0 h 18"/>
                  <a:gd name="T2" fmla="*/ 49 w 74"/>
                  <a:gd name="T3" fmla="*/ 0 h 18"/>
                  <a:gd name="T4" fmla="*/ 50 w 74"/>
                  <a:gd name="T5" fmla="*/ 7 h 18"/>
                  <a:gd name="T6" fmla="*/ 53 w 74"/>
                  <a:gd name="T7" fmla="*/ 15 h 18"/>
                  <a:gd name="T8" fmla="*/ 52 w 74"/>
                  <a:gd name="T9" fmla="*/ 18 h 18"/>
                  <a:gd name="T10" fmla="*/ 68 w 74"/>
                  <a:gd name="T11" fmla="*/ 18 h 18"/>
                  <a:gd name="T12" fmla="*/ 70 w 74"/>
                  <a:gd name="T13" fmla="*/ 10 h 18"/>
                  <a:gd name="T14" fmla="*/ 74 w 74"/>
                  <a:gd name="T15" fmla="*/ 0 h 18"/>
                  <a:gd name="T16" fmla="*/ 24 w 74"/>
                  <a:gd name="T17" fmla="*/ 0 h 18"/>
                  <a:gd name="T18" fmla="*/ 0 w 74"/>
                  <a:gd name="T19" fmla="*/ 0 h 18"/>
                  <a:gd name="T20" fmla="*/ 0 w 74"/>
                  <a:gd name="T21" fmla="*/ 8 h 18"/>
                  <a:gd name="T22" fmla="*/ 9 w 74"/>
                  <a:gd name="T23" fmla="*/ 17 h 18"/>
                  <a:gd name="T24" fmla="*/ 10 w 74"/>
                  <a:gd name="T25" fmla="*/ 18 h 18"/>
                  <a:gd name="T26" fmla="*/ 26 w 74"/>
                  <a:gd name="T27" fmla="*/ 18 h 18"/>
                  <a:gd name="T28" fmla="*/ 24 w 74"/>
                  <a:gd name="T29" fmla="*/ 14 h 18"/>
                  <a:gd name="T30" fmla="*/ 24 w 74"/>
                  <a:gd name="T3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4" h="18">
                    <a:moveTo>
                      <a:pt x="74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8" y="3"/>
                      <a:pt x="48" y="5"/>
                      <a:pt x="50" y="7"/>
                    </a:cubicBezTo>
                    <a:cubicBezTo>
                      <a:pt x="52" y="9"/>
                      <a:pt x="55" y="11"/>
                      <a:pt x="53" y="15"/>
                    </a:cubicBezTo>
                    <a:cubicBezTo>
                      <a:pt x="53" y="16"/>
                      <a:pt x="52" y="17"/>
                      <a:pt x="52" y="18"/>
                    </a:cubicBezTo>
                    <a:cubicBezTo>
                      <a:pt x="68" y="18"/>
                      <a:pt x="68" y="18"/>
                      <a:pt x="68" y="18"/>
                    </a:cubicBezTo>
                    <a:cubicBezTo>
                      <a:pt x="68" y="15"/>
                      <a:pt x="69" y="12"/>
                      <a:pt x="70" y="10"/>
                    </a:cubicBezTo>
                    <a:cubicBezTo>
                      <a:pt x="71" y="7"/>
                      <a:pt x="73" y="4"/>
                      <a:pt x="74" y="0"/>
                    </a:cubicBezTo>
                    <a:close/>
                    <a:moveTo>
                      <a:pt x="2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5"/>
                      <a:pt x="0" y="8"/>
                    </a:cubicBezTo>
                    <a:cubicBezTo>
                      <a:pt x="0" y="14"/>
                      <a:pt x="5" y="14"/>
                      <a:pt x="9" y="17"/>
                    </a:cubicBezTo>
                    <a:cubicBezTo>
                      <a:pt x="9" y="18"/>
                      <a:pt x="10" y="18"/>
                      <a:pt x="10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5" y="17"/>
                      <a:pt x="25" y="15"/>
                      <a:pt x="24" y="14"/>
                    </a:cubicBezTo>
                    <a:cubicBezTo>
                      <a:pt x="23" y="11"/>
                      <a:pt x="24" y="5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54" name="íṡ1íḋe">
                <a:extLst>
                  <a:ext uri="{FF2B5EF4-FFF2-40B4-BE49-F238E27FC236}">
                    <a16:creationId xmlns:a16="http://schemas.microsoft.com/office/drawing/2014/main" id="{C71DF7CE-C344-6B37-3D15-EBCCE1B0002C}"/>
                  </a:ext>
                </a:extLst>
              </p:cNvPr>
              <p:cNvSpPr/>
              <p:nvPr/>
            </p:nvSpPr>
            <p:spPr bwMode="auto">
              <a:xfrm>
                <a:off x="1289" y="1209"/>
                <a:ext cx="141" cy="37"/>
              </a:xfrm>
              <a:custGeom>
                <a:avLst/>
                <a:gdLst>
                  <a:gd name="T0" fmla="*/ 74 w 74"/>
                  <a:gd name="T1" fmla="*/ 0 h 19"/>
                  <a:gd name="T2" fmla="*/ 49 w 74"/>
                  <a:gd name="T3" fmla="*/ 0 h 19"/>
                  <a:gd name="T4" fmla="*/ 50 w 74"/>
                  <a:gd name="T5" fmla="*/ 6 h 19"/>
                  <a:gd name="T6" fmla="*/ 53 w 74"/>
                  <a:gd name="T7" fmla="*/ 14 h 19"/>
                  <a:gd name="T8" fmla="*/ 52 w 74"/>
                  <a:gd name="T9" fmla="*/ 19 h 19"/>
                  <a:gd name="T10" fmla="*/ 67 w 74"/>
                  <a:gd name="T11" fmla="*/ 19 h 19"/>
                  <a:gd name="T12" fmla="*/ 70 w 74"/>
                  <a:gd name="T13" fmla="*/ 9 h 19"/>
                  <a:gd name="T14" fmla="*/ 74 w 74"/>
                  <a:gd name="T15" fmla="*/ 0 h 19"/>
                  <a:gd name="T16" fmla="*/ 24 w 74"/>
                  <a:gd name="T17" fmla="*/ 0 h 19"/>
                  <a:gd name="T18" fmla="*/ 0 w 74"/>
                  <a:gd name="T19" fmla="*/ 0 h 19"/>
                  <a:gd name="T20" fmla="*/ 0 w 74"/>
                  <a:gd name="T21" fmla="*/ 7 h 19"/>
                  <a:gd name="T22" fmla="*/ 9 w 74"/>
                  <a:gd name="T23" fmla="*/ 16 h 19"/>
                  <a:gd name="T24" fmla="*/ 11 w 74"/>
                  <a:gd name="T25" fmla="*/ 19 h 19"/>
                  <a:gd name="T26" fmla="*/ 26 w 74"/>
                  <a:gd name="T27" fmla="*/ 19 h 19"/>
                  <a:gd name="T28" fmla="*/ 24 w 74"/>
                  <a:gd name="T29" fmla="*/ 13 h 19"/>
                  <a:gd name="T30" fmla="*/ 24 w 74"/>
                  <a:gd name="T3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4" h="19">
                    <a:moveTo>
                      <a:pt x="74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8" y="3"/>
                      <a:pt x="49" y="4"/>
                      <a:pt x="50" y="6"/>
                    </a:cubicBezTo>
                    <a:cubicBezTo>
                      <a:pt x="52" y="8"/>
                      <a:pt x="55" y="10"/>
                      <a:pt x="53" y="14"/>
                    </a:cubicBezTo>
                    <a:cubicBezTo>
                      <a:pt x="53" y="15"/>
                      <a:pt x="52" y="17"/>
                      <a:pt x="52" y="19"/>
                    </a:cubicBezTo>
                    <a:cubicBezTo>
                      <a:pt x="67" y="19"/>
                      <a:pt x="67" y="19"/>
                      <a:pt x="67" y="19"/>
                    </a:cubicBezTo>
                    <a:cubicBezTo>
                      <a:pt x="68" y="15"/>
                      <a:pt x="69" y="12"/>
                      <a:pt x="70" y="9"/>
                    </a:cubicBezTo>
                    <a:cubicBezTo>
                      <a:pt x="71" y="7"/>
                      <a:pt x="73" y="3"/>
                      <a:pt x="74" y="0"/>
                    </a:cubicBezTo>
                    <a:close/>
                    <a:moveTo>
                      <a:pt x="2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5"/>
                      <a:pt x="0" y="7"/>
                    </a:cubicBezTo>
                    <a:cubicBezTo>
                      <a:pt x="0" y="13"/>
                      <a:pt x="5" y="13"/>
                      <a:pt x="9" y="16"/>
                    </a:cubicBezTo>
                    <a:cubicBezTo>
                      <a:pt x="10" y="17"/>
                      <a:pt x="10" y="18"/>
                      <a:pt x="11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5" y="16"/>
                      <a:pt x="25" y="15"/>
                      <a:pt x="24" y="13"/>
                    </a:cubicBezTo>
                    <a:cubicBezTo>
                      <a:pt x="24" y="10"/>
                      <a:pt x="24" y="5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55" name="ïṡ1íďè">
                <a:extLst>
                  <a:ext uri="{FF2B5EF4-FFF2-40B4-BE49-F238E27FC236}">
                    <a16:creationId xmlns:a16="http://schemas.microsoft.com/office/drawing/2014/main" id="{4B922785-E266-D31B-4E01-814992C27C18}"/>
                  </a:ext>
                </a:extLst>
              </p:cNvPr>
              <p:cNvSpPr/>
              <p:nvPr/>
            </p:nvSpPr>
            <p:spPr bwMode="auto">
              <a:xfrm>
                <a:off x="1289" y="1213"/>
                <a:ext cx="140" cy="35"/>
              </a:xfrm>
              <a:custGeom>
                <a:avLst/>
                <a:gdLst>
                  <a:gd name="T0" fmla="*/ 73 w 73"/>
                  <a:gd name="T1" fmla="*/ 0 h 18"/>
                  <a:gd name="T2" fmla="*/ 49 w 73"/>
                  <a:gd name="T3" fmla="*/ 0 h 18"/>
                  <a:gd name="T4" fmla="*/ 50 w 73"/>
                  <a:gd name="T5" fmla="*/ 4 h 18"/>
                  <a:gd name="T6" fmla="*/ 53 w 73"/>
                  <a:gd name="T7" fmla="*/ 12 h 18"/>
                  <a:gd name="T8" fmla="*/ 51 w 73"/>
                  <a:gd name="T9" fmla="*/ 18 h 18"/>
                  <a:gd name="T10" fmla="*/ 67 w 73"/>
                  <a:gd name="T11" fmla="*/ 18 h 18"/>
                  <a:gd name="T12" fmla="*/ 70 w 73"/>
                  <a:gd name="T13" fmla="*/ 7 h 18"/>
                  <a:gd name="T14" fmla="*/ 73 w 73"/>
                  <a:gd name="T15" fmla="*/ 0 h 18"/>
                  <a:gd name="T16" fmla="*/ 24 w 73"/>
                  <a:gd name="T17" fmla="*/ 0 h 18"/>
                  <a:gd name="T18" fmla="*/ 0 w 73"/>
                  <a:gd name="T19" fmla="*/ 0 h 18"/>
                  <a:gd name="T20" fmla="*/ 0 w 73"/>
                  <a:gd name="T21" fmla="*/ 5 h 18"/>
                  <a:gd name="T22" fmla="*/ 9 w 73"/>
                  <a:gd name="T23" fmla="*/ 14 h 18"/>
                  <a:gd name="T24" fmla="*/ 12 w 73"/>
                  <a:gd name="T25" fmla="*/ 18 h 18"/>
                  <a:gd name="T26" fmla="*/ 26 w 73"/>
                  <a:gd name="T27" fmla="*/ 18 h 18"/>
                  <a:gd name="T28" fmla="*/ 24 w 73"/>
                  <a:gd name="T29" fmla="*/ 11 h 18"/>
                  <a:gd name="T30" fmla="*/ 24 w 73"/>
                  <a:gd name="T3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3" h="18">
                    <a:moveTo>
                      <a:pt x="73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9" y="1"/>
                      <a:pt x="49" y="3"/>
                      <a:pt x="50" y="4"/>
                    </a:cubicBezTo>
                    <a:cubicBezTo>
                      <a:pt x="52" y="6"/>
                      <a:pt x="55" y="8"/>
                      <a:pt x="53" y="12"/>
                    </a:cubicBezTo>
                    <a:cubicBezTo>
                      <a:pt x="53" y="13"/>
                      <a:pt x="52" y="15"/>
                      <a:pt x="51" y="18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8" y="14"/>
                      <a:pt x="69" y="10"/>
                      <a:pt x="70" y="7"/>
                    </a:cubicBezTo>
                    <a:cubicBezTo>
                      <a:pt x="71" y="5"/>
                      <a:pt x="72" y="2"/>
                      <a:pt x="73" y="0"/>
                    </a:cubicBezTo>
                    <a:close/>
                    <a:moveTo>
                      <a:pt x="2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5"/>
                    </a:cubicBezTo>
                    <a:cubicBezTo>
                      <a:pt x="0" y="11"/>
                      <a:pt x="5" y="11"/>
                      <a:pt x="9" y="14"/>
                    </a:cubicBezTo>
                    <a:cubicBezTo>
                      <a:pt x="10" y="15"/>
                      <a:pt x="11" y="16"/>
                      <a:pt x="12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5"/>
                      <a:pt x="25" y="13"/>
                      <a:pt x="24" y="11"/>
                    </a:cubicBezTo>
                    <a:cubicBezTo>
                      <a:pt x="24" y="8"/>
                      <a:pt x="24" y="4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56" name="íṥlíde">
                <a:extLst>
                  <a:ext uri="{FF2B5EF4-FFF2-40B4-BE49-F238E27FC236}">
                    <a16:creationId xmlns:a16="http://schemas.microsoft.com/office/drawing/2014/main" id="{A09D0960-A07A-CE45-ECA5-640C4E7D670B}"/>
                  </a:ext>
                </a:extLst>
              </p:cNvPr>
              <p:cNvSpPr/>
              <p:nvPr/>
            </p:nvSpPr>
            <p:spPr bwMode="auto">
              <a:xfrm>
                <a:off x="1289" y="1215"/>
                <a:ext cx="140" cy="35"/>
              </a:xfrm>
              <a:custGeom>
                <a:avLst/>
                <a:gdLst>
                  <a:gd name="T0" fmla="*/ 73 w 73"/>
                  <a:gd name="T1" fmla="*/ 0 h 18"/>
                  <a:gd name="T2" fmla="*/ 49 w 73"/>
                  <a:gd name="T3" fmla="*/ 0 h 18"/>
                  <a:gd name="T4" fmla="*/ 50 w 73"/>
                  <a:gd name="T5" fmla="*/ 3 h 18"/>
                  <a:gd name="T6" fmla="*/ 53 w 73"/>
                  <a:gd name="T7" fmla="*/ 11 h 18"/>
                  <a:gd name="T8" fmla="*/ 51 w 73"/>
                  <a:gd name="T9" fmla="*/ 18 h 18"/>
                  <a:gd name="T10" fmla="*/ 66 w 73"/>
                  <a:gd name="T11" fmla="*/ 18 h 18"/>
                  <a:gd name="T12" fmla="*/ 70 w 73"/>
                  <a:gd name="T13" fmla="*/ 6 h 18"/>
                  <a:gd name="T14" fmla="*/ 73 w 73"/>
                  <a:gd name="T15" fmla="*/ 0 h 18"/>
                  <a:gd name="T16" fmla="*/ 24 w 73"/>
                  <a:gd name="T17" fmla="*/ 0 h 18"/>
                  <a:gd name="T18" fmla="*/ 0 w 73"/>
                  <a:gd name="T19" fmla="*/ 0 h 18"/>
                  <a:gd name="T20" fmla="*/ 0 w 73"/>
                  <a:gd name="T21" fmla="*/ 4 h 18"/>
                  <a:gd name="T22" fmla="*/ 9 w 73"/>
                  <a:gd name="T23" fmla="*/ 13 h 18"/>
                  <a:gd name="T24" fmla="*/ 12 w 73"/>
                  <a:gd name="T25" fmla="*/ 18 h 18"/>
                  <a:gd name="T26" fmla="*/ 27 w 73"/>
                  <a:gd name="T27" fmla="*/ 18 h 18"/>
                  <a:gd name="T28" fmla="*/ 24 w 73"/>
                  <a:gd name="T29" fmla="*/ 10 h 18"/>
                  <a:gd name="T30" fmla="*/ 24 w 73"/>
                  <a:gd name="T3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3" h="18">
                    <a:moveTo>
                      <a:pt x="73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9" y="1"/>
                      <a:pt x="49" y="2"/>
                      <a:pt x="50" y="3"/>
                    </a:cubicBezTo>
                    <a:cubicBezTo>
                      <a:pt x="52" y="5"/>
                      <a:pt x="55" y="7"/>
                      <a:pt x="53" y="11"/>
                    </a:cubicBezTo>
                    <a:cubicBezTo>
                      <a:pt x="53" y="13"/>
                      <a:pt x="52" y="15"/>
                      <a:pt x="51" y="18"/>
                    </a:cubicBezTo>
                    <a:cubicBezTo>
                      <a:pt x="66" y="18"/>
                      <a:pt x="66" y="18"/>
                      <a:pt x="66" y="18"/>
                    </a:cubicBezTo>
                    <a:cubicBezTo>
                      <a:pt x="68" y="14"/>
                      <a:pt x="69" y="9"/>
                      <a:pt x="70" y="6"/>
                    </a:cubicBezTo>
                    <a:cubicBezTo>
                      <a:pt x="71" y="4"/>
                      <a:pt x="72" y="2"/>
                      <a:pt x="73" y="0"/>
                    </a:cubicBezTo>
                    <a:close/>
                    <a:moveTo>
                      <a:pt x="2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10"/>
                      <a:pt x="5" y="10"/>
                      <a:pt x="9" y="13"/>
                    </a:cubicBezTo>
                    <a:cubicBezTo>
                      <a:pt x="10" y="14"/>
                      <a:pt x="11" y="16"/>
                      <a:pt x="12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6" y="15"/>
                      <a:pt x="25" y="12"/>
                      <a:pt x="24" y="10"/>
                    </a:cubicBezTo>
                    <a:cubicBezTo>
                      <a:pt x="24" y="8"/>
                      <a:pt x="24" y="4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57" name="ï$1íḍé">
                <a:extLst>
                  <a:ext uri="{FF2B5EF4-FFF2-40B4-BE49-F238E27FC236}">
                    <a16:creationId xmlns:a16="http://schemas.microsoft.com/office/drawing/2014/main" id="{71B65F3B-494A-053E-B1CB-68CAF9937948}"/>
                  </a:ext>
                </a:extLst>
              </p:cNvPr>
              <p:cNvSpPr/>
              <p:nvPr/>
            </p:nvSpPr>
            <p:spPr bwMode="auto">
              <a:xfrm>
                <a:off x="1289" y="1217"/>
                <a:ext cx="138" cy="34"/>
              </a:xfrm>
              <a:custGeom>
                <a:avLst/>
                <a:gdLst>
                  <a:gd name="T0" fmla="*/ 72 w 72"/>
                  <a:gd name="T1" fmla="*/ 0 h 18"/>
                  <a:gd name="T2" fmla="*/ 49 w 72"/>
                  <a:gd name="T3" fmla="*/ 0 h 18"/>
                  <a:gd name="T4" fmla="*/ 50 w 72"/>
                  <a:gd name="T5" fmla="*/ 2 h 18"/>
                  <a:gd name="T6" fmla="*/ 53 w 72"/>
                  <a:gd name="T7" fmla="*/ 10 h 18"/>
                  <a:gd name="T8" fmla="*/ 50 w 72"/>
                  <a:gd name="T9" fmla="*/ 18 h 18"/>
                  <a:gd name="T10" fmla="*/ 66 w 72"/>
                  <a:gd name="T11" fmla="*/ 18 h 18"/>
                  <a:gd name="T12" fmla="*/ 70 w 72"/>
                  <a:gd name="T13" fmla="*/ 5 h 18"/>
                  <a:gd name="T14" fmla="*/ 72 w 72"/>
                  <a:gd name="T15" fmla="*/ 0 h 18"/>
                  <a:gd name="T16" fmla="*/ 24 w 72"/>
                  <a:gd name="T17" fmla="*/ 0 h 18"/>
                  <a:gd name="T18" fmla="*/ 0 w 72"/>
                  <a:gd name="T19" fmla="*/ 0 h 18"/>
                  <a:gd name="T20" fmla="*/ 0 w 72"/>
                  <a:gd name="T21" fmla="*/ 3 h 18"/>
                  <a:gd name="T22" fmla="*/ 9 w 72"/>
                  <a:gd name="T23" fmla="*/ 12 h 18"/>
                  <a:gd name="T24" fmla="*/ 13 w 72"/>
                  <a:gd name="T25" fmla="*/ 18 h 18"/>
                  <a:gd name="T26" fmla="*/ 27 w 72"/>
                  <a:gd name="T27" fmla="*/ 18 h 18"/>
                  <a:gd name="T28" fmla="*/ 24 w 72"/>
                  <a:gd name="T29" fmla="*/ 9 h 18"/>
                  <a:gd name="T30" fmla="*/ 24 w 72"/>
                  <a:gd name="T3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2" h="18">
                    <a:moveTo>
                      <a:pt x="72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9" y="1"/>
                      <a:pt x="49" y="1"/>
                      <a:pt x="50" y="2"/>
                    </a:cubicBezTo>
                    <a:cubicBezTo>
                      <a:pt x="52" y="4"/>
                      <a:pt x="55" y="6"/>
                      <a:pt x="53" y="10"/>
                    </a:cubicBezTo>
                    <a:cubicBezTo>
                      <a:pt x="53" y="12"/>
                      <a:pt x="51" y="15"/>
                      <a:pt x="50" y="18"/>
                    </a:cubicBezTo>
                    <a:cubicBezTo>
                      <a:pt x="66" y="18"/>
                      <a:pt x="66" y="18"/>
                      <a:pt x="66" y="18"/>
                    </a:cubicBezTo>
                    <a:cubicBezTo>
                      <a:pt x="67" y="13"/>
                      <a:pt x="69" y="8"/>
                      <a:pt x="70" y="5"/>
                    </a:cubicBezTo>
                    <a:cubicBezTo>
                      <a:pt x="71" y="4"/>
                      <a:pt x="72" y="2"/>
                      <a:pt x="72" y="0"/>
                    </a:cubicBezTo>
                    <a:close/>
                    <a:moveTo>
                      <a:pt x="2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9"/>
                      <a:pt x="5" y="9"/>
                      <a:pt x="9" y="12"/>
                    </a:cubicBezTo>
                    <a:cubicBezTo>
                      <a:pt x="10" y="14"/>
                      <a:pt x="12" y="16"/>
                      <a:pt x="13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6" y="15"/>
                      <a:pt x="25" y="11"/>
                      <a:pt x="24" y="9"/>
                    </a:cubicBezTo>
                    <a:cubicBezTo>
                      <a:pt x="24" y="7"/>
                      <a:pt x="24" y="4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58" name="îṡ1ïḑé">
                <a:extLst>
                  <a:ext uri="{FF2B5EF4-FFF2-40B4-BE49-F238E27FC236}">
                    <a16:creationId xmlns:a16="http://schemas.microsoft.com/office/drawing/2014/main" id="{AEA05970-8C47-43A0-71F5-7555FB39130C}"/>
                  </a:ext>
                </a:extLst>
              </p:cNvPr>
              <p:cNvSpPr/>
              <p:nvPr/>
            </p:nvSpPr>
            <p:spPr bwMode="auto">
              <a:xfrm>
                <a:off x="1289" y="1219"/>
                <a:ext cx="138" cy="36"/>
              </a:xfrm>
              <a:custGeom>
                <a:avLst/>
                <a:gdLst>
                  <a:gd name="T0" fmla="*/ 72 w 72"/>
                  <a:gd name="T1" fmla="*/ 0 h 19"/>
                  <a:gd name="T2" fmla="*/ 50 w 72"/>
                  <a:gd name="T3" fmla="*/ 0 h 19"/>
                  <a:gd name="T4" fmla="*/ 50 w 72"/>
                  <a:gd name="T5" fmla="*/ 1 h 19"/>
                  <a:gd name="T6" fmla="*/ 53 w 72"/>
                  <a:gd name="T7" fmla="*/ 9 h 19"/>
                  <a:gd name="T8" fmla="*/ 50 w 72"/>
                  <a:gd name="T9" fmla="*/ 19 h 19"/>
                  <a:gd name="T10" fmla="*/ 66 w 72"/>
                  <a:gd name="T11" fmla="*/ 19 h 19"/>
                  <a:gd name="T12" fmla="*/ 70 w 72"/>
                  <a:gd name="T13" fmla="*/ 4 h 19"/>
                  <a:gd name="T14" fmla="*/ 72 w 72"/>
                  <a:gd name="T15" fmla="*/ 0 h 19"/>
                  <a:gd name="T16" fmla="*/ 24 w 72"/>
                  <a:gd name="T17" fmla="*/ 0 h 19"/>
                  <a:gd name="T18" fmla="*/ 0 w 72"/>
                  <a:gd name="T19" fmla="*/ 0 h 19"/>
                  <a:gd name="T20" fmla="*/ 0 w 72"/>
                  <a:gd name="T21" fmla="*/ 2 h 19"/>
                  <a:gd name="T22" fmla="*/ 9 w 72"/>
                  <a:gd name="T23" fmla="*/ 11 h 19"/>
                  <a:gd name="T24" fmla="*/ 13 w 72"/>
                  <a:gd name="T25" fmla="*/ 19 h 19"/>
                  <a:gd name="T26" fmla="*/ 28 w 72"/>
                  <a:gd name="T27" fmla="*/ 19 h 19"/>
                  <a:gd name="T28" fmla="*/ 24 w 72"/>
                  <a:gd name="T29" fmla="*/ 8 h 19"/>
                  <a:gd name="T30" fmla="*/ 24 w 72"/>
                  <a:gd name="T3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2" h="19">
                    <a:moveTo>
                      <a:pt x="72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52" y="3"/>
                      <a:pt x="55" y="5"/>
                      <a:pt x="53" y="9"/>
                    </a:cubicBezTo>
                    <a:cubicBezTo>
                      <a:pt x="53" y="11"/>
                      <a:pt x="51" y="15"/>
                      <a:pt x="50" y="19"/>
                    </a:cubicBezTo>
                    <a:cubicBezTo>
                      <a:pt x="66" y="19"/>
                      <a:pt x="66" y="19"/>
                      <a:pt x="66" y="19"/>
                    </a:cubicBezTo>
                    <a:cubicBezTo>
                      <a:pt x="67" y="13"/>
                      <a:pt x="69" y="8"/>
                      <a:pt x="70" y="4"/>
                    </a:cubicBezTo>
                    <a:cubicBezTo>
                      <a:pt x="72" y="0"/>
                      <a:pt x="72" y="0"/>
                      <a:pt x="72" y="0"/>
                    </a:cubicBezTo>
                    <a:close/>
                    <a:moveTo>
                      <a:pt x="2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8"/>
                      <a:pt x="5" y="8"/>
                      <a:pt x="9" y="11"/>
                    </a:cubicBezTo>
                    <a:cubicBezTo>
                      <a:pt x="11" y="13"/>
                      <a:pt x="12" y="15"/>
                      <a:pt x="13" y="19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6" y="14"/>
                      <a:pt x="25" y="11"/>
                      <a:pt x="24" y="8"/>
                    </a:cubicBezTo>
                    <a:cubicBezTo>
                      <a:pt x="24" y="6"/>
                      <a:pt x="24" y="3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59" name="îş1ïďé">
                <a:extLst>
                  <a:ext uri="{FF2B5EF4-FFF2-40B4-BE49-F238E27FC236}">
                    <a16:creationId xmlns:a16="http://schemas.microsoft.com/office/drawing/2014/main" id="{39281571-2C9A-C5FE-CA09-9417D78081A9}"/>
                  </a:ext>
                </a:extLst>
              </p:cNvPr>
              <p:cNvSpPr/>
              <p:nvPr/>
            </p:nvSpPr>
            <p:spPr bwMode="auto">
              <a:xfrm>
                <a:off x="1289" y="1223"/>
                <a:ext cx="136" cy="34"/>
              </a:xfrm>
              <a:custGeom>
                <a:avLst/>
                <a:gdLst>
                  <a:gd name="T0" fmla="*/ 71 w 71"/>
                  <a:gd name="T1" fmla="*/ 0 h 18"/>
                  <a:gd name="T2" fmla="*/ 51 w 71"/>
                  <a:gd name="T3" fmla="*/ 0 h 18"/>
                  <a:gd name="T4" fmla="*/ 53 w 71"/>
                  <a:gd name="T5" fmla="*/ 7 h 18"/>
                  <a:gd name="T6" fmla="*/ 49 w 71"/>
                  <a:gd name="T7" fmla="*/ 18 h 18"/>
                  <a:gd name="T8" fmla="*/ 66 w 71"/>
                  <a:gd name="T9" fmla="*/ 18 h 18"/>
                  <a:gd name="T10" fmla="*/ 70 w 71"/>
                  <a:gd name="T11" fmla="*/ 2 h 18"/>
                  <a:gd name="T12" fmla="*/ 71 w 71"/>
                  <a:gd name="T13" fmla="*/ 0 h 18"/>
                  <a:gd name="T14" fmla="*/ 24 w 71"/>
                  <a:gd name="T15" fmla="*/ 0 h 18"/>
                  <a:gd name="T16" fmla="*/ 0 w 71"/>
                  <a:gd name="T17" fmla="*/ 0 h 18"/>
                  <a:gd name="T18" fmla="*/ 0 w 71"/>
                  <a:gd name="T19" fmla="*/ 0 h 18"/>
                  <a:gd name="T20" fmla="*/ 9 w 71"/>
                  <a:gd name="T21" fmla="*/ 9 h 18"/>
                  <a:gd name="T22" fmla="*/ 14 w 71"/>
                  <a:gd name="T23" fmla="*/ 18 h 18"/>
                  <a:gd name="T24" fmla="*/ 28 w 71"/>
                  <a:gd name="T25" fmla="*/ 18 h 18"/>
                  <a:gd name="T26" fmla="*/ 24 w 71"/>
                  <a:gd name="T27" fmla="*/ 6 h 18"/>
                  <a:gd name="T28" fmla="*/ 24 w 71"/>
                  <a:gd name="T2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1" h="18">
                    <a:moveTo>
                      <a:pt x="71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3" y="2"/>
                      <a:pt x="54" y="4"/>
                      <a:pt x="53" y="7"/>
                    </a:cubicBezTo>
                    <a:cubicBezTo>
                      <a:pt x="52" y="9"/>
                      <a:pt x="51" y="13"/>
                      <a:pt x="49" y="18"/>
                    </a:cubicBezTo>
                    <a:cubicBezTo>
                      <a:pt x="66" y="18"/>
                      <a:pt x="66" y="18"/>
                      <a:pt x="66" y="18"/>
                    </a:cubicBezTo>
                    <a:cubicBezTo>
                      <a:pt x="67" y="12"/>
                      <a:pt x="69" y="6"/>
                      <a:pt x="70" y="2"/>
                    </a:cubicBezTo>
                    <a:cubicBezTo>
                      <a:pt x="71" y="0"/>
                      <a:pt x="71" y="0"/>
                      <a:pt x="71" y="0"/>
                    </a:cubicBezTo>
                    <a:close/>
                    <a:moveTo>
                      <a:pt x="2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5" y="6"/>
                      <a:pt x="9" y="9"/>
                    </a:cubicBezTo>
                    <a:cubicBezTo>
                      <a:pt x="11" y="11"/>
                      <a:pt x="12" y="14"/>
                      <a:pt x="14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7" y="13"/>
                      <a:pt x="25" y="9"/>
                      <a:pt x="24" y="6"/>
                    </a:cubicBezTo>
                    <a:cubicBezTo>
                      <a:pt x="24" y="5"/>
                      <a:pt x="24" y="2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60" name="ïṥľïde">
                <a:extLst>
                  <a:ext uri="{FF2B5EF4-FFF2-40B4-BE49-F238E27FC236}">
                    <a16:creationId xmlns:a16="http://schemas.microsoft.com/office/drawing/2014/main" id="{F95EF2EE-6661-D026-0D3D-79167A210CA2}"/>
                  </a:ext>
                </a:extLst>
              </p:cNvPr>
              <p:cNvSpPr/>
              <p:nvPr/>
            </p:nvSpPr>
            <p:spPr bwMode="auto">
              <a:xfrm>
                <a:off x="1289" y="1225"/>
                <a:ext cx="136" cy="34"/>
              </a:xfrm>
              <a:custGeom>
                <a:avLst/>
                <a:gdLst>
                  <a:gd name="T0" fmla="*/ 71 w 71"/>
                  <a:gd name="T1" fmla="*/ 0 h 18"/>
                  <a:gd name="T2" fmla="*/ 52 w 71"/>
                  <a:gd name="T3" fmla="*/ 0 h 18"/>
                  <a:gd name="T4" fmla="*/ 53 w 71"/>
                  <a:gd name="T5" fmla="*/ 6 h 18"/>
                  <a:gd name="T6" fmla="*/ 49 w 71"/>
                  <a:gd name="T7" fmla="*/ 18 h 18"/>
                  <a:gd name="T8" fmla="*/ 65 w 71"/>
                  <a:gd name="T9" fmla="*/ 18 h 18"/>
                  <a:gd name="T10" fmla="*/ 70 w 71"/>
                  <a:gd name="T11" fmla="*/ 1 h 18"/>
                  <a:gd name="T12" fmla="*/ 71 w 71"/>
                  <a:gd name="T13" fmla="*/ 0 h 18"/>
                  <a:gd name="T14" fmla="*/ 24 w 71"/>
                  <a:gd name="T15" fmla="*/ 0 h 18"/>
                  <a:gd name="T16" fmla="*/ 0 w 71"/>
                  <a:gd name="T17" fmla="*/ 0 h 18"/>
                  <a:gd name="T18" fmla="*/ 9 w 71"/>
                  <a:gd name="T19" fmla="*/ 8 h 18"/>
                  <a:gd name="T20" fmla="*/ 14 w 71"/>
                  <a:gd name="T21" fmla="*/ 18 h 18"/>
                  <a:gd name="T22" fmla="*/ 29 w 71"/>
                  <a:gd name="T23" fmla="*/ 18 h 18"/>
                  <a:gd name="T24" fmla="*/ 24 w 71"/>
                  <a:gd name="T25" fmla="*/ 5 h 18"/>
                  <a:gd name="T26" fmla="*/ 24 w 71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1" h="18">
                    <a:moveTo>
                      <a:pt x="71" y="0"/>
                    </a:moveTo>
                    <a:cubicBezTo>
                      <a:pt x="52" y="0"/>
                      <a:pt x="52" y="0"/>
                      <a:pt x="52" y="0"/>
                    </a:cubicBezTo>
                    <a:cubicBezTo>
                      <a:pt x="53" y="2"/>
                      <a:pt x="54" y="4"/>
                      <a:pt x="53" y="6"/>
                    </a:cubicBezTo>
                    <a:cubicBezTo>
                      <a:pt x="52" y="8"/>
                      <a:pt x="51" y="13"/>
                      <a:pt x="49" y="18"/>
                    </a:cubicBezTo>
                    <a:cubicBezTo>
                      <a:pt x="65" y="18"/>
                      <a:pt x="65" y="18"/>
                      <a:pt x="65" y="18"/>
                    </a:cubicBezTo>
                    <a:cubicBezTo>
                      <a:pt x="67" y="12"/>
                      <a:pt x="69" y="5"/>
                      <a:pt x="70" y="1"/>
                    </a:cubicBezTo>
                    <a:cubicBezTo>
                      <a:pt x="71" y="0"/>
                      <a:pt x="71" y="0"/>
                      <a:pt x="71" y="0"/>
                    </a:cubicBezTo>
                    <a:close/>
                    <a:moveTo>
                      <a:pt x="2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5" y="5"/>
                      <a:pt x="9" y="8"/>
                    </a:cubicBezTo>
                    <a:cubicBezTo>
                      <a:pt x="11" y="10"/>
                      <a:pt x="13" y="14"/>
                      <a:pt x="14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7" y="13"/>
                      <a:pt x="25" y="8"/>
                      <a:pt x="24" y="5"/>
                    </a:cubicBezTo>
                    <a:cubicBezTo>
                      <a:pt x="24" y="4"/>
                      <a:pt x="24" y="2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61" name="i$lîḓé">
                <a:extLst>
                  <a:ext uri="{FF2B5EF4-FFF2-40B4-BE49-F238E27FC236}">
                    <a16:creationId xmlns:a16="http://schemas.microsoft.com/office/drawing/2014/main" id="{2644CE8E-DCDB-8720-DC8D-0833A2DFF67F}"/>
                  </a:ext>
                </a:extLst>
              </p:cNvPr>
              <p:cNvSpPr/>
              <p:nvPr/>
            </p:nvSpPr>
            <p:spPr bwMode="auto">
              <a:xfrm>
                <a:off x="1289" y="1227"/>
                <a:ext cx="134" cy="36"/>
              </a:xfrm>
              <a:custGeom>
                <a:avLst/>
                <a:gdLst>
                  <a:gd name="T0" fmla="*/ 70 w 70"/>
                  <a:gd name="T1" fmla="*/ 0 h 19"/>
                  <a:gd name="T2" fmla="*/ 53 w 70"/>
                  <a:gd name="T3" fmla="*/ 0 h 19"/>
                  <a:gd name="T4" fmla="*/ 53 w 70"/>
                  <a:gd name="T5" fmla="*/ 5 h 19"/>
                  <a:gd name="T6" fmla="*/ 48 w 70"/>
                  <a:gd name="T7" fmla="*/ 19 h 19"/>
                  <a:gd name="T8" fmla="*/ 65 w 70"/>
                  <a:gd name="T9" fmla="*/ 19 h 19"/>
                  <a:gd name="T10" fmla="*/ 70 w 70"/>
                  <a:gd name="T11" fmla="*/ 0 h 19"/>
                  <a:gd name="T12" fmla="*/ 24 w 70"/>
                  <a:gd name="T13" fmla="*/ 0 h 19"/>
                  <a:gd name="T14" fmla="*/ 0 w 70"/>
                  <a:gd name="T15" fmla="*/ 0 h 19"/>
                  <a:gd name="T16" fmla="*/ 9 w 70"/>
                  <a:gd name="T17" fmla="*/ 7 h 19"/>
                  <a:gd name="T18" fmla="*/ 15 w 70"/>
                  <a:gd name="T19" fmla="*/ 19 h 19"/>
                  <a:gd name="T20" fmla="*/ 29 w 70"/>
                  <a:gd name="T21" fmla="*/ 19 h 19"/>
                  <a:gd name="T22" fmla="*/ 24 w 70"/>
                  <a:gd name="T23" fmla="*/ 4 h 19"/>
                  <a:gd name="T24" fmla="*/ 24 w 70"/>
                  <a:gd name="T2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0" h="19">
                    <a:moveTo>
                      <a:pt x="70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2"/>
                      <a:pt x="54" y="3"/>
                      <a:pt x="53" y="5"/>
                    </a:cubicBezTo>
                    <a:cubicBezTo>
                      <a:pt x="52" y="7"/>
                      <a:pt x="50" y="13"/>
                      <a:pt x="48" y="19"/>
                    </a:cubicBezTo>
                    <a:cubicBezTo>
                      <a:pt x="65" y="19"/>
                      <a:pt x="65" y="19"/>
                      <a:pt x="65" y="19"/>
                    </a:cubicBezTo>
                    <a:cubicBezTo>
                      <a:pt x="66" y="12"/>
                      <a:pt x="68" y="5"/>
                      <a:pt x="70" y="0"/>
                    </a:cubicBezTo>
                    <a:close/>
                    <a:moveTo>
                      <a:pt x="2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5" y="4"/>
                      <a:pt x="9" y="7"/>
                    </a:cubicBezTo>
                    <a:cubicBezTo>
                      <a:pt x="11" y="9"/>
                      <a:pt x="13" y="13"/>
                      <a:pt x="15" y="19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27" y="13"/>
                      <a:pt x="25" y="7"/>
                      <a:pt x="24" y="4"/>
                    </a:cubicBezTo>
                    <a:cubicBezTo>
                      <a:pt x="24" y="3"/>
                      <a:pt x="24" y="2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62" name="iśļiḓê">
                <a:extLst>
                  <a:ext uri="{FF2B5EF4-FFF2-40B4-BE49-F238E27FC236}">
                    <a16:creationId xmlns:a16="http://schemas.microsoft.com/office/drawing/2014/main" id="{A390F7D1-9141-A691-CBB4-260489A3502E}"/>
                  </a:ext>
                </a:extLst>
              </p:cNvPr>
              <p:cNvSpPr/>
              <p:nvPr/>
            </p:nvSpPr>
            <p:spPr bwMode="auto">
              <a:xfrm>
                <a:off x="1291" y="1230"/>
                <a:ext cx="132" cy="35"/>
              </a:xfrm>
              <a:custGeom>
                <a:avLst/>
                <a:gdLst>
                  <a:gd name="T0" fmla="*/ 69 w 69"/>
                  <a:gd name="T1" fmla="*/ 0 h 18"/>
                  <a:gd name="T2" fmla="*/ 52 w 69"/>
                  <a:gd name="T3" fmla="*/ 0 h 18"/>
                  <a:gd name="T4" fmla="*/ 52 w 69"/>
                  <a:gd name="T5" fmla="*/ 3 h 18"/>
                  <a:gd name="T6" fmla="*/ 47 w 69"/>
                  <a:gd name="T7" fmla="*/ 18 h 18"/>
                  <a:gd name="T8" fmla="*/ 64 w 69"/>
                  <a:gd name="T9" fmla="*/ 18 h 18"/>
                  <a:gd name="T10" fmla="*/ 69 w 69"/>
                  <a:gd name="T11" fmla="*/ 0 h 18"/>
                  <a:gd name="T12" fmla="*/ 23 w 69"/>
                  <a:gd name="T13" fmla="*/ 0 h 18"/>
                  <a:gd name="T14" fmla="*/ 0 w 69"/>
                  <a:gd name="T15" fmla="*/ 0 h 18"/>
                  <a:gd name="T16" fmla="*/ 8 w 69"/>
                  <a:gd name="T17" fmla="*/ 5 h 18"/>
                  <a:gd name="T18" fmla="*/ 14 w 69"/>
                  <a:gd name="T19" fmla="*/ 18 h 18"/>
                  <a:gd name="T20" fmla="*/ 28 w 69"/>
                  <a:gd name="T21" fmla="*/ 18 h 18"/>
                  <a:gd name="T22" fmla="*/ 23 w 69"/>
                  <a:gd name="T23" fmla="*/ 2 h 18"/>
                  <a:gd name="T24" fmla="*/ 23 w 69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9" h="18">
                    <a:moveTo>
                      <a:pt x="69" y="0"/>
                    </a:moveTo>
                    <a:cubicBezTo>
                      <a:pt x="52" y="0"/>
                      <a:pt x="52" y="0"/>
                      <a:pt x="52" y="0"/>
                    </a:cubicBezTo>
                    <a:cubicBezTo>
                      <a:pt x="53" y="1"/>
                      <a:pt x="53" y="2"/>
                      <a:pt x="52" y="3"/>
                    </a:cubicBezTo>
                    <a:cubicBezTo>
                      <a:pt x="51" y="6"/>
                      <a:pt x="49" y="12"/>
                      <a:pt x="47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5" y="11"/>
                      <a:pt x="67" y="4"/>
                      <a:pt x="69" y="0"/>
                    </a:cubicBezTo>
                    <a:close/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5" y="3"/>
                      <a:pt x="8" y="5"/>
                    </a:cubicBezTo>
                    <a:cubicBezTo>
                      <a:pt x="10" y="7"/>
                      <a:pt x="12" y="12"/>
                      <a:pt x="14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6" y="12"/>
                      <a:pt x="24" y="5"/>
                      <a:pt x="23" y="2"/>
                    </a:cubicBezTo>
                    <a:cubicBezTo>
                      <a:pt x="23" y="2"/>
                      <a:pt x="23" y="1"/>
                      <a:pt x="2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63" name="isḻíḓê">
                <a:extLst>
                  <a:ext uri="{FF2B5EF4-FFF2-40B4-BE49-F238E27FC236}">
                    <a16:creationId xmlns:a16="http://schemas.microsoft.com/office/drawing/2014/main" id="{92218CEE-B95F-8D1A-5EF3-4B851B2EB04B}"/>
                  </a:ext>
                </a:extLst>
              </p:cNvPr>
              <p:cNvSpPr/>
              <p:nvPr/>
            </p:nvSpPr>
            <p:spPr bwMode="auto">
              <a:xfrm>
                <a:off x="1293" y="1232"/>
                <a:ext cx="128" cy="35"/>
              </a:xfrm>
              <a:custGeom>
                <a:avLst/>
                <a:gdLst>
                  <a:gd name="T0" fmla="*/ 67 w 67"/>
                  <a:gd name="T1" fmla="*/ 0 h 18"/>
                  <a:gd name="T2" fmla="*/ 51 w 67"/>
                  <a:gd name="T3" fmla="*/ 0 h 18"/>
                  <a:gd name="T4" fmla="*/ 51 w 67"/>
                  <a:gd name="T5" fmla="*/ 2 h 18"/>
                  <a:gd name="T6" fmla="*/ 45 w 67"/>
                  <a:gd name="T7" fmla="*/ 18 h 18"/>
                  <a:gd name="T8" fmla="*/ 62 w 67"/>
                  <a:gd name="T9" fmla="*/ 18 h 18"/>
                  <a:gd name="T10" fmla="*/ 67 w 67"/>
                  <a:gd name="T11" fmla="*/ 0 h 18"/>
                  <a:gd name="T12" fmla="*/ 22 w 67"/>
                  <a:gd name="T13" fmla="*/ 0 h 18"/>
                  <a:gd name="T14" fmla="*/ 0 w 67"/>
                  <a:gd name="T15" fmla="*/ 0 h 18"/>
                  <a:gd name="T16" fmla="*/ 7 w 67"/>
                  <a:gd name="T17" fmla="*/ 4 h 18"/>
                  <a:gd name="T18" fmla="*/ 13 w 67"/>
                  <a:gd name="T19" fmla="*/ 18 h 18"/>
                  <a:gd name="T20" fmla="*/ 28 w 67"/>
                  <a:gd name="T21" fmla="*/ 18 h 18"/>
                  <a:gd name="T22" fmla="*/ 22 w 67"/>
                  <a:gd name="T23" fmla="*/ 1 h 18"/>
                  <a:gd name="T24" fmla="*/ 22 w 67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7" h="18">
                    <a:moveTo>
                      <a:pt x="67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2" y="1"/>
                      <a:pt x="51" y="1"/>
                      <a:pt x="51" y="2"/>
                    </a:cubicBezTo>
                    <a:cubicBezTo>
                      <a:pt x="50" y="5"/>
                      <a:pt x="48" y="12"/>
                      <a:pt x="45" y="18"/>
                    </a:cubicBezTo>
                    <a:cubicBezTo>
                      <a:pt x="62" y="18"/>
                      <a:pt x="62" y="18"/>
                      <a:pt x="62" y="18"/>
                    </a:cubicBezTo>
                    <a:cubicBezTo>
                      <a:pt x="64" y="12"/>
                      <a:pt x="66" y="5"/>
                      <a:pt x="67" y="0"/>
                    </a:cubicBezTo>
                    <a:close/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4" y="2"/>
                      <a:pt x="7" y="4"/>
                    </a:cubicBezTo>
                    <a:cubicBezTo>
                      <a:pt x="10" y="7"/>
                      <a:pt x="12" y="12"/>
                      <a:pt x="13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6" y="11"/>
                      <a:pt x="23" y="5"/>
                      <a:pt x="22" y="1"/>
                    </a:cubicBezTo>
                    <a:cubicBezTo>
                      <a:pt x="22" y="1"/>
                      <a:pt x="22" y="0"/>
                      <a:pt x="2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64" name="işḷîḑe">
                <a:extLst>
                  <a:ext uri="{FF2B5EF4-FFF2-40B4-BE49-F238E27FC236}">
                    <a16:creationId xmlns:a16="http://schemas.microsoft.com/office/drawing/2014/main" id="{4E3C2449-86B6-B063-A87D-2AF3DB64D7D1}"/>
                  </a:ext>
                </a:extLst>
              </p:cNvPr>
              <p:cNvSpPr/>
              <p:nvPr/>
            </p:nvSpPr>
            <p:spPr bwMode="auto">
              <a:xfrm>
                <a:off x="1295" y="1234"/>
                <a:ext cx="126" cy="35"/>
              </a:xfrm>
              <a:custGeom>
                <a:avLst/>
                <a:gdLst>
                  <a:gd name="T0" fmla="*/ 66 w 66"/>
                  <a:gd name="T1" fmla="*/ 0 h 18"/>
                  <a:gd name="T2" fmla="*/ 50 w 66"/>
                  <a:gd name="T3" fmla="*/ 0 h 18"/>
                  <a:gd name="T4" fmla="*/ 50 w 66"/>
                  <a:gd name="T5" fmla="*/ 1 h 18"/>
                  <a:gd name="T6" fmla="*/ 44 w 66"/>
                  <a:gd name="T7" fmla="*/ 18 h 18"/>
                  <a:gd name="T8" fmla="*/ 61 w 66"/>
                  <a:gd name="T9" fmla="*/ 18 h 18"/>
                  <a:gd name="T10" fmla="*/ 66 w 66"/>
                  <a:gd name="T11" fmla="*/ 0 h 18"/>
                  <a:gd name="T12" fmla="*/ 21 w 66"/>
                  <a:gd name="T13" fmla="*/ 0 h 18"/>
                  <a:gd name="T14" fmla="*/ 0 w 66"/>
                  <a:gd name="T15" fmla="*/ 0 h 18"/>
                  <a:gd name="T16" fmla="*/ 6 w 66"/>
                  <a:gd name="T17" fmla="*/ 3 h 18"/>
                  <a:gd name="T18" fmla="*/ 13 w 66"/>
                  <a:gd name="T19" fmla="*/ 18 h 18"/>
                  <a:gd name="T20" fmla="*/ 27 w 66"/>
                  <a:gd name="T21" fmla="*/ 18 h 18"/>
                  <a:gd name="T22" fmla="*/ 21 w 66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6" h="18">
                    <a:moveTo>
                      <a:pt x="66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49" y="4"/>
                      <a:pt x="46" y="11"/>
                      <a:pt x="44" y="18"/>
                    </a:cubicBezTo>
                    <a:cubicBezTo>
                      <a:pt x="61" y="18"/>
                      <a:pt x="61" y="18"/>
                      <a:pt x="61" y="18"/>
                    </a:cubicBezTo>
                    <a:cubicBezTo>
                      <a:pt x="62" y="12"/>
                      <a:pt x="64" y="5"/>
                      <a:pt x="66" y="0"/>
                    </a:cubicBezTo>
                    <a:close/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4" y="2"/>
                      <a:pt x="6" y="3"/>
                    </a:cubicBezTo>
                    <a:cubicBezTo>
                      <a:pt x="9" y="6"/>
                      <a:pt x="11" y="11"/>
                      <a:pt x="13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5" y="11"/>
                      <a:pt x="22" y="4"/>
                      <a:pt x="2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65" name="iṩḷîḍé">
                <a:extLst>
                  <a:ext uri="{FF2B5EF4-FFF2-40B4-BE49-F238E27FC236}">
                    <a16:creationId xmlns:a16="http://schemas.microsoft.com/office/drawing/2014/main" id="{1AAF7E9A-205D-4ED3-E150-44413BB6DCF7}"/>
                  </a:ext>
                </a:extLst>
              </p:cNvPr>
              <p:cNvSpPr/>
              <p:nvPr/>
            </p:nvSpPr>
            <p:spPr bwMode="auto">
              <a:xfrm>
                <a:off x="1300" y="1236"/>
                <a:ext cx="119" cy="37"/>
              </a:xfrm>
              <a:custGeom>
                <a:avLst/>
                <a:gdLst>
                  <a:gd name="T0" fmla="*/ 62 w 62"/>
                  <a:gd name="T1" fmla="*/ 0 h 19"/>
                  <a:gd name="T2" fmla="*/ 47 w 62"/>
                  <a:gd name="T3" fmla="*/ 0 h 19"/>
                  <a:gd name="T4" fmla="*/ 47 w 62"/>
                  <a:gd name="T5" fmla="*/ 0 h 19"/>
                  <a:gd name="T6" fmla="*/ 40 w 62"/>
                  <a:gd name="T7" fmla="*/ 19 h 19"/>
                  <a:gd name="T8" fmla="*/ 58 w 62"/>
                  <a:gd name="T9" fmla="*/ 19 h 19"/>
                  <a:gd name="T10" fmla="*/ 62 w 62"/>
                  <a:gd name="T11" fmla="*/ 0 h 19"/>
                  <a:gd name="T12" fmla="*/ 19 w 62"/>
                  <a:gd name="T13" fmla="*/ 0 h 19"/>
                  <a:gd name="T14" fmla="*/ 0 w 62"/>
                  <a:gd name="T15" fmla="*/ 0 h 19"/>
                  <a:gd name="T16" fmla="*/ 3 w 62"/>
                  <a:gd name="T17" fmla="*/ 2 h 19"/>
                  <a:gd name="T18" fmla="*/ 10 w 62"/>
                  <a:gd name="T19" fmla="*/ 19 h 19"/>
                  <a:gd name="T20" fmla="*/ 25 w 62"/>
                  <a:gd name="T21" fmla="*/ 19 h 19"/>
                  <a:gd name="T22" fmla="*/ 19 w 62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2" h="19">
                    <a:moveTo>
                      <a:pt x="62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46" y="3"/>
                      <a:pt x="43" y="11"/>
                      <a:pt x="40" y="19"/>
                    </a:cubicBezTo>
                    <a:cubicBezTo>
                      <a:pt x="58" y="19"/>
                      <a:pt x="58" y="19"/>
                      <a:pt x="58" y="19"/>
                    </a:cubicBezTo>
                    <a:cubicBezTo>
                      <a:pt x="59" y="13"/>
                      <a:pt x="61" y="6"/>
                      <a:pt x="62" y="0"/>
                    </a:cubicBezTo>
                    <a:close/>
                    <a:moveTo>
                      <a:pt x="1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cubicBezTo>
                      <a:pt x="6" y="5"/>
                      <a:pt x="8" y="11"/>
                      <a:pt x="10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2" y="12"/>
                      <a:pt x="20" y="4"/>
                      <a:pt x="1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66" name="ïs1ïḋe">
                <a:extLst>
                  <a:ext uri="{FF2B5EF4-FFF2-40B4-BE49-F238E27FC236}">
                    <a16:creationId xmlns:a16="http://schemas.microsoft.com/office/drawing/2014/main" id="{5CC69262-FA75-4C0F-D1A8-A0835BB30D66}"/>
                  </a:ext>
                </a:extLst>
              </p:cNvPr>
              <p:cNvSpPr/>
              <p:nvPr/>
            </p:nvSpPr>
            <p:spPr bwMode="auto">
              <a:xfrm>
                <a:off x="1304" y="1240"/>
                <a:ext cx="115" cy="34"/>
              </a:xfrm>
              <a:custGeom>
                <a:avLst/>
                <a:gdLst>
                  <a:gd name="T0" fmla="*/ 60 w 60"/>
                  <a:gd name="T1" fmla="*/ 0 h 18"/>
                  <a:gd name="T2" fmla="*/ 45 w 60"/>
                  <a:gd name="T3" fmla="*/ 0 h 18"/>
                  <a:gd name="T4" fmla="*/ 38 w 60"/>
                  <a:gd name="T5" fmla="*/ 18 h 18"/>
                  <a:gd name="T6" fmla="*/ 56 w 60"/>
                  <a:gd name="T7" fmla="*/ 18 h 18"/>
                  <a:gd name="T8" fmla="*/ 60 w 60"/>
                  <a:gd name="T9" fmla="*/ 0 h 18"/>
                  <a:gd name="T10" fmla="*/ 17 w 60"/>
                  <a:gd name="T11" fmla="*/ 0 h 18"/>
                  <a:gd name="T12" fmla="*/ 0 w 60"/>
                  <a:gd name="T13" fmla="*/ 0 h 18"/>
                  <a:gd name="T14" fmla="*/ 1 w 60"/>
                  <a:gd name="T15" fmla="*/ 0 h 18"/>
                  <a:gd name="T16" fmla="*/ 8 w 60"/>
                  <a:gd name="T17" fmla="*/ 18 h 18"/>
                  <a:gd name="T18" fmla="*/ 23 w 60"/>
                  <a:gd name="T19" fmla="*/ 18 h 18"/>
                  <a:gd name="T20" fmla="*/ 17 w 60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" h="18">
                    <a:moveTo>
                      <a:pt x="60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43" y="3"/>
                      <a:pt x="40" y="11"/>
                      <a:pt x="38" y="18"/>
                    </a:cubicBezTo>
                    <a:cubicBezTo>
                      <a:pt x="56" y="18"/>
                      <a:pt x="56" y="18"/>
                      <a:pt x="56" y="18"/>
                    </a:cubicBezTo>
                    <a:cubicBezTo>
                      <a:pt x="57" y="12"/>
                      <a:pt x="58" y="5"/>
                      <a:pt x="60" y="0"/>
                    </a:cubicBezTo>
                    <a:close/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4" y="3"/>
                      <a:pt x="6" y="9"/>
                      <a:pt x="8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1" y="12"/>
                      <a:pt x="19" y="4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67" name="íSļíḓe">
                <a:extLst>
                  <a:ext uri="{FF2B5EF4-FFF2-40B4-BE49-F238E27FC236}">
                    <a16:creationId xmlns:a16="http://schemas.microsoft.com/office/drawing/2014/main" id="{A5A49F7C-E5E1-C69A-DCE5-E660D972367F}"/>
                  </a:ext>
                </a:extLst>
              </p:cNvPr>
              <p:cNvSpPr/>
              <p:nvPr/>
            </p:nvSpPr>
            <p:spPr bwMode="auto">
              <a:xfrm>
                <a:off x="1308" y="1242"/>
                <a:ext cx="111" cy="34"/>
              </a:xfrm>
              <a:custGeom>
                <a:avLst/>
                <a:gdLst>
                  <a:gd name="T0" fmla="*/ 58 w 58"/>
                  <a:gd name="T1" fmla="*/ 0 h 18"/>
                  <a:gd name="T2" fmla="*/ 42 w 58"/>
                  <a:gd name="T3" fmla="*/ 0 h 18"/>
                  <a:gd name="T4" fmla="*/ 35 w 58"/>
                  <a:gd name="T5" fmla="*/ 18 h 18"/>
                  <a:gd name="T6" fmla="*/ 54 w 58"/>
                  <a:gd name="T7" fmla="*/ 18 h 18"/>
                  <a:gd name="T8" fmla="*/ 58 w 58"/>
                  <a:gd name="T9" fmla="*/ 0 h 18"/>
                  <a:gd name="T10" fmla="*/ 16 w 58"/>
                  <a:gd name="T11" fmla="*/ 0 h 18"/>
                  <a:gd name="T12" fmla="*/ 0 w 58"/>
                  <a:gd name="T13" fmla="*/ 0 h 18"/>
                  <a:gd name="T14" fmla="*/ 6 w 58"/>
                  <a:gd name="T15" fmla="*/ 18 h 18"/>
                  <a:gd name="T16" fmla="*/ 22 w 58"/>
                  <a:gd name="T17" fmla="*/ 18 h 18"/>
                  <a:gd name="T18" fmla="*/ 16 w 58"/>
                  <a:gd name="T1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" h="18">
                    <a:moveTo>
                      <a:pt x="58" y="0"/>
                    </a:moveTo>
                    <a:cubicBezTo>
                      <a:pt x="42" y="0"/>
                      <a:pt x="42" y="0"/>
                      <a:pt x="42" y="0"/>
                    </a:cubicBezTo>
                    <a:cubicBezTo>
                      <a:pt x="41" y="4"/>
                      <a:pt x="38" y="12"/>
                      <a:pt x="35" y="18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5" y="12"/>
                      <a:pt x="56" y="6"/>
                      <a:pt x="58" y="0"/>
                    </a:cubicBezTo>
                    <a:close/>
                    <a:moveTo>
                      <a:pt x="1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5" y="10"/>
                      <a:pt x="6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19" y="12"/>
                      <a:pt x="17" y="5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68" name="iŝlíďé">
                <a:extLst>
                  <a:ext uri="{FF2B5EF4-FFF2-40B4-BE49-F238E27FC236}">
                    <a16:creationId xmlns:a16="http://schemas.microsoft.com/office/drawing/2014/main" id="{67860A73-EC7D-89D9-3102-C90A5E00D04C}"/>
                  </a:ext>
                </a:extLst>
              </p:cNvPr>
              <p:cNvSpPr/>
              <p:nvPr/>
            </p:nvSpPr>
            <p:spPr bwMode="auto">
              <a:xfrm>
                <a:off x="1310" y="1244"/>
                <a:ext cx="107" cy="36"/>
              </a:xfrm>
              <a:custGeom>
                <a:avLst/>
                <a:gdLst>
                  <a:gd name="T0" fmla="*/ 56 w 56"/>
                  <a:gd name="T1" fmla="*/ 0 h 19"/>
                  <a:gd name="T2" fmla="*/ 41 w 56"/>
                  <a:gd name="T3" fmla="*/ 0 h 19"/>
                  <a:gd name="T4" fmla="*/ 34 w 56"/>
                  <a:gd name="T5" fmla="*/ 19 h 19"/>
                  <a:gd name="T6" fmla="*/ 52 w 56"/>
                  <a:gd name="T7" fmla="*/ 19 h 19"/>
                  <a:gd name="T8" fmla="*/ 56 w 56"/>
                  <a:gd name="T9" fmla="*/ 0 h 19"/>
                  <a:gd name="T10" fmla="*/ 15 w 56"/>
                  <a:gd name="T11" fmla="*/ 0 h 19"/>
                  <a:gd name="T12" fmla="*/ 0 w 56"/>
                  <a:gd name="T13" fmla="*/ 0 h 19"/>
                  <a:gd name="T14" fmla="*/ 6 w 56"/>
                  <a:gd name="T15" fmla="*/ 19 h 19"/>
                  <a:gd name="T16" fmla="*/ 21 w 56"/>
                  <a:gd name="T17" fmla="*/ 19 h 19"/>
                  <a:gd name="T18" fmla="*/ 15 w 56"/>
                  <a:gd name="T1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6" h="19">
                    <a:moveTo>
                      <a:pt x="56" y="0"/>
                    </a:moveTo>
                    <a:cubicBezTo>
                      <a:pt x="41" y="0"/>
                      <a:pt x="41" y="0"/>
                      <a:pt x="41" y="0"/>
                    </a:cubicBezTo>
                    <a:cubicBezTo>
                      <a:pt x="39" y="5"/>
                      <a:pt x="36" y="13"/>
                      <a:pt x="34" y="19"/>
                    </a:cubicBezTo>
                    <a:cubicBezTo>
                      <a:pt x="52" y="19"/>
                      <a:pt x="52" y="19"/>
                      <a:pt x="52" y="19"/>
                    </a:cubicBezTo>
                    <a:cubicBezTo>
                      <a:pt x="53" y="13"/>
                      <a:pt x="55" y="6"/>
                      <a:pt x="56" y="0"/>
                    </a:cubicBezTo>
                    <a:close/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4"/>
                      <a:pt x="4" y="10"/>
                      <a:pt x="6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19" y="13"/>
                      <a:pt x="17" y="5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69" name="îṥḷíḓe">
                <a:extLst>
                  <a:ext uri="{FF2B5EF4-FFF2-40B4-BE49-F238E27FC236}">
                    <a16:creationId xmlns:a16="http://schemas.microsoft.com/office/drawing/2014/main" id="{00032B29-A65A-EB9B-6B52-56E630939867}"/>
                  </a:ext>
                </a:extLst>
              </p:cNvPr>
              <p:cNvSpPr/>
              <p:nvPr/>
            </p:nvSpPr>
            <p:spPr bwMode="auto">
              <a:xfrm>
                <a:off x="1310" y="1248"/>
                <a:ext cx="107" cy="34"/>
              </a:xfrm>
              <a:custGeom>
                <a:avLst/>
                <a:gdLst>
                  <a:gd name="T0" fmla="*/ 56 w 56"/>
                  <a:gd name="T1" fmla="*/ 0 h 18"/>
                  <a:gd name="T2" fmla="*/ 40 w 56"/>
                  <a:gd name="T3" fmla="*/ 0 h 18"/>
                  <a:gd name="T4" fmla="*/ 33 w 56"/>
                  <a:gd name="T5" fmla="*/ 18 h 18"/>
                  <a:gd name="T6" fmla="*/ 52 w 56"/>
                  <a:gd name="T7" fmla="*/ 18 h 18"/>
                  <a:gd name="T8" fmla="*/ 56 w 56"/>
                  <a:gd name="T9" fmla="*/ 0 h 18"/>
                  <a:gd name="T10" fmla="*/ 15 w 56"/>
                  <a:gd name="T11" fmla="*/ 0 h 18"/>
                  <a:gd name="T12" fmla="*/ 0 w 56"/>
                  <a:gd name="T13" fmla="*/ 0 h 18"/>
                  <a:gd name="T14" fmla="*/ 6 w 56"/>
                  <a:gd name="T15" fmla="*/ 18 h 18"/>
                  <a:gd name="T16" fmla="*/ 21 w 56"/>
                  <a:gd name="T17" fmla="*/ 18 h 18"/>
                  <a:gd name="T18" fmla="*/ 15 w 56"/>
                  <a:gd name="T1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6" h="18">
                    <a:moveTo>
                      <a:pt x="56" y="0"/>
                    </a:moveTo>
                    <a:cubicBezTo>
                      <a:pt x="40" y="0"/>
                      <a:pt x="40" y="0"/>
                      <a:pt x="40" y="0"/>
                    </a:cubicBezTo>
                    <a:cubicBezTo>
                      <a:pt x="38" y="5"/>
                      <a:pt x="35" y="12"/>
                      <a:pt x="33" y="18"/>
                    </a:cubicBezTo>
                    <a:cubicBezTo>
                      <a:pt x="52" y="18"/>
                      <a:pt x="52" y="18"/>
                      <a:pt x="52" y="18"/>
                    </a:cubicBezTo>
                    <a:cubicBezTo>
                      <a:pt x="53" y="12"/>
                      <a:pt x="54" y="5"/>
                      <a:pt x="56" y="0"/>
                    </a:cubicBezTo>
                    <a:close/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3"/>
                      <a:pt x="5" y="10"/>
                      <a:pt x="6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0" y="12"/>
                      <a:pt x="17" y="5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70" name="íṥļíḍè">
                <a:extLst>
                  <a:ext uri="{FF2B5EF4-FFF2-40B4-BE49-F238E27FC236}">
                    <a16:creationId xmlns:a16="http://schemas.microsoft.com/office/drawing/2014/main" id="{09C820CE-0BB7-6A07-8867-F09CBBA80A7D}"/>
                  </a:ext>
                </a:extLst>
              </p:cNvPr>
              <p:cNvSpPr/>
              <p:nvPr/>
            </p:nvSpPr>
            <p:spPr bwMode="auto">
              <a:xfrm>
                <a:off x="1312" y="1250"/>
                <a:ext cx="105" cy="34"/>
              </a:xfrm>
              <a:custGeom>
                <a:avLst/>
                <a:gdLst>
                  <a:gd name="T0" fmla="*/ 55 w 55"/>
                  <a:gd name="T1" fmla="*/ 0 h 18"/>
                  <a:gd name="T2" fmla="*/ 39 w 55"/>
                  <a:gd name="T3" fmla="*/ 0 h 18"/>
                  <a:gd name="T4" fmla="*/ 32 w 55"/>
                  <a:gd name="T5" fmla="*/ 18 h 18"/>
                  <a:gd name="T6" fmla="*/ 51 w 55"/>
                  <a:gd name="T7" fmla="*/ 18 h 18"/>
                  <a:gd name="T8" fmla="*/ 55 w 55"/>
                  <a:gd name="T9" fmla="*/ 0 h 18"/>
                  <a:gd name="T10" fmla="*/ 15 w 55"/>
                  <a:gd name="T11" fmla="*/ 0 h 18"/>
                  <a:gd name="T12" fmla="*/ 0 w 55"/>
                  <a:gd name="T13" fmla="*/ 0 h 18"/>
                  <a:gd name="T14" fmla="*/ 5 w 55"/>
                  <a:gd name="T15" fmla="*/ 18 h 18"/>
                  <a:gd name="T16" fmla="*/ 21 w 55"/>
                  <a:gd name="T17" fmla="*/ 18 h 18"/>
                  <a:gd name="T18" fmla="*/ 15 w 55"/>
                  <a:gd name="T1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5" h="18">
                    <a:moveTo>
                      <a:pt x="55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37" y="5"/>
                      <a:pt x="34" y="13"/>
                      <a:pt x="32" y="18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52" y="13"/>
                      <a:pt x="53" y="6"/>
                      <a:pt x="55" y="0"/>
                    </a:cubicBezTo>
                    <a:close/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4"/>
                      <a:pt x="4" y="11"/>
                      <a:pt x="5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19" y="13"/>
                      <a:pt x="17" y="6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71" name="ïṩḻïdé">
                <a:extLst>
                  <a:ext uri="{FF2B5EF4-FFF2-40B4-BE49-F238E27FC236}">
                    <a16:creationId xmlns:a16="http://schemas.microsoft.com/office/drawing/2014/main" id="{E7E36D2D-0681-4093-6237-AB1B61DA63DD}"/>
                  </a:ext>
                </a:extLst>
              </p:cNvPr>
              <p:cNvSpPr/>
              <p:nvPr/>
            </p:nvSpPr>
            <p:spPr bwMode="auto">
              <a:xfrm>
                <a:off x="1314" y="1251"/>
                <a:ext cx="101" cy="35"/>
              </a:xfrm>
              <a:custGeom>
                <a:avLst/>
                <a:gdLst>
                  <a:gd name="T0" fmla="*/ 53 w 53"/>
                  <a:gd name="T1" fmla="*/ 0 h 18"/>
                  <a:gd name="T2" fmla="*/ 37 w 53"/>
                  <a:gd name="T3" fmla="*/ 0 h 18"/>
                  <a:gd name="T4" fmla="*/ 30 w 53"/>
                  <a:gd name="T5" fmla="*/ 18 h 18"/>
                  <a:gd name="T6" fmla="*/ 50 w 53"/>
                  <a:gd name="T7" fmla="*/ 18 h 18"/>
                  <a:gd name="T8" fmla="*/ 53 w 53"/>
                  <a:gd name="T9" fmla="*/ 0 h 18"/>
                  <a:gd name="T10" fmla="*/ 14 w 53"/>
                  <a:gd name="T11" fmla="*/ 0 h 18"/>
                  <a:gd name="T12" fmla="*/ 0 w 53"/>
                  <a:gd name="T13" fmla="*/ 0 h 18"/>
                  <a:gd name="T14" fmla="*/ 4 w 53"/>
                  <a:gd name="T15" fmla="*/ 18 h 18"/>
                  <a:gd name="T16" fmla="*/ 20 w 53"/>
                  <a:gd name="T17" fmla="*/ 18 h 18"/>
                  <a:gd name="T18" fmla="*/ 14 w 53"/>
                  <a:gd name="T1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" h="18">
                    <a:moveTo>
                      <a:pt x="53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5" y="6"/>
                      <a:pt x="32" y="14"/>
                      <a:pt x="30" y="18"/>
                    </a:cubicBezTo>
                    <a:cubicBezTo>
                      <a:pt x="50" y="18"/>
                      <a:pt x="50" y="18"/>
                      <a:pt x="50" y="18"/>
                    </a:cubicBezTo>
                    <a:cubicBezTo>
                      <a:pt x="50" y="13"/>
                      <a:pt x="52" y="6"/>
                      <a:pt x="53" y="0"/>
                    </a:cubicBezTo>
                    <a:close/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5"/>
                      <a:pt x="3" y="11"/>
                      <a:pt x="4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3"/>
                      <a:pt x="16" y="6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72" name="îsḻîdé">
                <a:extLst>
                  <a:ext uri="{FF2B5EF4-FFF2-40B4-BE49-F238E27FC236}">
                    <a16:creationId xmlns:a16="http://schemas.microsoft.com/office/drawing/2014/main" id="{C5BDDD65-C483-BA3C-D2D9-BED93327DAD8}"/>
                  </a:ext>
                </a:extLst>
              </p:cNvPr>
              <p:cNvSpPr/>
              <p:nvPr/>
            </p:nvSpPr>
            <p:spPr bwMode="auto">
              <a:xfrm>
                <a:off x="1314" y="1253"/>
                <a:ext cx="101" cy="37"/>
              </a:xfrm>
              <a:custGeom>
                <a:avLst/>
                <a:gdLst>
                  <a:gd name="T0" fmla="*/ 53 w 53"/>
                  <a:gd name="T1" fmla="*/ 0 h 19"/>
                  <a:gd name="T2" fmla="*/ 37 w 53"/>
                  <a:gd name="T3" fmla="*/ 0 h 19"/>
                  <a:gd name="T4" fmla="*/ 30 w 53"/>
                  <a:gd name="T5" fmla="*/ 19 h 19"/>
                  <a:gd name="T6" fmla="*/ 50 w 53"/>
                  <a:gd name="T7" fmla="*/ 19 h 19"/>
                  <a:gd name="T8" fmla="*/ 53 w 53"/>
                  <a:gd name="T9" fmla="*/ 0 h 19"/>
                  <a:gd name="T10" fmla="*/ 15 w 53"/>
                  <a:gd name="T11" fmla="*/ 0 h 19"/>
                  <a:gd name="T12" fmla="*/ 0 w 53"/>
                  <a:gd name="T13" fmla="*/ 0 h 19"/>
                  <a:gd name="T14" fmla="*/ 4 w 53"/>
                  <a:gd name="T15" fmla="*/ 19 h 19"/>
                  <a:gd name="T16" fmla="*/ 21 w 53"/>
                  <a:gd name="T17" fmla="*/ 19 h 19"/>
                  <a:gd name="T18" fmla="*/ 15 w 53"/>
                  <a:gd name="T1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" h="19">
                    <a:moveTo>
                      <a:pt x="53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4" y="7"/>
                      <a:pt x="31" y="15"/>
                      <a:pt x="30" y="19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0" y="14"/>
                      <a:pt x="51" y="7"/>
                      <a:pt x="53" y="0"/>
                    </a:cubicBezTo>
                    <a:close/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5"/>
                      <a:pt x="3" y="11"/>
                      <a:pt x="4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19" y="14"/>
                      <a:pt x="17" y="7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73" name="iṧlîḑê">
                <a:extLst>
                  <a:ext uri="{FF2B5EF4-FFF2-40B4-BE49-F238E27FC236}">
                    <a16:creationId xmlns:a16="http://schemas.microsoft.com/office/drawing/2014/main" id="{91AA3821-B318-4245-DBB5-851EA0BC0C29}"/>
                  </a:ext>
                </a:extLst>
              </p:cNvPr>
              <p:cNvSpPr/>
              <p:nvPr/>
            </p:nvSpPr>
            <p:spPr bwMode="auto">
              <a:xfrm>
                <a:off x="1316" y="1257"/>
                <a:ext cx="99" cy="35"/>
              </a:xfrm>
              <a:custGeom>
                <a:avLst/>
                <a:gdLst>
                  <a:gd name="T0" fmla="*/ 52 w 52"/>
                  <a:gd name="T1" fmla="*/ 0 h 18"/>
                  <a:gd name="T2" fmla="*/ 35 w 52"/>
                  <a:gd name="T3" fmla="*/ 0 h 18"/>
                  <a:gd name="T4" fmla="*/ 28 w 52"/>
                  <a:gd name="T5" fmla="*/ 18 h 18"/>
                  <a:gd name="T6" fmla="*/ 28 w 52"/>
                  <a:gd name="T7" fmla="*/ 18 h 18"/>
                  <a:gd name="T8" fmla="*/ 48 w 52"/>
                  <a:gd name="T9" fmla="*/ 18 h 18"/>
                  <a:gd name="T10" fmla="*/ 49 w 52"/>
                  <a:gd name="T11" fmla="*/ 17 h 18"/>
                  <a:gd name="T12" fmla="*/ 52 w 52"/>
                  <a:gd name="T13" fmla="*/ 0 h 18"/>
                  <a:gd name="T14" fmla="*/ 14 w 52"/>
                  <a:gd name="T15" fmla="*/ 0 h 18"/>
                  <a:gd name="T16" fmla="*/ 0 w 52"/>
                  <a:gd name="T17" fmla="*/ 0 h 18"/>
                  <a:gd name="T18" fmla="*/ 3 w 52"/>
                  <a:gd name="T19" fmla="*/ 18 h 18"/>
                  <a:gd name="T20" fmla="*/ 20 w 52"/>
                  <a:gd name="T21" fmla="*/ 18 h 18"/>
                  <a:gd name="T22" fmla="*/ 14 w 52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2" h="18">
                    <a:moveTo>
                      <a:pt x="52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3" y="7"/>
                      <a:pt x="29" y="15"/>
                      <a:pt x="28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49" y="12"/>
                      <a:pt x="50" y="6"/>
                      <a:pt x="52" y="0"/>
                    </a:cubicBezTo>
                    <a:close/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3" y="11"/>
                      <a:pt x="3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4"/>
                      <a:pt x="16" y="6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74" name="îṧļiďê">
                <a:extLst>
                  <a:ext uri="{FF2B5EF4-FFF2-40B4-BE49-F238E27FC236}">
                    <a16:creationId xmlns:a16="http://schemas.microsoft.com/office/drawing/2014/main" id="{CC3C3D7A-C0C5-CEC2-BADA-8A7CBFC2F941}"/>
                  </a:ext>
                </a:extLst>
              </p:cNvPr>
              <p:cNvSpPr/>
              <p:nvPr/>
            </p:nvSpPr>
            <p:spPr bwMode="auto">
              <a:xfrm>
                <a:off x="1316" y="1259"/>
                <a:ext cx="97" cy="35"/>
              </a:xfrm>
              <a:custGeom>
                <a:avLst/>
                <a:gdLst>
                  <a:gd name="T0" fmla="*/ 51 w 51"/>
                  <a:gd name="T1" fmla="*/ 0 h 18"/>
                  <a:gd name="T2" fmla="*/ 35 w 51"/>
                  <a:gd name="T3" fmla="*/ 0 h 18"/>
                  <a:gd name="T4" fmla="*/ 28 w 51"/>
                  <a:gd name="T5" fmla="*/ 17 h 18"/>
                  <a:gd name="T6" fmla="*/ 28 w 51"/>
                  <a:gd name="T7" fmla="*/ 18 h 18"/>
                  <a:gd name="T8" fmla="*/ 48 w 51"/>
                  <a:gd name="T9" fmla="*/ 18 h 18"/>
                  <a:gd name="T10" fmla="*/ 49 w 51"/>
                  <a:gd name="T11" fmla="*/ 16 h 18"/>
                  <a:gd name="T12" fmla="*/ 51 w 51"/>
                  <a:gd name="T13" fmla="*/ 0 h 18"/>
                  <a:gd name="T14" fmla="*/ 14 w 51"/>
                  <a:gd name="T15" fmla="*/ 0 h 18"/>
                  <a:gd name="T16" fmla="*/ 0 w 51"/>
                  <a:gd name="T17" fmla="*/ 0 h 18"/>
                  <a:gd name="T18" fmla="*/ 4 w 51"/>
                  <a:gd name="T19" fmla="*/ 18 h 18"/>
                  <a:gd name="T20" fmla="*/ 21 w 51"/>
                  <a:gd name="T21" fmla="*/ 18 h 18"/>
                  <a:gd name="T22" fmla="*/ 20 w 51"/>
                  <a:gd name="T23" fmla="*/ 18 h 18"/>
                  <a:gd name="T24" fmla="*/ 14 w 51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1" h="18">
                    <a:moveTo>
                      <a:pt x="51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2" y="7"/>
                      <a:pt x="29" y="14"/>
                      <a:pt x="28" y="17"/>
                    </a:cubicBezTo>
                    <a:cubicBezTo>
                      <a:pt x="28" y="17"/>
                      <a:pt x="28" y="18"/>
                      <a:pt x="28" y="18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8" y="17"/>
                      <a:pt x="49" y="17"/>
                      <a:pt x="49" y="16"/>
                    </a:cubicBezTo>
                    <a:cubicBezTo>
                      <a:pt x="49" y="11"/>
                      <a:pt x="50" y="6"/>
                      <a:pt x="51" y="0"/>
                    </a:cubicBezTo>
                    <a:close/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5"/>
                      <a:pt x="3" y="11"/>
                      <a:pt x="4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4"/>
                      <a:pt x="17" y="7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75" name="ïṡľiḑê">
                <a:extLst>
                  <a:ext uri="{FF2B5EF4-FFF2-40B4-BE49-F238E27FC236}">
                    <a16:creationId xmlns:a16="http://schemas.microsoft.com/office/drawing/2014/main" id="{DC619913-BB28-5E73-F02E-DFAFC9A72C43}"/>
                  </a:ext>
                </a:extLst>
              </p:cNvPr>
              <p:cNvSpPr/>
              <p:nvPr/>
            </p:nvSpPr>
            <p:spPr bwMode="auto">
              <a:xfrm>
                <a:off x="1316" y="1261"/>
                <a:ext cx="97" cy="34"/>
              </a:xfrm>
              <a:custGeom>
                <a:avLst/>
                <a:gdLst>
                  <a:gd name="T0" fmla="*/ 51 w 51"/>
                  <a:gd name="T1" fmla="*/ 0 h 18"/>
                  <a:gd name="T2" fmla="*/ 34 w 51"/>
                  <a:gd name="T3" fmla="*/ 0 h 18"/>
                  <a:gd name="T4" fmla="*/ 28 w 51"/>
                  <a:gd name="T5" fmla="*/ 16 h 18"/>
                  <a:gd name="T6" fmla="*/ 27 w 51"/>
                  <a:gd name="T7" fmla="*/ 18 h 18"/>
                  <a:gd name="T8" fmla="*/ 48 w 51"/>
                  <a:gd name="T9" fmla="*/ 18 h 18"/>
                  <a:gd name="T10" fmla="*/ 49 w 51"/>
                  <a:gd name="T11" fmla="*/ 15 h 18"/>
                  <a:gd name="T12" fmla="*/ 51 w 51"/>
                  <a:gd name="T13" fmla="*/ 0 h 18"/>
                  <a:gd name="T14" fmla="*/ 15 w 51"/>
                  <a:gd name="T15" fmla="*/ 0 h 18"/>
                  <a:gd name="T16" fmla="*/ 0 w 51"/>
                  <a:gd name="T17" fmla="*/ 0 h 18"/>
                  <a:gd name="T18" fmla="*/ 4 w 51"/>
                  <a:gd name="T19" fmla="*/ 18 h 18"/>
                  <a:gd name="T20" fmla="*/ 21 w 51"/>
                  <a:gd name="T21" fmla="*/ 18 h 18"/>
                  <a:gd name="T22" fmla="*/ 20 w 51"/>
                  <a:gd name="T23" fmla="*/ 17 h 18"/>
                  <a:gd name="T24" fmla="*/ 15 w 51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1" h="18">
                    <a:moveTo>
                      <a:pt x="51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32" y="6"/>
                      <a:pt x="29" y="13"/>
                      <a:pt x="28" y="16"/>
                    </a:cubicBezTo>
                    <a:cubicBezTo>
                      <a:pt x="28" y="17"/>
                      <a:pt x="27" y="17"/>
                      <a:pt x="27" y="18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8" y="17"/>
                      <a:pt x="48" y="16"/>
                      <a:pt x="49" y="15"/>
                    </a:cubicBezTo>
                    <a:cubicBezTo>
                      <a:pt x="49" y="11"/>
                      <a:pt x="50" y="5"/>
                      <a:pt x="51" y="0"/>
                    </a:cubicBezTo>
                    <a:close/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5"/>
                      <a:pt x="3" y="12"/>
                      <a:pt x="4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7"/>
                      <a:pt x="20" y="17"/>
                    </a:cubicBezTo>
                    <a:cubicBezTo>
                      <a:pt x="19" y="13"/>
                      <a:pt x="17" y="7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76" name="îsļíḋè">
                <a:extLst>
                  <a:ext uri="{FF2B5EF4-FFF2-40B4-BE49-F238E27FC236}">
                    <a16:creationId xmlns:a16="http://schemas.microsoft.com/office/drawing/2014/main" id="{086859AD-406E-F7EA-AED4-591CF21E9AA5}"/>
                  </a:ext>
                </a:extLst>
              </p:cNvPr>
              <p:cNvSpPr/>
              <p:nvPr/>
            </p:nvSpPr>
            <p:spPr bwMode="auto">
              <a:xfrm>
                <a:off x="1318" y="1263"/>
                <a:ext cx="95" cy="36"/>
              </a:xfrm>
              <a:custGeom>
                <a:avLst/>
                <a:gdLst>
                  <a:gd name="T0" fmla="*/ 50 w 50"/>
                  <a:gd name="T1" fmla="*/ 0 h 19"/>
                  <a:gd name="T2" fmla="*/ 33 w 50"/>
                  <a:gd name="T3" fmla="*/ 0 h 19"/>
                  <a:gd name="T4" fmla="*/ 27 w 50"/>
                  <a:gd name="T5" fmla="*/ 15 h 19"/>
                  <a:gd name="T6" fmla="*/ 26 w 50"/>
                  <a:gd name="T7" fmla="*/ 19 h 19"/>
                  <a:gd name="T8" fmla="*/ 47 w 50"/>
                  <a:gd name="T9" fmla="*/ 19 h 19"/>
                  <a:gd name="T10" fmla="*/ 48 w 50"/>
                  <a:gd name="T11" fmla="*/ 14 h 19"/>
                  <a:gd name="T12" fmla="*/ 50 w 50"/>
                  <a:gd name="T13" fmla="*/ 0 h 19"/>
                  <a:gd name="T14" fmla="*/ 14 w 50"/>
                  <a:gd name="T15" fmla="*/ 0 h 19"/>
                  <a:gd name="T16" fmla="*/ 0 w 50"/>
                  <a:gd name="T17" fmla="*/ 0 h 19"/>
                  <a:gd name="T18" fmla="*/ 3 w 50"/>
                  <a:gd name="T19" fmla="*/ 19 h 19"/>
                  <a:gd name="T20" fmla="*/ 21 w 50"/>
                  <a:gd name="T21" fmla="*/ 19 h 19"/>
                  <a:gd name="T22" fmla="*/ 19 w 50"/>
                  <a:gd name="T23" fmla="*/ 16 h 19"/>
                  <a:gd name="T24" fmla="*/ 14 w 50"/>
                  <a:gd name="T2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19">
                    <a:moveTo>
                      <a:pt x="50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31" y="6"/>
                      <a:pt x="28" y="12"/>
                      <a:pt x="27" y="15"/>
                    </a:cubicBezTo>
                    <a:cubicBezTo>
                      <a:pt x="27" y="16"/>
                      <a:pt x="26" y="17"/>
                      <a:pt x="26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17"/>
                      <a:pt x="47" y="16"/>
                      <a:pt x="48" y="14"/>
                    </a:cubicBezTo>
                    <a:cubicBezTo>
                      <a:pt x="48" y="10"/>
                      <a:pt x="49" y="5"/>
                      <a:pt x="50" y="0"/>
                    </a:cubicBezTo>
                    <a:close/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2"/>
                      <a:pt x="3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0" y="18"/>
                      <a:pt x="20" y="17"/>
                      <a:pt x="19" y="16"/>
                    </a:cubicBezTo>
                    <a:cubicBezTo>
                      <a:pt x="18" y="12"/>
                      <a:pt x="16" y="6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77" name="íSļîḓê">
                <a:extLst>
                  <a:ext uri="{FF2B5EF4-FFF2-40B4-BE49-F238E27FC236}">
                    <a16:creationId xmlns:a16="http://schemas.microsoft.com/office/drawing/2014/main" id="{A7A40A1D-9727-7045-B80C-9B2CBE57F728}"/>
                  </a:ext>
                </a:extLst>
              </p:cNvPr>
              <p:cNvSpPr/>
              <p:nvPr/>
            </p:nvSpPr>
            <p:spPr bwMode="auto">
              <a:xfrm>
                <a:off x="1318" y="1267"/>
                <a:ext cx="95" cy="34"/>
              </a:xfrm>
              <a:custGeom>
                <a:avLst/>
                <a:gdLst>
                  <a:gd name="T0" fmla="*/ 50 w 50"/>
                  <a:gd name="T1" fmla="*/ 0 h 18"/>
                  <a:gd name="T2" fmla="*/ 32 w 50"/>
                  <a:gd name="T3" fmla="*/ 0 h 18"/>
                  <a:gd name="T4" fmla="*/ 27 w 50"/>
                  <a:gd name="T5" fmla="*/ 13 h 18"/>
                  <a:gd name="T6" fmla="*/ 26 w 50"/>
                  <a:gd name="T7" fmla="*/ 18 h 18"/>
                  <a:gd name="T8" fmla="*/ 47 w 50"/>
                  <a:gd name="T9" fmla="*/ 18 h 18"/>
                  <a:gd name="T10" fmla="*/ 48 w 50"/>
                  <a:gd name="T11" fmla="*/ 12 h 18"/>
                  <a:gd name="T12" fmla="*/ 50 w 50"/>
                  <a:gd name="T13" fmla="*/ 0 h 18"/>
                  <a:gd name="T14" fmla="*/ 15 w 50"/>
                  <a:gd name="T15" fmla="*/ 0 h 18"/>
                  <a:gd name="T16" fmla="*/ 0 w 50"/>
                  <a:gd name="T17" fmla="*/ 0 h 18"/>
                  <a:gd name="T18" fmla="*/ 3 w 50"/>
                  <a:gd name="T19" fmla="*/ 18 h 18"/>
                  <a:gd name="T20" fmla="*/ 21 w 50"/>
                  <a:gd name="T21" fmla="*/ 18 h 18"/>
                  <a:gd name="T22" fmla="*/ 19 w 50"/>
                  <a:gd name="T23" fmla="*/ 14 h 18"/>
                  <a:gd name="T24" fmla="*/ 15 w 50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18">
                    <a:moveTo>
                      <a:pt x="50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30" y="5"/>
                      <a:pt x="28" y="10"/>
                      <a:pt x="27" y="13"/>
                    </a:cubicBezTo>
                    <a:cubicBezTo>
                      <a:pt x="26" y="14"/>
                      <a:pt x="26" y="16"/>
                      <a:pt x="26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7" y="16"/>
                      <a:pt x="47" y="14"/>
                      <a:pt x="48" y="12"/>
                    </a:cubicBezTo>
                    <a:cubicBezTo>
                      <a:pt x="48" y="8"/>
                      <a:pt x="49" y="4"/>
                      <a:pt x="50" y="0"/>
                    </a:cubicBezTo>
                    <a:close/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7"/>
                      <a:pt x="20" y="15"/>
                      <a:pt x="19" y="14"/>
                    </a:cubicBezTo>
                    <a:cubicBezTo>
                      <a:pt x="18" y="11"/>
                      <a:pt x="17" y="5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78" name="ïSľiḋê">
                <a:extLst>
                  <a:ext uri="{FF2B5EF4-FFF2-40B4-BE49-F238E27FC236}">
                    <a16:creationId xmlns:a16="http://schemas.microsoft.com/office/drawing/2014/main" id="{E28F215B-4062-20FA-58DF-887FE2DB3CFB}"/>
                  </a:ext>
                </a:extLst>
              </p:cNvPr>
              <p:cNvSpPr/>
              <p:nvPr/>
            </p:nvSpPr>
            <p:spPr bwMode="auto">
              <a:xfrm>
                <a:off x="1318" y="1269"/>
                <a:ext cx="93" cy="34"/>
              </a:xfrm>
              <a:custGeom>
                <a:avLst/>
                <a:gdLst>
                  <a:gd name="T0" fmla="*/ 49 w 49"/>
                  <a:gd name="T1" fmla="*/ 0 h 18"/>
                  <a:gd name="T2" fmla="*/ 32 w 49"/>
                  <a:gd name="T3" fmla="*/ 0 h 18"/>
                  <a:gd name="T4" fmla="*/ 27 w 49"/>
                  <a:gd name="T5" fmla="*/ 12 h 18"/>
                  <a:gd name="T6" fmla="*/ 26 w 49"/>
                  <a:gd name="T7" fmla="*/ 18 h 18"/>
                  <a:gd name="T8" fmla="*/ 47 w 49"/>
                  <a:gd name="T9" fmla="*/ 18 h 18"/>
                  <a:gd name="T10" fmla="*/ 48 w 49"/>
                  <a:gd name="T11" fmla="*/ 11 h 18"/>
                  <a:gd name="T12" fmla="*/ 49 w 49"/>
                  <a:gd name="T13" fmla="*/ 0 h 18"/>
                  <a:gd name="T14" fmla="*/ 15 w 49"/>
                  <a:gd name="T15" fmla="*/ 0 h 18"/>
                  <a:gd name="T16" fmla="*/ 0 w 49"/>
                  <a:gd name="T17" fmla="*/ 0 h 18"/>
                  <a:gd name="T18" fmla="*/ 3 w 49"/>
                  <a:gd name="T19" fmla="*/ 17 h 18"/>
                  <a:gd name="T20" fmla="*/ 3 w 49"/>
                  <a:gd name="T21" fmla="*/ 18 h 18"/>
                  <a:gd name="T22" fmla="*/ 22 w 49"/>
                  <a:gd name="T23" fmla="*/ 18 h 18"/>
                  <a:gd name="T24" fmla="*/ 19 w 49"/>
                  <a:gd name="T25" fmla="*/ 13 h 18"/>
                  <a:gd name="T26" fmla="*/ 15 w 49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9" h="18">
                    <a:moveTo>
                      <a:pt x="49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30" y="5"/>
                      <a:pt x="28" y="10"/>
                      <a:pt x="27" y="12"/>
                    </a:cubicBezTo>
                    <a:cubicBezTo>
                      <a:pt x="26" y="13"/>
                      <a:pt x="26" y="16"/>
                      <a:pt x="26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7" y="16"/>
                      <a:pt x="47" y="13"/>
                      <a:pt x="48" y="11"/>
                    </a:cubicBezTo>
                    <a:cubicBezTo>
                      <a:pt x="48" y="8"/>
                      <a:pt x="49" y="4"/>
                      <a:pt x="49" y="0"/>
                    </a:cubicBezTo>
                    <a:close/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5"/>
                      <a:pt x="3" y="11"/>
                      <a:pt x="3" y="17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1" y="16"/>
                      <a:pt x="20" y="15"/>
                      <a:pt x="19" y="13"/>
                    </a:cubicBezTo>
                    <a:cubicBezTo>
                      <a:pt x="18" y="10"/>
                      <a:pt x="17" y="5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79" name="ïŝḻîḑé">
                <a:extLst>
                  <a:ext uri="{FF2B5EF4-FFF2-40B4-BE49-F238E27FC236}">
                    <a16:creationId xmlns:a16="http://schemas.microsoft.com/office/drawing/2014/main" id="{82CC8414-40D9-A8BF-407F-C088D7C9F016}"/>
                  </a:ext>
                </a:extLst>
              </p:cNvPr>
              <p:cNvSpPr/>
              <p:nvPr/>
            </p:nvSpPr>
            <p:spPr bwMode="auto">
              <a:xfrm>
                <a:off x="2247" y="1177"/>
                <a:ext cx="19" cy="2"/>
              </a:xfrm>
              <a:custGeom>
                <a:avLst/>
                <a:gdLst>
                  <a:gd name="T0" fmla="*/ 0 w 10"/>
                  <a:gd name="T1" fmla="*/ 1 h 1"/>
                  <a:gd name="T2" fmla="*/ 10 w 10"/>
                  <a:gd name="T3" fmla="*/ 1 h 1"/>
                  <a:gd name="T4" fmla="*/ 0 w 10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">
                    <a:moveTo>
                      <a:pt x="0" y="1"/>
                    </a:move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5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80" name="ïşľiḋê">
                <a:extLst>
                  <a:ext uri="{FF2B5EF4-FFF2-40B4-BE49-F238E27FC236}">
                    <a16:creationId xmlns:a16="http://schemas.microsoft.com/office/drawing/2014/main" id="{6BD9863C-3D02-C8A3-59C3-90FEDD0AAE76}"/>
                  </a:ext>
                </a:extLst>
              </p:cNvPr>
              <p:cNvSpPr/>
              <p:nvPr/>
            </p:nvSpPr>
            <p:spPr bwMode="auto">
              <a:xfrm>
                <a:off x="2232" y="1175"/>
                <a:ext cx="36" cy="6"/>
              </a:xfrm>
              <a:custGeom>
                <a:avLst/>
                <a:gdLst>
                  <a:gd name="T0" fmla="*/ 0 w 19"/>
                  <a:gd name="T1" fmla="*/ 3 h 3"/>
                  <a:gd name="T2" fmla="*/ 19 w 19"/>
                  <a:gd name="T3" fmla="*/ 3 h 3"/>
                  <a:gd name="T4" fmla="*/ 19 w 19"/>
                  <a:gd name="T5" fmla="*/ 3 h 3"/>
                  <a:gd name="T6" fmla="*/ 2 w 19"/>
                  <a:gd name="T7" fmla="*/ 3 h 3"/>
                  <a:gd name="T8" fmla="*/ 0 w 19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">
                    <a:moveTo>
                      <a:pt x="0" y="3"/>
                    </a:move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0"/>
                      <a:pt x="8" y="2"/>
                      <a:pt x="2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81" name="iṣļidê">
                <a:extLst>
                  <a:ext uri="{FF2B5EF4-FFF2-40B4-BE49-F238E27FC236}">
                    <a16:creationId xmlns:a16="http://schemas.microsoft.com/office/drawing/2014/main" id="{F34674EC-F4D5-93DD-C72F-05539B1A851E}"/>
                  </a:ext>
                </a:extLst>
              </p:cNvPr>
              <p:cNvSpPr/>
              <p:nvPr/>
            </p:nvSpPr>
            <p:spPr bwMode="auto">
              <a:xfrm>
                <a:off x="2094" y="1175"/>
                <a:ext cx="174" cy="9"/>
              </a:xfrm>
              <a:custGeom>
                <a:avLst/>
                <a:gdLst>
                  <a:gd name="T0" fmla="*/ 0 w 91"/>
                  <a:gd name="T1" fmla="*/ 5 h 5"/>
                  <a:gd name="T2" fmla="*/ 9 w 91"/>
                  <a:gd name="T3" fmla="*/ 5 h 5"/>
                  <a:gd name="T4" fmla="*/ 3 w 91"/>
                  <a:gd name="T5" fmla="*/ 4 h 5"/>
                  <a:gd name="T6" fmla="*/ 0 w 91"/>
                  <a:gd name="T7" fmla="*/ 5 h 5"/>
                  <a:gd name="T8" fmla="*/ 70 w 91"/>
                  <a:gd name="T9" fmla="*/ 5 h 5"/>
                  <a:gd name="T10" fmla="*/ 90 w 91"/>
                  <a:gd name="T11" fmla="*/ 5 h 5"/>
                  <a:gd name="T12" fmla="*/ 91 w 91"/>
                  <a:gd name="T13" fmla="*/ 3 h 5"/>
                  <a:gd name="T14" fmla="*/ 74 w 91"/>
                  <a:gd name="T15" fmla="*/ 3 h 5"/>
                  <a:gd name="T16" fmla="*/ 70 w 91"/>
                  <a:gd name="T1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5">
                    <a:moveTo>
                      <a:pt x="0" y="5"/>
                    </a:moveTo>
                    <a:cubicBezTo>
                      <a:pt x="9" y="5"/>
                      <a:pt x="9" y="5"/>
                      <a:pt x="9" y="5"/>
                    </a:cubicBezTo>
                    <a:cubicBezTo>
                      <a:pt x="7" y="4"/>
                      <a:pt x="5" y="4"/>
                      <a:pt x="3" y="4"/>
                    </a:cubicBezTo>
                    <a:cubicBezTo>
                      <a:pt x="2" y="4"/>
                      <a:pt x="0" y="5"/>
                      <a:pt x="0" y="5"/>
                    </a:cubicBezTo>
                    <a:close/>
                    <a:moveTo>
                      <a:pt x="70" y="5"/>
                    </a:moveTo>
                    <a:cubicBezTo>
                      <a:pt x="90" y="5"/>
                      <a:pt x="90" y="5"/>
                      <a:pt x="90" y="5"/>
                    </a:cubicBezTo>
                    <a:cubicBezTo>
                      <a:pt x="91" y="4"/>
                      <a:pt x="91" y="3"/>
                      <a:pt x="91" y="3"/>
                    </a:cubicBezTo>
                    <a:cubicBezTo>
                      <a:pt x="91" y="0"/>
                      <a:pt x="80" y="2"/>
                      <a:pt x="74" y="3"/>
                    </a:cubicBezTo>
                    <a:cubicBezTo>
                      <a:pt x="72" y="3"/>
                      <a:pt x="71" y="4"/>
                      <a:pt x="70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82" name="išľïḋè">
                <a:extLst>
                  <a:ext uri="{FF2B5EF4-FFF2-40B4-BE49-F238E27FC236}">
                    <a16:creationId xmlns:a16="http://schemas.microsoft.com/office/drawing/2014/main" id="{327DC4AD-E370-086A-F52D-BA3C879AD051}"/>
                  </a:ext>
                </a:extLst>
              </p:cNvPr>
              <p:cNvSpPr/>
              <p:nvPr/>
            </p:nvSpPr>
            <p:spPr bwMode="auto">
              <a:xfrm>
                <a:off x="2088" y="1175"/>
                <a:ext cx="180" cy="11"/>
              </a:xfrm>
              <a:custGeom>
                <a:avLst/>
                <a:gdLst>
                  <a:gd name="T0" fmla="*/ 0 w 94"/>
                  <a:gd name="T1" fmla="*/ 6 h 6"/>
                  <a:gd name="T2" fmla="*/ 16 w 94"/>
                  <a:gd name="T3" fmla="*/ 6 h 6"/>
                  <a:gd name="T4" fmla="*/ 6 w 94"/>
                  <a:gd name="T5" fmla="*/ 4 h 6"/>
                  <a:gd name="T6" fmla="*/ 0 w 94"/>
                  <a:gd name="T7" fmla="*/ 6 h 6"/>
                  <a:gd name="T8" fmla="*/ 71 w 94"/>
                  <a:gd name="T9" fmla="*/ 6 h 6"/>
                  <a:gd name="T10" fmla="*/ 93 w 94"/>
                  <a:gd name="T11" fmla="*/ 6 h 6"/>
                  <a:gd name="T12" fmla="*/ 94 w 94"/>
                  <a:gd name="T13" fmla="*/ 3 h 6"/>
                  <a:gd name="T14" fmla="*/ 77 w 94"/>
                  <a:gd name="T15" fmla="*/ 3 h 6"/>
                  <a:gd name="T16" fmla="*/ 71 w 94"/>
                  <a:gd name="T1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4" h="6">
                    <a:moveTo>
                      <a:pt x="0" y="6"/>
                    </a:moveTo>
                    <a:cubicBezTo>
                      <a:pt x="16" y="6"/>
                      <a:pt x="16" y="6"/>
                      <a:pt x="16" y="6"/>
                    </a:cubicBezTo>
                    <a:cubicBezTo>
                      <a:pt x="14" y="5"/>
                      <a:pt x="10" y="4"/>
                      <a:pt x="6" y="4"/>
                    </a:cubicBezTo>
                    <a:cubicBezTo>
                      <a:pt x="2" y="5"/>
                      <a:pt x="0" y="5"/>
                      <a:pt x="0" y="6"/>
                    </a:cubicBezTo>
                    <a:close/>
                    <a:moveTo>
                      <a:pt x="71" y="6"/>
                    </a:moveTo>
                    <a:cubicBezTo>
                      <a:pt x="93" y="6"/>
                      <a:pt x="93" y="6"/>
                      <a:pt x="93" y="6"/>
                    </a:cubicBezTo>
                    <a:cubicBezTo>
                      <a:pt x="94" y="5"/>
                      <a:pt x="94" y="4"/>
                      <a:pt x="94" y="3"/>
                    </a:cubicBezTo>
                    <a:cubicBezTo>
                      <a:pt x="94" y="0"/>
                      <a:pt x="83" y="2"/>
                      <a:pt x="77" y="3"/>
                    </a:cubicBezTo>
                    <a:cubicBezTo>
                      <a:pt x="74" y="3"/>
                      <a:pt x="73" y="5"/>
                      <a:pt x="7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83" name="íS1îḋê">
                <a:extLst>
                  <a:ext uri="{FF2B5EF4-FFF2-40B4-BE49-F238E27FC236}">
                    <a16:creationId xmlns:a16="http://schemas.microsoft.com/office/drawing/2014/main" id="{F89A35B6-16C3-367B-627E-1FEA88BC309D}"/>
                  </a:ext>
                </a:extLst>
              </p:cNvPr>
              <p:cNvSpPr/>
              <p:nvPr/>
            </p:nvSpPr>
            <p:spPr bwMode="auto">
              <a:xfrm>
                <a:off x="2086" y="1175"/>
                <a:ext cx="182" cy="13"/>
              </a:xfrm>
              <a:custGeom>
                <a:avLst/>
                <a:gdLst>
                  <a:gd name="T0" fmla="*/ 0 w 95"/>
                  <a:gd name="T1" fmla="*/ 7 h 7"/>
                  <a:gd name="T2" fmla="*/ 19 w 95"/>
                  <a:gd name="T3" fmla="*/ 7 h 7"/>
                  <a:gd name="T4" fmla="*/ 7 w 95"/>
                  <a:gd name="T5" fmla="*/ 4 h 7"/>
                  <a:gd name="T6" fmla="*/ 0 w 95"/>
                  <a:gd name="T7" fmla="*/ 7 h 7"/>
                  <a:gd name="T8" fmla="*/ 71 w 95"/>
                  <a:gd name="T9" fmla="*/ 7 h 7"/>
                  <a:gd name="T10" fmla="*/ 93 w 95"/>
                  <a:gd name="T11" fmla="*/ 7 h 7"/>
                  <a:gd name="T12" fmla="*/ 95 w 95"/>
                  <a:gd name="T13" fmla="*/ 3 h 7"/>
                  <a:gd name="T14" fmla="*/ 78 w 95"/>
                  <a:gd name="T15" fmla="*/ 3 h 7"/>
                  <a:gd name="T16" fmla="*/ 71 w 95"/>
                  <a:gd name="T1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7">
                    <a:moveTo>
                      <a:pt x="0" y="7"/>
                    </a:moveTo>
                    <a:cubicBezTo>
                      <a:pt x="19" y="7"/>
                      <a:pt x="19" y="7"/>
                      <a:pt x="19" y="7"/>
                    </a:cubicBezTo>
                    <a:cubicBezTo>
                      <a:pt x="18" y="6"/>
                      <a:pt x="13" y="4"/>
                      <a:pt x="7" y="4"/>
                    </a:cubicBezTo>
                    <a:cubicBezTo>
                      <a:pt x="2" y="5"/>
                      <a:pt x="0" y="5"/>
                      <a:pt x="0" y="7"/>
                    </a:cubicBezTo>
                    <a:close/>
                    <a:moveTo>
                      <a:pt x="71" y="7"/>
                    </a:moveTo>
                    <a:cubicBezTo>
                      <a:pt x="93" y="7"/>
                      <a:pt x="93" y="7"/>
                      <a:pt x="93" y="7"/>
                    </a:cubicBezTo>
                    <a:cubicBezTo>
                      <a:pt x="94" y="6"/>
                      <a:pt x="95" y="4"/>
                      <a:pt x="95" y="3"/>
                    </a:cubicBezTo>
                    <a:cubicBezTo>
                      <a:pt x="95" y="0"/>
                      <a:pt x="84" y="2"/>
                      <a:pt x="78" y="3"/>
                    </a:cubicBezTo>
                    <a:cubicBezTo>
                      <a:pt x="75" y="4"/>
                      <a:pt x="72" y="5"/>
                      <a:pt x="71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84" name="íŝ1îdê">
                <a:extLst>
                  <a:ext uri="{FF2B5EF4-FFF2-40B4-BE49-F238E27FC236}">
                    <a16:creationId xmlns:a16="http://schemas.microsoft.com/office/drawing/2014/main" id="{12BFA475-19B2-52AC-83A0-99D7CD809FB0}"/>
                  </a:ext>
                </a:extLst>
              </p:cNvPr>
              <p:cNvSpPr/>
              <p:nvPr/>
            </p:nvSpPr>
            <p:spPr bwMode="auto">
              <a:xfrm>
                <a:off x="2086" y="1175"/>
                <a:ext cx="182" cy="17"/>
              </a:xfrm>
              <a:custGeom>
                <a:avLst/>
                <a:gdLst>
                  <a:gd name="T0" fmla="*/ 0 w 95"/>
                  <a:gd name="T1" fmla="*/ 9 h 9"/>
                  <a:gd name="T2" fmla="*/ 19 w 95"/>
                  <a:gd name="T3" fmla="*/ 9 h 9"/>
                  <a:gd name="T4" fmla="*/ 19 w 95"/>
                  <a:gd name="T5" fmla="*/ 7 h 9"/>
                  <a:gd name="T6" fmla="*/ 7 w 95"/>
                  <a:gd name="T7" fmla="*/ 4 h 9"/>
                  <a:gd name="T8" fmla="*/ 0 w 95"/>
                  <a:gd name="T9" fmla="*/ 8 h 9"/>
                  <a:gd name="T10" fmla="*/ 0 w 95"/>
                  <a:gd name="T11" fmla="*/ 9 h 9"/>
                  <a:gd name="T12" fmla="*/ 70 w 95"/>
                  <a:gd name="T13" fmla="*/ 9 h 9"/>
                  <a:gd name="T14" fmla="*/ 92 w 95"/>
                  <a:gd name="T15" fmla="*/ 9 h 9"/>
                  <a:gd name="T16" fmla="*/ 95 w 95"/>
                  <a:gd name="T17" fmla="*/ 3 h 9"/>
                  <a:gd name="T18" fmla="*/ 78 w 95"/>
                  <a:gd name="T19" fmla="*/ 3 h 9"/>
                  <a:gd name="T20" fmla="*/ 70 w 95"/>
                  <a:gd name="T21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5" h="9">
                    <a:moveTo>
                      <a:pt x="0" y="9"/>
                    </a:moveTo>
                    <a:cubicBezTo>
                      <a:pt x="19" y="9"/>
                      <a:pt x="19" y="9"/>
                      <a:pt x="19" y="9"/>
                    </a:cubicBezTo>
                    <a:cubicBezTo>
                      <a:pt x="19" y="8"/>
                      <a:pt x="19" y="8"/>
                      <a:pt x="19" y="7"/>
                    </a:cubicBezTo>
                    <a:cubicBezTo>
                      <a:pt x="19" y="6"/>
                      <a:pt x="13" y="4"/>
                      <a:pt x="7" y="4"/>
                    </a:cubicBezTo>
                    <a:cubicBezTo>
                      <a:pt x="1" y="5"/>
                      <a:pt x="0" y="6"/>
                      <a:pt x="0" y="8"/>
                    </a:cubicBezTo>
                    <a:cubicBezTo>
                      <a:pt x="0" y="9"/>
                      <a:pt x="0" y="9"/>
                      <a:pt x="0" y="9"/>
                    </a:cubicBezTo>
                    <a:close/>
                    <a:moveTo>
                      <a:pt x="70" y="9"/>
                    </a:moveTo>
                    <a:cubicBezTo>
                      <a:pt x="92" y="9"/>
                      <a:pt x="92" y="9"/>
                      <a:pt x="92" y="9"/>
                    </a:cubicBezTo>
                    <a:cubicBezTo>
                      <a:pt x="94" y="7"/>
                      <a:pt x="95" y="5"/>
                      <a:pt x="95" y="3"/>
                    </a:cubicBezTo>
                    <a:cubicBezTo>
                      <a:pt x="95" y="0"/>
                      <a:pt x="84" y="2"/>
                      <a:pt x="78" y="3"/>
                    </a:cubicBezTo>
                    <a:cubicBezTo>
                      <a:pt x="74" y="4"/>
                      <a:pt x="71" y="6"/>
                      <a:pt x="7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85" name="ïşľïḑè">
                <a:extLst>
                  <a:ext uri="{FF2B5EF4-FFF2-40B4-BE49-F238E27FC236}">
                    <a16:creationId xmlns:a16="http://schemas.microsoft.com/office/drawing/2014/main" id="{57F36E8F-016E-E622-67E7-B1096DB1D5C7}"/>
                  </a:ext>
                </a:extLst>
              </p:cNvPr>
              <p:cNvSpPr/>
              <p:nvPr/>
            </p:nvSpPr>
            <p:spPr bwMode="auto">
              <a:xfrm>
                <a:off x="2086" y="1175"/>
                <a:ext cx="182" cy="19"/>
              </a:xfrm>
              <a:custGeom>
                <a:avLst/>
                <a:gdLst>
                  <a:gd name="T0" fmla="*/ 0 w 95"/>
                  <a:gd name="T1" fmla="*/ 10 h 10"/>
                  <a:gd name="T2" fmla="*/ 24 w 95"/>
                  <a:gd name="T3" fmla="*/ 10 h 10"/>
                  <a:gd name="T4" fmla="*/ 23 w 95"/>
                  <a:gd name="T5" fmla="*/ 9 h 10"/>
                  <a:gd name="T6" fmla="*/ 19 w 95"/>
                  <a:gd name="T7" fmla="*/ 7 h 10"/>
                  <a:gd name="T8" fmla="*/ 7 w 95"/>
                  <a:gd name="T9" fmla="*/ 4 h 10"/>
                  <a:gd name="T10" fmla="*/ 0 w 95"/>
                  <a:gd name="T11" fmla="*/ 8 h 10"/>
                  <a:gd name="T12" fmla="*/ 0 w 95"/>
                  <a:gd name="T13" fmla="*/ 10 h 10"/>
                  <a:gd name="T14" fmla="*/ 65 w 95"/>
                  <a:gd name="T15" fmla="*/ 10 h 10"/>
                  <a:gd name="T16" fmla="*/ 68 w 95"/>
                  <a:gd name="T17" fmla="*/ 10 h 10"/>
                  <a:gd name="T18" fmla="*/ 66 w 95"/>
                  <a:gd name="T19" fmla="*/ 9 h 10"/>
                  <a:gd name="T20" fmla="*/ 65 w 95"/>
                  <a:gd name="T21" fmla="*/ 10 h 10"/>
                  <a:gd name="T22" fmla="*/ 69 w 95"/>
                  <a:gd name="T23" fmla="*/ 10 h 10"/>
                  <a:gd name="T24" fmla="*/ 91 w 95"/>
                  <a:gd name="T25" fmla="*/ 10 h 10"/>
                  <a:gd name="T26" fmla="*/ 95 w 95"/>
                  <a:gd name="T27" fmla="*/ 3 h 10"/>
                  <a:gd name="T28" fmla="*/ 78 w 95"/>
                  <a:gd name="T29" fmla="*/ 3 h 10"/>
                  <a:gd name="T30" fmla="*/ 69 w 95"/>
                  <a:gd name="T31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5" h="10">
                    <a:moveTo>
                      <a:pt x="0" y="10"/>
                    </a:moveTo>
                    <a:cubicBezTo>
                      <a:pt x="24" y="10"/>
                      <a:pt x="24" y="10"/>
                      <a:pt x="24" y="10"/>
                    </a:cubicBezTo>
                    <a:cubicBezTo>
                      <a:pt x="23" y="10"/>
                      <a:pt x="23" y="9"/>
                      <a:pt x="23" y="9"/>
                    </a:cubicBezTo>
                    <a:cubicBezTo>
                      <a:pt x="21" y="9"/>
                      <a:pt x="19" y="9"/>
                      <a:pt x="19" y="7"/>
                    </a:cubicBezTo>
                    <a:cubicBezTo>
                      <a:pt x="19" y="6"/>
                      <a:pt x="13" y="4"/>
                      <a:pt x="7" y="4"/>
                    </a:cubicBezTo>
                    <a:cubicBezTo>
                      <a:pt x="1" y="5"/>
                      <a:pt x="0" y="6"/>
                      <a:pt x="0" y="8"/>
                    </a:cubicBezTo>
                    <a:cubicBezTo>
                      <a:pt x="0" y="9"/>
                      <a:pt x="0" y="9"/>
                      <a:pt x="0" y="10"/>
                    </a:cubicBezTo>
                    <a:close/>
                    <a:moveTo>
                      <a:pt x="65" y="10"/>
                    </a:moveTo>
                    <a:cubicBezTo>
                      <a:pt x="68" y="10"/>
                      <a:pt x="68" y="10"/>
                      <a:pt x="68" y="10"/>
                    </a:cubicBezTo>
                    <a:cubicBezTo>
                      <a:pt x="68" y="9"/>
                      <a:pt x="67" y="9"/>
                      <a:pt x="66" y="9"/>
                    </a:cubicBezTo>
                    <a:cubicBezTo>
                      <a:pt x="66" y="10"/>
                      <a:pt x="65" y="10"/>
                      <a:pt x="65" y="10"/>
                    </a:cubicBezTo>
                    <a:close/>
                    <a:moveTo>
                      <a:pt x="69" y="10"/>
                    </a:moveTo>
                    <a:cubicBezTo>
                      <a:pt x="91" y="10"/>
                      <a:pt x="91" y="10"/>
                      <a:pt x="91" y="10"/>
                    </a:cubicBezTo>
                    <a:cubicBezTo>
                      <a:pt x="94" y="8"/>
                      <a:pt x="95" y="5"/>
                      <a:pt x="95" y="3"/>
                    </a:cubicBezTo>
                    <a:cubicBezTo>
                      <a:pt x="95" y="0"/>
                      <a:pt x="84" y="2"/>
                      <a:pt x="78" y="3"/>
                    </a:cubicBezTo>
                    <a:cubicBezTo>
                      <a:pt x="73" y="4"/>
                      <a:pt x="70" y="8"/>
                      <a:pt x="6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86" name="ï$ḷïḑe">
                <a:extLst>
                  <a:ext uri="{FF2B5EF4-FFF2-40B4-BE49-F238E27FC236}">
                    <a16:creationId xmlns:a16="http://schemas.microsoft.com/office/drawing/2014/main" id="{1C14CD01-8A1F-2F07-2250-EE551F526CA7}"/>
                  </a:ext>
                </a:extLst>
              </p:cNvPr>
              <p:cNvSpPr/>
              <p:nvPr/>
            </p:nvSpPr>
            <p:spPr bwMode="auto">
              <a:xfrm>
                <a:off x="2086" y="1175"/>
                <a:ext cx="182" cy="21"/>
              </a:xfrm>
              <a:custGeom>
                <a:avLst/>
                <a:gdLst>
                  <a:gd name="T0" fmla="*/ 0 w 95"/>
                  <a:gd name="T1" fmla="*/ 11 h 11"/>
                  <a:gd name="T2" fmla="*/ 24 w 95"/>
                  <a:gd name="T3" fmla="*/ 11 h 11"/>
                  <a:gd name="T4" fmla="*/ 23 w 95"/>
                  <a:gd name="T5" fmla="*/ 9 h 11"/>
                  <a:gd name="T6" fmla="*/ 19 w 95"/>
                  <a:gd name="T7" fmla="*/ 7 h 11"/>
                  <a:gd name="T8" fmla="*/ 7 w 95"/>
                  <a:gd name="T9" fmla="*/ 4 h 11"/>
                  <a:gd name="T10" fmla="*/ 0 w 95"/>
                  <a:gd name="T11" fmla="*/ 8 h 11"/>
                  <a:gd name="T12" fmla="*/ 0 w 95"/>
                  <a:gd name="T13" fmla="*/ 11 h 11"/>
                  <a:gd name="T14" fmla="*/ 62 w 95"/>
                  <a:gd name="T15" fmla="*/ 11 h 11"/>
                  <a:gd name="T16" fmla="*/ 89 w 95"/>
                  <a:gd name="T17" fmla="*/ 11 h 11"/>
                  <a:gd name="T18" fmla="*/ 90 w 95"/>
                  <a:gd name="T19" fmla="*/ 11 h 11"/>
                  <a:gd name="T20" fmla="*/ 95 w 95"/>
                  <a:gd name="T21" fmla="*/ 3 h 11"/>
                  <a:gd name="T22" fmla="*/ 78 w 95"/>
                  <a:gd name="T23" fmla="*/ 3 h 11"/>
                  <a:gd name="T24" fmla="*/ 69 w 95"/>
                  <a:gd name="T25" fmla="*/ 11 h 11"/>
                  <a:gd name="T26" fmla="*/ 66 w 95"/>
                  <a:gd name="T27" fmla="*/ 9 h 11"/>
                  <a:gd name="T28" fmla="*/ 62 w 95"/>
                  <a:gd name="T2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5" h="11">
                    <a:moveTo>
                      <a:pt x="0" y="11"/>
                    </a:move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0"/>
                      <a:pt x="24" y="9"/>
                      <a:pt x="23" y="9"/>
                    </a:cubicBezTo>
                    <a:cubicBezTo>
                      <a:pt x="21" y="9"/>
                      <a:pt x="19" y="9"/>
                      <a:pt x="19" y="7"/>
                    </a:cubicBezTo>
                    <a:cubicBezTo>
                      <a:pt x="19" y="6"/>
                      <a:pt x="13" y="4"/>
                      <a:pt x="7" y="4"/>
                    </a:cubicBezTo>
                    <a:cubicBezTo>
                      <a:pt x="1" y="5"/>
                      <a:pt x="0" y="6"/>
                      <a:pt x="0" y="8"/>
                    </a:cubicBezTo>
                    <a:cubicBezTo>
                      <a:pt x="0" y="9"/>
                      <a:pt x="0" y="10"/>
                      <a:pt x="0" y="11"/>
                    </a:cubicBezTo>
                    <a:close/>
                    <a:moveTo>
                      <a:pt x="62" y="11"/>
                    </a:moveTo>
                    <a:cubicBezTo>
                      <a:pt x="89" y="11"/>
                      <a:pt x="89" y="11"/>
                      <a:pt x="89" y="11"/>
                    </a:cubicBezTo>
                    <a:cubicBezTo>
                      <a:pt x="89" y="11"/>
                      <a:pt x="89" y="11"/>
                      <a:pt x="90" y="11"/>
                    </a:cubicBezTo>
                    <a:cubicBezTo>
                      <a:pt x="93" y="8"/>
                      <a:pt x="95" y="6"/>
                      <a:pt x="95" y="3"/>
                    </a:cubicBezTo>
                    <a:cubicBezTo>
                      <a:pt x="95" y="0"/>
                      <a:pt x="84" y="2"/>
                      <a:pt x="78" y="3"/>
                    </a:cubicBezTo>
                    <a:cubicBezTo>
                      <a:pt x="72" y="4"/>
                      <a:pt x="69" y="11"/>
                      <a:pt x="69" y="11"/>
                    </a:cubicBezTo>
                    <a:cubicBezTo>
                      <a:pt x="69" y="11"/>
                      <a:pt x="68" y="9"/>
                      <a:pt x="66" y="9"/>
                    </a:cubicBezTo>
                    <a:cubicBezTo>
                      <a:pt x="65" y="10"/>
                      <a:pt x="63" y="10"/>
                      <a:pt x="62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87" name="íŝḻîďè">
                <a:extLst>
                  <a:ext uri="{FF2B5EF4-FFF2-40B4-BE49-F238E27FC236}">
                    <a16:creationId xmlns:a16="http://schemas.microsoft.com/office/drawing/2014/main" id="{63571B3C-933E-CFEE-81E0-532626DDB266}"/>
                  </a:ext>
                </a:extLst>
              </p:cNvPr>
              <p:cNvSpPr/>
              <p:nvPr/>
            </p:nvSpPr>
            <p:spPr bwMode="auto">
              <a:xfrm>
                <a:off x="2086" y="1175"/>
                <a:ext cx="182" cy="23"/>
              </a:xfrm>
              <a:custGeom>
                <a:avLst/>
                <a:gdLst>
                  <a:gd name="T0" fmla="*/ 1 w 95"/>
                  <a:gd name="T1" fmla="*/ 12 h 12"/>
                  <a:gd name="T2" fmla="*/ 24 w 95"/>
                  <a:gd name="T3" fmla="*/ 12 h 12"/>
                  <a:gd name="T4" fmla="*/ 23 w 95"/>
                  <a:gd name="T5" fmla="*/ 9 h 12"/>
                  <a:gd name="T6" fmla="*/ 19 w 95"/>
                  <a:gd name="T7" fmla="*/ 7 h 12"/>
                  <a:gd name="T8" fmla="*/ 7 w 95"/>
                  <a:gd name="T9" fmla="*/ 4 h 12"/>
                  <a:gd name="T10" fmla="*/ 0 w 95"/>
                  <a:gd name="T11" fmla="*/ 8 h 12"/>
                  <a:gd name="T12" fmla="*/ 1 w 95"/>
                  <a:gd name="T13" fmla="*/ 12 h 12"/>
                  <a:gd name="T14" fmla="*/ 61 w 95"/>
                  <a:gd name="T15" fmla="*/ 12 h 12"/>
                  <a:gd name="T16" fmla="*/ 87 w 95"/>
                  <a:gd name="T17" fmla="*/ 12 h 12"/>
                  <a:gd name="T18" fmla="*/ 90 w 95"/>
                  <a:gd name="T19" fmla="*/ 11 h 12"/>
                  <a:gd name="T20" fmla="*/ 95 w 95"/>
                  <a:gd name="T21" fmla="*/ 3 h 12"/>
                  <a:gd name="T22" fmla="*/ 78 w 95"/>
                  <a:gd name="T23" fmla="*/ 3 h 12"/>
                  <a:gd name="T24" fmla="*/ 69 w 95"/>
                  <a:gd name="T25" fmla="*/ 11 h 12"/>
                  <a:gd name="T26" fmla="*/ 66 w 95"/>
                  <a:gd name="T27" fmla="*/ 9 h 12"/>
                  <a:gd name="T28" fmla="*/ 61 w 95"/>
                  <a:gd name="T2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5" h="12">
                    <a:moveTo>
                      <a:pt x="1" y="12"/>
                    </a:move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10"/>
                      <a:pt x="24" y="9"/>
                      <a:pt x="23" y="9"/>
                    </a:cubicBezTo>
                    <a:cubicBezTo>
                      <a:pt x="21" y="9"/>
                      <a:pt x="19" y="9"/>
                      <a:pt x="19" y="7"/>
                    </a:cubicBezTo>
                    <a:cubicBezTo>
                      <a:pt x="19" y="6"/>
                      <a:pt x="13" y="4"/>
                      <a:pt x="7" y="4"/>
                    </a:cubicBezTo>
                    <a:cubicBezTo>
                      <a:pt x="1" y="5"/>
                      <a:pt x="0" y="6"/>
                      <a:pt x="0" y="8"/>
                    </a:cubicBezTo>
                    <a:cubicBezTo>
                      <a:pt x="0" y="9"/>
                      <a:pt x="0" y="11"/>
                      <a:pt x="1" y="12"/>
                    </a:cubicBezTo>
                    <a:close/>
                    <a:moveTo>
                      <a:pt x="61" y="12"/>
                    </a:moveTo>
                    <a:cubicBezTo>
                      <a:pt x="87" y="12"/>
                      <a:pt x="87" y="12"/>
                      <a:pt x="87" y="12"/>
                    </a:cubicBezTo>
                    <a:cubicBezTo>
                      <a:pt x="88" y="12"/>
                      <a:pt x="89" y="11"/>
                      <a:pt x="90" y="11"/>
                    </a:cubicBezTo>
                    <a:cubicBezTo>
                      <a:pt x="93" y="8"/>
                      <a:pt x="95" y="6"/>
                      <a:pt x="95" y="3"/>
                    </a:cubicBezTo>
                    <a:cubicBezTo>
                      <a:pt x="95" y="0"/>
                      <a:pt x="84" y="2"/>
                      <a:pt x="78" y="3"/>
                    </a:cubicBezTo>
                    <a:cubicBezTo>
                      <a:pt x="72" y="4"/>
                      <a:pt x="69" y="11"/>
                      <a:pt x="69" y="11"/>
                    </a:cubicBezTo>
                    <a:cubicBezTo>
                      <a:pt x="69" y="11"/>
                      <a:pt x="68" y="9"/>
                      <a:pt x="66" y="9"/>
                    </a:cubicBezTo>
                    <a:cubicBezTo>
                      <a:pt x="64" y="10"/>
                      <a:pt x="62" y="11"/>
                      <a:pt x="61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88" name="íšľîḋé">
                <a:extLst>
                  <a:ext uri="{FF2B5EF4-FFF2-40B4-BE49-F238E27FC236}">
                    <a16:creationId xmlns:a16="http://schemas.microsoft.com/office/drawing/2014/main" id="{61F8DB21-47B5-1DC6-2D1B-6A9C48B85FCA}"/>
                  </a:ext>
                </a:extLst>
              </p:cNvPr>
              <p:cNvSpPr/>
              <p:nvPr/>
            </p:nvSpPr>
            <p:spPr bwMode="auto">
              <a:xfrm>
                <a:off x="2086" y="1175"/>
                <a:ext cx="182" cy="27"/>
              </a:xfrm>
              <a:custGeom>
                <a:avLst/>
                <a:gdLst>
                  <a:gd name="T0" fmla="*/ 1 w 95"/>
                  <a:gd name="T1" fmla="*/ 14 h 14"/>
                  <a:gd name="T2" fmla="*/ 24 w 95"/>
                  <a:gd name="T3" fmla="*/ 14 h 14"/>
                  <a:gd name="T4" fmla="*/ 23 w 95"/>
                  <a:gd name="T5" fmla="*/ 9 h 14"/>
                  <a:gd name="T6" fmla="*/ 19 w 95"/>
                  <a:gd name="T7" fmla="*/ 7 h 14"/>
                  <a:gd name="T8" fmla="*/ 7 w 95"/>
                  <a:gd name="T9" fmla="*/ 4 h 14"/>
                  <a:gd name="T10" fmla="*/ 0 w 95"/>
                  <a:gd name="T11" fmla="*/ 8 h 14"/>
                  <a:gd name="T12" fmla="*/ 1 w 95"/>
                  <a:gd name="T13" fmla="*/ 14 h 14"/>
                  <a:gd name="T14" fmla="*/ 60 w 95"/>
                  <a:gd name="T15" fmla="*/ 14 h 14"/>
                  <a:gd name="T16" fmla="*/ 86 w 95"/>
                  <a:gd name="T17" fmla="*/ 14 h 14"/>
                  <a:gd name="T18" fmla="*/ 90 w 95"/>
                  <a:gd name="T19" fmla="*/ 11 h 14"/>
                  <a:gd name="T20" fmla="*/ 95 w 95"/>
                  <a:gd name="T21" fmla="*/ 3 h 14"/>
                  <a:gd name="T22" fmla="*/ 78 w 95"/>
                  <a:gd name="T23" fmla="*/ 3 h 14"/>
                  <a:gd name="T24" fmla="*/ 69 w 95"/>
                  <a:gd name="T25" fmla="*/ 11 h 14"/>
                  <a:gd name="T26" fmla="*/ 66 w 95"/>
                  <a:gd name="T27" fmla="*/ 9 h 14"/>
                  <a:gd name="T28" fmla="*/ 60 w 95"/>
                  <a:gd name="T2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5" h="14">
                    <a:moveTo>
                      <a:pt x="1" y="14"/>
                    </a:moveTo>
                    <a:cubicBezTo>
                      <a:pt x="24" y="14"/>
                      <a:pt x="24" y="14"/>
                      <a:pt x="24" y="14"/>
                    </a:cubicBezTo>
                    <a:cubicBezTo>
                      <a:pt x="24" y="11"/>
                      <a:pt x="24" y="9"/>
                      <a:pt x="23" y="9"/>
                    </a:cubicBezTo>
                    <a:cubicBezTo>
                      <a:pt x="21" y="9"/>
                      <a:pt x="19" y="9"/>
                      <a:pt x="19" y="7"/>
                    </a:cubicBezTo>
                    <a:cubicBezTo>
                      <a:pt x="19" y="6"/>
                      <a:pt x="13" y="4"/>
                      <a:pt x="7" y="4"/>
                    </a:cubicBezTo>
                    <a:cubicBezTo>
                      <a:pt x="1" y="5"/>
                      <a:pt x="0" y="6"/>
                      <a:pt x="0" y="8"/>
                    </a:cubicBezTo>
                    <a:cubicBezTo>
                      <a:pt x="0" y="10"/>
                      <a:pt x="0" y="12"/>
                      <a:pt x="1" y="14"/>
                    </a:cubicBezTo>
                    <a:close/>
                    <a:moveTo>
                      <a:pt x="60" y="14"/>
                    </a:moveTo>
                    <a:cubicBezTo>
                      <a:pt x="86" y="14"/>
                      <a:pt x="86" y="14"/>
                      <a:pt x="86" y="14"/>
                    </a:cubicBezTo>
                    <a:cubicBezTo>
                      <a:pt x="87" y="12"/>
                      <a:pt x="88" y="11"/>
                      <a:pt x="90" y="11"/>
                    </a:cubicBezTo>
                    <a:cubicBezTo>
                      <a:pt x="93" y="8"/>
                      <a:pt x="95" y="6"/>
                      <a:pt x="95" y="3"/>
                    </a:cubicBezTo>
                    <a:cubicBezTo>
                      <a:pt x="95" y="0"/>
                      <a:pt x="84" y="2"/>
                      <a:pt x="78" y="3"/>
                    </a:cubicBezTo>
                    <a:cubicBezTo>
                      <a:pt x="72" y="4"/>
                      <a:pt x="69" y="11"/>
                      <a:pt x="69" y="11"/>
                    </a:cubicBezTo>
                    <a:cubicBezTo>
                      <a:pt x="69" y="11"/>
                      <a:pt x="68" y="9"/>
                      <a:pt x="66" y="9"/>
                    </a:cubicBezTo>
                    <a:cubicBezTo>
                      <a:pt x="64" y="10"/>
                      <a:pt x="61" y="11"/>
                      <a:pt x="60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89" name="îsļîḓé">
                <a:extLst>
                  <a:ext uri="{FF2B5EF4-FFF2-40B4-BE49-F238E27FC236}">
                    <a16:creationId xmlns:a16="http://schemas.microsoft.com/office/drawing/2014/main" id="{856D84FF-A350-55CF-CA76-2FD1792C3597}"/>
                  </a:ext>
                </a:extLst>
              </p:cNvPr>
              <p:cNvSpPr/>
              <p:nvPr/>
            </p:nvSpPr>
            <p:spPr bwMode="auto">
              <a:xfrm>
                <a:off x="2086" y="1175"/>
                <a:ext cx="182" cy="29"/>
              </a:xfrm>
              <a:custGeom>
                <a:avLst/>
                <a:gdLst>
                  <a:gd name="T0" fmla="*/ 2 w 95"/>
                  <a:gd name="T1" fmla="*/ 15 h 15"/>
                  <a:gd name="T2" fmla="*/ 23 w 95"/>
                  <a:gd name="T3" fmla="*/ 15 h 15"/>
                  <a:gd name="T4" fmla="*/ 23 w 95"/>
                  <a:gd name="T5" fmla="*/ 15 h 15"/>
                  <a:gd name="T6" fmla="*/ 23 w 95"/>
                  <a:gd name="T7" fmla="*/ 9 h 15"/>
                  <a:gd name="T8" fmla="*/ 19 w 95"/>
                  <a:gd name="T9" fmla="*/ 7 h 15"/>
                  <a:gd name="T10" fmla="*/ 7 w 95"/>
                  <a:gd name="T11" fmla="*/ 4 h 15"/>
                  <a:gd name="T12" fmla="*/ 0 w 95"/>
                  <a:gd name="T13" fmla="*/ 8 h 15"/>
                  <a:gd name="T14" fmla="*/ 2 w 95"/>
                  <a:gd name="T15" fmla="*/ 15 h 15"/>
                  <a:gd name="T16" fmla="*/ 60 w 95"/>
                  <a:gd name="T17" fmla="*/ 15 h 15"/>
                  <a:gd name="T18" fmla="*/ 85 w 95"/>
                  <a:gd name="T19" fmla="*/ 15 h 15"/>
                  <a:gd name="T20" fmla="*/ 90 w 95"/>
                  <a:gd name="T21" fmla="*/ 11 h 15"/>
                  <a:gd name="T22" fmla="*/ 95 w 95"/>
                  <a:gd name="T23" fmla="*/ 3 h 15"/>
                  <a:gd name="T24" fmla="*/ 78 w 95"/>
                  <a:gd name="T25" fmla="*/ 3 h 15"/>
                  <a:gd name="T26" fmla="*/ 69 w 95"/>
                  <a:gd name="T27" fmla="*/ 11 h 15"/>
                  <a:gd name="T28" fmla="*/ 66 w 95"/>
                  <a:gd name="T29" fmla="*/ 9 h 15"/>
                  <a:gd name="T30" fmla="*/ 60 w 95"/>
                  <a:gd name="T31" fmla="*/ 14 h 15"/>
                  <a:gd name="T32" fmla="*/ 60 w 95"/>
                  <a:gd name="T3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15">
                    <a:moveTo>
                      <a:pt x="2" y="15"/>
                    </a:moveTo>
                    <a:cubicBezTo>
                      <a:pt x="23" y="15"/>
                      <a:pt x="23" y="15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4" y="11"/>
                      <a:pt x="25" y="9"/>
                      <a:pt x="23" y="9"/>
                    </a:cubicBezTo>
                    <a:cubicBezTo>
                      <a:pt x="21" y="9"/>
                      <a:pt x="19" y="9"/>
                      <a:pt x="19" y="7"/>
                    </a:cubicBezTo>
                    <a:cubicBezTo>
                      <a:pt x="19" y="6"/>
                      <a:pt x="13" y="4"/>
                      <a:pt x="7" y="4"/>
                    </a:cubicBezTo>
                    <a:cubicBezTo>
                      <a:pt x="1" y="5"/>
                      <a:pt x="0" y="6"/>
                      <a:pt x="0" y="8"/>
                    </a:cubicBezTo>
                    <a:cubicBezTo>
                      <a:pt x="0" y="10"/>
                      <a:pt x="0" y="12"/>
                      <a:pt x="2" y="15"/>
                    </a:cubicBezTo>
                    <a:close/>
                    <a:moveTo>
                      <a:pt x="60" y="15"/>
                    </a:moveTo>
                    <a:cubicBezTo>
                      <a:pt x="85" y="15"/>
                      <a:pt x="85" y="15"/>
                      <a:pt x="85" y="15"/>
                    </a:cubicBezTo>
                    <a:cubicBezTo>
                      <a:pt x="87" y="13"/>
                      <a:pt x="88" y="11"/>
                      <a:pt x="90" y="11"/>
                    </a:cubicBezTo>
                    <a:cubicBezTo>
                      <a:pt x="93" y="8"/>
                      <a:pt x="95" y="6"/>
                      <a:pt x="95" y="3"/>
                    </a:cubicBezTo>
                    <a:cubicBezTo>
                      <a:pt x="95" y="0"/>
                      <a:pt x="84" y="2"/>
                      <a:pt x="78" y="3"/>
                    </a:cubicBezTo>
                    <a:cubicBezTo>
                      <a:pt x="72" y="4"/>
                      <a:pt x="69" y="11"/>
                      <a:pt x="69" y="11"/>
                    </a:cubicBezTo>
                    <a:cubicBezTo>
                      <a:pt x="69" y="11"/>
                      <a:pt x="68" y="9"/>
                      <a:pt x="66" y="9"/>
                    </a:cubicBezTo>
                    <a:cubicBezTo>
                      <a:pt x="64" y="10"/>
                      <a:pt x="60" y="11"/>
                      <a:pt x="60" y="14"/>
                    </a:cubicBezTo>
                    <a:lnTo>
                      <a:pt x="60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90" name="îṣľîḋe">
                <a:extLst>
                  <a:ext uri="{FF2B5EF4-FFF2-40B4-BE49-F238E27FC236}">
                    <a16:creationId xmlns:a16="http://schemas.microsoft.com/office/drawing/2014/main" id="{753ED62F-66BD-4E81-653B-775728123B3F}"/>
                  </a:ext>
                </a:extLst>
              </p:cNvPr>
              <p:cNvSpPr/>
              <p:nvPr/>
            </p:nvSpPr>
            <p:spPr bwMode="auto">
              <a:xfrm>
                <a:off x="2086" y="1175"/>
                <a:ext cx="182" cy="31"/>
              </a:xfrm>
              <a:custGeom>
                <a:avLst/>
                <a:gdLst>
                  <a:gd name="T0" fmla="*/ 3 w 95"/>
                  <a:gd name="T1" fmla="*/ 16 h 16"/>
                  <a:gd name="T2" fmla="*/ 23 w 95"/>
                  <a:gd name="T3" fmla="*/ 16 h 16"/>
                  <a:gd name="T4" fmla="*/ 23 w 95"/>
                  <a:gd name="T5" fmla="*/ 15 h 16"/>
                  <a:gd name="T6" fmla="*/ 23 w 95"/>
                  <a:gd name="T7" fmla="*/ 9 h 16"/>
                  <a:gd name="T8" fmla="*/ 19 w 95"/>
                  <a:gd name="T9" fmla="*/ 7 h 16"/>
                  <a:gd name="T10" fmla="*/ 7 w 95"/>
                  <a:gd name="T11" fmla="*/ 4 h 16"/>
                  <a:gd name="T12" fmla="*/ 0 w 95"/>
                  <a:gd name="T13" fmla="*/ 8 h 16"/>
                  <a:gd name="T14" fmla="*/ 3 w 95"/>
                  <a:gd name="T15" fmla="*/ 16 h 16"/>
                  <a:gd name="T16" fmla="*/ 60 w 95"/>
                  <a:gd name="T17" fmla="*/ 16 h 16"/>
                  <a:gd name="T18" fmla="*/ 84 w 95"/>
                  <a:gd name="T19" fmla="*/ 16 h 16"/>
                  <a:gd name="T20" fmla="*/ 90 w 95"/>
                  <a:gd name="T21" fmla="*/ 11 h 16"/>
                  <a:gd name="T22" fmla="*/ 95 w 95"/>
                  <a:gd name="T23" fmla="*/ 3 h 16"/>
                  <a:gd name="T24" fmla="*/ 78 w 95"/>
                  <a:gd name="T25" fmla="*/ 3 h 16"/>
                  <a:gd name="T26" fmla="*/ 69 w 95"/>
                  <a:gd name="T27" fmla="*/ 11 h 16"/>
                  <a:gd name="T28" fmla="*/ 66 w 95"/>
                  <a:gd name="T29" fmla="*/ 9 h 16"/>
                  <a:gd name="T30" fmla="*/ 60 w 95"/>
                  <a:gd name="T31" fmla="*/ 14 h 16"/>
                  <a:gd name="T32" fmla="*/ 60 w 95"/>
                  <a:gd name="T3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16">
                    <a:moveTo>
                      <a:pt x="3" y="16"/>
                    </a:moveTo>
                    <a:cubicBezTo>
                      <a:pt x="23" y="16"/>
                      <a:pt x="23" y="16"/>
                      <a:pt x="23" y="16"/>
                    </a:cubicBezTo>
                    <a:cubicBezTo>
                      <a:pt x="23" y="16"/>
                      <a:pt x="23" y="15"/>
                      <a:pt x="23" y="15"/>
                    </a:cubicBezTo>
                    <a:cubicBezTo>
                      <a:pt x="24" y="11"/>
                      <a:pt x="25" y="9"/>
                      <a:pt x="23" y="9"/>
                    </a:cubicBezTo>
                    <a:cubicBezTo>
                      <a:pt x="21" y="9"/>
                      <a:pt x="19" y="9"/>
                      <a:pt x="19" y="7"/>
                    </a:cubicBezTo>
                    <a:cubicBezTo>
                      <a:pt x="19" y="6"/>
                      <a:pt x="13" y="4"/>
                      <a:pt x="7" y="4"/>
                    </a:cubicBezTo>
                    <a:cubicBezTo>
                      <a:pt x="1" y="5"/>
                      <a:pt x="0" y="6"/>
                      <a:pt x="0" y="8"/>
                    </a:cubicBezTo>
                    <a:cubicBezTo>
                      <a:pt x="0" y="11"/>
                      <a:pt x="1" y="13"/>
                      <a:pt x="3" y="16"/>
                    </a:cubicBezTo>
                    <a:close/>
                    <a:moveTo>
                      <a:pt x="60" y="16"/>
                    </a:moveTo>
                    <a:cubicBezTo>
                      <a:pt x="84" y="16"/>
                      <a:pt x="84" y="16"/>
                      <a:pt x="84" y="16"/>
                    </a:cubicBezTo>
                    <a:cubicBezTo>
                      <a:pt x="86" y="14"/>
                      <a:pt x="88" y="12"/>
                      <a:pt x="90" y="11"/>
                    </a:cubicBezTo>
                    <a:cubicBezTo>
                      <a:pt x="93" y="8"/>
                      <a:pt x="95" y="6"/>
                      <a:pt x="95" y="3"/>
                    </a:cubicBezTo>
                    <a:cubicBezTo>
                      <a:pt x="95" y="0"/>
                      <a:pt x="84" y="2"/>
                      <a:pt x="78" y="3"/>
                    </a:cubicBezTo>
                    <a:cubicBezTo>
                      <a:pt x="72" y="4"/>
                      <a:pt x="69" y="11"/>
                      <a:pt x="69" y="11"/>
                    </a:cubicBezTo>
                    <a:cubicBezTo>
                      <a:pt x="69" y="11"/>
                      <a:pt x="68" y="9"/>
                      <a:pt x="66" y="9"/>
                    </a:cubicBezTo>
                    <a:cubicBezTo>
                      <a:pt x="64" y="10"/>
                      <a:pt x="60" y="11"/>
                      <a:pt x="60" y="14"/>
                    </a:cubicBezTo>
                    <a:cubicBezTo>
                      <a:pt x="60" y="15"/>
                      <a:pt x="60" y="16"/>
                      <a:pt x="6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91" name="íślide">
                <a:extLst>
                  <a:ext uri="{FF2B5EF4-FFF2-40B4-BE49-F238E27FC236}">
                    <a16:creationId xmlns:a16="http://schemas.microsoft.com/office/drawing/2014/main" id="{A0026F37-4696-37FF-5361-50176575AE89}"/>
                  </a:ext>
                </a:extLst>
              </p:cNvPr>
              <p:cNvSpPr/>
              <p:nvPr/>
            </p:nvSpPr>
            <p:spPr bwMode="auto">
              <a:xfrm>
                <a:off x="2086" y="1175"/>
                <a:ext cx="182" cy="32"/>
              </a:xfrm>
              <a:custGeom>
                <a:avLst/>
                <a:gdLst>
                  <a:gd name="T0" fmla="*/ 4 w 95"/>
                  <a:gd name="T1" fmla="*/ 17 h 17"/>
                  <a:gd name="T2" fmla="*/ 23 w 95"/>
                  <a:gd name="T3" fmla="*/ 17 h 17"/>
                  <a:gd name="T4" fmla="*/ 23 w 95"/>
                  <a:gd name="T5" fmla="*/ 15 h 17"/>
                  <a:gd name="T6" fmla="*/ 23 w 95"/>
                  <a:gd name="T7" fmla="*/ 9 h 17"/>
                  <a:gd name="T8" fmla="*/ 19 w 95"/>
                  <a:gd name="T9" fmla="*/ 7 h 17"/>
                  <a:gd name="T10" fmla="*/ 7 w 95"/>
                  <a:gd name="T11" fmla="*/ 4 h 17"/>
                  <a:gd name="T12" fmla="*/ 0 w 95"/>
                  <a:gd name="T13" fmla="*/ 8 h 17"/>
                  <a:gd name="T14" fmla="*/ 4 w 95"/>
                  <a:gd name="T15" fmla="*/ 17 h 17"/>
                  <a:gd name="T16" fmla="*/ 4 w 95"/>
                  <a:gd name="T17" fmla="*/ 17 h 17"/>
                  <a:gd name="T18" fmla="*/ 60 w 95"/>
                  <a:gd name="T19" fmla="*/ 17 h 17"/>
                  <a:gd name="T20" fmla="*/ 84 w 95"/>
                  <a:gd name="T21" fmla="*/ 17 h 17"/>
                  <a:gd name="T22" fmla="*/ 90 w 95"/>
                  <a:gd name="T23" fmla="*/ 11 h 17"/>
                  <a:gd name="T24" fmla="*/ 95 w 95"/>
                  <a:gd name="T25" fmla="*/ 3 h 17"/>
                  <a:gd name="T26" fmla="*/ 78 w 95"/>
                  <a:gd name="T27" fmla="*/ 3 h 17"/>
                  <a:gd name="T28" fmla="*/ 69 w 95"/>
                  <a:gd name="T29" fmla="*/ 11 h 17"/>
                  <a:gd name="T30" fmla="*/ 66 w 95"/>
                  <a:gd name="T31" fmla="*/ 9 h 17"/>
                  <a:gd name="T32" fmla="*/ 60 w 95"/>
                  <a:gd name="T33" fmla="*/ 14 h 17"/>
                  <a:gd name="T34" fmla="*/ 60 w 95"/>
                  <a:gd name="T3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5" h="17">
                    <a:moveTo>
                      <a:pt x="4" y="17"/>
                    </a:move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6"/>
                      <a:pt x="23" y="15"/>
                    </a:cubicBezTo>
                    <a:cubicBezTo>
                      <a:pt x="24" y="11"/>
                      <a:pt x="25" y="9"/>
                      <a:pt x="23" y="9"/>
                    </a:cubicBezTo>
                    <a:cubicBezTo>
                      <a:pt x="21" y="9"/>
                      <a:pt x="19" y="9"/>
                      <a:pt x="19" y="7"/>
                    </a:cubicBezTo>
                    <a:cubicBezTo>
                      <a:pt x="19" y="6"/>
                      <a:pt x="13" y="4"/>
                      <a:pt x="7" y="4"/>
                    </a:cubicBezTo>
                    <a:cubicBezTo>
                      <a:pt x="1" y="5"/>
                      <a:pt x="0" y="6"/>
                      <a:pt x="0" y="8"/>
                    </a:cubicBezTo>
                    <a:cubicBezTo>
                      <a:pt x="0" y="11"/>
                      <a:pt x="1" y="14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lose/>
                    <a:moveTo>
                      <a:pt x="60" y="17"/>
                    </a:moveTo>
                    <a:cubicBezTo>
                      <a:pt x="84" y="17"/>
                      <a:pt x="84" y="17"/>
                      <a:pt x="84" y="17"/>
                    </a:cubicBezTo>
                    <a:cubicBezTo>
                      <a:pt x="85" y="15"/>
                      <a:pt x="87" y="12"/>
                      <a:pt x="90" y="11"/>
                    </a:cubicBezTo>
                    <a:cubicBezTo>
                      <a:pt x="93" y="8"/>
                      <a:pt x="95" y="6"/>
                      <a:pt x="95" y="3"/>
                    </a:cubicBezTo>
                    <a:cubicBezTo>
                      <a:pt x="95" y="0"/>
                      <a:pt x="84" y="2"/>
                      <a:pt x="78" y="3"/>
                    </a:cubicBezTo>
                    <a:cubicBezTo>
                      <a:pt x="72" y="4"/>
                      <a:pt x="69" y="11"/>
                      <a:pt x="69" y="11"/>
                    </a:cubicBezTo>
                    <a:cubicBezTo>
                      <a:pt x="69" y="11"/>
                      <a:pt x="68" y="9"/>
                      <a:pt x="66" y="9"/>
                    </a:cubicBezTo>
                    <a:cubicBezTo>
                      <a:pt x="64" y="10"/>
                      <a:pt x="60" y="11"/>
                      <a:pt x="60" y="14"/>
                    </a:cubicBezTo>
                    <a:cubicBezTo>
                      <a:pt x="60" y="16"/>
                      <a:pt x="60" y="17"/>
                      <a:pt x="60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92" name="îṣľïḍé">
                <a:extLst>
                  <a:ext uri="{FF2B5EF4-FFF2-40B4-BE49-F238E27FC236}">
                    <a16:creationId xmlns:a16="http://schemas.microsoft.com/office/drawing/2014/main" id="{E6B30B34-B71E-05E4-75AD-2D0C39337F1B}"/>
                  </a:ext>
                </a:extLst>
              </p:cNvPr>
              <p:cNvSpPr/>
              <p:nvPr/>
            </p:nvSpPr>
            <p:spPr bwMode="auto">
              <a:xfrm>
                <a:off x="2086" y="1175"/>
                <a:ext cx="182" cy="36"/>
              </a:xfrm>
              <a:custGeom>
                <a:avLst/>
                <a:gdLst>
                  <a:gd name="T0" fmla="*/ 5 w 95"/>
                  <a:gd name="T1" fmla="*/ 19 h 19"/>
                  <a:gd name="T2" fmla="*/ 22 w 95"/>
                  <a:gd name="T3" fmla="*/ 19 h 19"/>
                  <a:gd name="T4" fmla="*/ 23 w 95"/>
                  <a:gd name="T5" fmla="*/ 15 h 19"/>
                  <a:gd name="T6" fmla="*/ 23 w 95"/>
                  <a:gd name="T7" fmla="*/ 9 h 19"/>
                  <a:gd name="T8" fmla="*/ 19 w 95"/>
                  <a:gd name="T9" fmla="*/ 7 h 19"/>
                  <a:gd name="T10" fmla="*/ 7 w 95"/>
                  <a:gd name="T11" fmla="*/ 4 h 19"/>
                  <a:gd name="T12" fmla="*/ 0 w 95"/>
                  <a:gd name="T13" fmla="*/ 8 h 19"/>
                  <a:gd name="T14" fmla="*/ 4 w 95"/>
                  <a:gd name="T15" fmla="*/ 17 h 19"/>
                  <a:gd name="T16" fmla="*/ 5 w 95"/>
                  <a:gd name="T17" fmla="*/ 19 h 19"/>
                  <a:gd name="T18" fmla="*/ 60 w 95"/>
                  <a:gd name="T19" fmla="*/ 19 h 19"/>
                  <a:gd name="T20" fmla="*/ 83 w 95"/>
                  <a:gd name="T21" fmla="*/ 19 h 19"/>
                  <a:gd name="T22" fmla="*/ 90 w 95"/>
                  <a:gd name="T23" fmla="*/ 11 h 19"/>
                  <a:gd name="T24" fmla="*/ 95 w 95"/>
                  <a:gd name="T25" fmla="*/ 3 h 19"/>
                  <a:gd name="T26" fmla="*/ 78 w 95"/>
                  <a:gd name="T27" fmla="*/ 3 h 19"/>
                  <a:gd name="T28" fmla="*/ 69 w 95"/>
                  <a:gd name="T29" fmla="*/ 11 h 19"/>
                  <a:gd name="T30" fmla="*/ 66 w 95"/>
                  <a:gd name="T31" fmla="*/ 9 h 19"/>
                  <a:gd name="T32" fmla="*/ 60 w 95"/>
                  <a:gd name="T33" fmla="*/ 14 h 19"/>
                  <a:gd name="T34" fmla="*/ 60 w 95"/>
                  <a:gd name="T35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5" h="19">
                    <a:moveTo>
                      <a:pt x="5" y="19"/>
                    </a:moveTo>
                    <a:cubicBezTo>
                      <a:pt x="22" y="19"/>
                      <a:pt x="22" y="19"/>
                      <a:pt x="22" y="19"/>
                    </a:cubicBezTo>
                    <a:cubicBezTo>
                      <a:pt x="23" y="17"/>
                      <a:pt x="23" y="16"/>
                      <a:pt x="23" y="15"/>
                    </a:cubicBezTo>
                    <a:cubicBezTo>
                      <a:pt x="24" y="11"/>
                      <a:pt x="25" y="9"/>
                      <a:pt x="23" y="9"/>
                    </a:cubicBezTo>
                    <a:cubicBezTo>
                      <a:pt x="21" y="9"/>
                      <a:pt x="19" y="9"/>
                      <a:pt x="19" y="7"/>
                    </a:cubicBezTo>
                    <a:cubicBezTo>
                      <a:pt x="19" y="6"/>
                      <a:pt x="13" y="4"/>
                      <a:pt x="7" y="4"/>
                    </a:cubicBezTo>
                    <a:cubicBezTo>
                      <a:pt x="1" y="5"/>
                      <a:pt x="0" y="6"/>
                      <a:pt x="0" y="8"/>
                    </a:cubicBezTo>
                    <a:cubicBezTo>
                      <a:pt x="0" y="11"/>
                      <a:pt x="1" y="14"/>
                      <a:pt x="4" y="17"/>
                    </a:cubicBezTo>
                    <a:cubicBezTo>
                      <a:pt x="4" y="18"/>
                      <a:pt x="5" y="18"/>
                      <a:pt x="5" y="19"/>
                    </a:cubicBezTo>
                    <a:close/>
                    <a:moveTo>
                      <a:pt x="60" y="19"/>
                    </a:moveTo>
                    <a:cubicBezTo>
                      <a:pt x="83" y="19"/>
                      <a:pt x="83" y="19"/>
                      <a:pt x="83" y="19"/>
                    </a:cubicBezTo>
                    <a:cubicBezTo>
                      <a:pt x="84" y="16"/>
                      <a:pt x="87" y="12"/>
                      <a:pt x="90" y="11"/>
                    </a:cubicBezTo>
                    <a:cubicBezTo>
                      <a:pt x="93" y="8"/>
                      <a:pt x="95" y="6"/>
                      <a:pt x="95" y="3"/>
                    </a:cubicBezTo>
                    <a:cubicBezTo>
                      <a:pt x="95" y="0"/>
                      <a:pt x="84" y="2"/>
                      <a:pt x="78" y="3"/>
                    </a:cubicBezTo>
                    <a:cubicBezTo>
                      <a:pt x="72" y="4"/>
                      <a:pt x="69" y="11"/>
                      <a:pt x="69" y="11"/>
                    </a:cubicBezTo>
                    <a:cubicBezTo>
                      <a:pt x="69" y="11"/>
                      <a:pt x="68" y="9"/>
                      <a:pt x="66" y="9"/>
                    </a:cubicBezTo>
                    <a:cubicBezTo>
                      <a:pt x="64" y="10"/>
                      <a:pt x="60" y="11"/>
                      <a:pt x="60" y="14"/>
                    </a:cubicBezTo>
                    <a:cubicBezTo>
                      <a:pt x="60" y="17"/>
                      <a:pt x="60" y="18"/>
                      <a:pt x="60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93" name="ïšḷîdè">
                <a:extLst>
                  <a:ext uri="{FF2B5EF4-FFF2-40B4-BE49-F238E27FC236}">
                    <a16:creationId xmlns:a16="http://schemas.microsoft.com/office/drawing/2014/main" id="{E8E7F3B0-553D-3C0C-85CD-6EC7A65B6C37}"/>
                  </a:ext>
                </a:extLst>
              </p:cNvPr>
              <p:cNvSpPr/>
              <p:nvPr/>
            </p:nvSpPr>
            <p:spPr bwMode="auto">
              <a:xfrm>
                <a:off x="2086" y="1179"/>
                <a:ext cx="182" cy="34"/>
              </a:xfrm>
              <a:custGeom>
                <a:avLst/>
                <a:gdLst>
                  <a:gd name="T0" fmla="*/ 93 w 95"/>
                  <a:gd name="T1" fmla="*/ 0 h 18"/>
                  <a:gd name="T2" fmla="*/ 88 w 95"/>
                  <a:gd name="T3" fmla="*/ 0 h 18"/>
                  <a:gd name="T4" fmla="*/ 78 w 95"/>
                  <a:gd name="T5" fmla="*/ 1 h 18"/>
                  <a:gd name="T6" fmla="*/ 69 w 95"/>
                  <a:gd name="T7" fmla="*/ 9 h 18"/>
                  <a:gd name="T8" fmla="*/ 66 w 95"/>
                  <a:gd name="T9" fmla="*/ 7 h 18"/>
                  <a:gd name="T10" fmla="*/ 60 w 95"/>
                  <a:gd name="T11" fmla="*/ 12 h 18"/>
                  <a:gd name="T12" fmla="*/ 59 w 95"/>
                  <a:gd name="T13" fmla="*/ 17 h 18"/>
                  <a:gd name="T14" fmla="*/ 58 w 95"/>
                  <a:gd name="T15" fmla="*/ 18 h 18"/>
                  <a:gd name="T16" fmla="*/ 82 w 95"/>
                  <a:gd name="T17" fmla="*/ 18 h 18"/>
                  <a:gd name="T18" fmla="*/ 90 w 95"/>
                  <a:gd name="T19" fmla="*/ 9 h 18"/>
                  <a:gd name="T20" fmla="*/ 95 w 95"/>
                  <a:gd name="T21" fmla="*/ 1 h 18"/>
                  <a:gd name="T22" fmla="*/ 93 w 95"/>
                  <a:gd name="T23" fmla="*/ 0 h 18"/>
                  <a:gd name="T24" fmla="*/ 6 w 95"/>
                  <a:gd name="T25" fmla="*/ 18 h 18"/>
                  <a:gd name="T26" fmla="*/ 22 w 95"/>
                  <a:gd name="T27" fmla="*/ 18 h 18"/>
                  <a:gd name="T28" fmla="*/ 23 w 95"/>
                  <a:gd name="T29" fmla="*/ 13 h 18"/>
                  <a:gd name="T30" fmla="*/ 23 w 95"/>
                  <a:gd name="T31" fmla="*/ 7 h 18"/>
                  <a:gd name="T32" fmla="*/ 19 w 95"/>
                  <a:gd name="T33" fmla="*/ 5 h 18"/>
                  <a:gd name="T34" fmla="*/ 7 w 95"/>
                  <a:gd name="T35" fmla="*/ 2 h 18"/>
                  <a:gd name="T36" fmla="*/ 0 w 95"/>
                  <a:gd name="T37" fmla="*/ 6 h 18"/>
                  <a:gd name="T38" fmla="*/ 4 w 95"/>
                  <a:gd name="T39" fmla="*/ 15 h 18"/>
                  <a:gd name="T40" fmla="*/ 6 w 95"/>
                  <a:gd name="T4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5" h="18">
                    <a:moveTo>
                      <a:pt x="93" y="0"/>
                    </a:moveTo>
                    <a:cubicBezTo>
                      <a:pt x="88" y="0"/>
                      <a:pt x="88" y="0"/>
                      <a:pt x="88" y="0"/>
                    </a:cubicBezTo>
                    <a:cubicBezTo>
                      <a:pt x="84" y="0"/>
                      <a:pt x="80" y="1"/>
                      <a:pt x="78" y="1"/>
                    </a:cubicBezTo>
                    <a:cubicBezTo>
                      <a:pt x="72" y="2"/>
                      <a:pt x="69" y="9"/>
                      <a:pt x="69" y="9"/>
                    </a:cubicBezTo>
                    <a:cubicBezTo>
                      <a:pt x="69" y="9"/>
                      <a:pt x="68" y="7"/>
                      <a:pt x="66" y="7"/>
                    </a:cubicBezTo>
                    <a:cubicBezTo>
                      <a:pt x="64" y="8"/>
                      <a:pt x="60" y="9"/>
                      <a:pt x="60" y="12"/>
                    </a:cubicBezTo>
                    <a:cubicBezTo>
                      <a:pt x="60" y="16"/>
                      <a:pt x="60" y="17"/>
                      <a:pt x="59" y="17"/>
                    </a:cubicBezTo>
                    <a:cubicBezTo>
                      <a:pt x="58" y="17"/>
                      <a:pt x="58" y="17"/>
                      <a:pt x="58" y="18"/>
                    </a:cubicBezTo>
                    <a:cubicBezTo>
                      <a:pt x="82" y="18"/>
                      <a:pt x="82" y="18"/>
                      <a:pt x="82" y="18"/>
                    </a:cubicBezTo>
                    <a:cubicBezTo>
                      <a:pt x="83" y="16"/>
                      <a:pt x="86" y="11"/>
                      <a:pt x="90" y="9"/>
                    </a:cubicBezTo>
                    <a:cubicBezTo>
                      <a:pt x="93" y="6"/>
                      <a:pt x="95" y="4"/>
                      <a:pt x="95" y="1"/>
                    </a:cubicBezTo>
                    <a:cubicBezTo>
                      <a:pt x="95" y="0"/>
                      <a:pt x="94" y="0"/>
                      <a:pt x="93" y="0"/>
                    </a:cubicBezTo>
                    <a:close/>
                    <a:moveTo>
                      <a:pt x="6" y="18"/>
                    </a:move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6"/>
                      <a:pt x="23" y="15"/>
                      <a:pt x="23" y="13"/>
                    </a:cubicBezTo>
                    <a:cubicBezTo>
                      <a:pt x="24" y="9"/>
                      <a:pt x="25" y="7"/>
                      <a:pt x="23" y="7"/>
                    </a:cubicBezTo>
                    <a:cubicBezTo>
                      <a:pt x="21" y="7"/>
                      <a:pt x="19" y="7"/>
                      <a:pt x="19" y="5"/>
                    </a:cubicBezTo>
                    <a:cubicBezTo>
                      <a:pt x="19" y="4"/>
                      <a:pt x="13" y="2"/>
                      <a:pt x="7" y="2"/>
                    </a:cubicBezTo>
                    <a:cubicBezTo>
                      <a:pt x="1" y="3"/>
                      <a:pt x="0" y="4"/>
                      <a:pt x="0" y="6"/>
                    </a:cubicBezTo>
                    <a:cubicBezTo>
                      <a:pt x="0" y="9"/>
                      <a:pt x="1" y="12"/>
                      <a:pt x="4" y="15"/>
                    </a:cubicBezTo>
                    <a:cubicBezTo>
                      <a:pt x="5" y="16"/>
                      <a:pt x="6" y="17"/>
                      <a:pt x="6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94" name="íśḷïḋè">
                <a:extLst>
                  <a:ext uri="{FF2B5EF4-FFF2-40B4-BE49-F238E27FC236}">
                    <a16:creationId xmlns:a16="http://schemas.microsoft.com/office/drawing/2014/main" id="{415F52DC-8C2D-93AA-1B2E-70F3B4D02E7A}"/>
                  </a:ext>
                </a:extLst>
              </p:cNvPr>
              <p:cNvSpPr/>
              <p:nvPr/>
            </p:nvSpPr>
            <p:spPr bwMode="auto">
              <a:xfrm>
                <a:off x="2086" y="1181"/>
                <a:ext cx="182" cy="34"/>
              </a:xfrm>
              <a:custGeom>
                <a:avLst/>
                <a:gdLst>
                  <a:gd name="T0" fmla="*/ 95 w 95"/>
                  <a:gd name="T1" fmla="*/ 0 h 18"/>
                  <a:gd name="T2" fmla="*/ 78 w 95"/>
                  <a:gd name="T3" fmla="*/ 0 h 18"/>
                  <a:gd name="T4" fmla="*/ 78 w 95"/>
                  <a:gd name="T5" fmla="*/ 0 h 18"/>
                  <a:gd name="T6" fmla="*/ 69 w 95"/>
                  <a:gd name="T7" fmla="*/ 8 h 18"/>
                  <a:gd name="T8" fmla="*/ 66 w 95"/>
                  <a:gd name="T9" fmla="*/ 6 h 18"/>
                  <a:gd name="T10" fmla="*/ 60 w 95"/>
                  <a:gd name="T11" fmla="*/ 11 h 18"/>
                  <a:gd name="T12" fmla="*/ 59 w 95"/>
                  <a:gd name="T13" fmla="*/ 16 h 18"/>
                  <a:gd name="T14" fmla="*/ 57 w 95"/>
                  <a:gd name="T15" fmla="*/ 18 h 18"/>
                  <a:gd name="T16" fmla="*/ 81 w 95"/>
                  <a:gd name="T17" fmla="*/ 18 h 18"/>
                  <a:gd name="T18" fmla="*/ 81 w 95"/>
                  <a:gd name="T19" fmla="*/ 17 h 18"/>
                  <a:gd name="T20" fmla="*/ 90 w 95"/>
                  <a:gd name="T21" fmla="*/ 8 h 18"/>
                  <a:gd name="T22" fmla="*/ 95 w 95"/>
                  <a:gd name="T23" fmla="*/ 0 h 18"/>
                  <a:gd name="T24" fmla="*/ 7 w 95"/>
                  <a:gd name="T25" fmla="*/ 18 h 18"/>
                  <a:gd name="T26" fmla="*/ 21 w 95"/>
                  <a:gd name="T27" fmla="*/ 18 h 18"/>
                  <a:gd name="T28" fmla="*/ 23 w 95"/>
                  <a:gd name="T29" fmla="*/ 12 h 18"/>
                  <a:gd name="T30" fmla="*/ 23 w 95"/>
                  <a:gd name="T31" fmla="*/ 6 h 18"/>
                  <a:gd name="T32" fmla="*/ 19 w 95"/>
                  <a:gd name="T33" fmla="*/ 4 h 18"/>
                  <a:gd name="T34" fmla="*/ 7 w 95"/>
                  <a:gd name="T35" fmla="*/ 1 h 18"/>
                  <a:gd name="T36" fmla="*/ 0 w 95"/>
                  <a:gd name="T37" fmla="*/ 5 h 18"/>
                  <a:gd name="T38" fmla="*/ 4 w 95"/>
                  <a:gd name="T39" fmla="*/ 14 h 18"/>
                  <a:gd name="T40" fmla="*/ 7 w 95"/>
                  <a:gd name="T4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5" h="18">
                    <a:moveTo>
                      <a:pt x="95" y="0"/>
                    </a:moveTo>
                    <a:cubicBezTo>
                      <a:pt x="78" y="0"/>
                      <a:pt x="78" y="0"/>
                      <a:pt x="78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72" y="1"/>
                      <a:pt x="69" y="8"/>
                      <a:pt x="69" y="8"/>
                    </a:cubicBezTo>
                    <a:cubicBezTo>
                      <a:pt x="69" y="8"/>
                      <a:pt x="68" y="6"/>
                      <a:pt x="66" y="6"/>
                    </a:cubicBezTo>
                    <a:cubicBezTo>
                      <a:pt x="64" y="7"/>
                      <a:pt x="60" y="8"/>
                      <a:pt x="60" y="11"/>
                    </a:cubicBezTo>
                    <a:cubicBezTo>
                      <a:pt x="60" y="15"/>
                      <a:pt x="60" y="16"/>
                      <a:pt x="59" y="16"/>
                    </a:cubicBezTo>
                    <a:cubicBezTo>
                      <a:pt x="58" y="16"/>
                      <a:pt x="58" y="17"/>
                      <a:pt x="57" y="18"/>
                    </a:cubicBezTo>
                    <a:cubicBezTo>
                      <a:pt x="81" y="18"/>
                      <a:pt x="81" y="18"/>
                      <a:pt x="81" y="18"/>
                    </a:cubicBezTo>
                    <a:cubicBezTo>
                      <a:pt x="81" y="18"/>
                      <a:pt x="81" y="18"/>
                      <a:pt x="81" y="17"/>
                    </a:cubicBezTo>
                    <a:cubicBezTo>
                      <a:pt x="83" y="16"/>
                      <a:pt x="86" y="10"/>
                      <a:pt x="90" y="8"/>
                    </a:cubicBezTo>
                    <a:cubicBezTo>
                      <a:pt x="93" y="5"/>
                      <a:pt x="95" y="3"/>
                      <a:pt x="95" y="0"/>
                    </a:cubicBezTo>
                    <a:close/>
                    <a:moveTo>
                      <a:pt x="7" y="18"/>
                    </a:moveTo>
                    <a:cubicBezTo>
                      <a:pt x="21" y="18"/>
                      <a:pt x="21" y="18"/>
                      <a:pt x="21" y="18"/>
                    </a:cubicBezTo>
                    <a:cubicBezTo>
                      <a:pt x="22" y="17"/>
                      <a:pt x="23" y="14"/>
                      <a:pt x="23" y="12"/>
                    </a:cubicBezTo>
                    <a:cubicBezTo>
                      <a:pt x="24" y="8"/>
                      <a:pt x="25" y="6"/>
                      <a:pt x="23" y="6"/>
                    </a:cubicBezTo>
                    <a:cubicBezTo>
                      <a:pt x="21" y="6"/>
                      <a:pt x="19" y="6"/>
                      <a:pt x="19" y="4"/>
                    </a:cubicBezTo>
                    <a:cubicBezTo>
                      <a:pt x="19" y="3"/>
                      <a:pt x="13" y="1"/>
                      <a:pt x="7" y="1"/>
                    </a:cubicBezTo>
                    <a:cubicBezTo>
                      <a:pt x="1" y="2"/>
                      <a:pt x="0" y="3"/>
                      <a:pt x="0" y="5"/>
                    </a:cubicBezTo>
                    <a:cubicBezTo>
                      <a:pt x="0" y="8"/>
                      <a:pt x="1" y="11"/>
                      <a:pt x="4" y="14"/>
                    </a:cubicBezTo>
                    <a:cubicBezTo>
                      <a:pt x="5" y="16"/>
                      <a:pt x="6" y="17"/>
                      <a:pt x="7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95" name="îśļídê">
                <a:extLst>
                  <a:ext uri="{FF2B5EF4-FFF2-40B4-BE49-F238E27FC236}">
                    <a16:creationId xmlns:a16="http://schemas.microsoft.com/office/drawing/2014/main" id="{1C68F4D3-9F05-1B0A-7576-CEE890F772EC}"/>
                  </a:ext>
                </a:extLst>
              </p:cNvPr>
              <p:cNvSpPr/>
              <p:nvPr/>
            </p:nvSpPr>
            <p:spPr bwMode="auto">
              <a:xfrm>
                <a:off x="2086" y="1183"/>
                <a:ext cx="182" cy="36"/>
              </a:xfrm>
              <a:custGeom>
                <a:avLst/>
                <a:gdLst>
                  <a:gd name="T0" fmla="*/ 95 w 95"/>
                  <a:gd name="T1" fmla="*/ 0 h 19"/>
                  <a:gd name="T2" fmla="*/ 74 w 95"/>
                  <a:gd name="T3" fmla="*/ 0 h 19"/>
                  <a:gd name="T4" fmla="*/ 69 w 95"/>
                  <a:gd name="T5" fmla="*/ 7 h 19"/>
                  <a:gd name="T6" fmla="*/ 66 w 95"/>
                  <a:gd name="T7" fmla="*/ 5 h 19"/>
                  <a:gd name="T8" fmla="*/ 60 w 95"/>
                  <a:gd name="T9" fmla="*/ 10 h 19"/>
                  <a:gd name="T10" fmla="*/ 59 w 95"/>
                  <a:gd name="T11" fmla="*/ 15 h 19"/>
                  <a:gd name="T12" fmla="*/ 57 w 95"/>
                  <a:gd name="T13" fmla="*/ 19 h 19"/>
                  <a:gd name="T14" fmla="*/ 81 w 95"/>
                  <a:gd name="T15" fmla="*/ 19 h 19"/>
                  <a:gd name="T16" fmla="*/ 81 w 95"/>
                  <a:gd name="T17" fmla="*/ 16 h 19"/>
                  <a:gd name="T18" fmla="*/ 90 w 95"/>
                  <a:gd name="T19" fmla="*/ 7 h 19"/>
                  <a:gd name="T20" fmla="*/ 95 w 95"/>
                  <a:gd name="T21" fmla="*/ 0 h 19"/>
                  <a:gd name="T22" fmla="*/ 7 w 95"/>
                  <a:gd name="T23" fmla="*/ 19 h 19"/>
                  <a:gd name="T24" fmla="*/ 21 w 95"/>
                  <a:gd name="T25" fmla="*/ 19 h 19"/>
                  <a:gd name="T26" fmla="*/ 23 w 95"/>
                  <a:gd name="T27" fmla="*/ 11 h 19"/>
                  <a:gd name="T28" fmla="*/ 23 w 95"/>
                  <a:gd name="T29" fmla="*/ 5 h 19"/>
                  <a:gd name="T30" fmla="*/ 19 w 95"/>
                  <a:gd name="T31" fmla="*/ 3 h 19"/>
                  <a:gd name="T32" fmla="*/ 7 w 95"/>
                  <a:gd name="T33" fmla="*/ 0 h 19"/>
                  <a:gd name="T34" fmla="*/ 0 w 95"/>
                  <a:gd name="T35" fmla="*/ 4 h 19"/>
                  <a:gd name="T36" fmla="*/ 4 w 95"/>
                  <a:gd name="T37" fmla="*/ 13 h 19"/>
                  <a:gd name="T38" fmla="*/ 7 w 95"/>
                  <a:gd name="T3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5" h="19">
                    <a:moveTo>
                      <a:pt x="95" y="0"/>
                    </a:moveTo>
                    <a:cubicBezTo>
                      <a:pt x="74" y="0"/>
                      <a:pt x="74" y="0"/>
                      <a:pt x="74" y="0"/>
                    </a:cubicBezTo>
                    <a:cubicBezTo>
                      <a:pt x="71" y="2"/>
                      <a:pt x="69" y="7"/>
                      <a:pt x="69" y="7"/>
                    </a:cubicBezTo>
                    <a:cubicBezTo>
                      <a:pt x="69" y="7"/>
                      <a:pt x="68" y="5"/>
                      <a:pt x="66" y="5"/>
                    </a:cubicBezTo>
                    <a:cubicBezTo>
                      <a:pt x="64" y="6"/>
                      <a:pt x="60" y="7"/>
                      <a:pt x="60" y="10"/>
                    </a:cubicBezTo>
                    <a:cubicBezTo>
                      <a:pt x="60" y="14"/>
                      <a:pt x="60" y="15"/>
                      <a:pt x="59" y="15"/>
                    </a:cubicBezTo>
                    <a:cubicBezTo>
                      <a:pt x="58" y="15"/>
                      <a:pt x="57" y="17"/>
                      <a:pt x="57" y="19"/>
                    </a:cubicBezTo>
                    <a:cubicBezTo>
                      <a:pt x="81" y="19"/>
                      <a:pt x="81" y="19"/>
                      <a:pt x="81" y="19"/>
                    </a:cubicBezTo>
                    <a:cubicBezTo>
                      <a:pt x="81" y="18"/>
                      <a:pt x="80" y="17"/>
                      <a:pt x="81" y="16"/>
                    </a:cubicBezTo>
                    <a:cubicBezTo>
                      <a:pt x="83" y="15"/>
                      <a:pt x="86" y="9"/>
                      <a:pt x="90" y="7"/>
                    </a:cubicBezTo>
                    <a:cubicBezTo>
                      <a:pt x="93" y="5"/>
                      <a:pt x="94" y="3"/>
                      <a:pt x="95" y="0"/>
                    </a:cubicBezTo>
                    <a:close/>
                    <a:moveTo>
                      <a:pt x="7" y="19"/>
                    </a:move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8"/>
                      <a:pt x="23" y="14"/>
                      <a:pt x="23" y="11"/>
                    </a:cubicBezTo>
                    <a:cubicBezTo>
                      <a:pt x="24" y="7"/>
                      <a:pt x="25" y="5"/>
                      <a:pt x="23" y="5"/>
                    </a:cubicBezTo>
                    <a:cubicBezTo>
                      <a:pt x="21" y="5"/>
                      <a:pt x="19" y="5"/>
                      <a:pt x="19" y="3"/>
                    </a:cubicBezTo>
                    <a:cubicBezTo>
                      <a:pt x="19" y="2"/>
                      <a:pt x="13" y="0"/>
                      <a:pt x="7" y="0"/>
                    </a:cubicBezTo>
                    <a:cubicBezTo>
                      <a:pt x="1" y="1"/>
                      <a:pt x="0" y="2"/>
                      <a:pt x="0" y="4"/>
                    </a:cubicBezTo>
                    <a:cubicBezTo>
                      <a:pt x="0" y="7"/>
                      <a:pt x="1" y="10"/>
                      <a:pt x="4" y="13"/>
                    </a:cubicBezTo>
                    <a:cubicBezTo>
                      <a:pt x="6" y="15"/>
                      <a:pt x="7" y="17"/>
                      <a:pt x="7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96" name="îŝľïdé">
                <a:extLst>
                  <a:ext uri="{FF2B5EF4-FFF2-40B4-BE49-F238E27FC236}">
                    <a16:creationId xmlns:a16="http://schemas.microsoft.com/office/drawing/2014/main" id="{EC0DB635-8787-A770-0BE4-4628399C6CEA}"/>
                  </a:ext>
                </a:extLst>
              </p:cNvPr>
              <p:cNvSpPr/>
              <p:nvPr/>
            </p:nvSpPr>
            <p:spPr bwMode="auto">
              <a:xfrm>
                <a:off x="2086" y="1186"/>
                <a:ext cx="180" cy="35"/>
              </a:xfrm>
              <a:custGeom>
                <a:avLst/>
                <a:gdLst>
                  <a:gd name="T0" fmla="*/ 94 w 94"/>
                  <a:gd name="T1" fmla="*/ 0 h 18"/>
                  <a:gd name="T2" fmla="*/ 73 w 94"/>
                  <a:gd name="T3" fmla="*/ 0 h 18"/>
                  <a:gd name="T4" fmla="*/ 69 w 94"/>
                  <a:gd name="T5" fmla="*/ 5 h 18"/>
                  <a:gd name="T6" fmla="*/ 66 w 94"/>
                  <a:gd name="T7" fmla="*/ 3 h 18"/>
                  <a:gd name="T8" fmla="*/ 60 w 94"/>
                  <a:gd name="T9" fmla="*/ 8 h 18"/>
                  <a:gd name="T10" fmla="*/ 59 w 94"/>
                  <a:gd name="T11" fmla="*/ 13 h 18"/>
                  <a:gd name="T12" fmla="*/ 57 w 94"/>
                  <a:gd name="T13" fmla="*/ 18 h 18"/>
                  <a:gd name="T14" fmla="*/ 81 w 94"/>
                  <a:gd name="T15" fmla="*/ 18 h 18"/>
                  <a:gd name="T16" fmla="*/ 81 w 94"/>
                  <a:gd name="T17" fmla="*/ 14 h 18"/>
                  <a:gd name="T18" fmla="*/ 90 w 94"/>
                  <a:gd name="T19" fmla="*/ 5 h 18"/>
                  <a:gd name="T20" fmla="*/ 94 w 94"/>
                  <a:gd name="T21" fmla="*/ 0 h 18"/>
                  <a:gd name="T22" fmla="*/ 16 w 94"/>
                  <a:gd name="T23" fmla="*/ 0 h 18"/>
                  <a:gd name="T24" fmla="*/ 1 w 94"/>
                  <a:gd name="T25" fmla="*/ 0 h 18"/>
                  <a:gd name="T26" fmla="*/ 0 w 94"/>
                  <a:gd name="T27" fmla="*/ 2 h 18"/>
                  <a:gd name="T28" fmla="*/ 4 w 94"/>
                  <a:gd name="T29" fmla="*/ 11 h 18"/>
                  <a:gd name="T30" fmla="*/ 7 w 94"/>
                  <a:gd name="T31" fmla="*/ 18 h 18"/>
                  <a:gd name="T32" fmla="*/ 24 w 94"/>
                  <a:gd name="T33" fmla="*/ 18 h 18"/>
                  <a:gd name="T34" fmla="*/ 22 w 94"/>
                  <a:gd name="T35" fmla="*/ 17 h 18"/>
                  <a:gd name="T36" fmla="*/ 23 w 94"/>
                  <a:gd name="T37" fmla="*/ 9 h 18"/>
                  <a:gd name="T38" fmla="*/ 23 w 94"/>
                  <a:gd name="T39" fmla="*/ 3 h 18"/>
                  <a:gd name="T40" fmla="*/ 19 w 94"/>
                  <a:gd name="T41" fmla="*/ 1 h 18"/>
                  <a:gd name="T42" fmla="*/ 16 w 94"/>
                  <a:gd name="T4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4" h="18">
                    <a:moveTo>
                      <a:pt x="94" y="0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70" y="2"/>
                      <a:pt x="69" y="5"/>
                      <a:pt x="69" y="5"/>
                    </a:cubicBezTo>
                    <a:cubicBezTo>
                      <a:pt x="69" y="5"/>
                      <a:pt x="68" y="3"/>
                      <a:pt x="66" y="3"/>
                    </a:cubicBezTo>
                    <a:cubicBezTo>
                      <a:pt x="64" y="4"/>
                      <a:pt x="60" y="5"/>
                      <a:pt x="60" y="8"/>
                    </a:cubicBezTo>
                    <a:cubicBezTo>
                      <a:pt x="60" y="12"/>
                      <a:pt x="60" y="13"/>
                      <a:pt x="59" y="13"/>
                    </a:cubicBezTo>
                    <a:cubicBezTo>
                      <a:pt x="58" y="13"/>
                      <a:pt x="57" y="15"/>
                      <a:pt x="57" y="18"/>
                    </a:cubicBezTo>
                    <a:cubicBezTo>
                      <a:pt x="81" y="18"/>
                      <a:pt x="81" y="18"/>
                      <a:pt x="81" y="18"/>
                    </a:cubicBezTo>
                    <a:cubicBezTo>
                      <a:pt x="82" y="16"/>
                      <a:pt x="80" y="16"/>
                      <a:pt x="81" y="14"/>
                    </a:cubicBezTo>
                    <a:cubicBezTo>
                      <a:pt x="83" y="13"/>
                      <a:pt x="86" y="7"/>
                      <a:pt x="90" y="5"/>
                    </a:cubicBezTo>
                    <a:cubicBezTo>
                      <a:pt x="92" y="3"/>
                      <a:pt x="94" y="1"/>
                      <a:pt x="94" y="0"/>
                    </a:cubicBezTo>
                    <a:close/>
                    <a:moveTo>
                      <a:pt x="1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5"/>
                      <a:pt x="1" y="8"/>
                      <a:pt x="4" y="11"/>
                    </a:cubicBezTo>
                    <a:cubicBezTo>
                      <a:pt x="6" y="14"/>
                      <a:pt x="7" y="16"/>
                      <a:pt x="7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3" y="17"/>
                      <a:pt x="23" y="16"/>
                      <a:pt x="22" y="17"/>
                    </a:cubicBezTo>
                    <a:cubicBezTo>
                      <a:pt x="20" y="17"/>
                      <a:pt x="23" y="12"/>
                      <a:pt x="23" y="9"/>
                    </a:cubicBezTo>
                    <a:cubicBezTo>
                      <a:pt x="24" y="5"/>
                      <a:pt x="25" y="3"/>
                      <a:pt x="23" y="3"/>
                    </a:cubicBezTo>
                    <a:cubicBezTo>
                      <a:pt x="21" y="3"/>
                      <a:pt x="19" y="3"/>
                      <a:pt x="19" y="1"/>
                    </a:cubicBezTo>
                    <a:cubicBezTo>
                      <a:pt x="19" y="1"/>
                      <a:pt x="18" y="0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97" name="iṡḷíďé">
                <a:extLst>
                  <a:ext uri="{FF2B5EF4-FFF2-40B4-BE49-F238E27FC236}">
                    <a16:creationId xmlns:a16="http://schemas.microsoft.com/office/drawing/2014/main" id="{8914B507-8A4F-FE8E-62E6-5580B712D45F}"/>
                  </a:ext>
                </a:extLst>
              </p:cNvPr>
              <p:cNvSpPr/>
              <p:nvPr/>
            </p:nvSpPr>
            <p:spPr bwMode="auto">
              <a:xfrm>
                <a:off x="2086" y="1188"/>
                <a:ext cx="180" cy="35"/>
              </a:xfrm>
              <a:custGeom>
                <a:avLst/>
                <a:gdLst>
                  <a:gd name="T0" fmla="*/ 94 w 94"/>
                  <a:gd name="T1" fmla="*/ 0 h 18"/>
                  <a:gd name="T2" fmla="*/ 71 w 94"/>
                  <a:gd name="T3" fmla="*/ 0 h 18"/>
                  <a:gd name="T4" fmla="*/ 69 w 94"/>
                  <a:gd name="T5" fmla="*/ 4 h 18"/>
                  <a:gd name="T6" fmla="*/ 66 w 94"/>
                  <a:gd name="T7" fmla="*/ 2 h 18"/>
                  <a:gd name="T8" fmla="*/ 60 w 94"/>
                  <a:gd name="T9" fmla="*/ 7 h 18"/>
                  <a:gd name="T10" fmla="*/ 59 w 94"/>
                  <a:gd name="T11" fmla="*/ 12 h 18"/>
                  <a:gd name="T12" fmla="*/ 56 w 94"/>
                  <a:gd name="T13" fmla="*/ 18 h 18"/>
                  <a:gd name="T14" fmla="*/ 80 w 94"/>
                  <a:gd name="T15" fmla="*/ 18 h 18"/>
                  <a:gd name="T16" fmla="*/ 81 w 94"/>
                  <a:gd name="T17" fmla="*/ 17 h 18"/>
                  <a:gd name="T18" fmla="*/ 81 w 94"/>
                  <a:gd name="T19" fmla="*/ 13 h 18"/>
                  <a:gd name="T20" fmla="*/ 90 w 94"/>
                  <a:gd name="T21" fmla="*/ 4 h 18"/>
                  <a:gd name="T22" fmla="*/ 94 w 94"/>
                  <a:gd name="T23" fmla="*/ 0 h 18"/>
                  <a:gd name="T24" fmla="*/ 19 w 94"/>
                  <a:gd name="T25" fmla="*/ 0 h 18"/>
                  <a:gd name="T26" fmla="*/ 0 w 94"/>
                  <a:gd name="T27" fmla="*/ 0 h 18"/>
                  <a:gd name="T28" fmla="*/ 0 w 94"/>
                  <a:gd name="T29" fmla="*/ 1 h 18"/>
                  <a:gd name="T30" fmla="*/ 4 w 94"/>
                  <a:gd name="T31" fmla="*/ 10 h 18"/>
                  <a:gd name="T32" fmla="*/ 6 w 94"/>
                  <a:gd name="T33" fmla="*/ 18 h 18"/>
                  <a:gd name="T34" fmla="*/ 24 w 94"/>
                  <a:gd name="T35" fmla="*/ 18 h 18"/>
                  <a:gd name="T36" fmla="*/ 22 w 94"/>
                  <a:gd name="T37" fmla="*/ 16 h 18"/>
                  <a:gd name="T38" fmla="*/ 23 w 94"/>
                  <a:gd name="T39" fmla="*/ 8 h 18"/>
                  <a:gd name="T40" fmla="*/ 23 w 94"/>
                  <a:gd name="T41" fmla="*/ 2 h 18"/>
                  <a:gd name="T42" fmla="*/ 19 w 94"/>
                  <a:gd name="T43" fmla="*/ 0 h 18"/>
                  <a:gd name="T44" fmla="*/ 19 w 94"/>
                  <a:gd name="T4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4" h="18">
                    <a:moveTo>
                      <a:pt x="94" y="0"/>
                    </a:moveTo>
                    <a:cubicBezTo>
                      <a:pt x="71" y="0"/>
                      <a:pt x="71" y="0"/>
                      <a:pt x="71" y="0"/>
                    </a:cubicBezTo>
                    <a:cubicBezTo>
                      <a:pt x="69" y="2"/>
                      <a:pt x="69" y="4"/>
                      <a:pt x="69" y="4"/>
                    </a:cubicBezTo>
                    <a:cubicBezTo>
                      <a:pt x="69" y="4"/>
                      <a:pt x="68" y="2"/>
                      <a:pt x="66" y="2"/>
                    </a:cubicBezTo>
                    <a:cubicBezTo>
                      <a:pt x="64" y="3"/>
                      <a:pt x="60" y="4"/>
                      <a:pt x="60" y="7"/>
                    </a:cubicBezTo>
                    <a:cubicBezTo>
                      <a:pt x="60" y="11"/>
                      <a:pt x="60" y="12"/>
                      <a:pt x="59" y="12"/>
                    </a:cubicBezTo>
                    <a:cubicBezTo>
                      <a:pt x="58" y="12"/>
                      <a:pt x="57" y="15"/>
                      <a:pt x="56" y="18"/>
                    </a:cubicBezTo>
                    <a:cubicBezTo>
                      <a:pt x="80" y="18"/>
                      <a:pt x="80" y="18"/>
                      <a:pt x="80" y="18"/>
                    </a:cubicBezTo>
                    <a:cubicBezTo>
                      <a:pt x="81" y="18"/>
                      <a:pt x="81" y="18"/>
                      <a:pt x="81" y="17"/>
                    </a:cubicBezTo>
                    <a:cubicBezTo>
                      <a:pt x="82" y="14"/>
                      <a:pt x="80" y="15"/>
                      <a:pt x="81" y="13"/>
                    </a:cubicBezTo>
                    <a:cubicBezTo>
                      <a:pt x="83" y="12"/>
                      <a:pt x="86" y="6"/>
                      <a:pt x="90" y="4"/>
                    </a:cubicBezTo>
                    <a:cubicBezTo>
                      <a:pt x="92" y="2"/>
                      <a:pt x="93" y="1"/>
                      <a:pt x="94" y="0"/>
                    </a:cubicBezTo>
                    <a:close/>
                    <a:moveTo>
                      <a:pt x="1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4"/>
                      <a:pt x="1" y="7"/>
                      <a:pt x="4" y="10"/>
                    </a:cubicBezTo>
                    <a:cubicBezTo>
                      <a:pt x="7" y="13"/>
                      <a:pt x="7" y="15"/>
                      <a:pt x="6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6"/>
                      <a:pt x="23" y="15"/>
                      <a:pt x="22" y="16"/>
                    </a:cubicBezTo>
                    <a:cubicBezTo>
                      <a:pt x="20" y="16"/>
                      <a:pt x="23" y="11"/>
                      <a:pt x="23" y="8"/>
                    </a:cubicBezTo>
                    <a:cubicBezTo>
                      <a:pt x="24" y="4"/>
                      <a:pt x="25" y="2"/>
                      <a:pt x="23" y="2"/>
                    </a:cubicBezTo>
                    <a:cubicBezTo>
                      <a:pt x="21" y="2"/>
                      <a:pt x="19" y="2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98" name="iṣḷiḑê">
                <a:extLst>
                  <a:ext uri="{FF2B5EF4-FFF2-40B4-BE49-F238E27FC236}">
                    <a16:creationId xmlns:a16="http://schemas.microsoft.com/office/drawing/2014/main" id="{A3530B9A-D474-41EA-C606-BBD28D6A647D}"/>
                  </a:ext>
                </a:extLst>
              </p:cNvPr>
              <p:cNvSpPr/>
              <p:nvPr/>
            </p:nvSpPr>
            <p:spPr bwMode="auto">
              <a:xfrm>
                <a:off x="2086" y="1190"/>
                <a:ext cx="178" cy="35"/>
              </a:xfrm>
              <a:custGeom>
                <a:avLst/>
                <a:gdLst>
                  <a:gd name="T0" fmla="*/ 93 w 93"/>
                  <a:gd name="T1" fmla="*/ 0 h 18"/>
                  <a:gd name="T2" fmla="*/ 70 w 93"/>
                  <a:gd name="T3" fmla="*/ 0 h 18"/>
                  <a:gd name="T4" fmla="*/ 69 w 93"/>
                  <a:gd name="T5" fmla="*/ 3 h 18"/>
                  <a:gd name="T6" fmla="*/ 66 w 93"/>
                  <a:gd name="T7" fmla="*/ 1 h 18"/>
                  <a:gd name="T8" fmla="*/ 60 w 93"/>
                  <a:gd name="T9" fmla="*/ 6 h 18"/>
                  <a:gd name="T10" fmla="*/ 59 w 93"/>
                  <a:gd name="T11" fmla="*/ 11 h 18"/>
                  <a:gd name="T12" fmla="*/ 56 w 93"/>
                  <a:gd name="T13" fmla="*/ 18 h 18"/>
                  <a:gd name="T14" fmla="*/ 80 w 93"/>
                  <a:gd name="T15" fmla="*/ 18 h 18"/>
                  <a:gd name="T16" fmla="*/ 81 w 93"/>
                  <a:gd name="T17" fmla="*/ 16 h 18"/>
                  <a:gd name="T18" fmla="*/ 81 w 93"/>
                  <a:gd name="T19" fmla="*/ 12 h 18"/>
                  <a:gd name="T20" fmla="*/ 90 w 93"/>
                  <a:gd name="T21" fmla="*/ 3 h 18"/>
                  <a:gd name="T22" fmla="*/ 93 w 93"/>
                  <a:gd name="T23" fmla="*/ 0 h 18"/>
                  <a:gd name="T24" fmla="*/ 19 w 93"/>
                  <a:gd name="T25" fmla="*/ 0 h 18"/>
                  <a:gd name="T26" fmla="*/ 0 w 93"/>
                  <a:gd name="T27" fmla="*/ 0 h 18"/>
                  <a:gd name="T28" fmla="*/ 0 w 93"/>
                  <a:gd name="T29" fmla="*/ 0 h 18"/>
                  <a:gd name="T30" fmla="*/ 4 w 93"/>
                  <a:gd name="T31" fmla="*/ 9 h 18"/>
                  <a:gd name="T32" fmla="*/ 6 w 93"/>
                  <a:gd name="T33" fmla="*/ 17 h 18"/>
                  <a:gd name="T34" fmla="*/ 6 w 93"/>
                  <a:gd name="T35" fmla="*/ 18 h 18"/>
                  <a:gd name="T36" fmla="*/ 24 w 93"/>
                  <a:gd name="T37" fmla="*/ 18 h 18"/>
                  <a:gd name="T38" fmla="*/ 22 w 93"/>
                  <a:gd name="T39" fmla="*/ 15 h 18"/>
                  <a:gd name="T40" fmla="*/ 23 w 93"/>
                  <a:gd name="T41" fmla="*/ 7 h 18"/>
                  <a:gd name="T42" fmla="*/ 23 w 93"/>
                  <a:gd name="T43" fmla="*/ 1 h 18"/>
                  <a:gd name="T44" fmla="*/ 19 w 93"/>
                  <a:gd name="T4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3" h="18">
                    <a:moveTo>
                      <a:pt x="93" y="0"/>
                    </a:moveTo>
                    <a:cubicBezTo>
                      <a:pt x="70" y="0"/>
                      <a:pt x="70" y="0"/>
                      <a:pt x="70" y="0"/>
                    </a:cubicBezTo>
                    <a:cubicBezTo>
                      <a:pt x="69" y="2"/>
                      <a:pt x="69" y="3"/>
                      <a:pt x="69" y="3"/>
                    </a:cubicBezTo>
                    <a:cubicBezTo>
                      <a:pt x="69" y="3"/>
                      <a:pt x="68" y="1"/>
                      <a:pt x="66" y="1"/>
                    </a:cubicBezTo>
                    <a:cubicBezTo>
                      <a:pt x="64" y="2"/>
                      <a:pt x="60" y="3"/>
                      <a:pt x="60" y="6"/>
                    </a:cubicBezTo>
                    <a:cubicBezTo>
                      <a:pt x="60" y="10"/>
                      <a:pt x="60" y="11"/>
                      <a:pt x="59" y="11"/>
                    </a:cubicBezTo>
                    <a:cubicBezTo>
                      <a:pt x="58" y="11"/>
                      <a:pt x="57" y="14"/>
                      <a:pt x="56" y="18"/>
                    </a:cubicBezTo>
                    <a:cubicBezTo>
                      <a:pt x="80" y="18"/>
                      <a:pt x="80" y="18"/>
                      <a:pt x="80" y="18"/>
                    </a:cubicBezTo>
                    <a:cubicBezTo>
                      <a:pt x="80" y="18"/>
                      <a:pt x="81" y="17"/>
                      <a:pt x="81" y="16"/>
                    </a:cubicBezTo>
                    <a:cubicBezTo>
                      <a:pt x="82" y="13"/>
                      <a:pt x="80" y="14"/>
                      <a:pt x="81" y="12"/>
                    </a:cubicBezTo>
                    <a:cubicBezTo>
                      <a:pt x="83" y="11"/>
                      <a:pt x="86" y="5"/>
                      <a:pt x="90" y="3"/>
                    </a:cubicBezTo>
                    <a:cubicBezTo>
                      <a:pt x="91" y="2"/>
                      <a:pt x="92" y="1"/>
                      <a:pt x="93" y="0"/>
                    </a:cubicBezTo>
                    <a:close/>
                    <a:moveTo>
                      <a:pt x="1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6"/>
                      <a:pt x="4" y="9"/>
                    </a:cubicBezTo>
                    <a:cubicBezTo>
                      <a:pt x="7" y="12"/>
                      <a:pt x="7" y="14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5"/>
                      <a:pt x="23" y="14"/>
                      <a:pt x="22" y="15"/>
                    </a:cubicBezTo>
                    <a:cubicBezTo>
                      <a:pt x="20" y="15"/>
                      <a:pt x="23" y="10"/>
                      <a:pt x="23" y="7"/>
                    </a:cubicBezTo>
                    <a:cubicBezTo>
                      <a:pt x="24" y="3"/>
                      <a:pt x="25" y="1"/>
                      <a:pt x="23" y="1"/>
                    </a:cubicBezTo>
                    <a:cubicBezTo>
                      <a:pt x="21" y="1"/>
                      <a:pt x="20" y="1"/>
                      <a:pt x="1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99" name="îSļiḋe">
                <a:extLst>
                  <a:ext uri="{FF2B5EF4-FFF2-40B4-BE49-F238E27FC236}">
                    <a16:creationId xmlns:a16="http://schemas.microsoft.com/office/drawing/2014/main" id="{AF55C3AA-0179-8CFA-CDD6-DB718C484DE6}"/>
                  </a:ext>
                </a:extLst>
              </p:cNvPr>
              <p:cNvSpPr/>
              <p:nvPr/>
            </p:nvSpPr>
            <p:spPr bwMode="auto">
              <a:xfrm>
                <a:off x="2086" y="1192"/>
                <a:ext cx="174" cy="36"/>
              </a:xfrm>
              <a:custGeom>
                <a:avLst/>
                <a:gdLst>
                  <a:gd name="T0" fmla="*/ 91 w 91"/>
                  <a:gd name="T1" fmla="*/ 0 h 19"/>
                  <a:gd name="T2" fmla="*/ 69 w 91"/>
                  <a:gd name="T3" fmla="*/ 0 h 19"/>
                  <a:gd name="T4" fmla="*/ 69 w 91"/>
                  <a:gd name="T5" fmla="*/ 2 h 19"/>
                  <a:gd name="T6" fmla="*/ 67 w 91"/>
                  <a:gd name="T7" fmla="*/ 0 h 19"/>
                  <a:gd name="T8" fmla="*/ 66 w 91"/>
                  <a:gd name="T9" fmla="*/ 0 h 19"/>
                  <a:gd name="T10" fmla="*/ 66 w 91"/>
                  <a:gd name="T11" fmla="*/ 0 h 19"/>
                  <a:gd name="T12" fmla="*/ 60 w 91"/>
                  <a:gd name="T13" fmla="*/ 5 h 19"/>
                  <a:gd name="T14" fmla="*/ 59 w 91"/>
                  <a:gd name="T15" fmla="*/ 10 h 19"/>
                  <a:gd name="T16" fmla="*/ 56 w 91"/>
                  <a:gd name="T17" fmla="*/ 19 h 19"/>
                  <a:gd name="T18" fmla="*/ 80 w 91"/>
                  <a:gd name="T19" fmla="*/ 19 h 19"/>
                  <a:gd name="T20" fmla="*/ 81 w 91"/>
                  <a:gd name="T21" fmla="*/ 15 h 19"/>
                  <a:gd name="T22" fmla="*/ 81 w 91"/>
                  <a:gd name="T23" fmla="*/ 11 h 19"/>
                  <a:gd name="T24" fmla="*/ 90 w 91"/>
                  <a:gd name="T25" fmla="*/ 2 h 19"/>
                  <a:gd name="T26" fmla="*/ 91 w 91"/>
                  <a:gd name="T27" fmla="*/ 0 h 19"/>
                  <a:gd name="T28" fmla="*/ 22 w 91"/>
                  <a:gd name="T29" fmla="*/ 0 h 19"/>
                  <a:gd name="T30" fmla="*/ 0 w 91"/>
                  <a:gd name="T31" fmla="*/ 0 h 19"/>
                  <a:gd name="T32" fmla="*/ 4 w 91"/>
                  <a:gd name="T33" fmla="*/ 8 h 19"/>
                  <a:gd name="T34" fmla="*/ 6 w 91"/>
                  <a:gd name="T35" fmla="*/ 16 h 19"/>
                  <a:gd name="T36" fmla="*/ 6 w 91"/>
                  <a:gd name="T37" fmla="*/ 19 h 19"/>
                  <a:gd name="T38" fmla="*/ 25 w 91"/>
                  <a:gd name="T39" fmla="*/ 19 h 19"/>
                  <a:gd name="T40" fmla="*/ 22 w 91"/>
                  <a:gd name="T41" fmla="*/ 14 h 19"/>
                  <a:gd name="T42" fmla="*/ 23 w 91"/>
                  <a:gd name="T43" fmla="*/ 6 h 19"/>
                  <a:gd name="T44" fmla="*/ 23 w 91"/>
                  <a:gd name="T45" fmla="*/ 0 h 19"/>
                  <a:gd name="T46" fmla="*/ 22 w 91"/>
                  <a:gd name="T4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1" h="19">
                    <a:moveTo>
                      <a:pt x="91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1"/>
                      <a:pt x="69" y="2"/>
                      <a:pt x="69" y="2"/>
                    </a:cubicBezTo>
                    <a:cubicBezTo>
                      <a:pt x="69" y="2"/>
                      <a:pt x="68" y="1"/>
                      <a:pt x="67" y="0"/>
                    </a:cubicBezTo>
                    <a:cubicBezTo>
                      <a:pt x="66" y="0"/>
                      <a:pt x="66" y="0"/>
                      <a:pt x="66" y="0"/>
                    </a:cubicBezTo>
                    <a:cubicBezTo>
                      <a:pt x="66" y="0"/>
                      <a:pt x="66" y="0"/>
                      <a:pt x="66" y="0"/>
                    </a:cubicBezTo>
                    <a:cubicBezTo>
                      <a:pt x="64" y="1"/>
                      <a:pt x="60" y="2"/>
                      <a:pt x="60" y="5"/>
                    </a:cubicBezTo>
                    <a:cubicBezTo>
                      <a:pt x="60" y="9"/>
                      <a:pt x="60" y="10"/>
                      <a:pt x="59" y="10"/>
                    </a:cubicBezTo>
                    <a:cubicBezTo>
                      <a:pt x="58" y="10"/>
                      <a:pt x="57" y="14"/>
                      <a:pt x="56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7"/>
                      <a:pt x="80" y="16"/>
                      <a:pt x="81" y="15"/>
                    </a:cubicBezTo>
                    <a:cubicBezTo>
                      <a:pt x="82" y="12"/>
                      <a:pt x="80" y="13"/>
                      <a:pt x="81" y="11"/>
                    </a:cubicBezTo>
                    <a:cubicBezTo>
                      <a:pt x="83" y="10"/>
                      <a:pt x="86" y="4"/>
                      <a:pt x="90" y="2"/>
                    </a:cubicBezTo>
                    <a:cubicBezTo>
                      <a:pt x="90" y="1"/>
                      <a:pt x="91" y="1"/>
                      <a:pt x="91" y="0"/>
                    </a:cubicBezTo>
                    <a:close/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4" y="8"/>
                    </a:cubicBezTo>
                    <a:cubicBezTo>
                      <a:pt x="7" y="11"/>
                      <a:pt x="7" y="13"/>
                      <a:pt x="6" y="16"/>
                    </a:cubicBezTo>
                    <a:cubicBezTo>
                      <a:pt x="6" y="17"/>
                      <a:pt x="6" y="18"/>
                      <a:pt x="6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4" y="14"/>
                      <a:pt x="23" y="13"/>
                      <a:pt x="22" y="14"/>
                    </a:cubicBezTo>
                    <a:cubicBezTo>
                      <a:pt x="20" y="14"/>
                      <a:pt x="23" y="9"/>
                      <a:pt x="23" y="6"/>
                    </a:cubicBezTo>
                    <a:cubicBezTo>
                      <a:pt x="24" y="2"/>
                      <a:pt x="25" y="0"/>
                      <a:pt x="23" y="0"/>
                    </a:cubicBezTo>
                    <a:cubicBezTo>
                      <a:pt x="22" y="0"/>
                      <a:pt x="22" y="0"/>
                      <a:pt x="2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00" name="íṥ1ïḍê">
                <a:extLst>
                  <a:ext uri="{FF2B5EF4-FFF2-40B4-BE49-F238E27FC236}">
                    <a16:creationId xmlns:a16="http://schemas.microsoft.com/office/drawing/2014/main" id="{D4004970-E028-5D1D-087E-B2FF1266D503}"/>
                  </a:ext>
                </a:extLst>
              </p:cNvPr>
              <p:cNvSpPr/>
              <p:nvPr/>
            </p:nvSpPr>
            <p:spPr bwMode="auto">
              <a:xfrm>
                <a:off x="2086" y="1196"/>
                <a:ext cx="171" cy="34"/>
              </a:xfrm>
              <a:custGeom>
                <a:avLst/>
                <a:gdLst>
                  <a:gd name="T0" fmla="*/ 89 w 89"/>
                  <a:gd name="T1" fmla="*/ 0 h 18"/>
                  <a:gd name="T2" fmla="*/ 69 w 89"/>
                  <a:gd name="T3" fmla="*/ 0 h 18"/>
                  <a:gd name="T4" fmla="*/ 69 w 89"/>
                  <a:gd name="T5" fmla="*/ 0 h 18"/>
                  <a:gd name="T6" fmla="*/ 68 w 89"/>
                  <a:gd name="T7" fmla="*/ 0 h 18"/>
                  <a:gd name="T8" fmla="*/ 63 w 89"/>
                  <a:gd name="T9" fmla="*/ 0 h 18"/>
                  <a:gd name="T10" fmla="*/ 60 w 89"/>
                  <a:gd name="T11" fmla="*/ 3 h 18"/>
                  <a:gd name="T12" fmla="*/ 59 w 89"/>
                  <a:gd name="T13" fmla="*/ 8 h 18"/>
                  <a:gd name="T14" fmla="*/ 56 w 89"/>
                  <a:gd name="T15" fmla="*/ 18 h 18"/>
                  <a:gd name="T16" fmla="*/ 79 w 89"/>
                  <a:gd name="T17" fmla="*/ 18 h 18"/>
                  <a:gd name="T18" fmla="*/ 81 w 89"/>
                  <a:gd name="T19" fmla="*/ 13 h 18"/>
                  <a:gd name="T20" fmla="*/ 81 w 89"/>
                  <a:gd name="T21" fmla="*/ 9 h 18"/>
                  <a:gd name="T22" fmla="*/ 89 w 89"/>
                  <a:gd name="T23" fmla="*/ 0 h 18"/>
                  <a:gd name="T24" fmla="*/ 24 w 89"/>
                  <a:gd name="T25" fmla="*/ 0 h 18"/>
                  <a:gd name="T26" fmla="*/ 0 w 89"/>
                  <a:gd name="T27" fmla="*/ 0 h 18"/>
                  <a:gd name="T28" fmla="*/ 4 w 89"/>
                  <a:gd name="T29" fmla="*/ 6 h 18"/>
                  <a:gd name="T30" fmla="*/ 6 w 89"/>
                  <a:gd name="T31" fmla="*/ 14 h 18"/>
                  <a:gd name="T32" fmla="*/ 6 w 89"/>
                  <a:gd name="T33" fmla="*/ 18 h 18"/>
                  <a:gd name="T34" fmla="*/ 25 w 89"/>
                  <a:gd name="T35" fmla="*/ 18 h 18"/>
                  <a:gd name="T36" fmla="*/ 25 w 89"/>
                  <a:gd name="T37" fmla="*/ 17 h 18"/>
                  <a:gd name="T38" fmla="*/ 22 w 89"/>
                  <a:gd name="T39" fmla="*/ 12 h 18"/>
                  <a:gd name="T40" fmla="*/ 23 w 89"/>
                  <a:gd name="T41" fmla="*/ 4 h 18"/>
                  <a:gd name="T42" fmla="*/ 24 w 89"/>
                  <a:gd name="T4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9" h="18">
                    <a:moveTo>
                      <a:pt x="8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1" y="0"/>
                      <a:pt x="60" y="1"/>
                      <a:pt x="60" y="3"/>
                    </a:cubicBezTo>
                    <a:cubicBezTo>
                      <a:pt x="60" y="7"/>
                      <a:pt x="60" y="8"/>
                      <a:pt x="59" y="8"/>
                    </a:cubicBezTo>
                    <a:cubicBezTo>
                      <a:pt x="58" y="8"/>
                      <a:pt x="57" y="13"/>
                      <a:pt x="56" y="18"/>
                    </a:cubicBezTo>
                    <a:cubicBezTo>
                      <a:pt x="79" y="18"/>
                      <a:pt x="79" y="18"/>
                      <a:pt x="79" y="18"/>
                    </a:cubicBezTo>
                    <a:cubicBezTo>
                      <a:pt x="80" y="16"/>
                      <a:pt x="80" y="14"/>
                      <a:pt x="81" y="13"/>
                    </a:cubicBezTo>
                    <a:cubicBezTo>
                      <a:pt x="82" y="10"/>
                      <a:pt x="80" y="11"/>
                      <a:pt x="81" y="9"/>
                    </a:cubicBezTo>
                    <a:cubicBezTo>
                      <a:pt x="83" y="8"/>
                      <a:pt x="86" y="2"/>
                      <a:pt x="89" y="0"/>
                    </a:cubicBezTo>
                    <a:close/>
                    <a:moveTo>
                      <a:pt x="2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2" y="4"/>
                      <a:pt x="4" y="6"/>
                    </a:cubicBezTo>
                    <a:cubicBezTo>
                      <a:pt x="7" y="9"/>
                      <a:pt x="7" y="11"/>
                      <a:pt x="6" y="14"/>
                    </a:cubicBezTo>
                    <a:cubicBezTo>
                      <a:pt x="6" y="16"/>
                      <a:pt x="6" y="17"/>
                      <a:pt x="6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2"/>
                      <a:pt x="23" y="11"/>
                      <a:pt x="22" y="12"/>
                    </a:cubicBezTo>
                    <a:cubicBezTo>
                      <a:pt x="20" y="12"/>
                      <a:pt x="23" y="7"/>
                      <a:pt x="23" y="4"/>
                    </a:cubicBezTo>
                    <a:cubicBezTo>
                      <a:pt x="24" y="2"/>
                      <a:pt x="24" y="1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01" name="íṡļîḍé">
                <a:extLst>
                  <a:ext uri="{FF2B5EF4-FFF2-40B4-BE49-F238E27FC236}">
                    <a16:creationId xmlns:a16="http://schemas.microsoft.com/office/drawing/2014/main" id="{92B37A2B-054F-433F-583E-134A1E0CB341}"/>
                  </a:ext>
                </a:extLst>
              </p:cNvPr>
              <p:cNvSpPr/>
              <p:nvPr/>
            </p:nvSpPr>
            <p:spPr bwMode="auto">
              <a:xfrm>
                <a:off x="2086" y="1198"/>
                <a:ext cx="169" cy="34"/>
              </a:xfrm>
              <a:custGeom>
                <a:avLst/>
                <a:gdLst>
                  <a:gd name="T0" fmla="*/ 88 w 88"/>
                  <a:gd name="T1" fmla="*/ 0 h 18"/>
                  <a:gd name="T2" fmla="*/ 61 w 88"/>
                  <a:gd name="T3" fmla="*/ 0 h 18"/>
                  <a:gd name="T4" fmla="*/ 60 w 88"/>
                  <a:gd name="T5" fmla="*/ 2 h 18"/>
                  <a:gd name="T6" fmla="*/ 59 w 88"/>
                  <a:gd name="T7" fmla="*/ 7 h 18"/>
                  <a:gd name="T8" fmla="*/ 55 w 88"/>
                  <a:gd name="T9" fmla="*/ 18 h 18"/>
                  <a:gd name="T10" fmla="*/ 79 w 88"/>
                  <a:gd name="T11" fmla="*/ 18 h 18"/>
                  <a:gd name="T12" fmla="*/ 81 w 88"/>
                  <a:gd name="T13" fmla="*/ 12 h 18"/>
                  <a:gd name="T14" fmla="*/ 81 w 88"/>
                  <a:gd name="T15" fmla="*/ 8 h 18"/>
                  <a:gd name="T16" fmla="*/ 88 w 88"/>
                  <a:gd name="T17" fmla="*/ 0 h 18"/>
                  <a:gd name="T18" fmla="*/ 24 w 88"/>
                  <a:gd name="T19" fmla="*/ 0 h 18"/>
                  <a:gd name="T20" fmla="*/ 0 w 88"/>
                  <a:gd name="T21" fmla="*/ 0 h 18"/>
                  <a:gd name="T22" fmla="*/ 4 w 88"/>
                  <a:gd name="T23" fmla="*/ 5 h 18"/>
                  <a:gd name="T24" fmla="*/ 6 w 88"/>
                  <a:gd name="T25" fmla="*/ 13 h 18"/>
                  <a:gd name="T26" fmla="*/ 7 w 88"/>
                  <a:gd name="T27" fmla="*/ 18 h 18"/>
                  <a:gd name="T28" fmla="*/ 25 w 88"/>
                  <a:gd name="T29" fmla="*/ 18 h 18"/>
                  <a:gd name="T30" fmla="*/ 25 w 88"/>
                  <a:gd name="T31" fmla="*/ 16 h 18"/>
                  <a:gd name="T32" fmla="*/ 22 w 88"/>
                  <a:gd name="T33" fmla="*/ 11 h 18"/>
                  <a:gd name="T34" fmla="*/ 23 w 88"/>
                  <a:gd name="T35" fmla="*/ 3 h 18"/>
                  <a:gd name="T36" fmla="*/ 24 w 88"/>
                  <a:gd name="T3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8" h="18">
                    <a:moveTo>
                      <a:pt x="88" y="0"/>
                    </a:moveTo>
                    <a:cubicBezTo>
                      <a:pt x="61" y="0"/>
                      <a:pt x="61" y="0"/>
                      <a:pt x="61" y="0"/>
                    </a:cubicBezTo>
                    <a:cubicBezTo>
                      <a:pt x="61" y="1"/>
                      <a:pt x="60" y="1"/>
                      <a:pt x="60" y="2"/>
                    </a:cubicBezTo>
                    <a:cubicBezTo>
                      <a:pt x="60" y="6"/>
                      <a:pt x="60" y="7"/>
                      <a:pt x="59" y="7"/>
                    </a:cubicBezTo>
                    <a:cubicBezTo>
                      <a:pt x="57" y="7"/>
                      <a:pt x="56" y="13"/>
                      <a:pt x="55" y="18"/>
                    </a:cubicBezTo>
                    <a:cubicBezTo>
                      <a:pt x="79" y="18"/>
                      <a:pt x="79" y="18"/>
                      <a:pt x="79" y="18"/>
                    </a:cubicBezTo>
                    <a:cubicBezTo>
                      <a:pt x="80" y="16"/>
                      <a:pt x="80" y="13"/>
                      <a:pt x="81" y="12"/>
                    </a:cubicBezTo>
                    <a:cubicBezTo>
                      <a:pt x="82" y="9"/>
                      <a:pt x="80" y="10"/>
                      <a:pt x="81" y="8"/>
                    </a:cubicBezTo>
                    <a:cubicBezTo>
                      <a:pt x="83" y="7"/>
                      <a:pt x="85" y="3"/>
                      <a:pt x="88" y="0"/>
                    </a:cubicBezTo>
                    <a:close/>
                    <a:moveTo>
                      <a:pt x="2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2" y="3"/>
                      <a:pt x="4" y="5"/>
                    </a:cubicBezTo>
                    <a:cubicBezTo>
                      <a:pt x="7" y="8"/>
                      <a:pt x="7" y="10"/>
                      <a:pt x="6" y="13"/>
                    </a:cubicBezTo>
                    <a:cubicBezTo>
                      <a:pt x="6" y="15"/>
                      <a:pt x="6" y="16"/>
                      <a:pt x="7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7"/>
                      <a:pt x="25" y="16"/>
                    </a:cubicBezTo>
                    <a:cubicBezTo>
                      <a:pt x="25" y="11"/>
                      <a:pt x="23" y="10"/>
                      <a:pt x="22" y="11"/>
                    </a:cubicBezTo>
                    <a:cubicBezTo>
                      <a:pt x="20" y="11"/>
                      <a:pt x="23" y="6"/>
                      <a:pt x="23" y="3"/>
                    </a:cubicBezTo>
                    <a:cubicBezTo>
                      <a:pt x="24" y="2"/>
                      <a:pt x="24" y="1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02" name="isḷíḍé">
                <a:extLst>
                  <a:ext uri="{FF2B5EF4-FFF2-40B4-BE49-F238E27FC236}">
                    <a16:creationId xmlns:a16="http://schemas.microsoft.com/office/drawing/2014/main" id="{922C0221-C857-65F8-E2FD-AFC29664D49E}"/>
                  </a:ext>
                </a:extLst>
              </p:cNvPr>
              <p:cNvSpPr/>
              <p:nvPr/>
            </p:nvSpPr>
            <p:spPr bwMode="auto">
              <a:xfrm>
                <a:off x="2088" y="1200"/>
                <a:ext cx="165" cy="36"/>
              </a:xfrm>
              <a:custGeom>
                <a:avLst/>
                <a:gdLst>
                  <a:gd name="T0" fmla="*/ 86 w 86"/>
                  <a:gd name="T1" fmla="*/ 0 h 19"/>
                  <a:gd name="T2" fmla="*/ 59 w 86"/>
                  <a:gd name="T3" fmla="*/ 0 h 19"/>
                  <a:gd name="T4" fmla="*/ 59 w 86"/>
                  <a:gd name="T5" fmla="*/ 1 h 19"/>
                  <a:gd name="T6" fmla="*/ 58 w 86"/>
                  <a:gd name="T7" fmla="*/ 6 h 19"/>
                  <a:gd name="T8" fmla="*/ 54 w 86"/>
                  <a:gd name="T9" fmla="*/ 19 h 19"/>
                  <a:gd name="T10" fmla="*/ 78 w 86"/>
                  <a:gd name="T11" fmla="*/ 19 h 19"/>
                  <a:gd name="T12" fmla="*/ 80 w 86"/>
                  <a:gd name="T13" fmla="*/ 11 h 19"/>
                  <a:gd name="T14" fmla="*/ 80 w 86"/>
                  <a:gd name="T15" fmla="*/ 7 h 19"/>
                  <a:gd name="T16" fmla="*/ 86 w 86"/>
                  <a:gd name="T17" fmla="*/ 0 h 19"/>
                  <a:gd name="T18" fmla="*/ 23 w 86"/>
                  <a:gd name="T19" fmla="*/ 0 h 19"/>
                  <a:gd name="T20" fmla="*/ 0 w 86"/>
                  <a:gd name="T21" fmla="*/ 0 h 19"/>
                  <a:gd name="T22" fmla="*/ 3 w 86"/>
                  <a:gd name="T23" fmla="*/ 4 h 19"/>
                  <a:gd name="T24" fmla="*/ 5 w 86"/>
                  <a:gd name="T25" fmla="*/ 12 h 19"/>
                  <a:gd name="T26" fmla="*/ 6 w 86"/>
                  <a:gd name="T27" fmla="*/ 19 h 19"/>
                  <a:gd name="T28" fmla="*/ 24 w 86"/>
                  <a:gd name="T29" fmla="*/ 19 h 19"/>
                  <a:gd name="T30" fmla="*/ 24 w 86"/>
                  <a:gd name="T31" fmla="*/ 15 h 19"/>
                  <a:gd name="T32" fmla="*/ 21 w 86"/>
                  <a:gd name="T33" fmla="*/ 10 h 19"/>
                  <a:gd name="T34" fmla="*/ 22 w 86"/>
                  <a:gd name="T35" fmla="*/ 2 h 19"/>
                  <a:gd name="T36" fmla="*/ 23 w 86"/>
                  <a:gd name="T3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" h="19">
                    <a:moveTo>
                      <a:pt x="86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1"/>
                      <a:pt x="59" y="1"/>
                      <a:pt x="59" y="1"/>
                    </a:cubicBezTo>
                    <a:cubicBezTo>
                      <a:pt x="59" y="5"/>
                      <a:pt x="59" y="6"/>
                      <a:pt x="58" y="6"/>
                    </a:cubicBezTo>
                    <a:cubicBezTo>
                      <a:pt x="56" y="6"/>
                      <a:pt x="55" y="13"/>
                      <a:pt x="54" y="19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9" y="15"/>
                      <a:pt x="79" y="13"/>
                      <a:pt x="80" y="11"/>
                    </a:cubicBezTo>
                    <a:cubicBezTo>
                      <a:pt x="81" y="8"/>
                      <a:pt x="79" y="9"/>
                      <a:pt x="80" y="7"/>
                    </a:cubicBezTo>
                    <a:cubicBezTo>
                      <a:pt x="82" y="6"/>
                      <a:pt x="83" y="3"/>
                      <a:pt x="86" y="0"/>
                    </a:cubicBezTo>
                    <a:close/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3"/>
                      <a:pt x="3" y="4"/>
                    </a:cubicBezTo>
                    <a:cubicBezTo>
                      <a:pt x="6" y="7"/>
                      <a:pt x="6" y="9"/>
                      <a:pt x="5" y="12"/>
                    </a:cubicBezTo>
                    <a:cubicBezTo>
                      <a:pt x="5" y="14"/>
                      <a:pt x="6" y="16"/>
                      <a:pt x="6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8"/>
                      <a:pt x="24" y="17"/>
                      <a:pt x="24" y="15"/>
                    </a:cubicBezTo>
                    <a:cubicBezTo>
                      <a:pt x="24" y="10"/>
                      <a:pt x="22" y="9"/>
                      <a:pt x="21" y="10"/>
                    </a:cubicBezTo>
                    <a:cubicBezTo>
                      <a:pt x="19" y="10"/>
                      <a:pt x="22" y="5"/>
                      <a:pt x="22" y="2"/>
                    </a:cubicBezTo>
                    <a:cubicBezTo>
                      <a:pt x="23" y="1"/>
                      <a:pt x="23" y="1"/>
                      <a:pt x="2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03" name="íşľiḓé">
                <a:extLst>
                  <a:ext uri="{FF2B5EF4-FFF2-40B4-BE49-F238E27FC236}">
                    <a16:creationId xmlns:a16="http://schemas.microsoft.com/office/drawing/2014/main" id="{E4C5B7A5-16E8-3D56-20B4-E775B6FCC014}"/>
                  </a:ext>
                </a:extLst>
              </p:cNvPr>
              <p:cNvSpPr/>
              <p:nvPr/>
            </p:nvSpPr>
            <p:spPr bwMode="auto">
              <a:xfrm>
                <a:off x="2090" y="1204"/>
                <a:ext cx="161" cy="34"/>
              </a:xfrm>
              <a:custGeom>
                <a:avLst/>
                <a:gdLst>
                  <a:gd name="T0" fmla="*/ 84 w 84"/>
                  <a:gd name="T1" fmla="*/ 0 h 18"/>
                  <a:gd name="T2" fmla="*/ 58 w 84"/>
                  <a:gd name="T3" fmla="*/ 0 h 18"/>
                  <a:gd name="T4" fmla="*/ 57 w 84"/>
                  <a:gd name="T5" fmla="*/ 4 h 18"/>
                  <a:gd name="T6" fmla="*/ 53 w 84"/>
                  <a:gd name="T7" fmla="*/ 18 h 18"/>
                  <a:gd name="T8" fmla="*/ 77 w 84"/>
                  <a:gd name="T9" fmla="*/ 18 h 18"/>
                  <a:gd name="T10" fmla="*/ 79 w 84"/>
                  <a:gd name="T11" fmla="*/ 9 h 18"/>
                  <a:gd name="T12" fmla="*/ 79 w 84"/>
                  <a:gd name="T13" fmla="*/ 5 h 18"/>
                  <a:gd name="T14" fmla="*/ 84 w 84"/>
                  <a:gd name="T15" fmla="*/ 0 h 18"/>
                  <a:gd name="T16" fmla="*/ 22 w 84"/>
                  <a:gd name="T17" fmla="*/ 0 h 18"/>
                  <a:gd name="T18" fmla="*/ 0 w 84"/>
                  <a:gd name="T19" fmla="*/ 0 h 18"/>
                  <a:gd name="T20" fmla="*/ 2 w 84"/>
                  <a:gd name="T21" fmla="*/ 2 h 18"/>
                  <a:gd name="T22" fmla="*/ 4 w 84"/>
                  <a:gd name="T23" fmla="*/ 10 h 18"/>
                  <a:gd name="T24" fmla="*/ 5 w 84"/>
                  <a:gd name="T25" fmla="*/ 18 h 18"/>
                  <a:gd name="T26" fmla="*/ 23 w 84"/>
                  <a:gd name="T27" fmla="*/ 18 h 18"/>
                  <a:gd name="T28" fmla="*/ 23 w 84"/>
                  <a:gd name="T29" fmla="*/ 13 h 18"/>
                  <a:gd name="T30" fmla="*/ 20 w 84"/>
                  <a:gd name="T31" fmla="*/ 8 h 18"/>
                  <a:gd name="T32" fmla="*/ 21 w 84"/>
                  <a:gd name="T33" fmla="*/ 0 h 18"/>
                  <a:gd name="T34" fmla="*/ 22 w 84"/>
                  <a:gd name="T3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4" h="18">
                    <a:moveTo>
                      <a:pt x="84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3"/>
                      <a:pt x="58" y="4"/>
                      <a:pt x="57" y="4"/>
                    </a:cubicBezTo>
                    <a:cubicBezTo>
                      <a:pt x="55" y="4"/>
                      <a:pt x="54" y="11"/>
                      <a:pt x="53" y="18"/>
                    </a:cubicBezTo>
                    <a:cubicBezTo>
                      <a:pt x="77" y="18"/>
                      <a:pt x="77" y="18"/>
                      <a:pt x="77" y="18"/>
                    </a:cubicBezTo>
                    <a:cubicBezTo>
                      <a:pt x="77" y="14"/>
                      <a:pt x="78" y="11"/>
                      <a:pt x="79" y="9"/>
                    </a:cubicBezTo>
                    <a:cubicBezTo>
                      <a:pt x="80" y="6"/>
                      <a:pt x="78" y="7"/>
                      <a:pt x="79" y="5"/>
                    </a:cubicBezTo>
                    <a:cubicBezTo>
                      <a:pt x="80" y="5"/>
                      <a:pt x="82" y="2"/>
                      <a:pt x="84" y="0"/>
                    </a:cubicBezTo>
                    <a:close/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2" y="2"/>
                    </a:cubicBezTo>
                    <a:cubicBezTo>
                      <a:pt x="5" y="5"/>
                      <a:pt x="5" y="7"/>
                      <a:pt x="4" y="10"/>
                    </a:cubicBezTo>
                    <a:cubicBezTo>
                      <a:pt x="4" y="13"/>
                      <a:pt x="5" y="15"/>
                      <a:pt x="5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7"/>
                      <a:pt x="23" y="15"/>
                      <a:pt x="23" y="13"/>
                    </a:cubicBezTo>
                    <a:cubicBezTo>
                      <a:pt x="23" y="8"/>
                      <a:pt x="21" y="7"/>
                      <a:pt x="20" y="8"/>
                    </a:cubicBezTo>
                    <a:cubicBezTo>
                      <a:pt x="18" y="8"/>
                      <a:pt x="21" y="3"/>
                      <a:pt x="21" y="0"/>
                    </a:cubicBez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04" name="îṥḷîḑe">
                <a:extLst>
                  <a:ext uri="{FF2B5EF4-FFF2-40B4-BE49-F238E27FC236}">
                    <a16:creationId xmlns:a16="http://schemas.microsoft.com/office/drawing/2014/main" id="{6ADF8100-22DC-1EE2-3430-71C53D1E94EB}"/>
                  </a:ext>
                </a:extLst>
              </p:cNvPr>
              <p:cNvSpPr/>
              <p:nvPr/>
            </p:nvSpPr>
            <p:spPr bwMode="auto">
              <a:xfrm>
                <a:off x="2092" y="1206"/>
                <a:ext cx="157" cy="34"/>
              </a:xfrm>
              <a:custGeom>
                <a:avLst/>
                <a:gdLst>
                  <a:gd name="T0" fmla="*/ 82 w 82"/>
                  <a:gd name="T1" fmla="*/ 0 h 18"/>
                  <a:gd name="T2" fmla="*/ 57 w 82"/>
                  <a:gd name="T3" fmla="*/ 0 h 18"/>
                  <a:gd name="T4" fmla="*/ 56 w 82"/>
                  <a:gd name="T5" fmla="*/ 3 h 18"/>
                  <a:gd name="T6" fmla="*/ 52 w 82"/>
                  <a:gd name="T7" fmla="*/ 18 h 18"/>
                  <a:gd name="T8" fmla="*/ 75 w 82"/>
                  <a:gd name="T9" fmla="*/ 18 h 18"/>
                  <a:gd name="T10" fmla="*/ 78 w 82"/>
                  <a:gd name="T11" fmla="*/ 8 h 18"/>
                  <a:gd name="T12" fmla="*/ 78 w 82"/>
                  <a:gd name="T13" fmla="*/ 4 h 18"/>
                  <a:gd name="T14" fmla="*/ 82 w 82"/>
                  <a:gd name="T15" fmla="*/ 0 h 18"/>
                  <a:gd name="T16" fmla="*/ 20 w 82"/>
                  <a:gd name="T17" fmla="*/ 0 h 18"/>
                  <a:gd name="T18" fmla="*/ 0 w 82"/>
                  <a:gd name="T19" fmla="*/ 0 h 18"/>
                  <a:gd name="T20" fmla="*/ 1 w 82"/>
                  <a:gd name="T21" fmla="*/ 1 h 18"/>
                  <a:gd name="T22" fmla="*/ 3 w 82"/>
                  <a:gd name="T23" fmla="*/ 9 h 18"/>
                  <a:gd name="T24" fmla="*/ 4 w 82"/>
                  <a:gd name="T25" fmla="*/ 18 h 18"/>
                  <a:gd name="T26" fmla="*/ 22 w 82"/>
                  <a:gd name="T27" fmla="*/ 18 h 18"/>
                  <a:gd name="T28" fmla="*/ 22 w 82"/>
                  <a:gd name="T29" fmla="*/ 12 h 18"/>
                  <a:gd name="T30" fmla="*/ 19 w 82"/>
                  <a:gd name="T31" fmla="*/ 7 h 18"/>
                  <a:gd name="T32" fmla="*/ 20 w 82"/>
                  <a:gd name="T3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18">
                    <a:moveTo>
                      <a:pt x="82" y="0"/>
                    </a:moveTo>
                    <a:cubicBezTo>
                      <a:pt x="57" y="0"/>
                      <a:pt x="57" y="0"/>
                      <a:pt x="57" y="0"/>
                    </a:cubicBezTo>
                    <a:cubicBezTo>
                      <a:pt x="57" y="2"/>
                      <a:pt x="57" y="3"/>
                      <a:pt x="56" y="3"/>
                    </a:cubicBezTo>
                    <a:cubicBezTo>
                      <a:pt x="54" y="3"/>
                      <a:pt x="53" y="12"/>
                      <a:pt x="52" y="18"/>
                    </a:cubicBezTo>
                    <a:cubicBezTo>
                      <a:pt x="75" y="18"/>
                      <a:pt x="75" y="18"/>
                      <a:pt x="75" y="18"/>
                    </a:cubicBezTo>
                    <a:cubicBezTo>
                      <a:pt x="76" y="14"/>
                      <a:pt x="77" y="10"/>
                      <a:pt x="78" y="8"/>
                    </a:cubicBezTo>
                    <a:cubicBezTo>
                      <a:pt x="79" y="5"/>
                      <a:pt x="77" y="6"/>
                      <a:pt x="78" y="4"/>
                    </a:cubicBezTo>
                    <a:cubicBezTo>
                      <a:pt x="79" y="4"/>
                      <a:pt x="80" y="2"/>
                      <a:pt x="82" y="0"/>
                    </a:cubicBezTo>
                    <a:close/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4" y="4"/>
                      <a:pt x="4" y="6"/>
                      <a:pt x="3" y="9"/>
                    </a:cubicBezTo>
                    <a:cubicBezTo>
                      <a:pt x="3" y="12"/>
                      <a:pt x="4" y="14"/>
                      <a:pt x="4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7"/>
                      <a:pt x="22" y="15"/>
                      <a:pt x="22" y="12"/>
                    </a:cubicBezTo>
                    <a:cubicBezTo>
                      <a:pt x="22" y="7"/>
                      <a:pt x="20" y="6"/>
                      <a:pt x="19" y="7"/>
                    </a:cubicBezTo>
                    <a:cubicBezTo>
                      <a:pt x="17" y="7"/>
                      <a:pt x="19" y="3"/>
                      <a:pt x="2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05" name="íṡľíḑé">
                <a:extLst>
                  <a:ext uri="{FF2B5EF4-FFF2-40B4-BE49-F238E27FC236}">
                    <a16:creationId xmlns:a16="http://schemas.microsoft.com/office/drawing/2014/main" id="{BE7BE7E0-8B8F-5F4A-77B4-9873DD7B8917}"/>
                  </a:ext>
                </a:extLst>
              </p:cNvPr>
              <p:cNvSpPr/>
              <p:nvPr/>
            </p:nvSpPr>
            <p:spPr bwMode="auto">
              <a:xfrm>
                <a:off x="2094" y="1207"/>
                <a:ext cx="153" cy="35"/>
              </a:xfrm>
              <a:custGeom>
                <a:avLst/>
                <a:gdLst>
                  <a:gd name="T0" fmla="*/ 80 w 80"/>
                  <a:gd name="T1" fmla="*/ 0 h 18"/>
                  <a:gd name="T2" fmla="*/ 56 w 80"/>
                  <a:gd name="T3" fmla="*/ 0 h 18"/>
                  <a:gd name="T4" fmla="*/ 55 w 80"/>
                  <a:gd name="T5" fmla="*/ 2 h 18"/>
                  <a:gd name="T6" fmla="*/ 51 w 80"/>
                  <a:gd name="T7" fmla="*/ 18 h 18"/>
                  <a:gd name="T8" fmla="*/ 74 w 80"/>
                  <a:gd name="T9" fmla="*/ 18 h 18"/>
                  <a:gd name="T10" fmla="*/ 77 w 80"/>
                  <a:gd name="T11" fmla="*/ 7 h 18"/>
                  <a:gd name="T12" fmla="*/ 77 w 80"/>
                  <a:gd name="T13" fmla="*/ 3 h 18"/>
                  <a:gd name="T14" fmla="*/ 80 w 80"/>
                  <a:gd name="T15" fmla="*/ 0 h 18"/>
                  <a:gd name="T16" fmla="*/ 19 w 80"/>
                  <a:gd name="T17" fmla="*/ 0 h 18"/>
                  <a:gd name="T18" fmla="*/ 0 w 80"/>
                  <a:gd name="T19" fmla="*/ 0 h 18"/>
                  <a:gd name="T20" fmla="*/ 0 w 80"/>
                  <a:gd name="T21" fmla="*/ 0 h 18"/>
                  <a:gd name="T22" fmla="*/ 2 w 80"/>
                  <a:gd name="T23" fmla="*/ 8 h 18"/>
                  <a:gd name="T24" fmla="*/ 3 w 80"/>
                  <a:gd name="T25" fmla="*/ 18 h 18"/>
                  <a:gd name="T26" fmla="*/ 3 w 80"/>
                  <a:gd name="T27" fmla="*/ 18 h 18"/>
                  <a:gd name="T28" fmla="*/ 20 w 80"/>
                  <a:gd name="T29" fmla="*/ 18 h 18"/>
                  <a:gd name="T30" fmla="*/ 21 w 80"/>
                  <a:gd name="T31" fmla="*/ 11 h 18"/>
                  <a:gd name="T32" fmla="*/ 18 w 80"/>
                  <a:gd name="T33" fmla="*/ 6 h 18"/>
                  <a:gd name="T34" fmla="*/ 19 w 80"/>
                  <a:gd name="T3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0" h="18">
                    <a:moveTo>
                      <a:pt x="80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56" y="2"/>
                      <a:pt x="56" y="2"/>
                      <a:pt x="55" y="2"/>
                    </a:cubicBezTo>
                    <a:cubicBezTo>
                      <a:pt x="53" y="2"/>
                      <a:pt x="52" y="12"/>
                      <a:pt x="51" y="18"/>
                    </a:cubicBezTo>
                    <a:cubicBezTo>
                      <a:pt x="74" y="18"/>
                      <a:pt x="74" y="18"/>
                      <a:pt x="74" y="18"/>
                    </a:cubicBezTo>
                    <a:cubicBezTo>
                      <a:pt x="75" y="13"/>
                      <a:pt x="76" y="9"/>
                      <a:pt x="77" y="7"/>
                    </a:cubicBezTo>
                    <a:cubicBezTo>
                      <a:pt x="78" y="4"/>
                      <a:pt x="76" y="5"/>
                      <a:pt x="77" y="3"/>
                    </a:cubicBezTo>
                    <a:cubicBezTo>
                      <a:pt x="78" y="3"/>
                      <a:pt x="79" y="2"/>
                      <a:pt x="80" y="0"/>
                    </a:cubicBezTo>
                    <a:close/>
                    <a:moveTo>
                      <a:pt x="1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3"/>
                      <a:pt x="3" y="5"/>
                      <a:pt x="2" y="8"/>
                    </a:cubicBezTo>
                    <a:cubicBezTo>
                      <a:pt x="2" y="11"/>
                      <a:pt x="3" y="13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1" y="17"/>
                      <a:pt x="21" y="15"/>
                      <a:pt x="21" y="11"/>
                    </a:cubicBezTo>
                    <a:cubicBezTo>
                      <a:pt x="21" y="6"/>
                      <a:pt x="19" y="5"/>
                      <a:pt x="18" y="6"/>
                    </a:cubicBezTo>
                    <a:cubicBezTo>
                      <a:pt x="16" y="6"/>
                      <a:pt x="18" y="3"/>
                      <a:pt x="1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06" name="íṡ1ïďè">
                <a:extLst>
                  <a:ext uri="{FF2B5EF4-FFF2-40B4-BE49-F238E27FC236}">
                    <a16:creationId xmlns:a16="http://schemas.microsoft.com/office/drawing/2014/main" id="{E594B381-0A9D-B3E2-857E-1ED07066815D}"/>
                  </a:ext>
                </a:extLst>
              </p:cNvPr>
              <p:cNvSpPr/>
              <p:nvPr/>
            </p:nvSpPr>
            <p:spPr bwMode="auto">
              <a:xfrm>
                <a:off x="2096" y="1209"/>
                <a:ext cx="149" cy="37"/>
              </a:xfrm>
              <a:custGeom>
                <a:avLst/>
                <a:gdLst>
                  <a:gd name="T0" fmla="*/ 78 w 78"/>
                  <a:gd name="T1" fmla="*/ 0 h 19"/>
                  <a:gd name="T2" fmla="*/ 55 w 78"/>
                  <a:gd name="T3" fmla="*/ 0 h 19"/>
                  <a:gd name="T4" fmla="*/ 54 w 78"/>
                  <a:gd name="T5" fmla="*/ 1 h 19"/>
                  <a:gd name="T6" fmla="*/ 49 w 78"/>
                  <a:gd name="T7" fmla="*/ 19 h 19"/>
                  <a:gd name="T8" fmla="*/ 73 w 78"/>
                  <a:gd name="T9" fmla="*/ 19 h 19"/>
                  <a:gd name="T10" fmla="*/ 76 w 78"/>
                  <a:gd name="T11" fmla="*/ 6 h 19"/>
                  <a:gd name="T12" fmla="*/ 76 w 78"/>
                  <a:gd name="T13" fmla="*/ 2 h 19"/>
                  <a:gd name="T14" fmla="*/ 78 w 78"/>
                  <a:gd name="T15" fmla="*/ 0 h 19"/>
                  <a:gd name="T16" fmla="*/ 17 w 78"/>
                  <a:gd name="T17" fmla="*/ 0 h 19"/>
                  <a:gd name="T18" fmla="*/ 0 w 78"/>
                  <a:gd name="T19" fmla="*/ 0 h 19"/>
                  <a:gd name="T20" fmla="*/ 1 w 78"/>
                  <a:gd name="T21" fmla="*/ 7 h 19"/>
                  <a:gd name="T22" fmla="*/ 2 w 78"/>
                  <a:gd name="T23" fmla="*/ 17 h 19"/>
                  <a:gd name="T24" fmla="*/ 2 w 78"/>
                  <a:gd name="T25" fmla="*/ 19 h 19"/>
                  <a:gd name="T26" fmla="*/ 19 w 78"/>
                  <a:gd name="T27" fmla="*/ 19 h 19"/>
                  <a:gd name="T28" fmla="*/ 20 w 78"/>
                  <a:gd name="T29" fmla="*/ 10 h 19"/>
                  <a:gd name="T30" fmla="*/ 17 w 78"/>
                  <a:gd name="T31" fmla="*/ 5 h 19"/>
                  <a:gd name="T32" fmla="*/ 17 w 78"/>
                  <a:gd name="T3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8" h="19">
                    <a:moveTo>
                      <a:pt x="78" y="0"/>
                    </a:moveTo>
                    <a:cubicBezTo>
                      <a:pt x="55" y="0"/>
                      <a:pt x="55" y="0"/>
                      <a:pt x="55" y="0"/>
                    </a:cubicBezTo>
                    <a:cubicBezTo>
                      <a:pt x="55" y="1"/>
                      <a:pt x="54" y="1"/>
                      <a:pt x="54" y="1"/>
                    </a:cubicBezTo>
                    <a:cubicBezTo>
                      <a:pt x="52" y="1"/>
                      <a:pt x="51" y="12"/>
                      <a:pt x="49" y="19"/>
                    </a:cubicBezTo>
                    <a:cubicBezTo>
                      <a:pt x="73" y="19"/>
                      <a:pt x="73" y="19"/>
                      <a:pt x="73" y="19"/>
                    </a:cubicBezTo>
                    <a:cubicBezTo>
                      <a:pt x="74" y="13"/>
                      <a:pt x="75" y="8"/>
                      <a:pt x="76" y="6"/>
                    </a:cubicBezTo>
                    <a:cubicBezTo>
                      <a:pt x="77" y="3"/>
                      <a:pt x="75" y="4"/>
                      <a:pt x="76" y="2"/>
                    </a:cubicBezTo>
                    <a:cubicBezTo>
                      <a:pt x="77" y="2"/>
                      <a:pt x="77" y="1"/>
                      <a:pt x="78" y="0"/>
                    </a:cubicBezTo>
                    <a:close/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2" y="5"/>
                      <a:pt x="1" y="7"/>
                    </a:cubicBezTo>
                    <a:cubicBezTo>
                      <a:pt x="1" y="10"/>
                      <a:pt x="2" y="12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20" y="16"/>
                      <a:pt x="20" y="15"/>
                      <a:pt x="20" y="10"/>
                    </a:cubicBezTo>
                    <a:cubicBezTo>
                      <a:pt x="20" y="5"/>
                      <a:pt x="18" y="4"/>
                      <a:pt x="17" y="5"/>
                    </a:cubicBezTo>
                    <a:cubicBezTo>
                      <a:pt x="16" y="5"/>
                      <a:pt x="17" y="3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07" name="iṥlidè">
                <a:extLst>
                  <a:ext uri="{FF2B5EF4-FFF2-40B4-BE49-F238E27FC236}">
                    <a16:creationId xmlns:a16="http://schemas.microsoft.com/office/drawing/2014/main" id="{1F6DD9B4-D62A-35E8-CB73-884C4C1272B2}"/>
                  </a:ext>
                </a:extLst>
              </p:cNvPr>
              <p:cNvSpPr/>
              <p:nvPr/>
            </p:nvSpPr>
            <p:spPr bwMode="auto">
              <a:xfrm>
                <a:off x="2098" y="1213"/>
                <a:ext cx="145" cy="35"/>
              </a:xfrm>
              <a:custGeom>
                <a:avLst/>
                <a:gdLst>
                  <a:gd name="T0" fmla="*/ 76 w 76"/>
                  <a:gd name="T1" fmla="*/ 0 h 18"/>
                  <a:gd name="T2" fmla="*/ 52 w 76"/>
                  <a:gd name="T3" fmla="*/ 0 h 18"/>
                  <a:gd name="T4" fmla="*/ 48 w 76"/>
                  <a:gd name="T5" fmla="*/ 18 h 18"/>
                  <a:gd name="T6" fmla="*/ 71 w 76"/>
                  <a:gd name="T7" fmla="*/ 18 h 18"/>
                  <a:gd name="T8" fmla="*/ 75 w 76"/>
                  <a:gd name="T9" fmla="*/ 4 h 18"/>
                  <a:gd name="T10" fmla="*/ 75 w 76"/>
                  <a:gd name="T11" fmla="*/ 0 h 18"/>
                  <a:gd name="T12" fmla="*/ 76 w 76"/>
                  <a:gd name="T13" fmla="*/ 0 h 18"/>
                  <a:gd name="T14" fmla="*/ 16 w 76"/>
                  <a:gd name="T15" fmla="*/ 0 h 18"/>
                  <a:gd name="T16" fmla="*/ 0 w 76"/>
                  <a:gd name="T17" fmla="*/ 0 h 18"/>
                  <a:gd name="T18" fmla="*/ 0 w 76"/>
                  <a:gd name="T19" fmla="*/ 5 h 18"/>
                  <a:gd name="T20" fmla="*/ 1 w 76"/>
                  <a:gd name="T21" fmla="*/ 15 h 18"/>
                  <a:gd name="T22" fmla="*/ 1 w 76"/>
                  <a:gd name="T23" fmla="*/ 18 h 18"/>
                  <a:gd name="T24" fmla="*/ 17 w 76"/>
                  <a:gd name="T25" fmla="*/ 18 h 18"/>
                  <a:gd name="T26" fmla="*/ 19 w 76"/>
                  <a:gd name="T27" fmla="*/ 8 h 18"/>
                  <a:gd name="T28" fmla="*/ 16 w 76"/>
                  <a:gd name="T29" fmla="*/ 3 h 18"/>
                  <a:gd name="T30" fmla="*/ 16 w 76"/>
                  <a:gd name="T3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6" h="18">
                    <a:moveTo>
                      <a:pt x="76" y="0"/>
                    </a:moveTo>
                    <a:cubicBezTo>
                      <a:pt x="52" y="0"/>
                      <a:pt x="52" y="0"/>
                      <a:pt x="52" y="0"/>
                    </a:cubicBezTo>
                    <a:cubicBezTo>
                      <a:pt x="50" y="2"/>
                      <a:pt x="49" y="12"/>
                      <a:pt x="48" y="18"/>
                    </a:cubicBezTo>
                    <a:cubicBezTo>
                      <a:pt x="71" y="18"/>
                      <a:pt x="71" y="18"/>
                      <a:pt x="71" y="18"/>
                    </a:cubicBezTo>
                    <a:cubicBezTo>
                      <a:pt x="73" y="12"/>
                      <a:pt x="74" y="6"/>
                      <a:pt x="75" y="4"/>
                    </a:cubicBezTo>
                    <a:cubicBezTo>
                      <a:pt x="76" y="1"/>
                      <a:pt x="74" y="2"/>
                      <a:pt x="75" y="0"/>
                    </a:cubicBezTo>
                    <a:cubicBezTo>
                      <a:pt x="76" y="0"/>
                      <a:pt x="76" y="0"/>
                      <a:pt x="76" y="0"/>
                    </a:cubicBezTo>
                    <a:close/>
                    <a:moveTo>
                      <a:pt x="1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1" y="3"/>
                      <a:pt x="0" y="5"/>
                    </a:cubicBezTo>
                    <a:cubicBezTo>
                      <a:pt x="0" y="8"/>
                      <a:pt x="1" y="10"/>
                      <a:pt x="1" y="15"/>
                    </a:cubicBezTo>
                    <a:cubicBezTo>
                      <a:pt x="1" y="16"/>
                      <a:pt x="1" y="17"/>
                      <a:pt x="1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9" y="15"/>
                      <a:pt x="19" y="13"/>
                      <a:pt x="19" y="8"/>
                    </a:cubicBezTo>
                    <a:cubicBezTo>
                      <a:pt x="19" y="3"/>
                      <a:pt x="17" y="2"/>
                      <a:pt x="16" y="3"/>
                    </a:cubicBezTo>
                    <a:cubicBezTo>
                      <a:pt x="15" y="3"/>
                      <a:pt x="15" y="2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08" name="iṩļïḓè">
                <a:extLst>
                  <a:ext uri="{FF2B5EF4-FFF2-40B4-BE49-F238E27FC236}">
                    <a16:creationId xmlns:a16="http://schemas.microsoft.com/office/drawing/2014/main" id="{D8D60383-DCC0-2501-AED8-396ED83D06B6}"/>
                  </a:ext>
                </a:extLst>
              </p:cNvPr>
              <p:cNvSpPr/>
              <p:nvPr/>
            </p:nvSpPr>
            <p:spPr bwMode="auto">
              <a:xfrm>
                <a:off x="2098" y="1215"/>
                <a:ext cx="145" cy="35"/>
              </a:xfrm>
              <a:custGeom>
                <a:avLst/>
                <a:gdLst>
                  <a:gd name="T0" fmla="*/ 75 w 76"/>
                  <a:gd name="T1" fmla="*/ 0 h 18"/>
                  <a:gd name="T2" fmla="*/ 51 w 76"/>
                  <a:gd name="T3" fmla="*/ 0 h 18"/>
                  <a:gd name="T4" fmla="*/ 48 w 76"/>
                  <a:gd name="T5" fmla="*/ 17 h 18"/>
                  <a:gd name="T6" fmla="*/ 48 w 76"/>
                  <a:gd name="T7" fmla="*/ 18 h 18"/>
                  <a:gd name="T8" fmla="*/ 71 w 76"/>
                  <a:gd name="T9" fmla="*/ 18 h 18"/>
                  <a:gd name="T10" fmla="*/ 75 w 76"/>
                  <a:gd name="T11" fmla="*/ 3 h 18"/>
                  <a:gd name="T12" fmla="*/ 75 w 76"/>
                  <a:gd name="T13" fmla="*/ 0 h 18"/>
                  <a:gd name="T14" fmla="*/ 16 w 76"/>
                  <a:gd name="T15" fmla="*/ 0 h 18"/>
                  <a:gd name="T16" fmla="*/ 0 w 76"/>
                  <a:gd name="T17" fmla="*/ 0 h 18"/>
                  <a:gd name="T18" fmla="*/ 0 w 76"/>
                  <a:gd name="T19" fmla="*/ 4 h 18"/>
                  <a:gd name="T20" fmla="*/ 1 w 76"/>
                  <a:gd name="T21" fmla="*/ 14 h 18"/>
                  <a:gd name="T22" fmla="*/ 0 w 76"/>
                  <a:gd name="T23" fmla="*/ 18 h 18"/>
                  <a:gd name="T24" fmla="*/ 16 w 76"/>
                  <a:gd name="T25" fmla="*/ 18 h 18"/>
                  <a:gd name="T26" fmla="*/ 17 w 76"/>
                  <a:gd name="T27" fmla="*/ 17 h 18"/>
                  <a:gd name="T28" fmla="*/ 19 w 76"/>
                  <a:gd name="T29" fmla="*/ 7 h 18"/>
                  <a:gd name="T30" fmla="*/ 16 w 76"/>
                  <a:gd name="T31" fmla="*/ 2 h 18"/>
                  <a:gd name="T32" fmla="*/ 16 w 76"/>
                  <a:gd name="T3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18">
                    <a:moveTo>
                      <a:pt x="75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0" y="4"/>
                      <a:pt x="49" y="12"/>
                      <a:pt x="48" y="17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71" y="18"/>
                      <a:pt x="71" y="18"/>
                      <a:pt x="71" y="18"/>
                    </a:cubicBezTo>
                    <a:cubicBezTo>
                      <a:pt x="72" y="12"/>
                      <a:pt x="74" y="5"/>
                      <a:pt x="75" y="3"/>
                    </a:cubicBezTo>
                    <a:cubicBezTo>
                      <a:pt x="76" y="1"/>
                      <a:pt x="74" y="1"/>
                      <a:pt x="75" y="0"/>
                    </a:cubicBezTo>
                    <a:close/>
                    <a:moveTo>
                      <a:pt x="1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3"/>
                      <a:pt x="0" y="4"/>
                    </a:cubicBezTo>
                    <a:cubicBezTo>
                      <a:pt x="0" y="7"/>
                      <a:pt x="1" y="9"/>
                      <a:pt x="1" y="14"/>
                    </a:cubicBezTo>
                    <a:cubicBezTo>
                      <a:pt x="1" y="15"/>
                      <a:pt x="1" y="17"/>
                      <a:pt x="0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8"/>
                      <a:pt x="17" y="17"/>
                      <a:pt x="17" y="17"/>
                    </a:cubicBezTo>
                    <a:cubicBezTo>
                      <a:pt x="19" y="14"/>
                      <a:pt x="19" y="12"/>
                      <a:pt x="19" y="7"/>
                    </a:cubicBezTo>
                    <a:cubicBezTo>
                      <a:pt x="19" y="2"/>
                      <a:pt x="17" y="1"/>
                      <a:pt x="16" y="2"/>
                    </a:cubicBezTo>
                    <a:cubicBezTo>
                      <a:pt x="15" y="2"/>
                      <a:pt x="15" y="1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09" name="îṡḷîdê">
                <a:extLst>
                  <a:ext uri="{FF2B5EF4-FFF2-40B4-BE49-F238E27FC236}">
                    <a16:creationId xmlns:a16="http://schemas.microsoft.com/office/drawing/2014/main" id="{C2C08260-E413-17FC-EF10-EE72AF209F7E}"/>
                  </a:ext>
                </a:extLst>
              </p:cNvPr>
              <p:cNvSpPr/>
              <p:nvPr/>
            </p:nvSpPr>
            <p:spPr bwMode="auto">
              <a:xfrm>
                <a:off x="2098" y="1217"/>
                <a:ext cx="143" cy="34"/>
              </a:xfrm>
              <a:custGeom>
                <a:avLst/>
                <a:gdLst>
                  <a:gd name="T0" fmla="*/ 75 w 75"/>
                  <a:gd name="T1" fmla="*/ 0 h 18"/>
                  <a:gd name="T2" fmla="*/ 51 w 75"/>
                  <a:gd name="T3" fmla="*/ 0 h 18"/>
                  <a:gd name="T4" fmla="*/ 48 w 75"/>
                  <a:gd name="T5" fmla="*/ 16 h 18"/>
                  <a:gd name="T6" fmla="*/ 48 w 75"/>
                  <a:gd name="T7" fmla="*/ 18 h 18"/>
                  <a:gd name="T8" fmla="*/ 71 w 75"/>
                  <a:gd name="T9" fmla="*/ 18 h 18"/>
                  <a:gd name="T10" fmla="*/ 75 w 75"/>
                  <a:gd name="T11" fmla="*/ 2 h 18"/>
                  <a:gd name="T12" fmla="*/ 75 w 75"/>
                  <a:gd name="T13" fmla="*/ 0 h 18"/>
                  <a:gd name="T14" fmla="*/ 15 w 75"/>
                  <a:gd name="T15" fmla="*/ 0 h 18"/>
                  <a:gd name="T16" fmla="*/ 1 w 75"/>
                  <a:gd name="T17" fmla="*/ 0 h 18"/>
                  <a:gd name="T18" fmla="*/ 0 w 75"/>
                  <a:gd name="T19" fmla="*/ 3 h 18"/>
                  <a:gd name="T20" fmla="*/ 1 w 75"/>
                  <a:gd name="T21" fmla="*/ 13 h 18"/>
                  <a:gd name="T22" fmla="*/ 0 w 75"/>
                  <a:gd name="T23" fmla="*/ 18 h 18"/>
                  <a:gd name="T24" fmla="*/ 16 w 75"/>
                  <a:gd name="T25" fmla="*/ 18 h 18"/>
                  <a:gd name="T26" fmla="*/ 17 w 75"/>
                  <a:gd name="T27" fmla="*/ 16 h 18"/>
                  <a:gd name="T28" fmla="*/ 19 w 75"/>
                  <a:gd name="T29" fmla="*/ 6 h 18"/>
                  <a:gd name="T30" fmla="*/ 16 w 75"/>
                  <a:gd name="T31" fmla="*/ 1 h 18"/>
                  <a:gd name="T32" fmla="*/ 15 w 75"/>
                  <a:gd name="T3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5" h="18">
                    <a:moveTo>
                      <a:pt x="75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0" y="4"/>
                      <a:pt x="49" y="12"/>
                      <a:pt x="48" y="16"/>
                    </a:cubicBezTo>
                    <a:cubicBezTo>
                      <a:pt x="48" y="17"/>
                      <a:pt x="48" y="18"/>
                      <a:pt x="48" y="18"/>
                    </a:cubicBezTo>
                    <a:cubicBezTo>
                      <a:pt x="71" y="18"/>
                      <a:pt x="71" y="18"/>
                      <a:pt x="71" y="18"/>
                    </a:cubicBezTo>
                    <a:cubicBezTo>
                      <a:pt x="72" y="12"/>
                      <a:pt x="74" y="4"/>
                      <a:pt x="75" y="2"/>
                    </a:cubicBezTo>
                    <a:cubicBezTo>
                      <a:pt x="75" y="1"/>
                      <a:pt x="75" y="1"/>
                      <a:pt x="75" y="0"/>
                    </a:cubicBezTo>
                    <a:close/>
                    <a:moveTo>
                      <a:pt x="1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0" y="6"/>
                      <a:pt x="1" y="8"/>
                      <a:pt x="1" y="13"/>
                    </a:cubicBezTo>
                    <a:cubicBezTo>
                      <a:pt x="1" y="15"/>
                      <a:pt x="1" y="17"/>
                      <a:pt x="0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8"/>
                      <a:pt x="16" y="17"/>
                      <a:pt x="17" y="16"/>
                    </a:cubicBezTo>
                    <a:cubicBezTo>
                      <a:pt x="19" y="13"/>
                      <a:pt x="19" y="11"/>
                      <a:pt x="19" y="6"/>
                    </a:cubicBezTo>
                    <a:cubicBezTo>
                      <a:pt x="19" y="1"/>
                      <a:pt x="17" y="0"/>
                      <a:pt x="16" y="1"/>
                    </a:cubicBezTo>
                    <a:cubicBezTo>
                      <a:pt x="15" y="1"/>
                      <a:pt x="15" y="1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10" name="iŝḷíḋe">
                <a:extLst>
                  <a:ext uri="{FF2B5EF4-FFF2-40B4-BE49-F238E27FC236}">
                    <a16:creationId xmlns:a16="http://schemas.microsoft.com/office/drawing/2014/main" id="{C8FED0D1-A955-0BF2-89FF-4DC0E8944615}"/>
                  </a:ext>
                </a:extLst>
              </p:cNvPr>
              <p:cNvSpPr/>
              <p:nvPr/>
            </p:nvSpPr>
            <p:spPr bwMode="auto">
              <a:xfrm>
                <a:off x="2096" y="1219"/>
                <a:ext cx="145" cy="36"/>
              </a:xfrm>
              <a:custGeom>
                <a:avLst/>
                <a:gdLst>
                  <a:gd name="T0" fmla="*/ 76 w 76"/>
                  <a:gd name="T1" fmla="*/ 0 h 19"/>
                  <a:gd name="T2" fmla="*/ 52 w 76"/>
                  <a:gd name="T3" fmla="*/ 0 h 19"/>
                  <a:gd name="T4" fmla="*/ 49 w 76"/>
                  <a:gd name="T5" fmla="*/ 15 h 19"/>
                  <a:gd name="T6" fmla="*/ 48 w 76"/>
                  <a:gd name="T7" fmla="*/ 19 h 19"/>
                  <a:gd name="T8" fmla="*/ 72 w 76"/>
                  <a:gd name="T9" fmla="*/ 19 h 19"/>
                  <a:gd name="T10" fmla="*/ 76 w 76"/>
                  <a:gd name="T11" fmla="*/ 1 h 19"/>
                  <a:gd name="T12" fmla="*/ 76 w 76"/>
                  <a:gd name="T13" fmla="*/ 0 h 19"/>
                  <a:gd name="T14" fmla="*/ 19 w 76"/>
                  <a:gd name="T15" fmla="*/ 0 h 19"/>
                  <a:gd name="T16" fmla="*/ 2 w 76"/>
                  <a:gd name="T17" fmla="*/ 0 h 19"/>
                  <a:gd name="T18" fmla="*/ 1 w 76"/>
                  <a:gd name="T19" fmla="*/ 2 h 19"/>
                  <a:gd name="T20" fmla="*/ 2 w 76"/>
                  <a:gd name="T21" fmla="*/ 12 h 19"/>
                  <a:gd name="T22" fmla="*/ 0 w 76"/>
                  <a:gd name="T23" fmla="*/ 19 h 19"/>
                  <a:gd name="T24" fmla="*/ 17 w 76"/>
                  <a:gd name="T25" fmla="*/ 19 h 19"/>
                  <a:gd name="T26" fmla="*/ 18 w 76"/>
                  <a:gd name="T27" fmla="*/ 15 h 19"/>
                  <a:gd name="T28" fmla="*/ 20 w 76"/>
                  <a:gd name="T29" fmla="*/ 5 h 19"/>
                  <a:gd name="T30" fmla="*/ 19 w 76"/>
                  <a:gd name="T3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6" h="19">
                    <a:moveTo>
                      <a:pt x="76" y="0"/>
                    </a:moveTo>
                    <a:cubicBezTo>
                      <a:pt x="52" y="0"/>
                      <a:pt x="52" y="0"/>
                      <a:pt x="52" y="0"/>
                    </a:cubicBezTo>
                    <a:cubicBezTo>
                      <a:pt x="51" y="5"/>
                      <a:pt x="50" y="11"/>
                      <a:pt x="49" y="15"/>
                    </a:cubicBezTo>
                    <a:cubicBezTo>
                      <a:pt x="49" y="16"/>
                      <a:pt x="49" y="17"/>
                      <a:pt x="48" y="19"/>
                    </a:cubicBezTo>
                    <a:cubicBezTo>
                      <a:pt x="72" y="19"/>
                      <a:pt x="72" y="19"/>
                      <a:pt x="72" y="19"/>
                    </a:cubicBezTo>
                    <a:cubicBezTo>
                      <a:pt x="73" y="12"/>
                      <a:pt x="75" y="3"/>
                      <a:pt x="76" y="1"/>
                    </a:cubicBezTo>
                    <a:cubicBezTo>
                      <a:pt x="76" y="1"/>
                      <a:pt x="76" y="1"/>
                      <a:pt x="76" y="0"/>
                    </a:cubicBezTo>
                    <a:close/>
                    <a:moveTo>
                      <a:pt x="1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5"/>
                      <a:pt x="2" y="7"/>
                      <a:pt x="2" y="12"/>
                    </a:cubicBezTo>
                    <a:cubicBezTo>
                      <a:pt x="2" y="14"/>
                      <a:pt x="1" y="16"/>
                      <a:pt x="0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7"/>
                      <a:pt x="17" y="16"/>
                      <a:pt x="18" y="15"/>
                    </a:cubicBezTo>
                    <a:cubicBezTo>
                      <a:pt x="20" y="12"/>
                      <a:pt x="20" y="10"/>
                      <a:pt x="20" y="5"/>
                    </a:cubicBezTo>
                    <a:cubicBezTo>
                      <a:pt x="20" y="3"/>
                      <a:pt x="19" y="1"/>
                      <a:pt x="1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11" name="íṣļiḓe">
                <a:extLst>
                  <a:ext uri="{FF2B5EF4-FFF2-40B4-BE49-F238E27FC236}">
                    <a16:creationId xmlns:a16="http://schemas.microsoft.com/office/drawing/2014/main" id="{FAD9DA8B-6B19-F94D-124B-3CEE4295A498}"/>
                  </a:ext>
                </a:extLst>
              </p:cNvPr>
              <p:cNvSpPr/>
              <p:nvPr/>
            </p:nvSpPr>
            <p:spPr bwMode="auto">
              <a:xfrm>
                <a:off x="2094" y="1223"/>
                <a:ext cx="147" cy="34"/>
              </a:xfrm>
              <a:custGeom>
                <a:avLst/>
                <a:gdLst>
                  <a:gd name="T0" fmla="*/ 77 w 77"/>
                  <a:gd name="T1" fmla="*/ 0 h 18"/>
                  <a:gd name="T2" fmla="*/ 52 w 77"/>
                  <a:gd name="T3" fmla="*/ 0 h 18"/>
                  <a:gd name="T4" fmla="*/ 50 w 77"/>
                  <a:gd name="T5" fmla="*/ 13 h 18"/>
                  <a:gd name="T6" fmla="*/ 49 w 77"/>
                  <a:gd name="T7" fmla="*/ 18 h 18"/>
                  <a:gd name="T8" fmla="*/ 72 w 77"/>
                  <a:gd name="T9" fmla="*/ 18 h 18"/>
                  <a:gd name="T10" fmla="*/ 77 w 77"/>
                  <a:gd name="T11" fmla="*/ 0 h 18"/>
                  <a:gd name="T12" fmla="*/ 20 w 77"/>
                  <a:gd name="T13" fmla="*/ 0 h 18"/>
                  <a:gd name="T14" fmla="*/ 3 w 77"/>
                  <a:gd name="T15" fmla="*/ 0 h 18"/>
                  <a:gd name="T16" fmla="*/ 2 w 77"/>
                  <a:gd name="T17" fmla="*/ 0 h 18"/>
                  <a:gd name="T18" fmla="*/ 3 w 77"/>
                  <a:gd name="T19" fmla="*/ 10 h 18"/>
                  <a:gd name="T20" fmla="*/ 0 w 77"/>
                  <a:gd name="T21" fmla="*/ 18 h 18"/>
                  <a:gd name="T22" fmla="*/ 17 w 77"/>
                  <a:gd name="T23" fmla="*/ 18 h 18"/>
                  <a:gd name="T24" fmla="*/ 19 w 77"/>
                  <a:gd name="T25" fmla="*/ 13 h 18"/>
                  <a:gd name="T26" fmla="*/ 21 w 77"/>
                  <a:gd name="T27" fmla="*/ 3 h 18"/>
                  <a:gd name="T28" fmla="*/ 20 w 77"/>
                  <a:gd name="T2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7" h="18">
                    <a:moveTo>
                      <a:pt x="77" y="0"/>
                    </a:moveTo>
                    <a:cubicBezTo>
                      <a:pt x="52" y="0"/>
                      <a:pt x="52" y="0"/>
                      <a:pt x="52" y="0"/>
                    </a:cubicBezTo>
                    <a:cubicBezTo>
                      <a:pt x="52" y="4"/>
                      <a:pt x="51" y="10"/>
                      <a:pt x="50" y="13"/>
                    </a:cubicBezTo>
                    <a:cubicBezTo>
                      <a:pt x="50" y="14"/>
                      <a:pt x="49" y="16"/>
                      <a:pt x="49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4" y="11"/>
                      <a:pt x="76" y="2"/>
                      <a:pt x="77" y="0"/>
                    </a:cubicBezTo>
                    <a:close/>
                    <a:moveTo>
                      <a:pt x="2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3"/>
                      <a:pt x="3" y="5"/>
                      <a:pt x="3" y="10"/>
                    </a:cubicBezTo>
                    <a:cubicBezTo>
                      <a:pt x="3" y="12"/>
                      <a:pt x="2" y="15"/>
                      <a:pt x="0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8" y="16"/>
                      <a:pt x="18" y="14"/>
                      <a:pt x="19" y="13"/>
                    </a:cubicBezTo>
                    <a:cubicBezTo>
                      <a:pt x="21" y="10"/>
                      <a:pt x="21" y="8"/>
                      <a:pt x="21" y="3"/>
                    </a:cubicBezTo>
                    <a:cubicBezTo>
                      <a:pt x="21" y="2"/>
                      <a:pt x="20" y="1"/>
                      <a:pt x="2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12" name="îṩḻïďe">
                <a:extLst>
                  <a:ext uri="{FF2B5EF4-FFF2-40B4-BE49-F238E27FC236}">
                    <a16:creationId xmlns:a16="http://schemas.microsoft.com/office/drawing/2014/main" id="{09BE4976-38E6-4FFF-22FD-3A7A6C68AFF8}"/>
                  </a:ext>
                </a:extLst>
              </p:cNvPr>
              <p:cNvSpPr/>
              <p:nvPr/>
            </p:nvSpPr>
            <p:spPr bwMode="auto">
              <a:xfrm>
                <a:off x="2094" y="1225"/>
                <a:ext cx="145" cy="34"/>
              </a:xfrm>
              <a:custGeom>
                <a:avLst/>
                <a:gdLst>
                  <a:gd name="T0" fmla="*/ 76 w 76"/>
                  <a:gd name="T1" fmla="*/ 0 h 18"/>
                  <a:gd name="T2" fmla="*/ 52 w 76"/>
                  <a:gd name="T3" fmla="*/ 0 h 18"/>
                  <a:gd name="T4" fmla="*/ 50 w 76"/>
                  <a:gd name="T5" fmla="*/ 12 h 18"/>
                  <a:gd name="T6" fmla="*/ 49 w 76"/>
                  <a:gd name="T7" fmla="*/ 18 h 18"/>
                  <a:gd name="T8" fmla="*/ 72 w 76"/>
                  <a:gd name="T9" fmla="*/ 18 h 18"/>
                  <a:gd name="T10" fmla="*/ 76 w 76"/>
                  <a:gd name="T11" fmla="*/ 0 h 18"/>
                  <a:gd name="T12" fmla="*/ 20 w 76"/>
                  <a:gd name="T13" fmla="*/ 0 h 18"/>
                  <a:gd name="T14" fmla="*/ 2 w 76"/>
                  <a:gd name="T15" fmla="*/ 0 h 18"/>
                  <a:gd name="T16" fmla="*/ 3 w 76"/>
                  <a:gd name="T17" fmla="*/ 9 h 18"/>
                  <a:gd name="T18" fmla="*/ 0 w 76"/>
                  <a:gd name="T19" fmla="*/ 18 h 18"/>
                  <a:gd name="T20" fmla="*/ 17 w 76"/>
                  <a:gd name="T21" fmla="*/ 18 h 18"/>
                  <a:gd name="T22" fmla="*/ 19 w 76"/>
                  <a:gd name="T23" fmla="*/ 12 h 18"/>
                  <a:gd name="T24" fmla="*/ 21 w 76"/>
                  <a:gd name="T25" fmla="*/ 2 h 18"/>
                  <a:gd name="T26" fmla="*/ 20 w 76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6" h="18">
                    <a:moveTo>
                      <a:pt x="76" y="0"/>
                    </a:moveTo>
                    <a:cubicBezTo>
                      <a:pt x="52" y="0"/>
                      <a:pt x="52" y="0"/>
                      <a:pt x="52" y="0"/>
                    </a:cubicBezTo>
                    <a:cubicBezTo>
                      <a:pt x="51" y="4"/>
                      <a:pt x="51" y="9"/>
                      <a:pt x="50" y="12"/>
                    </a:cubicBezTo>
                    <a:cubicBezTo>
                      <a:pt x="50" y="13"/>
                      <a:pt x="49" y="16"/>
                      <a:pt x="49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3" y="12"/>
                      <a:pt x="75" y="4"/>
                      <a:pt x="76" y="0"/>
                    </a:cubicBezTo>
                    <a:close/>
                    <a:moveTo>
                      <a:pt x="2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3" y="5"/>
                      <a:pt x="3" y="9"/>
                    </a:cubicBezTo>
                    <a:cubicBezTo>
                      <a:pt x="3" y="12"/>
                      <a:pt x="1" y="15"/>
                      <a:pt x="0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6"/>
                      <a:pt x="18" y="14"/>
                      <a:pt x="19" y="12"/>
                    </a:cubicBezTo>
                    <a:cubicBezTo>
                      <a:pt x="21" y="9"/>
                      <a:pt x="21" y="7"/>
                      <a:pt x="21" y="2"/>
                    </a:cubicBezTo>
                    <a:cubicBezTo>
                      <a:pt x="21" y="1"/>
                      <a:pt x="20" y="1"/>
                      <a:pt x="2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13" name="íṣļíḑe">
                <a:extLst>
                  <a:ext uri="{FF2B5EF4-FFF2-40B4-BE49-F238E27FC236}">
                    <a16:creationId xmlns:a16="http://schemas.microsoft.com/office/drawing/2014/main" id="{2CDB5435-A42E-3C67-A570-6C3AB83C149C}"/>
                  </a:ext>
                </a:extLst>
              </p:cNvPr>
              <p:cNvSpPr/>
              <p:nvPr/>
            </p:nvSpPr>
            <p:spPr bwMode="auto">
              <a:xfrm>
                <a:off x="2092" y="1227"/>
                <a:ext cx="147" cy="36"/>
              </a:xfrm>
              <a:custGeom>
                <a:avLst/>
                <a:gdLst>
                  <a:gd name="T0" fmla="*/ 77 w 77"/>
                  <a:gd name="T1" fmla="*/ 0 h 19"/>
                  <a:gd name="T2" fmla="*/ 53 w 77"/>
                  <a:gd name="T3" fmla="*/ 0 h 19"/>
                  <a:gd name="T4" fmla="*/ 51 w 77"/>
                  <a:gd name="T5" fmla="*/ 11 h 19"/>
                  <a:gd name="T6" fmla="*/ 49 w 77"/>
                  <a:gd name="T7" fmla="*/ 19 h 19"/>
                  <a:gd name="T8" fmla="*/ 73 w 77"/>
                  <a:gd name="T9" fmla="*/ 19 h 19"/>
                  <a:gd name="T10" fmla="*/ 77 w 77"/>
                  <a:gd name="T11" fmla="*/ 0 h 19"/>
                  <a:gd name="T12" fmla="*/ 21 w 77"/>
                  <a:gd name="T13" fmla="*/ 0 h 19"/>
                  <a:gd name="T14" fmla="*/ 3 w 77"/>
                  <a:gd name="T15" fmla="*/ 0 h 19"/>
                  <a:gd name="T16" fmla="*/ 4 w 77"/>
                  <a:gd name="T17" fmla="*/ 8 h 19"/>
                  <a:gd name="T18" fmla="*/ 0 w 77"/>
                  <a:gd name="T19" fmla="*/ 19 h 19"/>
                  <a:gd name="T20" fmla="*/ 18 w 77"/>
                  <a:gd name="T21" fmla="*/ 19 h 19"/>
                  <a:gd name="T22" fmla="*/ 20 w 77"/>
                  <a:gd name="T23" fmla="*/ 11 h 19"/>
                  <a:gd name="T24" fmla="*/ 22 w 77"/>
                  <a:gd name="T25" fmla="*/ 1 h 19"/>
                  <a:gd name="T26" fmla="*/ 21 w 77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7" h="19">
                    <a:moveTo>
                      <a:pt x="77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2" y="4"/>
                      <a:pt x="52" y="8"/>
                      <a:pt x="51" y="11"/>
                    </a:cubicBezTo>
                    <a:cubicBezTo>
                      <a:pt x="51" y="13"/>
                      <a:pt x="50" y="15"/>
                      <a:pt x="49" y="19"/>
                    </a:cubicBezTo>
                    <a:cubicBezTo>
                      <a:pt x="73" y="19"/>
                      <a:pt x="73" y="19"/>
                      <a:pt x="73" y="19"/>
                    </a:cubicBezTo>
                    <a:cubicBezTo>
                      <a:pt x="74" y="13"/>
                      <a:pt x="76" y="5"/>
                      <a:pt x="77" y="0"/>
                    </a:cubicBezTo>
                    <a:close/>
                    <a:moveTo>
                      <a:pt x="21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4" y="5"/>
                      <a:pt x="4" y="8"/>
                    </a:cubicBezTo>
                    <a:cubicBezTo>
                      <a:pt x="4" y="11"/>
                      <a:pt x="2" y="15"/>
                      <a:pt x="0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6"/>
                      <a:pt x="19" y="13"/>
                      <a:pt x="20" y="11"/>
                    </a:cubicBezTo>
                    <a:cubicBezTo>
                      <a:pt x="22" y="8"/>
                      <a:pt x="22" y="6"/>
                      <a:pt x="22" y="1"/>
                    </a:cubicBezTo>
                    <a:cubicBezTo>
                      <a:pt x="22" y="1"/>
                      <a:pt x="22" y="1"/>
                      <a:pt x="2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14" name="íṩļiďe">
                <a:extLst>
                  <a:ext uri="{FF2B5EF4-FFF2-40B4-BE49-F238E27FC236}">
                    <a16:creationId xmlns:a16="http://schemas.microsoft.com/office/drawing/2014/main" id="{32650745-E20F-EE0B-16DD-B0D7A3701AF2}"/>
                  </a:ext>
                </a:extLst>
              </p:cNvPr>
              <p:cNvSpPr/>
              <p:nvPr/>
            </p:nvSpPr>
            <p:spPr bwMode="auto">
              <a:xfrm>
                <a:off x="2092" y="1230"/>
                <a:ext cx="147" cy="35"/>
              </a:xfrm>
              <a:custGeom>
                <a:avLst/>
                <a:gdLst>
                  <a:gd name="T0" fmla="*/ 77 w 77"/>
                  <a:gd name="T1" fmla="*/ 0 h 18"/>
                  <a:gd name="T2" fmla="*/ 53 w 77"/>
                  <a:gd name="T3" fmla="*/ 0 h 18"/>
                  <a:gd name="T4" fmla="*/ 51 w 77"/>
                  <a:gd name="T5" fmla="*/ 9 h 18"/>
                  <a:gd name="T6" fmla="*/ 49 w 77"/>
                  <a:gd name="T7" fmla="*/ 18 h 18"/>
                  <a:gd name="T8" fmla="*/ 73 w 77"/>
                  <a:gd name="T9" fmla="*/ 18 h 18"/>
                  <a:gd name="T10" fmla="*/ 77 w 77"/>
                  <a:gd name="T11" fmla="*/ 0 h 18"/>
                  <a:gd name="T12" fmla="*/ 22 w 77"/>
                  <a:gd name="T13" fmla="*/ 0 h 18"/>
                  <a:gd name="T14" fmla="*/ 3 w 77"/>
                  <a:gd name="T15" fmla="*/ 0 h 18"/>
                  <a:gd name="T16" fmla="*/ 4 w 77"/>
                  <a:gd name="T17" fmla="*/ 6 h 18"/>
                  <a:gd name="T18" fmla="*/ 0 w 77"/>
                  <a:gd name="T19" fmla="*/ 18 h 18"/>
                  <a:gd name="T20" fmla="*/ 18 w 77"/>
                  <a:gd name="T21" fmla="*/ 18 h 18"/>
                  <a:gd name="T22" fmla="*/ 20 w 77"/>
                  <a:gd name="T23" fmla="*/ 9 h 18"/>
                  <a:gd name="T24" fmla="*/ 22 w 77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7" h="18">
                    <a:moveTo>
                      <a:pt x="77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2" y="3"/>
                      <a:pt x="52" y="7"/>
                      <a:pt x="51" y="9"/>
                    </a:cubicBezTo>
                    <a:cubicBezTo>
                      <a:pt x="51" y="11"/>
                      <a:pt x="50" y="14"/>
                      <a:pt x="49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4" y="12"/>
                      <a:pt x="75" y="4"/>
                      <a:pt x="77" y="0"/>
                    </a:cubicBezTo>
                    <a:close/>
                    <a:moveTo>
                      <a:pt x="2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1"/>
                      <a:pt x="4" y="3"/>
                      <a:pt x="4" y="6"/>
                    </a:cubicBezTo>
                    <a:cubicBezTo>
                      <a:pt x="4" y="9"/>
                      <a:pt x="2" y="14"/>
                      <a:pt x="0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4"/>
                      <a:pt x="18" y="11"/>
                      <a:pt x="20" y="9"/>
                    </a:cubicBezTo>
                    <a:cubicBezTo>
                      <a:pt x="22" y="6"/>
                      <a:pt x="22" y="4"/>
                      <a:pt x="2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15" name="ïşliďe">
                <a:extLst>
                  <a:ext uri="{FF2B5EF4-FFF2-40B4-BE49-F238E27FC236}">
                    <a16:creationId xmlns:a16="http://schemas.microsoft.com/office/drawing/2014/main" id="{24C24780-29D9-245E-4698-A32BC098157F}"/>
                  </a:ext>
                </a:extLst>
              </p:cNvPr>
              <p:cNvSpPr/>
              <p:nvPr/>
            </p:nvSpPr>
            <p:spPr bwMode="auto">
              <a:xfrm>
                <a:off x="2090" y="1232"/>
                <a:ext cx="147" cy="35"/>
              </a:xfrm>
              <a:custGeom>
                <a:avLst/>
                <a:gdLst>
                  <a:gd name="T0" fmla="*/ 77 w 77"/>
                  <a:gd name="T1" fmla="*/ 0 h 18"/>
                  <a:gd name="T2" fmla="*/ 53 w 77"/>
                  <a:gd name="T3" fmla="*/ 0 h 18"/>
                  <a:gd name="T4" fmla="*/ 52 w 77"/>
                  <a:gd name="T5" fmla="*/ 8 h 18"/>
                  <a:gd name="T6" fmla="*/ 50 w 77"/>
                  <a:gd name="T7" fmla="*/ 18 h 18"/>
                  <a:gd name="T8" fmla="*/ 73 w 77"/>
                  <a:gd name="T9" fmla="*/ 18 h 18"/>
                  <a:gd name="T10" fmla="*/ 77 w 77"/>
                  <a:gd name="T11" fmla="*/ 0 h 18"/>
                  <a:gd name="T12" fmla="*/ 23 w 77"/>
                  <a:gd name="T13" fmla="*/ 0 h 18"/>
                  <a:gd name="T14" fmla="*/ 5 w 77"/>
                  <a:gd name="T15" fmla="*/ 0 h 18"/>
                  <a:gd name="T16" fmla="*/ 5 w 77"/>
                  <a:gd name="T17" fmla="*/ 5 h 18"/>
                  <a:gd name="T18" fmla="*/ 0 w 77"/>
                  <a:gd name="T19" fmla="*/ 18 h 18"/>
                  <a:gd name="T20" fmla="*/ 19 w 77"/>
                  <a:gd name="T21" fmla="*/ 18 h 18"/>
                  <a:gd name="T22" fmla="*/ 21 w 77"/>
                  <a:gd name="T23" fmla="*/ 8 h 18"/>
                  <a:gd name="T24" fmla="*/ 23 w 77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7" h="18">
                    <a:moveTo>
                      <a:pt x="77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3"/>
                      <a:pt x="52" y="6"/>
                      <a:pt x="52" y="8"/>
                    </a:cubicBezTo>
                    <a:cubicBezTo>
                      <a:pt x="52" y="10"/>
                      <a:pt x="51" y="14"/>
                      <a:pt x="50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4" y="13"/>
                      <a:pt x="76" y="5"/>
                      <a:pt x="77" y="0"/>
                    </a:cubicBezTo>
                    <a:close/>
                    <a:moveTo>
                      <a:pt x="23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1"/>
                      <a:pt x="5" y="3"/>
                      <a:pt x="5" y="5"/>
                    </a:cubicBezTo>
                    <a:cubicBezTo>
                      <a:pt x="5" y="9"/>
                      <a:pt x="2" y="13"/>
                      <a:pt x="0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4"/>
                      <a:pt x="19" y="10"/>
                      <a:pt x="21" y="8"/>
                    </a:cubicBezTo>
                    <a:cubicBezTo>
                      <a:pt x="23" y="5"/>
                      <a:pt x="23" y="4"/>
                      <a:pt x="2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16" name="îṣliḓè">
                <a:extLst>
                  <a:ext uri="{FF2B5EF4-FFF2-40B4-BE49-F238E27FC236}">
                    <a16:creationId xmlns:a16="http://schemas.microsoft.com/office/drawing/2014/main" id="{F063FE86-22BA-83E2-AD40-84062635CE4F}"/>
                  </a:ext>
                </a:extLst>
              </p:cNvPr>
              <p:cNvSpPr/>
              <p:nvPr/>
            </p:nvSpPr>
            <p:spPr bwMode="auto">
              <a:xfrm>
                <a:off x="2090" y="1234"/>
                <a:ext cx="147" cy="35"/>
              </a:xfrm>
              <a:custGeom>
                <a:avLst/>
                <a:gdLst>
                  <a:gd name="T0" fmla="*/ 77 w 77"/>
                  <a:gd name="T1" fmla="*/ 0 h 18"/>
                  <a:gd name="T2" fmla="*/ 53 w 77"/>
                  <a:gd name="T3" fmla="*/ 0 h 18"/>
                  <a:gd name="T4" fmla="*/ 52 w 77"/>
                  <a:gd name="T5" fmla="*/ 7 h 18"/>
                  <a:gd name="T6" fmla="*/ 50 w 77"/>
                  <a:gd name="T7" fmla="*/ 18 h 18"/>
                  <a:gd name="T8" fmla="*/ 73 w 77"/>
                  <a:gd name="T9" fmla="*/ 18 h 18"/>
                  <a:gd name="T10" fmla="*/ 77 w 77"/>
                  <a:gd name="T11" fmla="*/ 0 h 18"/>
                  <a:gd name="T12" fmla="*/ 23 w 77"/>
                  <a:gd name="T13" fmla="*/ 0 h 18"/>
                  <a:gd name="T14" fmla="*/ 5 w 77"/>
                  <a:gd name="T15" fmla="*/ 0 h 18"/>
                  <a:gd name="T16" fmla="*/ 5 w 77"/>
                  <a:gd name="T17" fmla="*/ 4 h 18"/>
                  <a:gd name="T18" fmla="*/ 0 w 77"/>
                  <a:gd name="T19" fmla="*/ 18 h 18"/>
                  <a:gd name="T20" fmla="*/ 20 w 77"/>
                  <a:gd name="T21" fmla="*/ 18 h 18"/>
                  <a:gd name="T22" fmla="*/ 21 w 77"/>
                  <a:gd name="T23" fmla="*/ 7 h 18"/>
                  <a:gd name="T24" fmla="*/ 23 w 77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7" h="18">
                    <a:moveTo>
                      <a:pt x="77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3"/>
                      <a:pt x="52" y="5"/>
                      <a:pt x="52" y="7"/>
                    </a:cubicBezTo>
                    <a:cubicBezTo>
                      <a:pt x="52" y="9"/>
                      <a:pt x="51" y="13"/>
                      <a:pt x="50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4" y="14"/>
                      <a:pt x="76" y="6"/>
                      <a:pt x="77" y="0"/>
                    </a:cubicBezTo>
                    <a:close/>
                    <a:moveTo>
                      <a:pt x="23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1"/>
                      <a:pt x="5" y="3"/>
                      <a:pt x="5" y="4"/>
                    </a:cubicBezTo>
                    <a:cubicBezTo>
                      <a:pt x="5" y="8"/>
                      <a:pt x="1" y="13"/>
                      <a:pt x="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4"/>
                      <a:pt x="19" y="10"/>
                      <a:pt x="21" y="7"/>
                    </a:cubicBezTo>
                    <a:cubicBezTo>
                      <a:pt x="23" y="5"/>
                      <a:pt x="23" y="3"/>
                      <a:pt x="2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17" name="ïşļídè">
                <a:extLst>
                  <a:ext uri="{FF2B5EF4-FFF2-40B4-BE49-F238E27FC236}">
                    <a16:creationId xmlns:a16="http://schemas.microsoft.com/office/drawing/2014/main" id="{57E793F2-627F-92A2-FC9C-115AD9A7FB68}"/>
                  </a:ext>
                </a:extLst>
              </p:cNvPr>
              <p:cNvSpPr/>
              <p:nvPr/>
            </p:nvSpPr>
            <p:spPr bwMode="auto">
              <a:xfrm>
                <a:off x="2088" y="1236"/>
                <a:ext cx="149" cy="37"/>
              </a:xfrm>
              <a:custGeom>
                <a:avLst/>
                <a:gdLst>
                  <a:gd name="T0" fmla="*/ 78 w 78"/>
                  <a:gd name="T1" fmla="*/ 0 h 19"/>
                  <a:gd name="T2" fmla="*/ 54 w 78"/>
                  <a:gd name="T3" fmla="*/ 0 h 19"/>
                  <a:gd name="T4" fmla="*/ 53 w 78"/>
                  <a:gd name="T5" fmla="*/ 6 h 19"/>
                  <a:gd name="T6" fmla="*/ 50 w 78"/>
                  <a:gd name="T7" fmla="*/ 19 h 19"/>
                  <a:gd name="T8" fmla="*/ 74 w 78"/>
                  <a:gd name="T9" fmla="*/ 19 h 19"/>
                  <a:gd name="T10" fmla="*/ 78 w 78"/>
                  <a:gd name="T11" fmla="*/ 0 h 19"/>
                  <a:gd name="T12" fmla="*/ 24 w 78"/>
                  <a:gd name="T13" fmla="*/ 0 h 19"/>
                  <a:gd name="T14" fmla="*/ 6 w 78"/>
                  <a:gd name="T15" fmla="*/ 0 h 19"/>
                  <a:gd name="T16" fmla="*/ 6 w 78"/>
                  <a:gd name="T17" fmla="*/ 3 h 19"/>
                  <a:gd name="T18" fmla="*/ 0 w 78"/>
                  <a:gd name="T19" fmla="*/ 19 h 19"/>
                  <a:gd name="T20" fmla="*/ 21 w 78"/>
                  <a:gd name="T21" fmla="*/ 19 h 19"/>
                  <a:gd name="T22" fmla="*/ 22 w 78"/>
                  <a:gd name="T23" fmla="*/ 6 h 19"/>
                  <a:gd name="T24" fmla="*/ 24 w 78"/>
                  <a:gd name="T2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" h="19">
                    <a:moveTo>
                      <a:pt x="78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3"/>
                      <a:pt x="53" y="5"/>
                      <a:pt x="53" y="6"/>
                    </a:cubicBezTo>
                    <a:cubicBezTo>
                      <a:pt x="53" y="8"/>
                      <a:pt x="52" y="13"/>
                      <a:pt x="50" y="19"/>
                    </a:cubicBezTo>
                    <a:cubicBezTo>
                      <a:pt x="74" y="19"/>
                      <a:pt x="74" y="19"/>
                      <a:pt x="74" y="19"/>
                    </a:cubicBezTo>
                    <a:cubicBezTo>
                      <a:pt x="75" y="15"/>
                      <a:pt x="76" y="7"/>
                      <a:pt x="78" y="0"/>
                    </a:cubicBezTo>
                    <a:close/>
                    <a:moveTo>
                      <a:pt x="2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2"/>
                      <a:pt x="6" y="3"/>
                    </a:cubicBezTo>
                    <a:cubicBezTo>
                      <a:pt x="6" y="7"/>
                      <a:pt x="2" y="13"/>
                      <a:pt x="0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0" y="14"/>
                      <a:pt x="20" y="9"/>
                      <a:pt x="22" y="6"/>
                    </a:cubicBezTo>
                    <a:cubicBezTo>
                      <a:pt x="24" y="4"/>
                      <a:pt x="24" y="3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18" name="íṣľíḋé">
                <a:extLst>
                  <a:ext uri="{FF2B5EF4-FFF2-40B4-BE49-F238E27FC236}">
                    <a16:creationId xmlns:a16="http://schemas.microsoft.com/office/drawing/2014/main" id="{D8E21CFD-0C83-0911-F3EF-6965A15EE771}"/>
                  </a:ext>
                </a:extLst>
              </p:cNvPr>
              <p:cNvSpPr/>
              <p:nvPr/>
            </p:nvSpPr>
            <p:spPr bwMode="auto">
              <a:xfrm>
                <a:off x="2088" y="1240"/>
                <a:ext cx="148" cy="34"/>
              </a:xfrm>
              <a:custGeom>
                <a:avLst/>
                <a:gdLst>
                  <a:gd name="T0" fmla="*/ 77 w 77"/>
                  <a:gd name="T1" fmla="*/ 0 h 18"/>
                  <a:gd name="T2" fmla="*/ 54 w 77"/>
                  <a:gd name="T3" fmla="*/ 0 h 18"/>
                  <a:gd name="T4" fmla="*/ 53 w 77"/>
                  <a:gd name="T5" fmla="*/ 4 h 18"/>
                  <a:gd name="T6" fmla="*/ 50 w 77"/>
                  <a:gd name="T7" fmla="*/ 18 h 18"/>
                  <a:gd name="T8" fmla="*/ 74 w 77"/>
                  <a:gd name="T9" fmla="*/ 18 h 18"/>
                  <a:gd name="T10" fmla="*/ 74 w 77"/>
                  <a:gd name="T11" fmla="*/ 17 h 18"/>
                  <a:gd name="T12" fmla="*/ 77 w 77"/>
                  <a:gd name="T13" fmla="*/ 0 h 18"/>
                  <a:gd name="T14" fmla="*/ 24 w 77"/>
                  <a:gd name="T15" fmla="*/ 0 h 18"/>
                  <a:gd name="T16" fmla="*/ 6 w 77"/>
                  <a:gd name="T17" fmla="*/ 0 h 18"/>
                  <a:gd name="T18" fmla="*/ 6 w 77"/>
                  <a:gd name="T19" fmla="*/ 1 h 18"/>
                  <a:gd name="T20" fmla="*/ 0 w 77"/>
                  <a:gd name="T21" fmla="*/ 18 h 18"/>
                  <a:gd name="T22" fmla="*/ 21 w 77"/>
                  <a:gd name="T23" fmla="*/ 18 h 18"/>
                  <a:gd name="T24" fmla="*/ 21 w 77"/>
                  <a:gd name="T25" fmla="*/ 17 h 18"/>
                  <a:gd name="T26" fmla="*/ 22 w 77"/>
                  <a:gd name="T27" fmla="*/ 4 h 18"/>
                  <a:gd name="T28" fmla="*/ 24 w 77"/>
                  <a:gd name="T2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7" h="18">
                    <a:moveTo>
                      <a:pt x="77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1"/>
                      <a:pt x="53" y="3"/>
                      <a:pt x="53" y="4"/>
                    </a:cubicBezTo>
                    <a:cubicBezTo>
                      <a:pt x="53" y="6"/>
                      <a:pt x="51" y="12"/>
                      <a:pt x="50" y="18"/>
                    </a:cubicBezTo>
                    <a:cubicBezTo>
                      <a:pt x="74" y="18"/>
                      <a:pt x="74" y="18"/>
                      <a:pt x="74" y="18"/>
                    </a:cubicBezTo>
                    <a:cubicBezTo>
                      <a:pt x="74" y="17"/>
                      <a:pt x="74" y="17"/>
                      <a:pt x="74" y="17"/>
                    </a:cubicBezTo>
                    <a:cubicBezTo>
                      <a:pt x="74" y="14"/>
                      <a:pt x="76" y="6"/>
                      <a:pt x="77" y="0"/>
                    </a:cubicBezTo>
                    <a:close/>
                    <a:moveTo>
                      <a:pt x="2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6" y="6"/>
                      <a:pt x="1" y="12"/>
                      <a:pt x="0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7"/>
                      <a:pt x="21" y="17"/>
                    </a:cubicBezTo>
                    <a:cubicBezTo>
                      <a:pt x="20" y="13"/>
                      <a:pt x="20" y="7"/>
                      <a:pt x="22" y="4"/>
                    </a:cubicBezTo>
                    <a:cubicBezTo>
                      <a:pt x="23" y="2"/>
                      <a:pt x="24" y="1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19" name="íṣ1îďê">
                <a:extLst>
                  <a:ext uri="{FF2B5EF4-FFF2-40B4-BE49-F238E27FC236}">
                    <a16:creationId xmlns:a16="http://schemas.microsoft.com/office/drawing/2014/main" id="{43FE5178-6C9D-307B-2EDA-77C56A118BEA}"/>
                  </a:ext>
                </a:extLst>
              </p:cNvPr>
              <p:cNvSpPr/>
              <p:nvPr/>
            </p:nvSpPr>
            <p:spPr bwMode="auto">
              <a:xfrm>
                <a:off x="2088" y="1242"/>
                <a:ext cx="148" cy="34"/>
              </a:xfrm>
              <a:custGeom>
                <a:avLst/>
                <a:gdLst>
                  <a:gd name="T0" fmla="*/ 77 w 77"/>
                  <a:gd name="T1" fmla="*/ 0 h 18"/>
                  <a:gd name="T2" fmla="*/ 54 w 77"/>
                  <a:gd name="T3" fmla="*/ 0 h 18"/>
                  <a:gd name="T4" fmla="*/ 53 w 77"/>
                  <a:gd name="T5" fmla="*/ 3 h 18"/>
                  <a:gd name="T6" fmla="*/ 50 w 77"/>
                  <a:gd name="T7" fmla="*/ 18 h 18"/>
                  <a:gd name="T8" fmla="*/ 74 w 77"/>
                  <a:gd name="T9" fmla="*/ 18 h 18"/>
                  <a:gd name="T10" fmla="*/ 74 w 77"/>
                  <a:gd name="T11" fmla="*/ 16 h 18"/>
                  <a:gd name="T12" fmla="*/ 77 w 77"/>
                  <a:gd name="T13" fmla="*/ 0 h 18"/>
                  <a:gd name="T14" fmla="*/ 23 w 77"/>
                  <a:gd name="T15" fmla="*/ 0 h 18"/>
                  <a:gd name="T16" fmla="*/ 6 w 77"/>
                  <a:gd name="T17" fmla="*/ 0 h 18"/>
                  <a:gd name="T18" fmla="*/ 6 w 77"/>
                  <a:gd name="T19" fmla="*/ 0 h 18"/>
                  <a:gd name="T20" fmla="*/ 0 w 77"/>
                  <a:gd name="T21" fmla="*/ 18 h 18"/>
                  <a:gd name="T22" fmla="*/ 21 w 77"/>
                  <a:gd name="T23" fmla="*/ 18 h 18"/>
                  <a:gd name="T24" fmla="*/ 21 w 77"/>
                  <a:gd name="T25" fmla="*/ 16 h 18"/>
                  <a:gd name="T26" fmla="*/ 22 w 77"/>
                  <a:gd name="T27" fmla="*/ 3 h 18"/>
                  <a:gd name="T28" fmla="*/ 23 w 77"/>
                  <a:gd name="T2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7" h="18">
                    <a:moveTo>
                      <a:pt x="77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3" y="1"/>
                      <a:pt x="53" y="2"/>
                      <a:pt x="53" y="3"/>
                    </a:cubicBezTo>
                    <a:cubicBezTo>
                      <a:pt x="53" y="6"/>
                      <a:pt x="51" y="11"/>
                      <a:pt x="50" y="18"/>
                    </a:cubicBezTo>
                    <a:cubicBezTo>
                      <a:pt x="74" y="18"/>
                      <a:pt x="74" y="18"/>
                      <a:pt x="74" y="18"/>
                    </a:cubicBezTo>
                    <a:cubicBezTo>
                      <a:pt x="74" y="18"/>
                      <a:pt x="74" y="17"/>
                      <a:pt x="74" y="16"/>
                    </a:cubicBezTo>
                    <a:cubicBezTo>
                      <a:pt x="74" y="13"/>
                      <a:pt x="76" y="6"/>
                      <a:pt x="77" y="0"/>
                    </a:cubicBezTo>
                    <a:close/>
                    <a:moveTo>
                      <a:pt x="23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5"/>
                      <a:pt x="0" y="12"/>
                      <a:pt x="0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7"/>
                      <a:pt x="21" y="16"/>
                    </a:cubicBezTo>
                    <a:cubicBezTo>
                      <a:pt x="20" y="12"/>
                      <a:pt x="20" y="6"/>
                      <a:pt x="22" y="3"/>
                    </a:cubicBezTo>
                    <a:cubicBezTo>
                      <a:pt x="23" y="2"/>
                      <a:pt x="23" y="1"/>
                      <a:pt x="2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20" name="í$ḷíḋê">
                <a:extLst>
                  <a:ext uri="{FF2B5EF4-FFF2-40B4-BE49-F238E27FC236}">
                    <a16:creationId xmlns:a16="http://schemas.microsoft.com/office/drawing/2014/main" id="{FCD72CDD-1BF9-481F-7DC2-55FF2FAE897D}"/>
                  </a:ext>
                </a:extLst>
              </p:cNvPr>
              <p:cNvSpPr/>
              <p:nvPr/>
            </p:nvSpPr>
            <p:spPr bwMode="auto">
              <a:xfrm>
                <a:off x="2088" y="1244"/>
                <a:ext cx="148" cy="36"/>
              </a:xfrm>
              <a:custGeom>
                <a:avLst/>
                <a:gdLst>
                  <a:gd name="T0" fmla="*/ 77 w 77"/>
                  <a:gd name="T1" fmla="*/ 0 h 19"/>
                  <a:gd name="T2" fmla="*/ 53 w 77"/>
                  <a:gd name="T3" fmla="*/ 0 h 19"/>
                  <a:gd name="T4" fmla="*/ 53 w 77"/>
                  <a:gd name="T5" fmla="*/ 2 h 19"/>
                  <a:gd name="T6" fmla="*/ 49 w 77"/>
                  <a:gd name="T7" fmla="*/ 19 h 19"/>
                  <a:gd name="T8" fmla="*/ 74 w 77"/>
                  <a:gd name="T9" fmla="*/ 19 h 19"/>
                  <a:gd name="T10" fmla="*/ 74 w 77"/>
                  <a:gd name="T11" fmla="*/ 15 h 19"/>
                  <a:gd name="T12" fmla="*/ 77 w 77"/>
                  <a:gd name="T13" fmla="*/ 0 h 19"/>
                  <a:gd name="T14" fmla="*/ 23 w 77"/>
                  <a:gd name="T15" fmla="*/ 0 h 19"/>
                  <a:gd name="T16" fmla="*/ 6 w 77"/>
                  <a:gd name="T17" fmla="*/ 0 h 19"/>
                  <a:gd name="T18" fmla="*/ 0 w 77"/>
                  <a:gd name="T19" fmla="*/ 17 h 19"/>
                  <a:gd name="T20" fmla="*/ 0 w 77"/>
                  <a:gd name="T21" fmla="*/ 19 h 19"/>
                  <a:gd name="T22" fmla="*/ 21 w 77"/>
                  <a:gd name="T23" fmla="*/ 19 h 19"/>
                  <a:gd name="T24" fmla="*/ 21 w 77"/>
                  <a:gd name="T25" fmla="*/ 15 h 19"/>
                  <a:gd name="T26" fmla="*/ 22 w 77"/>
                  <a:gd name="T27" fmla="*/ 2 h 19"/>
                  <a:gd name="T28" fmla="*/ 23 w 77"/>
                  <a:gd name="T2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7" h="19">
                    <a:moveTo>
                      <a:pt x="77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1"/>
                      <a:pt x="53" y="2"/>
                      <a:pt x="53" y="2"/>
                    </a:cubicBezTo>
                    <a:cubicBezTo>
                      <a:pt x="52" y="5"/>
                      <a:pt x="51" y="11"/>
                      <a:pt x="49" y="19"/>
                    </a:cubicBezTo>
                    <a:cubicBezTo>
                      <a:pt x="74" y="19"/>
                      <a:pt x="74" y="19"/>
                      <a:pt x="74" y="19"/>
                    </a:cubicBezTo>
                    <a:cubicBezTo>
                      <a:pt x="74" y="17"/>
                      <a:pt x="74" y="16"/>
                      <a:pt x="74" y="15"/>
                    </a:cubicBezTo>
                    <a:cubicBezTo>
                      <a:pt x="74" y="12"/>
                      <a:pt x="75" y="6"/>
                      <a:pt x="77" y="0"/>
                    </a:cubicBezTo>
                    <a:close/>
                    <a:moveTo>
                      <a:pt x="23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5"/>
                      <a:pt x="0" y="11"/>
                      <a:pt x="0" y="17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7"/>
                      <a:pt x="21" y="16"/>
                      <a:pt x="21" y="15"/>
                    </a:cubicBezTo>
                    <a:cubicBezTo>
                      <a:pt x="20" y="11"/>
                      <a:pt x="20" y="5"/>
                      <a:pt x="22" y="2"/>
                    </a:cubicBezTo>
                    <a:cubicBezTo>
                      <a:pt x="22" y="1"/>
                      <a:pt x="23" y="1"/>
                      <a:pt x="2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21" name="ïṩļîḋè">
                <a:extLst>
                  <a:ext uri="{FF2B5EF4-FFF2-40B4-BE49-F238E27FC236}">
                    <a16:creationId xmlns:a16="http://schemas.microsoft.com/office/drawing/2014/main" id="{72514DA0-7BDA-CF41-B9D7-8C171235A735}"/>
                  </a:ext>
                </a:extLst>
              </p:cNvPr>
              <p:cNvSpPr/>
              <p:nvPr/>
            </p:nvSpPr>
            <p:spPr bwMode="auto">
              <a:xfrm>
                <a:off x="2088" y="1248"/>
                <a:ext cx="146" cy="34"/>
              </a:xfrm>
              <a:custGeom>
                <a:avLst/>
                <a:gdLst>
                  <a:gd name="T0" fmla="*/ 76 w 76"/>
                  <a:gd name="T1" fmla="*/ 0 h 18"/>
                  <a:gd name="T2" fmla="*/ 53 w 76"/>
                  <a:gd name="T3" fmla="*/ 0 h 18"/>
                  <a:gd name="T4" fmla="*/ 53 w 76"/>
                  <a:gd name="T5" fmla="*/ 0 h 18"/>
                  <a:gd name="T6" fmla="*/ 49 w 76"/>
                  <a:gd name="T7" fmla="*/ 18 h 18"/>
                  <a:gd name="T8" fmla="*/ 74 w 76"/>
                  <a:gd name="T9" fmla="*/ 18 h 18"/>
                  <a:gd name="T10" fmla="*/ 74 w 76"/>
                  <a:gd name="T11" fmla="*/ 13 h 18"/>
                  <a:gd name="T12" fmla="*/ 76 w 76"/>
                  <a:gd name="T13" fmla="*/ 0 h 18"/>
                  <a:gd name="T14" fmla="*/ 22 w 76"/>
                  <a:gd name="T15" fmla="*/ 0 h 18"/>
                  <a:gd name="T16" fmla="*/ 6 w 76"/>
                  <a:gd name="T17" fmla="*/ 0 h 18"/>
                  <a:gd name="T18" fmla="*/ 0 w 76"/>
                  <a:gd name="T19" fmla="*/ 15 h 18"/>
                  <a:gd name="T20" fmla="*/ 0 w 76"/>
                  <a:gd name="T21" fmla="*/ 18 h 18"/>
                  <a:gd name="T22" fmla="*/ 21 w 76"/>
                  <a:gd name="T23" fmla="*/ 18 h 18"/>
                  <a:gd name="T24" fmla="*/ 21 w 76"/>
                  <a:gd name="T25" fmla="*/ 13 h 18"/>
                  <a:gd name="T26" fmla="*/ 22 w 76"/>
                  <a:gd name="T27" fmla="*/ 0 h 18"/>
                  <a:gd name="T28" fmla="*/ 22 w 76"/>
                  <a:gd name="T2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6" h="18">
                    <a:moveTo>
                      <a:pt x="76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3"/>
                      <a:pt x="51" y="10"/>
                      <a:pt x="49" y="18"/>
                    </a:cubicBezTo>
                    <a:cubicBezTo>
                      <a:pt x="74" y="18"/>
                      <a:pt x="74" y="18"/>
                      <a:pt x="74" y="18"/>
                    </a:cubicBezTo>
                    <a:cubicBezTo>
                      <a:pt x="74" y="16"/>
                      <a:pt x="74" y="14"/>
                      <a:pt x="74" y="13"/>
                    </a:cubicBezTo>
                    <a:cubicBezTo>
                      <a:pt x="74" y="11"/>
                      <a:pt x="75" y="5"/>
                      <a:pt x="76" y="0"/>
                    </a:cubicBezTo>
                    <a:close/>
                    <a:moveTo>
                      <a:pt x="22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4"/>
                      <a:pt x="0" y="10"/>
                      <a:pt x="0" y="15"/>
                    </a:cubicBezTo>
                    <a:cubicBezTo>
                      <a:pt x="0" y="16"/>
                      <a:pt x="0" y="17"/>
                      <a:pt x="0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6"/>
                      <a:pt x="21" y="15"/>
                      <a:pt x="21" y="13"/>
                    </a:cubicBezTo>
                    <a:cubicBezTo>
                      <a:pt x="20" y="9"/>
                      <a:pt x="20" y="3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22" name="ïsḷiḍé">
                <a:extLst>
                  <a:ext uri="{FF2B5EF4-FFF2-40B4-BE49-F238E27FC236}">
                    <a16:creationId xmlns:a16="http://schemas.microsoft.com/office/drawing/2014/main" id="{7CF84E8A-C7EE-BB28-5623-FD21DC1F1662}"/>
                  </a:ext>
                </a:extLst>
              </p:cNvPr>
              <p:cNvSpPr/>
              <p:nvPr/>
            </p:nvSpPr>
            <p:spPr bwMode="auto">
              <a:xfrm>
                <a:off x="2088" y="1250"/>
                <a:ext cx="146" cy="34"/>
              </a:xfrm>
              <a:custGeom>
                <a:avLst/>
                <a:gdLst>
                  <a:gd name="T0" fmla="*/ 76 w 76"/>
                  <a:gd name="T1" fmla="*/ 0 h 18"/>
                  <a:gd name="T2" fmla="*/ 53 w 76"/>
                  <a:gd name="T3" fmla="*/ 0 h 18"/>
                  <a:gd name="T4" fmla="*/ 49 w 76"/>
                  <a:gd name="T5" fmla="*/ 18 h 18"/>
                  <a:gd name="T6" fmla="*/ 73 w 76"/>
                  <a:gd name="T7" fmla="*/ 18 h 18"/>
                  <a:gd name="T8" fmla="*/ 74 w 76"/>
                  <a:gd name="T9" fmla="*/ 12 h 18"/>
                  <a:gd name="T10" fmla="*/ 76 w 76"/>
                  <a:gd name="T11" fmla="*/ 0 h 18"/>
                  <a:gd name="T12" fmla="*/ 21 w 76"/>
                  <a:gd name="T13" fmla="*/ 0 h 18"/>
                  <a:gd name="T14" fmla="*/ 5 w 76"/>
                  <a:gd name="T15" fmla="*/ 0 h 18"/>
                  <a:gd name="T16" fmla="*/ 0 w 76"/>
                  <a:gd name="T17" fmla="*/ 14 h 18"/>
                  <a:gd name="T18" fmla="*/ 0 w 76"/>
                  <a:gd name="T19" fmla="*/ 18 h 18"/>
                  <a:gd name="T20" fmla="*/ 22 w 76"/>
                  <a:gd name="T21" fmla="*/ 18 h 18"/>
                  <a:gd name="T22" fmla="*/ 21 w 76"/>
                  <a:gd name="T23" fmla="*/ 12 h 18"/>
                  <a:gd name="T24" fmla="*/ 21 w 76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6" h="18">
                    <a:moveTo>
                      <a:pt x="76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2" y="3"/>
                      <a:pt x="51" y="10"/>
                      <a:pt x="49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4" y="16"/>
                      <a:pt x="74" y="14"/>
                      <a:pt x="74" y="12"/>
                    </a:cubicBezTo>
                    <a:cubicBezTo>
                      <a:pt x="74" y="10"/>
                      <a:pt x="75" y="5"/>
                      <a:pt x="76" y="0"/>
                    </a:cubicBezTo>
                    <a:close/>
                    <a:moveTo>
                      <a:pt x="21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4"/>
                      <a:pt x="0" y="9"/>
                      <a:pt x="0" y="14"/>
                    </a:cubicBezTo>
                    <a:cubicBezTo>
                      <a:pt x="0" y="16"/>
                      <a:pt x="0" y="17"/>
                      <a:pt x="0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1" y="16"/>
                      <a:pt x="21" y="14"/>
                      <a:pt x="21" y="12"/>
                    </a:cubicBezTo>
                    <a:cubicBezTo>
                      <a:pt x="20" y="8"/>
                      <a:pt x="20" y="3"/>
                      <a:pt x="2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23" name="íSlíḑe">
                <a:extLst>
                  <a:ext uri="{FF2B5EF4-FFF2-40B4-BE49-F238E27FC236}">
                    <a16:creationId xmlns:a16="http://schemas.microsoft.com/office/drawing/2014/main" id="{7B64A2E4-D8A0-2D95-94EE-20D4E46164E6}"/>
                  </a:ext>
                </a:extLst>
              </p:cNvPr>
              <p:cNvSpPr/>
              <p:nvPr/>
            </p:nvSpPr>
            <p:spPr bwMode="auto">
              <a:xfrm>
                <a:off x="2088" y="1251"/>
                <a:ext cx="146" cy="35"/>
              </a:xfrm>
              <a:custGeom>
                <a:avLst/>
                <a:gdLst>
                  <a:gd name="T0" fmla="*/ 76 w 76"/>
                  <a:gd name="T1" fmla="*/ 0 h 18"/>
                  <a:gd name="T2" fmla="*/ 53 w 76"/>
                  <a:gd name="T3" fmla="*/ 0 h 18"/>
                  <a:gd name="T4" fmla="*/ 49 w 76"/>
                  <a:gd name="T5" fmla="*/ 18 h 18"/>
                  <a:gd name="T6" fmla="*/ 73 w 76"/>
                  <a:gd name="T7" fmla="*/ 18 h 18"/>
                  <a:gd name="T8" fmla="*/ 74 w 76"/>
                  <a:gd name="T9" fmla="*/ 11 h 18"/>
                  <a:gd name="T10" fmla="*/ 76 w 76"/>
                  <a:gd name="T11" fmla="*/ 0 h 18"/>
                  <a:gd name="T12" fmla="*/ 21 w 76"/>
                  <a:gd name="T13" fmla="*/ 0 h 18"/>
                  <a:gd name="T14" fmla="*/ 5 w 76"/>
                  <a:gd name="T15" fmla="*/ 0 h 18"/>
                  <a:gd name="T16" fmla="*/ 0 w 76"/>
                  <a:gd name="T17" fmla="*/ 13 h 18"/>
                  <a:gd name="T18" fmla="*/ 0 w 76"/>
                  <a:gd name="T19" fmla="*/ 18 h 18"/>
                  <a:gd name="T20" fmla="*/ 22 w 76"/>
                  <a:gd name="T21" fmla="*/ 18 h 18"/>
                  <a:gd name="T22" fmla="*/ 21 w 76"/>
                  <a:gd name="T23" fmla="*/ 11 h 18"/>
                  <a:gd name="T24" fmla="*/ 21 w 76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6" h="18">
                    <a:moveTo>
                      <a:pt x="76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2" y="4"/>
                      <a:pt x="50" y="11"/>
                      <a:pt x="49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4" y="15"/>
                      <a:pt x="74" y="13"/>
                      <a:pt x="74" y="11"/>
                    </a:cubicBezTo>
                    <a:cubicBezTo>
                      <a:pt x="74" y="9"/>
                      <a:pt x="75" y="5"/>
                      <a:pt x="76" y="0"/>
                    </a:cubicBezTo>
                    <a:close/>
                    <a:moveTo>
                      <a:pt x="21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4"/>
                      <a:pt x="0" y="9"/>
                      <a:pt x="0" y="13"/>
                    </a:cubicBezTo>
                    <a:cubicBezTo>
                      <a:pt x="0" y="15"/>
                      <a:pt x="0" y="17"/>
                      <a:pt x="0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6"/>
                      <a:pt x="21" y="14"/>
                      <a:pt x="21" y="11"/>
                    </a:cubicBezTo>
                    <a:cubicBezTo>
                      <a:pt x="20" y="8"/>
                      <a:pt x="20" y="3"/>
                      <a:pt x="2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24" name="ïśḷîďè">
                <a:extLst>
                  <a:ext uri="{FF2B5EF4-FFF2-40B4-BE49-F238E27FC236}">
                    <a16:creationId xmlns:a16="http://schemas.microsoft.com/office/drawing/2014/main" id="{32A46DD7-FE08-5F95-D618-F1DA6CA4064D}"/>
                  </a:ext>
                </a:extLst>
              </p:cNvPr>
              <p:cNvSpPr/>
              <p:nvPr/>
            </p:nvSpPr>
            <p:spPr bwMode="auto">
              <a:xfrm>
                <a:off x="2088" y="1253"/>
                <a:ext cx="146" cy="37"/>
              </a:xfrm>
              <a:custGeom>
                <a:avLst/>
                <a:gdLst>
                  <a:gd name="T0" fmla="*/ 76 w 76"/>
                  <a:gd name="T1" fmla="*/ 0 h 19"/>
                  <a:gd name="T2" fmla="*/ 52 w 76"/>
                  <a:gd name="T3" fmla="*/ 0 h 19"/>
                  <a:gd name="T4" fmla="*/ 48 w 76"/>
                  <a:gd name="T5" fmla="*/ 19 h 19"/>
                  <a:gd name="T6" fmla="*/ 73 w 76"/>
                  <a:gd name="T7" fmla="*/ 19 h 19"/>
                  <a:gd name="T8" fmla="*/ 74 w 76"/>
                  <a:gd name="T9" fmla="*/ 10 h 19"/>
                  <a:gd name="T10" fmla="*/ 76 w 76"/>
                  <a:gd name="T11" fmla="*/ 0 h 19"/>
                  <a:gd name="T12" fmla="*/ 21 w 76"/>
                  <a:gd name="T13" fmla="*/ 0 h 19"/>
                  <a:gd name="T14" fmla="*/ 4 w 76"/>
                  <a:gd name="T15" fmla="*/ 0 h 19"/>
                  <a:gd name="T16" fmla="*/ 0 w 76"/>
                  <a:gd name="T17" fmla="*/ 12 h 19"/>
                  <a:gd name="T18" fmla="*/ 0 w 76"/>
                  <a:gd name="T19" fmla="*/ 19 h 19"/>
                  <a:gd name="T20" fmla="*/ 22 w 76"/>
                  <a:gd name="T21" fmla="*/ 19 h 19"/>
                  <a:gd name="T22" fmla="*/ 21 w 76"/>
                  <a:gd name="T23" fmla="*/ 10 h 19"/>
                  <a:gd name="T24" fmla="*/ 21 w 76"/>
                  <a:gd name="T2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6" h="19">
                    <a:moveTo>
                      <a:pt x="76" y="0"/>
                    </a:moveTo>
                    <a:cubicBezTo>
                      <a:pt x="52" y="0"/>
                      <a:pt x="52" y="0"/>
                      <a:pt x="52" y="0"/>
                    </a:cubicBezTo>
                    <a:cubicBezTo>
                      <a:pt x="51" y="5"/>
                      <a:pt x="50" y="12"/>
                      <a:pt x="48" y="19"/>
                    </a:cubicBezTo>
                    <a:cubicBezTo>
                      <a:pt x="73" y="19"/>
                      <a:pt x="73" y="19"/>
                      <a:pt x="73" y="19"/>
                    </a:cubicBezTo>
                    <a:cubicBezTo>
                      <a:pt x="74" y="15"/>
                      <a:pt x="74" y="12"/>
                      <a:pt x="74" y="10"/>
                    </a:cubicBezTo>
                    <a:cubicBezTo>
                      <a:pt x="74" y="8"/>
                      <a:pt x="75" y="4"/>
                      <a:pt x="76" y="0"/>
                    </a:cubicBezTo>
                    <a:close/>
                    <a:moveTo>
                      <a:pt x="21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4"/>
                      <a:pt x="0" y="8"/>
                      <a:pt x="0" y="12"/>
                    </a:cubicBezTo>
                    <a:cubicBezTo>
                      <a:pt x="0" y="14"/>
                      <a:pt x="0" y="16"/>
                      <a:pt x="0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6"/>
                      <a:pt x="21" y="13"/>
                      <a:pt x="21" y="10"/>
                    </a:cubicBezTo>
                    <a:cubicBezTo>
                      <a:pt x="20" y="7"/>
                      <a:pt x="20" y="3"/>
                      <a:pt x="2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25" name="işļîḓé">
                <a:extLst>
                  <a:ext uri="{FF2B5EF4-FFF2-40B4-BE49-F238E27FC236}">
                    <a16:creationId xmlns:a16="http://schemas.microsoft.com/office/drawing/2014/main" id="{BA470703-CE64-C952-0003-E1B97B7EE777}"/>
                  </a:ext>
                </a:extLst>
              </p:cNvPr>
              <p:cNvSpPr/>
              <p:nvPr/>
            </p:nvSpPr>
            <p:spPr bwMode="auto">
              <a:xfrm>
                <a:off x="2086" y="1257"/>
                <a:ext cx="146" cy="35"/>
              </a:xfrm>
              <a:custGeom>
                <a:avLst/>
                <a:gdLst>
                  <a:gd name="T0" fmla="*/ 76 w 76"/>
                  <a:gd name="T1" fmla="*/ 0 h 18"/>
                  <a:gd name="T2" fmla="*/ 53 w 76"/>
                  <a:gd name="T3" fmla="*/ 0 h 18"/>
                  <a:gd name="T4" fmla="*/ 49 w 76"/>
                  <a:gd name="T5" fmla="*/ 18 h 18"/>
                  <a:gd name="T6" fmla="*/ 74 w 76"/>
                  <a:gd name="T7" fmla="*/ 18 h 18"/>
                  <a:gd name="T8" fmla="*/ 75 w 76"/>
                  <a:gd name="T9" fmla="*/ 8 h 18"/>
                  <a:gd name="T10" fmla="*/ 76 w 76"/>
                  <a:gd name="T11" fmla="*/ 0 h 18"/>
                  <a:gd name="T12" fmla="*/ 21 w 76"/>
                  <a:gd name="T13" fmla="*/ 0 h 18"/>
                  <a:gd name="T14" fmla="*/ 5 w 76"/>
                  <a:gd name="T15" fmla="*/ 0 h 18"/>
                  <a:gd name="T16" fmla="*/ 1 w 76"/>
                  <a:gd name="T17" fmla="*/ 10 h 18"/>
                  <a:gd name="T18" fmla="*/ 0 w 76"/>
                  <a:gd name="T19" fmla="*/ 18 h 18"/>
                  <a:gd name="T20" fmla="*/ 23 w 76"/>
                  <a:gd name="T21" fmla="*/ 18 h 18"/>
                  <a:gd name="T22" fmla="*/ 22 w 76"/>
                  <a:gd name="T23" fmla="*/ 8 h 18"/>
                  <a:gd name="T24" fmla="*/ 21 w 76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6" h="18">
                    <a:moveTo>
                      <a:pt x="76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2" y="4"/>
                      <a:pt x="51" y="11"/>
                      <a:pt x="49" y="18"/>
                    </a:cubicBezTo>
                    <a:cubicBezTo>
                      <a:pt x="74" y="18"/>
                      <a:pt x="74" y="18"/>
                      <a:pt x="74" y="18"/>
                    </a:cubicBezTo>
                    <a:cubicBezTo>
                      <a:pt x="74" y="14"/>
                      <a:pt x="75" y="10"/>
                      <a:pt x="75" y="8"/>
                    </a:cubicBezTo>
                    <a:cubicBezTo>
                      <a:pt x="75" y="7"/>
                      <a:pt x="76" y="3"/>
                      <a:pt x="76" y="0"/>
                    </a:cubicBezTo>
                    <a:close/>
                    <a:moveTo>
                      <a:pt x="21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3"/>
                      <a:pt x="1" y="7"/>
                      <a:pt x="1" y="10"/>
                    </a:cubicBezTo>
                    <a:cubicBezTo>
                      <a:pt x="1" y="13"/>
                      <a:pt x="1" y="15"/>
                      <a:pt x="0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4"/>
                      <a:pt x="22" y="12"/>
                      <a:pt x="22" y="8"/>
                    </a:cubicBezTo>
                    <a:cubicBezTo>
                      <a:pt x="21" y="5"/>
                      <a:pt x="21" y="2"/>
                      <a:pt x="2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26" name="îṩļïḑé">
                <a:extLst>
                  <a:ext uri="{FF2B5EF4-FFF2-40B4-BE49-F238E27FC236}">
                    <a16:creationId xmlns:a16="http://schemas.microsoft.com/office/drawing/2014/main" id="{8EE746A8-3752-5CE1-7CA2-F8919EDE1530}"/>
                  </a:ext>
                </a:extLst>
              </p:cNvPr>
              <p:cNvSpPr/>
              <p:nvPr/>
            </p:nvSpPr>
            <p:spPr bwMode="auto">
              <a:xfrm>
                <a:off x="2086" y="1259"/>
                <a:ext cx="146" cy="35"/>
              </a:xfrm>
              <a:custGeom>
                <a:avLst/>
                <a:gdLst>
                  <a:gd name="T0" fmla="*/ 76 w 76"/>
                  <a:gd name="T1" fmla="*/ 0 h 18"/>
                  <a:gd name="T2" fmla="*/ 53 w 76"/>
                  <a:gd name="T3" fmla="*/ 0 h 18"/>
                  <a:gd name="T4" fmla="*/ 49 w 76"/>
                  <a:gd name="T5" fmla="*/ 18 h 18"/>
                  <a:gd name="T6" fmla="*/ 74 w 76"/>
                  <a:gd name="T7" fmla="*/ 18 h 18"/>
                  <a:gd name="T8" fmla="*/ 75 w 76"/>
                  <a:gd name="T9" fmla="*/ 7 h 18"/>
                  <a:gd name="T10" fmla="*/ 76 w 76"/>
                  <a:gd name="T11" fmla="*/ 0 h 18"/>
                  <a:gd name="T12" fmla="*/ 21 w 76"/>
                  <a:gd name="T13" fmla="*/ 0 h 18"/>
                  <a:gd name="T14" fmla="*/ 4 w 76"/>
                  <a:gd name="T15" fmla="*/ 0 h 18"/>
                  <a:gd name="T16" fmla="*/ 1 w 76"/>
                  <a:gd name="T17" fmla="*/ 9 h 18"/>
                  <a:gd name="T18" fmla="*/ 0 w 76"/>
                  <a:gd name="T19" fmla="*/ 18 h 18"/>
                  <a:gd name="T20" fmla="*/ 23 w 76"/>
                  <a:gd name="T21" fmla="*/ 18 h 18"/>
                  <a:gd name="T22" fmla="*/ 22 w 76"/>
                  <a:gd name="T23" fmla="*/ 7 h 18"/>
                  <a:gd name="T24" fmla="*/ 21 w 76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6" h="18">
                    <a:moveTo>
                      <a:pt x="76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2" y="5"/>
                      <a:pt x="50" y="12"/>
                      <a:pt x="49" y="18"/>
                    </a:cubicBezTo>
                    <a:cubicBezTo>
                      <a:pt x="74" y="18"/>
                      <a:pt x="74" y="18"/>
                      <a:pt x="74" y="18"/>
                    </a:cubicBezTo>
                    <a:cubicBezTo>
                      <a:pt x="74" y="14"/>
                      <a:pt x="75" y="10"/>
                      <a:pt x="75" y="7"/>
                    </a:cubicBezTo>
                    <a:cubicBezTo>
                      <a:pt x="75" y="6"/>
                      <a:pt x="76" y="3"/>
                      <a:pt x="76" y="0"/>
                    </a:cubicBezTo>
                    <a:close/>
                    <a:moveTo>
                      <a:pt x="21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3"/>
                      <a:pt x="1" y="6"/>
                      <a:pt x="1" y="9"/>
                    </a:cubicBezTo>
                    <a:cubicBezTo>
                      <a:pt x="1" y="12"/>
                      <a:pt x="1" y="15"/>
                      <a:pt x="0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4"/>
                      <a:pt x="22" y="11"/>
                      <a:pt x="22" y="7"/>
                    </a:cubicBezTo>
                    <a:cubicBezTo>
                      <a:pt x="21" y="5"/>
                      <a:pt x="21" y="2"/>
                      <a:pt x="2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27" name="îŝliḑe">
                <a:extLst>
                  <a:ext uri="{FF2B5EF4-FFF2-40B4-BE49-F238E27FC236}">
                    <a16:creationId xmlns:a16="http://schemas.microsoft.com/office/drawing/2014/main" id="{4B265AFE-DAEC-E19D-192C-28D530B7E54C}"/>
                  </a:ext>
                </a:extLst>
              </p:cNvPr>
              <p:cNvSpPr/>
              <p:nvPr/>
            </p:nvSpPr>
            <p:spPr bwMode="auto">
              <a:xfrm>
                <a:off x="2086" y="1261"/>
                <a:ext cx="146" cy="34"/>
              </a:xfrm>
              <a:custGeom>
                <a:avLst/>
                <a:gdLst>
                  <a:gd name="T0" fmla="*/ 76 w 76"/>
                  <a:gd name="T1" fmla="*/ 0 h 18"/>
                  <a:gd name="T2" fmla="*/ 53 w 76"/>
                  <a:gd name="T3" fmla="*/ 0 h 18"/>
                  <a:gd name="T4" fmla="*/ 48 w 76"/>
                  <a:gd name="T5" fmla="*/ 18 h 18"/>
                  <a:gd name="T6" fmla="*/ 74 w 76"/>
                  <a:gd name="T7" fmla="*/ 18 h 18"/>
                  <a:gd name="T8" fmla="*/ 75 w 76"/>
                  <a:gd name="T9" fmla="*/ 6 h 18"/>
                  <a:gd name="T10" fmla="*/ 76 w 76"/>
                  <a:gd name="T11" fmla="*/ 0 h 18"/>
                  <a:gd name="T12" fmla="*/ 21 w 76"/>
                  <a:gd name="T13" fmla="*/ 0 h 18"/>
                  <a:gd name="T14" fmla="*/ 3 w 76"/>
                  <a:gd name="T15" fmla="*/ 0 h 18"/>
                  <a:gd name="T16" fmla="*/ 1 w 76"/>
                  <a:gd name="T17" fmla="*/ 8 h 18"/>
                  <a:gd name="T18" fmla="*/ 0 w 76"/>
                  <a:gd name="T19" fmla="*/ 18 h 18"/>
                  <a:gd name="T20" fmla="*/ 23 w 76"/>
                  <a:gd name="T21" fmla="*/ 18 h 18"/>
                  <a:gd name="T22" fmla="*/ 22 w 76"/>
                  <a:gd name="T23" fmla="*/ 6 h 18"/>
                  <a:gd name="T24" fmla="*/ 21 w 76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6" h="18">
                    <a:moveTo>
                      <a:pt x="76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1" y="5"/>
                      <a:pt x="50" y="12"/>
                      <a:pt x="48" y="18"/>
                    </a:cubicBezTo>
                    <a:cubicBezTo>
                      <a:pt x="74" y="18"/>
                      <a:pt x="74" y="18"/>
                      <a:pt x="74" y="18"/>
                    </a:cubicBezTo>
                    <a:cubicBezTo>
                      <a:pt x="74" y="13"/>
                      <a:pt x="75" y="9"/>
                      <a:pt x="75" y="6"/>
                    </a:cubicBezTo>
                    <a:cubicBezTo>
                      <a:pt x="75" y="5"/>
                      <a:pt x="75" y="3"/>
                      <a:pt x="76" y="0"/>
                    </a:cubicBezTo>
                    <a:close/>
                    <a:moveTo>
                      <a:pt x="21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3"/>
                      <a:pt x="1" y="6"/>
                      <a:pt x="1" y="8"/>
                    </a:cubicBezTo>
                    <a:cubicBezTo>
                      <a:pt x="1" y="11"/>
                      <a:pt x="1" y="15"/>
                      <a:pt x="0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4" y="14"/>
                      <a:pt x="22" y="10"/>
                      <a:pt x="22" y="6"/>
                    </a:cubicBezTo>
                    <a:cubicBezTo>
                      <a:pt x="21" y="4"/>
                      <a:pt x="21" y="2"/>
                      <a:pt x="2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28" name="îslídê">
                <a:extLst>
                  <a:ext uri="{FF2B5EF4-FFF2-40B4-BE49-F238E27FC236}">
                    <a16:creationId xmlns:a16="http://schemas.microsoft.com/office/drawing/2014/main" id="{072A663D-CE96-A0D9-BBE2-07FFB99199F7}"/>
                  </a:ext>
                </a:extLst>
              </p:cNvPr>
              <p:cNvSpPr/>
              <p:nvPr/>
            </p:nvSpPr>
            <p:spPr bwMode="auto">
              <a:xfrm>
                <a:off x="2086" y="1263"/>
                <a:ext cx="146" cy="36"/>
              </a:xfrm>
              <a:custGeom>
                <a:avLst/>
                <a:gdLst>
                  <a:gd name="T0" fmla="*/ 76 w 76"/>
                  <a:gd name="T1" fmla="*/ 0 h 19"/>
                  <a:gd name="T2" fmla="*/ 52 w 76"/>
                  <a:gd name="T3" fmla="*/ 0 h 19"/>
                  <a:gd name="T4" fmla="*/ 48 w 76"/>
                  <a:gd name="T5" fmla="*/ 19 h 19"/>
                  <a:gd name="T6" fmla="*/ 74 w 76"/>
                  <a:gd name="T7" fmla="*/ 19 h 19"/>
                  <a:gd name="T8" fmla="*/ 75 w 76"/>
                  <a:gd name="T9" fmla="*/ 5 h 19"/>
                  <a:gd name="T10" fmla="*/ 76 w 76"/>
                  <a:gd name="T11" fmla="*/ 0 h 19"/>
                  <a:gd name="T12" fmla="*/ 21 w 76"/>
                  <a:gd name="T13" fmla="*/ 0 h 19"/>
                  <a:gd name="T14" fmla="*/ 3 w 76"/>
                  <a:gd name="T15" fmla="*/ 0 h 19"/>
                  <a:gd name="T16" fmla="*/ 1 w 76"/>
                  <a:gd name="T17" fmla="*/ 7 h 19"/>
                  <a:gd name="T18" fmla="*/ 0 w 76"/>
                  <a:gd name="T19" fmla="*/ 19 h 19"/>
                  <a:gd name="T20" fmla="*/ 22 w 76"/>
                  <a:gd name="T21" fmla="*/ 19 h 19"/>
                  <a:gd name="T22" fmla="*/ 22 w 76"/>
                  <a:gd name="T23" fmla="*/ 19 h 19"/>
                  <a:gd name="T24" fmla="*/ 22 w 76"/>
                  <a:gd name="T25" fmla="*/ 5 h 19"/>
                  <a:gd name="T26" fmla="*/ 21 w 76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6" h="19">
                    <a:moveTo>
                      <a:pt x="76" y="0"/>
                    </a:moveTo>
                    <a:cubicBezTo>
                      <a:pt x="52" y="0"/>
                      <a:pt x="52" y="0"/>
                      <a:pt x="52" y="0"/>
                    </a:cubicBezTo>
                    <a:cubicBezTo>
                      <a:pt x="51" y="6"/>
                      <a:pt x="50" y="12"/>
                      <a:pt x="48" y="19"/>
                    </a:cubicBezTo>
                    <a:cubicBezTo>
                      <a:pt x="74" y="19"/>
                      <a:pt x="74" y="19"/>
                      <a:pt x="74" y="19"/>
                    </a:cubicBezTo>
                    <a:cubicBezTo>
                      <a:pt x="74" y="13"/>
                      <a:pt x="75" y="8"/>
                      <a:pt x="75" y="5"/>
                    </a:cubicBezTo>
                    <a:cubicBezTo>
                      <a:pt x="75" y="4"/>
                      <a:pt x="75" y="2"/>
                      <a:pt x="76" y="0"/>
                    </a:cubicBezTo>
                    <a:close/>
                    <a:moveTo>
                      <a:pt x="21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3"/>
                      <a:pt x="1" y="5"/>
                      <a:pt x="1" y="7"/>
                    </a:cubicBezTo>
                    <a:cubicBezTo>
                      <a:pt x="1" y="11"/>
                      <a:pt x="0" y="15"/>
                      <a:pt x="0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4" y="13"/>
                      <a:pt x="22" y="10"/>
                      <a:pt x="22" y="5"/>
                    </a:cubicBezTo>
                    <a:cubicBezTo>
                      <a:pt x="22" y="4"/>
                      <a:pt x="21" y="2"/>
                      <a:pt x="2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29" name="ísļîḑê">
                <a:extLst>
                  <a:ext uri="{FF2B5EF4-FFF2-40B4-BE49-F238E27FC236}">
                    <a16:creationId xmlns:a16="http://schemas.microsoft.com/office/drawing/2014/main" id="{1A2A6A93-217C-2BEA-CBC5-FC0DE90B9452}"/>
                  </a:ext>
                </a:extLst>
              </p:cNvPr>
              <p:cNvSpPr/>
              <p:nvPr/>
            </p:nvSpPr>
            <p:spPr bwMode="auto">
              <a:xfrm>
                <a:off x="2086" y="1267"/>
                <a:ext cx="144" cy="34"/>
              </a:xfrm>
              <a:custGeom>
                <a:avLst/>
                <a:gdLst>
                  <a:gd name="T0" fmla="*/ 75 w 75"/>
                  <a:gd name="T1" fmla="*/ 0 h 18"/>
                  <a:gd name="T2" fmla="*/ 52 w 75"/>
                  <a:gd name="T3" fmla="*/ 0 h 18"/>
                  <a:gd name="T4" fmla="*/ 48 w 75"/>
                  <a:gd name="T5" fmla="*/ 18 h 18"/>
                  <a:gd name="T6" fmla="*/ 74 w 75"/>
                  <a:gd name="T7" fmla="*/ 18 h 18"/>
                  <a:gd name="T8" fmla="*/ 75 w 75"/>
                  <a:gd name="T9" fmla="*/ 3 h 18"/>
                  <a:gd name="T10" fmla="*/ 75 w 75"/>
                  <a:gd name="T11" fmla="*/ 0 h 18"/>
                  <a:gd name="T12" fmla="*/ 21 w 75"/>
                  <a:gd name="T13" fmla="*/ 0 h 18"/>
                  <a:gd name="T14" fmla="*/ 2 w 75"/>
                  <a:gd name="T15" fmla="*/ 0 h 18"/>
                  <a:gd name="T16" fmla="*/ 1 w 75"/>
                  <a:gd name="T17" fmla="*/ 5 h 18"/>
                  <a:gd name="T18" fmla="*/ 0 w 75"/>
                  <a:gd name="T19" fmla="*/ 18 h 18"/>
                  <a:gd name="T20" fmla="*/ 22 w 75"/>
                  <a:gd name="T21" fmla="*/ 18 h 18"/>
                  <a:gd name="T22" fmla="*/ 22 w 75"/>
                  <a:gd name="T23" fmla="*/ 17 h 18"/>
                  <a:gd name="T24" fmla="*/ 22 w 75"/>
                  <a:gd name="T25" fmla="*/ 3 h 18"/>
                  <a:gd name="T26" fmla="*/ 21 w 75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5" h="18">
                    <a:moveTo>
                      <a:pt x="75" y="0"/>
                    </a:moveTo>
                    <a:cubicBezTo>
                      <a:pt x="52" y="0"/>
                      <a:pt x="52" y="0"/>
                      <a:pt x="52" y="0"/>
                    </a:cubicBezTo>
                    <a:cubicBezTo>
                      <a:pt x="51" y="5"/>
                      <a:pt x="49" y="12"/>
                      <a:pt x="48" y="18"/>
                    </a:cubicBezTo>
                    <a:cubicBezTo>
                      <a:pt x="74" y="18"/>
                      <a:pt x="74" y="18"/>
                      <a:pt x="74" y="18"/>
                    </a:cubicBezTo>
                    <a:cubicBezTo>
                      <a:pt x="74" y="12"/>
                      <a:pt x="75" y="6"/>
                      <a:pt x="75" y="3"/>
                    </a:cubicBezTo>
                    <a:cubicBezTo>
                      <a:pt x="75" y="2"/>
                      <a:pt x="75" y="1"/>
                      <a:pt x="75" y="0"/>
                    </a:cubicBezTo>
                    <a:close/>
                    <a:moveTo>
                      <a:pt x="2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2"/>
                      <a:pt x="1" y="4"/>
                      <a:pt x="1" y="5"/>
                    </a:cubicBezTo>
                    <a:cubicBezTo>
                      <a:pt x="1" y="9"/>
                      <a:pt x="0" y="14"/>
                      <a:pt x="0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8"/>
                      <a:pt x="22" y="17"/>
                      <a:pt x="22" y="17"/>
                    </a:cubicBezTo>
                    <a:cubicBezTo>
                      <a:pt x="24" y="11"/>
                      <a:pt x="22" y="8"/>
                      <a:pt x="22" y="3"/>
                    </a:cubicBezTo>
                    <a:cubicBezTo>
                      <a:pt x="22" y="2"/>
                      <a:pt x="21" y="1"/>
                      <a:pt x="2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30" name="i$ļiḑè">
                <a:extLst>
                  <a:ext uri="{FF2B5EF4-FFF2-40B4-BE49-F238E27FC236}">
                    <a16:creationId xmlns:a16="http://schemas.microsoft.com/office/drawing/2014/main" id="{9135CEAA-F1FE-28D3-4555-D2736EC46540}"/>
                  </a:ext>
                </a:extLst>
              </p:cNvPr>
              <p:cNvSpPr/>
              <p:nvPr/>
            </p:nvSpPr>
            <p:spPr bwMode="auto">
              <a:xfrm>
                <a:off x="2086" y="1269"/>
                <a:ext cx="144" cy="34"/>
              </a:xfrm>
              <a:custGeom>
                <a:avLst/>
                <a:gdLst>
                  <a:gd name="T0" fmla="*/ 75 w 75"/>
                  <a:gd name="T1" fmla="*/ 0 h 18"/>
                  <a:gd name="T2" fmla="*/ 52 w 75"/>
                  <a:gd name="T3" fmla="*/ 0 h 18"/>
                  <a:gd name="T4" fmla="*/ 48 w 75"/>
                  <a:gd name="T5" fmla="*/ 18 h 18"/>
                  <a:gd name="T6" fmla="*/ 74 w 75"/>
                  <a:gd name="T7" fmla="*/ 18 h 18"/>
                  <a:gd name="T8" fmla="*/ 75 w 75"/>
                  <a:gd name="T9" fmla="*/ 2 h 18"/>
                  <a:gd name="T10" fmla="*/ 75 w 75"/>
                  <a:gd name="T11" fmla="*/ 0 h 18"/>
                  <a:gd name="T12" fmla="*/ 21 w 75"/>
                  <a:gd name="T13" fmla="*/ 0 h 18"/>
                  <a:gd name="T14" fmla="*/ 2 w 75"/>
                  <a:gd name="T15" fmla="*/ 0 h 18"/>
                  <a:gd name="T16" fmla="*/ 1 w 75"/>
                  <a:gd name="T17" fmla="*/ 4 h 18"/>
                  <a:gd name="T18" fmla="*/ 0 w 75"/>
                  <a:gd name="T19" fmla="*/ 18 h 18"/>
                  <a:gd name="T20" fmla="*/ 22 w 75"/>
                  <a:gd name="T21" fmla="*/ 18 h 18"/>
                  <a:gd name="T22" fmla="*/ 22 w 75"/>
                  <a:gd name="T23" fmla="*/ 16 h 18"/>
                  <a:gd name="T24" fmla="*/ 22 w 75"/>
                  <a:gd name="T25" fmla="*/ 2 h 18"/>
                  <a:gd name="T26" fmla="*/ 21 w 75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5" h="18">
                    <a:moveTo>
                      <a:pt x="75" y="0"/>
                    </a:moveTo>
                    <a:cubicBezTo>
                      <a:pt x="52" y="0"/>
                      <a:pt x="52" y="0"/>
                      <a:pt x="52" y="0"/>
                    </a:cubicBezTo>
                    <a:cubicBezTo>
                      <a:pt x="50" y="6"/>
                      <a:pt x="49" y="12"/>
                      <a:pt x="48" y="18"/>
                    </a:cubicBezTo>
                    <a:cubicBezTo>
                      <a:pt x="74" y="18"/>
                      <a:pt x="74" y="18"/>
                      <a:pt x="74" y="18"/>
                    </a:cubicBezTo>
                    <a:cubicBezTo>
                      <a:pt x="74" y="12"/>
                      <a:pt x="74" y="5"/>
                      <a:pt x="75" y="2"/>
                    </a:cubicBezTo>
                    <a:cubicBezTo>
                      <a:pt x="75" y="2"/>
                      <a:pt x="75" y="1"/>
                      <a:pt x="75" y="0"/>
                    </a:cubicBezTo>
                    <a:close/>
                    <a:moveTo>
                      <a:pt x="2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3"/>
                      <a:pt x="1" y="4"/>
                    </a:cubicBezTo>
                    <a:cubicBezTo>
                      <a:pt x="1" y="8"/>
                      <a:pt x="0" y="13"/>
                      <a:pt x="0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7"/>
                      <a:pt x="22" y="17"/>
                      <a:pt x="22" y="16"/>
                    </a:cubicBezTo>
                    <a:cubicBezTo>
                      <a:pt x="24" y="10"/>
                      <a:pt x="22" y="7"/>
                      <a:pt x="22" y="2"/>
                    </a:cubicBezTo>
                    <a:cubicBezTo>
                      <a:pt x="22" y="1"/>
                      <a:pt x="22" y="1"/>
                      <a:pt x="2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31" name="îṩliḑe">
                <a:extLst>
                  <a:ext uri="{FF2B5EF4-FFF2-40B4-BE49-F238E27FC236}">
                    <a16:creationId xmlns:a16="http://schemas.microsoft.com/office/drawing/2014/main" id="{9A4A6A51-9031-AA38-402D-CA0A5E1E1FA5}"/>
                  </a:ext>
                </a:extLst>
              </p:cNvPr>
              <p:cNvSpPr/>
              <p:nvPr/>
            </p:nvSpPr>
            <p:spPr bwMode="auto">
              <a:xfrm>
                <a:off x="3526" y="1171"/>
                <a:ext cx="71" cy="8"/>
              </a:xfrm>
              <a:custGeom>
                <a:avLst/>
                <a:gdLst>
                  <a:gd name="T0" fmla="*/ 0 w 37"/>
                  <a:gd name="T1" fmla="*/ 4 h 4"/>
                  <a:gd name="T2" fmla="*/ 18 w 37"/>
                  <a:gd name="T3" fmla="*/ 4 h 4"/>
                  <a:gd name="T4" fmla="*/ 2 w 37"/>
                  <a:gd name="T5" fmla="*/ 3 h 4"/>
                  <a:gd name="T6" fmla="*/ 0 w 37"/>
                  <a:gd name="T7" fmla="*/ 4 h 4"/>
                  <a:gd name="T8" fmla="*/ 21 w 37"/>
                  <a:gd name="T9" fmla="*/ 4 h 4"/>
                  <a:gd name="T10" fmla="*/ 37 w 37"/>
                  <a:gd name="T11" fmla="*/ 4 h 4"/>
                  <a:gd name="T12" fmla="*/ 25 w 37"/>
                  <a:gd name="T13" fmla="*/ 0 h 4"/>
                  <a:gd name="T14" fmla="*/ 21 w 37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4">
                    <a:moveTo>
                      <a:pt x="0" y="4"/>
                    </a:moveTo>
                    <a:cubicBezTo>
                      <a:pt x="18" y="4"/>
                      <a:pt x="18" y="4"/>
                      <a:pt x="18" y="4"/>
                    </a:cubicBezTo>
                    <a:cubicBezTo>
                      <a:pt x="16" y="3"/>
                      <a:pt x="6" y="3"/>
                      <a:pt x="2" y="3"/>
                    </a:cubicBezTo>
                    <a:cubicBezTo>
                      <a:pt x="0" y="3"/>
                      <a:pt x="0" y="4"/>
                      <a:pt x="0" y="4"/>
                    </a:cubicBezTo>
                    <a:close/>
                    <a:moveTo>
                      <a:pt x="21" y="4"/>
                    </a:moveTo>
                    <a:cubicBezTo>
                      <a:pt x="37" y="4"/>
                      <a:pt x="37" y="4"/>
                      <a:pt x="37" y="4"/>
                    </a:cubicBezTo>
                    <a:cubicBezTo>
                      <a:pt x="34" y="2"/>
                      <a:pt x="27" y="0"/>
                      <a:pt x="25" y="0"/>
                    </a:cubicBezTo>
                    <a:cubicBezTo>
                      <a:pt x="22" y="0"/>
                      <a:pt x="22" y="2"/>
                      <a:pt x="2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32" name="iṣļîḑê">
                <a:extLst>
                  <a:ext uri="{FF2B5EF4-FFF2-40B4-BE49-F238E27FC236}">
                    <a16:creationId xmlns:a16="http://schemas.microsoft.com/office/drawing/2014/main" id="{1DD0BBBC-4317-B6C6-4972-D1473A6F3440}"/>
                  </a:ext>
                </a:extLst>
              </p:cNvPr>
              <p:cNvSpPr/>
              <p:nvPr/>
            </p:nvSpPr>
            <p:spPr bwMode="auto">
              <a:xfrm>
                <a:off x="3524" y="1171"/>
                <a:ext cx="75" cy="10"/>
              </a:xfrm>
              <a:custGeom>
                <a:avLst/>
                <a:gdLst>
                  <a:gd name="T0" fmla="*/ 2 w 39"/>
                  <a:gd name="T1" fmla="*/ 5 h 5"/>
                  <a:gd name="T2" fmla="*/ 20 w 39"/>
                  <a:gd name="T3" fmla="*/ 5 h 5"/>
                  <a:gd name="T4" fmla="*/ 19 w 39"/>
                  <a:gd name="T5" fmla="*/ 4 h 5"/>
                  <a:gd name="T6" fmla="*/ 3 w 39"/>
                  <a:gd name="T7" fmla="*/ 3 h 5"/>
                  <a:gd name="T8" fmla="*/ 2 w 39"/>
                  <a:gd name="T9" fmla="*/ 5 h 5"/>
                  <a:gd name="T10" fmla="*/ 22 w 39"/>
                  <a:gd name="T11" fmla="*/ 5 h 5"/>
                  <a:gd name="T12" fmla="*/ 39 w 39"/>
                  <a:gd name="T13" fmla="*/ 5 h 5"/>
                  <a:gd name="T14" fmla="*/ 26 w 39"/>
                  <a:gd name="T15" fmla="*/ 0 h 5"/>
                  <a:gd name="T16" fmla="*/ 22 w 39"/>
                  <a:gd name="T1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" h="5">
                    <a:moveTo>
                      <a:pt x="2" y="5"/>
                    </a:move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20" y="5"/>
                      <a:pt x="19" y="4"/>
                    </a:cubicBezTo>
                    <a:cubicBezTo>
                      <a:pt x="18" y="3"/>
                      <a:pt x="7" y="3"/>
                      <a:pt x="3" y="3"/>
                    </a:cubicBezTo>
                    <a:cubicBezTo>
                      <a:pt x="0" y="3"/>
                      <a:pt x="1" y="4"/>
                      <a:pt x="2" y="5"/>
                    </a:cubicBezTo>
                    <a:close/>
                    <a:moveTo>
                      <a:pt x="22" y="5"/>
                    </a:moveTo>
                    <a:cubicBezTo>
                      <a:pt x="39" y="5"/>
                      <a:pt x="39" y="5"/>
                      <a:pt x="39" y="5"/>
                    </a:cubicBezTo>
                    <a:cubicBezTo>
                      <a:pt x="38" y="2"/>
                      <a:pt x="29" y="0"/>
                      <a:pt x="26" y="0"/>
                    </a:cubicBezTo>
                    <a:cubicBezTo>
                      <a:pt x="23" y="0"/>
                      <a:pt x="23" y="3"/>
                      <a:pt x="2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33" name="ïṣḷîďê">
                <a:extLst>
                  <a:ext uri="{FF2B5EF4-FFF2-40B4-BE49-F238E27FC236}">
                    <a16:creationId xmlns:a16="http://schemas.microsoft.com/office/drawing/2014/main" id="{388C6854-9365-0827-614F-F5B77501FBA6}"/>
                  </a:ext>
                </a:extLst>
              </p:cNvPr>
              <p:cNvSpPr/>
              <p:nvPr/>
            </p:nvSpPr>
            <p:spPr bwMode="auto">
              <a:xfrm>
                <a:off x="3523" y="1171"/>
                <a:ext cx="78" cy="13"/>
              </a:xfrm>
              <a:custGeom>
                <a:avLst/>
                <a:gdLst>
                  <a:gd name="T0" fmla="*/ 4 w 41"/>
                  <a:gd name="T1" fmla="*/ 7 h 7"/>
                  <a:gd name="T2" fmla="*/ 21 w 41"/>
                  <a:gd name="T3" fmla="*/ 7 h 7"/>
                  <a:gd name="T4" fmla="*/ 20 w 41"/>
                  <a:gd name="T5" fmla="*/ 4 h 7"/>
                  <a:gd name="T6" fmla="*/ 4 w 41"/>
                  <a:gd name="T7" fmla="*/ 3 h 7"/>
                  <a:gd name="T8" fmla="*/ 4 w 41"/>
                  <a:gd name="T9" fmla="*/ 7 h 7"/>
                  <a:gd name="T10" fmla="*/ 23 w 41"/>
                  <a:gd name="T11" fmla="*/ 7 h 7"/>
                  <a:gd name="T12" fmla="*/ 41 w 41"/>
                  <a:gd name="T13" fmla="*/ 7 h 7"/>
                  <a:gd name="T14" fmla="*/ 40 w 41"/>
                  <a:gd name="T15" fmla="*/ 6 h 7"/>
                  <a:gd name="T16" fmla="*/ 27 w 41"/>
                  <a:gd name="T17" fmla="*/ 0 h 7"/>
                  <a:gd name="T18" fmla="*/ 23 w 41"/>
                  <a:gd name="T19" fmla="*/ 6 h 7"/>
                  <a:gd name="T20" fmla="*/ 23 w 41"/>
                  <a:gd name="T21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1" h="7">
                    <a:moveTo>
                      <a:pt x="4" y="7"/>
                    </a:moveTo>
                    <a:cubicBezTo>
                      <a:pt x="21" y="7"/>
                      <a:pt x="21" y="7"/>
                      <a:pt x="21" y="7"/>
                    </a:cubicBezTo>
                    <a:cubicBezTo>
                      <a:pt x="21" y="6"/>
                      <a:pt x="21" y="5"/>
                      <a:pt x="20" y="4"/>
                    </a:cubicBezTo>
                    <a:cubicBezTo>
                      <a:pt x="19" y="3"/>
                      <a:pt x="8" y="3"/>
                      <a:pt x="4" y="3"/>
                    </a:cubicBezTo>
                    <a:cubicBezTo>
                      <a:pt x="0" y="3"/>
                      <a:pt x="2" y="5"/>
                      <a:pt x="4" y="7"/>
                    </a:cubicBezTo>
                    <a:close/>
                    <a:moveTo>
                      <a:pt x="23" y="7"/>
                    </a:moveTo>
                    <a:cubicBezTo>
                      <a:pt x="41" y="7"/>
                      <a:pt x="41" y="7"/>
                      <a:pt x="41" y="7"/>
                    </a:cubicBezTo>
                    <a:cubicBezTo>
                      <a:pt x="41" y="6"/>
                      <a:pt x="40" y="6"/>
                      <a:pt x="40" y="6"/>
                    </a:cubicBezTo>
                    <a:cubicBezTo>
                      <a:pt x="39" y="3"/>
                      <a:pt x="30" y="0"/>
                      <a:pt x="27" y="0"/>
                    </a:cubicBezTo>
                    <a:cubicBezTo>
                      <a:pt x="23" y="0"/>
                      <a:pt x="24" y="4"/>
                      <a:pt x="23" y="6"/>
                    </a:cubicBezTo>
                    <a:cubicBezTo>
                      <a:pt x="23" y="6"/>
                      <a:pt x="23" y="6"/>
                      <a:pt x="2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34" name="iŝḻîdé">
                <a:extLst>
                  <a:ext uri="{FF2B5EF4-FFF2-40B4-BE49-F238E27FC236}">
                    <a16:creationId xmlns:a16="http://schemas.microsoft.com/office/drawing/2014/main" id="{56D165B8-FD6E-1044-A685-FE7BF6138CD0}"/>
                  </a:ext>
                </a:extLst>
              </p:cNvPr>
              <p:cNvSpPr/>
              <p:nvPr/>
            </p:nvSpPr>
            <p:spPr bwMode="auto">
              <a:xfrm>
                <a:off x="3521" y="1171"/>
                <a:ext cx="80" cy="15"/>
              </a:xfrm>
              <a:custGeom>
                <a:avLst/>
                <a:gdLst>
                  <a:gd name="T0" fmla="*/ 7 w 42"/>
                  <a:gd name="T1" fmla="*/ 8 h 8"/>
                  <a:gd name="T2" fmla="*/ 23 w 42"/>
                  <a:gd name="T3" fmla="*/ 8 h 8"/>
                  <a:gd name="T4" fmla="*/ 21 w 42"/>
                  <a:gd name="T5" fmla="*/ 4 h 8"/>
                  <a:gd name="T6" fmla="*/ 5 w 42"/>
                  <a:gd name="T7" fmla="*/ 3 h 8"/>
                  <a:gd name="T8" fmla="*/ 6 w 42"/>
                  <a:gd name="T9" fmla="*/ 7 h 8"/>
                  <a:gd name="T10" fmla="*/ 7 w 42"/>
                  <a:gd name="T11" fmla="*/ 8 h 8"/>
                  <a:gd name="T12" fmla="*/ 24 w 42"/>
                  <a:gd name="T13" fmla="*/ 8 h 8"/>
                  <a:gd name="T14" fmla="*/ 42 w 42"/>
                  <a:gd name="T15" fmla="*/ 8 h 8"/>
                  <a:gd name="T16" fmla="*/ 41 w 42"/>
                  <a:gd name="T17" fmla="*/ 6 h 8"/>
                  <a:gd name="T18" fmla="*/ 28 w 42"/>
                  <a:gd name="T19" fmla="*/ 0 h 8"/>
                  <a:gd name="T20" fmla="*/ 24 w 42"/>
                  <a:gd name="T21" fmla="*/ 6 h 8"/>
                  <a:gd name="T22" fmla="*/ 24 w 42"/>
                  <a:gd name="T2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2" h="8">
                    <a:moveTo>
                      <a:pt x="7" y="8"/>
                    </a:moveTo>
                    <a:cubicBezTo>
                      <a:pt x="23" y="8"/>
                      <a:pt x="23" y="8"/>
                      <a:pt x="23" y="8"/>
                    </a:cubicBezTo>
                    <a:cubicBezTo>
                      <a:pt x="22" y="6"/>
                      <a:pt x="22" y="5"/>
                      <a:pt x="21" y="4"/>
                    </a:cubicBezTo>
                    <a:cubicBezTo>
                      <a:pt x="20" y="3"/>
                      <a:pt x="9" y="3"/>
                      <a:pt x="5" y="3"/>
                    </a:cubicBezTo>
                    <a:cubicBezTo>
                      <a:pt x="0" y="3"/>
                      <a:pt x="4" y="6"/>
                      <a:pt x="6" y="7"/>
                    </a:cubicBezTo>
                    <a:cubicBezTo>
                      <a:pt x="6" y="8"/>
                      <a:pt x="7" y="8"/>
                      <a:pt x="7" y="8"/>
                    </a:cubicBezTo>
                    <a:close/>
                    <a:moveTo>
                      <a:pt x="24" y="8"/>
                    </a:moveTo>
                    <a:cubicBezTo>
                      <a:pt x="42" y="8"/>
                      <a:pt x="42" y="8"/>
                      <a:pt x="42" y="8"/>
                    </a:cubicBezTo>
                    <a:cubicBezTo>
                      <a:pt x="42" y="7"/>
                      <a:pt x="42" y="6"/>
                      <a:pt x="41" y="6"/>
                    </a:cubicBezTo>
                    <a:cubicBezTo>
                      <a:pt x="40" y="3"/>
                      <a:pt x="31" y="0"/>
                      <a:pt x="28" y="0"/>
                    </a:cubicBezTo>
                    <a:cubicBezTo>
                      <a:pt x="24" y="0"/>
                      <a:pt x="25" y="4"/>
                      <a:pt x="24" y="6"/>
                    </a:cubicBezTo>
                    <a:cubicBezTo>
                      <a:pt x="24" y="6"/>
                      <a:pt x="24" y="7"/>
                      <a:pt x="2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35" name="ïşḷîďè">
                <a:extLst>
                  <a:ext uri="{FF2B5EF4-FFF2-40B4-BE49-F238E27FC236}">
                    <a16:creationId xmlns:a16="http://schemas.microsoft.com/office/drawing/2014/main" id="{3032A07B-A0E0-8B79-3FD7-C7930716B3BB}"/>
                  </a:ext>
                </a:extLst>
              </p:cNvPr>
              <p:cNvSpPr/>
              <p:nvPr/>
            </p:nvSpPr>
            <p:spPr bwMode="auto">
              <a:xfrm>
                <a:off x="3521" y="1171"/>
                <a:ext cx="80" cy="17"/>
              </a:xfrm>
              <a:custGeom>
                <a:avLst/>
                <a:gdLst>
                  <a:gd name="T0" fmla="*/ 8 w 42"/>
                  <a:gd name="T1" fmla="*/ 9 h 9"/>
                  <a:gd name="T2" fmla="*/ 23 w 42"/>
                  <a:gd name="T3" fmla="*/ 9 h 9"/>
                  <a:gd name="T4" fmla="*/ 21 w 42"/>
                  <a:gd name="T5" fmla="*/ 4 h 9"/>
                  <a:gd name="T6" fmla="*/ 5 w 42"/>
                  <a:gd name="T7" fmla="*/ 3 h 9"/>
                  <a:gd name="T8" fmla="*/ 6 w 42"/>
                  <a:gd name="T9" fmla="*/ 7 h 9"/>
                  <a:gd name="T10" fmla="*/ 8 w 42"/>
                  <a:gd name="T11" fmla="*/ 9 h 9"/>
                  <a:gd name="T12" fmla="*/ 25 w 42"/>
                  <a:gd name="T13" fmla="*/ 9 h 9"/>
                  <a:gd name="T14" fmla="*/ 42 w 42"/>
                  <a:gd name="T15" fmla="*/ 9 h 9"/>
                  <a:gd name="T16" fmla="*/ 41 w 42"/>
                  <a:gd name="T17" fmla="*/ 6 h 9"/>
                  <a:gd name="T18" fmla="*/ 28 w 42"/>
                  <a:gd name="T19" fmla="*/ 0 h 9"/>
                  <a:gd name="T20" fmla="*/ 24 w 42"/>
                  <a:gd name="T21" fmla="*/ 6 h 9"/>
                  <a:gd name="T22" fmla="*/ 25 w 42"/>
                  <a:gd name="T2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2" h="9">
                    <a:moveTo>
                      <a:pt x="8" y="9"/>
                    </a:moveTo>
                    <a:cubicBezTo>
                      <a:pt x="23" y="9"/>
                      <a:pt x="23" y="9"/>
                      <a:pt x="23" y="9"/>
                    </a:cubicBezTo>
                    <a:cubicBezTo>
                      <a:pt x="22" y="7"/>
                      <a:pt x="22" y="5"/>
                      <a:pt x="21" y="4"/>
                    </a:cubicBezTo>
                    <a:cubicBezTo>
                      <a:pt x="20" y="3"/>
                      <a:pt x="9" y="3"/>
                      <a:pt x="5" y="3"/>
                    </a:cubicBezTo>
                    <a:cubicBezTo>
                      <a:pt x="0" y="3"/>
                      <a:pt x="4" y="6"/>
                      <a:pt x="6" y="7"/>
                    </a:cubicBezTo>
                    <a:cubicBezTo>
                      <a:pt x="7" y="8"/>
                      <a:pt x="7" y="9"/>
                      <a:pt x="8" y="9"/>
                    </a:cubicBezTo>
                    <a:close/>
                    <a:moveTo>
                      <a:pt x="25" y="9"/>
                    </a:moveTo>
                    <a:cubicBezTo>
                      <a:pt x="42" y="9"/>
                      <a:pt x="42" y="9"/>
                      <a:pt x="42" y="9"/>
                    </a:cubicBezTo>
                    <a:cubicBezTo>
                      <a:pt x="42" y="8"/>
                      <a:pt x="42" y="7"/>
                      <a:pt x="41" y="6"/>
                    </a:cubicBezTo>
                    <a:cubicBezTo>
                      <a:pt x="40" y="3"/>
                      <a:pt x="31" y="0"/>
                      <a:pt x="28" y="0"/>
                    </a:cubicBezTo>
                    <a:cubicBezTo>
                      <a:pt x="24" y="0"/>
                      <a:pt x="25" y="4"/>
                      <a:pt x="24" y="6"/>
                    </a:cubicBezTo>
                    <a:cubicBezTo>
                      <a:pt x="24" y="7"/>
                      <a:pt x="24" y="8"/>
                      <a:pt x="2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36" name="iṥ1ïḍe">
                <a:extLst>
                  <a:ext uri="{FF2B5EF4-FFF2-40B4-BE49-F238E27FC236}">
                    <a16:creationId xmlns:a16="http://schemas.microsoft.com/office/drawing/2014/main" id="{2C486FC4-79CC-F0E6-4022-0E96EAFD2104}"/>
                  </a:ext>
                </a:extLst>
              </p:cNvPr>
              <p:cNvSpPr/>
              <p:nvPr/>
            </p:nvSpPr>
            <p:spPr bwMode="auto">
              <a:xfrm>
                <a:off x="3521" y="1171"/>
                <a:ext cx="80" cy="21"/>
              </a:xfrm>
              <a:custGeom>
                <a:avLst/>
                <a:gdLst>
                  <a:gd name="T0" fmla="*/ 9 w 42"/>
                  <a:gd name="T1" fmla="*/ 11 h 11"/>
                  <a:gd name="T2" fmla="*/ 23 w 42"/>
                  <a:gd name="T3" fmla="*/ 11 h 11"/>
                  <a:gd name="T4" fmla="*/ 21 w 42"/>
                  <a:gd name="T5" fmla="*/ 4 h 11"/>
                  <a:gd name="T6" fmla="*/ 5 w 42"/>
                  <a:gd name="T7" fmla="*/ 3 h 11"/>
                  <a:gd name="T8" fmla="*/ 6 w 42"/>
                  <a:gd name="T9" fmla="*/ 7 h 11"/>
                  <a:gd name="T10" fmla="*/ 9 w 42"/>
                  <a:gd name="T11" fmla="*/ 11 h 11"/>
                  <a:gd name="T12" fmla="*/ 25 w 42"/>
                  <a:gd name="T13" fmla="*/ 11 h 11"/>
                  <a:gd name="T14" fmla="*/ 42 w 42"/>
                  <a:gd name="T15" fmla="*/ 11 h 11"/>
                  <a:gd name="T16" fmla="*/ 41 w 42"/>
                  <a:gd name="T17" fmla="*/ 6 h 11"/>
                  <a:gd name="T18" fmla="*/ 28 w 42"/>
                  <a:gd name="T19" fmla="*/ 0 h 11"/>
                  <a:gd name="T20" fmla="*/ 24 w 42"/>
                  <a:gd name="T21" fmla="*/ 6 h 11"/>
                  <a:gd name="T22" fmla="*/ 25 w 42"/>
                  <a:gd name="T2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2" h="11">
                    <a:moveTo>
                      <a:pt x="9" y="11"/>
                    </a:moveTo>
                    <a:cubicBezTo>
                      <a:pt x="23" y="11"/>
                      <a:pt x="23" y="11"/>
                      <a:pt x="23" y="11"/>
                    </a:cubicBezTo>
                    <a:cubicBezTo>
                      <a:pt x="22" y="8"/>
                      <a:pt x="23" y="5"/>
                      <a:pt x="21" y="4"/>
                    </a:cubicBezTo>
                    <a:cubicBezTo>
                      <a:pt x="20" y="3"/>
                      <a:pt x="9" y="3"/>
                      <a:pt x="5" y="3"/>
                    </a:cubicBezTo>
                    <a:cubicBezTo>
                      <a:pt x="0" y="3"/>
                      <a:pt x="4" y="6"/>
                      <a:pt x="6" y="7"/>
                    </a:cubicBezTo>
                    <a:cubicBezTo>
                      <a:pt x="7" y="8"/>
                      <a:pt x="8" y="9"/>
                      <a:pt x="9" y="11"/>
                    </a:cubicBezTo>
                    <a:close/>
                    <a:moveTo>
                      <a:pt x="25" y="11"/>
                    </a:moveTo>
                    <a:cubicBezTo>
                      <a:pt x="42" y="11"/>
                      <a:pt x="42" y="11"/>
                      <a:pt x="42" y="11"/>
                    </a:cubicBezTo>
                    <a:cubicBezTo>
                      <a:pt x="42" y="9"/>
                      <a:pt x="42" y="7"/>
                      <a:pt x="41" y="6"/>
                    </a:cubicBezTo>
                    <a:cubicBezTo>
                      <a:pt x="40" y="3"/>
                      <a:pt x="31" y="0"/>
                      <a:pt x="28" y="0"/>
                    </a:cubicBezTo>
                    <a:cubicBezTo>
                      <a:pt x="24" y="0"/>
                      <a:pt x="25" y="4"/>
                      <a:pt x="24" y="6"/>
                    </a:cubicBezTo>
                    <a:cubicBezTo>
                      <a:pt x="24" y="7"/>
                      <a:pt x="24" y="9"/>
                      <a:pt x="2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37" name="ïṥļiḍé">
                <a:extLst>
                  <a:ext uri="{FF2B5EF4-FFF2-40B4-BE49-F238E27FC236}">
                    <a16:creationId xmlns:a16="http://schemas.microsoft.com/office/drawing/2014/main" id="{0657194B-AC94-2007-A0C4-6AA27EF3CE4F}"/>
                  </a:ext>
                </a:extLst>
              </p:cNvPr>
              <p:cNvSpPr/>
              <p:nvPr/>
            </p:nvSpPr>
            <p:spPr bwMode="auto">
              <a:xfrm>
                <a:off x="3521" y="1171"/>
                <a:ext cx="80" cy="23"/>
              </a:xfrm>
              <a:custGeom>
                <a:avLst/>
                <a:gdLst>
                  <a:gd name="T0" fmla="*/ 10 w 42"/>
                  <a:gd name="T1" fmla="*/ 12 h 12"/>
                  <a:gd name="T2" fmla="*/ 23 w 42"/>
                  <a:gd name="T3" fmla="*/ 12 h 12"/>
                  <a:gd name="T4" fmla="*/ 21 w 42"/>
                  <a:gd name="T5" fmla="*/ 4 h 12"/>
                  <a:gd name="T6" fmla="*/ 5 w 42"/>
                  <a:gd name="T7" fmla="*/ 3 h 12"/>
                  <a:gd name="T8" fmla="*/ 6 w 42"/>
                  <a:gd name="T9" fmla="*/ 7 h 12"/>
                  <a:gd name="T10" fmla="*/ 10 w 42"/>
                  <a:gd name="T11" fmla="*/ 12 h 12"/>
                  <a:gd name="T12" fmla="*/ 25 w 42"/>
                  <a:gd name="T13" fmla="*/ 12 h 12"/>
                  <a:gd name="T14" fmla="*/ 42 w 42"/>
                  <a:gd name="T15" fmla="*/ 12 h 12"/>
                  <a:gd name="T16" fmla="*/ 41 w 42"/>
                  <a:gd name="T17" fmla="*/ 6 h 12"/>
                  <a:gd name="T18" fmla="*/ 28 w 42"/>
                  <a:gd name="T19" fmla="*/ 0 h 12"/>
                  <a:gd name="T20" fmla="*/ 24 w 42"/>
                  <a:gd name="T21" fmla="*/ 6 h 12"/>
                  <a:gd name="T22" fmla="*/ 25 w 42"/>
                  <a:gd name="T2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2" h="12">
                    <a:moveTo>
                      <a:pt x="10" y="12"/>
                    </a:moveTo>
                    <a:cubicBezTo>
                      <a:pt x="23" y="12"/>
                      <a:pt x="23" y="12"/>
                      <a:pt x="23" y="12"/>
                    </a:cubicBezTo>
                    <a:cubicBezTo>
                      <a:pt x="22" y="9"/>
                      <a:pt x="23" y="6"/>
                      <a:pt x="21" y="4"/>
                    </a:cubicBezTo>
                    <a:cubicBezTo>
                      <a:pt x="20" y="3"/>
                      <a:pt x="9" y="3"/>
                      <a:pt x="5" y="3"/>
                    </a:cubicBezTo>
                    <a:cubicBezTo>
                      <a:pt x="0" y="3"/>
                      <a:pt x="4" y="6"/>
                      <a:pt x="6" y="7"/>
                    </a:cubicBezTo>
                    <a:cubicBezTo>
                      <a:pt x="7" y="8"/>
                      <a:pt x="8" y="10"/>
                      <a:pt x="10" y="12"/>
                    </a:cubicBezTo>
                    <a:close/>
                    <a:moveTo>
                      <a:pt x="25" y="12"/>
                    </a:moveTo>
                    <a:cubicBezTo>
                      <a:pt x="42" y="12"/>
                      <a:pt x="42" y="12"/>
                      <a:pt x="42" y="12"/>
                    </a:cubicBezTo>
                    <a:cubicBezTo>
                      <a:pt x="42" y="9"/>
                      <a:pt x="42" y="7"/>
                      <a:pt x="41" y="6"/>
                    </a:cubicBezTo>
                    <a:cubicBezTo>
                      <a:pt x="40" y="3"/>
                      <a:pt x="31" y="0"/>
                      <a:pt x="28" y="0"/>
                    </a:cubicBezTo>
                    <a:cubicBezTo>
                      <a:pt x="24" y="0"/>
                      <a:pt x="25" y="4"/>
                      <a:pt x="24" y="6"/>
                    </a:cubicBezTo>
                    <a:cubicBezTo>
                      <a:pt x="24" y="7"/>
                      <a:pt x="25" y="10"/>
                      <a:pt x="2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38" name="íšļîḓê">
                <a:extLst>
                  <a:ext uri="{FF2B5EF4-FFF2-40B4-BE49-F238E27FC236}">
                    <a16:creationId xmlns:a16="http://schemas.microsoft.com/office/drawing/2014/main" id="{11E8FDA3-FEAD-0F59-674B-3BC96705C192}"/>
                  </a:ext>
                </a:extLst>
              </p:cNvPr>
              <p:cNvSpPr/>
              <p:nvPr/>
            </p:nvSpPr>
            <p:spPr bwMode="auto">
              <a:xfrm>
                <a:off x="3521" y="1171"/>
                <a:ext cx="80" cy="25"/>
              </a:xfrm>
              <a:custGeom>
                <a:avLst/>
                <a:gdLst>
                  <a:gd name="T0" fmla="*/ 10 w 42"/>
                  <a:gd name="T1" fmla="*/ 13 h 13"/>
                  <a:gd name="T2" fmla="*/ 23 w 42"/>
                  <a:gd name="T3" fmla="*/ 13 h 13"/>
                  <a:gd name="T4" fmla="*/ 21 w 42"/>
                  <a:gd name="T5" fmla="*/ 4 h 13"/>
                  <a:gd name="T6" fmla="*/ 5 w 42"/>
                  <a:gd name="T7" fmla="*/ 3 h 13"/>
                  <a:gd name="T8" fmla="*/ 6 w 42"/>
                  <a:gd name="T9" fmla="*/ 7 h 13"/>
                  <a:gd name="T10" fmla="*/ 10 w 42"/>
                  <a:gd name="T11" fmla="*/ 13 h 13"/>
                  <a:gd name="T12" fmla="*/ 26 w 42"/>
                  <a:gd name="T13" fmla="*/ 13 h 13"/>
                  <a:gd name="T14" fmla="*/ 42 w 42"/>
                  <a:gd name="T15" fmla="*/ 13 h 13"/>
                  <a:gd name="T16" fmla="*/ 41 w 42"/>
                  <a:gd name="T17" fmla="*/ 6 h 13"/>
                  <a:gd name="T18" fmla="*/ 28 w 42"/>
                  <a:gd name="T19" fmla="*/ 0 h 13"/>
                  <a:gd name="T20" fmla="*/ 24 w 42"/>
                  <a:gd name="T21" fmla="*/ 6 h 13"/>
                  <a:gd name="T22" fmla="*/ 26 w 42"/>
                  <a:gd name="T23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2" h="13">
                    <a:moveTo>
                      <a:pt x="10" y="13"/>
                    </a:moveTo>
                    <a:cubicBezTo>
                      <a:pt x="23" y="13"/>
                      <a:pt x="23" y="13"/>
                      <a:pt x="23" y="13"/>
                    </a:cubicBezTo>
                    <a:cubicBezTo>
                      <a:pt x="22" y="10"/>
                      <a:pt x="23" y="6"/>
                      <a:pt x="21" y="4"/>
                    </a:cubicBezTo>
                    <a:cubicBezTo>
                      <a:pt x="20" y="3"/>
                      <a:pt x="9" y="3"/>
                      <a:pt x="5" y="3"/>
                    </a:cubicBezTo>
                    <a:cubicBezTo>
                      <a:pt x="0" y="3"/>
                      <a:pt x="4" y="6"/>
                      <a:pt x="6" y="7"/>
                    </a:cubicBezTo>
                    <a:cubicBezTo>
                      <a:pt x="8" y="9"/>
                      <a:pt x="9" y="10"/>
                      <a:pt x="10" y="13"/>
                    </a:cubicBezTo>
                    <a:close/>
                    <a:moveTo>
                      <a:pt x="26" y="13"/>
                    </a:moveTo>
                    <a:cubicBezTo>
                      <a:pt x="42" y="13"/>
                      <a:pt x="42" y="13"/>
                      <a:pt x="42" y="13"/>
                    </a:cubicBezTo>
                    <a:cubicBezTo>
                      <a:pt x="42" y="10"/>
                      <a:pt x="42" y="7"/>
                      <a:pt x="41" y="6"/>
                    </a:cubicBezTo>
                    <a:cubicBezTo>
                      <a:pt x="40" y="3"/>
                      <a:pt x="31" y="0"/>
                      <a:pt x="28" y="0"/>
                    </a:cubicBezTo>
                    <a:cubicBezTo>
                      <a:pt x="24" y="0"/>
                      <a:pt x="25" y="4"/>
                      <a:pt x="24" y="6"/>
                    </a:cubicBezTo>
                    <a:cubicBezTo>
                      <a:pt x="24" y="7"/>
                      <a:pt x="25" y="11"/>
                      <a:pt x="26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39" name="iślîdê">
                <a:extLst>
                  <a:ext uri="{FF2B5EF4-FFF2-40B4-BE49-F238E27FC236}">
                    <a16:creationId xmlns:a16="http://schemas.microsoft.com/office/drawing/2014/main" id="{5F1C6523-23A5-2426-FF86-229D09538C2A}"/>
                  </a:ext>
                </a:extLst>
              </p:cNvPr>
              <p:cNvSpPr/>
              <p:nvPr/>
            </p:nvSpPr>
            <p:spPr bwMode="auto">
              <a:xfrm>
                <a:off x="3521" y="1171"/>
                <a:ext cx="80" cy="27"/>
              </a:xfrm>
              <a:custGeom>
                <a:avLst/>
                <a:gdLst>
                  <a:gd name="T0" fmla="*/ 24 w 42"/>
                  <a:gd name="T1" fmla="*/ 14 h 14"/>
                  <a:gd name="T2" fmla="*/ 24 w 42"/>
                  <a:gd name="T3" fmla="*/ 14 h 14"/>
                  <a:gd name="T4" fmla="*/ 24 w 42"/>
                  <a:gd name="T5" fmla="*/ 14 h 14"/>
                  <a:gd name="T6" fmla="*/ 24 w 42"/>
                  <a:gd name="T7" fmla="*/ 14 h 14"/>
                  <a:gd name="T8" fmla="*/ 24 w 42"/>
                  <a:gd name="T9" fmla="*/ 7 h 14"/>
                  <a:gd name="T10" fmla="*/ 24 w 42"/>
                  <a:gd name="T11" fmla="*/ 6 h 14"/>
                  <a:gd name="T12" fmla="*/ 24 w 42"/>
                  <a:gd name="T13" fmla="*/ 6 h 14"/>
                  <a:gd name="T14" fmla="*/ 28 w 42"/>
                  <a:gd name="T15" fmla="*/ 0 h 14"/>
                  <a:gd name="T16" fmla="*/ 41 w 42"/>
                  <a:gd name="T17" fmla="*/ 6 h 14"/>
                  <a:gd name="T18" fmla="*/ 42 w 42"/>
                  <a:gd name="T19" fmla="*/ 14 h 14"/>
                  <a:gd name="T20" fmla="*/ 27 w 42"/>
                  <a:gd name="T21" fmla="*/ 14 h 14"/>
                  <a:gd name="T22" fmla="*/ 24 w 42"/>
                  <a:gd name="T23" fmla="*/ 7 h 14"/>
                  <a:gd name="T24" fmla="*/ 11 w 42"/>
                  <a:gd name="T25" fmla="*/ 14 h 14"/>
                  <a:gd name="T26" fmla="*/ 24 w 42"/>
                  <a:gd name="T27" fmla="*/ 14 h 14"/>
                  <a:gd name="T28" fmla="*/ 24 w 42"/>
                  <a:gd name="T29" fmla="*/ 14 h 14"/>
                  <a:gd name="T30" fmla="*/ 24 w 42"/>
                  <a:gd name="T31" fmla="*/ 14 h 14"/>
                  <a:gd name="T32" fmla="*/ 21 w 42"/>
                  <a:gd name="T33" fmla="*/ 4 h 14"/>
                  <a:gd name="T34" fmla="*/ 5 w 42"/>
                  <a:gd name="T35" fmla="*/ 3 h 14"/>
                  <a:gd name="T36" fmla="*/ 6 w 42"/>
                  <a:gd name="T37" fmla="*/ 7 h 14"/>
                  <a:gd name="T38" fmla="*/ 11 w 42"/>
                  <a:gd name="T39" fmla="*/ 14 h 14"/>
                  <a:gd name="T40" fmla="*/ 24 w 42"/>
                  <a:gd name="T41" fmla="*/ 6 h 14"/>
                  <a:gd name="T42" fmla="*/ 24 w 42"/>
                  <a:gd name="T43" fmla="*/ 7 h 14"/>
                  <a:gd name="T44" fmla="*/ 24 w 42"/>
                  <a:gd name="T45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2" h="14">
                    <a:moveTo>
                      <a:pt x="24" y="14"/>
                    </a:moveTo>
                    <a:cubicBezTo>
                      <a:pt x="24" y="14"/>
                      <a:pt x="24" y="14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lose/>
                    <a:moveTo>
                      <a:pt x="24" y="7"/>
                    </a:moveTo>
                    <a:cubicBezTo>
                      <a:pt x="24" y="6"/>
                      <a:pt x="24" y="6"/>
                      <a:pt x="24" y="6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5" y="4"/>
                      <a:pt x="24" y="0"/>
                      <a:pt x="28" y="0"/>
                    </a:cubicBezTo>
                    <a:cubicBezTo>
                      <a:pt x="31" y="0"/>
                      <a:pt x="40" y="3"/>
                      <a:pt x="41" y="6"/>
                    </a:cubicBezTo>
                    <a:cubicBezTo>
                      <a:pt x="42" y="7"/>
                      <a:pt x="42" y="11"/>
                      <a:pt x="42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6" y="12"/>
                      <a:pt x="24" y="9"/>
                      <a:pt x="24" y="7"/>
                    </a:cubicBezTo>
                    <a:close/>
                    <a:moveTo>
                      <a:pt x="11" y="14"/>
                    </a:moveTo>
                    <a:cubicBezTo>
                      <a:pt x="24" y="14"/>
                      <a:pt x="24" y="14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2" y="11"/>
                      <a:pt x="23" y="6"/>
                      <a:pt x="21" y="4"/>
                    </a:cubicBezTo>
                    <a:cubicBezTo>
                      <a:pt x="20" y="3"/>
                      <a:pt x="9" y="3"/>
                      <a:pt x="5" y="3"/>
                    </a:cubicBezTo>
                    <a:cubicBezTo>
                      <a:pt x="0" y="3"/>
                      <a:pt x="4" y="6"/>
                      <a:pt x="6" y="7"/>
                    </a:cubicBezTo>
                    <a:cubicBezTo>
                      <a:pt x="8" y="9"/>
                      <a:pt x="9" y="11"/>
                      <a:pt x="11" y="14"/>
                    </a:cubicBezTo>
                    <a:close/>
                    <a:moveTo>
                      <a:pt x="24" y="6"/>
                    </a:move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6"/>
                      <a:pt x="24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40" name="íşľîḋé">
                <a:extLst>
                  <a:ext uri="{FF2B5EF4-FFF2-40B4-BE49-F238E27FC236}">
                    <a16:creationId xmlns:a16="http://schemas.microsoft.com/office/drawing/2014/main" id="{203A5220-9D92-6384-16B4-A6B806840211}"/>
                  </a:ext>
                </a:extLst>
              </p:cNvPr>
              <p:cNvSpPr/>
              <p:nvPr/>
            </p:nvSpPr>
            <p:spPr bwMode="auto">
              <a:xfrm>
                <a:off x="3521" y="1171"/>
                <a:ext cx="80" cy="31"/>
              </a:xfrm>
              <a:custGeom>
                <a:avLst/>
                <a:gdLst>
                  <a:gd name="T0" fmla="*/ 24 w 42"/>
                  <a:gd name="T1" fmla="*/ 16 h 16"/>
                  <a:gd name="T2" fmla="*/ 25 w 42"/>
                  <a:gd name="T3" fmla="*/ 16 h 16"/>
                  <a:gd name="T4" fmla="*/ 24 w 42"/>
                  <a:gd name="T5" fmla="*/ 15 h 16"/>
                  <a:gd name="T6" fmla="*/ 24 w 42"/>
                  <a:gd name="T7" fmla="*/ 16 h 16"/>
                  <a:gd name="T8" fmla="*/ 24 w 42"/>
                  <a:gd name="T9" fmla="*/ 9 h 16"/>
                  <a:gd name="T10" fmla="*/ 24 w 42"/>
                  <a:gd name="T11" fmla="*/ 5 h 16"/>
                  <a:gd name="T12" fmla="*/ 28 w 42"/>
                  <a:gd name="T13" fmla="*/ 0 h 16"/>
                  <a:gd name="T14" fmla="*/ 41 w 42"/>
                  <a:gd name="T15" fmla="*/ 6 h 16"/>
                  <a:gd name="T16" fmla="*/ 42 w 42"/>
                  <a:gd name="T17" fmla="*/ 16 h 16"/>
                  <a:gd name="T18" fmla="*/ 27 w 42"/>
                  <a:gd name="T19" fmla="*/ 16 h 16"/>
                  <a:gd name="T20" fmla="*/ 24 w 42"/>
                  <a:gd name="T21" fmla="*/ 9 h 16"/>
                  <a:gd name="T22" fmla="*/ 12 w 42"/>
                  <a:gd name="T23" fmla="*/ 16 h 16"/>
                  <a:gd name="T24" fmla="*/ 24 w 42"/>
                  <a:gd name="T25" fmla="*/ 16 h 16"/>
                  <a:gd name="T26" fmla="*/ 24 w 42"/>
                  <a:gd name="T27" fmla="*/ 15 h 16"/>
                  <a:gd name="T28" fmla="*/ 24 w 42"/>
                  <a:gd name="T29" fmla="*/ 14 h 16"/>
                  <a:gd name="T30" fmla="*/ 21 w 42"/>
                  <a:gd name="T31" fmla="*/ 4 h 16"/>
                  <a:gd name="T32" fmla="*/ 5 w 42"/>
                  <a:gd name="T33" fmla="*/ 3 h 16"/>
                  <a:gd name="T34" fmla="*/ 6 w 42"/>
                  <a:gd name="T35" fmla="*/ 7 h 16"/>
                  <a:gd name="T36" fmla="*/ 12 w 42"/>
                  <a:gd name="T37" fmla="*/ 15 h 16"/>
                  <a:gd name="T38" fmla="*/ 12 w 42"/>
                  <a:gd name="T39" fmla="*/ 16 h 16"/>
                  <a:gd name="T40" fmla="*/ 24 w 42"/>
                  <a:gd name="T41" fmla="*/ 5 h 16"/>
                  <a:gd name="T42" fmla="*/ 24 w 42"/>
                  <a:gd name="T43" fmla="*/ 9 h 16"/>
                  <a:gd name="T44" fmla="*/ 24 w 42"/>
                  <a:gd name="T45" fmla="*/ 6 h 16"/>
                  <a:gd name="T46" fmla="*/ 24 w 42"/>
                  <a:gd name="T47" fmla="*/ 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2" h="16">
                    <a:moveTo>
                      <a:pt x="24" y="16"/>
                    </a:moveTo>
                    <a:cubicBezTo>
                      <a:pt x="25" y="16"/>
                      <a:pt x="25" y="16"/>
                      <a:pt x="25" y="16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6"/>
                      <a:pt x="24" y="16"/>
                      <a:pt x="24" y="16"/>
                    </a:cubicBezTo>
                    <a:close/>
                    <a:moveTo>
                      <a:pt x="24" y="9"/>
                    </a:moveTo>
                    <a:cubicBezTo>
                      <a:pt x="24" y="5"/>
                      <a:pt x="24" y="5"/>
                      <a:pt x="24" y="5"/>
                    </a:cubicBezTo>
                    <a:cubicBezTo>
                      <a:pt x="25" y="3"/>
                      <a:pt x="25" y="0"/>
                      <a:pt x="28" y="0"/>
                    </a:cubicBezTo>
                    <a:cubicBezTo>
                      <a:pt x="31" y="0"/>
                      <a:pt x="40" y="3"/>
                      <a:pt x="41" y="6"/>
                    </a:cubicBezTo>
                    <a:cubicBezTo>
                      <a:pt x="42" y="8"/>
                      <a:pt x="42" y="12"/>
                      <a:pt x="42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7" y="15"/>
                      <a:pt x="25" y="11"/>
                      <a:pt x="24" y="9"/>
                    </a:cubicBezTo>
                    <a:close/>
                    <a:moveTo>
                      <a:pt x="12" y="16"/>
                    </a:moveTo>
                    <a:cubicBezTo>
                      <a:pt x="24" y="16"/>
                      <a:pt x="24" y="16"/>
                      <a:pt x="24" y="16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24" y="14"/>
                      <a:pt x="24" y="14"/>
                    </a:cubicBezTo>
                    <a:cubicBezTo>
                      <a:pt x="22" y="11"/>
                      <a:pt x="23" y="6"/>
                      <a:pt x="21" y="4"/>
                    </a:cubicBezTo>
                    <a:cubicBezTo>
                      <a:pt x="20" y="3"/>
                      <a:pt x="9" y="3"/>
                      <a:pt x="5" y="3"/>
                    </a:cubicBezTo>
                    <a:cubicBezTo>
                      <a:pt x="0" y="3"/>
                      <a:pt x="4" y="6"/>
                      <a:pt x="6" y="7"/>
                    </a:cubicBezTo>
                    <a:cubicBezTo>
                      <a:pt x="8" y="9"/>
                      <a:pt x="9" y="11"/>
                      <a:pt x="12" y="15"/>
                    </a:cubicBezTo>
                    <a:cubicBezTo>
                      <a:pt x="12" y="16"/>
                      <a:pt x="12" y="16"/>
                      <a:pt x="12" y="16"/>
                    </a:cubicBezTo>
                    <a:close/>
                    <a:moveTo>
                      <a:pt x="24" y="5"/>
                    </a:moveTo>
                    <a:cubicBezTo>
                      <a:pt x="24" y="9"/>
                      <a:pt x="24" y="9"/>
                      <a:pt x="24" y="9"/>
                    </a:cubicBezTo>
                    <a:cubicBezTo>
                      <a:pt x="24" y="8"/>
                      <a:pt x="24" y="7"/>
                      <a:pt x="24" y="6"/>
                    </a:cubicBezTo>
                    <a:cubicBezTo>
                      <a:pt x="24" y="6"/>
                      <a:pt x="24" y="5"/>
                      <a:pt x="2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41" name="iṡḷiḍe">
                <a:extLst>
                  <a:ext uri="{FF2B5EF4-FFF2-40B4-BE49-F238E27FC236}">
                    <a16:creationId xmlns:a16="http://schemas.microsoft.com/office/drawing/2014/main" id="{D9634070-FA41-77DA-E1E6-B62AFFB64A78}"/>
                  </a:ext>
                </a:extLst>
              </p:cNvPr>
              <p:cNvSpPr/>
              <p:nvPr/>
            </p:nvSpPr>
            <p:spPr bwMode="auto">
              <a:xfrm>
                <a:off x="3521" y="1171"/>
                <a:ext cx="80" cy="33"/>
              </a:xfrm>
              <a:custGeom>
                <a:avLst/>
                <a:gdLst>
                  <a:gd name="T0" fmla="*/ 25 w 42"/>
                  <a:gd name="T1" fmla="*/ 17 h 17"/>
                  <a:gd name="T2" fmla="*/ 26 w 42"/>
                  <a:gd name="T3" fmla="*/ 17 h 17"/>
                  <a:gd name="T4" fmla="*/ 25 w 42"/>
                  <a:gd name="T5" fmla="*/ 16 h 17"/>
                  <a:gd name="T6" fmla="*/ 25 w 42"/>
                  <a:gd name="T7" fmla="*/ 17 h 17"/>
                  <a:gd name="T8" fmla="*/ 25 w 42"/>
                  <a:gd name="T9" fmla="*/ 10 h 17"/>
                  <a:gd name="T10" fmla="*/ 25 w 42"/>
                  <a:gd name="T11" fmla="*/ 3 h 17"/>
                  <a:gd name="T12" fmla="*/ 28 w 42"/>
                  <a:gd name="T13" fmla="*/ 0 h 17"/>
                  <a:gd name="T14" fmla="*/ 41 w 42"/>
                  <a:gd name="T15" fmla="*/ 6 h 17"/>
                  <a:gd name="T16" fmla="*/ 42 w 42"/>
                  <a:gd name="T17" fmla="*/ 17 h 17"/>
                  <a:gd name="T18" fmla="*/ 28 w 42"/>
                  <a:gd name="T19" fmla="*/ 17 h 17"/>
                  <a:gd name="T20" fmla="*/ 28 w 42"/>
                  <a:gd name="T21" fmla="*/ 16 h 17"/>
                  <a:gd name="T22" fmla="*/ 25 w 42"/>
                  <a:gd name="T23" fmla="*/ 10 h 17"/>
                  <a:gd name="T24" fmla="*/ 13 w 42"/>
                  <a:gd name="T25" fmla="*/ 17 h 17"/>
                  <a:gd name="T26" fmla="*/ 25 w 42"/>
                  <a:gd name="T27" fmla="*/ 17 h 17"/>
                  <a:gd name="T28" fmla="*/ 25 w 42"/>
                  <a:gd name="T29" fmla="*/ 16 h 17"/>
                  <a:gd name="T30" fmla="*/ 24 w 42"/>
                  <a:gd name="T31" fmla="*/ 14 h 17"/>
                  <a:gd name="T32" fmla="*/ 21 w 42"/>
                  <a:gd name="T33" fmla="*/ 4 h 17"/>
                  <a:gd name="T34" fmla="*/ 5 w 42"/>
                  <a:gd name="T35" fmla="*/ 3 h 17"/>
                  <a:gd name="T36" fmla="*/ 6 w 42"/>
                  <a:gd name="T37" fmla="*/ 7 h 17"/>
                  <a:gd name="T38" fmla="*/ 12 w 42"/>
                  <a:gd name="T39" fmla="*/ 15 h 17"/>
                  <a:gd name="T40" fmla="*/ 13 w 42"/>
                  <a:gd name="T41" fmla="*/ 17 h 17"/>
                  <a:gd name="T42" fmla="*/ 25 w 42"/>
                  <a:gd name="T43" fmla="*/ 3 h 17"/>
                  <a:gd name="T44" fmla="*/ 25 w 42"/>
                  <a:gd name="T45" fmla="*/ 10 h 17"/>
                  <a:gd name="T46" fmla="*/ 24 w 42"/>
                  <a:gd name="T47" fmla="*/ 6 h 17"/>
                  <a:gd name="T48" fmla="*/ 25 w 42"/>
                  <a:gd name="T4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2" h="17">
                    <a:moveTo>
                      <a:pt x="25" y="17"/>
                    </a:moveTo>
                    <a:cubicBezTo>
                      <a:pt x="26" y="17"/>
                      <a:pt x="26" y="17"/>
                      <a:pt x="26" y="17"/>
                    </a:cubicBezTo>
                    <a:cubicBezTo>
                      <a:pt x="25" y="17"/>
                      <a:pt x="25" y="16"/>
                      <a:pt x="25" y="16"/>
                    </a:cubicBezTo>
                    <a:cubicBezTo>
                      <a:pt x="25" y="17"/>
                      <a:pt x="25" y="17"/>
                      <a:pt x="25" y="17"/>
                    </a:cubicBezTo>
                    <a:close/>
                    <a:moveTo>
                      <a:pt x="25" y="10"/>
                    </a:moveTo>
                    <a:cubicBezTo>
                      <a:pt x="25" y="3"/>
                      <a:pt x="25" y="3"/>
                      <a:pt x="25" y="3"/>
                    </a:cubicBezTo>
                    <a:cubicBezTo>
                      <a:pt x="25" y="1"/>
                      <a:pt x="26" y="0"/>
                      <a:pt x="28" y="0"/>
                    </a:cubicBezTo>
                    <a:cubicBezTo>
                      <a:pt x="31" y="0"/>
                      <a:pt x="40" y="3"/>
                      <a:pt x="41" y="6"/>
                    </a:cubicBezTo>
                    <a:cubicBezTo>
                      <a:pt x="42" y="8"/>
                      <a:pt x="42" y="13"/>
                      <a:pt x="42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8" y="16"/>
                      <a:pt x="28" y="16"/>
                      <a:pt x="28" y="16"/>
                    </a:cubicBezTo>
                    <a:cubicBezTo>
                      <a:pt x="28" y="16"/>
                      <a:pt x="26" y="13"/>
                      <a:pt x="25" y="10"/>
                    </a:cubicBezTo>
                    <a:close/>
                    <a:moveTo>
                      <a:pt x="13" y="17"/>
                    </a:move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4" y="15"/>
                      <a:pt x="24" y="14"/>
                      <a:pt x="24" y="14"/>
                    </a:cubicBezTo>
                    <a:cubicBezTo>
                      <a:pt x="22" y="11"/>
                      <a:pt x="23" y="6"/>
                      <a:pt x="21" y="4"/>
                    </a:cubicBezTo>
                    <a:cubicBezTo>
                      <a:pt x="20" y="3"/>
                      <a:pt x="9" y="3"/>
                      <a:pt x="5" y="3"/>
                    </a:cubicBezTo>
                    <a:cubicBezTo>
                      <a:pt x="0" y="3"/>
                      <a:pt x="4" y="6"/>
                      <a:pt x="6" y="7"/>
                    </a:cubicBezTo>
                    <a:cubicBezTo>
                      <a:pt x="8" y="9"/>
                      <a:pt x="9" y="11"/>
                      <a:pt x="12" y="15"/>
                    </a:cubicBezTo>
                    <a:cubicBezTo>
                      <a:pt x="12" y="16"/>
                      <a:pt x="12" y="16"/>
                      <a:pt x="13" y="17"/>
                    </a:cubicBezTo>
                    <a:close/>
                    <a:moveTo>
                      <a:pt x="25" y="3"/>
                    </a:moveTo>
                    <a:cubicBezTo>
                      <a:pt x="25" y="10"/>
                      <a:pt x="25" y="10"/>
                      <a:pt x="25" y="10"/>
                    </a:cubicBezTo>
                    <a:cubicBezTo>
                      <a:pt x="24" y="8"/>
                      <a:pt x="24" y="7"/>
                      <a:pt x="24" y="6"/>
                    </a:cubicBezTo>
                    <a:cubicBezTo>
                      <a:pt x="24" y="5"/>
                      <a:pt x="24" y="4"/>
                      <a:pt x="25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42" name="ïşlîďè">
                <a:extLst>
                  <a:ext uri="{FF2B5EF4-FFF2-40B4-BE49-F238E27FC236}">
                    <a16:creationId xmlns:a16="http://schemas.microsoft.com/office/drawing/2014/main" id="{222F79A4-E6E4-0B0A-90E3-E60DA7272604}"/>
                  </a:ext>
                </a:extLst>
              </p:cNvPr>
              <p:cNvSpPr/>
              <p:nvPr/>
            </p:nvSpPr>
            <p:spPr bwMode="auto">
              <a:xfrm>
                <a:off x="3521" y="1171"/>
                <a:ext cx="80" cy="35"/>
              </a:xfrm>
              <a:custGeom>
                <a:avLst/>
                <a:gdLst>
                  <a:gd name="T0" fmla="*/ 25 w 42"/>
                  <a:gd name="T1" fmla="*/ 18 h 18"/>
                  <a:gd name="T2" fmla="*/ 27 w 42"/>
                  <a:gd name="T3" fmla="*/ 18 h 18"/>
                  <a:gd name="T4" fmla="*/ 25 w 42"/>
                  <a:gd name="T5" fmla="*/ 16 h 18"/>
                  <a:gd name="T6" fmla="*/ 25 w 42"/>
                  <a:gd name="T7" fmla="*/ 18 h 18"/>
                  <a:gd name="T8" fmla="*/ 25 w 42"/>
                  <a:gd name="T9" fmla="*/ 11 h 18"/>
                  <a:gd name="T10" fmla="*/ 25 w 42"/>
                  <a:gd name="T11" fmla="*/ 1 h 18"/>
                  <a:gd name="T12" fmla="*/ 28 w 42"/>
                  <a:gd name="T13" fmla="*/ 0 h 18"/>
                  <a:gd name="T14" fmla="*/ 41 w 42"/>
                  <a:gd name="T15" fmla="*/ 6 h 18"/>
                  <a:gd name="T16" fmla="*/ 42 w 42"/>
                  <a:gd name="T17" fmla="*/ 18 h 18"/>
                  <a:gd name="T18" fmla="*/ 28 w 42"/>
                  <a:gd name="T19" fmla="*/ 18 h 18"/>
                  <a:gd name="T20" fmla="*/ 28 w 42"/>
                  <a:gd name="T21" fmla="*/ 16 h 18"/>
                  <a:gd name="T22" fmla="*/ 25 w 42"/>
                  <a:gd name="T23" fmla="*/ 11 h 18"/>
                  <a:gd name="T24" fmla="*/ 13 w 42"/>
                  <a:gd name="T25" fmla="*/ 18 h 18"/>
                  <a:gd name="T26" fmla="*/ 25 w 42"/>
                  <a:gd name="T27" fmla="*/ 18 h 18"/>
                  <a:gd name="T28" fmla="*/ 25 w 42"/>
                  <a:gd name="T29" fmla="*/ 16 h 18"/>
                  <a:gd name="T30" fmla="*/ 24 w 42"/>
                  <a:gd name="T31" fmla="*/ 14 h 18"/>
                  <a:gd name="T32" fmla="*/ 21 w 42"/>
                  <a:gd name="T33" fmla="*/ 4 h 18"/>
                  <a:gd name="T34" fmla="*/ 5 w 42"/>
                  <a:gd name="T35" fmla="*/ 3 h 18"/>
                  <a:gd name="T36" fmla="*/ 6 w 42"/>
                  <a:gd name="T37" fmla="*/ 7 h 18"/>
                  <a:gd name="T38" fmla="*/ 12 w 42"/>
                  <a:gd name="T39" fmla="*/ 15 h 18"/>
                  <a:gd name="T40" fmla="*/ 13 w 42"/>
                  <a:gd name="T41" fmla="*/ 18 h 18"/>
                  <a:gd name="T42" fmla="*/ 25 w 42"/>
                  <a:gd name="T43" fmla="*/ 1 h 18"/>
                  <a:gd name="T44" fmla="*/ 25 w 42"/>
                  <a:gd name="T45" fmla="*/ 11 h 18"/>
                  <a:gd name="T46" fmla="*/ 24 w 42"/>
                  <a:gd name="T47" fmla="*/ 6 h 18"/>
                  <a:gd name="T48" fmla="*/ 25 w 42"/>
                  <a:gd name="T49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2" h="18">
                    <a:moveTo>
                      <a:pt x="25" y="18"/>
                    </a:moveTo>
                    <a:cubicBezTo>
                      <a:pt x="27" y="18"/>
                      <a:pt x="27" y="18"/>
                      <a:pt x="27" y="18"/>
                    </a:cubicBezTo>
                    <a:cubicBezTo>
                      <a:pt x="26" y="18"/>
                      <a:pt x="26" y="17"/>
                      <a:pt x="25" y="16"/>
                    </a:cubicBezTo>
                    <a:cubicBezTo>
                      <a:pt x="25" y="18"/>
                      <a:pt x="25" y="18"/>
                      <a:pt x="25" y="18"/>
                    </a:cubicBezTo>
                    <a:close/>
                    <a:moveTo>
                      <a:pt x="25" y="11"/>
                    </a:moveTo>
                    <a:cubicBezTo>
                      <a:pt x="25" y="1"/>
                      <a:pt x="25" y="1"/>
                      <a:pt x="25" y="1"/>
                    </a:cubicBezTo>
                    <a:cubicBezTo>
                      <a:pt x="26" y="1"/>
                      <a:pt x="26" y="0"/>
                      <a:pt x="28" y="0"/>
                    </a:cubicBezTo>
                    <a:cubicBezTo>
                      <a:pt x="31" y="0"/>
                      <a:pt x="40" y="3"/>
                      <a:pt x="41" y="6"/>
                    </a:cubicBezTo>
                    <a:cubicBezTo>
                      <a:pt x="42" y="8"/>
                      <a:pt x="42" y="15"/>
                      <a:pt x="42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16"/>
                      <a:pt x="28" y="16"/>
                      <a:pt x="28" y="16"/>
                    </a:cubicBezTo>
                    <a:cubicBezTo>
                      <a:pt x="28" y="16"/>
                      <a:pt x="26" y="14"/>
                      <a:pt x="25" y="11"/>
                    </a:cubicBezTo>
                    <a:close/>
                    <a:moveTo>
                      <a:pt x="13" y="18"/>
                    </a:move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16"/>
                      <a:pt x="24" y="15"/>
                      <a:pt x="24" y="14"/>
                    </a:cubicBezTo>
                    <a:cubicBezTo>
                      <a:pt x="22" y="11"/>
                      <a:pt x="23" y="6"/>
                      <a:pt x="21" y="4"/>
                    </a:cubicBezTo>
                    <a:cubicBezTo>
                      <a:pt x="20" y="3"/>
                      <a:pt x="9" y="3"/>
                      <a:pt x="5" y="3"/>
                    </a:cubicBezTo>
                    <a:cubicBezTo>
                      <a:pt x="0" y="3"/>
                      <a:pt x="4" y="6"/>
                      <a:pt x="6" y="7"/>
                    </a:cubicBezTo>
                    <a:cubicBezTo>
                      <a:pt x="8" y="9"/>
                      <a:pt x="9" y="11"/>
                      <a:pt x="12" y="15"/>
                    </a:cubicBezTo>
                    <a:cubicBezTo>
                      <a:pt x="12" y="16"/>
                      <a:pt x="13" y="17"/>
                      <a:pt x="13" y="18"/>
                    </a:cubicBezTo>
                    <a:close/>
                    <a:moveTo>
                      <a:pt x="25" y="1"/>
                    </a:moveTo>
                    <a:cubicBezTo>
                      <a:pt x="25" y="11"/>
                      <a:pt x="25" y="11"/>
                      <a:pt x="25" y="11"/>
                    </a:cubicBezTo>
                    <a:cubicBezTo>
                      <a:pt x="24" y="9"/>
                      <a:pt x="24" y="7"/>
                      <a:pt x="24" y="6"/>
                    </a:cubicBezTo>
                    <a:cubicBezTo>
                      <a:pt x="24" y="5"/>
                      <a:pt x="25" y="3"/>
                      <a:pt x="2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43" name="íşlíḍe">
                <a:extLst>
                  <a:ext uri="{FF2B5EF4-FFF2-40B4-BE49-F238E27FC236}">
                    <a16:creationId xmlns:a16="http://schemas.microsoft.com/office/drawing/2014/main" id="{A9D115FE-093E-F981-740D-893D4C492AD8}"/>
                  </a:ext>
                </a:extLst>
              </p:cNvPr>
              <p:cNvSpPr/>
              <p:nvPr/>
            </p:nvSpPr>
            <p:spPr bwMode="auto">
              <a:xfrm>
                <a:off x="3521" y="1173"/>
                <a:ext cx="82" cy="34"/>
              </a:xfrm>
              <a:custGeom>
                <a:avLst/>
                <a:gdLst>
                  <a:gd name="T0" fmla="*/ 34 w 43"/>
                  <a:gd name="T1" fmla="*/ 0 h 18"/>
                  <a:gd name="T2" fmla="*/ 25 w 43"/>
                  <a:gd name="T3" fmla="*/ 0 h 18"/>
                  <a:gd name="T4" fmla="*/ 24 w 43"/>
                  <a:gd name="T5" fmla="*/ 5 h 18"/>
                  <a:gd name="T6" fmla="*/ 28 w 43"/>
                  <a:gd name="T7" fmla="*/ 15 h 18"/>
                  <a:gd name="T8" fmla="*/ 28 w 43"/>
                  <a:gd name="T9" fmla="*/ 18 h 18"/>
                  <a:gd name="T10" fmla="*/ 24 w 43"/>
                  <a:gd name="T11" fmla="*/ 13 h 18"/>
                  <a:gd name="T12" fmla="*/ 21 w 43"/>
                  <a:gd name="T13" fmla="*/ 3 h 18"/>
                  <a:gd name="T14" fmla="*/ 5 w 43"/>
                  <a:gd name="T15" fmla="*/ 2 h 18"/>
                  <a:gd name="T16" fmla="*/ 6 w 43"/>
                  <a:gd name="T17" fmla="*/ 6 h 18"/>
                  <a:gd name="T18" fmla="*/ 12 w 43"/>
                  <a:gd name="T19" fmla="*/ 14 h 18"/>
                  <a:gd name="T20" fmla="*/ 14 w 43"/>
                  <a:gd name="T21" fmla="*/ 18 h 18"/>
                  <a:gd name="T22" fmla="*/ 43 w 43"/>
                  <a:gd name="T23" fmla="*/ 18 h 18"/>
                  <a:gd name="T24" fmla="*/ 41 w 43"/>
                  <a:gd name="T25" fmla="*/ 5 h 18"/>
                  <a:gd name="T26" fmla="*/ 34 w 43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3" h="18">
                    <a:moveTo>
                      <a:pt x="34" y="0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25" y="1"/>
                      <a:pt x="24" y="4"/>
                      <a:pt x="24" y="5"/>
                    </a:cubicBezTo>
                    <a:cubicBezTo>
                      <a:pt x="23" y="7"/>
                      <a:pt x="28" y="15"/>
                      <a:pt x="28" y="15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18"/>
                      <a:pt x="25" y="16"/>
                      <a:pt x="24" y="13"/>
                    </a:cubicBezTo>
                    <a:cubicBezTo>
                      <a:pt x="22" y="10"/>
                      <a:pt x="23" y="5"/>
                      <a:pt x="21" y="3"/>
                    </a:cubicBezTo>
                    <a:cubicBezTo>
                      <a:pt x="20" y="2"/>
                      <a:pt x="9" y="2"/>
                      <a:pt x="5" y="2"/>
                    </a:cubicBezTo>
                    <a:cubicBezTo>
                      <a:pt x="0" y="2"/>
                      <a:pt x="4" y="5"/>
                      <a:pt x="6" y="6"/>
                    </a:cubicBezTo>
                    <a:cubicBezTo>
                      <a:pt x="8" y="8"/>
                      <a:pt x="9" y="10"/>
                      <a:pt x="12" y="14"/>
                    </a:cubicBezTo>
                    <a:cubicBezTo>
                      <a:pt x="12" y="15"/>
                      <a:pt x="13" y="17"/>
                      <a:pt x="14" y="18"/>
                    </a:cubicBezTo>
                    <a:cubicBezTo>
                      <a:pt x="43" y="18"/>
                      <a:pt x="43" y="18"/>
                      <a:pt x="43" y="18"/>
                    </a:cubicBezTo>
                    <a:cubicBezTo>
                      <a:pt x="42" y="15"/>
                      <a:pt x="42" y="7"/>
                      <a:pt x="41" y="5"/>
                    </a:cubicBezTo>
                    <a:cubicBezTo>
                      <a:pt x="41" y="3"/>
                      <a:pt x="37" y="1"/>
                      <a:pt x="3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44" name="iṡlïḍé">
                <a:extLst>
                  <a:ext uri="{FF2B5EF4-FFF2-40B4-BE49-F238E27FC236}">
                    <a16:creationId xmlns:a16="http://schemas.microsoft.com/office/drawing/2014/main" id="{27636186-BB06-33B4-8A43-9271F32461FB}"/>
                  </a:ext>
                </a:extLst>
              </p:cNvPr>
              <p:cNvSpPr/>
              <p:nvPr/>
            </p:nvSpPr>
            <p:spPr bwMode="auto">
              <a:xfrm>
                <a:off x="3521" y="1175"/>
                <a:ext cx="82" cy="36"/>
              </a:xfrm>
              <a:custGeom>
                <a:avLst/>
                <a:gdLst>
                  <a:gd name="T0" fmla="*/ 37 w 43"/>
                  <a:gd name="T1" fmla="*/ 0 h 19"/>
                  <a:gd name="T2" fmla="*/ 25 w 43"/>
                  <a:gd name="T3" fmla="*/ 0 h 19"/>
                  <a:gd name="T4" fmla="*/ 24 w 43"/>
                  <a:gd name="T5" fmla="*/ 4 h 19"/>
                  <a:gd name="T6" fmla="*/ 28 w 43"/>
                  <a:gd name="T7" fmla="*/ 14 h 19"/>
                  <a:gd name="T8" fmla="*/ 28 w 43"/>
                  <a:gd name="T9" fmla="*/ 17 h 19"/>
                  <a:gd name="T10" fmla="*/ 24 w 43"/>
                  <a:gd name="T11" fmla="*/ 12 h 19"/>
                  <a:gd name="T12" fmla="*/ 21 w 43"/>
                  <a:gd name="T13" fmla="*/ 2 h 19"/>
                  <a:gd name="T14" fmla="*/ 5 w 43"/>
                  <a:gd name="T15" fmla="*/ 1 h 19"/>
                  <a:gd name="T16" fmla="*/ 6 w 43"/>
                  <a:gd name="T17" fmla="*/ 5 h 19"/>
                  <a:gd name="T18" fmla="*/ 12 w 43"/>
                  <a:gd name="T19" fmla="*/ 13 h 19"/>
                  <a:gd name="T20" fmla="*/ 14 w 43"/>
                  <a:gd name="T21" fmla="*/ 19 h 19"/>
                  <a:gd name="T22" fmla="*/ 43 w 43"/>
                  <a:gd name="T23" fmla="*/ 19 h 19"/>
                  <a:gd name="T24" fmla="*/ 43 w 43"/>
                  <a:gd name="T25" fmla="*/ 18 h 19"/>
                  <a:gd name="T26" fmla="*/ 41 w 43"/>
                  <a:gd name="T27" fmla="*/ 4 h 19"/>
                  <a:gd name="T28" fmla="*/ 37 w 43"/>
                  <a:gd name="T2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3" h="19">
                    <a:moveTo>
                      <a:pt x="37" y="0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24" y="2"/>
                      <a:pt x="24" y="3"/>
                      <a:pt x="24" y="4"/>
                    </a:cubicBezTo>
                    <a:cubicBezTo>
                      <a:pt x="23" y="6"/>
                      <a:pt x="28" y="14"/>
                      <a:pt x="28" y="14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8" y="17"/>
                      <a:pt x="25" y="15"/>
                      <a:pt x="24" y="12"/>
                    </a:cubicBezTo>
                    <a:cubicBezTo>
                      <a:pt x="22" y="9"/>
                      <a:pt x="23" y="4"/>
                      <a:pt x="21" y="2"/>
                    </a:cubicBezTo>
                    <a:cubicBezTo>
                      <a:pt x="20" y="1"/>
                      <a:pt x="9" y="1"/>
                      <a:pt x="5" y="1"/>
                    </a:cubicBezTo>
                    <a:cubicBezTo>
                      <a:pt x="0" y="1"/>
                      <a:pt x="4" y="4"/>
                      <a:pt x="6" y="5"/>
                    </a:cubicBezTo>
                    <a:cubicBezTo>
                      <a:pt x="8" y="7"/>
                      <a:pt x="9" y="9"/>
                      <a:pt x="12" y="13"/>
                    </a:cubicBezTo>
                    <a:cubicBezTo>
                      <a:pt x="13" y="15"/>
                      <a:pt x="13" y="17"/>
                      <a:pt x="14" y="19"/>
                    </a:cubicBezTo>
                    <a:cubicBezTo>
                      <a:pt x="43" y="19"/>
                      <a:pt x="43" y="19"/>
                      <a:pt x="43" y="19"/>
                    </a:cubicBezTo>
                    <a:cubicBezTo>
                      <a:pt x="43" y="19"/>
                      <a:pt x="43" y="18"/>
                      <a:pt x="43" y="18"/>
                    </a:cubicBezTo>
                    <a:cubicBezTo>
                      <a:pt x="42" y="16"/>
                      <a:pt x="42" y="7"/>
                      <a:pt x="41" y="4"/>
                    </a:cubicBezTo>
                    <a:cubicBezTo>
                      <a:pt x="41" y="3"/>
                      <a:pt x="39" y="1"/>
                      <a:pt x="3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45" name="ïṩľiḑé">
                <a:extLst>
                  <a:ext uri="{FF2B5EF4-FFF2-40B4-BE49-F238E27FC236}">
                    <a16:creationId xmlns:a16="http://schemas.microsoft.com/office/drawing/2014/main" id="{4B481D54-2B76-C3CF-72C2-59C20F4A7C69}"/>
                  </a:ext>
                </a:extLst>
              </p:cNvPr>
              <p:cNvSpPr/>
              <p:nvPr/>
            </p:nvSpPr>
            <p:spPr bwMode="auto">
              <a:xfrm>
                <a:off x="3524" y="1179"/>
                <a:ext cx="79" cy="34"/>
              </a:xfrm>
              <a:custGeom>
                <a:avLst/>
                <a:gdLst>
                  <a:gd name="T0" fmla="*/ 38 w 41"/>
                  <a:gd name="T1" fmla="*/ 0 h 18"/>
                  <a:gd name="T2" fmla="*/ 22 w 41"/>
                  <a:gd name="T3" fmla="*/ 0 h 18"/>
                  <a:gd name="T4" fmla="*/ 22 w 41"/>
                  <a:gd name="T5" fmla="*/ 2 h 18"/>
                  <a:gd name="T6" fmla="*/ 26 w 41"/>
                  <a:gd name="T7" fmla="*/ 12 h 18"/>
                  <a:gd name="T8" fmla="*/ 26 w 41"/>
                  <a:gd name="T9" fmla="*/ 15 h 18"/>
                  <a:gd name="T10" fmla="*/ 22 w 41"/>
                  <a:gd name="T11" fmla="*/ 10 h 18"/>
                  <a:gd name="T12" fmla="*/ 19 w 41"/>
                  <a:gd name="T13" fmla="*/ 0 h 18"/>
                  <a:gd name="T14" fmla="*/ 18 w 41"/>
                  <a:gd name="T15" fmla="*/ 0 h 18"/>
                  <a:gd name="T16" fmla="*/ 1 w 41"/>
                  <a:gd name="T17" fmla="*/ 0 h 18"/>
                  <a:gd name="T18" fmla="*/ 4 w 41"/>
                  <a:gd name="T19" fmla="*/ 3 h 18"/>
                  <a:gd name="T20" fmla="*/ 10 w 41"/>
                  <a:gd name="T21" fmla="*/ 11 h 18"/>
                  <a:gd name="T22" fmla="*/ 13 w 41"/>
                  <a:gd name="T23" fmla="*/ 18 h 18"/>
                  <a:gd name="T24" fmla="*/ 41 w 41"/>
                  <a:gd name="T25" fmla="*/ 18 h 18"/>
                  <a:gd name="T26" fmla="*/ 41 w 41"/>
                  <a:gd name="T27" fmla="*/ 16 h 18"/>
                  <a:gd name="T28" fmla="*/ 39 w 41"/>
                  <a:gd name="T29" fmla="*/ 2 h 18"/>
                  <a:gd name="T30" fmla="*/ 38 w 41"/>
                  <a:gd name="T3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1" h="18">
                    <a:moveTo>
                      <a:pt x="38" y="0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22" y="1"/>
                      <a:pt x="22" y="1"/>
                      <a:pt x="22" y="2"/>
                    </a:cubicBezTo>
                    <a:cubicBezTo>
                      <a:pt x="21" y="4"/>
                      <a:pt x="26" y="12"/>
                      <a:pt x="26" y="12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6" y="15"/>
                      <a:pt x="23" y="13"/>
                      <a:pt x="22" y="10"/>
                    </a:cubicBezTo>
                    <a:cubicBezTo>
                      <a:pt x="20" y="7"/>
                      <a:pt x="21" y="2"/>
                      <a:pt x="19" y="0"/>
                    </a:cubicBezTo>
                    <a:cubicBezTo>
                      <a:pt x="19" y="0"/>
                      <a:pt x="19" y="0"/>
                      <a:pt x="18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3" y="2"/>
                      <a:pt x="4" y="3"/>
                    </a:cubicBezTo>
                    <a:cubicBezTo>
                      <a:pt x="6" y="5"/>
                      <a:pt x="7" y="7"/>
                      <a:pt x="10" y="11"/>
                    </a:cubicBezTo>
                    <a:cubicBezTo>
                      <a:pt x="11" y="13"/>
                      <a:pt x="12" y="15"/>
                      <a:pt x="13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41" y="17"/>
                      <a:pt x="41" y="17"/>
                      <a:pt x="41" y="16"/>
                    </a:cubicBezTo>
                    <a:cubicBezTo>
                      <a:pt x="40" y="14"/>
                      <a:pt x="40" y="5"/>
                      <a:pt x="39" y="2"/>
                    </a:cubicBezTo>
                    <a:cubicBezTo>
                      <a:pt x="39" y="1"/>
                      <a:pt x="39" y="0"/>
                      <a:pt x="3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46" name="îsliďe">
                <a:extLst>
                  <a:ext uri="{FF2B5EF4-FFF2-40B4-BE49-F238E27FC236}">
                    <a16:creationId xmlns:a16="http://schemas.microsoft.com/office/drawing/2014/main" id="{56CF6F9E-B2DF-B47F-2312-B59DB9184EBF}"/>
                  </a:ext>
                </a:extLst>
              </p:cNvPr>
              <p:cNvSpPr/>
              <p:nvPr/>
            </p:nvSpPr>
            <p:spPr bwMode="auto">
              <a:xfrm>
                <a:off x="3526" y="1181"/>
                <a:ext cx="77" cy="34"/>
              </a:xfrm>
              <a:custGeom>
                <a:avLst/>
                <a:gdLst>
                  <a:gd name="T0" fmla="*/ 38 w 40"/>
                  <a:gd name="T1" fmla="*/ 0 h 18"/>
                  <a:gd name="T2" fmla="*/ 21 w 40"/>
                  <a:gd name="T3" fmla="*/ 0 h 18"/>
                  <a:gd name="T4" fmla="*/ 21 w 40"/>
                  <a:gd name="T5" fmla="*/ 1 h 18"/>
                  <a:gd name="T6" fmla="*/ 25 w 40"/>
                  <a:gd name="T7" fmla="*/ 11 h 18"/>
                  <a:gd name="T8" fmla="*/ 25 w 40"/>
                  <a:gd name="T9" fmla="*/ 14 h 18"/>
                  <a:gd name="T10" fmla="*/ 21 w 40"/>
                  <a:gd name="T11" fmla="*/ 9 h 18"/>
                  <a:gd name="T12" fmla="*/ 19 w 40"/>
                  <a:gd name="T13" fmla="*/ 0 h 18"/>
                  <a:gd name="T14" fmla="*/ 0 w 40"/>
                  <a:gd name="T15" fmla="*/ 0 h 18"/>
                  <a:gd name="T16" fmla="*/ 3 w 40"/>
                  <a:gd name="T17" fmla="*/ 2 h 18"/>
                  <a:gd name="T18" fmla="*/ 9 w 40"/>
                  <a:gd name="T19" fmla="*/ 10 h 18"/>
                  <a:gd name="T20" fmla="*/ 12 w 40"/>
                  <a:gd name="T21" fmla="*/ 18 h 18"/>
                  <a:gd name="T22" fmla="*/ 40 w 40"/>
                  <a:gd name="T23" fmla="*/ 18 h 18"/>
                  <a:gd name="T24" fmla="*/ 40 w 40"/>
                  <a:gd name="T25" fmla="*/ 15 h 18"/>
                  <a:gd name="T26" fmla="*/ 38 w 40"/>
                  <a:gd name="T27" fmla="*/ 1 h 18"/>
                  <a:gd name="T28" fmla="*/ 38 w 40"/>
                  <a:gd name="T2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0" h="18">
                    <a:moveTo>
                      <a:pt x="38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1"/>
                      <a:pt x="21" y="1"/>
                    </a:cubicBezTo>
                    <a:cubicBezTo>
                      <a:pt x="20" y="3"/>
                      <a:pt x="25" y="11"/>
                      <a:pt x="25" y="11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5" y="14"/>
                      <a:pt x="22" y="12"/>
                      <a:pt x="21" y="9"/>
                    </a:cubicBezTo>
                    <a:cubicBezTo>
                      <a:pt x="19" y="6"/>
                      <a:pt x="20" y="2"/>
                      <a:pt x="1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cubicBezTo>
                      <a:pt x="5" y="4"/>
                      <a:pt x="6" y="6"/>
                      <a:pt x="9" y="10"/>
                    </a:cubicBezTo>
                    <a:cubicBezTo>
                      <a:pt x="10" y="12"/>
                      <a:pt x="11" y="15"/>
                      <a:pt x="12" y="18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40" y="17"/>
                      <a:pt x="40" y="16"/>
                      <a:pt x="40" y="15"/>
                    </a:cubicBezTo>
                    <a:cubicBezTo>
                      <a:pt x="39" y="13"/>
                      <a:pt x="39" y="4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47" name="î$ľîḓé">
                <a:extLst>
                  <a:ext uri="{FF2B5EF4-FFF2-40B4-BE49-F238E27FC236}">
                    <a16:creationId xmlns:a16="http://schemas.microsoft.com/office/drawing/2014/main" id="{0E286403-6F63-3FF0-9268-7DAAA0697676}"/>
                  </a:ext>
                </a:extLst>
              </p:cNvPr>
              <p:cNvSpPr/>
              <p:nvPr/>
            </p:nvSpPr>
            <p:spPr bwMode="auto">
              <a:xfrm>
                <a:off x="3530" y="1183"/>
                <a:ext cx="73" cy="36"/>
              </a:xfrm>
              <a:custGeom>
                <a:avLst/>
                <a:gdLst>
                  <a:gd name="T0" fmla="*/ 37 w 38"/>
                  <a:gd name="T1" fmla="*/ 0 h 19"/>
                  <a:gd name="T2" fmla="*/ 19 w 38"/>
                  <a:gd name="T3" fmla="*/ 0 h 19"/>
                  <a:gd name="T4" fmla="*/ 23 w 38"/>
                  <a:gd name="T5" fmla="*/ 10 h 19"/>
                  <a:gd name="T6" fmla="*/ 23 w 38"/>
                  <a:gd name="T7" fmla="*/ 13 h 19"/>
                  <a:gd name="T8" fmla="*/ 19 w 38"/>
                  <a:gd name="T9" fmla="*/ 8 h 19"/>
                  <a:gd name="T10" fmla="*/ 17 w 38"/>
                  <a:gd name="T11" fmla="*/ 0 h 19"/>
                  <a:gd name="T12" fmla="*/ 0 w 38"/>
                  <a:gd name="T13" fmla="*/ 0 h 19"/>
                  <a:gd name="T14" fmla="*/ 1 w 38"/>
                  <a:gd name="T15" fmla="*/ 1 h 19"/>
                  <a:gd name="T16" fmla="*/ 7 w 38"/>
                  <a:gd name="T17" fmla="*/ 9 h 19"/>
                  <a:gd name="T18" fmla="*/ 10 w 38"/>
                  <a:gd name="T19" fmla="*/ 19 h 19"/>
                  <a:gd name="T20" fmla="*/ 38 w 38"/>
                  <a:gd name="T21" fmla="*/ 19 h 19"/>
                  <a:gd name="T22" fmla="*/ 38 w 38"/>
                  <a:gd name="T23" fmla="*/ 14 h 19"/>
                  <a:gd name="T24" fmla="*/ 37 w 38"/>
                  <a:gd name="T2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19">
                    <a:moveTo>
                      <a:pt x="37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3"/>
                      <a:pt x="23" y="10"/>
                      <a:pt x="23" y="10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3"/>
                      <a:pt x="20" y="11"/>
                      <a:pt x="19" y="8"/>
                    </a:cubicBezTo>
                    <a:cubicBezTo>
                      <a:pt x="17" y="6"/>
                      <a:pt x="18" y="3"/>
                      <a:pt x="1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3" y="3"/>
                      <a:pt x="4" y="5"/>
                      <a:pt x="7" y="9"/>
                    </a:cubicBezTo>
                    <a:cubicBezTo>
                      <a:pt x="8" y="12"/>
                      <a:pt x="9" y="15"/>
                      <a:pt x="10" y="19"/>
                    </a:cubicBezTo>
                    <a:cubicBezTo>
                      <a:pt x="38" y="19"/>
                      <a:pt x="38" y="19"/>
                      <a:pt x="38" y="19"/>
                    </a:cubicBezTo>
                    <a:cubicBezTo>
                      <a:pt x="38" y="17"/>
                      <a:pt x="38" y="15"/>
                      <a:pt x="38" y="14"/>
                    </a:cubicBezTo>
                    <a:cubicBezTo>
                      <a:pt x="37" y="12"/>
                      <a:pt x="37" y="4"/>
                      <a:pt x="3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48" name="ïṥľïḍe">
                <a:extLst>
                  <a:ext uri="{FF2B5EF4-FFF2-40B4-BE49-F238E27FC236}">
                    <a16:creationId xmlns:a16="http://schemas.microsoft.com/office/drawing/2014/main" id="{97C88D08-8A49-D23C-6D3E-D345283156A8}"/>
                  </a:ext>
                </a:extLst>
              </p:cNvPr>
              <p:cNvSpPr/>
              <p:nvPr/>
            </p:nvSpPr>
            <p:spPr bwMode="auto">
              <a:xfrm>
                <a:off x="3532" y="1186"/>
                <a:ext cx="73" cy="35"/>
              </a:xfrm>
              <a:custGeom>
                <a:avLst/>
                <a:gdLst>
                  <a:gd name="T0" fmla="*/ 36 w 38"/>
                  <a:gd name="T1" fmla="*/ 0 h 18"/>
                  <a:gd name="T2" fmla="*/ 18 w 38"/>
                  <a:gd name="T3" fmla="*/ 0 h 18"/>
                  <a:gd name="T4" fmla="*/ 22 w 38"/>
                  <a:gd name="T5" fmla="*/ 8 h 18"/>
                  <a:gd name="T6" fmla="*/ 22 w 38"/>
                  <a:gd name="T7" fmla="*/ 11 h 18"/>
                  <a:gd name="T8" fmla="*/ 18 w 38"/>
                  <a:gd name="T9" fmla="*/ 6 h 18"/>
                  <a:gd name="T10" fmla="*/ 16 w 38"/>
                  <a:gd name="T11" fmla="*/ 0 h 18"/>
                  <a:gd name="T12" fmla="*/ 0 w 38"/>
                  <a:gd name="T13" fmla="*/ 0 h 18"/>
                  <a:gd name="T14" fmla="*/ 6 w 38"/>
                  <a:gd name="T15" fmla="*/ 7 h 18"/>
                  <a:gd name="T16" fmla="*/ 10 w 38"/>
                  <a:gd name="T17" fmla="*/ 18 h 18"/>
                  <a:gd name="T18" fmla="*/ 37 w 38"/>
                  <a:gd name="T19" fmla="*/ 18 h 18"/>
                  <a:gd name="T20" fmla="*/ 37 w 38"/>
                  <a:gd name="T21" fmla="*/ 12 h 18"/>
                  <a:gd name="T22" fmla="*/ 36 w 38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8" h="18">
                    <a:moveTo>
                      <a:pt x="36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9" y="3"/>
                      <a:pt x="22" y="8"/>
                      <a:pt x="22" y="8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1"/>
                      <a:pt x="19" y="9"/>
                      <a:pt x="18" y="6"/>
                    </a:cubicBezTo>
                    <a:cubicBezTo>
                      <a:pt x="17" y="4"/>
                      <a:pt x="17" y="2"/>
                      <a:pt x="1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3"/>
                      <a:pt x="6" y="7"/>
                    </a:cubicBezTo>
                    <a:cubicBezTo>
                      <a:pt x="7" y="10"/>
                      <a:pt x="9" y="14"/>
                      <a:pt x="10" y="18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38" y="16"/>
                      <a:pt x="37" y="14"/>
                      <a:pt x="37" y="12"/>
                    </a:cubicBezTo>
                    <a:cubicBezTo>
                      <a:pt x="36" y="10"/>
                      <a:pt x="36" y="3"/>
                      <a:pt x="3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49" name="î$ļíḑê">
                <a:extLst>
                  <a:ext uri="{FF2B5EF4-FFF2-40B4-BE49-F238E27FC236}">
                    <a16:creationId xmlns:a16="http://schemas.microsoft.com/office/drawing/2014/main" id="{EDFECC37-033E-3348-306C-29D37790F302}"/>
                  </a:ext>
                </a:extLst>
              </p:cNvPr>
              <p:cNvSpPr/>
              <p:nvPr/>
            </p:nvSpPr>
            <p:spPr bwMode="auto">
              <a:xfrm>
                <a:off x="3536" y="1188"/>
                <a:ext cx="69" cy="35"/>
              </a:xfrm>
              <a:custGeom>
                <a:avLst/>
                <a:gdLst>
                  <a:gd name="T0" fmla="*/ 34 w 36"/>
                  <a:gd name="T1" fmla="*/ 0 h 18"/>
                  <a:gd name="T2" fmla="*/ 16 w 36"/>
                  <a:gd name="T3" fmla="*/ 0 h 18"/>
                  <a:gd name="T4" fmla="*/ 20 w 36"/>
                  <a:gd name="T5" fmla="*/ 7 h 18"/>
                  <a:gd name="T6" fmla="*/ 20 w 36"/>
                  <a:gd name="T7" fmla="*/ 10 h 18"/>
                  <a:gd name="T8" fmla="*/ 16 w 36"/>
                  <a:gd name="T9" fmla="*/ 5 h 18"/>
                  <a:gd name="T10" fmla="*/ 15 w 36"/>
                  <a:gd name="T11" fmla="*/ 0 h 18"/>
                  <a:gd name="T12" fmla="*/ 0 w 36"/>
                  <a:gd name="T13" fmla="*/ 0 h 18"/>
                  <a:gd name="T14" fmla="*/ 4 w 36"/>
                  <a:gd name="T15" fmla="*/ 6 h 18"/>
                  <a:gd name="T16" fmla="*/ 8 w 36"/>
                  <a:gd name="T17" fmla="*/ 18 h 18"/>
                  <a:gd name="T18" fmla="*/ 35 w 36"/>
                  <a:gd name="T19" fmla="*/ 18 h 18"/>
                  <a:gd name="T20" fmla="*/ 35 w 36"/>
                  <a:gd name="T21" fmla="*/ 11 h 18"/>
                  <a:gd name="T22" fmla="*/ 34 w 36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18"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17" y="3"/>
                      <a:pt x="20" y="7"/>
                      <a:pt x="20" y="7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17" y="8"/>
                      <a:pt x="16" y="5"/>
                    </a:cubicBezTo>
                    <a:cubicBezTo>
                      <a:pt x="15" y="3"/>
                      <a:pt x="15" y="2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3"/>
                      <a:pt x="4" y="6"/>
                    </a:cubicBezTo>
                    <a:cubicBezTo>
                      <a:pt x="5" y="9"/>
                      <a:pt x="7" y="13"/>
                      <a:pt x="8" y="18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6" y="15"/>
                      <a:pt x="36" y="13"/>
                      <a:pt x="35" y="11"/>
                    </a:cubicBezTo>
                    <a:cubicBezTo>
                      <a:pt x="34" y="9"/>
                      <a:pt x="34" y="4"/>
                      <a:pt x="3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50" name="iṡḻíḋê">
                <a:extLst>
                  <a:ext uri="{FF2B5EF4-FFF2-40B4-BE49-F238E27FC236}">
                    <a16:creationId xmlns:a16="http://schemas.microsoft.com/office/drawing/2014/main" id="{5D1A49F5-32BC-F63B-1ED1-0EAD78683BDF}"/>
                  </a:ext>
                </a:extLst>
              </p:cNvPr>
              <p:cNvSpPr/>
              <p:nvPr/>
            </p:nvSpPr>
            <p:spPr bwMode="auto">
              <a:xfrm>
                <a:off x="3536" y="1190"/>
                <a:ext cx="69" cy="35"/>
              </a:xfrm>
              <a:custGeom>
                <a:avLst/>
                <a:gdLst>
                  <a:gd name="T0" fmla="*/ 34 w 36"/>
                  <a:gd name="T1" fmla="*/ 0 h 18"/>
                  <a:gd name="T2" fmla="*/ 17 w 36"/>
                  <a:gd name="T3" fmla="*/ 0 h 18"/>
                  <a:gd name="T4" fmla="*/ 20 w 36"/>
                  <a:gd name="T5" fmla="*/ 6 h 18"/>
                  <a:gd name="T6" fmla="*/ 20 w 36"/>
                  <a:gd name="T7" fmla="*/ 9 h 18"/>
                  <a:gd name="T8" fmla="*/ 16 w 36"/>
                  <a:gd name="T9" fmla="*/ 4 h 18"/>
                  <a:gd name="T10" fmla="*/ 15 w 36"/>
                  <a:gd name="T11" fmla="*/ 0 h 18"/>
                  <a:gd name="T12" fmla="*/ 0 w 36"/>
                  <a:gd name="T13" fmla="*/ 0 h 18"/>
                  <a:gd name="T14" fmla="*/ 4 w 36"/>
                  <a:gd name="T15" fmla="*/ 5 h 18"/>
                  <a:gd name="T16" fmla="*/ 8 w 36"/>
                  <a:gd name="T17" fmla="*/ 18 h 18"/>
                  <a:gd name="T18" fmla="*/ 35 w 36"/>
                  <a:gd name="T19" fmla="*/ 18 h 18"/>
                  <a:gd name="T20" fmla="*/ 35 w 36"/>
                  <a:gd name="T21" fmla="*/ 10 h 18"/>
                  <a:gd name="T22" fmla="*/ 34 w 36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18">
                    <a:moveTo>
                      <a:pt x="34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8" y="3"/>
                      <a:pt x="20" y="6"/>
                      <a:pt x="20" y="6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9"/>
                      <a:pt x="17" y="7"/>
                      <a:pt x="16" y="4"/>
                    </a:cubicBezTo>
                    <a:cubicBezTo>
                      <a:pt x="15" y="3"/>
                      <a:pt x="15" y="1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3"/>
                      <a:pt x="4" y="5"/>
                    </a:cubicBezTo>
                    <a:cubicBezTo>
                      <a:pt x="6" y="8"/>
                      <a:pt x="7" y="13"/>
                      <a:pt x="8" y="18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6" y="15"/>
                      <a:pt x="36" y="12"/>
                      <a:pt x="35" y="10"/>
                    </a:cubicBezTo>
                    <a:cubicBezTo>
                      <a:pt x="34" y="9"/>
                      <a:pt x="34" y="4"/>
                      <a:pt x="3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51" name="îṣľîdê">
                <a:extLst>
                  <a:ext uri="{FF2B5EF4-FFF2-40B4-BE49-F238E27FC236}">
                    <a16:creationId xmlns:a16="http://schemas.microsoft.com/office/drawing/2014/main" id="{FBBEF584-7BA0-E595-0A32-A3EFE6F78A85}"/>
                  </a:ext>
                </a:extLst>
              </p:cNvPr>
              <p:cNvSpPr/>
              <p:nvPr/>
            </p:nvSpPr>
            <p:spPr bwMode="auto">
              <a:xfrm>
                <a:off x="3538" y="1192"/>
                <a:ext cx="67" cy="36"/>
              </a:xfrm>
              <a:custGeom>
                <a:avLst/>
                <a:gdLst>
                  <a:gd name="T0" fmla="*/ 33 w 35"/>
                  <a:gd name="T1" fmla="*/ 0 h 19"/>
                  <a:gd name="T2" fmla="*/ 16 w 35"/>
                  <a:gd name="T3" fmla="*/ 0 h 19"/>
                  <a:gd name="T4" fmla="*/ 19 w 35"/>
                  <a:gd name="T5" fmla="*/ 5 h 19"/>
                  <a:gd name="T6" fmla="*/ 19 w 35"/>
                  <a:gd name="T7" fmla="*/ 8 h 19"/>
                  <a:gd name="T8" fmla="*/ 15 w 35"/>
                  <a:gd name="T9" fmla="*/ 3 h 19"/>
                  <a:gd name="T10" fmla="*/ 14 w 35"/>
                  <a:gd name="T11" fmla="*/ 0 h 19"/>
                  <a:gd name="T12" fmla="*/ 0 w 35"/>
                  <a:gd name="T13" fmla="*/ 0 h 19"/>
                  <a:gd name="T14" fmla="*/ 3 w 35"/>
                  <a:gd name="T15" fmla="*/ 4 h 19"/>
                  <a:gd name="T16" fmla="*/ 7 w 35"/>
                  <a:gd name="T17" fmla="*/ 19 h 19"/>
                  <a:gd name="T18" fmla="*/ 34 w 35"/>
                  <a:gd name="T19" fmla="*/ 19 h 19"/>
                  <a:gd name="T20" fmla="*/ 34 w 35"/>
                  <a:gd name="T21" fmla="*/ 9 h 19"/>
                  <a:gd name="T22" fmla="*/ 33 w 35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" h="19">
                    <a:moveTo>
                      <a:pt x="33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17" y="3"/>
                      <a:pt x="19" y="5"/>
                      <a:pt x="19" y="5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8"/>
                      <a:pt x="16" y="6"/>
                      <a:pt x="15" y="3"/>
                    </a:cubicBezTo>
                    <a:cubicBezTo>
                      <a:pt x="14" y="2"/>
                      <a:pt x="14" y="1"/>
                      <a:pt x="1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3"/>
                      <a:pt x="3" y="4"/>
                    </a:cubicBezTo>
                    <a:cubicBezTo>
                      <a:pt x="5" y="7"/>
                      <a:pt x="6" y="13"/>
                      <a:pt x="7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5" y="15"/>
                      <a:pt x="35" y="11"/>
                      <a:pt x="34" y="9"/>
                    </a:cubicBezTo>
                    <a:cubicBezTo>
                      <a:pt x="33" y="8"/>
                      <a:pt x="33" y="4"/>
                      <a:pt x="3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52" name="iś1iḑe">
                <a:extLst>
                  <a:ext uri="{FF2B5EF4-FFF2-40B4-BE49-F238E27FC236}">
                    <a16:creationId xmlns:a16="http://schemas.microsoft.com/office/drawing/2014/main" id="{2E3EC6C3-C0B6-9002-AE38-C9495F2454DA}"/>
                  </a:ext>
                </a:extLst>
              </p:cNvPr>
              <p:cNvSpPr/>
              <p:nvPr/>
            </p:nvSpPr>
            <p:spPr bwMode="auto">
              <a:xfrm>
                <a:off x="3540" y="1196"/>
                <a:ext cx="65" cy="34"/>
              </a:xfrm>
              <a:custGeom>
                <a:avLst/>
                <a:gdLst>
                  <a:gd name="T0" fmla="*/ 32 w 34"/>
                  <a:gd name="T1" fmla="*/ 0 h 18"/>
                  <a:gd name="T2" fmla="*/ 16 w 34"/>
                  <a:gd name="T3" fmla="*/ 0 h 18"/>
                  <a:gd name="T4" fmla="*/ 18 w 34"/>
                  <a:gd name="T5" fmla="*/ 3 h 18"/>
                  <a:gd name="T6" fmla="*/ 18 w 34"/>
                  <a:gd name="T7" fmla="*/ 6 h 18"/>
                  <a:gd name="T8" fmla="*/ 14 w 34"/>
                  <a:gd name="T9" fmla="*/ 1 h 18"/>
                  <a:gd name="T10" fmla="*/ 13 w 34"/>
                  <a:gd name="T11" fmla="*/ 0 h 18"/>
                  <a:gd name="T12" fmla="*/ 0 w 34"/>
                  <a:gd name="T13" fmla="*/ 0 h 18"/>
                  <a:gd name="T14" fmla="*/ 2 w 34"/>
                  <a:gd name="T15" fmla="*/ 2 h 18"/>
                  <a:gd name="T16" fmla="*/ 7 w 34"/>
                  <a:gd name="T17" fmla="*/ 18 h 18"/>
                  <a:gd name="T18" fmla="*/ 33 w 34"/>
                  <a:gd name="T19" fmla="*/ 18 h 18"/>
                  <a:gd name="T20" fmla="*/ 33 w 34"/>
                  <a:gd name="T21" fmla="*/ 7 h 18"/>
                  <a:gd name="T22" fmla="*/ 32 w 34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" h="18">
                    <a:moveTo>
                      <a:pt x="32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17" y="2"/>
                      <a:pt x="18" y="3"/>
                      <a:pt x="18" y="3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5" y="4"/>
                      <a:pt x="14" y="1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2"/>
                    </a:cubicBezTo>
                    <a:cubicBezTo>
                      <a:pt x="4" y="6"/>
                      <a:pt x="6" y="12"/>
                      <a:pt x="7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3" y="14"/>
                      <a:pt x="34" y="10"/>
                      <a:pt x="33" y="7"/>
                    </a:cubicBezTo>
                    <a:cubicBezTo>
                      <a:pt x="32" y="6"/>
                      <a:pt x="32" y="3"/>
                      <a:pt x="3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53" name="ïṣļîdê">
                <a:extLst>
                  <a:ext uri="{FF2B5EF4-FFF2-40B4-BE49-F238E27FC236}">
                    <a16:creationId xmlns:a16="http://schemas.microsoft.com/office/drawing/2014/main" id="{62830D41-F017-F58C-EAA0-03FDDDF79B01}"/>
                  </a:ext>
                </a:extLst>
              </p:cNvPr>
              <p:cNvSpPr/>
              <p:nvPr/>
            </p:nvSpPr>
            <p:spPr bwMode="auto">
              <a:xfrm>
                <a:off x="3542" y="1198"/>
                <a:ext cx="63" cy="34"/>
              </a:xfrm>
              <a:custGeom>
                <a:avLst/>
                <a:gdLst>
                  <a:gd name="T0" fmla="*/ 31 w 33"/>
                  <a:gd name="T1" fmla="*/ 0 h 18"/>
                  <a:gd name="T2" fmla="*/ 15 w 33"/>
                  <a:gd name="T3" fmla="*/ 0 h 18"/>
                  <a:gd name="T4" fmla="*/ 17 w 33"/>
                  <a:gd name="T5" fmla="*/ 2 h 18"/>
                  <a:gd name="T6" fmla="*/ 17 w 33"/>
                  <a:gd name="T7" fmla="*/ 5 h 18"/>
                  <a:gd name="T8" fmla="*/ 13 w 33"/>
                  <a:gd name="T9" fmla="*/ 0 h 18"/>
                  <a:gd name="T10" fmla="*/ 0 w 33"/>
                  <a:gd name="T11" fmla="*/ 0 h 18"/>
                  <a:gd name="T12" fmla="*/ 1 w 33"/>
                  <a:gd name="T13" fmla="*/ 1 h 18"/>
                  <a:gd name="T14" fmla="*/ 6 w 33"/>
                  <a:gd name="T15" fmla="*/ 18 h 18"/>
                  <a:gd name="T16" fmla="*/ 32 w 33"/>
                  <a:gd name="T17" fmla="*/ 18 h 18"/>
                  <a:gd name="T18" fmla="*/ 32 w 33"/>
                  <a:gd name="T19" fmla="*/ 6 h 18"/>
                  <a:gd name="T20" fmla="*/ 31 w 33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3" h="18">
                    <a:moveTo>
                      <a:pt x="31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6" y="1"/>
                      <a:pt x="17" y="2"/>
                      <a:pt x="17" y="2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5"/>
                      <a:pt x="14" y="3"/>
                      <a:pt x="1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5"/>
                      <a:pt x="5" y="11"/>
                      <a:pt x="6" y="18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3"/>
                      <a:pt x="33" y="9"/>
                      <a:pt x="32" y="6"/>
                    </a:cubicBezTo>
                    <a:cubicBezTo>
                      <a:pt x="31" y="5"/>
                      <a:pt x="31" y="3"/>
                      <a:pt x="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54" name="is1íḑè">
                <a:extLst>
                  <a:ext uri="{FF2B5EF4-FFF2-40B4-BE49-F238E27FC236}">
                    <a16:creationId xmlns:a16="http://schemas.microsoft.com/office/drawing/2014/main" id="{C5803233-087F-6FCC-72E8-BD3A15BFE5F5}"/>
                  </a:ext>
                </a:extLst>
              </p:cNvPr>
              <p:cNvSpPr/>
              <p:nvPr/>
            </p:nvSpPr>
            <p:spPr bwMode="auto">
              <a:xfrm>
                <a:off x="3544" y="1200"/>
                <a:ext cx="61" cy="36"/>
              </a:xfrm>
              <a:custGeom>
                <a:avLst/>
                <a:gdLst>
                  <a:gd name="T0" fmla="*/ 30 w 32"/>
                  <a:gd name="T1" fmla="*/ 0 h 19"/>
                  <a:gd name="T2" fmla="*/ 15 w 32"/>
                  <a:gd name="T3" fmla="*/ 0 h 19"/>
                  <a:gd name="T4" fmla="*/ 16 w 32"/>
                  <a:gd name="T5" fmla="*/ 1 h 19"/>
                  <a:gd name="T6" fmla="*/ 16 w 32"/>
                  <a:gd name="T7" fmla="*/ 4 h 19"/>
                  <a:gd name="T8" fmla="*/ 12 w 32"/>
                  <a:gd name="T9" fmla="*/ 0 h 19"/>
                  <a:gd name="T10" fmla="*/ 0 w 32"/>
                  <a:gd name="T11" fmla="*/ 0 h 19"/>
                  <a:gd name="T12" fmla="*/ 0 w 32"/>
                  <a:gd name="T13" fmla="*/ 0 h 19"/>
                  <a:gd name="T14" fmla="*/ 5 w 32"/>
                  <a:gd name="T15" fmla="*/ 19 h 19"/>
                  <a:gd name="T16" fmla="*/ 30 w 32"/>
                  <a:gd name="T17" fmla="*/ 19 h 19"/>
                  <a:gd name="T18" fmla="*/ 31 w 32"/>
                  <a:gd name="T19" fmla="*/ 18 h 19"/>
                  <a:gd name="T20" fmla="*/ 31 w 32"/>
                  <a:gd name="T21" fmla="*/ 5 h 19"/>
                  <a:gd name="T22" fmla="*/ 30 w 32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19">
                    <a:moveTo>
                      <a:pt x="30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5" y="1"/>
                      <a:pt x="16" y="1"/>
                      <a:pt x="16" y="1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4" y="2"/>
                      <a:pt x="1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4"/>
                      <a:pt x="4" y="11"/>
                      <a:pt x="5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31" y="13"/>
                      <a:pt x="32" y="8"/>
                      <a:pt x="31" y="5"/>
                    </a:cubicBezTo>
                    <a:cubicBezTo>
                      <a:pt x="30" y="4"/>
                      <a:pt x="30" y="2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55" name="ïṡļíḓé">
                <a:extLst>
                  <a:ext uri="{FF2B5EF4-FFF2-40B4-BE49-F238E27FC236}">
                    <a16:creationId xmlns:a16="http://schemas.microsoft.com/office/drawing/2014/main" id="{800DBCEA-00F2-CB71-C8EB-CC916E993D5F}"/>
                  </a:ext>
                </a:extLst>
              </p:cNvPr>
              <p:cNvSpPr/>
              <p:nvPr/>
            </p:nvSpPr>
            <p:spPr bwMode="auto">
              <a:xfrm>
                <a:off x="3544" y="1204"/>
                <a:ext cx="61" cy="34"/>
              </a:xfrm>
              <a:custGeom>
                <a:avLst/>
                <a:gdLst>
                  <a:gd name="T0" fmla="*/ 30 w 32"/>
                  <a:gd name="T1" fmla="*/ 0 h 18"/>
                  <a:gd name="T2" fmla="*/ 16 w 32"/>
                  <a:gd name="T3" fmla="*/ 0 h 18"/>
                  <a:gd name="T4" fmla="*/ 16 w 32"/>
                  <a:gd name="T5" fmla="*/ 2 h 18"/>
                  <a:gd name="T6" fmla="*/ 13 w 32"/>
                  <a:gd name="T7" fmla="*/ 0 h 18"/>
                  <a:gd name="T8" fmla="*/ 0 w 32"/>
                  <a:gd name="T9" fmla="*/ 0 h 18"/>
                  <a:gd name="T10" fmla="*/ 5 w 32"/>
                  <a:gd name="T11" fmla="*/ 18 h 18"/>
                  <a:gd name="T12" fmla="*/ 30 w 32"/>
                  <a:gd name="T13" fmla="*/ 18 h 18"/>
                  <a:gd name="T14" fmla="*/ 31 w 32"/>
                  <a:gd name="T15" fmla="*/ 16 h 18"/>
                  <a:gd name="T16" fmla="*/ 31 w 32"/>
                  <a:gd name="T17" fmla="*/ 3 h 18"/>
                  <a:gd name="T18" fmla="*/ 30 w 32"/>
                  <a:gd name="T1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18">
                    <a:moveTo>
                      <a:pt x="30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2"/>
                      <a:pt x="15" y="1"/>
                      <a:pt x="1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4"/>
                      <a:pt x="4" y="11"/>
                      <a:pt x="5" y="18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30" y="17"/>
                      <a:pt x="31" y="16"/>
                      <a:pt x="31" y="16"/>
                    </a:cubicBezTo>
                    <a:cubicBezTo>
                      <a:pt x="31" y="11"/>
                      <a:pt x="32" y="6"/>
                      <a:pt x="31" y="3"/>
                    </a:cubicBezTo>
                    <a:cubicBezTo>
                      <a:pt x="30" y="3"/>
                      <a:pt x="30" y="1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56" name="iṩḻíďe">
                <a:extLst>
                  <a:ext uri="{FF2B5EF4-FFF2-40B4-BE49-F238E27FC236}">
                    <a16:creationId xmlns:a16="http://schemas.microsoft.com/office/drawing/2014/main" id="{9650473F-B6BB-C204-C129-B5F15736096D}"/>
                  </a:ext>
                </a:extLst>
              </p:cNvPr>
              <p:cNvSpPr/>
              <p:nvPr/>
            </p:nvSpPr>
            <p:spPr bwMode="auto">
              <a:xfrm>
                <a:off x="3545" y="1206"/>
                <a:ext cx="60" cy="34"/>
              </a:xfrm>
              <a:custGeom>
                <a:avLst/>
                <a:gdLst>
                  <a:gd name="T0" fmla="*/ 29 w 31"/>
                  <a:gd name="T1" fmla="*/ 0 h 18"/>
                  <a:gd name="T2" fmla="*/ 15 w 31"/>
                  <a:gd name="T3" fmla="*/ 0 h 18"/>
                  <a:gd name="T4" fmla="*/ 15 w 31"/>
                  <a:gd name="T5" fmla="*/ 1 h 18"/>
                  <a:gd name="T6" fmla="*/ 13 w 31"/>
                  <a:gd name="T7" fmla="*/ 0 h 18"/>
                  <a:gd name="T8" fmla="*/ 0 w 31"/>
                  <a:gd name="T9" fmla="*/ 0 h 18"/>
                  <a:gd name="T10" fmla="*/ 4 w 31"/>
                  <a:gd name="T11" fmla="*/ 18 h 18"/>
                  <a:gd name="T12" fmla="*/ 29 w 31"/>
                  <a:gd name="T13" fmla="*/ 18 h 18"/>
                  <a:gd name="T14" fmla="*/ 30 w 31"/>
                  <a:gd name="T15" fmla="*/ 15 h 18"/>
                  <a:gd name="T16" fmla="*/ 30 w 31"/>
                  <a:gd name="T17" fmla="*/ 2 h 18"/>
                  <a:gd name="T18" fmla="*/ 29 w 31"/>
                  <a:gd name="T1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18">
                    <a:moveTo>
                      <a:pt x="29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1"/>
                      <a:pt x="14" y="1"/>
                      <a:pt x="1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4"/>
                      <a:pt x="4" y="11"/>
                      <a:pt x="4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9" y="17"/>
                      <a:pt x="29" y="16"/>
                      <a:pt x="30" y="15"/>
                    </a:cubicBezTo>
                    <a:cubicBezTo>
                      <a:pt x="30" y="10"/>
                      <a:pt x="31" y="5"/>
                      <a:pt x="30" y="2"/>
                    </a:cubicBezTo>
                    <a:cubicBezTo>
                      <a:pt x="30" y="2"/>
                      <a:pt x="29" y="1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57" name="ísļîḓe">
                <a:extLst>
                  <a:ext uri="{FF2B5EF4-FFF2-40B4-BE49-F238E27FC236}">
                    <a16:creationId xmlns:a16="http://schemas.microsoft.com/office/drawing/2014/main" id="{85BD7141-7244-4074-1CFE-9E7CCBD226C8}"/>
                  </a:ext>
                </a:extLst>
              </p:cNvPr>
              <p:cNvSpPr/>
              <p:nvPr/>
            </p:nvSpPr>
            <p:spPr bwMode="auto">
              <a:xfrm>
                <a:off x="3547" y="1207"/>
                <a:ext cx="58" cy="35"/>
              </a:xfrm>
              <a:custGeom>
                <a:avLst/>
                <a:gdLst>
                  <a:gd name="T0" fmla="*/ 28 w 30"/>
                  <a:gd name="T1" fmla="*/ 0 h 18"/>
                  <a:gd name="T2" fmla="*/ 14 w 30"/>
                  <a:gd name="T3" fmla="*/ 0 h 18"/>
                  <a:gd name="T4" fmla="*/ 14 w 30"/>
                  <a:gd name="T5" fmla="*/ 0 h 18"/>
                  <a:gd name="T6" fmla="*/ 13 w 30"/>
                  <a:gd name="T7" fmla="*/ 0 h 18"/>
                  <a:gd name="T8" fmla="*/ 0 w 30"/>
                  <a:gd name="T9" fmla="*/ 0 h 18"/>
                  <a:gd name="T10" fmla="*/ 3 w 30"/>
                  <a:gd name="T11" fmla="*/ 18 h 18"/>
                  <a:gd name="T12" fmla="*/ 28 w 30"/>
                  <a:gd name="T13" fmla="*/ 18 h 18"/>
                  <a:gd name="T14" fmla="*/ 29 w 30"/>
                  <a:gd name="T15" fmla="*/ 14 h 18"/>
                  <a:gd name="T16" fmla="*/ 29 w 30"/>
                  <a:gd name="T17" fmla="*/ 1 h 18"/>
                  <a:gd name="T18" fmla="*/ 28 w 30"/>
                  <a:gd name="T1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18">
                    <a:moveTo>
                      <a:pt x="28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5"/>
                      <a:pt x="3" y="12"/>
                      <a:pt x="3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16"/>
                      <a:pt x="28" y="15"/>
                      <a:pt x="29" y="14"/>
                    </a:cubicBezTo>
                    <a:cubicBezTo>
                      <a:pt x="29" y="9"/>
                      <a:pt x="30" y="4"/>
                      <a:pt x="29" y="1"/>
                    </a:cubicBezTo>
                    <a:cubicBezTo>
                      <a:pt x="29" y="1"/>
                      <a:pt x="29" y="1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58" name="iṡļíḍê">
                <a:extLst>
                  <a:ext uri="{FF2B5EF4-FFF2-40B4-BE49-F238E27FC236}">
                    <a16:creationId xmlns:a16="http://schemas.microsoft.com/office/drawing/2014/main" id="{3D66A80A-DA50-E216-CF82-173339564444}"/>
                  </a:ext>
                </a:extLst>
              </p:cNvPr>
              <p:cNvSpPr/>
              <p:nvPr/>
            </p:nvSpPr>
            <p:spPr bwMode="auto">
              <a:xfrm>
                <a:off x="3547" y="1209"/>
                <a:ext cx="58" cy="37"/>
              </a:xfrm>
              <a:custGeom>
                <a:avLst/>
                <a:gdLst>
                  <a:gd name="T0" fmla="*/ 29 w 30"/>
                  <a:gd name="T1" fmla="*/ 0 h 19"/>
                  <a:gd name="T2" fmla="*/ 0 w 30"/>
                  <a:gd name="T3" fmla="*/ 0 h 19"/>
                  <a:gd name="T4" fmla="*/ 3 w 30"/>
                  <a:gd name="T5" fmla="*/ 18 h 19"/>
                  <a:gd name="T6" fmla="*/ 3 w 30"/>
                  <a:gd name="T7" fmla="*/ 19 h 19"/>
                  <a:gd name="T8" fmla="*/ 28 w 30"/>
                  <a:gd name="T9" fmla="*/ 19 h 19"/>
                  <a:gd name="T10" fmla="*/ 29 w 30"/>
                  <a:gd name="T11" fmla="*/ 13 h 19"/>
                  <a:gd name="T12" fmla="*/ 29 w 30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9">
                    <a:moveTo>
                      <a:pt x="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5"/>
                      <a:pt x="3" y="11"/>
                      <a:pt x="3" y="18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6"/>
                      <a:pt x="28" y="14"/>
                      <a:pt x="29" y="13"/>
                    </a:cubicBezTo>
                    <a:cubicBezTo>
                      <a:pt x="29" y="8"/>
                      <a:pt x="30" y="3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59" name="iṣlide">
                <a:extLst>
                  <a:ext uri="{FF2B5EF4-FFF2-40B4-BE49-F238E27FC236}">
                    <a16:creationId xmlns:a16="http://schemas.microsoft.com/office/drawing/2014/main" id="{59999541-FE76-D2AC-8F70-84F2CA663DF7}"/>
                  </a:ext>
                </a:extLst>
              </p:cNvPr>
              <p:cNvSpPr/>
              <p:nvPr/>
            </p:nvSpPr>
            <p:spPr bwMode="auto">
              <a:xfrm>
                <a:off x="3549" y="1213"/>
                <a:ext cx="56" cy="35"/>
              </a:xfrm>
              <a:custGeom>
                <a:avLst/>
                <a:gdLst>
                  <a:gd name="T0" fmla="*/ 28 w 29"/>
                  <a:gd name="T1" fmla="*/ 0 h 18"/>
                  <a:gd name="T2" fmla="*/ 0 w 29"/>
                  <a:gd name="T3" fmla="*/ 0 h 18"/>
                  <a:gd name="T4" fmla="*/ 2 w 29"/>
                  <a:gd name="T5" fmla="*/ 16 h 18"/>
                  <a:gd name="T6" fmla="*/ 2 w 29"/>
                  <a:gd name="T7" fmla="*/ 18 h 18"/>
                  <a:gd name="T8" fmla="*/ 28 w 29"/>
                  <a:gd name="T9" fmla="*/ 18 h 18"/>
                  <a:gd name="T10" fmla="*/ 28 w 29"/>
                  <a:gd name="T11" fmla="*/ 11 h 18"/>
                  <a:gd name="T12" fmla="*/ 28 w 29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18"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2" y="10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7" y="15"/>
                      <a:pt x="27" y="12"/>
                      <a:pt x="28" y="11"/>
                    </a:cubicBezTo>
                    <a:cubicBezTo>
                      <a:pt x="28" y="7"/>
                      <a:pt x="29" y="2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60" name="ïśḻiḓé">
                <a:extLst>
                  <a:ext uri="{FF2B5EF4-FFF2-40B4-BE49-F238E27FC236}">
                    <a16:creationId xmlns:a16="http://schemas.microsoft.com/office/drawing/2014/main" id="{6FC10EB0-2797-D5AC-3763-4616B7C45C74}"/>
                  </a:ext>
                </a:extLst>
              </p:cNvPr>
              <p:cNvSpPr/>
              <p:nvPr/>
            </p:nvSpPr>
            <p:spPr bwMode="auto">
              <a:xfrm>
                <a:off x="3549" y="1215"/>
                <a:ext cx="56" cy="35"/>
              </a:xfrm>
              <a:custGeom>
                <a:avLst/>
                <a:gdLst>
                  <a:gd name="T0" fmla="*/ 28 w 29"/>
                  <a:gd name="T1" fmla="*/ 0 h 18"/>
                  <a:gd name="T2" fmla="*/ 0 w 29"/>
                  <a:gd name="T3" fmla="*/ 0 h 18"/>
                  <a:gd name="T4" fmla="*/ 2 w 29"/>
                  <a:gd name="T5" fmla="*/ 15 h 18"/>
                  <a:gd name="T6" fmla="*/ 2 w 29"/>
                  <a:gd name="T7" fmla="*/ 18 h 18"/>
                  <a:gd name="T8" fmla="*/ 28 w 29"/>
                  <a:gd name="T9" fmla="*/ 18 h 18"/>
                  <a:gd name="T10" fmla="*/ 28 w 29"/>
                  <a:gd name="T11" fmla="*/ 10 h 18"/>
                  <a:gd name="T12" fmla="*/ 28 w 29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18"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2" y="9"/>
                      <a:pt x="2" y="15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7" y="15"/>
                      <a:pt x="27" y="12"/>
                      <a:pt x="28" y="10"/>
                    </a:cubicBezTo>
                    <a:cubicBezTo>
                      <a:pt x="28" y="6"/>
                      <a:pt x="29" y="3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61" name="iŝľíḋe">
                <a:extLst>
                  <a:ext uri="{FF2B5EF4-FFF2-40B4-BE49-F238E27FC236}">
                    <a16:creationId xmlns:a16="http://schemas.microsoft.com/office/drawing/2014/main" id="{B497AA77-474B-DDC5-D0DA-B6E433407EC8}"/>
                  </a:ext>
                </a:extLst>
              </p:cNvPr>
              <p:cNvSpPr/>
              <p:nvPr/>
            </p:nvSpPr>
            <p:spPr bwMode="auto">
              <a:xfrm>
                <a:off x="3549" y="1217"/>
                <a:ext cx="54" cy="34"/>
              </a:xfrm>
              <a:custGeom>
                <a:avLst/>
                <a:gdLst>
                  <a:gd name="T0" fmla="*/ 28 w 28"/>
                  <a:gd name="T1" fmla="*/ 0 h 18"/>
                  <a:gd name="T2" fmla="*/ 0 w 28"/>
                  <a:gd name="T3" fmla="*/ 0 h 18"/>
                  <a:gd name="T4" fmla="*/ 2 w 28"/>
                  <a:gd name="T5" fmla="*/ 14 h 18"/>
                  <a:gd name="T6" fmla="*/ 2 w 28"/>
                  <a:gd name="T7" fmla="*/ 18 h 18"/>
                  <a:gd name="T8" fmla="*/ 28 w 28"/>
                  <a:gd name="T9" fmla="*/ 18 h 18"/>
                  <a:gd name="T10" fmla="*/ 28 w 28"/>
                  <a:gd name="T11" fmla="*/ 9 h 18"/>
                  <a:gd name="T12" fmla="*/ 28 w 28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8"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2" y="9"/>
                      <a:pt x="2" y="14"/>
                    </a:cubicBezTo>
                    <a:cubicBezTo>
                      <a:pt x="2" y="15"/>
                      <a:pt x="2" y="17"/>
                      <a:pt x="2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7" y="14"/>
                      <a:pt x="27" y="11"/>
                      <a:pt x="28" y="9"/>
                    </a:cubicBezTo>
                    <a:cubicBezTo>
                      <a:pt x="28" y="6"/>
                      <a:pt x="28" y="3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62" name="iṡḷîḋê">
                <a:extLst>
                  <a:ext uri="{FF2B5EF4-FFF2-40B4-BE49-F238E27FC236}">
                    <a16:creationId xmlns:a16="http://schemas.microsoft.com/office/drawing/2014/main" id="{2C6E0E6C-5A9B-AA41-0D54-E105BC145D1F}"/>
                  </a:ext>
                </a:extLst>
              </p:cNvPr>
              <p:cNvSpPr/>
              <p:nvPr/>
            </p:nvSpPr>
            <p:spPr bwMode="auto">
              <a:xfrm>
                <a:off x="3551" y="1219"/>
                <a:ext cx="52" cy="36"/>
              </a:xfrm>
              <a:custGeom>
                <a:avLst/>
                <a:gdLst>
                  <a:gd name="T0" fmla="*/ 27 w 27"/>
                  <a:gd name="T1" fmla="*/ 0 h 19"/>
                  <a:gd name="T2" fmla="*/ 0 w 27"/>
                  <a:gd name="T3" fmla="*/ 0 h 19"/>
                  <a:gd name="T4" fmla="*/ 1 w 27"/>
                  <a:gd name="T5" fmla="*/ 13 h 19"/>
                  <a:gd name="T6" fmla="*/ 1 w 27"/>
                  <a:gd name="T7" fmla="*/ 19 h 19"/>
                  <a:gd name="T8" fmla="*/ 27 w 27"/>
                  <a:gd name="T9" fmla="*/ 19 h 19"/>
                  <a:gd name="T10" fmla="*/ 27 w 27"/>
                  <a:gd name="T11" fmla="*/ 8 h 19"/>
                  <a:gd name="T12" fmla="*/ 27 w 27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9"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3"/>
                    </a:cubicBezTo>
                    <a:cubicBezTo>
                      <a:pt x="1" y="15"/>
                      <a:pt x="1" y="17"/>
                      <a:pt x="1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6" y="14"/>
                      <a:pt x="26" y="10"/>
                      <a:pt x="27" y="8"/>
                    </a:cubicBezTo>
                    <a:cubicBezTo>
                      <a:pt x="27" y="5"/>
                      <a:pt x="27" y="3"/>
                      <a:pt x="2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63" name="íṥľïḋè">
                <a:extLst>
                  <a:ext uri="{FF2B5EF4-FFF2-40B4-BE49-F238E27FC236}">
                    <a16:creationId xmlns:a16="http://schemas.microsoft.com/office/drawing/2014/main" id="{CA263B0E-1FC8-7E3E-19FF-72CC23AB798F}"/>
                  </a:ext>
                </a:extLst>
              </p:cNvPr>
              <p:cNvSpPr/>
              <p:nvPr/>
            </p:nvSpPr>
            <p:spPr bwMode="auto">
              <a:xfrm>
                <a:off x="3551" y="1223"/>
                <a:ext cx="52" cy="34"/>
              </a:xfrm>
              <a:custGeom>
                <a:avLst/>
                <a:gdLst>
                  <a:gd name="T0" fmla="*/ 27 w 27"/>
                  <a:gd name="T1" fmla="*/ 0 h 18"/>
                  <a:gd name="T2" fmla="*/ 0 w 27"/>
                  <a:gd name="T3" fmla="*/ 0 h 18"/>
                  <a:gd name="T4" fmla="*/ 1 w 27"/>
                  <a:gd name="T5" fmla="*/ 11 h 18"/>
                  <a:gd name="T6" fmla="*/ 1 w 27"/>
                  <a:gd name="T7" fmla="*/ 18 h 18"/>
                  <a:gd name="T8" fmla="*/ 27 w 27"/>
                  <a:gd name="T9" fmla="*/ 18 h 18"/>
                  <a:gd name="T10" fmla="*/ 27 w 27"/>
                  <a:gd name="T11" fmla="*/ 6 h 18"/>
                  <a:gd name="T12" fmla="*/ 27 w 27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8"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7"/>
                      <a:pt x="1" y="11"/>
                    </a:cubicBezTo>
                    <a:cubicBezTo>
                      <a:pt x="1" y="13"/>
                      <a:pt x="1" y="15"/>
                      <a:pt x="1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6" y="13"/>
                      <a:pt x="26" y="8"/>
                      <a:pt x="27" y="6"/>
                    </a:cubicBezTo>
                    <a:cubicBezTo>
                      <a:pt x="27" y="4"/>
                      <a:pt x="27" y="2"/>
                      <a:pt x="2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64" name="îṥḻîḋe">
                <a:extLst>
                  <a:ext uri="{FF2B5EF4-FFF2-40B4-BE49-F238E27FC236}">
                    <a16:creationId xmlns:a16="http://schemas.microsoft.com/office/drawing/2014/main" id="{B761A704-BE0A-9A24-45B4-9CE45E533318}"/>
                  </a:ext>
                </a:extLst>
              </p:cNvPr>
              <p:cNvSpPr/>
              <p:nvPr/>
            </p:nvSpPr>
            <p:spPr bwMode="auto">
              <a:xfrm>
                <a:off x="3551" y="1225"/>
                <a:ext cx="52" cy="34"/>
              </a:xfrm>
              <a:custGeom>
                <a:avLst/>
                <a:gdLst>
                  <a:gd name="T0" fmla="*/ 27 w 27"/>
                  <a:gd name="T1" fmla="*/ 0 h 18"/>
                  <a:gd name="T2" fmla="*/ 0 w 27"/>
                  <a:gd name="T3" fmla="*/ 0 h 18"/>
                  <a:gd name="T4" fmla="*/ 1 w 27"/>
                  <a:gd name="T5" fmla="*/ 10 h 18"/>
                  <a:gd name="T6" fmla="*/ 1 w 27"/>
                  <a:gd name="T7" fmla="*/ 18 h 18"/>
                  <a:gd name="T8" fmla="*/ 27 w 27"/>
                  <a:gd name="T9" fmla="*/ 18 h 18"/>
                  <a:gd name="T10" fmla="*/ 27 w 27"/>
                  <a:gd name="T11" fmla="*/ 5 h 18"/>
                  <a:gd name="T12" fmla="*/ 27 w 27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8"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6"/>
                      <a:pt x="1" y="10"/>
                    </a:cubicBezTo>
                    <a:cubicBezTo>
                      <a:pt x="1" y="12"/>
                      <a:pt x="1" y="15"/>
                      <a:pt x="1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6" y="13"/>
                      <a:pt x="26" y="7"/>
                      <a:pt x="27" y="5"/>
                    </a:cubicBezTo>
                    <a:cubicBezTo>
                      <a:pt x="27" y="3"/>
                      <a:pt x="27" y="2"/>
                      <a:pt x="2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65" name="íSľïḑé">
                <a:extLst>
                  <a:ext uri="{FF2B5EF4-FFF2-40B4-BE49-F238E27FC236}">
                    <a16:creationId xmlns:a16="http://schemas.microsoft.com/office/drawing/2014/main" id="{4CA90196-6FE7-4B5D-BED8-70FBFDB558FF}"/>
                  </a:ext>
                </a:extLst>
              </p:cNvPr>
              <p:cNvSpPr/>
              <p:nvPr/>
            </p:nvSpPr>
            <p:spPr bwMode="auto">
              <a:xfrm>
                <a:off x="3551" y="1227"/>
                <a:ext cx="52" cy="36"/>
              </a:xfrm>
              <a:custGeom>
                <a:avLst/>
                <a:gdLst>
                  <a:gd name="T0" fmla="*/ 27 w 27"/>
                  <a:gd name="T1" fmla="*/ 0 h 19"/>
                  <a:gd name="T2" fmla="*/ 0 w 27"/>
                  <a:gd name="T3" fmla="*/ 0 h 19"/>
                  <a:gd name="T4" fmla="*/ 1 w 27"/>
                  <a:gd name="T5" fmla="*/ 9 h 19"/>
                  <a:gd name="T6" fmla="*/ 1 w 27"/>
                  <a:gd name="T7" fmla="*/ 19 h 19"/>
                  <a:gd name="T8" fmla="*/ 27 w 27"/>
                  <a:gd name="T9" fmla="*/ 19 h 19"/>
                  <a:gd name="T10" fmla="*/ 27 w 27"/>
                  <a:gd name="T11" fmla="*/ 4 h 19"/>
                  <a:gd name="T12" fmla="*/ 27 w 27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9"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6"/>
                      <a:pt x="1" y="9"/>
                    </a:cubicBezTo>
                    <a:cubicBezTo>
                      <a:pt x="1" y="12"/>
                      <a:pt x="1" y="15"/>
                      <a:pt x="1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6" y="12"/>
                      <a:pt x="26" y="7"/>
                      <a:pt x="27" y="4"/>
                    </a:cubicBezTo>
                    <a:cubicBezTo>
                      <a:pt x="27" y="3"/>
                      <a:pt x="27" y="1"/>
                      <a:pt x="2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66" name="i$ľïḍê">
                <a:extLst>
                  <a:ext uri="{FF2B5EF4-FFF2-40B4-BE49-F238E27FC236}">
                    <a16:creationId xmlns:a16="http://schemas.microsoft.com/office/drawing/2014/main" id="{9B89CB18-02D9-8950-3E57-1137651B1115}"/>
                  </a:ext>
                </a:extLst>
              </p:cNvPr>
              <p:cNvSpPr/>
              <p:nvPr/>
            </p:nvSpPr>
            <p:spPr bwMode="auto">
              <a:xfrm>
                <a:off x="3553" y="1230"/>
                <a:ext cx="52" cy="35"/>
              </a:xfrm>
              <a:custGeom>
                <a:avLst/>
                <a:gdLst>
                  <a:gd name="T0" fmla="*/ 26 w 27"/>
                  <a:gd name="T1" fmla="*/ 0 h 18"/>
                  <a:gd name="T2" fmla="*/ 0 w 27"/>
                  <a:gd name="T3" fmla="*/ 0 h 18"/>
                  <a:gd name="T4" fmla="*/ 0 w 27"/>
                  <a:gd name="T5" fmla="*/ 7 h 18"/>
                  <a:gd name="T6" fmla="*/ 0 w 27"/>
                  <a:gd name="T7" fmla="*/ 18 h 18"/>
                  <a:gd name="T8" fmla="*/ 27 w 27"/>
                  <a:gd name="T9" fmla="*/ 18 h 18"/>
                  <a:gd name="T10" fmla="*/ 26 w 27"/>
                  <a:gd name="T11" fmla="*/ 2 h 18"/>
                  <a:gd name="T12" fmla="*/ 26 w 27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8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4"/>
                      <a:pt x="0" y="7"/>
                    </a:cubicBezTo>
                    <a:cubicBezTo>
                      <a:pt x="0" y="10"/>
                      <a:pt x="0" y="14"/>
                      <a:pt x="0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5" y="11"/>
                      <a:pt x="25" y="5"/>
                      <a:pt x="26" y="2"/>
                    </a:cubicBezTo>
                    <a:lnTo>
                      <a:pt x="2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738" name="îsḷíḑê">
              <a:extLst>
                <a:ext uri="{FF2B5EF4-FFF2-40B4-BE49-F238E27FC236}">
                  <a16:creationId xmlns:a16="http://schemas.microsoft.com/office/drawing/2014/main" id="{BB21EBC6-67AC-7021-29E7-3D6510F39D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38233" y="2721396"/>
              <a:ext cx="3571967" cy="979097"/>
              <a:chOff x="3305" y="1144"/>
              <a:chExt cx="2375" cy="651"/>
            </a:xfrm>
            <a:grpFill/>
          </p:grpSpPr>
          <p:sp>
            <p:nvSpPr>
              <p:cNvPr id="867" name="îṣlíḋe">
                <a:extLst>
                  <a:ext uri="{FF2B5EF4-FFF2-40B4-BE49-F238E27FC236}">
                    <a16:creationId xmlns:a16="http://schemas.microsoft.com/office/drawing/2014/main" id="{51F1EF71-91CB-144B-D010-12C2168897C0}"/>
                  </a:ext>
                </a:extLst>
              </p:cNvPr>
              <p:cNvSpPr/>
              <p:nvPr/>
            </p:nvSpPr>
            <p:spPr bwMode="auto">
              <a:xfrm>
                <a:off x="3551" y="1232"/>
                <a:ext cx="54" cy="35"/>
              </a:xfrm>
              <a:custGeom>
                <a:avLst/>
                <a:gdLst>
                  <a:gd name="T0" fmla="*/ 27 w 28"/>
                  <a:gd name="T1" fmla="*/ 0 h 18"/>
                  <a:gd name="T2" fmla="*/ 1 w 28"/>
                  <a:gd name="T3" fmla="*/ 0 h 18"/>
                  <a:gd name="T4" fmla="*/ 1 w 28"/>
                  <a:gd name="T5" fmla="*/ 6 h 18"/>
                  <a:gd name="T6" fmla="*/ 0 w 28"/>
                  <a:gd name="T7" fmla="*/ 18 h 18"/>
                  <a:gd name="T8" fmla="*/ 28 w 28"/>
                  <a:gd name="T9" fmla="*/ 18 h 18"/>
                  <a:gd name="T10" fmla="*/ 27 w 28"/>
                  <a:gd name="T11" fmla="*/ 1 h 18"/>
                  <a:gd name="T12" fmla="*/ 27 w 28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8">
                    <a:moveTo>
                      <a:pt x="2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1" y="4"/>
                      <a:pt x="1" y="6"/>
                    </a:cubicBezTo>
                    <a:cubicBezTo>
                      <a:pt x="1" y="9"/>
                      <a:pt x="1" y="14"/>
                      <a:pt x="0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7" y="11"/>
                      <a:pt x="26" y="4"/>
                      <a:pt x="27" y="1"/>
                    </a:cubicBezTo>
                    <a:lnTo>
                      <a:pt x="2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68" name="iṣľíḓé">
                <a:extLst>
                  <a:ext uri="{FF2B5EF4-FFF2-40B4-BE49-F238E27FC236}">
                    <a16:creationId xmlns:a16="http://schemas.microsoft.com/office/drawing/2014/main" id="{C37D34F7-B5F9-5D7D-D5C4-2E1275653B44}"/>
                  </a:ext>
                </a:extLst>
              </p:cNvPr>
              <p:cNvSpPr/>
              <p:nvPr/>
            </p:nvSpPr>
            <p:spPr bwMode="auto">
              <a:xfrm>
                <a:off x="3551" y="1234"/>
                <a:ext cx="54" cy="35"/>
              </a:xfrm>
              <a:custGeom>
                <a:avLst/>
                <a:gdLst>
                  <a:gd name="T0" fmla="*/ 27 w 28"/>
                  <a:gd name="T1" fmla="*/ 0 h 18"/>
                  <a:gd name="T2" fmla="*/ 1 w 28"/>
                  <a:gd name="T3" fmla="*/ 0 h 18"/>
                  <a:gd name="T4" fmla="*/ 1 w 28"/>
                  <a:gd name="T5" fmla="*/ 5 h 18"/>
                  <a:gd name="T6" fmla="*/ 0 w 28"/>
                  <a:gd name="T7" fmla="*/ 18 h 18"/>
                  <a:gd name="T8" fmla="*/ 28 w 28"/>
                  <a:gd name="T9" fmla="*/ 18 h 18"/>
                  <a:gd name="T10" fmla="*/ 27 w 28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18">
                    <a:moveTo>
                      <a:pt x="2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1" y="3"/>
                      <a:pt x="1" y="5"/>
                    </a:cubicBezTo>
                    <a:cubicBezTo>
                      <a:pt x="1" y="9"/>
                      <a:pt x="1" y="14"/>
                      <a:pt x="0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7" y="11"/>
                      <a:pt x="26" y="4"/>
                      <a:pt x="2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69" name="îšḻîḋe">
                <a:extLst>
                  <a:ext uri="{FF2B5EF4-FFF2-40B4-BE49-F238E27FC236}">
                    <a16:creationId xmlns:a16="http://schemas.microsoft.com/office/drawing/2014/main" id="{B6DDBF5C-AEC9-12D1-AA8A-6497F23AD723}"/>
                  </a:ext>
                </a:extLst>
              </p:cNvPr>
              <p:cNvSpPr/>
              <p:nvPr/>
            </p:nvSpPr>
            <p:spPr bwMode="auto">
              <a:xfrm>
                <a:off x="3551" y="1236"/>
                <a:ext cx="54" cy="37"/>
              </a:xfrm>
              <a:custGeom>
                <a:avLst/>
                <a:gdLst>
                  <a:gd name="T0" fmla="*/ 26 w 28"/>
                  <a:gd name="T1" fmla="*/ 0 h 19"/>
                  <a:gd name="T2" fmla="*/ 1 w 28"/>
                  <a:gd name="T3" fmla="*/ 0 h 19"/>
                  <a:gd name="T4" fmla="*/ 1 w 28"/>
                  <a:gd name="T5" fmla="*/ 4 h 19"/>
                  <a:gd name="T6" fmla="*/ 0 w 28"/>
                  <a:gd name="T7" fmla="*/ 19 h 19"/>
                  <a:gd name="T8" fmla="*/ 28 w 28"/>
                  <a:gd name="T9" fmla="*/ 19 h 19"/>
                  <a:gd name="T10" fmla="*/ 26 w 28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19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3"/>
                      <a:pt x="1" y="4"/>
                    </a:cubicBezTo>
                    <a:cubicBezTo>
                      <a:pt x="1" y="8"/>
                      <a:pt x="1" y="13"/>
                      <a:pt x="0" y="19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7" y="12"/>
                      <a:pt x="26" y="4"/>
                      <a:pt x="2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70" name="îṣľíde">
                <a:extLst>
                  <a:ext uri="{FF2B5EF4-FFF2-40B4-BE49-F238E27FC236}">
                    <a16:creationId xmlns:a16="http://schemas.microsoft.com/office/drawing/2014/main" id="{E389BE9B-6167-2361-195C-C26FA7DB9E3B}"/>
                  </a:ext>
                </a:extLst>
              </p:cNvPr>
              <p:cNvSpPr/>
              <p:nvPr/>
            </p:nvSpPr>
            <p:spPr bwMode="auto">
              <a:xfrm>
                <a:off x="3551" y="1240"/>
                <a:ext cx="54" cy="34"/>
              </a:xfrm>
              <a:custGeom>
                <a:avLst/>
                <a:gdLst>
                  <a:gd name="T0" fmla="*/ 26 w 28"/>
                  <a:gd name="T1" fmla="*/ 0 h 18"/>
                  <a:gd name="T2" fmla="*/ 1 w 28"/>
                  <a:gd name="T3" fmla="*/ 0 h 18"/>
                  <a:gd name="T4" fmla="*/ 1 w 28"/>
                  <a:gd name="T5" fmla="*/ 2 h 18"/>
                  <a:gd name="T6" fmla="*/ 0 w 28"/>
                  <a:gd name="T7" fmla="*/ 18 h 18"/>
                  <a:gd name="T8" fmla="*/ 28 w 28"/>
                  <a:gd name="T9" fmla="*/ 18 h 18"/>
                  <a:gd name="T10" fmla="*/ 26 w 28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18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2"/>
                    </a:cubicBezTo>
                    <a:cubicBezTo>
                      <a:pt x="1" y="6"/>
                      <a:pt x="1" y="12"/>
                      <a:pt x="0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7" y="11"/>
                      <a:pt x="26" y="4"/>
                      <a:pt x="2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71" name="ïṩḻiḍe">
                <a:extLst>
                  <a:ext uri="{FF2B5EF4-FFF2-40B4-BE49-F238E27FC236}">
                    <a16:creationId xmlns:a16="http://schemas.microsoft.com/office/drawing/2014/main" id="{65177EBE-84ED-124C-2FFE-52468BECFF02}"/>
                  </a:ext>
                </a:extLst>
              </p:cNvPr>
              <p:cNvSpPr/>
              <p:nvPr/>
            </p:nvSpPr>
            <p:spPr bwMode="auto">
              <a:xfrm>
                <a:off x="3551" y="1242"/>
                <a:ext cx="56" cy="34"/>
              </a:xfrm>
              <a:custGeom>
                <a:avLst/>
                <a:gdLst>
                  <a:gd name="T0" fmla="*/ 26 w 29"/>
                  <a:gd name="T1" fmla="*/ 0 h 18"/>
                  <a:gd name="T2" fmla="*/ 1 w 29"/>
                  <a:gd name="T3" fmla="*/ 0 h 18"/>
                  <a:gd name="T4" fmla="*/ 1 w 29"/>
                  <a:gd name="T5" fmla="*/ 1 h 18"/>
                  <a:gd name="T6" fmla="*/ 0 w 29"/>
                  <a:gd name="T7" fmla="*/ 18 h 18"/>
                  <a:gd name="T8" fmla="*/ 29 w 29"/>
                  <a:gd name="T9" fmla="*/ 18 h 18"/>
                  <a:gd name="T10" fmla="*/ 26 w 29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18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6"/>
                      <a:pt x="1" y="12"/>
                      <a:pt x="0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7" y="12"/>
                      <a:pt x="27" y="5"/>
                      <a:pt x="2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72" name="íṩlíḍé">
                <a:extLst>
                  <a:ext uri="{FF2B5EF4-FFF2-40B4-BE49-F238E27FC236}">
                    <a16:creationId xmlns:a16="http://schemas.microsoft.com/office/drawing/2014/main" id="{C9E93069-5A27-C21F-D24D-42925794C55A}"/>
                  </a:ext>
                </a:extLst>
              </p:cNvPr>
              <p:cNvSpPr/>
              <p:nvPr/>
            </p:nvSpPr>
            <p:spPr bwMode="auto">
              <a:xfrm>
                <a:off x="3551" y="1244"/>
                <a:ext cx="56" cy="36"/>
              </a:xfrm>
              <a:custGeom>
                <a:avLst/>
                <a:gdLst>
                  <a:gd name="T0" fmla="*/ 26 w 29"/>
                  <a:gd name="T1" fmla="*/ 0 h 19"/>
                  <a:gd name="T2" fmla="*/ 1 w 29"/>
                  <a:gd name="T3" fmla="*/ 0 h 19"/>
                  <a:gd name="T4" fmla="*/ 0 w 29"/>
                  <a:gd name="T5" fmla="*/ 19 h 19"/>
                  <a:gd name="T6" fmla="*/ 29 w 29"/>
                  <a:gd name="T7" fmla="*/ 19 h 19"/>
                  <a:gd name="T8" fmla="*/ 26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1" y="12"/>
                      <a:pt x="0" y="19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28" y="12"/>
                      <a:pt x="27" y="5"/>
                      <a:pt x="2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73" name="iśľïḍé">
                <a:extLst>
                  <a:ext uri="{FF2B5EF4-FFF2-40B4-BE49-F238E27FC236}">
                    <a16:creationId xmlns:a16="http://schemas.microsoft.com/office/drawing/2014/main" id="{310E5F12-4A7C-E366-27C9-74717D2A8B76}"/>
                  </a:ext>
                </a:extLst>
              </p:cNvPr>
              <p:cNvSpPr/>
              <p:nvPr/>
            </p:nvSpPr>
            <p:spPr bwMode="auto">
              <a:xfrm>
                <a:off x="3551" y="1248"/>
                <a:ext cx="56" cy="34"/>
              </a:xfrm>
              <a:custGeom>
                <a:avLst/>
                <a:gdLst>
                  <a:gd name="T0" fmla="*/ 27 w 29"/>
                  <a:gd name="T1" fmla="*/ 0 h 18"/>
                  <a:gd name="T2" fmla="*/ 1 w 29"/>
                  <a:gd name="T3" fmla="*/ 0 h 18"/>
                  <a:gd name="T4" fmla="*/ 0 w 29"/>
                  <a:gd name="T5" fmla="*/ 18 h 18"/>
                  <a:gd name="T6" fmla="*/ 29 w 29"/>
                  <a:gd name="T7" fmla="*/ 18 h 18"/>
                  <a:gd name="T8" fmla="*/ 27 w 29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8">
                    <a:moveTo>
                      <a:pt x="2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2"/>
                      <a:pt x="0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8" y="12"/>
                      <a:pt x="27" y="5"/>
                      <a:pt x="2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74" name="ïšľïdé">
                <a:extLst>
                  <a:ext uri="{FF2B5EF4-FFF2-40B4-BE49-F238E27FC236}">
                    <a16:creationId xmlns:a16="http://schemas.microsoft.com/office/drawing/2014/main" id="{F5845FB8-82E3-E9FE-BD3A-C6A8BA354E8B}"/>
                  </a:ext>
                </a:extLst>
              </p:cNvPr>
              <p:cNvSpPr/>
              <p:nvPr/>
            </p:nvSpPr>
            <p:spPr bwMode="auto">
              <a:xfrm>
                <a:off x="3549" y="1250"/>
                <a:ext cx="60" cy="34"/>
              </a:xfrm>
              <a:custGeom>
                <a:avLst/>
                <a:gdLst>
                  <a:gd name="T0" fmla="*/ 28 w 31"/>
                  <a:gd name="T1" fmla="*/ 0 h 18"/>
                  <a:gd name="T2" fmla="*/ 2 w 31"/>
                  <a:gd name="T3" fmla="*/ 0 h 18"/>
                  <a:gd name="T4" fmla="*/ 0 w 31"/>
                  <a:gd name="T5" fmla="*/ 18 h 18"/>
                  <a:gd name="T6" fmla="*/ 31 w 31"/>
                  <a:gd name="T7" fmla="*/ 18 h 18"/>
                  <a:gd name="T8" fmla="*/ 28 w 31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8">
                    <a:moveTo>
                      <a:pt x="2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5"/>
                      <a:pt x="1" y="12"/>
                      <a:pt x="0" y="18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29" y="12"/>
                      <a:pt x="28" y="5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75" name="îṥḻíḋé">
                <a:extLst>
                  <a:ext uri="{FF2B5EF4-FFF2-40B4-BE49-F238E27FC236}">
                    <a16:creationId xmlns:a16="http://schemas.microsoft.com/office/drawing/2014/main" id="{9D154EEF-79E3-072F-D03E-2AAE2229F2C8}"/>
                  </a:ext>
                </a:extLst>
              </p:cNvPr>
              <p:cNvSpPr/>
              <p:nvPr/>
            </p:nvSpPr>
            <p:spPr bwMode="auto">
              <a:xfrm>
                <a:off x="3549" y="1251"/>
                <a:ext cx="60" cy="35"/>
              </a:xfrm>
              <a:custGeom>
                <a:avLst/>
                <a:gdLst>
                  <a:gd name="T0" fmla="*/ 28 w 31"/>
                  <a:gd name="T1" fmla="*/ 0 h 18"/>
                  <a:gd name="T2" fmla="*/ 2 w 31"/>
                  <a:gd name="T3" fmla="*/ 0 h 18"/>
                  <a:gd name="T4" fmla="*/ 0 w 31"/>
                  <a:gd name="T5" fmla="*/ 18 h 18"/>
                  <a:gd name="T6" fmla="*/ 31 w 31"/>
                  <a:gd name="T7" fmla="*/ 18 h 18"/>
                  <a:gd name="T8" fmla="*/ 28 w 31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8">
                    <a:moveTo>
                      <a:pt x="2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6"/>
                      <a:pt x="1" y="13"/>
                      <a:pt x="0" y="18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29" y="13"/>
                      <a:pt x="28" y="6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76" name="íśļiḓé">
                <a:extLst>
                  <a:ext uri="{FF2B5EF4-FFF2-40B4-BE49-F238E27FC236}">
                    <a16:creationId xmlns:a16="http://schemas.microsoft.com/office/drawing/2014/main" id="{AA777C67-2ED2-6D12-6C2C-8E154503F31A}"/>
                  </a:ext>
                </a:extLst>
              </p:cNvPr>
              <p:cNvSpPr/>
              <p:nvPr/>
            </p:nvSpPr>
            <p:spPr bwMode="auto">
              <a:xfrm>
                <a:off x="3549" y="1253"/>
                <a:ext cx="62" cy="37"/>
              </a:xfrm>
              <a:custGeom>
                <a:avLst/>
                <a:gdLst>
                  <a:gd name="T0" fmla="*/ 28 w 32"/>
                  <a:gd name="T1" fmla="*/ 0 h 19"/>
                  <a:gd name="T2" fmla="*/ 2 w 32"/>
                  <a:gd name="T3" fmla="*/ 0 h 19"/>
                  <a:gd name="T4" fmla="*/ 0 w 32"/>
                  <a:gd name="T5" fmla="*/ 19 h 19"/>
                  <a:gd name="T6" fmla="*/ 32 w 32"/>
                  <a:gd name="T7" fmla="*/ 19 h 19"/>
                  <a:gd name="T8" fmla="*/ 28 w 3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19">
                    <a:moveTo>
                      <a:pt x="2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6"/>
                      <a:pt x="1" y="13"/>
                      <a:pt x="0" y="19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0" y="13"/>
                      <a:pt x="28" y="6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77" name="í$líďe">
                <a:extLst>
                  <a:ext uri="{FF2B5EF4-FFF2-40B4-BE49-F238E27FC236}">
                    <a16:creationId xmlns:a16="http://schemas.microsoft.com/office/drawing/2014/main" id="{FEDC7FBD-FC98-764E-7513-987F63F0019A}"/>
                  </a:ext>
                </a:extLst>
              </p:cNvPr>
              <p:cNvSpPr/>
              <p:nvPr/>
            </p:nvSpPr>
            <p:spPr bwMode="auto">
              <a:xfrm>
                <a:off x="3549" y="1257"/>
                <a:ext cx="62" cy="35"/>
              </a:xfrm>
              <a:custGeom>
                <a:avLst/>
                <a:gdLst>
                  <a:gd name="T0" fmla="*/ 28 w 32"/>
                  <a:gd name="T1" fmla="*/ 0 h 18"/>
                  <a:gd name="T2" fmla="*/ 2 w 32"/>
                  <a:gd name="T3" fmla="*/ 0 h 18"/>
                  <a:gd name="T4" fmla="*/ 0 w 32"/>
                  <a:gd name="T5" fmla="*/ 18 h 18"/>
                  <a:gd name="T6" fmla="*/ 32 w 32"/>
                  <a:gd name="T7" fmla="*/ 18 h 18"/>
                  <a:gd name="T8" fmla="*/ 32 w 32"/>
                  <a:gd name="T9" fmla="*/ 17 h 18"/>
                  <a:gd name="T10" fmla="*/ 28 w 32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18">
                    <a:moveTo>
                      <a:pt x="2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6"/>
                      <a:pt x="1" y="13"/>
                      <a:pt x="0" y="18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8"/>
                      <a:pt x="32" y="17"/>
                      <a:pt x="32" y="17"/>
                    </a:cubicBezTo>
                    <a:cubicBezTo>
                      <a:pt x="30" y="12"/>
                      <a:pt x="29" y="5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78" name="íśļíḑe">
                <a:extLst>
                  <a:ext uri="{FF2B5EF4-FFF2-40B4-BE49-F238E27FC236}">
                    <a16:creationId xmlns:a16="http://schemas.microsoft.com/office/drawing/2014/main" id="{CF11D390-78B2-5354-7AE2-2B51C9A91CCF}"/>
                  </a:ext>
                </a:extLst>
              </p:cNvPr>
              <p:cNvSpPr/>
              <p:nvPr/>
            </p:nvSpPr>
            <p:spPr bwMode="auto">
              <a:xfrm>
                <a:off x="3549" y="1259"/>
                <a:ext cx="62" cy="35"/>
              </a:xfrm>
              <a:custGeom>
                <a:avLst/>
                <a:gdLst>
                  <a:gd name="T0" fmla="*/ 28 w 32"/>
                  <a:gd name="T1" fmla="*/ 0 h 18"/>
                  <a:gd name="T2" fmla="*/ 2 w 32"/>
                  <a:gd name="T3" fmla="*/ 0 h 18"/>
                  <a:gd name="T4" fmla="*/ 0 w 32"/>
                  <a:gd name="T5" fmla="*/ 18 h 18"/>
                  <a:gd name="T6" fmla="*/ 32 w 32"/>
                  <a:gd name="T7" fmla="*/ 18 h 18"/>
                  <a:gd name="T8" fmla="*/ 32 w 32"/>
                  <a:gd name="T9" fmla="*/ 16 h 18"/>
                  <a:gd name="T10" fmla="*/ 28 w 32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18">
                    <a:moveTo>
                      <a:pt x="2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6"/>
                      <a:pt x="0" y="13"/>
                      <a:pt x="0" y="18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7"/>
                      <a:pt x="32" y="17"/>
                      <a:pt x="32" y="16"/>
                    </a:cubicBezTo>
                    <a:cubicBezTo>
                      <a:pt x="30" y="12"/>
                      <a:pt x="29" y="5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79" name="ïšlïḑe">
                <a:extLst>
                  <a:ext uri="{FF2B5EF4-FFF2-40B4-BE49-F238E27FC236}">
                    <a16:creationId xmlns:a16="http://schemas.microsoft.com/office/drawing/2014/main" id="{8995CE24-96AB-CFFE-8FC3-4035044E9320}"/>
                  </a:ext>
                </a:extLst>
              </p:cNvPr>
              <p:cNvSpPr/>
              <p:nvPr/>
            </p:nvSpPr>
            <p:spPr bwMode="auto">
              <a:xfrm>
                <a:off x="3549" y="1261"/>
                <a:ext cx="63" cy="34"/>
              </a:xfrm>
              <a:custGeom>
                <a:avLst/>
                <a:gdLst>
                  <a:gd name="T0" fmla="*/ 28 w 33"/>
                  <a:gd name="T1" fmla="*/ 0 h 18"/>
                  <a:gd name="T2" fmla="*/ 2 w 33"/>
                  <a:gd name="T3" fmla="*/ 0 h 18"/>
                  <a:gd name="T4" fmla="*/ 0 w 33"/>
                  <a:gd name="T5" fmla="*/ 18 h 18"/>
                  <a:gd name="T6" fmla="*/ 33 w 33"/>
                  <a:gd name="T7" fmla="*/ 18 h 18"/>
                  <a:gd name="T8" fmla="*/ 32 w 33"/>
                  <a:gd name="T9" fmla="*/ 15 h 18"/>
                  <a:gd name="T10" fmla="*/ 28 w 33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18">
                    <a:moveTo>
                      <a:pt x="2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7"/>
                      <a:pt x="0" y="14"/>
                      <a:pt x="0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3" y="17"/>
                      <a:pt x="32" y="16"/>
                      <a:pt x="32" y="15"/>
                    </a:cubicBezTo>
                    <a:cubicBezTo>
                      <a:pt x="30" y="11"/>
                      <a:pt x="29" y="5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80" name="ïşľiḍê">
                <a:extLst>
                  <a:ext uri="{FF2B5EF4-FFF2-40B4-BE49-F238E27FC236}">
                    <a16:creationId xmlns:a16="http://schemas.microsoft.com/office/drawing/2014/main" id="{A120B541-D1C6-53F2-F4E7-C6B954EDDAAF}"/>
                  </a:ext>
                </a:extLst>
              </p:cNvPr>
              <p:cNvSpPr/>
              <p:nvPr/>
            </p:nvSpPr>
            <p:spPr bwMode="auto">
              <a:xfrm>
                <a:off x="3547" y="1263"/>
                <a:ext cx="65" cy="36"/>
              </a:xfrm>
              <a:custGeom>
                <a:avLst/>
                <a:gdLst>
                  <a:gd name="T0" fmla="*/ 29 w 34"/>
                  <a:gd name="T1" fmla="*/ 0 h 19"/>
                  <a:gd name="T2" fmla="*/ 3 w 34"/>
                  <a:gd name="T3" fmla="*/ 0 h 19"/>
                  <a:gd name="T4" fmla="*/ 0 w 34"/>
                  <a:gd name="T5" fmla="*/ 19 h 19"/>
                  <a:gd name="T6" fmla="*/ 34 w 34"/>
                  <a:gd name="T7" fmla="*/ 19 h 19"/>
                  <a:gd name="T8" fmla="*/ 33 w 34"/>
                  <a:gd name="T9" fmla="*/ 14 h 19"/>
                  <a:gd name="T10" fmla="*/ 29 w 3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19">
                    <a:moveTo>
                      <a:pt x="29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7"/>
                      <a:pt x="1" y="14"/>
                      <a:pt x="0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4" y="17"/>
                      <a:pt x="33" y="16"/>
                      <a:pt x="33" y="14"/>
                    </a:cubicBezTo>
                    <a:cubicBezTo>
                      <a:pt x="31" y="10"/>
                      <a:pt x="30" y="5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81" name="islîďe">
                <a:extLst>
                  <a:ext uri="{FF2B5EF4-FFF2-40B4-BE49-F238E27FC236}">
                    <a16:creationId xmlns:a16="http://schemas.microsoft.com/office/drawing/2014/main" id="{923F2BD3-D34E-24E7-327C-D5C54AEEDB92}"/>
                  </a:ext>
                </a:extLst>
              </p:cNvPr>
              <p:cNvSpPr/>
              <p:nvPr/>
            </p:nvSpPr>
            <p:spPr bwMode="auto">
              <a:xfrm>
                <a:off x="3547" y="1267"/>
                <a:ext cx="65" cy="34"/>
              </a:xfrm>
              <a:custGeom>
                <a:avLst/>
                <a:gdLst>
                  <a:gd name="T0" fmla="*/ 30 w 34"/>
                  <a:gd name="T1" fmla="*/ 0 h 18"/>
                  <a:gd name="T2" fmla="*/ 3 w 34"/>
                  <a:gd name="T3" fmla="*/ 0 h 18"/>
                  <a:gd name="T4" fmla="*/ 0 w 34"/>
                  <a:gd name="T5" fmla="*/ 17 h 18"/>
                  <a:gd name="T6" fmla="*/ 0 w 34"/>
                  <a:gd name="T7" fmla="*/ 18 h 18"/>
                  <a:gd name="T8" fmla="*/ 34 w 34"/>
                  <a:gd name="T9" fmla="*/ 18 h 18"/>
                  <a:gd name="T10" fmla="*/ 33 w 34"/>
                  <a:gd name="T11" fmla="*/ 12 h 18"/>
                  <a:gd name="T12" fmla="*/ 30 w 34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8">
                    <a:moveTo>
                      <a:pt x="3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7"/>
                      <a:pt x="1" y="13"/>
                      <a:pt x="0" y="17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4" y="16"/>
                      <a:pt x="33" y="14"/>
                      <a:pt x="33" y="12"/>
                    </a:cubicBezTo>
                    <a:cubicBezTo>
                      <a:pt x="31" y="9"/>
                      <a:pt x="30" y="4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82" name="isļîḑe">
                <a:extLst>
                  <a:ext uri="{FF2B5EF4-FFF2-40B4-BE49-F238E27FC236}">
                    <a16:creationId xmlns:a16="http://schemas.microsoft.com/office/drawing/2014/main" id="{E6B108A4-4424-72CD-6FC0-99C2C7DB6B1A}"/>
                  </a:ext>
                </a:extLst>
              </p:cNvPr>
              <p:cNvSpPr/>
              <p:nvPr/>
            </p:nvSpPr>
            <p:spPr bwMode="auto">
              <a:xfrm>
                <a:off x="3547" y="1269"/>
                <a:ext cx="67" cy="34"/>
              </a:xfrm>
              <a:custGeom>
                <a:avLst/>
                <a:gdLst>
                  <a:gd name="T0" fmla="*/ 30 w 35"/>
                  <a:gd name="T1" fmla="*/ 0 h 18"/>
                  <a:gd name="T2" fmla="*/ 2 w 35"/>
                  <a:gd name="T3" fmla="*/ 0 h 18"/>
                  <a:gd name="T4" fmla="*/ 0 w 35"/>
                  <a:gd name="T5" fmla="*/ 16 h 18"/>
                  <a:gd name="T6" fmla="*/ 0 w 35"/>
                  <a:gd name="T7" fmla="*/ 18 h 18"/>
                  <a:gd name="T8" fmla="*/ 35 w 35"/>
                  <a:gd name="T9" fmla="*/ 18 h 18"/>
                  <a:gd name="T10" fmla="*/ 33 w 35"/>
                  <a:gd name="T11" fmla="*/ 11 h 18"/>
                  <a:gd name="T12" fmla="*/ 30 w 35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18">
                    <a:moveTo>
                      <a:pt x="3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6"/>
                      <a:pt x="1" y="13"/>
                      <a:pt x="0" y="16"/>
                    </a:cubicBezTo>
                    <a:cubicBezTo>
                      <a:pt x="0" y="17"/>
                      <a:pt x="0" y="18"/>
                      <a:pt x="0" y="18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4" y="16"/>
                      <a:pt x="34" y="13"/>
                      <a:pt x="33" y="11"/>
                    </a:cubicBezTo>
                    <a:cubicBezTo>
                      <a:pt x="32" y="8"/>
                      <a:pt x="31" y="4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83" name="íṡḻiḍê">
                <a:extLst>
                  <a:ext uri="{FF2B5EF4-FFF2-40B4-BE49-F238E27FC236}">
                    <a16:creationId xmlns:a16="http://schemas.microsoft.com/office/drawing/2014/main" id="{40A3213C-189C-CCA7-EF9B-851D947B7CFB}"/>
                  </a:ext>
                </a:extLst>
              </p:cNvPr>
              <p:cNvSpPr/>
              <p:nvPr/>
            </p:nvSpPr>
            <p:spPr bwMode="auto">
              <a:xfrm>
                <a:off x="3687" y="1144"/>
                <a:ext cx="130" cy="35"/>
              </a:xfrm>
              <a:custGeom>
                <a:avLst/>
                <a:gdLst>
                  <a:gd name="T0" fmla="*/ 67 w 68"/>
                  <a:gd name="T1" fmla="*/ 0 h 18"/>
                  <a:gd name="T2" fmla="*/ 31 w 68"/>
                  <a:gd name="T3" fmla="*/ 0 h 18"/>
                  <a:gd name="T4" fmla="*/ 33 w 68"/>
                  <a:gd name="T5" fmla="*/ 1 h 18"/>
                  <a:gd name="T6" fmla="*/ 32 w 68"/>
                  <a:gd name="T7" fmla="*/ 3 h 18"/>
                  <a:gd name="T8" fmla="*/ 15 w 68"/>
                  <a:gd name="T9" fmla="*/ 2 h 18"/>
                  <a:gd name="T10" fmla="*/ 0 w 68"/>
                  <a:gd name="T11" fmla="*/ 5 h 18"/>
                  <a:gd name="T12" fmla="*/ 5 w 68"/>
                  <a:gd name="T13" fmla="*/ 11 h 18"/>
                  <a:gd name="T14" fmla="*/ 16 w 68"/>
                  <a:gd name="T15" fmla="*/ 12 h 18"/>
                  <a:gd name="T16" fmla="*/ 21 w 68"/>
                  <a:gd name="T17" fmla="*/ 14 h 18"/>
                  <a:gd name="T18" fmla="*/ 22 w 68"/>
                  <a:gd name="T19" fmla="*/ 18 h 18"/>
                  <a:gd name="T20" fmla="*/ 68 w 68"/>
                  <a:gd name="T21" fmla="*/ 18 h 18"/>
                  <a:gd name="T22" fmla="*/ 67 w 68"/>
                  <a:gd name="T23" fmla="*/ 3 h 18"/>
                  <a:gd name="T24" fmla="*/ 67 w 68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8" h="18">
                    <a:moveTo>
                      <a:pt x="67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32" y="0"/>
                      <a:pt x="32" y="1"/>
                      <a:pt x="33" y="1"/>
                    </a:cubicBezTo>
                    <a:cubicBezTo>
                      <a:pt x="34" y="2"/>
                      <a:pt x="32" y="3"/>
                      <a:pt x="32" y="3"/>
                    </a:cubicBezTo>
                    <a:cubicBezTo>
                      <a:pt x="32" y="3"/>
                      <a:pt x="23" y="1"/>
                      <a:pt x="15" y="2"/>
                    </a:cubicBezTo>
                    <a:cubicBezTo>
                      <a:pt x="6" y="2"/>
                      <a:pt x="1" y="4"/>
                      <a:pt x="0" y="5"/>
                    </a:cubicBezTo>
                    <a:cubicBezTo>
                      <a:pt x="0" y="7"/>
                      <a:pt x="1" y="11"/>
                      <a:pt x="5" y="11"/>
                    </a:cubicBezTo>
                    <a:cubicBezTo>
                      <a:pt x="10" y="11"/>
                      <a:pt x="13" y="10"/>
                      <a:pt x="16" y="12"/>
                    </a:cubicBezTo>
                    <a:cubicBezTo>
                      <a:pt x="19" y="13"/>
                      <a:pt x="21" y="14"/>
                      <a:pt x="21" y="14"/>
                    </a:cubicBezTo>
                    <a:cubicBezTo>
                      <a:pt x="21" y="14"/>
                      <a:pt x="22" y="16"/>
                      <a:pt x="22" y="18"/>
                    </a:cubicBezTo>
                    <a:cubicBezTo>
                      <a:pt x="68" y="18"/>
                      <a:pt x="68" y="18"/>
                      <a:pt x="68" y="18"/>
                    </a:cubicBezTo>
                    <a:cubicBezTo>
                      <a:pt x="67" y="10"/>
                      <a:pt x="67" y="4"/>
                      <a:pt x="67" y="3"/>
                    </a:cubicBezTo>
                    <a:cubicBezTo>
                      <a:pt x="67" y="2"/>
                      <a:pt x="67" y="1"/>
                      <a:pt x="6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84" name="iśḻïḑè">
                <a:extLst>
                  <a:ext uri="{FF2B5EF4-FFF2-40B4-BE49-F238E27FC236}">
                    <a16:creationId xmlns:a16="http://schemas.microsoft.com/office/drawing/2014/main" id="{E151ED2F-8EAE-1CA2-67B5-A4B4E8287185}"/>
                  </a:ext>
                </a:extLst>
              </p:cNvPr>
              <p:cNvSpPr/>
              <p:nvPr/>
            </p:nvSpPr>
            <p:spPr bwMode="auto">
              <a:xfrm>
                <a:off x="3687" y="1146"/>
                <a:ext cx="130" cy="35"/>
              </a:xfrm>
              <a:custGeom>
                <a:avLst/>
                <a:gdLst>
                  <a:gd name="T0" fmla="*/ 67 w 68"/>
                  <a:gd name="T1" fmla="*/ 0 h 18"/>
                  <a:gd name="T2" fmla="*/ 33 w 68"/>
                  <a:gd name="T3" fmla="*/ 0 h 18"/>
                  <a:gd name="T4" fmla="*/ 32 w 68"/>
                  <a:gd name="T5" fmla="*/ 2 h 18"/>
                  <a:gd name="T6" fmla="*/ 15 w 68"/>
                  <a:gd name="T7" fmla="*/ 1 h 18"/>
                  <a:gd name="T8" fmla="*/ 0 w 68"/>
                  <a:gd name="T9" fmla="*/ 4 h 18"/>
                  <a:gd name="T10" fmla="*/ 5 w 68"/>
                  <a:gd name="T11" fmla="*/ 10 h 18"/>
                  <a:gd name="T12" fmla="*/ 16 w 68"/>
                  <a:gd name="T13" fmla="*/ 11 h 18"/>
                  <a:gd name="T14" fmla="*/ 21 w 68"/>
                  <a:gd name="T15" fmla="*/ 13 h 18"/>
                  <a:gd name="T16" fmla="*/ 22 w 68"/>
                  <a:gd name="T17" fmla="*/ 18 h 18"/>
                  <a:gd name="T18" fmla="*/ 68 w 68"/>
                  <a:gd name="T19" fmla="*/ 18 h 18"/>
                  <a:gd name="T20" fmla="*/ 67 w 68"/>
                  <a:gd name="T21" fmla="*/ 2 h 18"/>
                  <a:gd name="T22" fmla="*/ 67 w 68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8">
                    <a:moveTo>
                      <a:pt x="67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34" y="1"/>
                      <a:pt x="32" y="2"/>
                      <a:pt x="32" y="2"/>
                    </a:cubicBezTo>
                    <a:cubicBezTo>
                      <a:pt x="32" y="2"/>
                      <a:pt x="23" y="0"/>
                      <a:pt x="15" y="1"/>
                    </a:cubicBezTo>
                    <a:cubicBezTo>
                      <a:pt x="6" y="1"/>
                      <a:pt x="1" y="3"/>
                      <a:pt x="0" y="4"/>
                    </a:cubicBezTo>
                    <a:cubicBezTo>
                      <a:pt x="0" y="6"/>
                      <a:pt x="1" y="10"/>
                      <a:pt x="5" y="10"/>
                    </a:cubicBezTo>
                    <a:cubicBezTo>
                      <a:pt x="10" y="10"/>
                      <a:pt x="13" y="9"/>
                      <a:pt x="16" y="11"/>
                    </a:cubicBezTo>
                    <a:cubicBezTo>
                      <a:pt x="19" y="12"/>
                      <a:pt x="21" y="13"/>
                      <a:pt x="21" y="13"/>
                    </a:cubicBezTo>
                    <a:cubicBezTo>
                      <a:pt x="21" y="13"/>
                      <a:pt x="22" y="15"/>
                      <a:pt x="22" y="18"/>
                    </a:cubicBezTo>
                    <a:cubicBezTo>
                      <a:pt x="68" y="18"/>
                      <a:pt x="68" y="18"/>
                      <a:pt x="68" y="18"/>
                    </a:cubicBezTo>
                    <a:cubicBezTo>
                      <a:pt x="67" y="10"/>
                      <a:pt x="67" y="3"/>
                      <a:pt x="67" y="2"/>
                    </a:cubicBezTo>
                    <a:lnTo>
                      <a:pt x="6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85" name="íṣḷíḋé">
                <a:extLst>
                  <a:ext uri="{FF2B5EF4-FFF2-40B4-BE49-F238E27FC236}">
                    <a16:creationId xmlns:a16="http://schemas.microsoft.com/office/drawing/2014/main" id="{E98479E7-6632-56F9-BAB0-D6A656DB1C66}"/>
                  </a:ext>
                </a:extLst>
              </p:cNvPr>
              <p:cNvSpPr/>
              <p:nvPr/>
            </p:nvSpPr>
            <p:spPr bwMode="auto">
              <a:xfrm>
                <a:off x="3687" y="1148"/>
                <a:ext cx="130" cy="36"/>
              </a:xfrm>
              <a:custGeom>
                <a:avLst/>
                <a:gdLst>
                  <a:gd name="T0" fmla="*/ 67 w 68"/>
                  <a:gd name="T1" fmla="*/ 0 h 19"/>
                  <a:gd name="T2" fmla="*/ 33 w 68"/>
                  <a:gd name="T3" fmla="*/ 0 h 19"/>
                  <a:gd name="T4" fmla="*/ 32 w 68"/>
                  <a:gd name="T5" fmla="*/ 1 h 19"/>
                  <a:gd name="T6" fmla="*/ 28 w 68"/>
                  <a:gd name="T7" fmla="*/ 0 h 19"/>
                  <a:gd name="T8" fmla="*/ 9 w 68"/>
                  <a:gd name="T9" fmla="*/ 0 h 19"/>
                  <a:gd name="T10" fmla="*/ 0 w 68"/>
                  <a:gd name="T11" fmla="*/ 3 h 19"/>
                  <a:gd name="T12" fmla="*/ 5 w 68"/>
                  <a:gd name="T13" fmla="*/ 9 h 19"/>
                  <a:gd name="T14" fmla="*/ 16 w 68"/>
                  <a:gd name="T15" fmla="*/ 10 h 19"/>
                  <a:gd name="T16" fmla="*/ 21 w 68"/>
                  <a:gd name="T17" fmla="*/ 12 h 19"/>
                  <a:gd name="T18" fmla="*/ 22 w 68"/>
                  <a:gd name="T19" fmla="*/ 19 h 19"/>
                  <a:gd name="T20" fmla="*/ 68 w 68"/>
                  <a:gd name="T21" fmla="*/ 19 h 19"/>
                  <a:gd name="T22" fmla="*/ 67 w 68"/>
                  <a:gd name="T23" fmla="*/ 1 h 19"/>
                  <a:gd name="T24" fmla="*/ 67 w 68"/>
                  <a:gd name="T2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8" h="19">
                    <a:moveTo>
                      <a:pt x="67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0" y="1"/>
                      <a:pt x="2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4" y="1"/>
                      <a:pt x="0" y="2"/>
                      <a:pt x="0" y="3"/>
                    </a:cubicBezTo>
                    <a:cubicBezTo>
                      <a:pt x="0" y="5"/>
                      <a:pt x="1" y="9"/>
                      <a:pt x="5" y="9"/>
                    </a:cubicBezTo>
                    <a:cubicBezTo>
                      <a:pt x="10" y="9"/>
                      <a:pt x="13" y="8"/>
                      <a:pt x="16" y="10"/>
                    </a:cubicBezTo>
                    <a:cubicBezTo>
                      <a:pt x="19" y="11"/>
                      <a:pt x="21" y="12"/>
                      <a:pt x="21" y="12"/>
                    </a:cubicBezTo>
                    <a:cubicBezTo>
                      <a:pt x="21" y="12"/>
                      <a:pt x="22" y="15"/>
                      <a:pt x="22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7" y="10"/>
                      <a:pt x="67" y="2"/>
                      <a:pt x="67" y="1"/>
                    </a:cubicBezTo>
                    <a:lnTo>
                      <a:pt x="6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86" name="ísḷíḋê">
                <a:extLst>
                  <a:ext uri="{FF2B5EF4-FFF2-40B4-BE49-F238E27FC236}">
                    <a16:creationId xmlns:a16="http://schemas.microsoft.com/office/drawing/2014/main" id="{F952E68B-B314-1AAE-85F3-BCC00444931D}"/>
                  </a:ext>
                </a:extLst>
              </p:cNvPr>
              <p:cNvSpPr/>
              <p:nvPr/>
            </p:nvSpPr>
            <p:spPr bwMode="auto">
              <a:xfrm>
                <a:off x="3687" y="1152"/>
                <a:ext cx="130" cy="34"/>
              </a:xfrm>
              <a:custGeom>
                <a:avLst/>
                <a:gdLst>
                  <a:gd name="T0" fmla="*/ 67 w 68"/>
                  <a:gd name="T1" fmla="*/ 0 h 18"/>
                  <a:gd name="T2" fmla="*/ 3 w 68"/>
                  <a:gd name="T3" fmla="*/ 0 h 18"/>
                  <a:gd name="T4" fmla="*/ 0 w 68"/>
                  <a:gd name="T5" fmla="*/ 1 h 18"/>
                  <a:gd name="T6" fmla="*/ 5 w 68"/>
                  <a:gd name="T7" fmla="*/ 7 h 18"/>
                  <a:gd name="T8" fmla="*/ 16 w 68"/>
                  <a:gd name="T9" fmla="*/ 8 h 18"/>
                  <a:gd name="T10" fmla="*/ 21 w 68"/>
                  <a:gd name="T11" fmla="*/ 10 h 18"/>
                  <a:gd name="T12" fmla="*/ 22 w 68"/>
                  <a:gd name="T13" fmla="*/ 18 h 18"/>
                  <a:gd name="T14" fmla="*/ 68 w 68"/>
                  <a:gd name="T15" fmla="*/ 18 h 18"/>
                  <a:gd name="T16" fmla="*/ 67 w 68"/>
                  <a:gd name="T1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18">
                    <a:moveTo>
                      <a:pt x="67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3"/>
                      <a:pt x="1" y="7"/>
                      <a:pt x="5" y="7"/>
                    </a:cubicBezTo>
                    <a:cubicBezTo>
                      <a:pt x="10" y="7"/>
                      <a:pt x="13" y="6"/>
                      <a:pt x="16" y="8"/>
                    </a:cubicBezTo>
                    <a:cubicBezTo>
                      <a:pt x="19" y="9"/>
                      <a:pt x="21" y="10"/>
                      <a:pt x="21" y="10"/>
                    </a:cubicBezTo>
                    <a:cubicBezTo>
                      <a:pt x="21" y="10"/>
                      <a:pt x="22" y="14"/>
                      <a:pt x="22" y="18"/>
                    </a:cubicBezTo>
                    <a:cubicBezTo>
                      <a:pt x="68" y="18"/>
                      <a:pt x="68" y="18"/>
                      <a:pt x="68" y="18"/>
                    </a:cubicBezTo>
                    <a:cubicBezTo>
                      <a:pt x="67" y="10"/>
                      <a:pt x="67" y="3"/>
                      <a:pt x="6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87" name="ïṧľíḋè">
                <a:extLst>
                  <a:ext uri="{FF2B5EF4-FFF2-40B4-BE49-F238E27FC236}">
                    <a16:creationId xmlns:a16="http://schemas.microsoft.com/office/drawing/2014/main" id="{66C6ACD3-2655-647E-9036-B3431B18EAC9}"/>
                  </a:ext>
                </a:extLst>
              </p:cNvPr>
              <p:cNvSpPr/>
              <p:nvPr/>
            </p:nvSpPr>
            <p:spPr bwMode="auto">
              <a:xfrm>
                <a:off x="3687" y="1154"/>
                <a:ext cx="130" cy="34"/>
              </a:xfrm>
              <a:custGeom>
                <a:avLst/>
                <a:gdLst>
                  <a:gd name="T0" fmla="*/ 67 w 68"/>
                  <a:gd name="T1" fmla="*/ 0 h 18"/>
                  <a:gd name="T2" fmla="*/ 0 w 68"/>
                  <a:gd name="T3" fmla="*/ 0 h 18"/>
                  <a:gd name="T4" fmla="*/ 0 w 68"/>
                  <a:gd name="T5" fmla="*/ 0 h 18"/>
                  <a:gd name="T6" fmla="*/ 5 w 68"/>
                  <a:gd name="T7" fmla="*/ 6 h 18"/>
                  <a:gd name="T8" fmla="*/ 16 w 68"/>
                  <a:gd name="T9" fmla="*/ 7 h 18"/>
                  <a:gd name="T10" fmla="*/ 21 w 68"/>
                  <a:gd name="T11" fmla="*/ 9 h 18"/>
                  <a:gd name="T12" fmla="*/ 23 w 68"/>
                  <a:gd name="T13" fmla="*/ 18 h 18"/>
                  <a:gd name="T14" fmla="*/ 68 w 68"/>
                  <a:gd name="T15" fmla="*/ 18 h 18"/>
                  <a:gd name="T16" fmla="*/ 67 w 68"/>
                  <a:gd name="T1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18">
                    <a:moveTo>
                      <a:pt x="6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6"/>
                      <a:pt x="5" y="6"/>
                    </a:cubicBezTo>
                    <a:cubicBezTo>
                      <a:pt x="10" y="6"/>
                      <a:pt x="13" y="5"/>
                      <a:pt x="16" y="7"/>
                    </a:cubicBezTo>
                    <a:cubicBezTo>
                      <a:pt x="19" y="8"/>
                      <a:pt x="21" y="9"/>
                      <a:pt x="21" y="9"/>
                    </a:cubicBezTo>
                    <a:cubicBezTo>
                      <a:pt x="21" y="9"/>
                      <a:pt x="22" y="13"/>
                      <a:pt x="23" y="18"/>
                    </a:cubicBezTo>
                    <a:cubicBezTo>
                      <a:pt x="68" y="18"/>
                      <a:pt x="68" y="18"/>
                      <a:pt x="68" y="18"/>
                    </a:cubicBezTo>
                    <a:cubicBezTo>
                      <a:pt x="67" y="10"/>
                      <a:pt x="67" y="4"/>
                      <a:pt x="6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88" name="ísliḑe">
                <a:extLst>
                  <a:ext uri="{FF2B5EF4-FFF2-40B4-BE49-F238E27FC236}">
                    <a16:creationId xmlns:a16="http://schemas.microsoft.com/office/drawing/2014/main" id="{08E559C4-3757-F9E6-EE4D-624297C20AAF}"/>
                  </a:ext>
                </a:extLst>
              </p:cNvPr>
              <p:cNvSpPr/>
              <p:nvPr/>
            </p:nvSpPr>
            <p:spPr bwMode="auto">
              <a:xfrm>
                <a:off x="3687" y="1156"/>
                <a:ext cx="130" cy="36"/>
              </a:xfrm>
              <a:custGeom>
                <a:avLst/>
                <a:gdLst>
                  <a:gd name="T0" fmla="*/ 67 w 68"/>
                  <a:gd name="T1" fmla="*/ 0 h 19"/>
                  <a:gd name="T2" fmla="*/ 0 w 68"/>
                  <a:gd name="T3" fmla="*/ 0 h 19"/>
                  <a:gd name="T4" fmla="*/ 5 w 68"/>
                  <a:gd name="T5" fmla="*/ 5 h 19"/>
                  <a:gd name="T6" fmla="*/ 16 w 68"/>
                  <a:gd name="T7" fmla="*/ 6 h 19"/>
                  <a:gd name="T8" fmla="*/ 21 w 68"/>
                  <a:gd name="T9" fmla="*/ 8 h 19"/>
                  <a:gd name="T10" fmla="*/ 23 w 68"/>
                  <a:gd name="T11" fmla="*/ 19 h 19"/>
                  <a:gd name="T12" fmla="*/ 68 w 68"/>
                  <a:gd name="T13" fmla="*/ 19 h 19"/>
                  <a:gd name="T14" fmla="*/ 67 w 68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8" h="19">
                    <a:moveTo>
                      <a:pt x="6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2" y="5"/>
                      <a:pt x="5" y="5"/>
                    </a:cubicBezTo>
                    <a:cubicBezTo>
                      <a:pt x="10" y="5"/>
                      <a:pt x="13" y="4"/>
                      <a:pt x="16" y="6"/>
                    </a:cubicBezTo>
                    <a:cubicBezTo>
                      <a:pt x="19" y="7"/>
                      <a:pt x="21" y="8"/>
                      <a:pt x="21" y="8"/>
                    </a:cubicBezTo>
                    <a:cubicBezTo>
                      <a:pt x="21" y="8"/>
                      <a:pt x="22" y="13"/>
                      <a:pt x="23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7" y="11"/>
                      <a:pt x="67" y="4"/>
                      <a:pt x="6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89" name="íṣļîde">
                <a:extLst>
                  <a:ext uri="{FF2B5EF4-FFF2-40B4-BE49-F238E27FC236}">
                    <a16:creationId xmlns:a16="http://schemas.microsoft.com/office/drawing/2014/main" id="{1791D807-0520-00FB-287F-38CF2A744E84}"/>
                  </a:ext>
                </a:extLst>
              </p:cNvPr>
              <p:cNvSpPr/>
              <p:nvPr/>
            </p:nvSpPr>
            <p:spPr bwMode="auto">
              <a:xfrm>
                <a:off x="3687" y="1160"/>
                <a:ext cx="130" cy="34"/>
              </a:xfrm>
              <a:custGeom>
                <a:avLst/>
                <a:gdLst>
                  <a:gd name="T0" fmla="*/ 67 w 68"/>
                  <a:gd name="T1" fmla="*/ 0 h 18"/>
                  <a:gd name="T2" fmla="*/ 0 w 68"/>
                  <a:gd name="T3" fmla="*/ 0 h 18"/>
                  <a:gd name="T4" fmla="*/ 5 w 68"/>
                  <a:gd name="T5" fmla="*/ 3 h 18"/>
                  <a:gd name="T6" fmla="*/ 16 w 68"/>
                  <a:gd name="T7" fmla="*/ 4 h 18"/>
                  <a:gd name="T8" fmla="*/ 21 w 68"/>
                  <a:gd name="T9" fmla="*/ 6 h 18"/>
                  <a:gd name="T10" fmla="*/ 23 w 68"/>
                  <a:gd name="T11" fmla="*/ 18 h 18"/>
                  <a:gd name="T12" fmla="*/ 68 w 68"/>
                  <a:gd name="T13" fmla="*/ 18 h 18"/>
                  <a:gd name="T14" fmla="*/ 67 w 68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8" h="18">
                    <a:moveTo>
                      <a:pt x="6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3"/>
                      <a:pt x="5" y="3"/>
                    </a:cubicBezTo>
                    <a:cubicBezTo>
                      <a:pt x="10" y="3"/>
                      <a:pt x="13" y="2"/>
                      <a:pt x="16" y="4"/>
                    </a:cubicBezTo>
                    <a:cubicBezTo>
                      <a:pt x="19" y="5"/>
                      <a:pt x="21" y="6"/>
                      <a:pt x="21" y="6"/>
                    </a:cubicBezTo>
                    <a:cubicBezTo>
                      <a:pt x="21" y="6"/>
                      <a:pt x="22" y="12"/>
                      <a:pt x="23" y="18"/>
                    </a:cubicBezTo>
                    <a:cubicBezTo>
                      <a:pt x="68" y="18"/>
                      <a:pt x="68" y="18"/>
                      <a:pt x="68" y="18"/>
                    </a:cubicBezTo>
                    <a:cubicBezTo>
                      <a:pt x="68" y="11"/>
                      <a:pt x="67" y="4"/>
                      <a:pt x="6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90" name="ï$ļïdè">
                <a:extLst>
                  <a:ext uri="{FF2B5EF4-FFF2-40B4-BE49-F238E27FC236}">
                    <a16:creationId xmlns:a16="http://schemas.microsoft.com/office/drawing/2014/main" id="{1871AEE2-5490-60F9-2C93-3157B8796BA2}"/>
                  </a:ext>
                </a:extLst>
              </p:cNvPr>
              <p:cNvSpPr/>
              <p:nvPr/>
            </p:nvSpPr>
            <p:spPr bwMode="auto">
              <a:xfrm>
                <a:off x="3689" y="1161"/>
                <a:ext cx="128" cy="35"/>
              </a:xfrm>
              <a:custGeom>
                <a:avLst/>
                <a:gdLst>
                  <a:gd name="T0" fmla="*/ 66 w 67"/>
                  <a:gd name="T1" fmla="*/ 0 h 18"/>
                  <a:gd name="T2" fmla="*/ 0 w 67"/>
                  <a:gd name="T3" fmla="*/ 0 h 18"/>
                  <a:gd name="T4" fmla="*/ 4 w 67"/>
                  <a:gd name="T5" fmla="*/ 2 h 18"/>
                  <a:gd name="T6" fmla="*/ 15 w 67"/>
                  <a:gd name="T7" fmla="*/ 3 h 18"/>
                  <a:gd name="T8" fmla="*/ 20 w 67"/>
                  <a:gd name="T9" fmla="*/ 5 h 18"/>
                  <a:gd name="T10" fmla="*/ 22 w 67"/>
                  <a:gd name="T11" fmla="*/ 18 h 18"/>
                  <a:gd name="T12" fmla="*/ 67 w 67"/>
                  <a:gd name="T13" fmla="*/ 18 h 18"/>
                  <a:gd name="T14" fmla="*/ 66 w 67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18">
                    <a:moveTo>
                      <a:pt x="6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2"/>
                      <a:pt x="4" y="2"/>
                    </a:cubicBezTo>
                    <a:cubicBezTo>
                      <a:pt x="9" y="2"/>
                      <a:pt x="12" y="1"/>
                      <a:pt x="15" y="3"/>
                    </a:cubicBezTo>
                    <a:cubicBezTo>
                      <a:pt x="18" y="4"/>
                      <a:pt x="20" y="5"/>
                      <a:pt x="20" y="5"/>
                    </a:cubicBezTo>
                    <a:cubicBezTo>
                      <a:pt x="20" y="5"/>
                      <a:pt x="21" y="12"/>
                      <a:pt x="22" y="18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7" y="11"/>
                      <a:pt x="66" y="4"/>
                      <a:pt x="6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91" name="íŝḻïḋè">
                <a:extLst>
                  <a:ext uri="{FF2B5EF4-FFF2-40B4-BE49-F238E27FC236}">
                    <a16:creationId xmlns:a16="http://schemas.microsoft.com/office/drawing/2014/main" id="{D1E78BCB-E9E9-7198-4C94-99793243F587}"/>
                  </a:ext>
                </a:extLst>
              </p:cNvPr>
              <p:cNvSpPr/>
              <p:nvPr/>
            </p:nvSpPr>
            <p:spPr bwMode="auto">
              <a:xfrm>
                <a:off x="3693" y="1163"/>
                <a:ext cx="124" cy="35"/>
              </a:xfrm>
              <a:custGeom>
                <a:avLst/>
                <a:gdLst>
                  <a:gd name="T0" fmla="*/ 64 w 65"/>
                  <a:gd name="T1" fmla="*/ 0 h 18"/>
                  <a:gd name="T2" fmla="*/ 0 w 65"/>
                  <a:gd name="T3" fmla="*/ 0 h 18"/>
                  <a:gd name="T4" fmla="*/ 2 w 65"/>
                  <a:gd name="T5" fmla="*/ 1 h 18"/>
                  <a:gd name="T6" fmla="*/ 13 w 65"/>
                  <a:gd name="T7" fmla="*/ 2 h 18"/>
                  <a:gd name="T8" fmla="*/ 18 w 65"/>
                  <a:gd name="T9" fmla="*/ 4 h 18"/>
                  <a:gd name="T10" fmla="*/ 20 w 65"/>
                  <a:gd name="T11" fmla="*/ 18 h 18"/>
                  <a:gd name="T12" fmla="*/ 65 w 65"/>
                  <a:gd name="T13" fmla="*/ 18 h 18"/>
                  <a:gd name="T14" fmla="*/ 64 w 65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5" h="18">
                    <a:moveTo>
                      <a:pt x="6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2" y="1"/>
                    </a:cubicBezTo>
                    <a:cubicBezTo>
                      <a:pt x="7" y="1"/>
                      <a:pt x="10" y="0"/>
                      <a:pt x="13" y="2"/>
                    </a:cubicBezTo>
                    <a:cubicBezTo>
                      <a:pt x="16" y="3"/>
                      <a:pt x="18" y="4"/>
                      <a:pt x="18" y="4"/>
                    </a:cubicBezTo>
                    <a:cubicBezTo>
                      <a:pt x="18" y="4"/>
                      <a:pt x="19" y="11"/>
                      <a:pt x="20" y="18"/>
                    </a:cubicBezTo>
                    <a:cubicBezTo>
                      <a:pt x="65" y="18"/>
                      <a:pt x="65" y="18"/>
                      <a:pt x="65" y="18"/>
                    </a:cubicBezTo>
                    <a:cubicBezTo>
                      <a:pt x="65" y="11"/>
                      <a:pt x="64" y="5"/>
                      <a:pt x="6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92" name="íṧ1iḋé">
                <a:extLst>
                  <a:ext uri="{FF2B5EF4-FFF2-40B4-BE49-F238E27FC236}">
                    <a16:creationId xmlns:a16="http://schemas.microsoft.com/office/drawing/2014/main" id="{68813850-F7C4-4C66-0FBD-5C0FABD593C7}"/>
                  </a:ext>
                </a:extLst>
              </p:cNvPr>
              <p:cNvSpPr/>
              <p:nvPr/>
            </p:nvSpPr>
            <p:spPr bwMode="auto">
              <a:xfrm>
                <a:off x="3718" y="1165"/>
                <a:ext cx="99" cy="37"/>
              </a:xfrm>
              <a:custGeom>
                <a:avLst/>
                <a:gdLst>
                  <a:gd name="T0" fmla="*/ 51 w 52"/>
                  <a:gd name="T1" fmla="*/ 0 h 19"/>
                  <a:gd name="T2" fmla="*/ 0 w 52"/>
                  <a:gd name="T3" fmla="*/ 0 h 19"/>
                  <a:gd name="T4" fmla="*/ 0 w 52"/>
                  <a:gd name="T5" fmla="*/ 1 h 19"/>
                  <a:gd name="T6" fmla="*/ 5 w 52"/>
                  <a:gd name="T7" fmla="*/ 3 h 19"/>
                  <a:gd name="T8" fmla="*/ 8 w 52"/>
                  <a:gd name="T9" fmla="*/ 19 h 19"/>
                  <a:gd name="T10" fmla="*/ 52 w 52"/>
                  <a:gd name="T11" fmla="*/ 19 h 19"/>
                  <a:gd name="T12" fmla="*/ 51 w 52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19">
                    <a:moveTo>
                      <a:pt x="5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3" y="2"/>
                      <a:pt x="5" y="3"/>
                      <a:pt x="5" y="3"/>
                    </a:cubicBezTo>
                    <a:cubicBezTo>
                      <a:pt x="5" y="3"/>
                      <a:pt x="6" y="11"/>
                      <a:pt x="8" y="19"/>
                    </a:cubicBezTo>
                    <a:cubicBezTo>
                      <a:pt x="52" y="19"/>
                      <a:pt x="52" y="19"/>
                      <a:pt x="52" y="19"/>
                    </a:cubicBezTo>
                    <a:cubicBezTo>
                      <a:pt x="52" y="12"/>
                      <a:pt x="51" y="5"/>
                      <a:pt x="5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93" name="íṣ1îḍè">
                <a:extLst>
                  <a:ext uri="{FF2B5EF4-FFF2-40B4-BE49-F238E27FC236}">
                    <a16:creationId xmlns:a16="http://schemas.microsoft.com/office/drawing/2014/main" id="{CBB16018-809D-77DB-E25E-E25937C87159}"/>
                  </a:ext>
                </a:extLst>
              </p:cNvPr>
              <p:cNvSpPr/>
              <p:nvPr/>
            </p:nvSpPr>
            <p:spPr bwMode="auto">
              <a:xfrm>
                <a:off x="3721" y="1169"/>
                <a:ext cx="96" cy="35"/>
              </a:xfrm>
              <a:custGeom>
                <a:avLst/>
                <a:gdLst>
                  <a:gd name="T0" fmla="*/ 49 w 50"/>
                  <a:gd name="T1" fmla="*/ 0 h 18"/>
                  <a:gd name="T2" fmla="*/ 0 w 50"/>
                  <a:gd name="T3" fmla="*/ 0 h 18"/>
                  <a:gd name="T4" fmla="*/ 3 w 50"/>
                  <a:gd name="T5" fmla="*/ 1 h 18"/>
                  <a:gd name="T6" fmla="*/ 6 w 50"/>
                  <a:gd name="T7" fmla="*/ 18 h 18"/>
                  <a:gd name="T8" fmla="*/ 50 w 50"/>
                  <a:gd name="T9" fmla="*/ 18 h 18"/>
                  <a:gd name="T10" fmla="*/ 49 w 5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" h="18">
                    <a:moveTo>
                      <a:pt x="4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4" y="10"/>
                      <a:pt x="6" y="18"/>
                    </a:cubicBezTo>
                    <a:cubicBezTo>
                      <a:pt x="50" y="18"/>
                      <a:pt x="50" y="18"/>
                      <a:pt x="50" y="18"/>
                    </a:cubicBezTo>
                    <a:cubicBezTo>
                      <a:pt x="50" y="11"/>
                      <a:pt x="49" y="5"/>
                      <a:pt x="4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94" name="iṡ1îdé">
                <a:extLst>
                  <a:ext uri="{FF2B5EF4-FFF2-40B4-BE49-F238E27FC236}">
                    <a16:creationId xmlns:a16="http://schemas.microsoft.com/office/drawing/2014/main" id="{BA47A4C3-6B86-0F08-DA1D-D87F3095AF4B}"/>
                  </a:ext>
                </a:extLst>
              </p:cNvPr>
              <p:cNvSpPr/>
              <p:nvPr/>
            </p:nvSpPr>
            <p:spPr bwMode="auto">
              <a:xfrm>
                <a:off x="3725" y="1171"/>
                <a:ext cx="92" cy="35"/>
              </a:xfrm>
              <a:custGeom>
                <a:avLst/>
                <a:gdLst>
                  <a:gd name="T0" fmla="*/ 47 w 48"/>
                  <a:gd name="T1" fmla="*/ 0 h 18"/>
                  <a:gd name="T2" fmla="*/ 0 w 48"/>
                  <a:gd name="T3" fmla="*/ 0 h 18"/>
                  <a:gd name="T4" fmla="*/ 1 w 48"/>
                  <a:gd name="T5" fmla="*/ 0 h 18"/>
                  <a:gd name="T6" fmla="*/ 4 w 48"/>
                  <a:gd name="T7" fmla="*/ 18 h 18"/>
                  <a:gd name="T8" fmla="*/ 48 w 48"/>
                  <a:gd name="T9" fmla="*/ 18 h 18"/>
                  <a:gd name="T10" fmla="*/ 47 w 48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18">
                    <a:moveTo>
                      <a:pt x="4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10"/>
                      <a:pt x="4" y="18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8" y="12"/>
                      <a:pt x="48" y="5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95" name="iŝ1îḑe">
                <a:extLst>
                  <a:ext uri="{FF2B5EF4-FFF2-40B4-BE49-F238E27FC236}">
                    <a16:creationId xmlns:a16="http://schemas.microsoft.com/office/drawing/2014/main" id="{92BCD70C-4682-C326-05A4-3A2D7720CF20}"/>
                  </a:ext>
                </a:extLst>
              </p:cNvPr>
              <p:cNvSpPr/>
              <p:nvPr/>
            </p:nvSpPr>
            <p:spPr bwMode="auto">
              <a:xfrm>
                <a:off x="3727" y="1173"/>
                <a:ext cx="90" cy="34"/>
              </a:xfrm>
              <a:custGeom>
                <a:avLst/>
                <a:gdLst>
                  <a:gd name="T0" fmla="*/ 46 w 47"/>
                  <a:gd name="T1" fmla="*/ 0 h 18"/>
                  <a:gd name="T2" fmla="*/ 0 w 47"/>
                  <a:gd name="T3" fmla="*/ 0 h 18"/>
                  <a:gd name="T4" fmla="*/ 4 w 47"/>
                  <a:gd name="T5" fmla="*/ 18 h 18"/>
                  <a:gd name="T6" fmla="*/ 47 w 47"/>
                  <a:gd name="T7" fmla="*/ 18 h 18"/>
                  <a:gd name="T8" fmla="*/ 46 w 47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18">
                    <a:moveTo>
                      <a:pt x="4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2" y="11"/>
                      <a:pt x="4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7" y="12"/>
                      <a:pt x="47" y="6"/>
                      <a:pt x="4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96" name="ísḷïḋé">
                <a:extLst>
                  <a:ext uri="{FF2B5EF4-FFF2-40B4-BE49-F238E27FC236}">
                    <a16:creationId xmlns:a16="http://schemas.microsoft.com/office/drawing/2014/main" id="{5DD225CE-C39B-C96E-2754-9A820FD892F5}"/>
                  </a:ext>
                </a:extLst>
              </p:cNvPr>
              <p:cNvSpPr/>
              <p:nvPr/>
            </p:nvSpPr>
            <p:spPr bwMode="auto">
              <a:xfrm>
                <a:off x="3729" y="1175"/>
                <a:ext cx="88" cy="36"/>
              </a:xfrm>
              <a:custGeom>
                <a:avLst/>
                <a:gdLst>
                  <a:gd name="T0" fmla="*/ 45 w 46"/>
                  <a:gd name="T1" fmla="*/ 0 h 19"/>
                  <a:gd name="T2" fmla="*/ 0 w 46"/>
                  <a:gd name="T3" fmla="*/ 0 h 19"/>
                  <a:gd name="T4" fmla="*/ 3 w 46"/>
                  <a:gd name="T5" fmla="*/ 19 h 19"/>
                  <a:gd name="T6" fmla="*/ 46 w 46"/>
                  <a:gd name="T7" fmla="*/ 19 h 19"/>
                  <a:gd name="T8" fmla="*/ 45 w 46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9">
                    <a:moveTo>
                      <a:pt x="4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12"/>
                      <a:pt x="3" y="19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6" y="12"/>
                      <a:pt x="46" y="6"/>
                      <a:pt x="4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97" name="îṣḷïḑé">
                <a:extLst>
                  <a:ext uri="{FF2B5EF4-FFF2-40B4-BE49-F238E27FC236}">
                    <a16:creationId xmlns:a16="http://schemas.microsoft.com/office/drawing/2014/main" id="{6304B389-33F6-6E41-833B-B69DCAC87AF7}"/>
                  </a:ext>
                </a:extLst>
              </p:cNvPr>
              <p:cNvSpPr/>
              <p:nvPr/>
            </p:nvSpPr>
            <p:spPr bwMode="auto">
              <a:xfrm>
                <a:off x="3729" y="1179"/>
                <a:ext cx="90" cy="34"/>
              </a:xfrm>
              <a:custGeom>
                <a:avLst/>
                <a:gdLst>
                  <a:gd name="T0" fmla="*/ 45 w 47"/>
                  <a:gd name="T1" fmla="*/ 0 h 18"/>
                  <a:gd name="T2" fmla="*/ 0 w 47"/>
                  <a:gd name="T3" fmla="*/ 0 h 18"/>
                  <a:gd name="T4" fmla="*/ 3 w 47"/>
                  <a:gd name="T5" fmla="*/ 18 h 18"/>
                  <a:gd name="T6" fmla="*/ 47 w 47"/>
                  <a:gd name="T7" fmla="*/ 18 h 18"/>
                  <a:gd name="T8" fmla="*/ 45 w 47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18">
                    <a:moveTo>
                      <a:pt x="4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12"/>
                      <a:pt x="3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6" y="12"/>
                      <a:pt x="46" y="5"/>
                      <a:pt x="4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98" name="isľïḋè">
                <a:extLst>
                  <a:ext uri="{FF2B5EF4-FFF2-40B4-BE49-F238E27FC236}">
                    <a16:creationId xmlns:a16="http://schemas.microsoft.com/office/drawing/2014/main" id="{0517BB4E-57E6-7554-1BC7-C1C968E8E991}"/>
                  </a:ext>
                </a:extLst>
              </p:cNvPr>
              <p:cNvSpPr/>
              <p:nvPr/>
            </p:nvSpPr>
            <p:spPr bwMode="auto">
              <a:xfrm>
                <a:off x="3729" y="1181"/>
                <a:ext cx="90" cy="34"/>
              </a:xfrm>
              <a:custGeom>
                <a:avLst/>
                <a:gdLst>
                  <a:gd name="T0" fmla="*/ 46 w 47"/>
                  <a:gd name="T1" fmla="*/ 0 h 18"/>
                  <a:gd name="T2" fmla="*/ 0 w 47"/>
                  <a:gd name="T3" fmla="*/ 0 h 18"/>
                  <a:gd name="T4" fmla="*/ 3 w 47"/>
                  <a:gd name="T5" fmla="*/ 18 h 18"/>
                  <a:gd name="T6" fmla="*/ 4 w 47"/>
                  <a:gd name="T7" fmla="*/ 18 h 18"/>
                  <a:gd name="T8" fmla="*/ 47 w 47"/>
                  <a:gd name="T9" fmla="*/ 18 h 18"/>
                  <a:gd name="T10" fmla="*/ 46 w 47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18">
                    <a:moveTo>
                      <a:pt x="4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2"/>
                      <a:pt x="3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6" y="12"/>
                      <a:pt x="46" y="6"/>
                      <a:pt x="4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99" name="iśḻiḓé">
                <a:extLst>
                  <a:ext uri="{FF2B5EF4-FFF2-40B4-BE49-F238E27FC236}">
                    <a16:creationId xmlns:a16="http://schemas.microsoft.com/office/drawing/2014/main" id="{6491DB70-2FCC-80E4-D2DB-065237D35DE6}"/>
                  </a:ext>
                </a:extLst>
              </p:cNvPr>
              <p:cNvSpPr/>
              <p:nvPr/>
            </p:nvSpPr>
            <p:spPr bwMode="auto">
              <a:xfrm>
                <a:off x="3729" y="1183"/>
                <a:ext cx="90" cy="36"/>
              </a:xfrm>
              <a:custGeom>
                <a:avLst/>
                <a:gdLst>
                  <a:gd name="T0" fmla="*/ 46 w 47"/>
                  <a:gd name="T1" fmla="*/ 0 h 19"/>
                  <a:gd name="T2" fmla="*/ 0 w 47"/>
                  <a:gd name="T3" fmla="*/ 0 h 19"/>
                  <a:gd name="T4" fmla="*/ 3 w 47"/>
                  <a:gd name="T5" fmla="*/ 17 h 19"/>
                  <a:gd name="T6" fmla="*/ 4 w 47"/>
                  <a:gd name="T7" fmla="*/ 19 h 19"/>
                  <a:gd name="T8" fmla="*/ 47 w 47"/>
                  <a:gd name="T9" fmla="*/ 19 h 19"/>
                  <a:gd name="T10" fmla="*/ 46 w 47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19">
                    <a:moveTo>
                      <a:pt x="4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2"/>
                      <a:pt x="3" y="17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6" y="12"/>
                      <a:pt x="46" y="6"/>
                      <a:pt x="4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00" name="íŝļíḓé">
                <a:extLst>
                  <a:ext uri="{FF2B5EF4-FFF2-40B4-BE49-F238E27FC236}">
                    <a16:creationId xmlns:a16="http://schemas.microsoft.com/office/drawing/2014/main" id="{F3AB8842-1220-71C8-9E73-78B58336C193}"/>
                  </a:ext>
                </a:extLst>
              </p:cNvPr>
              <p:cNvSpPr/>
              <p:nvPr/>
            </p:nvSpPr>
            <p:spPr bwMode="auto">
              <a:xfrm>
                <a:off x="3729" y="1186"/>
                <a:ext cx="90" cy="35"/>
              </a:xfrm>
              <a:custGeom>
                <a:avLst/>
                <a:gdLst>
                  <a:gd name="T0" fmla="*/ 46 w 47"/>
                  <a:gd name="T1" fmla="*/ 0 h 18"/>
                  <a:gd name="T2" fmla="*/ 0 w 47"/>
                  <a:gd name="T3" fmla="*/ 0 h 18"/>
                  <a:gd name="T4" fmla="*/ 3 w 47"/>
                  <a:gd name="T5" fmla="*/ 15 h 18"/>
                  <a:gd name="T6" fmla="*/ 5 w 47"/>
                  <a:gd name="T7" fmla="*/ 18 h 18"/>
                  <a:gd name="T8" fmla="*/ 47 w 47"/>
                  <a:gd name="T9" fmla="*/ 18 h 18"/>
                  <a:gd name="T10" fmla="*/ 46 w 47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18">
                    <a:moveTo>
                      <a:pt x="4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2" y="10"/>
                      <a:pt x="3" y="15"/>
                    </a:cubicBezTo>
                    <a:cubicBezTo>
                      <a:pt x="4" y="16"/>
                      <a:pt x="4" y="17"/>
                      <a:pt x="5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6" y="12"/>
                      <a:pt x="46" y="5"/>
                      <a:pt x="4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01" name="íŝliḓe">
                <a:extLst>
                  <a:ext uri="{FF2B5EF4-FFF2-40B4-BE49-F238E27FC236}">
                    <a16:creationId xmlns:a16="http://schemas.microsoft.com/office/drawing/2014/main" id="{DD9B16ED-C2F5-2587-7F5D-6EB499B68BDE}"/>
                  </a:ext>
                </a:extLst>
              </p:cNvPr>
              <p:cNvSpPr/>
              <p:nvPr/>
            </p:nvSpPr>
            <p:spPr bwMode="auto">
              <a:xfrm>
                <a:off x="3729" y="1188"/>
                <a:ext cx="90" cy="35"/>
              </a:xfrm>
              <a:custGeom>
                <a:avLst/>
                <a:gdLst>
                  <a:gd name="T0" fmla="*/ 46 w 47"/>
                  <a:gd name="T1" fmla="*/ 0 h 18"/>
                  <a:gd name="T2" fmla="*/ 0 w 47"/>
                  <a:gd name="T3" fmla="*/ 0 h 18"/>
                  <a:gd name="T4" fmla="*/ 3 w 47"/>
                  <a:gd name="T5" fmla="*/ 14 h 18"/>
                  <a:gd name="T6" fmla="*/ 5 w 47"/>
                  <a:gd name="T7" fmla="*/ 18 h 18"/>
                  <a:gd name="T8" fmla="*/ 47 w 47"/>
                  <a:gd name="T9" fmla="*/ 18 h 18"/>
                  <a:gd name="T10" fmla="*/ 46 w 47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18">
                    <a:moveTo>
                      <a:pt x="4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2" y="10"/>
                      <a:pt x="3" y="14"/>
                    </a:cubicBezTo>
                    <a:cubicBezTo>
                      <a:pt x="4" y="15"/>
                      <a:pt x="4" y="17"/>
                      <a:pt x="5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6" y="12"/>
                      <a:pt x="46" y="6"/>
                      <a:pt x="4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02" name="ïṡľíďé">
                <a:extLst>
                  <a:ext uri="{FF2B5EF4-FFF2-40B4-BE49-F238E27FC236}">
                    <a16:creationId xmlns:a16="http://schemas.microsoft.com/office/drawing/2014/main" id="{9A9336D5-91A1-F722-1373-4C3B66359FDA}"/>
                  </a:ext>
                </a:extLst>
              </p:cNvPr>
              <p:cNvSpPr/>
              <p:nvPr/>
            </p:nvSpPr>
            <p:spPr bwMode="auto">
              <a:xfrm>
                <a:off x="3731" y="1190"/>
                <a:ext cx="88" cy="35"/>
              </a:xfrm>
              <a:custGeom>
                <a:avLst/>
                <a:gdLst>
                  <a:gd name="T0" fmla="*/ 45 w 46"/>
                  <a:gd name="T1" fmla="*/ 0 h 18"/>
                  <a:gd name="T2" fmla="*/ 0 w 46"/>
                  <a:gd name="T3" fmla="*/ 0 h 18"/>
                  <a:gd name="T4" fmla="*/ 2 w 46"/>
                  <a:gd name="T5" fmla="*/ 13 h 18"/>
                  <a:gd name="T6" fmla="*/ 4 w 46"/>
                  <a:gd name="T7" fmla="*/ 18 h 18"/>
                  <a:gd name="T8" fmla="*/ 46 w 46"/>
                  <a:gd name="T9" fmla="*/ 18 h 18"/>
                  <a:gd name="T10" fmla="*/ 45 w 4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8">
                    <a:moveTo>
                      <a:pt x="4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9"/>
                      <a:pt x="2" y="13"/>
                    </a:cubicBezTo>
                    <a:cubicBezTo>
                      <a:pt x="3" y="15"/>
                      <a:pt x="4" y="17"/>
                      <a:pt x="4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2"/>
                      <a:pt x="45" y="6"/>
                      <a:pt x="4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03" name="îsḷíḑê">
                <a:extLst>
                  <a:ext uri="{FF2B5EF4-FFF2-40B4-BE49-F238E27FC236}">
                    <a16:creationId xmlns:a16="http://schemas.microsoft.com/office/drawing/2014/main" id="{D327AF78-8545-B3F7-2362-407649EEC909}"/>
                  </a:ext>
                </a:extLst>
              </p:cNvPr>
              <p:cNvSpPr/>
              <p:nvPr/>
            </p:nvSpPr>
            <p:spPr bwMode="auto">
              <a:xfrm>
                <a:off x="3731" y="1192"/>
                <a:ext cx="88" cy="36"/>
              </a:xfrm>
              <a:custGeom>
                <a:avLst/>
                <a:gdLst>
                  <a:gd name="T0" fmla="*/ 45 w 46"/>
                  <a:gd name="T1" fmla="*/ 0 h 19"/>
                  <a:gd name="T2" fmla="*/ 0 w 46"/>
                  <a:gd name="T3" fmla="*/ 0 h 19"/>
                  <a:gd name="T4" fmla="*/ 2 w 46"/>
                  <a:gd name="T5" fmla="*/ 12 h 19"/>
                  <a:gd name="T6" fmla="*/ 5 w 46"/>
                  <a:gd name="T7" fmla="*/ 19 h 19"/>
                  <a:gd name="T8" fmla="*/ 46 w 46"/>
                  <a:gd name="T9" fmla="*/ 19 h 19"/>
                  <a:gd name="T10" fmla="*/ 45 w 46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9">
                    <a:moveTo>
                      <a:pt x="4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2" y="12"/>
                    </a:cubicBezTo>
                    <a:cubicBezTo>
                      <a:pt x="3" y="14"/>
                      <a:pt x="4" y="17"/>
                      <a:pt x="5" y="19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6" y="13"/>
                      <a:pt x="45" y="6"/>
                      <a:pt x="4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04" name="i$ļîḓè">
                <a:extLst>
                  <a:ext uri="{FF2B5EF4-FFF2-40B4-BE49-F238E27FC236}">
                    <a16:creationId xmlns:a16="http://schemas.microsoft.com/office/drawing/2014/main" id="{3E2545B7-380A-92F8-94AF-BFE69420DC71}"/>
                  </a:ext>
                </a:extLst>
              </p:cNvPr>
              <p:cNvSpPr/>
              <p:nvPr/>
            </p:nvSpPr>
            <p:spPr bwMode="auto">
              <a:xfrm>
                <a:off x="3731" y="1196"/>
                <a:ext cx="88" cy="34"/>
              </a:xfrm>
              <a:custGeom>
                <a:avLst/>
                <a:gdLst>
                  <a:gd name="T0" fmla="*/ 45 w 46"/>
                  <a:gd name="T1" fmla="*/ 0 h 18"/>
                  <a:gd name="T2" fmla="*/ 0 w 46"/>
                  <a:gd name="T3" fmla="*/ 0 h 18"/>
                  <a:gd name="T4" fmla="*/ 2 w 46"/>
                  <a:gd name="T5" fmla="*/ 10 h 18"/>
                  <a:gd name="T6" fmla="*/ 5 w 46"/>
                  <a:gd name="T7" fmla="*/ 18 h 18"/>
                  <a:gd name="T8" fmla="*/ 46 w 46"/>
                  <a:gd name="T9" fmla="*/ 18 h 18"/>
                  <a:gd name="T10" fmla="*/ 45 w 4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8">
                    <a:moveTo>
                      <a:pt x="4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7"/>
                      <a:pt x="2" y="10"/>
                    </a:cubicBezTo>
                    <a:cubicBezTo>
                      <a:pt x="4" y="13"/>
                      <a:pt x="4" y="16"/>
                      <a:pt x="5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2"/>
                      <a:pt x="45" y="6"/>
                      <a:pt x="4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05" name="i$liḑè">
                <a:extLst>
                  <a:ext uri="{FF2B5EF4-FFF2-40B4-BE49-F238E27FC236}">
                    <a16:creationId xmlns:a16="http://schemas.microsoft.com/office/drawing/2014/main" id="{B32B7906-58A1-C96A-77B6-DF63E7C961D9}"/>
                  </a:ext>
                </a:extLst>
              </p:cNvPr>
              <p:cNvSpPr/>
              <p:nvPr/>
            </p:nvSpPr>
            <p:spPr bwMode="auto">
              <a:xfrm>
                <a:off x="3731" y="1198"/>
                <a:ext cx="88" cy="34"/>
              </a:xfrm>
              <a:custGeom>
                <a:avLst/>
                <a:gdLst>
                  <a:gd name="T0" fmla="*/ 45 w 46"/>
                  <a:gd name="T1" fmla="*/ 0 h 18"/>
                  <a:gd name="T2" fmla="*/ 0 w 46"/>
                  <a:gd name="T3" fmla="*/ 0 h 18"/>
                  <a:gd name="T4" fmla="*/ 2 w 46"/>
                  <a:gd name="T5" fmla="*/ 9 h 18"/>
                  <a:gd name="T6" fmla="*/ 6 w 46"/>
                  <a:gd name="T7" fmla="*/ 18 h 18"/>
                  <a:gd name="T8" fmla="*/ 46 w 46"/>
                  <a:gd name="T9" fmla="*/ 18 h 18"/>
                  <a:gd name="T10" fmla="*/ 45 w 4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8">
                    <a:moveTo>
                      <a:pt x="4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2" y="6"/>
                      <a:pt x="2" y="9"/>
                    </a:cubicBezTo>
                    <a:cubicBezTo>
                      <a:pt x="4" y="12"/>
                      <a:pt x="5" y="16"/>
                      <a:pt x="6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3"/>
                      <a:pt x="45" y="6"/>
                      <a:pt x="4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06" name="ïśḻiḑê">
                <a:extLst>
                  <a:ext uri="{FF2B5EF4-FFF2-40B4-BE49-F238E27FC236}">
                    <a16:creationId xmlns:a16="http://schemas.microsoft.com/office/drawing/2014/main" id="{0BB75526-BC92-E807-2E55-C4E2321A4DCA}"/>
                  </a:ext>
                </a:extLst>
              </p:cNvPr>
              <p:cNvSpPr/>
              <p:nvPr/>
            </p:nvSpPr>
            <p:spPr bwMode="auto">
              <a:xfrm>
                <a:off x="3733" y="1200"/>
                <a:ext cx="86" cy="36"/>
              </a:xfrm>
              <a:custGeom>
                <a:avLst/>
                <a:gdLst>
                  <a:gd name="T0" fmla="*/ 44 w 45"/>
                  <a:gd name="T1" fmla="*/ 0 h 19"/>
                  <a:gd name="T2" fmla="*/ 0 w 45"/>
                  <a:gd name="T3" fmla="*/ 0 h 19"/>
                  <a:gd name="T4" fmla="*/ 1 w 45"/>
                  <a:gd name="T5" fmla="*/ 8 h 19"/>
                  <a:gd name="T6" fmla="*/ 5 w 45"/>
                  <a:gd name="T7" fmla="*/ 19 h 19"/>
                  <a:gd name="T8" fmla="*/ 45 w 45"/>
                  <a:gd name="T9" fmla="*/ 19 h 19"/>
                  <a:gd name="T10" fmla="*/ 44 w 45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19">
                    <a:moveTo>
                      <a:pt x="4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6"/>
                      <a:pt x="1" y="8"/>
                    </a:cubicBezTo>
                    <a:cubicBezTo>
                      <a:pt x="3" y="12"/>
                      <a:pt x="4" y="16"/>
                      <a:pt x="5" y="19"/>
                    </a:cubicBezTo>
                    <a:cubicBezTo>
                      <a:pt x="45" y="19"/>
                      <a:pt x="45" y="19"/>
                      <a:pt x="45" y="19"/>
                    </a:cubicBezTo>
                    <a:cubicBezTo>
                      <a:pt x="45" y="13"/>
                      <a:pt x="44" y="6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07" name="îşľídê">
                <a:extLst>
                  <a:ext uri="{FF2B5EF4-FFF2-40B4-BE49-F238E27FC236}">
                    <a16:creationId xmlns:a16="http://schemas.microsoft.com/office/drawing/2014/main" id="{FADD93E1-B82B-5208-A8B7-879CC9456F5C}"/>
                  </a:ext>
                </a:extLst>
              </p:cNvPr>
              <p:cNvSpPr/>
              <p:nvPr/>
            </p:nvSpPr>
            <p:spPr bwMode="auto">
              <a:xfrm>
                <a:off x="3733" y="1204"/>
                <a:ext cx="86" cy="34"/>
              </a:xfrm>
              <a:custGeom>
                <a:avLst/>
                <a:gdLst>
                  <a:gd name="T0" fmla="*/ 44 w 45"/>
                  <a:gd name="T1" fmla="*/ 0 h 18"/>
                  <a:gd name="T2" fmla="*/ 0 w 45"/>
                  <a:gd name="T3" fmla="*/ 0 h 18"/>
                  <a:gd name="T4" fmla="*/ 1 w 45"/>
                  <a:gd name="T5" fmla="*/ 6 h 18"/>
                  <a:gd name="T6" fmla="*/ 5 w 45"/>
                  <a:gd name="T7" fmla="*/ 18 h 18"/>
                  <a:gd name="T8" fmla="*/ 45 w 45"/>
                  <a:gd name="T9" fmla="*/ 18 h 18"/>
                  <a:gd name="T10" fmla="*/ 44 w 45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18">
                    <a:moveTo>
                      <a:pt x="4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4"/>
                      <a:pt x="1" y="6"/>
                    </a:cubicBezTo>
                    <a:cubicBezTo>
                      <a:pt x="3" y="11"/>
                      <a:pt x="5" y="15"/>
                      <a:pt x="5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5" y="12"/>
                      <a:pt x="45" y="6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08" name="ïṥľiḍé">
                <a:extLst>
                  <a:ext uri="{FF2B5EF4-FFF2-40B4-BE49-F238E27FC236}">
                    <a16:creationId xmlns:a16="http://schemas.microsoft.com/office/drawing/2014/main" id="{B568E25D-0E57-6417-C7A1-C140F725E378}"/>
                  </a:ext>
                </a:extLst>
              </p:cNvPr>
              <p:cNvSpPr/>
              <p:nvPr/>
            </p:nvSpPr>
            <p:spPr bwMode="auto">
              <a:xfrm>
                <a:off x="3733" y="1206"/>
                <a:ext cx="86" cy="34"/>
              </a:xfrm>
              <a:custGeom>
                <a:avLst/>
                <a:gdLst>
                  <a:gd name="T0" fmla="*/ 44 w 45"/>
                  <a:gd name="T1" fmla="*/ 0 h 18"/>
                  <a:gd name="T2" fmla="*/ 0 w 45"/>
                  <a:gd name="T3" fmla="*/ 0 h 18"/>
                  <a:gd name="T4" fmla="*/ 1 w 45"/>
                  <a:gd name="T5" fmla="*/ 5 h 18"/>
                  <a:gd name="T6" fmla="*/ 5 w 45"/>
                  <a:gd name="T7" fmla="*/ 18 h 18"/>
                  <a:gd name="T8" fmla="*/ 45 w 45"/>
                  <a:gd name="T9" fmla="*/ 18 h 18"/>
                  <a:gd name="T10" fmla="*/ 44 w 45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18">
                    <a:moveTo>
                      <a:pt x="4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1" y="3"/>
                      <a:pt x="1" y="5"/>
                    </a:cubicBezTo>
                    <a:cubicBezTo>
                      <a:pt x="3" y="11"/>
                      <a:pt x="5" y="15"/>
                      <a:pt x="5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5" y="13"/>
                      <a:pt x="45" y="6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09" name="ïs1îḋé">
                <a:extLst>
                  <a:ext uri="{FF2B5EF4-FFF2-40B4-BE49-F238E27FC236}">
                    <a16:creationId xmlns:a16="http://schemas.microsoft.com/office/drawing/2014/main" id="{6488F72F-268C-0F36-E8EA-39F9F3A2AD6C}"/>
                  </a:ext>
                </a:extLst>
              </p:cNvPr>
              <p:cNvSpPr/>
              <p:nvPr/>
            </p:nvSpPr>
            <p:spPr bwMode="auto">
              <a:xfrm>
                <a:off x="3733" y="1207"/>
                <a:ext cx="86" cy="35"/>
              </a:xfrm>
              <a:custGeom>
                <a:avLst/>
                <a:gdLst>
                  <a:gd name="T0" fmla="*/ 44 w 45"/>
                  <a:gd name="T1" fmla="*/ 0 h 18"/>
                  <a:gd name="T2" fmla="*/ 0 w 45"/>
                  <a:gd name="T3" fmla="*/ 0 h 18"/>
                  <a:gd name="T4" fmla="*/ 1 w 45"/>
                  <a:gd name="T5" fmla="*/ 4 h 18"/>
                  <a:gd name="T6" fmla="*/ 5 w 45"/>
                  <a:gd name="T7" fmla="*/ 18 h 18"/>
                  <a:gd name="T8" fmla="*/ 45 w 45"/>
                  <a:gd name="T9" fmla="*/ 18 h 18"/>
                  <a:gd name="T10" fmla="*/ 44 w 45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18">
                    <a:moveTo>
                      <a:pt x="4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3"/>
                      <a:pt x="1" y="4"/>
                    </a:cubicBezTo>
                    <a:cubicBezTo>
                      <a:pt x="4" y="10"/>
                      <a:pt x="6" y="15"/>
                      <a:pt x="5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5" y="13"/>
                      <a:pt x="45" y="7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10" name="iṣ1ïďé">
                <a:extLst>
                  <a:ext uri="{FF2B5EF4-FFF2-40B4-BE49-F238E27FC236}">
                    <a16:creationId xmlns:a16="http://schemas.microsoft.com/office/drawing/2014/main" id="{673D1EE9-6DA1-C5D2-CC84-FEF5B44EFAD6}"/>
                  </a:ext>
                </a:extLst>
              </p:cNvPr>
              <p:cNvSpPr/>
              <p:nvPr/>
            </p:nvSpPr>
            <p:spPr bwMode="auto">
              <a:xfrm>
                <a:off x="3735" y="1209"/>
                <a:ext cx="84" cy="37"/>
              </a:xfrm>
              <a:custGeom>
                <a:avLst/>
                <a:gdLst>
                  <a:gd name="T0" fmla="*/ 43 w 44"/>
                  <a:gd name="T1" fmla="*/ 0 h 19"/>
                  <a:gd name="T2" fmla="*/ 0 w 44"/>
                  <a:gd name="T3" fmla="*/ 0 h 19"/>
                  <a:gd name="T4" fmla="*/ 0 w 44"/>
                  <a:gd name="T5" fmla="*/ 3 h 19"/>
                  <a:gd name="T6" fmla="*/ 4 w 44"/>
                  <a:gd name="T7" fmla="*/ 19 h 19"/>
                  <a:gd name="T8" fmla="*/ 44 w 44"/>
                  <a:gd name="T9" fmla="*/ 19 h 19"/>
                  <a:gd name="T10" fmla="*/ 43 w 4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19">
                    <a:moveTo>
                      <a:pt x="4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3" y="11"/>
                      <a:pt x="5" y="16"/>
                      <a:pt x="4" y="19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4" y="13"/>
                      <a:pt x="44" y="7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11" name="ïṧḷïḑé">
                <a:extLst>
                  <a:ext uri="{FF2B5EF4-FFF2-40B4-BE49-F238E27FC236}">
                    <a16:creationId xmlns:a16="http://schemas.microsoft.com/office/drawing/2014/main" id="{DF8CB641-0917-3A3D-9CCA-181524D0D18E}"/>
                  </a:ext>
                </a:extLst>
              </p:cNvPr>
              <p:cNvSpPr/>
              <p:nvPr/>
            </p:nvSpPr>
            <p:spPr bwMode="auto">
              <a:xfrm>
                <a:off x="3735" y="1213"/>
                <a:ext cx="84" cy="35"/>
              </a:xfrm>
              <a:custGeom>
                <a:avLst/>
                <a:gdLst>
                  <a:gd name="T0" fmla="*/ 43 w 44"/>
                  <a:gd name="T1" fmla="*/ 0 h 18"/>
                  <a:gd name="T2" fmla="*/ 0 w 44"/>
                  <a:gd name="T3" fmla="*/ 0 h 18"/>
                  <a:gd name="T4" fmla="*/ 0 w 44"/>
                  <a:gd name="T5" fmla="*/ 1 h 18"/>
                  <a:gd name="T6" fmla="*/ 4 w 44"/>
                  <a:gd name="T7" fmla="*/ 17 h 18"/>
                  <a:gd name="T8" fmla="*/ 3 w 44"/>
                  <a:gd name="T9" fmla="*/ 18 h 18"/>
                  <a:gd name="T10" fmla="*/ 44 w 44"/>
                  <a:gd name="T11" fmla="*/ 18 h 18"/>
                  <a:gd name="T12" fmla="*/ 43 w 44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8">
                    <a:moveTo>
                      <a:pt x="4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3" y="9"/>
                      <a:pt x="6" y="15"/>
                      <a:pt x="4" y="17"/>
                    </a:cubicBezTo>
                    <a:cubicBezTo>
                      <a:pt x="3" y="17"/>
                      <a:pt x="3" y="18"/>
                      <a:pt x="3" y="18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4" y="13"/>
                      <a:pt x="44" y="6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12" name="ïṡļïḓé">
                <a:extLst>
                  <a:ext uri="{FF2B5EF4-FFF2-40B4-BE49-F238E27FC236}">
                    <a16:creationId xmlns:a16="http://schemas.microsoft.com/office/drawing/2014/main" id="{DD0F0655-4D90-9540-89AE-3265A9D6244E}"/>
                  </a:ext>
                </a:extLst>
              </p:cNvPr>
              <p:cNvSpPr/>
              <p:nvPr/>
            </p:nvSpPr>
            <p:spPr bwMode="auto">
              <a:xfrm>
                <a:off x="3737" y="1215"/>
                <a:ext cx="84" cy="35"/>
              </a:xfrm>
              <a:custGeom>
                <a:avLst/>
                <a:gdLst>
                  <a:gd name="T0" fmla="*/ 43 w 44"/>
                  <a:gd name="T1" fmla="*/ 0 h 18"/>
                  <a:gd name="T2" fmla="*/ 0 w 44"/>
                  <a:gd name="T3" fmla="*/ 0 h 18"/>
                  <a:gd name="T4" fmla="*/ 3 w 44"/>
                  <a:gd name="T5" fmla="*/ 16 h 18"/>
                  <a:gd name="T6" fmla="*/ 2 w 44"/>
                  <a:gd name="T7" fmla="*/ 18 h 18"/>
                  <a:gd name="T8" fmla="*/ 44 w 44"/>
                  <a:gd name="T9" fmla="*/ 18 h 18"/>
                  <a:gd name="T10" fmla="*/ 43 w 44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18">
                    <a:moveTo>
                      <a:pt x="4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8"/>
                      <a:pt x="5" y="14"/>
                      <a:pt x="3" y="16"/>
                    </a:cubicBezTo>
                    <a:cubicBezTo>
                      <a:pt x="2" y="17"/>
                      <a:pt x="2" y="17"/>
                      <a:pt x="2" y="18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3" y="13"/>
                      <a:pt x="43" y="7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13" name="îŝ1îḓe">
                <a:extLst>
                  <a:ext uri="{FF2B5EF4-FFF2-40B4-BE49-F238E27FC236}">
                    <a16:creationId xmlns:a16="http://schemas.microsoft.com/office/drawing/2014/main" id="{C15A4C51-807C-C7C6-182B-B6C75C14A43D}"/>
                  </a:ext>
                </a:extLst>
              </p:cNvPr>
              <p:cNvSpPr/>
              <p:nvPr/>
            </p:nvSpPr>
            <p:spPr bwMode="auto">
              <a:xfrm>
                <a:off x="3737" y="1217"/>
                <a:ext cx="84" cy="34"/>
              </a:xfrm>
              <a:custGeom>
                <a:avLst/>
                <a:gdLst>
                  <a:gd name="T0" fmla="*/ 43 w 44"/>
                  <a:gd name="T1" fmla="*/ 0 h 18"/>
                  <a:gd name="T2" fmla="*/ 0 w 44"/>
                  <a:gd name="T3" fmla="*/ 0 h 18"/>
                  <a:gd name="T4" fmla="*/ 3 w 44"/>
                  <a:gd name="T5" fmla="*/ 15 h 18"/>
                  <a:gd name="T6" fmla="*/ 1 w 44"/>
                  <a:gd name="T7" fmla="*/ 18 h 18"/>
                  <a:gd name="T8" fmla="*/ 44 w 44"/>
                  <a:gd name="T9" fmla="*/ 18 h 18"/>
                  <a:gd name="T10" fmla="*/ 43 w 44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18">
                    <a:moveTo>
                      <a:pt x="4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8"/>
                      <a:pt x="4" y="13"/>
                      <a:pt x="3" y="15"/>
                    </a:cubicBezTo>
                    <a:cubicBezTo>
                      <a:pt x="2" y="16"/>
                      <a:pt x="2" y="17"/>
                      <a:pt x="1" y="18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3" y="14"/>
                      <a:pt x="43" y="7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14" name="ïSḷîdé">
                <a:extLst>
                  <a:ext uri="{FF2B5EF4-FFF2-40B4-BE49-F238E27FC236}">
                    <a16:creationId xmlns:a16="http://schemas.microsoft.com/office/drawing/2014/main" id="{ED38701D-57AE-B5DF-AC97-C453673E6ECE}"/>
                  </a:ext>
                </a:extLst>
              </p:cNvPr>
              <p:cNvSpPr/>
              <p:nvPr/>
            </p:nvSpPr>
            <p:spPr bwMode="auto">
              <a:xfrm>
                <a:off x="3737" y="1219"/>
                <a:ext cx="84" cy="36"/>
              </a:xfrm>
              <a:custGeom>
                <a:avLst/>
                <a:gdLst>
                  <a:gd name="T0" fmla="*/ 43 w 44"/>
                  <a:gd name="T1" fmla="*/ 0 h 19"/>
                  <a:gd name="T2" fmla="*/ 0 w 44"/>
                  <a:gd name="T3" fmla="*/ 0 h 19"/>
                  <a:gd name="T4" fmla="*/ 3 w 44"/>
                  <a:gd name="T5" fmla="*/ 14 h 19"/>
                  <a:gd name="T6" fmla="*/ 1 w 44"/>
                  <a:gd name="T7" fmla="*/ 19 h 19"/>
                  <a:gd name="T8" fmla="*/ 44 w 44"/>
                  <a:gd name="T9" fmla="*/ 19 h 19"/>
                  <a:gd name="T10" fmla="*/ 43 w 4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19">
                    <a:moveTo>
                      <a:pt x="4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7"/>
                      <a:pt x="4" y="12"/>
                      <a:pt x="3" y="14"/>
                    </a:cubicBezTo>
                    <a:cubicBezTo>
                      <a:pt x="2" y="15"/>
                      <a:pt x="1" y="17"/>
                      <a:pt x="1" y="19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3" y="14"/>
                      <a:pt x="43" y="8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15" name="íś1íḋê">
                <a:extLst>
                  <a:ext uri="{FF2B5EF4-FFF2-40B4-BE49-F238E27FC236}">
                    <a16:creationId xmlns:a16="http://schemas.microsoft.com/office/drawing/2014/main" id="{8BFE6D52-5DD8-EDBA-60D8-2B9AB9200D8C}"/>
                  </a:ext>
                </a:extLst>
              </p:cNvPr>
              <p:cNvSpPr/>
              <p:nvPr/>
            </p:nvSpPr>
            <p:spPr bwMode="auto">
              <a:xfrm>
                <a:off x="3737" y="1223"/>
                <a:ext cx="84" cy="34"/>
              </a:xfrm>
              <a:custGeom>
                <a:avLst/>
                <a:gdLst>
                  <a:gd name="T0" fmla="*/ 43 w 44"/>
                  <a:gd name="T1" fmla="*/ 0 h 18"/>
                  <a:gd name="T2" fmla="*/ 1 w 44"/>
                  <a:gd name="T3" fmla="*/ 0 h 18"/>
                  <a:gd name="T4" fmla="*/ 3 w 44"/>
                  <a:gd name="T5" fmla="*/ 12 h 18"/>
                  <a:gd name="T6" fmla="*/ 0 w 44"/>
                  <a:gd name="T7" fmla="*/ 18 h 18"/>
                  <a:gd name="T8" fmla="*/ 44 w 44"/>
                  <a:gd name="T9" fmla="*/ 18 h 18"/>
                  <a:gd name="T10" fmla="*/ 43 w 44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18">
                    <a:moveTo>
                      <a:pt x="4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3" y="6"/>
                      <a:pt x="4" y="10"/>
                      <a:pt x="3" y="12"/>
                    </a:cubicBezTo>
                    <a:cubicBezTo>
                      <a:pt x="2" y="13"/>
                      <a:pt x="1" y="15"/>
                      <a:pt x="0" y="18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4" y="14"/>
                      <a:pt x="43" y="7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16" name="ïṣ1ïḑè">
                <a:extLst>
                  <a:ext uri="{FF2B5EF4-FFF2-40B4-BE49-F238E27FC236}">
                    <a16:creationId xmlns:a16="http://schemas.microsoft.com/office/drawing/2014/main" id="{44C7E301-0EF0-E0FB-C4CE-9E7AFD745D00}"/>
                  </a:ext>
                </a:extLst>
              </p:cNvPr>
              <p:cNvSpPr/>
              <p:nvPr/>
            </p:nvSpPr>
            <p:spPr bwMode="auto">
              <a:xfrm>
                <a:off x="3737" y="1225"/>
                <a:ext cx="84" cy="34"/>
              </a:xfrm>
              <a:custGeom>
                <a:avLst/>
                <a:gdLst>
                  <a:gd name="T0" fmla="*/ 43 w 44"/>
                  <a:gd name="T1" fmla="*/ 0 h 18"/>
                  <a:gd name="T2" fmla="*/ 1 w 44"/>
                  <a:gd name="T3" fmla="*/ 0 h 18"/>
                  <a:gd name="T4" fmla="*/ 3 w 44"/>
                  <a:gd name="T5" fmla="*/ 11 h 18"/>
                  <a:gd name="T6" fmla="*/ 0 w 44"/>
                  <a:gd name="T7" fmla="*/ 18 h 18"/>
                  <a:gd name="T8" fmla="*/ 44 w 44"/>
                  <a:gd name="T9" fmla="*/ 18 h 18"/>
                  <a:gd name="T10" fmla="*/ 43 w 44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18">
                    <a:moveTo>
                      <a:pt x="4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3" y="6"/>
                      <a:pt x="4" y="9"/>
                      <a:pt x="3" y="11"/>
                    </a:cubicBezTo>
                    <a:cubicBezTo>
                      <a:pt x="2" y="12"/>
                      <a:pt x="1" y="15"/>
                      <a:pt x="0" y="18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4" y="14"/>
                      <a:pt x="43" y="7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17" name="iš1îḋe">
                <a:extLst>
                  <a:ext uri="{FF2B5EF4-FFF2-40B4-BE49-F238E27FC236}">
                    <a16:creationId xmlns:a16="http://schemas.microsoft.com/office/drawing/2014/main" id="{43427F54-334B-5396-9CE3-BA8C56E46251}"/>
                  </a:ext>
                </a:extLst>
              </p:cNvPr>
              <p:cNvSpPr/>
              <p:nvPr/>
            </p:nvSpPr>
            <p:spPr bwMode="auto">
              <a:xfrm>
                <a:off x="3737" y="1227"/>
                <a:ext cx="84" cy="36"/>
              </a:xfrm>
              <a:custGeom>
                <a:avLst/>
                <a:gdLst>
                  <a:gd name="T0" fmla="*/ 43 w 44"/>
                  <a:gd name="T1" fmla="*/ 0 h 19"/>
                  <a:gd name="T2" fmla="*/ 2 w 44"/>
                  <a:gd name="T3" fmla="*/ 0 h 19"/>
                  <a:gd name="T4" fmla="*/ 3 w 44"/>
                  <a:gd name="T5" fmla="*/ 10 h 19"/>
                  <a:gd name="T6" fmla="*/ 0 w 44"/>
                  <a:gd name="T7" fmla="*/ 19 h 19"/>
                  <a:gd name="T8" fmla="*/ 44 w 44"/>
                  <a:gd name="T9" fmla="*/ 19 h 19"/>
                  <a:gd name="T10" fmla="*/ 44 w 44"/>
                  <a:gd name="T11" fmla="*/ 18 h 19"/>
                  <a:gd name="T12" fmla="*/ 43 w 44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9">
                    <a:moveTo>
                      <a:pt x="4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5"/>
                      <a:pt x="4" y="8"/>
                      <a:pt x="3" y="10"/>
                    </a:cubicBezTo>
                    <a:cubicBezTo>
                      <a:pt x="2" y="11"/>
                      <a:pt x="1" y="15"/>
                      <a:pt x="0" y="19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4" y="14"/>
                      <a:pt x="43" y="8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18" name="isľîdé">
                <a:extLst>
                  <a:ext uri="{FF2B5EF4-FFF2-40B4-BE49-F238E27FC236}">
                    <a16:creationId xmlns:a16="http://schemas.microsoft.com/office/drawing/2014/main" id="{765365B3-97C3-7CF7-D5AD-5B3B56143AC8}"/>
                  </a:ext>
                </a:extLst>
              </p:cNvPr>
              <p:cNvSpPr/>
              <p:nvPr/>
            </p:nvSpPr>
            <p:spPr bwMode="auto">
              <a:xfrm>
                <a:off x="3735" y="1230"/>
                <a:ext cx="86" cy="35"/>
              </a:xfrm>
              <a:custGeom>
                <a:avLst/>
                <a:gdLst>
                  <a:gd name="T0" fmla="*/ 44 w 45"/>
                  <a:gd name="T1" fmla="*/ 0 h 18"/>
                  <a:gd name="T2" fmla="*/ 3 w 45"/>
                  <a:gd name="T3" fmla="*/ 0 h 18"/>
                  <a:gd name="T4" fmla="*/ 4 w 45"/>
                  <a:gd name="T5" fmla="*/ 8 h 18"/>
                  <a:gd name="T6" fmla="*/ 0 w 45"/>
                  <a:gd name="T7" fmla="*/ 18 h 18"/>
                  <a:gd name="T8" fmla="*/ 45 w 45"/>
                  <a:gd name="T9" fmla="*/ 18 h 18"/>
                  <a:gd name="T10" fmla="*/ 45 w 45"/>
                  <a:gd name="T11" fmla="*/ 16 h 18"/>
                  <a:gd name="T12" fmla="*/ 44 w 45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18">
                    <a:moveTo>
                      <a:pt x="4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4"/>
                      <a:pt x="5" y="7"/>
                      <a:pt x="4" y="8"/>
                    </a:cubicBezTo>
                    <a:cubicBezTo>
                      <a:pt x="3" y="9"/>
                      <a:pt x="1" y="13"/>
                      <a:pt x="0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5" y="17"/>
                      <a:pt x="45" y="17"/>
                      <a:pt x="45" y="16"/>
                    </a:cubicBezTo>
                    <a:cubicBezTo>
                      <a:pt x="45" y="12"/>
                      <a:pt x="44" y="6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19" name="íṡḻïďê">
                <a:extLst>
                  <a:ext uri="{FF2B5EF4-FFF2-40B4-BE49-F238E27FC236}">
                    <a16:creationId xmlns:a16="http://schemas.microsoft.com/office/drawing/2014/main" id="{AE9769CE-6963-CD94-F67D-8CF5202FC9BA}"/>
                  </a:ext>
                </a:extLst>
              </p:cNvPr>
              <p:cNvSpPr/>
              <p:nvPr/>
            </p:nvSpPr>
            <p:spPr bwMode="auto">
              <a:xfrm>
                <a:off x="3735" y="1232"/>
                <a:ext cx="86" cy="35"/>
              </a:xfrm>
              <a:custGeom>
                <a:avLst/>
                <a:gdLst>
                  <a:gd name="T0" fmla="*/ 44 w 45"/>
                  <a:gd name="T1" fmla="*/ 0 h 18"/>
                  <a:gd name="T2" fmla="*/ 3 w 45"/>
                  <a:gd name="T3" fmla="*/ 0 h 18"/>
                  <a:gd name="T4" fmla="*/ 4 w 45"/>
                  <a:gd name="T5" fmla="*/ 7 h 18"/>
                  <a:gd name="T6" fmla="*/ 0 w 45"/>
                  <a:gd name="T7" fmla="*/ 18 h 18"/>
                  <a:gd name="T8" fmla="*/ 45 w 45"/>
                  <a:gd name="T9" fmla="*/ 18 h 18"/>
                  <a:gd name="T10" fmla="*/ 45 w 45"/>
                  <a:gd name="T11" fmla="*/ 15 h 18"/>
                  <a:gd name="T12" fmla="*/ 44 w 45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18">
                    <a:moveTo>
                      <a:pt x="4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3"/>
                      <a:pt x="5" y="6"/>
                      <a:pt x="4" y="7"/>
                    </a:cubicBezTo>
                    <a:cubicBezTo>
                      <a:pt x="3" y="8"/>
                      <a:pt x="1" y="13"/>
                      <a:pt x="0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5" y="17"/>
                      <a:pt x="45" y="16"/>
                      <a:pt x="45" y="15"/>
                    </a:cubicBezTo>
                    <a:cubicBezTo>
                      <a:pt x="45" y="12"/>
                      <a:pt x="44" y="6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20" name="ïsļiḑe">
                <a:extLst>
                  <a:ext uri="{FF2B5EF4-FFF2-40B4-BE49-F238E27FC236}">
                    <a16:creationId xmlns:a16="http://schemas.microsoft.com/office/drawing/2014/main" id="{A1A4E8BD-6F1E-29CB-EA42-A25D2F60485B}"/>
                  </a:ext>
                </a:extLst>
              </p:cNvPr>
              <p:cNvSpPr/>
              <p:nvPr/>
            </p:nvSpPr>
            <p:spPr bwMode="auto">
              <a:xfrm>
                <a:off x="3735" y="1234"/>
                <a:ext cx="86" cy="35"/>
              </a:xfrm>
              <a:custGeom>
                <a:avLst/>
                <a:gdLst>
                  <a:gd name="T0" fmla="*/ 44 w 45"/>
                  <a:gd name="T1" fmla="*/ 0 h 18"/>
                  <a:gd name="T2" fmla="*/ 4 w 45"/>
                  <a:gd name="T3" fmla="*/ 0 h 18"/>
                  <a:gd name="T4" fmla="*/ 4 w 45"/>
                  <a:gd name="T5" fmla="*/ 6 h 18"/>
                  <a:gd name="T6" fmla="*/ 0 w 45"/>
                  <a:gd name="T7" fmla="*/ 18 h 18"/>
                  <a:gd name="T8" fmla="*/ 45 w 45"/>
                  <a:gd name="T9" fmla="*/ 18 h 18"/>
                  <a:gd name="T10" fmla="*/ 45 w 45"/>
                  <a:gd name="T11" fmla="*/ 14 h 18"/>
                  <a:gd name="T12" fmla="*/ 44 w 45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18">
                    <a:moveTo>
                      <a:pt x="4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3"/>
                      <a:pt x="5" y="5"/>
                      <a:pt x="4" y="6"/>
                    </a:cubicBezTo>
                    <a:cubicBezTo>
                      <a:pt x="3" y="8"/>
                      <a:pt x="1" y="13"/>
                      <a:pt x="0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5" y="17"/>
                      <a:pt x="45" y="15"/>
                      <a:pt x="45" y="14"/>
                    </a:cubicBezTo>
                    <a:cubicBezTo>
                      <a:pt x="45" y="11"/>
                      <a:pt x="44" y="6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21" name="îṡlïďe">
                <a:extLst>
                  <a:ext uri="{FF2B5EF4-FFF2-40B4-BE49-F238E27FC236}">
                    <a16:creationId xmlns:a16="http://schemas.microsoft.com/office/drawing/2014/main" id="{1FE9CB07-8EA0-47AD-DCF9-C968BA9D2EC6}"/>
                  </a:ext>
                </a:extLst>
              </p:cNvPr>
              <p:cNvSpPr/>
              <p:nvPr/>
            </p:nvSpPr>
            <p:spPr bwMode="auto">
              <a:xfrm>
                <a:off x="3733" y="1236"/>
                <a:ext cx="88" cy="37"/>
              </a:xfrm>
              <a:custGeom>
                <a:avLst/>
                <a:gdLst>
                  <a:gd name="T0" fmla="*/ 45 w 46"/>
                  <a:gd name="T1" fmla="*/ 0 h 19"/>
                  <a:gd name="T2" fmla="*/ 5 w 46"/>
                  <a:gd name="T3" fmla="*/ 0 h 19"/>
                  <a:gd name="T4" fmla="*/ 5 w 46"/>
                  <a:gd name="T5" fmla="*/ 5 h 19"/>
                  <a:gd name="T6" fmla="*/ 0 w 46"/>
                  <a:gd name="T7" fmla="*/ 19 h 19"/>
                  <a:gd name="T8" fmla="*/ 45 w 46"/>
                  <a:gd name="T9" fmla="*/ 19 h 19"/>
                  <a:gd name="T10" fmla="*/ 46 w 46"/>
                  <a:gd name="T11" fmla="*/ 13 h 19"/>
                  <a:gd name="T12" fmla="*/ 45 w 46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19">
                    <a:moveTo>
                      <a:pt x="4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3"/>
                      <a:pt x="5" y="4"/>
                      <a:pt x="5" y="5"/>
                    </a:cubicBezTo>
                    <a:cubicBezTo>
                      <a:pt x="3" y="7"/>
                      <a:pt x="2" y="12"/>
                      <a:pt x="0" y="19"/>
                    </a:cubicBezTo>
                    <a:cubicBezTo>
                      <a:pt x="45" y="19"/>
                      <a:pt x="45" y="19"/>
                      <a:pt x="45" y="19"/>
                    </a:cubicBezTo>
                    <a:cubicBezTo>
                      <a:pt x="46" y="17"/>
                      <a:pt x="46" y="15"/>
                      <a:pt x="46" y="13"/>
                    </a:cubicBezTo>
                    <a:cubicBezTo>
                      <a:pt x="46" y="10"/>
                      <a:pt x="45" y="6"/>
                      <a:pt x="4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22" name="îṧ1ïḑê">
                <a:extLst>
                  <a:ext uri="{FF2B5EF4-FFF2-40B4-BE49-F238E27FC236}">
                    <a16:creationId xmlns:a16="http://schemas.microsoft.com/office/drawing/2014/main" id="{1C6EDB87-9D4D-D8E5-53B8-8A670D7AD8DE}"/>
                  </a:ext>
                </a:extLst>
              </p:cNvPr>
              <p:cNvSpPr/>
              <p:nvPr/>
            </p:nvSpPr>
            <p:spPr bwMode="auto">
              <a:xfrm>
                <a:off x="3733" y="1240"/>
                <a:ext cx="88" cy="34"/>
              </a:xfrm>
              <a:custGeom>
                <a:avLst/>
                <a:gdLst>
                  <a:gd name="T0" fmla="*/ 45 w 46"/>
                  <a:gd name="T1" fmla="*/ 0 h 18"/>
                  <a:gd name="T2" fmla="*/ 5 w 46"/>
                  <a:gd name="T3" fmla="*/ 0 h 18"/>
                  <a:gd name="T4" fmla="*/ 5 w 46"/>
                  <a:gd name="T5" fmla="*/ 3 h 18"/>
                  <a:gd name="T6" fmla="*/ 0 w 46"/>
                  <a:gd name="T7" fmla="*/ 18 h 18"/>
                  <a:gd name="T8" fmla="*/ 45 w 46"/>
                  <a:gd name="T9" fmla="*/ 18 h 18"/>
                  <a:gd name="T10" fmla="*/ 46 w 46"/>
                  <a:gd name="T11" fmla="*/ 11 h 18"/>
                  <a:gd name="T12" fmla="*/ 45 w 46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18">
                    <a:moveTo>
                      <a:pt x="4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1"/>
                      <a:pt x="5" y="2"/>
                      <a:pt x="5" y="3"/>
                    </a:cubicBezTo>
                    <a:cubicBezTo>
                      <a:pt x="3" y="5"/>
                      <a:pt x="1" y="11"/>
                      <a:pt x="0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6" y="15"/>
                      <a:pt x="46" y="13"/>
                      <a:pt x="46" y="11"/>
                    </a:cubicBezTo>
                    <a:cubicBezTo>
                      <a:pt x="46" y="8"/>
                      <a:pt x="45" y="4"/>
                      <a:pt x="4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23" name="i$ḷîḑe">
                <a:extLst>
                  <a:ext uri="{FF2B5EF4-FFF2-40B4-BE49-F238E27FC236}">
                    <a16:creationId xmlns:a16="http://schemas.microsoft.com/office/drawing/2014/main" id="{82B57939-52F6-AEFC-BCF6-AFEC0F2293B1}"/>
                  </a:ext>
                </a:extLst>
              </p:cNvPr>
              <p:cNvSpPr/>
              <p:nvPr/>
            </p:nvSpPr>
            <p:spPr bwMode="auto">
              <a:xfrm>
                <a:off x="3733" y="1242"/>
                <a:ext cx="88" cy="34"/>
              </a:xfrm>
              <a:custGeom>
                <a:avLst/>
                <a:gdLst>
                  <a:gd name="T0" fmla="*/ 45 w 46"/>
                  <a:gd name="T1" fmla="*/ 0 h 18"/>
                  <a:gd name="T2" fmla="*/ 5 w 46"/>
                  <a:gd name="T3" fmla="*/ 0 h 18"/>
                  <a:gd name="T4" fmla="*/ 5 w 46"/>
                  <a:gd name="T5" fmla="*/ 2 h 18"/>
                  <a:gd name="T6" fmla="*/ 0 w 46"/>
                  <a:gd name="T7" fmla="*/ 18 h 18"/>
                  <a:gd name="T8" fmla="*/ 45 w 46"/>
                  <a:gd name="T9" fmla="*/ 18 h 18"/>
                  <a:gd name="T10" fmla="*/ 46 w 46"/>
                  <a:gd name="T11" fmla="*/ 10 h 18"/>
                  <a:gd name="T12" fmla="*/ 45 w 46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18">
                    <a:moveTo>
                      <a:pt x="4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3" y="4"/>
                      <a:pt x="1" y="11"/>
                      <a:pt x="0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6" y="15"/>
                      <a:pt x="46" y="12"/>
                      <a:pt x="46" y="10"/>
                    </a:cubicBezTo>
                    <a:cubicBezTo>
                      <a:pt x="46" y="8"/>
                      <a:pt x="46" y="4"/>
                      <a:pt x="4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24" name="iṧlîďê">
                <a:extLst>
                  <a:ext uri="{FF2B5EF4-FFF2-40B4-BE49-F238E27FC236}">
                    <a16:creationId xmlns:a16="http://schemas.microsoft.com/office/drawing/2014/main" id="{DC816EEF-BA55-B394-1581-D1EB7B67A5C0}"/>
                  </a:ext>
                </a:extLst>
              </p:cNvPr>
              <p:cNvSpPr/>
              <p:nvPr/>
            </p:nvSpPr>
            <p:spPr bwMode="auto">
              <a:xfrm>
                <a:off x="3733" y="1244"/>
                <a:ext cx="88" cy="36"/>
              </a:xfrm>
              <a:custGeom>
                <a:avLst/>
                <a:gdLst>
                  <a:gd name="T0" fmla="*/ 45 w 46"/>
                  <a:gd name="T1" fmla="*/ 0 h 19"/>
                  <a:gd name="T2" fmla="*/ 5 w 46"/>
                  <a:gd name="T3" fmla="*/ 0 h 19"/>
                  <a:gd name="T4" fmla="*/ 5 w 46"/>
                  <a:gd name="T5" fmla="*/ 1 h 19"/>
                  <a:gd name="T6" fmla="*/ 0 w 46"/>
                  <a:gd name="T7" fmla="*/ 19 h 19"/>
                  <a:gd name="T8" fmla="*/ 45 w 46"/>
                  <a:gd name="T9" fmla="*/ 19 h 19"/>
                  <a:gd name="T10" fmla="*/ 46 w 46"/>
                  <a:gd name="T11" fmla="*/ 9 h 19"/>
                  <a:gd name="T12" fmla="*/ 45 w 46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19">
                    <a:moveTo>
                      <a:pt x="4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" y="3"/>
                      <a:pt x="1" y="11"/>
                      <a:pt x="0" y="19"/>
                    </a:cubicBezTo>
                    <a:cubicBezTo>
                      <a:pt x="45" y="19"/>
                      <a:pt x="45" y="19"/>
                      <a:pt x="45" y="19"/>
                    </a:cubicBezTo>
                    <a:cubicBezTo>
                      <a:pt x="46" y="15"/>
                      <a:pt x="46" y="12"/>
                      <a:pt x="46" y="9"/>
                    </a:cubicBezTo>
                    <a:cubicBezTo>
                      <a:pt x="46" y="7"/>
                      <a:pt x="46" y="4"/>
                      <a:pt x="4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25" name="iSļiďé">
                <a:extLst>
                  <a:ext uri="{FF2B5EF4-FFF2-40B4-BE49-F238E27FC236}">
                    <a16:creationId xmlns:a16="http://schemas.microsoft.com/office/drawing/2014/main" id="{F5EC25F0-EF69-8CAA-F7F3-1307C40676A9}"/>
                  </a:ext>
                </a:extLst>
              </p:cNvPr>
              <p:cNvSpPr/>
              <p:nvPr/>
            </p:nvSpPr>
            <p:spPr bwMode="auto">
              <a:xfrm>
                <a:off x="3731" y="1248"/>
                <a:ext cx="90" cy="34"/>
              </a:xfrm>
              <a:custGeom>
                <a:avLst/>
                <a:gdLst>
                  <a:gd name="T0" fmla="*/ 46 w 47"/>
                  <a:gd name="T1" fmla="*/ 0 h 18"/>
                  <a:gd name="T2" fmla="*/ 5 w 47"/>
                  <a:gd name="T3" fmla="*/ 0 h 18"/>
                  <a:gd name="T4" fmla="*/ 0 w 47"/>
                  <a:gd name="T5" fmla="*/ 18 h 18"/>
                  <a:gd name="T6" fmla="*/ 46 w 47"/>
                  <a:gd name="T7" fmla="*/ 18 h 18"/>
                  <a:gd name="T8" fmla="*/ 47 w 47"/>
                  <a:gd name="T9" fmla="*/ 7 h 18"/>
                  <a:gd name="T10" fmla="*/ 46 w 47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18">
                    <a:moveTo>
                      <a:pt x="4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2"/>
                      <a:pt x="2" y="10"/>
                      <a:pt x="0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4"/>
                      <a:pt x="47" y="10"/>
                      <a:pt x="47" y="7"/>
                    </a:cubicBezTo>
                    <a:cubicBezTo>
                      <a:pt x="47" y="5"/>
                      <a:pt x="47" y="3"/>
                      <a:pt x="4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26" name="îšlïdê">
                <a:extLst>
                  <a:ext uri="{FF2B5EF4-FFF2-40B4-BE49-F238E27FC236}">
                    <a16:creationId xmlns:a16="http://schemas.microsoft.com/office/drawing/2014/main" id="{B2BC6E16-D340-C37C-3275-E43D67DA3199}"/>
                  </a:ext>
                </a:extLst>
              </p:cNvPr>
              <p:cNvSpPr/>
              <p:nvPr/>
            </p:nvSpPr>
            <p:spPr bwMode="auto">
              <a:xfrm>
                <a:off x="3731" y="1250"/>
                <a:ext cx="90" cy="34"/>
              </a:xfrm>
              <a:custGeom>
                <a:avLst/>
                <a:gdLst>
                  <a:gd name="T0" fmla="*/ 46 w 47"/>
                  <a:gd name="T1" fmla="*/ 0 h 18"/>
                  <a:gd name="T2" fmla="*/ 5 w 47"/>
                  <a:gd name="T3" fmla="*/ 0 h 18"/>
                  <a:gd name="T4" fmla="*/ 0 w 47"/>
                  <a:gd name="T5" fmla="*/ 18 h 18"/>
                  <a:gd name="T6" fmla="*/ 46 w 47"/>
                  <a:gd name="T7" fmla="*/ 18 h 18"/>
                  <a:gd name="T8" fmla="*/ 47 w 47"/>
                  <a:gd name="T9" fmla="*/ 6 h 18"/>
                  <a:gd name="T10" fmla="*/ 46 w 47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18">
                    <a:moveTo>
                      <a:pt x="4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3"/>
                      <a:pt x="1" y="11"/>
                      <a:pt x="0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4"/>
                      <a:pt x="47" y="9"/>
                      <a:pt x="47" y="6"/>
                    </a:cubicBezTo>
                    <a:cubicBezTo>
                      <a:pt x="47" y="4"/>
                      <a:pt x="47" y="2"/>
                      <a:pt x="4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27" name="ï$líďè">
                <a:extLst>
                  <a:ext uri="{FF2B5EF4-FFF2-40B4-BE49-F238E27FC236}">
                    <a16:creationId xmlns:a16="http://schemas.microsoft.com/office/drawing/2014/main" id="{BA8C2239-ED39-D5C6-A660-D8AD342F3FEE}"/>
                  </a:ext>
                </a:extLst>
              </p:cNvPr>
              <p:cNvSpPr/>
              <p:nvPr/>
            </p:nvSpPr>
            <p:spPr bwMode="auto">
              <a:xfrm>
                <a:off x="3731" y="1251"/>
                <a:ext cx="90" cy="35"/>
              </a:xfrm>
              <a:custGeom>
                <a:avLst/>
                <a:gdLst>
                  <a:gd name="T0" fmla="*/ 47 w 47"/>
                  <a:gd name="T1" fmla="*/ 0 h 18"/>
                  <a:gd name="T2" fmla="*/ 4 w 47"/>
                  <a:gd name="T3" fmla="*/ 0 h 18"/>
                  <a:gd name="T4" fmla="*/ 0 w 47"/>
                  <a:gd name="T5" fmla="*/ 18 h 18"/>
                  <a:gd name="T6" fmla="*/ 46 w 47"/>
                  <a:gd name="T7" fmla="*/ 18 h 18"/>
                  <a:gd name="T8" fmla="*/ 47 w 47"/>
                  <a:gd name="T9" fmla="*/ 5 h 18"/>
                  <a:gd name="T10" fmla="*/ 47 w 47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18">
                    <a:moveTo>
                      <a:pt x="47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4"/>
                      <a:pt x="1" y="12"/>
                      <a:pt x="0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3"/>
                      <a:pt x="47" y="9"/>
                      <a:pt x="47" y="5"/>
                    </a:cubicBezTo>
                    <a:cubicBezTo>
                      <a:pt x="47" y="4"/>
                      <a:pt x="47" y="2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28" name="íṣḷïḓé">
                <a:extLst>
                  <a:ext uri="{FF2B5EF4-FFF2-40B4-BE49-F238E27FC236}">
                    <a16:creationId xmlns:a16="http://schemas.microsoft.com/office/drawing/2014/main" id="{C4BFA786-D161-98EB-18D7-572CF8DC8FDD}"/>
                  </a:ext>
                </a:extLst>
              </p:cNvPr>
              <p:cNvSpPr/>
              <p:nvPr/>
            </p:nvSpPr>
            <p:spPr bwMode="auto">
              <a:xfrm>
                <a:off x="3731" y="1253"/>
                <a:ext cx="90" cy="37"/>
              </a:xfrm>
              <a:custGeom>
                <a:avLst/>
                <a:gdLst>
                  <a:gd name="T0" fmla="*/ 47 w 47"/>
                  <a:gd name="T1" fmla="*/ 0 h 19"/>
                  <a:gd name="T2" fmla="*/ 4 w 47"/>
                  <a:gd name="T3" fmla="*/ 0 h 19"/>
                  <a:gd name="T4" fmla="*/ 0 w 47"/>
                  <a:gd name="T5" fmla="*/ 19 h 19"/>
                  <a:gd name="T6" fmla="*/ 45 w 47"/>
                  <a:gd name="T7" fmla="*/ 19 h 19"/>
                  <a:gd name="T8" fmla="*/ 47 w 47"/>
                  <a:gd name="T9" fmla="*/ 4 h 19"/>
                  <a:gd name="T10" fmla="*/ 47 w 47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19">
                    <a:moveTo>
                      <a:pt x="47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5"/>
                      <a:pt x="1" y="12"/>
                      <a:pt x="0" y="19"/>
                    </a:cubicBezTo>
                    <a:cubicBezTo>
                      <a:pt x="45" y="19"/>
                      <a:pt x="45" y="19"/>
                      <a:pt x="45" y="19"/>
                    </a:cubicBezTo>
                    <a:cubicBezTo>
                      <a:pt x="46" y="13"/>
                      <a:pt x="47" y="8"/>
                      <a:pt x="47" y="4"/>
                    </a:cubicBezTo>
                    <a:cubicBezTo>
                      <a:pt x="47" y="3"/>
                      <a:pt x="47" y="2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29" name="isľîdê">
                <a:extLst>
                  <a:ext uri="{FF2B5EF4-FFF2-40B4-BE49-F238E27FC236}">
                    <a16:creationId xmlns:a16="http://schemas.microsoft.com/office/drawing/2014/main" id="{2B7670B1-6BD0-CBDF-A4ED-0EA6E15CCC8E}"/>
                  </a:ext>
                </a:extLst>
              </p:cNvPr>
              <p:cNvSpPr/>
              <p:nvPr/>
            </p:nvSpPr>
            <p:spPr bwMode="auto">
              <a:xfrm>
                <a:off x="3731" y="1257"/>
                <a:ext cx="90" cy="35"/>
              </a:xfrm>
              <a:custGeom>
                <a:avLst/>
                <a:gdLst>
                  <a:gd name="T0" fmla="*/ 47 w 47"/>
                  <a:gd name="T1" fmla="*/ 0 h 18"/>
                  <a:gd name="T2" fmla="*/ 3 w 47"/>
                  <a:gd name="T3" fmla="*/ 0 h 18"/>
                  <a:gd name="T4" fmla="*/ 0 w 47"/>
                  <a:gd name="T5" fmla="*/ 18 h 18"/>
                  <a:gd name="T6" fmla="*/ 45 w 47"/>
                  <a:gd name="T7" fmla="*/ 18 h 18"/>
                  <a:gd name="T8" fmla="*/ 47 w 47"/>
                  <a:gd name="T9" fmla="*/ 2 h 18"/>
                  <a:gd name="T10" fmla="*/ 47 w 47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18">
                    <a:moveTo>
                      <a:pt x="47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5"/>
                      <a:pt x="0" y="12"/>
                      <a:pt x="0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6" y="12"/>
                      <a:pt x="47" y="6"/>
                      <a:pt x="47" y="2"/>
                    </a:cubicBezTo>
                    <a:cubicBezTo>
                      <a:pt x="47" y="1"/>
                      <a:pt x="47" y="0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30" name="iSľíḓê">
                <a:extLst>
                  <a:ext uri="{FF2B5EF4-FFF2-40B4-BE49-F238E27FC236}">
                    <a16:creationId xmlns:a16="http://schemas.microsoft.com/office/drawing/2014/main" id="{A174600B-B6A4-4B8C-8B1A-18E34FB3F29E}"/>
                  </a:ext>
                </a:extLst>
              </p:cNvPr>
              <p:cNvSpPr/>
              <p:nvPr/>
            </p:nvSpPr>
            <p:spPr bwMode="auto">
              <a:xfrm>
                <a:off x="3731" y="1259"/>
                <a:ext cx="90" cy="35"/>
              </a:xfrm>
              <a:custGeom>
                <a:avLst/>
                <a:gdLst>
                  <a:gd name="T0" fmla="*/ 47 w 47"/>
                  <a:gd name="T1" fmla="*/ 0 h 18"/>
                  <a:gd name="T2" fmla="*/ 3 w 47"/>
                  <a:gd name="T3" fmla="*/ 0 h 18"/>
                  <a:gd name="T4" fmla="*/ 0 w 47"/>
                  <a:gd name="T5" fmla="*/ 18 h 18"/>
                  <a:gd name="T6" fmla="*/ 45 w 47"/>
                  <a:gd name="T7" fmla="*/ 18 h 18"/>
                  <a:gd name="T8" fmla="*/ 47 w 47"/>
                  <a:gd name="T9" fmla="*/ 1 h 18"/>
                  <a:gd name="T10" fmla="*/ 47 w 47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18">
                    <a:moveTo>
                      <a:pt x="47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5"/>
                      <a:pt x="0" y="13"/>
                      <a:pt x="0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6" y="12"/>
                      <a:pt x="47" y="6"/>
                      <a:pt x="47" y="1"/>
                    </a:cubicBezTo>
                    <a:lnTo>
                      <a:pt x="4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31" name="íṡḻîḋê">
                <a:extLst>
                  <a:ext uri="{FF2B5EF4-FFF2-40B4-BE49-F238E27FC236}">
                    <a16:creationId xmlns:a16="http://schemas.microsoft.com/office/drawing/2014/main" id="{ECE9E11E-1D4F-C4D9-14ED-F071237AEAD9}"/>
                  </a:ext>
                </a:extLst>
              </p:cNvPr>
              <p:cNvSpPr/>
              <p:nvPr/>
            </p:nvSpPr>
            <p:spPr bwMode="auto">
              <a:xfrm>
                <a:off x="3729" y="1261"/>
                <a:ext cx="92" cy="34"/>
              </a:xfrm>
              <a:custGeom>
                <a:avLst/>
                <a:gdLst>
                  <a:gd name="T0" fmla="*/ 48 w 48"/>
                  <a:gd name="T1" fmla="*/ 0 h 18"/>
                  <a:gd name="T2" fmla="*/ 4 w 48"/>
                  <a:gd name="T3" fmla="*/ 0 h 18"/>
                  <a:gd name="T4" fmla="*/ 0 w 48"/>
                  <a:gd name="T5" fmla="*/ 18 h 18"/>
                  <a:gd name="T6" fmla="*/ 46 w 48"/>
                  <a:gd name="T7" fmla="*/ 18 h 18"/>
                  <a:gd name="T8" fmla="*/ 48 w 4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18">
                    <a:moveTo>
                      <a:pt x="4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6"/>
                      <a:pt x="1" y="13"/>
                      <a:pt x="0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7" y="12"/>
                      <a:pt x="48" y="5"/>
                      <a:pt x="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32" name="îś1ïďè">
                <a:extLst>
                  <a:ext uri="{FF2B5EF4-FFF2-40B4-BE49-F238E27FC236}">
                    <a16:creationId xmlns:a16="http://schemas.microsoft.com/office/drawing/2014/main" id="{F133F93A-0407-3483-4EB0-B394FA5E7D93}"/>
                  </a:ext>
                </a:extLst>
              </p:cNvPr>
              <p:cNvSpPr/>
              <p:nvPr/>
            </p:nvSpPr>
            <p:spPr bwMode="auto">
              <a:xfrm>
                <a:off x="3729" y="1263"/>
                <a:ext cx="92" cy="36"/>
              </a:xfrm>
              <a:custGeom>
                <a:avLst/>
                <a:gdLst>
                  <a:gd name="T0" fmla="*/ 48 w 48"/>
                  <a:gd name="T1" fmla="*/ 0 h 19"/>
                  <a:gd name="T2" fmla="*/ 3 w 48"/>
                  <a:gd name="T3" fmla="*/ 0 h 19"/>
                  <a:gd name="T4" fmla="*/ 0 w 48"/>
                  <a:gd name="T5" fmla="*/ 19 h 19"/>
                  <a:gd name="T6" fmla="*/ 46 w 48"/>
                  <a:gd name="T7" fmla="*/ 19 h 19"/>
                  <a:gd name="T8" fmla="*/ 48 w 48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19">
                    <a:moveTo>
                      <a:pt x="48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6"/>
                      <a:pt x="1" y="14"/>
                      <a:pt x="0" y="19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7" y="12"/>
                      <a:pt x="48" y="6"/>
                      <a:pt x="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33" name="ïşḻïdè">
                <a:extLst>
                  <a:ext uri="{FF2B5EF4-FFF2-40B4-BE49-F238E27FC236}">
                    <a16:creationId xmlns:a16="http://schemas.microsoft.com/office/drawing/2014/main" id="{BE531C62-7136-EE08-3E43-C6F910ED18AD}"/>
                  </a:ext>
                </a:extLst>
              </p:cNvPr>
              <p:cNvSpPr/>
              <p:nvPr/>
            </p:nvSpPr>
            <p:spPr bwMode="auto">
              <a:xfrm>
                <a:off x="3729" y="1267"/>
                <a:ext cx="92" cy="34"/>
              </a:xfrm>
              <a:custGeom>
                <a:avLst/>
                <a:gdLst>
                  <a:gd name="T0" fmla="*/ 48 w 48"/>
                  <a:gd name="T1" fmla="*/ 0 h 18"/>
                  <a:gd name="T2" fmla="*/ 3 w 48"/>
                  <a:gd name="T3" fmla="*/ 0 h 18"/>
                  <a:gd name="T4" fmla="*/ 0 w 48"/>
                  <a:gd name="T5" fmla="*/ 18 h 18"/>
                  <a:gd name="T6" fmla="*/ 45 w 48"/>
                  <a:gd name="T7" fmla="*/ 18 h 18"/>
                  <a:gd name="T8" fmla="*/ 48 w 4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18">
                    <a:moveTo>
                      <a:pt x="48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6"/>
                      <a:pt x="0" y="13"/>
                      <a:pt x="0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6" y="12"/>
                      <a:pt x="47" y="5"/>
                      <a:pt x="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34" name="iSľïdê">
                <a:extLst>
                  <a:ext uri="{FF2B5EF4-FFF2-40B4-BE49-F238E27FC236}">
                    <a16:creationId xmlns:a16="http://schemas.microsoft.com/office/drawing/2014/main" id="{C25A5BF6-9F1B-1BCB-D6B2-C5AA98A2E339}"/>
                  </a:ext>
                </a:extLst>
              </p:cNvPr>
              <p:cNvSpPr/>
              <p:nvPr/>
            </p:nvSpPr>
            <p:spPr bwMode="auto">
              <a:xfrm>
                <a:off x="3729" y="1269"/>
                <a:ext cx="92" cy="34"/>
              </a:xfrm>
              <a:custGeom>
                <a:avLst/>
                <a:gdLst>
                  <a:gd name="T0" fmla="*/ 48 w 48"/>
                  <a:gd name="T1" fmla="*/ 0 h 18"/>
                  <a:gd name="T2" fmla="*/ 3 w 48"/>
                  <a:gd name="T3" fmla="*/ 0 h 18"/>
                  <a:gd name="T4" fmla="*/ 0 w 48"/>
                  <a:gd name="T5" fmla="*/ 17 h 18"/>
                  <a:gd name="T6" fmla="*/ 0 w 48"/>
                  <a:gd name="T7" fmla="*/ 18 h 18"/>
                  <a:gd name="T8" fmla="*/ 45 w 48"/>
                  <a:gd name="T9" fmla="*/ 18 h 18"/>
                  <a:gd name="T10" fmla="*/ 48 w 48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18">
                    <a:moveTo>
                      <a:pt x="48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6"/>
                      <a:pt x="0" y="13"/>
                      <a:pt x="0" y="17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6" y="12"/>
                      <a:pt x="47" y="5"/>
                      <a:pt x="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35" name="işḷíḓe">
                <a:extLst>
                  <a:ext uri="{FF2B5EF4-FFF2-40B4-BE49-F238E27FC236}">
                    <a16:creationId xmlns:a16="http://schemas.microsoft.com/office/drawing/2014/main" id="{B2B1E2F0-4B71-AD54-FDA4-ED6376CCEE79}"/>
                  </a:ext>
                </a:extLst>
              </p:cNvPr>
              <p:cNvSpPr/>
              <p:nvPr/>
            </p:nvSpPr>
            <p:spPr bwMode="auto">
              <a:xfrm>
                <a:off x="3976" y="1163"/>
                <a:ext cx="134" cy="16"/>
              </a:xfrm>
              <a:custGeom>
                <a:avLst/>
                <a:gdLst>
                  <a:gd name="T0" fmla="*/ 0 w 70"/>
                  <a:gd name="T1" fmla="*/ 8 h 8"/>
                  <a:gd name="T2" fmla="*/ 17 w 70"/>
                  <a:gd name="T3" fmla="*/ 8 h 8"/>
                  <a:gd name="T4" fmla="*/ 17 w 70"/>
                  <a:gd name="T5" fmla="*/ 6 h 8"/>
                  <a:gd name="T6" fmla="*/ 6 w 70"/>
                  <a:gd name="T7" fmla="*/ 6 h 8"/>
                  <a:gd name="T8" fmla="*/ 0 w 70"/>
                  <a:gd name="T9" fmla="*/ 8 h 8"/>
                  <a:gd name="T10" fmla="*/ 60 w 70"/>
                  <a:gd name="T11" fmla="*/ 8 h 8"/>
                  <a:gd name="T12" fmla="*/ 70 w 70"/>
                  <a:gd name="T13" fmla="*/ 8 h 8"/>
                  <a:gd name="T14" fmla="*/ 68 w 70"/>
                  <a:gd name="T15" fmla="*/ 7 h 8"/>
                  <a:gd name="T16" fmla="*/ 60 w 70"/>
                  <a:gd name="T1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0" h="8">
                    <a:moveTo>
                      <a:pt x="0" y="8"/>
                    </a:moveTo>
                    <a:cubicBezTo>
                      <a:pt x="17" y="8"/>
                      <a:pt x="17" y="8"/>
                      <a:pt x="17" y="8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0"/>
                      <a:pt x="13" y="6"/>
                      <a:pt x="6" y="6"/>
                    </a:cubicBezTo>
                    <a:cubicBezTo>
                      <a:pt x="3" y="6"/>
                      <a:pt x="1" y="7"/>
                      <a:pt x="0" y="8"/>
                    </a:cubicBezTo>
                    <a:close/>
                    <a:moveTo>
                      <a:pt x="60" y="8"/>
                    </a:moveTo>
                    <a:cubicBezTo>
                      <a:pt x="70" y="8"/>
                      <a:pt x="70" y="8"/>
                      <a:pt x="70" y="8"/>
                    </a:cubicBezTo>
                    <a:cubicBezTo>
                      <a:pt x="69" y="8"/>
                      <a:pt x="69" y="8"/>
                      <a:pt x="68" y="7"/>
                    </a:cubicBezTo>
                    <a:cubicBezTo>
                      <a:pt x="65" y="6"/>
                      <a:pt x="62" y="7"/>
                      <a:pt x="6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36" name="îṡľíḓé">
                <a:extLst>
                  <a:ext uri="{FF2B5EF4-FFF2-40B4-BE49-F238E27FC236}">
                    <a16:creationId xmlns:a16="http://schemas.microsoft.com/office/drawing/2014/main" id="{E43611D5-FA2E-011A-FD5D-E3F5C5E015FC}"/>
                  </a:ext>
                </a:extLst>
              </p:cNvPr>
              <p:cNvSpPr/>
              <p:nvPr/>
            </p:nvSpPr>
            <p:spPr bwMode="auto">
              <a:xfrm>
                <a:off x="3974" y="1163"/>
                <a:ext cx="138" cy="18"/>
              </a:xfrm>
              <a:custGeom>
                <a:avLst/>
                <a:gdLst>
                  <a:gd name="T0" fmla="*/ 0 w 72"/>
                  <a:gd name="T1" fmla="*/ 9 h 9"/>
                  <a:gd name="T2" fmla="*/ 18 w 72"/>
                  <a:gd name="T3" fmla="*/ 9 h 9"/>
                  <a:gd name="T4" fmla="*/ 18 w 72"/>
                  <a:gd name="T5" fmla="*/ 6 h 9"/>
                  <a:gd name="T6" fmla="*/ 7 w 72"/>
                  <a:gd name="T7" fmla="*/ 6 h 9"/>
                  <a:gd name="T8" fmla="*/ 0 w 72"/>
                  <a:gd name="T9" fmla="*/ 9 h 9"/>
                  <a:gd name="T10" fmla="*/ 59 w 72"/>
                  <a:gd name="T11" fmla="*/ 9 h 9"/>
                  <a:gd name="T12" fmla="*/ 72 w 72"/>
                  <a:gd name="T13" fmla="*/ 9 h 9"/>
                  <a:gd name="T14" fmla="*/ 69 w 72"/>
                  <a:gd name="T15" fmla="*/ 7 h 9"/>
                  <a:gd name="T16" fmla="*/ 59 w 72"/>
                  <a:gd name="T1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9">
                    <a:moveTo>
                      <a:pt x="0" y="9"/>
                    </a:moveTo>
                    <a:cubicBezTo>
                      <a:pt x="18" y="9"/>
                      <a:pt x="18" y="9"/>
                      <a:pt x="18" y="9"/>
                    </a:cubicBezTo>
                    <a:cubicBezTo>
                      <a:pt x="18" y="8"/>
                      <a:pt x="18" y="7"/>
                      <a:pt x="18" y="6"/>
                    </a:cubicBezTo>
                    <a:cubicBezTo>
                      <a:pt x="18" y="0"/>
                      <a:pt x="14" y="6"/>
                      <a:pt x="7" y="6"/>
                    </a:cubicBezTo>
                    <a:cubicBezTo>
                      <a:pt x="3" y="6"/>
                      <a:pt x="1" y="7"/>
                      <a:pt x="0" y="9"/>
                    </a:cubicBezTo>
                    <a:close/>
                    <a:moveTo>
                      <a:pt x="59" y="9"/>
                    </a:moveTo>
                    <a:cubicBezTo>
                      <a:pt x="72" y="9"/>
                      <a:pt x="72" y="9"/>
                      <a:pt x="72" y="9"/>
                    </a:cubicBezTo>
                    <a:cubicBezTo>
                      <a:pt x="71" y="8"/>
                      <a:pt x="70" y="8"/>
                      <a:pt x="69" y="7"/>
                    </a:cubicBezTo>
                    <a:cubicBezTo>
                      <a:pt x="65" y="6"/>
                      <a:pt x="61" y="7"/>
                      <a:pt x="59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37" name="íşľïḋè">
                <a:extLst>
                  <a:ext uri="{FF2B5EF4-FFF2-40B4-BE49-F238E27FC236}">
                    <a16:creationId xmlns:a16="http://schemas.microsoft.com/office/drawing/2014/main" id="{F558C286-91E4-BC8C-5EB9-D5730365413F}"/>
                  </a:ext>
                </a:extLst>
              </p:cNvPr>
              <p:cNvSpPr/>
              <p:nvPr/>
            </p:nvSpPr>
            <p:spPr bwMode="auto">
              <a:xfrm>
                <a:off x="3974" y="1163"/>
                <a:ext cx="139" cy="21"/>
              </a:xfrm>
              <a:custGeom>
                <a:avLst/>
                <a:gdLst>
                  <a:gd name="T0" fmla="*/ 0 w 73"/>
                  <a:gd name="T1" fmla="*/ 11 h 11"/>
                  <a:gd name="T2" fmla="*/ 18 w 73"/>
                  <a:gd name="T3" fmla="*/ 11 h 11"/>
                  <a:gd name="T4" fmla="*/ 18 w 73"/>
                  <a:gd name="T5" fmla="*/ 6 h 11"/>
                  <a:gd name="T6" fmla="*/ 7 w 73"/>
                  <a:gd name="T7" fmla="*/ 6 h 11"/>
                  <a:gd name="T8" fmla="*/ 0 w 73"/>
                  <a:gd name="T9" fmla="*/ 11 h 11"/>
                  <a:gd name="T10" fmla="*/ 57 w 73"/>
                  <a:gd name="T11" fmla="*/ 11 h 11"/>
                  <a:gd name="T12" fmla="*/ 73 w 73"/>
                  <a:gd name="T13" fmla="*/ 11 h 11"/>
                  <a:gd name="T14" fmla="*/ 69 w 73"/>
                  <a:gd name="T15" fmla="*/ 7 h 11"/>
                  <a:gd name="T16" fmla="*/ 57 w 73"/>
                  <a:gd name="T1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" h="11">
                    <a:moveTo>
                      <a:pt x="0" y="11"/>
                    </a:move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9"/>
                      <a:pt x="18" y="7"/>
                      <a:pt x="18" y="6"/>
                    </a:cubicBezTo>
                    <a:cubicBezTo>
                      <a:pt x="18" y="0"/>
                      <a:pt x="14" y="6"/>
                      <a:pt x="7" y="6"/>
                    </a:cubicBezTo>
                    <a:cubicBezTo>
                      <a:pt x="2" y="6"/>
                      <a:pt x="1" y="8"/>
                      <a:pt x="0" y="11"/>
                    </a:cubicBezTo>
                    <a:close/>
                    <a:moveTo>
                      <a:pt x="57" y="11"/>
                    </a:moveTo>
                    <a:cubicBezTo>
                      <a:pt x="73" y="11"/>
                      <a:pt x="73" y="11"/>
                      <a:pt x="73" y="11"/>
                    </a:cubicBezTo>
                    <a:cubicBezTo>
                      <a:pt x="72" y="9"/>
                      <a:pt x="71" y="8"/>
                      <a:pt x="69" y="7"/>
                    </a:cubicBezTo>
                    <a:cubicBezTo>
                      <a:pt x="64" y="6"/>
                      <a:pt x="60" y="8"/>
                      <a:pt x="57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38" name="îśliḓe">
                <a:extLst>
                  <a:ext uri="{FF2B5EF4-FFF2-40B4-BE49-F238E27FC236}">
                    <a16:creationId xmlns:a16="http://schemas.microsoft.com/office/drawing/2014/main" id="{D9B8BA93-BFF8-B826-1AFA-802DF542B63E}"/>
                  </a:ext>
                </a:extLst>
              </p:cNvPr>
              <p:cNvSpPr/>
              <p:nvPr/>
            </p:nvSpPr>
            <p:spPr bwMode="auto">
              <a:xfrm>
                <a:off x="3974" y="1163"/>
                <a:ext cx="139" cy="23"/>
              </a:xfrm>
              <a:custGeom>
                <a:avLst/>
                <a:gdLst>
                  <a:gd name="T0" fmla="*/ 0 w 73"/>
                  <a:gd name="T1" fmla="*/ 12 h 12"/>
                  <a:gd name="T2" fmla="*/ 18 w 73"/>
                  <a:gd name="T3" fmla="*/ 12 h 12"/>
                  <a:gd name="T4" fmla="*/ 18 w 73"/>
                  <a:gd name="T5" fmla="*/ 6 h 12"/>
                  <a:gd name="T6" fmla="*/ 7 w 73"/>
                  <a:gd name="T7" fmla="*/ 6 h 12"/>
                  <a:gd name="T8" fmla="*/ 0 w 73"/>
                  <a:gd name="T9" fmla="*/ 12 h 12"/>
                  <a:gd name="T10" fmla="*/ 56 w 73"/>
                  <a:gd name="T11" fmla="*/ 12 h 12"/>
                  <a:gd name="T12" fmla="*/ 73 w 73"/>
                  <a:gd name="T13" fmla="*/ 12 h 12"/>
                  <a:gd name="T14" fmla="*/ 69 w 73"/>
                  <a:gd name="T15" fmla="*/ 7 h 12"/>
                  <a:gd name="T16" fmla="*/ 57 w 73"/>
                  <a:gd name="T17" fmla="*/ 11 h 12"/>
                  <a:gd name="T18" fmla="*/ 56 w 73"/>
                  <a:gd name="T1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3" h="12">
                    <a:moveTo>
                      <a:pt x="0" y="12"/>
                    </a:move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9"/>
                      <a:pt x="18" y="7"/>
                      <a:pt x="18" y="6"/>
                    </a:cubicBezTo>
                    <a:cubicBezTo>
                      <a:pt x="18" y="0"/>
                      <a:pt x="14" y="6"/>
                      <a:pt x="7" y="6"/>
                    </a:cubicBezTo>
                    <a:cubicBezTo>
                      <a:pt x="1" y="6"/>
                      <a:pt x="0" y="9"/>
                      <a:pt x="0" y="12"/>
                    </a:cubicBezTo>
                    <a:close/>
                    <a:moveTo>
                      <a:pt x="56" y="12"/>
                    </a:moveTo>
                    <a:cubicBezTo>
                      <a:pt x="73" y="12"/>
                      <a:pt x="73" y="12"/>
                      <a:pt x="73" y="12"/>
                    </a:cubicBezTo>
                    <a:cubicBezTo>
                      <a:pt x="73" y="10"/>
                      <a:pt x="71" y="8"/>
                      <a:pt x="69" y="7"/>
                    </a:cubicBezTo>
                    <a:cubicBezTo>
                      <a:pt x="64" y="6"/>
                      <a:pt x="59" y="8"/>
                      <a:pt x="57" y="11"/>
                    </a:cubicBezTo>
                    <a:cubicBezTo>
                      <a:pt x="56" y="12"/>
                      <a:pt x="56" y="12"/>
                      <a:pt x="56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39" name="ïsḻiḍé">
                <a:extLst>
                  <a:ext uri="{FF2B5EF4-FFF2-40B4-BE49-F238E27FC236}">
                    <a16:creationId xmlns:a16="http://schemas.microsoft.com/office/drawing/2014/main" id="{F178C267-A133-C0F5-B925-FB4F339E704E}"/>
                  </a:ext>
                </a:extLst>
              </p:cNvPr>
              <p:cNvSpPr/>
              <p:nvPr/>
            </p:nvSpPr>
            <p:spPr bwMode="auto">
              <a:xfrm>
                <a:off x="3974" y="1163"/>
                <a:ext cx="139" cy="25"/>
              </a:xfrm>
              <a:custGeom>
                <a:avLst/>
                <a:gdLst>
                  <a:gd name="T0" fmla="*/ 0 w 73"/>
                  <a:gd name="T1" fmla="*/ 13 h 13"/>
                  <a:gd name="T2" fmla="*/ 18 w 73"/>
                  <a:gd name="T3" fmla="*/ 13 h 13"/>
                  <a:gd name="T4" fmla="*/ 18 w 73"/>
                  <a:gd name="T5" fmla="*/ 6 h 13"/>
                  <a:gd name="T6" fmla="*/ 7 w 73"/>
                  <a:gd name="T7" fmla="*/ 6 h 13"/>
                  <a:gd name="T8" fmla="*/ 0 w 73"/>
                  <a:gd name="T9" fmla="*/ 13 h 13"/>
                  <a:gd name="T10" fmla="*/ 0 w 73"/>
                  <a:gd name="T11" fmla="*/ 13 h 13"/>
                  <a:gd name="T12" fmla="*/ 56 w 73"/>
                  <a:gd name="T13" fmla="*/ 13 h 13"/>
                  <a:gd name="T14" fmla="*/ 73 w 73"/>
                  <a:gd name="T15" fmla="*/ 13 h 13"/>
                  <a:gd name="T16" fmla="*/ 69 w 73"/>
                  <a:gd name="T17" fmla="*/ 7 h 13"/>
                  <a:gd name="T18" fmla="*/ 57 w 73"/>
                  <a:gd name="T19" fmla="*/ 11 h 13"/>
                  <a:gd name="T20" fmla="*/ 56 w 73"/>
                  <a:gd name="T2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3" h="13">
                    <a:moveTo>
                      <a:pt x="0" y="13"/>
                    </a:move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0"/>
                      <a:pt x="18" y="7"/>
                      <a:pt x="18" y="6"/>
                    </a:cubicBezTo>
                    <a:cubicBezTo>
                      <a:pt x="18" y="0"/>
                      <a:pt x="14" y="6"/>
                      <a:pt x="7" y="6"/>
                    </a:cubicBezTo>
                    <a:cubicBezTo>
                      <a:pt x="1" y="6"/>
                      <a:pt x="0" y="9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lose/>
                    <a:moveTo>
                      <a:pt x="56" y="13"/>
                    </a:moveTo>
                    <a:cubicBezTo>
                      <a:pt x="73" y="13"/>
                      <a:pt x="73" y="13"/>
                      <a:pt x="73" y="13"/>
                    </a:cubicBezTo>
                    <a:cubicBezTo>
                      <a:pt x="73" y="10"/>
                      <a:pt x="72" y="8"/>
                      <a:pt x="69" y="7"/>
                    </a:cubicBezTo>
                    <a:cubicBezTo>
                      <a:pt x="64" y="6"/>
                      <a:pt x="59" y="8"/>
                      <a:pt x="57" y="11"/>
                    </a:cubicBezTo>
                    <a:cubicBezTo>
                      <a:pt x="56" y="12"/>
                      <a:pt x="56" y="13"/>
                      <a:pt x="56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40" name="îṥliḍe">
                <a:extLst>
                  <a:ext uri="{FF2B5EF4-FFF2-40B4-BE49-F238E27FC236}">
                    <a16:creationId xmlns:a16="http://schemas.microsoft.com/office/drawing/2014/main" id="{6E1A6A53-DEDE-7BD0-21EE-AB9E7603833C}"/>
                  </a:ext>
                </a:extLst>
              </p:cNvPr>
              <p:cNvSpPr/>
              <p:nvPr/>
            </p:nvSpPr>
            <p:spPr bwMode="auto">
              <a:xfrm>
                <a:off x="3974" y="1163"/>
                <a:ext cx="139" cy="29"/>
              </a:xfrm>
              <a:custGeom>
                <a:avLst/>
                <a:gdLst>
                  <a:gd name="T0" fmla="*/ 0 w 73"/>
                  <a:gd name="T1" fmla="*/ 15 h 15"/>
                  <a:gd name="T2" fmla="*/ 18 w 73"/>
                  <a:gd name="T3" fmla="*/ 15 h 15"/>
                  <a:gd name="T4" fmla="*/ 18 w 73"/>
                  <a:gd name="T5" fmla="*/ 6 h 15"/>
                  <a:gd name="T6" fmla="*/ 7 w 73"/>
                  <a:gd name="T7" fmla="*/ 6 h 15"/>
                  <a:gd name="T8" fmla="*/ 0 w 73"/>
                  <a:gd name="T9" fmla="*/ 13 h 15"/>
                  <a:gd name="T10" fmla="*/ 0 w 73"/>
                  <a:gd name="T11" fmla="*/ 15 h 15"/>
                  <a:gd name="T12" fmla="*/ 55 w 73"/>
                  <a:gd name="T13" fmla="*/ 15 h 15"/>
                  <a:gd name="T14" fmla="*/ 73 w 73"/>
                  <a:gd name="T15" fmla="*/ 15 h 15"/>
                  <a:gd name="T16" fmla="*/ 69 w 73"/>
                  <a:gd name="T17" fmla="*/ 7 h 15"/>
                  <a:gd name="T18" fmla="*/ 57 w 73"/>
                  <a:gd name="T19" fmla="*/ 11 h 15"/>
                  <a:gd name="T20" fmla="*/ 55 w 73"/>
                  <a:gd name="T21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3" h="15">
                    <a:moveTo>
                      <a:pt x="0" y="15"/>
                    </a:move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1"/>
                      <a:pt x="18" y="8"/>
                      <a:pt x="18" y="6"/>
                    </a:cubicBezTo>
                    <a:cubicBezTo>
                      <a:pt x="18" y="0"/>
                      <a:pt x="14" y="6"/>
                      <a:pt x="7" y="6"/>
                    </a:cubicBezTo>
                    <a:cubicBezTo>
                      <a:pt x="1" y="6"/>
                      <a:pt x="0" y="9"/>
                      <a:pt x="0" y="13"/>
                    </a:cubicBezTo>
                    <a:cubicBezTo>
                      <a:pt x="0" y="13"/>
                      <a:pt x="0" y="14"/>
                      <a:pt x="0" y="15"/>
                    </a:cubicBezTo>
                    <a:close/>
                    <a:moveTo>
                      <a:pt x="55" y="15"/>
                    </a:moveTo>
                    <a:cubicBezTo>
                      <a:pt x="73" y="15"/>
                      <a:pt x="73" y="15"/>
                      <a:pt x="73" y="15"/>
                    </a:cubicBezTo>
                    <a:cubicBezTo>
                      <a:pt x="73" y="11"/>
                      <a:pt x="72" y="8"/>
                      <a:pt x="69" y="7"/>
                    </a:cubicBezTo>
                    <a:cubicBezTo>
                      <a:pt x="64" y="6"/>
                      <a:pt x="59" y="8"/>
                      <a:pt x="57" y="11"/>
                    </a:cubicBezTo>
                    <a:cubicBezTo>
                      <a:pt x="56" y="12"/>
                      <a:pt x="55" y="13"/>
                      <a:pt x="55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41" name="ï$ļiḋé">
                <a:extLst>
                  <a:ext uri="{FF2B5EF4-FFF2-40B4-BE49-F238E27FC236}">
                    <a16:creationId xmlns:a16="http://schemas.microsoft.com/office/drawing/2014/main" id="{F68B4F80-7152-356B-0BE6-3F7CDC3C1635}"/>
                  </a:ext>
                </a:extLst>
              </p:cNvPr>
              <p:cNvSpPr/>
              <p:nvPr/>
            </p:nvSpPr>
            <p:spPr bwMode="auto">
              <a:xfrm>
                <a:off x="3974" y="1163"/>
                <a:ext cx="141" cy="31"/>
              </a:xfrm>
              <a:custGeom>
                <a:avLst/>
                <a:gdLst>
                  <a:gd name="T0" fmla="*/ 0 w 74"/>
                  <a:gd name="T1" fmla="*/ 16 h 16"/>
                  <a:gd name="T2" fmla="*/ 18 w 74"/>
                  <a:gd name="T3" fmla="*/ 16 h 16"/>
                  <a:gd name="T4" fmla="*/ 18 w 74"/>
                  <a:gd name="T5" fmla="*/ 6 h 16"/>
                  <a:gd name="T6" fmla="*/ 7 w 74"/>
                  <a:gd name="T7" fmla="*/ 6 h 16"/>
                  <a:gd name="T8" fmla="*/ 0 w 74"/>
                  <a:gd name="T9" fmla="*/ 13 h 16"/>
                  <a:gd name="T10" fmla="*/ 0 w 74"/>
                  <a:gd name="T11" fmla="*/ 16 h 16"/>
                  <a:gd name="T12" fmla="*/ 55 w 74"/>
                  <a:gd name="T13" fmla="*/ 16 h 16"/>
                  <a:gd name="T14" fmla="*/ 73 w 74"/>
                  <a:gd name="T15" fmla="*/ 16 h 16"/>
                  <a:gd name="T16" fmla="*/ 69 w 74"/>
                  <a:gd name="T17" fmla="*/ 7 h 16"/>
                  <a:gd name="T18" fmla="*/ 57 w 74"/>
                  <a:gd name="T19" fmla="*/ 11 h 16"/>
                  <a:gd name="T20" fmla="*/ 55 w 74"/>
                  <a:gd name="T21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" h="16">
                    <a:moveTo>
                      <a:pt x="0" y="16"/>
                    </a:move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12"/>
                      <a:pt x="18" y="8"/>
                      <a:pt x="18" y="6"/>
                    </a:cubicBezTo>
                    <a:cubicBezTo>
                      <a:pt x="18" y="0"/>
                      <a:pt x="14" y="6"/>
                      <a:pt x="7" y="6"/>
                    </a:cubicBezTo>
                    <a:cubicBezTo>
                      <a:pt x="1" y="6"/>
                      <a:pt x="0" y="9"/>
                      <a:pt x="0" y="13"/>
                    </a:cubicBezTo>
                    <a:cubicBezTo>
                      <a:pt x="0" y="13"/>
                      <a:pt x="0" y="14"/>
                      <a:pt x="0" y="16"/>
                    </a:cubicBezTo>
                    <a:close/>
                    <a:moveTo>
                      <a:pt x="55" y="16"/>
                    </a:moveTo>
                    <a:cubicBezTo>
                      <a:pt x="73" y="16"/>
                      <a:pt x="73" y="16"/>
                      <a:pt x="73" y="16"/>
                    </a:cubicBezTo>
                    <a:cubicBezTo>
                      <a:pt x="74" y="12"/>
                      <a:pt x="72" y="8"/>
                      <a:pt x="69" y="7"/>
                    </a:cubicBezTo>
                    <a:cubicBezTo>
                      <a:pt x="64" y="6"/>
                      <a:pt x="59" y="8"/>
                      <a:pt x="57" y="11"/>
                    </a:cubicBezTo>
                    <a:cubicBezTo>
                      <a:pt x="56" y="12"/>
                      <a:pt x="55" y="14"/>
                      <a:pt x="5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42" name="ïṩ1íḍe">
                <a:extLst>
                  <a:ext uri="{FF2B5EF4-FFF2-40B4-BE49-F238E27FC236}">
                    <a16:creationId xmlns:a16="http://schemas.microsoft.com/office/drawing/2014/main" id="{3B400801-446F-0C81-B19F-E1BA0252F3BA}"/>
                  </a:ext>
                </a:extLst>
              </p:cNvPr>
              <p:cNvSpPr/>
              <p:nvPr/>
            </p:nvSpPr>
            <p:spPr bwMode="auto">
              <a:xfrm>
                <a:off x="3974" y="1163"/>
                <a:ext cx="141" cy="33"/>
              </a:xfrm>
              <a:custGeom>
                <a:avLst/>
                <a:gdLst>
                  <a:gd name="T0" fmla="*/ 0 w 74"/>
                  <a:gd name="T1" fmla="*/ 17 h 17"/>
                  <a:gd name="T2" fmla="*/ 18 w 74"/>
                  <a:gd name="T3" fmla="*/ 17 h 17"/>
                  <a:gd name="T4" fmla="*/ 18 w 74"/>
                  <a:gd name="T5" fmla="*/ 6 h 17"/>
                  <a:gd name="T6" fmla="*/ 7 w 74"/>
                  <a:gd name="T7" fmla="*/ 6 h 17"/>
                  <a:gd name="T8" fmla="*/ 0 w 74"/>
                  <a:gd name="T9" fmla="*/ 13 h 17"/>
                  <a:gd name="T10" fmla="*/ 0 w 74"/>
                  <a:gd name="T11" fmla="*/ 17 h 17"/>
                  <a:gd name="T12" fmla="*/ 54 w 74"/>
                  <a:gd name="T13" fmla="*/ 17 h 17"/>
                  <a:gd name="T14" fmla="*/ 73 w 74"/>
                  <a:gd name="T15" fmla="*/ 17 h 17"/>
                  <a:gd name="T16" fmla="*/ 69 w 74"/>
                  <a:gd name="T17" fmla="*/ 7 h 17"/>
                  <a:gd name="T18" fmla="*/ 57 w 74"/>
                  <a:gd name="T19" fmla="*/ 11 h 17"/>
                  <a:gd name="T20" fmla="*/ 54 w 74"/>
                  <a:gd name="T2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" h="17">
                    <a:moveTo>
                      <a:pt x="0" y="17"/>
                    </a:move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3"/>
                      <a:pt x="18" y="8"/>
                      <a:pt x="18" y="6"/>
                    </a:cubicBezTo>
                    <a:cubicBezTo>
                      <a:pt x="18" y="0"/>
                      <a:pt x="14" y="6"/>
                      <a:pt x="7" y="6"/>
                    </a:cubicBezTo>
                    <a:cubicBezTo>
                      <a:pt x="1" y="6"/>
                      <a:pt x="0" y="9"/>
                      <a:pt x="0" y="13"/>
                    </a:cubicBezTo>
                    <a:cubicBezTo>
                      <a:pt x="0" y="14"/>
                      <a:pt x="0" y="15"/>
                      <a:pt x="0" y="17"/>
                    </a:cubicBezTo>
                    <a:close/>
                    <a:moveTo>
                      <a:pt x="54" y="17"/>
                    </a:moveTo>
                    <a:cubicBezTo>
                      <a:pt x="73" y="17"/>
                      <a:pt x="73" y="17"/>
                      <a:pt x="73" y="17"/>
                    </a:cubicBezTo>
                    <a:cubicBezTo>
                      <a:pt x="74" y="12"/>
                      <a:pt x="73" y="8"/>
                      <a:pt x="69" y="7"/>
                    </a:cubicBezTo>
                    <a:cubicBezTo>
                      <a:pt x="64" y="6"/>
                      <a:pt x="59" y="8"/>
                      <a:pt x="57" y="11"/>
                    </a:cubicBezTo>
                    <a:cubicBezTo>
                      <a:pt x="56" y="13"/>
                      <a:pt x="55" y="15"/>
                      <a:pt x="54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43" name="ïsḷïḋê">
                <a:extLst>
                  <a:ext uri="{FF2B5EF4-FFF2-40B4-BE49-F238E27FC236}">
                    <a16:creationId xmlns:a16="http://schemas.microsoft.com/office/drawing/2014/main" id="{165A3624-8AAA-9CA1-4F3F-222AD69EF5CF}"/>
                  </a:ext>
                </a:extLst>
              </p:cNvPr>
              <p:cNvSpPr/>
              <p:nvPr/>
            </p:nvSpPr>
            <p:spPr bwMode="auto">
              <a:xfrm>
                <a:off x="3974" y="1163"/>
                <a:ext cx="141" cy="35"/>
              </a:xfrm>
              <a:custGeom>
                <a:avLst/>
                <a:gdLst>
                  <a:gd name="T0" fmla="*/ 1 w 74"/>
                  <a:gd name="T1" fmla="*/ 18 h 18"/>
                  <a:gd name="T2" fmla="*/ 18 w 74"/>
                  <a:gd name="T3" fmla="*/ 18 h 18"/>
                  <a:gd name="T4" fmla="*/ 18 w 74"/>
                  <a:gd name="T5" fmla="*/ 6 h 18"/>
                  <a:gd name="T6" fmla="*/ 7 w 74"/>
                  <a:gd name="T7" fmla="*/ 6 h 18"/>
                  <a:gd name="T8" fmla="*/ 0 w 74"/>
                  <a:gd name="T9" fmla="*/ 13 h 18"/>
                  <a:gd name="T10" fmla="*/ 1 w 74"/>
                  <a:gd name="T11" fmla="*/ 18 h 18"/>
                  <a:gd name="T12" fmla="*/ 54 w 74"/>
                  <a:gd name="T13" fmla="*/ 18 h 18"/>
                  <a:gd name="T14" fmla="*/ 73 w 74"/>
                  <a:gd name="T15" fmla="*/ 18 h 18"/>
                  <a:gd name="T16" fmla="*/ 69 w 74"/>
                  <a:gd name="T17" fmla="*/ 7 h 18"/>
                  <a:gd name="T18" fmla="*/ 57 w 74"/>
                  <a:gd name="T19" fmla="*/ 11 h 18"/>
                  <a:gd name="T20" fmla="*/ 54 w 74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" h="18">
                    <a:moveTo>
                      <a:pt x="1" y="18"/>
                    </a:move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4"/>
                      <a:pt x="18" y="8"/>
                      <a:pt x="18" y="6"/>
                    </a:cubicBezTo>
                    <a:cubicBezTo>
                      <a:pt x="18" y="0"/>
                      <a:pt x="14" y="6"/>
                      <a:pt x="7" y="6"/>
                    </a:cubicBezTo>
                    <a:cubicBezTo>
                      <a:pt x="1" y="6"/>
                      <a:pt x="0" y="9"/>
                      <a:pt x="0" y="13"/>
                    </a:cubicBezTo>
                    <a:cubicBezTo>
                      <a:pt x="0" y="14"/>
                      <a:pt x="0" y="16"/>
                      <a:pt x="1" y="18"/>
                    </a:cubicBezTo>
                    <a:close/>
                    <a:moveTo>
                      <a:pt x="54" y="18"/>
                    </a:moveTo>
                    <a:cubicBezTo>
                      <a:pt x="73" y="18"/>
                      <a:pt x="73" y="18"/>
                      <a:pt x="73" y="18"/>
                    </a:cubicBezTo>
                    <a:cubicBezTo>
                      <a:pt x="74" y="13"/>
                      <a:pt x="73" y="9"/>
                      <a:pt x="69" y="7"/>
                    </a:cubicBezTo>
                    <a:cubicBezTo>
                      <a:pt x="64" y="6"/>
                      <a:pt x="59" y="8"/>
                      <a:pt x="57" y="11"/>
                    </a:cubicBezTo>
                    <a:cubicBezTo>
                      <a:pt x="55" y="13"/>
                      <a:pt x="55" y="16"/>
                      <a:pt x="5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44" name="îšlîḑé">
                <a:extLst>
                  <a:ext uri="{FF2B5EF4-FFF2-40B4-BE49-F238E27FC236}">
                    <a16:creationId xmlns:a16="http://schemas.microsoft.com/office/drawing/2014/main" id="{22D379F8-0FE8-57DB-2B48-2F744027BD46}"/>
                  </a:ext>
                </a:extLst>
              </p:cNvPr>
              <p:cNvSpPr/>
              <p:nvPr/>
            </p:nvSpPr>
            <p:spPr bwMode="auto">
              <a:xfrm>
                <a:off x="3974" y="1163"/>
                <a:ext cx="141" cy="39"/>
              </a:xfrm>
              <a:custGeom>
                <a:avLst/>
                <a:gdLst>
                  <a:gd name="T0" fmla="*/ 1 w 74"/>
                  <a:gd name="T1" fmla="*/ 20 h 20"/>
                  <a:gd name="T2" fmla="*/ 18 w 74"/>
                  <a:gd name="T3" fmla="*/ 20 h 20"/>
                  <a:gd name="T4" fmla="*/ 18 w 74"/>
                  <a:gd name="T5" fmla="*/ 6 h 20"/>
                  <a:gd name="T6" fmla="*/ 7 w 74"/>
                  <a:gd name="T7" fmla="*/ 6 h 20"/>
                  <a:gd name="T8" fmla="*/ 0 w 74"/>
                  <a:gd name="T9" fmla="*/ 13 h 20"/>
                  <a:gd name="T10" fmla="*/ 1 w 74"/>
                  <a:gd name="T11" fmla="*/ 20 h 20"/>
                  <a:gd name="T12" fmla="*/ 54 w 74"/>
                  <a:gd name="T13" fmla="*/ 20 h 20"/>
                  <a:gd name="T14" fmla="*/ 73 w 74"/>
                  <a:gd name="T15" fmla="*/ 20 h 20"/>
                  <a:gd name="T16" fmla="*/ 69 w 74"/>
                  <a:gd name="T17" fmla="*/ 7 h 20"/>
                  <a:gd name="T18" fmla="*/ 57 w 74"/>
                  <a:gd name="T19" fmla="*/ 11 h 20"/>
                  <a:gd name="T20" fmla="*/ 54 w 74"/>
                  <a:gd name="T21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" h="20">
                    <a:moveTo>
                      <a:pt x="1" y="20"/>
                    </a:moveTo>
                    <a:cubicBezTo>
                      <a:pt x="18" y="20"/>
                      <a:pt x="18" y="20"/>
                      <a:pt x="18" y="20"/>
                    </a:cubicBezTo>
                    <a:cubicBezTo>
                      <a:pt x="18" y="15"/>
                      <a:pt x="18" y="9"/>
                      <a:pt x="18" y="6"/>
                    </a:cubicBezTo>
                    <a:cubicBezTo>
                      <a:pt x="18" y="0"/>
                      <a:pt x="14" y="6"/>
                      <a:pt x="7" y="6"/>
                    </a:cubicBezTo>
                    <a:cubicBezTo>
                      <a:pt x="1" y="6"/>
                      <a:pt x="0" y="9"/>
                      <a:pt x="0" y="13"/>
                    </a:cubicBezTo>
                    <a:cubicBezTo>
                      <a:pt x="0" y="14"/>
                      <a:pt x="0" y="16"/>
                      <a:pt x="1" y="20"/>
                    </a:cubicBezTo>
                    <a:close/>
                    <a:moveTo>
                      <a:pt x="54" y="20"/>
                    </a:moveTo>
                    <a:cubicBezTo>
                      <a:pt x="73" y="20"/>
                      <a:pt x="73" y="20"/>
                      <a:pt x="73" y="20"/>
                    </a:cubicBezTo>
                    <a:cubicBezTo>
                      <a:pt x="74" y="14"/>
                      <a:pt x="73" y="9"/>
                      <a:pt x="69" y="7"/>
                    </a:cubicBezTo>
                    <a:cubicBezTo>
                      <a:pt x="64" y="6"/>
                      <a:pt x="59" y="8"/>
                      <a:pt x="57" y="11"/>
                    </a:cubicBezTo>
                    <a:cubicBezTo>
                      <a:pt x="55" y="13"/>
                      <a:pt x="55" y="17"/>
                      <a:pt x="5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45" name="iṩḻïďè">
                <a:extLst>
                  <a:ext uri="{FF2B5EF4-FFF2-40B4-BE49-F238E27FC236}">
                    <a16:creationId xmlns:a16="http://schemas.microsoft.com/office/drawing/2014/main" id="{690481F4-A9EE-0970-70DA-F92A835F07AB}"/>
                  </a:ext>
                </a:extLst>
              </p:cNvPr>
              <p:cNvSpPr/>
              <p:nvPr/>
            </p:nvSpPr>
            <p:spPr bwMode="auto">
              <a:xfrm>
                <a:off x="3974" y="1163"/>
                <a:ext cx="141" cy="41"/>
              </a:xfrm>
              <a:custGeom>
                <a:avLst/>
                <a:gdLst>
                  <a:gd name="T0" fmla="*/ 1 w 74"/>
                  <a:gd name="T1" fmla="*/ 21 h 21"/>
                  <a:gd name="T2" fmla="*/ 18 w 74"/>
                  <a:gd name="T3" fmla="*/ 21 h 21"/>
                  <a:gd name="T4" fmla="*/ 18 w 74"/>
                  <a:gd name="T5" fmla="*/ 6 h 21"/>
                  <a:gd name="T6" fmla="*/ 7 w 74"/>
                  <a:gd name="T7" fmla="*/ 6 h 21"/>
                  <a:gd name="T8" fmla="*/ 0 w 74"/>
                  <a:gd name="T9" fmla="*/ 13 h 21"/>
                  <a:gd name="T10" fmla="*/ 1 w 74"/>
                  <a:gd name="T11" fmla="*/ 21 h 21"/>
                  <a:gd name="T12" fmla="*/ 54 w 74"/>
                  <a:gd name="T13" fmla="*/ 21 h 21"/>
                  <a:gd name="T14" fmla="*/ 72 w 74"/>
                  <a:gd name="T15" fmla="*/ 21 h 21"/>
                  <a:gd name="T16" fmla="*/ 69 w 74"/>
                  <a:gd name="T17" fmla="*/ 7 h 21"/>
                  <a:gd name="T18" fmla="*/ 57 w 74"/>
                  <a:gd name="T19" fmla="*/ 11 h 21"/>
                  <a:gd name="T20" fmla="*/ 54 w 74"/>
                  <a:gd name="T21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" h="21">
                    <a:moveTo>
                      <a:pt x="1" y="21"/>
                    </a:move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16"/>
                      <a:pt x="18" y="9"/>
                      <a:pt x="18" y="6"/>
                    </a:cubicBezTo>
                    <a:cubicBezTo>
                      <a:pt x="18" y="0"/>
                      <a:pt x="14" y="6"/>
                      <a:pt x="7" y="6"/>
                    </a:cubicBezTo>
                    <a:cubicBezTo>
                      <a:pt x="1" y="6"/>
                      <a:pt x="0" y="9"/>
                      <a:pt x="0" y="13"/>
                    </a:cubicBezTo>
                    <a:cubicBezTo>
                      <a:pt x="0" y="14"/>
                      <a:pt x="0" y="17"/>
                      <a:pt x="1" y="21"/>
                    </a:cubicBezTo>
                    <a:close/>
                    <a:moveTo>
                      <a:pt x="54" y="21"/>
                    </a:moveTo>
                    <a:cubicBezTo>
                      <a:pt x="72" y="21"/>
                      <a:pt x="72" y="21"/>
                      <a:pt x="72" y="21"/>
                    </a:cubicBezTo>
                    <a:cubicBezTo>
                      <a:pt x="74" y="15"/>
                      <a:pt x="74" y="9"/>
                      <a:pt x="69" y="7"/>
                    </a:cubicBezTo>
                    <a:cubicBezTo>
                      <a:pt x="64" y="6"/>
                      <a:pt x="59" y="8"/>
                      <a:pt x="57" y="11"/>
                    </a:cubicBezTo>
                    <a:cubicBezTo>
                      <a:pt x="55" y="13"/>
                      <a:pt x="54" y="18"/>
                      <a:pt x="54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46" name="íṡľíďe">
                <a:extLst>
                  <a:ext uri="{FF2B5EF4-FFF2-40B4-BE49-F238E27FC236}">
                    <a16:creationId xmlns:a16="http://schemas.microsoft.com/office/drawing/2014/main" id="{1277B1E2-C111-E22F-876C-92832B8DD502}"/>
                  </a:ext>
                </a:extLst>
              </p:cNvPr>
              <p:cNvSpPr/>
              <p:nvPr/>
            </p:nvSpPr>
            <p:spPr bwMode="auto">
              <a:xfrm>
                <a:off x="3974" y="1171"/>
                <a:ext cx="141" cy="35"/>
              </a:xfrm>
              <a:custGeom>
                <a:avLst/>
                <a:gdLst>
                  <a:gd name="T0" fmla="*/ 17 w 74"/>
                  <a:gd name="T1" fmla="*/ 0 h 18"/>
                  <a:gd name="T2" fmla="*/ 15 w 74"/>
                  <a:gd name="T3" fmla="*/ 0 h 18"/>
                  <a:gd name="T4" fmla="*/ 7 w 74"/>
                  <a:gd name="T5" fmla="*/ 2 h 18"/>
                  <a:gd name="T6" fmla="*/ 0 w 74"/>
                  <a:gd name="T7" fmla="*/ 9 h 18"/>
                  <a:gd name="T8" fmla="*/ 2 w 74"/>
                  <a:gd name="T9" fmla="*/ 18 h 18"/>
                  <a:gd name="T10" fmla="*/ 18 w 74"/>
                  <a:gd name="T11" fmla="*/ 18 h 18"/>
                  <a:gd name="T12" fmla="*/ 18 w 74"/>
                  <a:gd name="T13" fmla="*/ 2 h 18"/>
                  <a:gd name="T14" fmla="*/ 17 w 74"/>
                  <a:gd name="T15" fmla="*/ 0 h 18"/>
                  <a:gd name="T16" fmla="*/ 53 w 74"/>
                  <a:gd name="T17" fmla="*/ 18 h 18"/>
                  <a:gd name="T18" fmla="*/ 72 w 74"/>
                  <a:gd name="T19" fmla="*/ 18 h 18"/>
                  <a:gd name="T20" fmla="*/ 69 w 74"/>
                  <a:gd name="T21" fmla="*/ 3 h 18"/>
                  <a:gd name="T22" fmla="*/ 57 w 74"/>
                  <a:gd name="T23" fmla="*/ 7 h 18"/>
                  <a:gd name="T24" fmla="*/ 53 w 74"/>
                  <a:gd name="T2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4" h="18">
                    <a:moveTo>
                      <a:pt x="17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3" y="1"/>
                      <a:pt x="11" y="2"/>
                      <a:pt x="7" y="2"/>
                    </a:cubicBezTo>
                    <a:cubicBezTo>
                      <a:pt x="1" y="2"/>
                      <a:pt x="0" y="5"/>
                      <a:pt x="0" y="9"/>
                    </a:cubicBezTo>
                    <a:cubicBezTo>
                      <a:pt x="0" y="10"/>
                      <a:pt x="1" y="14"/>
                      <a:pt x="2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3"/>
                      <a:pt x="18" y="5"/>
                      <a:pt x="18" y="2"/>
                    </a:cubicBezTo>
                    <a:cubicBezTo>
                      <a:pt x="18" y="1"/>
                      <a:pt x="18" y="0"/>
                      <a:pt x="17" y="0"/>
                    </a:cubicBezTo>
                    <a:close/>
                    <a:moveTo>
                      <a:pt x="53" y="18"/>
                    </a:moveTo>
                    <a:cubicBezTo>
                      <a:pt x="72" y="18"/>
                      <a:pt x="72" y="18"/>
                      <a:pt x="72" y="18"/>
                    </a:cubicBezTo>
                    <a:cubicBezTo>
                      <a:pt x="74" y="12"/>
                      <a:pt x="74" y="5"/>
                      <a:pt x="69" y="3"/>
                    </a:cubicBezTo>
                    <a:cubicBezTo>
                      <a:pt x="64" y="2"/>
                      <a:pt x="59" y="4"/>
                      <a:pt x="57" y="7"/>
                    </a:cubicBezTo>
                    <a:cubicBezTo>
                      <a:pt x="55" y="10"/>
                      <a:pt x="54" y="15"/>
                      <a:pt x="53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47" name="ïṥ1îḋè">
                <a:extLst>
                  <a:ext uri="{FF2B5EF4-FFF2-40B4-BE49-F238E27FC236}">
                    <a16:creationId xmlns:a16="http://schemas.microsoft.com/office/drawing/2014/main" id="{763D3ED4-5896-8440-7DB8-A0E1FE7781C6}"/>
                  </a:ext>
                </a:extLst>
              </p:cNvPr>
              <p:cNvSpPr/>
              <p:nvPr/>
            </p:nvSpPr>
            <p:spPr bwMode="auto">
              <a:xfrm>
                <a:off x="3974" y="1173"/>
                <a:ext cx="141" cy="34"/>
              </a:xfrm>
              <a:custGeom>
                <a:avLst/>
                <a:gdLst>
                  <a:gd name="T0" fmla="*/ 18 w 74"/>
                  <a:gd name="T1" fmla="*/ 0 h 18"/>
                  <a:gd name="T2" fmla="*/ 12 w 74"/>
                  <a:gd name="T3" fmla="*/ 0 h 18"/>
                  <a:gd name="T4" fmla="*/ 7 w 74"/>
                  <a:gd name="T5" fmla="*/ 1 h 18"/>
                  <a:gd name="T6" fmla="*/ 0 w 74"/>
                  <a:gd name="T7" fmla="*/ 8 h 18"/>
                  <a:gd name="T8" fmla="*/ 2 w 74"/>
                  <a:gd name="T9" fmla="*/ 18 h 18"/>
                  <a:gd name="T10" fmla="*/ 18 w 74"/>
                  <a:gd name="T11" fmla="*/ 18 h 18"/>
                  <a:gd name="T12" fmla="*/ 18 w 74"/>
                  <a:gd name="T13" fmla="*/ 1 h 18"/>
                  <a:gd name="T14" fmla="*/ 18 w 74"/>
                  <a:gd name="T15" fmla="*/ 0 h 18"/>
                  <a:gd name="T16" fmla="*/ 53 w 74"/>
                  <a:gd name="T17" fmla="*/ 18 h 18"/>
                  <a:gd name="T18" fmla="*/ 71 w 74"/>
                  <a:gd name="T19" fmla="*/ 18 h 18"/>
                  <a:gd name="T20" fmla="*/ 72 w 74"/>
                  <a:gd name="T21" fmla="*/ 18 h 18"/>
                  <a:gd name="T22" fmla="*/ 69 w 74"/>
                  <a:gd name="T23" fmla="*/ 2 h 18"/>
                  <a:gd name="T24" fmla="*/ 57 w 74"/>
                  <a:gd name="T25" fmla="*/ 6 h 18"/>
                  <a:gd name="T26" fmla="*/ 53 w 74"/>
                  <a:gd name="T2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" h="18">
                    <a:moveTo>
                      <a:pt x="1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9" y="1"/>
                      <a:pt x="7" y="1"/>
                    </a:cubicBezTo>
                    <a:cubicBezTo>
                      <a:pt x="1" y="1"/>
                      <a:pt x="0" y="4"/>
                      <a:pt x="0" y="8"/>
                    </a:cubicBezTo>
                    <a:cubicBezTo>
                      <a:pt x="0" y="9"/>
                      <a:pt x="1" y="14"/>
                      <a:pt x="2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4"/>
                      <a:pt x="18" y="5"/>
                      <a:pt x="18" y="1"/>
                    </a:cubicBezTo>
                    <a:cubicBezTo>
                      <a:pt x="18" y="0"/>
                      <a:pt x="18" y="0"/>
                      <a:pt x="18" y="0"/>
                    </a:cubicBezTo>
                    <a:close/>
                    <a:moveTo>
                      <a:pt x="53" y="18"/>
                    </a:moveTo>
                    <a:cubicBezTo>
                      <a:pt x="71" y="18"/>
                      <a:pt x="71" y="18"/>
                      <a:pt x="71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4" y="11"/>
                      <a:pt x="74" y="4"/>
                      <a:pt x="69" y="2"/>
                    </a:cubicBezTo>
                    <a:cubicBezTo>
                      <a:pt x="64" y="1"/>
                      <a:pt x="59" y="3"/>
                      <a:pt x="57" y="6"/>
                    </a:cubicBezTo>
                    <a:cubicBezTo>
                      <a:pt x="54" y="9"/>
                      <a:pt x="54" y="16"/>
                      <a:pt x="53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48" name="ïṣḷïḋè">
                <a:extLst>
                  <a:ext uri="{FF2B5EF4-FFF2-40B4-BE49-F238E27FC236}">
                    <a16:creationId xmlns:a16="http://schemas.microsoft.com/office/drawing/2014/main" id="{440CECB3-1CB0-FB57-90B6-E5AEF56765A0}"/>
                  </a:ext>
                </a:extLst>
              </p:cNvPr>
              <p:cNvSpPr/>
              <p:nvPr/>
            </p:nvSpPr>
            <p:spPr bwMode="auto">
              <a:xfrm>
                <a:off x="3974" y="1175"/>
                <a:ext cx="141" cy="36"/>
              </a:xfrm>
              <a:custGeom>
                <a:avLst/>
                <a:gdLst>
                  <a:gd name="T0" fmla="*/ 18 w 74"/>
                  <a:gd name="T1" fmla="*/ 0 h 19"/>
                  <a:gd name="T2" fmla="*/ 4 w 74"/>
                  <a:gd name="T3" fmla="*/ 0 h 19"/>
                  <a:gd name="T4" fmla="*/ 0 w 74"/>
                  <a:gd name="T5" fmla="*/ 7 h 19"/>
                  <a:gd name="T6" fmla="*/ 2 w 74"/>
                  <a:gd name="T7" fmla="*/ 19 h 19"/>
                  <a:gd name="T8" fmla="*/ 19 w 74"/>
                  <a:gd name="T9" fmla="*/ 19 h 19"/>
                  <a:gd name="T10" fmla="*/ 18 w 74"/>
                  <a:gd name="T11" fmla="*/ 0 h 19"/>
                  <a:gd name="T12" fmla="*/ 52 w 74"/>
                  <a:gd name="T13" fmla="*/ 19 h 19"/>
                  <a:gd name="T14" fmla="*/ 71 w 74"/>
                  <a:gd name="T15" fmla="*/ 19 h 19"/>
                  <a:gd name="T16" fmla="*/ 72 w 74"/>
                  <a:gd name="T17" fmla="*/ 17 h 19"/>
                  <a:gd name="T18" fmla="*/ 69 w 74"/>
                  <a:gd name="T19" fmla="*/ 1 h 19"/>
                  <a:gd name="T20" fmla="*/ 57 w 74"/>
                  <a:gd name="T21" fmla="*/ 5 h 19"/>
                  <a:gd name="T22" fmla="*/ 52 w 74"/>
                  <a:gd name="T23" fmla="*/ 18 h 19"/>
                  <a:gd name="T24" fmla="*/ 52 w 74"/>
                  <a:gd name="T25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4" h="19">
                    <a:moveTo>
                      <a:pt x="1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0" y="4"/>
                      <a:pt x="0" y="7"/>
                    </a:cubicBezTo>
                    <a:cubicBezTo>
                      <a:pt x="0" y="8"/>
                      <a:pt x="1" y="13"/>
                      <a:pt x="2" y="19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8" y="15"/>
                      <a:pt x="18" y="5"/>
                      <a:pt x="18" y="0"/>
                    </a:cubicBezTo>
                    <a:close/>
                    <a:moveTo>
                      <a:pt x="52" y="19"/>
                    </a:moveTo>
                    <a:cubicBezTo>
                      <a:pt x="71" y="19"/>
                      <a:pt x="71" y="19"/>
                      <a:pt x="71" y="19"/>
                    </a:cubicBezTo>
                    <a:cubicBezTo>
                      <a:pt x="71" y="18"/>
                      <a:pt x="71" y="17"/>
                      <a:pt x="72" y="17"/>
                    </a:cubicBezTo>
                    <a:cubicBezTo>
                      <a:pt x="74" y="10"/>
                      <a:pt x="74" y="3"/>
                      <a:pt x="69" y="1"/>
                    </a:cubicBezTo>
                    <a:cubicBezTo>
                      <a:pt x="64" y="0"/>
                      <a:pt x="59" y="2"/>
                      <a:pt x="57" y="5"/>
                    </a:cubicBezTo>
                    <a:cubicBezTo>
                      <a:pt x="54" y="8"/>
                      <a:pt x="54" y="17"/>
                      <a:pt x="52" y="18"/>
                    </a:cubicBezTo>
                    <a:cubicBezTo>
                      <a:pt x="52" y="18"/>
                      <a:pt x="52" y="19"/>
                      <a:pt x="52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49" name="ïṥlîḍé">
                <a:extLst>
                  <a:ext uri="{FF2B5EF4-FFF2-40B4-BE49-F238E27FC236}">
                    <a16:creationId xmlns:a16="http://schemas.microsoft.com/office/drawing/2014/main" id="{0EA437B5-32F4-9396-CA1D-232A6CC40604}"/>
                  </a:ext>
                </a:extLst>
              </p:cNvPr>
              <p:cNvSpPr/>
              <p:nvPr/>
            </p:nvSpPr>
            <p:spPr bwMode="auto">
              <a:xfrm>
                <a:off x="3974" y="1179"/>
                <a:ext cx="141" cy="34"/>
              </a:xfrm>
              <a:custGeom>
                <a:avLst/>
                <a:gdLst>
                  <a:gd name="T0" fmla="*/ 70 w 74"/>
                  <a:gd name="T1" fmla="*/ 0 h 18"/>
                  <a:gd name="T2" fmla="*/ 62 w 74"/>
                  <a:gd name="T3" fmla="*/ 0 h 18"/>
                  <a:gd name="T4" fmla="*/ 57 w 74"/>
                  <a:gd name="T5" fmla="*/ 3 h 18"/>
                  <a:gd name="T6" fmla="*/ 52 w 74"/>
                  <a:gd name="T7" fmla="*/ 16 h 18"/>
                  <a:gd name="T8" fmla="*/ 51 w 74"/>
                  <a:gd name="T9" fmla="*/ 18 h 18"/>
                  <a:gd name="T10" fmla="*/ 70 w 74"/>
                  <a:gd name="T11" fmla="*/ 18 h 18"/>
                  <a:gd name="T12" fmla="*/ 72 w 74"/>
                  <a:gd name="T13" fmla="*/ 15 h 18"/>
                  <a:gd name="T14" fmla="*/ 70 w 74"/>
                  <a:gd name="T15" fmla="*/ 0 h 18"/>
                  <a:gd name="T16" fmla="*/ 18 w 74"/>
                  <a:gd name="T17" fmla="*/ 0 h 18"/>
                  <a:gd name="T18" fmla="*/ 2 w 74"/>
                  <a:gd name="T19" fmla="*/ 0 h 18"/>
                  <a:gd name="T20" fmla="*/ 0 w 74"/>
                  <a:gd name="T21" fmla="*/ 5 h 18"/>
                  <a:gd name="T22" fmla="*/ 2 w 74"/>
                  <a:gd name="T23" fmla="*/ 18 h 18"/>
                  <a:gd name="T24" fmla="*/ 19 w 74"/>
                  <a:gd name="T25" fmla="*/ 18 h 18"/>
                  <a:gd name="T26" fmla="*/ 18 w 74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" h="18">
                    <a:moveTo>
                      <a:pt x="70" y="0"/>
                    </a:moveTo>
                    <a:cubicBezTo>
                      <a:pt x="62" y="0"/>
                      <a:pt x="62" y="0"/>
                      <a:pt x="62" y="0"/>
                    </a:cubicBezTo>
                    <a:cubicBezTo>
                      <a:pt x="60" y="1"/>
                      <a:pt x="58" y="2"/>
                      <a:pt x="57" y="3"/>
                    </a:cubicBezTo>
                    <a:cubicBezTo>
                      <a:pt x="54" y="6"/>
                      <a:pt x="54" y="15"/>
                      <a:pt x="52" y="16"/>
                    </a:cubicBezTo>
                    <a:cubicBezTo>
                      <a:pt x="52" y="17"/>
                      <a:pt x="51" y="17"/>
                      <a:pt x="51" y="18"/>
                    </a:cubicBezTo>
                    <a:cubicBezTo>
                      <a:pt x="70" y="18"/>
                      <a:pt x="70" y="18"/>
                      <a:pt x="70" y="18"/>
                    </a:cubicBezTo>
                    <a:cubicBezTo>
                      <a:pt x="71" y="17"/>
                      <a:pt x="71" y="16"/>
                      <a:pt x="72" y="15"/>
                    </a:cubicBezTo>
                    <a:cubicBezTo>
                      <a:pt x="74" y="8"/>
                      <a:pt x="74" y="2"/>
                      <a:pt x="70" y="0"/>
                    </a:cubicBezTo>
                    <a:close/>
                    <a:moveTo>
                      <a:pt x="1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0" y="3"/>
                      <a:pt x="0" y="5"/>
                    </a:cubicBezTo>
                    <a:cubicBezTo>
                      <a:pt x="0" y="7"/>
                      <a:pt x="1" y="12"/>
                      <a:pt x="2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8" y="15"/>
                      <a:pt x="18" y="5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50" name="ï$ļïdê">
                <a:extLst>
                  <a:ext uri="{FF2B5EF4-FFF2-40B4-BE49-F238E27FC236}">
                    <a16:creationId xmlns:a16="http://schemas.microsoft.com/office/drawing/2014/main" id="{8B62152B-FE62-3965-601C-6FC4C5C992D2}"/>
                  </a:ext>
                </a:extLst>
              </p:cNvPr>
              <p:cNvSpPr/>
              <p:nvPr/>
            </p:nvSpPr>
            <p:spPr bwMode="auto">
              <a:xfrm>
                <a:off x="3974" y="1181"/>
                <a:ext cx="141" cy="34"/>
              </a:xfrm>
              <a:custGeom>
                <a:avLst/>
                <a:gdLst>
                  <a:gd name="T0" fmla="*/ 72 w 74"/>
                  <a:gd name="T1" fmla="*/ 0 h 18"/>
                  <a:gd name="T2" fmla="*/ 59 w 74"/>
                  <a:gd name="T3" fmla="*/ 0 h 18"/>
                  <a:gd name="T4" fmla="*/ 57 w 74"/>
                  <a:gd name="T5" fmla="*/ 2 h 18"/>
                  <a:gd name="T6" fmla="*/ 52 w 74"/>
                  <a:gd name="T7" fmla="*/ 15 h 18"/>
                  <a:gd name="T8" fmla="*/ 50 w 74"/>
                  <a:gd name="T9" fmla="*/ 18 h 18"/>
                  <a:gd name="T10" fmla="*/ 69 w 74"/>
                  <a:gd name="T11" fmla="*/ 18 h 18"/>
                  <a:gd name="T12" fmla="*/ 72 w 74"/>
                  <a:gd name="T13" fmla="*/ 14 h 18"/>
                  <a:gd name="T14" fmla="*/ 72 w 74"/>
                  <a:gd name="T15" fmla="*/ 0 h 18"/>
                  <a:gd name="T16" fmla="*/ 18 w 74"/>
                  <a:gd name="T17" fmla="*/ 0 h 18"/>
                  <a:gd name="T18" fmla="*/ 1 w 74"/>
                  <a:gd name="T19" fmla="*/ 0 h 18"/>
                  <a:gd name="T20" fmla="*/ 0 w 74"/>
                  <a:gd name="T21" fmla="*/ 4 h 18"/>
                  <a:gd name="T22" fmla="*/ 3 w 74"/>
                  <a:gd name="T23" fmla="*/ 18 h 18"/>
                  <a:gd name="T24" fmla="*/ 20 w 74"/>
                  <a:gd name="T25" fmla="*/ 18 h 18"/>
                  <a:gd name="T26" fmla="*/ 20 w 74"/>
                  <a:gd name="T27" fmla="*/ 18 h 18"/>
                  <a:gd name="T28" fmla="*/ 18 w 74"/>
                  <a:gd name="T2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" h="18">
                    <a:moveTo>
                      <a:pt x="72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8" y="1"/>
                      <a:pt x="57" y="2"/>
                      <a:pt x="57" y="2"/>
                    </a:cubicBezTo>
                    <a:cubicBezTo>
                      <a:pt x="54" y="5"/>
                      <a:pt x="54" y="14"/>
                      <a:pt x="52" y="15"/>
                    </a:cubicBezTo>
                    <a:cubicBezTo>
                      <a:pt x="51" y="16"/>
                      <a:pt x="51" y="17"/>
                      <a:pt x="50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70" y="17"/>
                      <a:pt x="71" y="15"/>
                      <a:pt x="72" y="14"/>
                    </a:cubicBezTo>
                    <a:cubicBezTo>
                      <a:pt x="74" y="8"/>
                      <a:pt x="74" y="3"/>
                      <a:pt x="72" y="0"/>
                    </a:cubicBezTo>
                    <a:close/>
                    <a:moveTo>
                      <a:pt x="1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4"/>
                    </a:cubicBezTo>
                    <a:cubicBezTo>
                      <a:pt x="0" y="6"/>
                      <a:pt x="1" y="12"/>
                      <a:pt x="3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8" y="16"/>
                      <a:pt x="18" y="6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51" name="îsļïde">
                <a:extLst>
                  <a:ext uri="{FF2B5EF4-FFF2-40B4-BE49-F238E27FC236}">
                    <a16:creationId xmlns:a16="http://schemas.microsoft.com/office/drawing/2014/main" id="{83DC66D4-3ADE-377F-924E-527EE9F53912}"/>
                  </a:ext>
                </a:extLst>
              </p:cNvPr>
              <p:cNvSpPr/>
              <p:nvPr/>
            </p:nvSpPr>
            <p:spPr bwMode="auto">
              <a:xfrm>
                <a:off x="3974" y="1183"/>
                <a:ext cx="141" cy="36"/>
              </a:xfrm>
              <a:custGeom>
                <a:avLst/>
                <a:gdLst>
                  <a:gd name="T0" fmla="*/ 72 w 74"/>
                  <a:gd name="T1" fmla="*/ 0 h 19"/>
                  <a:gd name="T2" fmla="*/ 58 w 74"/>
                  <a:gd name="T3" fmla="*/ 0 h 19"/>
                  <a:gd name="T4" fmla="*/ 57 w 74"/>
                  <a:gd name="T5" fmla="*/ 1 h 19"/>
                  <a:gd name="T6" fmla="*/ 52 w 74"/>
                  <a:gd name="T7" fmla="*/ 14 h 19"/>
                  <a:gd name="T8" fmla="*/ 50 w 74"/>
                  <a:gd name="T9" fmla="*/ 19 h 19"/>
                  <a:gd name="T10" fmla="*/ 69 w 74"/>
                  <a:gd name="T11" fmla="*/ 19 h 19"/>
                  <a:gd name="T12" fmla="*/ 72 w 74"/>
                  <a:gd name="T13" fmla="*/ 13 h 19"/>
                  <a:gd name="T14" fmla="*/ 72 w 74"/>
                  <a:gd name="T15" fmla="*/ 0 h 19"/>
                  <a:gd name="T16" fmla="*/ 18 w 74"/>
                  <a:gd name="T17" fmla="*/ 0 h 19"/>
                  <a:gd name="T18" fmla="*/ 0 w 74"/>
                  <a:gd name="T19" fmla="*/ 0 h 19"/>
                  <a:gd name="T20" fmla="*/ 0 w 74"/>
                  <a:gd name="T21" fmla="*/ 3 h 19"/>
                  <a:gd name="T22" fmla="*/ 3 w 74"/>
                  <a:gd name="T23" fmla="*/ 19 h 19"/>
                  <a:gd name="T24" fmla="*/ 20 w 74"/>
                  <a:gd name="T25" fmla="*/ 19 h 19"/>
                  <a:gd name="T26" fmla="*/ 20 w 74"/>
                  <a:gd name="T27" fmla="*/ 17 h 19"/>
                  <a:gd name="T28" fmla="*/ 18 w 74"/>
                  <a:gd name="T2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" h="19">
                    <a:moveTo>
                      <a:pt x="72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7" y="1"/>
                      <a:pt x="57" y="1"/>
                      <a:pt x="57" y="1"/>
                    </a:cubicBezTo>
                    <a:cubicBezTo>
                      <a:pt x="54" y="4"/>
                      <a:pt x="54" y="13"/>
                      <a:pt x="52" y="14"/>
                    </a:cubicBezTo>
                    <a:cubicBezTo>
                      <a:pt x="51" y="15"/>
                      <a:pt x="50" y="16"/>
                      <a:pt x="50" y="19"/>
                    </a:cubicBezTo>
                    <a:cubicBezTo>
                      <a:pt x="69" y="19"/>
                      <a:pt x="69" y="19"/>
                      <a:pt x="69" y="19"/>
                    </a:cubicBezTo>
                    <a:cubicBezTo>
                      <a:pt x="70" y="17"/>
                      <a:pt x="71" y="15"/>
                      <a:pt x="72" y="13"/>
                    </a:cubicBezTo>
                    <a:cubicBezTo>
                      <a:pt x="73" y="8"/>
                      <a:pt x="74" y="3"/>
                      <a:pt x="72" y="0"/>
                    </a:cubicBezTo>
                    <a:close/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5"/>
                      <a:pt x="1" y="12"/>
                      <a:pt x="3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18"/>
                      <a:pt x="20" y="17"/>
                      <a:pt x="20" y="17"/>
                    </a:cubicBezTo>
                    <a:cubicBezTo>
                      <a:pt x="18" y="15"/>
                      <a:pt x="18" y="7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52" name="îṣlîdê">
                <a:extLst>
                  <a:ext uri="{FF2B5EF4-FFF2-40B4-BE49-F238E27FC236}">
                    <a16:creationId xmlns:a16="http://schemas.microsoft.com/office/drawing/2014/main" id="{61ECE6F9-BBF7-276C-1988-AF9F715818BA}"/>
                  </a:ext>
                </a:extLst>
              </p:cNvPr>
              <p:cNvSpPr/>
              <p:nvPr/>
            </p:nvSpPr>
            <p:spPr bwMode="auto">
              <a:xfrm>
                <a:off x="3974" y="1186"/>
                <a:ext cx="141" cy="35"/>
              </a:xfrm>
              <a:custGeom>
                <a:avLst/>
                <a:gdLst>
                  <a:gd name="T0" fmla="*/ 73 w 74"/>
                  <a:gd name="T1" fmla="*/ 0 h 18"/>
                  <a:gd name="T2" fmla="*/ 56 w 74"/>
                  <a:gd name="T3" fmla="*/ 0 h 18"/>
                  <a:gd name="T4" fmla="*/ 52 w 74"/>
                  <a:gd name="T5" fmla="*/ 12 h 18"/>
                  <a:gd name="T6" fmla="*/ 50 w 74"/>
                  <a:gd name="T7" fmla="*/ 18 h 18"/>
                  <a:gd name="T8" fmla="*/ 68 w 74"/>
                  <a:gd name="T9" fmla="*/ 18 h 18"/>
                  <a:gd name="T10" fmla="*/ 72 w 74"/>
                  <a:gd name="T11" fmla="*/ 11 h 18"/>
                  <a:gd name="T12" fmla="*/ 73 w 74"/>
                  <a:gd name="T13" fmla="*/ 0 h 18"/>
                  <a:gd name="T14" fmla="*/ 18 w 74"/>
                  <a:gd name="T15" fmla="*/ 0 h 18"/>
                  <a:gd name="T16" fmla="*/ 0 w 74"/>
                  <a:gd name="T17" fmla="*/ 0 h 18"/>
                  <a:gd name="T18" fmla="*/ 0 w 74"/>
                  <a:gd name="T19" fmla="*/ 1 h 18"/>
                  <a:gd name="T20" fmla="*/ 3 w 74"/>
                  <a:gd name="T21" fmla="*/ 18 h 18"/>
                  <a:gd name="T22" fmla="*/ 20 w 74"/>
                  <a:gd name="T23" fmla="*/ 18 h 18"/>
                  <a:gd name="T24" fmla="*/ 20 w 74"/>
                  <a:gd name="T25" fmla="*/ 15 h 18"/>
                  <a:gd name="T26" fmla="*/ 18 w 74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" h="18">
                    <a:moveTo>
                      <a:pt x="73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54" y="3"/>
                      <a:pt x="54" y="11"/>
                      <a:pt x="52" y="12"/>
                    </a:cubicBezTo>
                    <a:cubicBezTo>
                      <a:pt x="51" y="13"/>
                      <a:pt x="50" y="15"/>
                      <a:pt x="50" y="18"/>
                    </a:cubicBezTo>
                    <a:cubicBezTo>
                      <a:pt x="68" y="18"/>
                      <a:pt x="68" y="18"/>
                      <a:pt x="68" y="18"/>
                    </a:cubicBezTo>
                    <a:cubicBezTo>
                      <a:pt x="69" y="16"/>
                      <a:pt x="70" y="13"/>
                      <a:pt x="72" y="11"/>
                    </a:cubicBezTo>
                    <a:cubicBezTo>
                      <a:pt x="73" y="7"/>
                      <a:pt x="74" y="3"/>
                      <a:pt x="73" y="0"/>
                    </a:cubicBezTo>
                    <a:close/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3"/>
                      <a:pt x="2" y="11"/>
                      <a:pt x="3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6"/>
                      <a:pt x="20" y="15"/>
                      <a:pt x="20" y="15"/>
                    </a:cubicBezTo>
                    <a:cubicBezTo>
                      <a:pt x="18" y="13"/>
                      <a:pt x="18" y="6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53" name="îşḷïḓê">
                <a:extLst>
                  <a:ext uri="{FF2B5EF4-FFF2-40B4-BE49-F238E27FC236}">
                    <a16:creationId xmlns:a16="http://schemas.microsoft.com/office/drawing/2014/main" id="{17DB509F-0F73-034E-58FC-B5FED3D311FC}"/>
                  </a:ext>
                </a:extLst>
              </p:cNvPr>
              <p:cNvSpPr/>
              <p:nvPr/>
            </p:nvSpPr>
            <p:spPr bwMode="auto">
              <a:xfrm>
                <a:off x="3974" y="1188"/>
                <a:ext cx="141" cy="35"/>
              </a:xfrm>
              <a:custGeom>
                <a:avLst/>
                <a:gdLst>
                  <a:gd name="T0" fmla="*/ 73 w 74"/>
                  <a:gd name="T1" fmla="*/ 0 h 18"/>
                  <a:gd name="T2" fmla="*/ 56 w 74"/>
                  <a:gd name="T3" fmla="*/ 0 h 18"/>
                  <a:gd name="T4" fmla="*/ 52 w 74"/>
                  <a:gd name="T5" fmla="*/ 11 h 18"/>
                  <a:gd name="T6" fmla="*/ 50 w 74"/>
                  <a:gd name="T7" fmla="*/ 18 h 18"/>
                  <a:gd name="T8" fmla="*/ 68 w 74"/>
                  <a:gd name="T9" fmla="*/ 18 h 18"/>
                  <a:gd name="T10" fmla="*/ 72 w 74"/>
                  <a:gd name="T11" fmla="*/ 10 h 18"/>
                  <a:gd name="T12" fmla="*/ 73 w 74"/>
                  <a:gd name="T13" fmla="*/ 0 h 18"/>
                  <a:gd name="T14" fmla="*/ 18 w 74"/>
                  <a:gd name="T15" fmla="*/ 0 h 18"/>
                  <a:gd name="T16" fmla="*/ 0 w 74"/>
                  <a:gd name="T17" fmla="*/ 0 h 18"/>
                  <a:gd name="T18" fmla="*/ 4 w 74"/>
                  <a:gd name="T19" fmla="*/ 18 h 18"/>
                  <a:gd name="T20" fmla="*/ 20 w 74"/>
                  <a:gd name="T21" fmla="*/ 18 h 18"/>
                  <a:gd name="T22" fmla="*/ 20 w 74"/>
                  <a:gd name="T23" fmla="*/ 14 h 18"/>
                  <a:gd name="T24" fmla="*/ 18 w 74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4" h="18">
                    <a:moveTo>
                      <a:pt x="73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54" y="4"/>
                      <a:pt x="54" y="10"/>
                      <a:pt x="52" y="11"/>
                    </a:cubicBezTo>
                    <a:cubicBezTo>
                      <a:pt x="51" y="12"/>
                      <a:pt x="50" y="15"/>
                      <a:pt x="50" y="18"/>
                    </a:cubicBezTo>
                    <a:cubicBezTo>
                      <a:pt x="68" y="18"/>
                      <a:pt x="68" y="18"/>
                      <a:pt x="68" y="18"/>
                    </a:cubicBezTo>
                    <a:cubicBezTo>
                      <a:pt x="69" y="16"/>
                      <a:pt x="70" y="13"/>
                      <a:pt x="72" y="10"/>
                    </a:cubicBezTo>
                    <a:cubicBezTo>
                      <a:pt x="73" y="6"/>
                      <a:pt x="74" y="3"/>
                      <a:pt x="73" y="0"/>
                    </a:cubicBezTo>
                    <a:close/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2" y="11"/>
                      <a:pt x="4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6"/>
                      <a:pt x="20" y="14"/>
                      <a:pt x="20" y="14"/>
                    </a:cubicBezTo>
                    <a:cubicBezTo>
                      <a:pt x="18" y="12"/>
                      <a:pt x="18" y="6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54" name="ïślîďè">
                <a:extLst>
                  <a:ext uri="{FF2B5EF4-FFF2-40B4-BE49-F238E27FC236}">
                    <a16:creationId xmlns:a16="http://schemas.microsoft.com/office/drawing/2014/main" id="{2670A4D0-3665-46B5-EDDD-2567300D9F2C}"/>
                  </a:ext>
                </a:extLst>
              </p:cNvPr>
              <p:cNvSpPr/>
              <p:nvPr/>
            </p:nvSpPr>
            <p:spPr bwMode="auto">
              <a:xfrm>
                <a:off x="3974" y="1190"/>
                <a:ext cx="139" cy="35"/>
              </a:xfrm>
              <a:custGeom>
                <a:avLst/>
                <a:gdLst>
                  <a:gd name="T0" fmla="*/ 73 w 73"/>
                  <a:gd name="T1" fmla="*/ 0 h 18"/>
                  <a:gd name="T2" fmla="*/ 55 w 73"/>
                  <a:gd name="T3" fmla="*/ 0 h 18"/>
                  <a:gd name="T4" fmla="*/ 52 w 73"/>
                  <a:gd name="T5" fmla="*/ 10 h 18"/>
                  <a:gd name="T6" fmla="*/ 50 w 73"/>
                  <a:gd name="T7" fmla="*/ 18 h 18"/>
                  <a:gd name="T8" fmla="*/ 67 w 73"/>
                  <a:gd name="T9" fmla="*/ 18 h 18"/>
                  <a:gd name="T10" fmla="*/ 72 w 73"/>
                  <a:gd name="T11" fmla="*/ 9 h 18"/>
                  <a:gd name="T12" fmla="*/ 73 w 73"/>
                  <a:gd name="T13" fmla="*/ 0 h 18"/>
                  <a:gd name="T14" fmla="*/ 18 w 73"/>
                  <a:gd name="T15" fmla="*/ 0 h 18"/>
                  <a:gd name="T16" fmla="*/ 0 w 73"/>
                  <a:gd name="T17" fmla="*/ 0 h 18"/>
                  <a:gd name="T18" fmla="*/ 4 w 73"/>
                  <a:gd name="T19" fmla="*/ 18 h 18"/>
                  <a:gd name="T20" fmla="*/ 20 w 73"/>
                  <a:gd name="T21" fmla="*/ 18 h 18"/>
                  <a:gd name="T22" fmla="*/ 20 w 73"/>
                  <a:gd name="T23" fmla="*/ 13 h 18"/>
                  <a:gd name="T24" fmla="*/ 18 w 73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8">
                    <a:moveTo>
                      <a:pt x="73" y="0"/>
                    </a:moveTo>
                    <a:cubicBezTo>
                      <a:pt x="55" y="0"/>
                      <a:pt x="55" y="0"/>
                      <a:pt x="55" y="0"/>
                    </a:cubicBezTo>
                    <a:cubicBezTo>
                      <a:pt x="54" y="4"/>
                      <a:pt x="54" y="9"/>
                      <a:pt x="52" y="10"/>
                    </a:cubicBezTo>
                    <a:cubicBezTo>
                      <a:pt x="50" y="11"/>
                      <a:pt x="50" y="14"/>
                      <a:pt x="50" y="18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8" y="16"/>
                      <a:pt x="70" y="13"/>
                      <a:pt x="72" y="9"/>
                    </a:cubicBezTo>
                    <a:cubicBezTo>
                      <a:pt x="73" y="6"/>
                      <a:pt x="73" y="3"/>
                      <a:pt x="73" y="0"/>
                    </a:cubicBezTo>
                    <a:close/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2" y="12"/>
                      <a:pt x="4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6"/>
                      <a:pt x="21" y="14"/>
                      <a:pt x="20" y="13"/>
                    </a:cubicBezTo>
                    <a:cubicBezTo>
                      <a:pt x="18" y="12"/>
                      <a:pt x="18" y="6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55" name="iŝḻïḋé">
                <a:extLst>
                  <a:ext uri="{FF2B5EF4-FFF2-40B4-BE49-F238E27FC236}">
                    <a16:creationId xmlns:a16="http://schemas.microsoft.com/office/drawing/2014/main" id="{842AF7ED-6048-2A46-3799-C409668D2DB7}"/>
                  </a:ext>
                </a:extLst>
              </p:cNvPr>
              <p:cNvSpPr/>
              <p:nvPr/>
            </p:nvSpPr>
            <p:spPr bwMode="auto">
              <a:xfrm>
                <a:off x="3974" y="1192"/>
                <a:ext cx="139" cy="36"/>
              </a:xfrm>
              <a:custGeom>
                <a:avLst/>
                <a:gdLst>
                  <a:gd name="T0" fmla="*/ 73 w 73"/>
                  <a:gd name="T1" fmla="*/ 0 h 19"/>
                  <a:gd name="T2" fmla="*/ 55 w 73"/>
                  <a:gd name="T3" fmla="*/ 0 h 19"/>
                  <a:gd name="T4" fmla="*/ 52 w 73"/>
                  <a:gd name="T5" fmla="*/ 9 h 19"/>
                  <a:gd name="T6" fmla="*/ 50 w 73"/>
                  <a:gd name="T7" fmla="*/ 19 h 19"/>
                  <a:gd name="T8" fmla="*/ 67 w 73"/>
                  <a:gd name="T9" fmla="*/ 19 h 19"/>
                  <a:gd name="T10" fmla="*/ 72 w 73"/>
                  <a:gd name="T11" fmla="*/ 8 h 19"/>
                  <a:gd name="T12" fmla="*/ 73 w 73"/>
                  <a:gd name="T13" fmla="*/ 0 h 19"/>
                  <a:gd name="T14" fmla="*/ 18 w 73"/>
                  <a:gd name="T15" fmla="*/ 0 h 19"/>
                  <a:gd name="T16" fmla="*/ 0 w 73"/>
                  <a:gd name="T17" fmla="*/ 0 h 19"/>
                  <a:gd name="T18" fmla="*/ 4 w 73"/>
                  <a:gd name="T19" fmla="*/ 19 h 19"/>
                  <a:gd name="T20" fmla="*/ 20 w 73"/>
                  <a:gd name="T21" fmla="*/ 19 h 19"/>
                  <a:gd name="T22" fmla="*/ 20 w 73"/>
                  <a:gd name="T23" fmla="*/ 12 h 19"/>
                  <a:gd name="T24" fmla="*/ 18 w 73"/>
                  <a:gd name="T2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9">
                    <a:moveTo>
                      <a:pt x="73" y="0"/>
                    </a:moveTo>
                    <a:cubicBezTo>
                      <a:pt x="55" y="0"/>
                      <a:pt x="55" y="0"/>
                      <a:pt x="55" y="0"/>
                    </a:cubicBezTo>
                    <a:cubicBezTo>
                      <a:pt x="54" y="4"/>
                      <a:pt x="54" y="8"/>
                      <a:pt x="52" y="9"/>
                    </a:cubicBezTo>
                    <a:cubicBezTo>
                      <a:pt x="50" y="10"/>
                      <a:pt x="50" y="14"/>
                      <a:pt x="50" y="19"/>
                    </a:cubicBezTo>
                    <a:cubicBezTo>
                      <a:pt x="67" y="19"/>
                      <a:pt x="67" y="19"/>
                      <a:pt x="67" y="19"/>
                    </a:cubicBezTo>
                    <a:cubicBezTo>
                      <a:pt x="67" y="16"/>
                      <a:pt x="70" y="12"/>
                      <a:pt x="72" y="8"/>
                    </a:cubicBezTo>
                    <a:cubicBezTo>
                      <a:pt x="73" y="5"/>
                      <a:pt x="73" y="3"/>
                      <a:pt x="73" y="0"/>
                    </a:cubicBezTo>
                    <a:close/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3" y="13"/>
                      <a:pt x="4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16"/>
                      <a:pt x="21" y="13"/>
                      <a:pt x="20" y="12"/>
                    </a:cubicBezTo>
                    <a:cubicBezTo>
                      <a:pt x="18" y="11"/>
                      <a:pt x="18" y="6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56" name="íşļide">
                <a:extLst>
                  <a:ext uri="{FF2B5EF4-FFF2-40B4-BE49-F238E27FC236}">
                    <a16:creationId xmlns:a16="http://schemas.microsoft.com/office/drawing/2014/main" id="{88121AD8-0F56-E54E-C5BE-F43E7E642484}"/>
                  </a:ext>
                </a:extLst>
              </p:cNvPr>
              <p:cNvSpPr/>
              <p:nvPr/>
            </p:nvSpPr>
            <p:spPr bwMode="auto">
              <a:xfrm>
                <a:off x="3974" y="1196"/>
                <a:ext cx="139" cy="34"/>
              </a:xfrm>
              <a:custGeom>
                <a:avLst/>
                <a:gdLst>
                  <a:gd name="T0" fmla="*/ 73 w 73"/>
                  <a:gd name="T1" fmla="*/ 0 h 18"/>
                  <a:gd name="T2" fmla="*/ 55 w 73"/>
                  <a:gd name="T3" fmla="*/ 0 h 18"/>
                  <a:gd name="T4" fmla="*/ 52 w 73"/>
                  <a:gd name="T5" fmla="*/ 7 h 18"/>
                  <a:gd name="T6" fmla="*/ 50 w 73"/>
                  <a:gd name="T7" fmla="*/ 18 h 18"/>
                  <a:gd name="T8" fmla="*/ 50 w 73"/>
                  <a:gd name="T9" fmla="*/ 18 h 18"/>
                  <a:gd name="T10" fmla="*/ 67 w 73"/>
                  <a:gd name="T11" fmla="*/ 18 h 18"/>
                  <a:gd name="T12" fmla="*/ 72 w 73"/>
                  <a:gd name="T13" fmla="*/ 6 h 18"/>
                  <a:gd name="T14" fmla="*/ 73 w 73"/>
                  <a:gd name="T15" fmla="*/ 0 h 18"/>
                  <a:gd name="T16" fmla="*/ 18 w 73"/>
                  <a:gd name="T17" fmla="*/ 0 h 18"/>
                  <a:gd name="T18" fmla="*/ 0 w 73"/>
                  <a:gd name="T19" fmla="*/ 0 h 18"/>
                  <a:gd name="T20" fmla="*/ 5 w 73"/>
                  <a:gd name="T21" fmla="*/ 18 h 18"/>
                  <a:gd name="T22" fmla="*/ 20 w 73"/>
                  <a:gd name="T23" fmla="*/ 18 h 18"/>
                  <a:gd name="T24" fmla="*/ 20 w 73"/>
                  <a:gd name="T25" fmla="*/ 10 h 18"/>
                  <a:gd name="T26" fmla="*/ 18 w 73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18">
                    <a:moveTo>
                      <a:pt x="73" y="0"/>
                    </a:moveTo>
                    <a:cubicBezTo>
                      <a:pt x="55" y="0"/>
                      <a:pt x="55" y="0"/>
                      <a:pt x="55" y="0"/>
                    </a:cubicBezTo>
                    <a:cubicBezTo>
                      <a:pt x="54" y="3"/>
                      <a:pt x="54" y="7"/>
                      <a:pt x="52" y="7"/>
                    </a:cubicBezTo>
                    <a:cubicBezTo>
                      <a:pt x="50" y="8"/>
                      <a:pt x="50" y="13"/>
                      <a:pt x="50" y="18"/>
                    </a:cubicBezTo>
                    <a:cubicBezTo>
                      <a:pt x="50" y="18"/>
                      <a:pt x="50" y="18"/>
                      <a:pt x="50" y="18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7" y="15"/>
                      <a:pt x="69" y="11"/>
                      <a:pt x="72" y="6"/>
                    </a:cubicBezTo>
                    <a:cubicBezTo>
                      <a:pt x="72" y="4"/>
                      <a:pt x="73" y="2"/>
                      <a:pt x="73" y="0"/>
                    </a:cubicBezTo>
                    <a:close/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3" y="12"/>
                      <a:pt x="5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4"/>
                      <a:pt x="21" y="11"/>
                      <a:pt x="20" y="10"/>
                    </a:cubicBezTo>
                    <a:cubicBezTo>
                      <a:pt x="18" y="9"/>
                      <a:pt x="18" y="4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57" name="îsļîdé">
                <a:extLst>
                  <a:ext uri="{FF2B5EF4-FFF2-40B4-BE49-F238E27FC236}">
                    <a16:creationId xmlns:a16="http://schemas.microsoft.com/office/drawing/2014/main" id="{2CD6B3C4-DC77-2E5B-B7B4-C0DDBB91FA36}"/>
                  </a:ext>
                </a:extLst>
              </p:cNvPr>
              <p:cNvSpPr/>
              <p:nvPr/>
            </p:nvSpPr>
            <p:spPr bwMode="auto">
              <a:xfrm>
                <a:off x="3976" y="1198"/>
                <a:ext cx="137" cy="34"/>
              </a:xfrm>
              <a:custGeom>
                <a:avLst/>
                <a:gdLst>
                  <a:gd name="T0" fmla="*/ 72 w 72"/>
                  <a:gd name="T1" fmla="*/ 0 h 18"/>
                  <a:gd name="T2" fmla="*/ 53 w 72"/>
                  <a:gd name="T3" fmla="*/ 0 h 18"/>
                  <a:gd name="T4" fmla="*/ 51 w 72"/>
                  <a:gd name="T5" fmla="*/ 6 h 18"/>
                  <a:gd name="T6" fmla="*/ 49 w 72"/>
                  <a:gd name="T7" fmla="*/ 17 h 18"/>
                  <a:gd name="T8" fmla="*/ 49 w 72"/>
                  <a:gd name="T9" fmla="*/ 18 h 18"/>
                  <a:gd name="T10" fmla="*/ 66 w 72"/>
                  <a:gd name="T11" fmla="*/ 18 h 18"/>
                  <a:gd name="T12" fmla="*/ 71 w 72"/>
                  <a:gd name="T13" fmla="*/ 5 h 18"/>
                  <a:gd name="T14" fmla="*/ 72 w 72"/>
                  <a:gd name="T15" fmla="*/ 0 h 18"/>
                  <a:gd name="T16" fmla="*/ 17 w 72"/>
                  <a:gd name="T17" fmla="*/ 0 h 18"/>
                  <a:gd name="T18" fmla="*/ 0 w 72"/>
                  <a:gd name="T19" fmla="*/ 0 h 18"/>
                  <a:gd name="T20" fmla="*/ 4 w 72"/>
                  <a:gd name="T21" fmla="*/ 18 h 18"/>
                  <a:gd name="T22" fmla="*/ 19 w 72"/>
                  <a:gd name="T23" fmla="*/ 18 h 18"/>
                  <a:gd name="T24" fmla="*/ 19 w 72"/>
                  <a:gd name="T25" fmla="*/ 9 h 18"/>
                  <a:gd name="T26" fmla="*/ 17 w 72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2" h="18">
                    <a:moveTo>
                      <a:pt x="72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3"/>
                      <a:pt x="52" y="6"/>
                      <a:pt x="51" y="6"/>
                    </a:cubicBezTo>
                    <a:cubicBezTo>
                      <a:pt x="49" y="7"/>
                      <a:pt x="49" y="12"/>
                      <a:pt x="49" y="17"/>
                    </a:cubicBezTo>
                    <a:cubicBezTo>
                      <a:pt x="49" y="17"/>
                      <a:pt x="49" y="18"/>
                      <a:pt x="49" y="18"/>
                    </a:cubicBezTo>
                    <a:cubicBezTo>
                      <a:pt x="66" y="18"/>
                      <a:pt x="66" y="18"/>
                      <a:pt x="66" y="18"/>
                    </a:cubicBezTo>
                    <a:cubicBezTo>
                      <a:pt x="65" y="16"/>
                      <a:pt x="68" y="11"/>
                      <a:pt x="71" y="5"/>
                    </a:cubicBezTo>
                    <a:cubicBezTo>
                      <a:pt x="71" y="3"/>
                      <a:pt x="72" y="1"/>
                      <a:pt x="72" y="0"/>
                    </a:cubicBezTo>
                    <a:close/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3" y="13"/>
                      <a:pt x="4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4"/>
                      <a:pt x="20" y="10"/>
                      <a:pt x="19" y="9"/>
                    </a:cubicBezTo>
                    <a:cubicBezTo>
                      <a:pt x="18" y="8"/>
                      <a:pt x="17" y="4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58" name="i$ľíḓé">
                <a:extLst>
                  <a:ext uri="{FF2B5EF4-FFF2-40B4-BE49-F238E27FC236}">
                    <a16:creationId xmlns:a16="http://schemas.microsoft.com/office/drawing/2014/main" id="{770B8F2A-82A9-7DB9-B6D6-243ECFE43535}"/>
                  </a:ext>
                </a:extLst>
              </p:cNvPr>
              <p:cNvSpPr/>
              <p:nvPr/>
            </p:nvSpPr>
            <p:spPr bwMode="auto">
              <a:xfrm>
                <a:off x="3976" y="1200"/>
                <a:ext cx="137" cy="36"/>
              </a:xfrm>
              <a:custGeom>
                <a:avLst/>
                <a:gdLst>
                  <a:gd name="T0" fmla="*/ 72 w 72"/>
                  <a:gd name="T1" fmla="*/ 0 h 19"/>
                  <a:gd name="T2" fmla="*/ 53 w 72"/>
                  <a:gd name="T3" fmla="*/ 0 h 19"/>
                  <a:gd name="T4" fmla="*/ 51 w 72"/>
                  <a:gd name="T5" fmla="*/ 5 h 19"/>
                  <a:gd name="T6" fmla="*/ 49 w 72"/>
                  <a:gd name="T7" fmla="*/ 16 h 19"/>
                  <a:gd name="T8" fmla="*/ 49 w 72"/>
                  <a:gd name="T9" fmla="*/ 19 h 19"/>
                  <a:gd name="T10" fmla="*/ 66 w 72"/>
                  <a:gd name="T11" fmla="*/ 19 h 19"/>
                  <a:gd name="T12" fmla="*/ 66 w 72"/>
                  <a:gd name="T13" fmla="*/ 17 h 19"/>
                  <a:gd name="T14" fmla="*/ 71 w 72"/>
                  <a:gd name="T15" fmla="*/ 4 h 19"/>
                  <a:gd name="T16" fmla="*/ 72 w 72"/>
                  <a:gd name="T17" fmla="*/ 0 h 19"/>
                  <a:gd name="T18" fmla="*/ 17 w 72"/>
                  <a:gd name="T19" fmla="*/ 0 h 19"/>
                  <a:gd name="T20" fmla="*/ 0 w 72"/>
                  <a:gd name="T21" fmla="*/ 0 h 19"/>
                  <a:gd name="T22" fmla="*/ 4 w 72"/>
                  <a:gd name="T23" fmla="*/ 19 h 19"/>
                  <a:gd name="T24" fmla="*/ 19 w 72"/>
                  <a:gd name="T25" fmla="*/ 19 h 19"/>
                  <a:gd name="T26" fmla="*/ 19 w 72"/>
                  <a:gd name="T27" fmla="*/ 8 h 19"/>
                  <a:gd name="T28" fmla="*/ 17 w 72"/>
                  <a:gd name="T2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19">
                    <a:moveTo>
                      <a:pt x="72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3"/>
                      <a:pt x="52" y="5"/>
                      <a:pt x="51" y="5"/>
                    </a:cubicBezTo>
                    <a:cubicBezTo>
                      <a:pt x="49" y="6"/>
                      <a:pt x="49" y="11"/>
                      <a:pt x="49" y="16"/>
                    </a:cubicBezTo>
                    <a:cubicBezTo>
                      <a:pt x="49" y="17"/>
                      <a:pt x="49" y="18"/>
                      <a:pt x="49" y="19"/>
                    </a:cubicBezTo>
                    <a:cubicBezTo>
                      <a:pt x="66" y="19"/>
                      <a:pt x="66" y="19"/>
                      <a:pt x="66" y="19"/>
                    </a:cubicBezTo>
                    <a:cubicBezTo>
                      <a:pt x="66" y="18"/>
                      <a:pt x="66" y="18"/>
                      <a:pt x="66" y="17"/>
                    </a:cubicBezTo>
                    <a:cubicBezTo>
                      <a:pt x="65" y="15"/>
                      <a:pt x="68" y="10"/>
                      <a:pt x="71" y="4"/>
                    </a:cubicBezTo>
                    <a:cubicBezTo>
                      <a:pt x="71" y="2"/>
                      <a:pt x="71" y="1"/>
                      <a:pt x="72" y="0"/>
                    </a:cubicBezTo>
                    <a:close/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3" y="14"/>
                      <a:pt x="4" y="19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9" y="14"/>
                      <a:pt x="20" y="9"/>
                      <a:pt x="19" y="8"/>
                    </a:cubicBezTo>
                    <a:cubicBezTo>
                      <a:pt x="18" y="7"/>
                      <a:pt x="17" y="4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59" name="ïSľïďê">
                <a:extLst>
                  <a:ext uri="{FF2B5EF4-FFF2-40B4-BE49-F238E27FC236}">
                    <a16:creationId xmlns:a16="http://schemas.microsoft.com/office/drawing/2014/main" id="{9345958C-8609-BEF4-B866-87372C341808}"/>
                  </a:ext>
                </a:extLst>
              </p:cNvPr>
              <p:cNvSpPr/>
              <p:nvPr/>
            </p:nvSpPr>
            <p:spPr bwMode="auto">
              <a:xfrm>
                <a:off x="3976" y="1204"/>
                <a:ext cx="136" cy="34"/>
              </a:xfrm>
              <a:custGeom>
                <a:avLst/>
                <a:gdLst>
                  <a:gd name="T0" fmla="*/ 71 w 71"/>
                  <a:gd name="T1" fmla="*/ 0 h 18"/>
                  <a:gd name="T2" fmla="*/ 53 w 71"/>
                  <a:gd name="T3" fmla="*/ 0 h 18"/>
                  <a:gd name="T4" fmla="*/ 51 w 71"/>
                  <a:gd name="T5" fmla="*/ 3 h 18"/>
                  <a:gd name="T6" fmla="*/ 49 w 71"/>
                  <a:gd name="T7" fmla="*/ 14 h 18"/>
                  <a:gd name="T8" fmla="*/ 48 w 71"/>
                  <a:gd name="T9" fmla="*/ 18 h 18"/>
                  <a:gd name="T10" fmla="*/ 66 w 71"/>
                  <a:gd name="T11" fmla="*/ 18 h 18"/>
                  <a:gd name="T12" fmla="*/ 66 w 71"/>
                  <a:gd name="T13" fmla="*/ 15 h 18"/>
                  <a:gd name="T14" fmla="*/ 71 w 71"/>
                  <a:gd name="T15" fmla="*/ 2 h 18"/>
                  <a:gd name="T16" fmla="*/ 71 w 71"/>
                  <a:gd name="T17" fmla="*/ 0 h 18"/>
                  <a:gd name="T18" fmla="*/ 17 w 71"/>
                  <a:gd name="T19" fmla="*/ 0 h 18"/>
                  <a:gd name="T20" fmla="*/ 0 w 71"/>
                  <a:gd name="T21" fmla="*/ 0 h 18"/>
                  <a:gd name="T22" fmla="*/ 4 w 71"/>
                  <a:gd name="T23" fmla="*/ 18 h 18"/>
                  <a:gd name="T24" fmla="*/ 20 w 71"/>
                  <a:gd name="T25" fmla="*/ 18 h 18"/>
                  <a:gd name="T26" fmla="*/ 19 w 71"/>
                  <a:gd name="T27" fmla="*/ 6 h 18"/>
                  <a:gd name="T28" fmla="*/ 17 w 71"/>
                  <a:gd name="T2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1" h="18">
                    <a:moveTo>
                      <a:pt x="71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2" y="1"/>
                      <a:pt x="52" y="3"/>
                      <a:pt x="51" y="3"/>
                    </a:cubicBezTo>
                    <a:cubicBezTo>
                      <a:pt x="49" y="4"/>
                      <a:pt x="49" y="9"/>
                      <a:pt x="49" y="14"/>
                    </a:cubicBezTo>
                    <a:cubicBezTo>
                      <a:pt x="49" y="15"/>
                      <a:pt x="49" y="17"/>
                      <a:pt x="48" y="18"/>
                    </a:cubicBezTo>
                    <a:cubicBezTo>
                      <a:pt x="66" y="18"/>
                      <a:pt x="66" y="18"/>
                      <a:pt x="66" y="18"/>
                    </a:cubicBezTo>
                    <a:cubicBezTo>
                      <a:pt x="66" y="17"/>
                      <a:pt x="66" y="16"/>
                      <a:pt x="66" y="15"/>
                    </a:cubicBezTo>
                    <a:cubicBezTo>
                      <a:pt x="65" y="13"/>
                      <a:pt x="68" y="8"/>
                      <a:pt x="71" y="2"/>
                    </a:cubicBezTo>
                    <a:cubicBezTo>
                      <a:pt x="71" y="1"/>
                      <a:pt x="71" y="0"/>
                      <a:pt x="71" y="0"/>
                    </a:cubicBezTo>
                    <a:close/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6"/>
                      <a:pt x="4" y="13"/>
                      <a:pt x="4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3"/>
                      <a:pt x="20" y="7"/>
                      <a:pt x="19" y="6"/>
                    </a:cubicBezTo>
                    <a:cubicBezTo>
                      <a:pt x="18" y="5"/>
                      <a:pt x="17" y="3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60" name="îşlíḓè">
                <a:extLst>
                  <a:ext uri="{FF2B5EF4-FFF2-40B4-BE49-F238E27FC236}">
                    <a16:creationId xmlns:a16="http://schemas.microsoft.com/office/drawing/2014/main" id="{CED0AD1E-F50F-F142-6D03-A822E03E7D29}"/>
                  </a:ext>
                </a:extLst>
              </p:cNvPr>
              <p:cNvSpPr/>
              <p:nvPr/>
            </p:nvSpPr>
            <p:spPr bwMode="auto">
              <a:xfrm>
                <a:off x="3976" y="1206"/>
                <a:ext cx="136" cy="34"/>
              </a:xfrm>
              <a:custGeom>
                <a:avLst/>
                <a:gdLst>
                  <a:gd name="T0" fmla="*/ 71 w 71"/>
                  <a:gd name="T1" fmla="*/ 0 h 18"/>
                  <a:gd name="T2" fmla="*/ 53 w 71"/>
                  <a:gd name="T3" fmla="*/ 0 h 18"/>
                  <a:gd name="T4" fmla="*/ 51 w 71"/>
                  <a:gd name="T5" fmla="*/ 2 h 18"/>
                  <a:gd name="T6" fmla="*/ 49 w 71"/>
                  <a:gd name="T7" fmla="*/ 13 h 18"/>
                  <a:gd name="T8" fmla="*/ 48 w 71"/>
                  <a:gd name="T9" fmla="*/ 18 h 18"/>
                  <a:gd name="T10" fmla="*/ 67 w 71"/>
                  <a:gd name="T11" fmla="*/ 18 h 18"/>
                  <a:gd name="T12" fmla="*/ 66 w 71"/>
                  <a:gd name="T13" fmla="*/ 14 h 18"/>
                  <a:gd name="T14" fmla="*/ 71 w 71"/>
                  <a:gd name="T15" fmla="*/ 1 h 18"/>
                  <a:gd name="T16" fmla="*/ 71 w 71"/>
                  <a:gd name="T17" fmla="*/ 0 h 18"/>
                  <a:gd name="T18" fmla="*/ 17 w 71"/>
                  <a:gd name="T19" fmla="*/ 0 h 18"/>
                  <a:gd name="T20" fmla="*/ 0 w 71"/>
                  <a:gd name="T21" fmla="*/ 0 h 18"/>
                  <a:gd name="T22" fmla="*/ 5 w 71"/>
                  <a:gd name="T23" fmla="*/ 18 h 18"/>
                  <a:gd name="T24" fmla="*/ 20 w 71"/>
                  <a:gd name="T25" fmla="*/ 18 h 18"/>
                  <a:gd name="T26" fmla="*/ 19 w 71"/>
                  <a:gd name="T27" fmla="*/ 5 h 18"/>
                  <a:gd name="T28" fmla="*/ 17 w 71"/>
                  <a:gd name="T2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1" h="18">
                    <a:moveTo>
                      <a:pt x="71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2" y="1"/>
                      <a:pt x="52" y="2"/>
                      <a:pt x="51" y="2"/>
                    </a:cubicBezTo>
                    <a:cubicBezTo>
                      <a:pt x="49" y="3"/>
                      <a:pt x="49" y="8"/>
                      <a:pt x="49" y="13"/>
                    </a:cubicBezTo>
                    <a:cubicBezTo>
                      <a:pt x="49" y="15"/>
                      <a:pt x="48" y="17"/>
                      <a:pt x="48" y="18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6" y="17"/>
                      <a:pt x="66" y="15"/>
                      <a:pt x="66" y="14"/>
                    </a:cubicBezTo>
                    <a:cubicBezTo>
                      <a:pt x="65" y="12"/>
                      <a:pt x="68" y="7"/>
                      <a:pt x="71" y="1"/>
                    </a:cubicBezTo>
                    <a:cubicBezTo>
                      <a:pt x="71" y="0"/>
                      <a:pt x="71" y="0"/>
                      <a:pt x="71" y="0"/>
                    </a:cubicBezTo>
                    <a:close/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6"/>
                      <a:pt x="4" y="14"/>
                      <a:pt x="5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8" y="13"/>
                      <a:pt x="20" y="6"/>
                      <a:pt x="19" y="5"/>
                    </a:cubicBezTo>
                    <a:cubicBezTo>
                      <a:pt x="18" y="4"/>
                      <a:pt x="17" y="2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61" name="išlíḋe">
                <a:extLst>
                  <a:ext uri="{FF2B5EF4-FFF2-40B4-BE49-F238E27FC236}">
                    <a16:creationId xmlns:a16="http://schemas.microsoft.com/office/drawing/2014/main" id="{BC88F0F1-E981-6E02-FB84-EA4C383CD29B}"/>
                  </a:ext>
                </a:extLst>
              </p:cNvPr>
              <p:cNvSpPr/>
              <p:nvPr/>
            </p:nvSpPr>
            <p:spPr bwMode="auto">
              <a:xfrm>
                <a:off x="3978" y="1207"/>
                <a:ext cx="132" cy="35"/>
              </a:xfrm>
              <a:custGeom>
                <a:avLst/>
                <a:gdLst>
                  <a:gd name="T0" fmla="*/ 69 w 69"/>
                  <a:gd name="T1" fmla="*/ 0 h 18"/>
                  <a:gd name="T2" fmla="*/ 51 w 69"/>
                  <a:gd name="T3" fmla="*/ 0 h 18"/>
                  <a:gd name="T4" fmla="*/ 50 w 69"/>
                  <a:gd name="T5" fmla="*/ 1 h 18"/>
                  <a:gd name="T6" fmla="*/ 48 w 69"/>
                  <a:gd name="T7" fmla="*/ 12 h 18"/>
                  <a:gd name="T8" fmla="*/ 46 w 69"/>
                  <a:gd name="T9" fmla="*/ 18 h 18"/>
                  <a:gd name="T10" fmla="*/ 66 w 69"/>
                  <a:gd name="T11" fmla="*/ 18 h 18"/>
                  <a:gd name="T12" fmla="*/ 65 w 69"/>
                  <a:gd name="T13" fmla="*/ 13 h 18"/>
                  <a:gd name="T14" fmla="*/ 69 w 69"/>
                  <a:gd name="T15" fmla="*/ 0 h 18"/>
                  <a:gd name="T16" fmla="*/ 16 w 69"/>
                  <a:gd name="T17" fmla="*/ 0 h 18"/>
                  <a:gd name="T18" fmla="*/ 0 w 69"/>
                  <a:gd name="T19" fmla="*/ 0 h 18"/>
                  <a:gd name="T20" fmla="*/ 4 w 69"/>
                  <a:gd name="T21" fmla="*/ 18 h 18"/>
                  <a:gd name="T22" fmla="*/ 19 w 69"/>
                  <a:gd name="T23" fmla="*/ 18 h 18"/>
                  <a:gd name="T24" fmla="*/ 18 w 69"/>
                  <a:gd name="T25" fmla="*/ 4 h 18"/>
                  <a:gd name="T26" fmla="*/ 16 w 69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9" h="18">
                    <a:moveTo>
                      <a:pt x="69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1"/>
                      <a:pt x="51" y="1"/>
                      <a:pt x="50" y="1"/>
                    </a:cubicBezTo>
                    <a:cubicBezTo>
                      <a:pt x="48" y="2"/>
                      <a:pt x="48" y="7"/>
                      <a:pt x="48" y="12"/>
                    </a:cubicBezTo>
                    <a:cubicBezTo>
                      <a:pt x="48" y="14"/>
                      <a:pt x="47" y="16"/>
                      <a:pt x="46" y="18"/>
                    </a:cubicBezTo>
                    <a:cubicBezTo>
                      <a:pt x="66" y="18"/>
                      <a:pt x="66" y="18"/>
                      <a:pt x="66" y="18"/>
                    </a:cubicBezTo>
                    <a:cubicBezTo>
                      <a:pt x="66" y="17"/>
                      <a:pt x="65" y="15"/>
                      <a:pt x="65" y="13"/>
                    </a:cubicBezTo>
                    <a:cubicBezTo>
                      <a:pt x="64" y="11"/>
                      <a:pt x="67" y="6"/>
                      <a:pt x="69" y="0"/>
                    </a:cubicBezTo>
                    <a:close/>
                    <a:moveTo>
                      <a:pt x="1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7"/>
                      <a:pt x="4" y="16"/>
                      <a:pt x="4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7" y="13"/>
                      <a:pt x="20" y="5"/>
                      <a:pt x="18" y="4"/>
                    </a:cubicBezTo>
                    <a:cubicBezTo>
                      <a:pt x="17" y="3"/>
                      <a:pt x="17" y="2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62" name="íṣḻîḋé">
                <a:extLst>
                  <a:ext uri="{FF2B5EF4-FFF2-40B4-BE49-F238E27FC236}">
                    <a16:creationId xmlns:a16="http://schemas.microsoft.com/office/drawing/2014/main" id="{A1C56BF9-FCDD-E6F1-6025-D3079648AA61}"/>
                  </a:ext>
                </a:extLst>
              </p:cNvPr>
              <p:cNvSpPr/>
              <p:nvPr/>
            </p:nvSpPr>
            <p:spPr bwMode="auto">
              <a:xfrm>
                <a:off x="3978" y="1209"/>
                <a:ext cx="132" cy="37"/>
              </a:xfrm>
              <a:custGeom>
                <a:avLst/>
                <a:gdLst>
                  <a:gd name="T0" fmla="*/ 69 w 69"/>
                  <a:gd name="T1" fmla="*/ 0 h 19"/>
                  <a:gd name="T2" fmla="*/ 50 w 69"/>
                  <a:gd name="T3" fmla="*/ 0 h 19"/>
                  <a:gd name="T4" fmla="*/ 48 w 69"/>
                  <a:gd name="T5" fmla="*/ 11 h 19"/>
                  <a:gd name="T6" fmla="*/ 46 w 69"/>
                  <a:gd name="T7" fmla="*/ 19 h 19"/>
                  <a:gd name="T8" fmla="*/ 66 w 69"/>
                  <a:gd name="T9" fmla="*/ 19 h 19"/>
                  <a:gd name="T10" fmla="*/ 65 w 69"/>
                  <a:gd name="T11" fmla="*/ 12 h 19"/>
                  <a:gd name="T12" fmla="*/ 69 w 69"/>
                  <a:gd name="T13" fmla="*/ 0 h 19"/>
                  <a:gd name="T14" fmla="*/ 17 w 69"/>
                  <a:gd name="T15" fmla="*/ 0 h 19"/>
                  <a:gd name="T16" fmla="*/ 0 w 69"/>
                  <a:gd name="T17" fmla="*/ 0 h 19"/>
                  <a:gd name="T18" fmla="*/ 4 w 69"/>
                  <a:gd name="T19" fmla="*/ 18 h 19"/>
                  <a:gd name="T20" fmla="*/ 4 w 69"/>
                  <a:gd name="T21" fmla="*/ 19 h 19"/>
                  <a:gd name="T22" fmla="*/ 20 w 69"/>
                  <a:gd name="T23" fmla="*/ 19 h 19"/>
                  <a:gd name="T24" fmla="*/ 20 w 69"/>
                  <a:gd name="T25" fmla="*/ 18 h 19"/>
                  <a:gd name="T26" fmla="*/ 18 w 69"/>
                  <a:gd name="T27" fmla="*/ 3 h 19"/>
                  <a:gd name="T28" fmla="*/ 17 w 69"/>
                  <a:gd name="T2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" h="19">
                    <a:moveTo>
                      <a:pt x="69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48" y="2"/>
                      <a:pt x="48" y="6"/>
                      <a:pt x="48" y="11"/>
                    </a:cubicBezTo>
                    <a:cubicBezTo>
                      <a:pt x="48" y="14"/>
                      <a:pt x="47" y="16"/>
                      <a:pt x="46" y="19"/>
                    </a:cubicBezTo>
                    <a:cubicBezTo>
                      <a:pt x="66" y="19"/>
                      <a:pt x="66" y="19"/>
                      <a:pt x="66" y="19"/>
                    </a:cubicBezTo>
                    <a:cubicBezTo>
                      <a:pt x="66" y="16"/>
                      <a:pt x="65" y="14"/>
                      <a:pt x="65" y="12"/>
                    </a:cubicBezTo>
                    <a:cubicBezTo>
                      <a:pt x="64" y="10"/>
                      <a:pt x="66" y="6"/>
                      <a:pt x="69" y="0"/>
                    </a:cubicBezTo>
                    <a:close/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7"/>
                      <a:pt x="4" y="15"/>
                      <a:pt x="4" y="18"/>
                    </a:cubicBezTo>
                    <a:cubicBezTo>
                      <a:pt x="4" y="18"/>
                      <a:pt x="4" y="18"/>
                      <a:pt x="4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6" y="13"/>
                      <a:pt x="20" y="5"/>
                      <a:pt x="18" y="3"/>
                    </a:cubicBezTo>
                    <a:cubicBezTo>
                      <a:pt x="17" y="2"/>
                      <a:pt x="17" y="1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63" name="íṡ1îḑé">
                <a:extLst>
                  <a:ext uri="{FF2B5EF4-FFF2-40B4-BE49-F238E27FC236}">
                    <a16:creationId xmlns:a16="http://schemas.microsoft.com/office/drawing/2014/main" id="{D0E7C52B-66C3-FFA4-8A60-DD39333CBED1}"/>
                  </a:ext>
                </a:extLst>
              </p:cNvPr>
              <p:cNvSpPr/>
              <p:nvPr/>
            </p:nvSpPr>
            <p:spPr bwMode="auto">
              <a:xfrm>
                <a:off x="3978" y="1213"/>
                <a:ext cx="130" cy="35"/>
              </a:xfrm>
              <a:custGeom>
                <a:avLst/>
                <a:gdLst>
                  <a:gd name="T0" fmla="*/ 68 w 68"/>
                  <a:gd name="T1" fmla="*/ 0 h 18"/>
                  <a:gd name="T2" fmla="*/ 49 w 68"/>
                  <a:gd name="T3" fmla="*/ 0 h 18"/>
                  <a:gd name="T4" fmla="*/ 48 w 68"/>
                  <a:gd name="T5" fmla="*/ 9 h 18"/>
                  <a:gd name="T6" fmla="*/ 45 w 68"/>
                  <a:gd name="T7" fmla="*/ 18 h 18"/>
                  <a:gd name="T8" fmla="*/ 65 w 68"/>
                  <a:gd name="T9" fmla="*/ 18 h 18"/>
                  <a:gd name="T10" fmla="*/ 65 w 68"/>
                  <a:gd name="T11" fmla="*/ 10 h 18"/>
                  <a:gd name="T12" fmla="*/ 68 w 68"/>
                  <a:gd name="T13" fmla="*/ 0 h 18"/>
                  <a:gd name="T14" fmla="*/ 17 w 68"/>
                  <a:gd name="T15" fmla="*/ 0 h 18"/>
                  <a:gd name="T16" fmla="*/ 0 w 68"/>
                  <a:gd name="T17" fmla="*/ 0 h 18"/>
                  <a:gd name="T18" fmla="*/ 4 w 68"/>
                  <a:gd name="T19" fmla="*/ 16 h 18"/>
                  <a:gd name="T20" fmla="*/ 4 w 68"/>
                  <a:gd name="T21" fmla="*/ 18 h 18"/>
                  <a:gd name="T22" fmla="*/ 21 w 68"/>
                  <a:gd name="T23" fmla="*/ 18 h 18"/>
                  <a:gd name="T24" fmla="*/ 20 w 68"/>
                  <a:gd name="T25" fmla="*/ 16 h 18"/>
                  <a:gd name="T26" fmla="*/ 18 w 68"/>
                  <a:gd name="T27" fmla="*/ 1 h 18"/>
                  <a:gd name="T28" fmla="*/ 17 w 68"/>
                  <a:gd name="T2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8" h="18">
                    <a:moveTo>
                      <a:pt x="68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8" y="2"/>
                      <a:pt x="48" y="5"/>
                      <a:pt x="48" y="9"/>
                    </a:cubicBezTo>
                    <a:cubicBezTo>
                      <a:pt x="48" y="13"/>
                      <a:pt x="46" y="15"/>
                      <a:pt x="45" y="18"/>
                    </a:cubicBezTo>
                    <a:cubicBezTo>
                      <a:pt x="65" y="18"/>
                      <a:pt x="65" y="18"/>
                      <a:pt x="65" y="18"/>
                    </a:cubicBezTo>
                    <a:cubicBezTo>
                      <a:pt x="66" y="15"/>
                      <a:pt x="65" y="13"/>
                      <a:pt x="65" y="10"/>
                    </a:cubicBezTo>
                    <a:cubicBezTo>
                      <a:pt x="64" y="8"/>
                      <a:pt x="66" y="5"/>
                      <a:pt x="68" y="0"/>
                    </a:cubicBezTo>
                    <a:close/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6"/>
                      <a:pt x="4" y="13"/>
                      <a:pt x="4" y="16"/>
                    </a:cubicBezTo>
                    <a:cubicBezTo>
                      <a:pt x="4" y="16"/>
                      <a:pt x="4" y="17"/>
                      <a:pt x="4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7"/>
                      <a:pt x="20" y="17"/>
                      <a:pt x="20" y="16"/>
                    </a:cubicBezTo>
                    <a:cubicBezTo>
                      <a:pt x="16" y="11"/>
                      <a:pt x="20" y="3"/>
                      <a:pt x="18" y="1"/>
                    </a:cubicBezTo>
                    <a:cubicBezTo>
                      <a:pt x="17" y="0"/>
                      <a:pt x="17" y="0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64" name="ïṣḻíďe">
                <a:extLst>
                  <a:ext uri="{FF2B5EF4-FFF2-40B4-BE49-F238E27FC236}">
                    <a16:creationId xmlns:a16="http://schemas.microsoft.com/office/drawing/2014/main" id="{ABAC2A14-B306-6DEF-D15B-37050A1EA753}"/>
                  </a:ext>
                </a:extLst>
              </p:cNvPr>
              <p:cNvSpPr/>
              <p:nvPr/>
            </p:nvSpPr>
            <p:spPr bwMode="auto">
              <a:xfrm>
                <a:off x="3980" y="1215"/>
                <a:ext cx="128" cy="35"/>
              </a:xfrm>
              <a:custGeom>
                <a:avLst/>
                <a:gdLst>
                  <a:gd name="T0" fmla="*/ 67 w 67"/>
                  <a:gd name="T1" fmla="*/ 0 h 18"/>
                  <a:gd name="T2" fmla="*/ 47 w 67"/>
                  <a:gd name="T3" fmla="*/ 0 h 18"/>
                  <a:gd name="T4" fmla="*/ 47 w 67"/>
                  <a:gd name="T5" fmla="*/ 8 h 18"/>
                  <a:gd name="T6" fmla="*/ 44 w 67"/>
                  <a:gd name="T7" fmla="*/ 18 h 18"/>
                  <a:gd name="T8" fmla="*/ 63 w 67"/>
                  <a:gd name="T9" fmla="*/ 18 h 18"/>
                  <a:gd name="T10" fmla="*/ 64 w 67"/>
                  <a:gd name="T11" fmla="*/ 9 h 18"/>
                  <a:gd name="T12" fmla="*/ 67 w 67"/>
                  <a:gd name="T13" fmla="*/ 0 h 18"/>
                  <a:gd name="T14" fmla="*/ 17 w 67"/>
                  <a:gd name="T15" fmla="*/ 0 h 18"/>
                  <a:gd name="T16" fmla="*/ 0 w 67"/>
                  <a:gd name="T17" fmla="*/ 0 h 18"/>
                  <a:gd name="T18" fmla="*/ 3 w 67"/>
                  <a:gd name="T19" fmla="*/ 15 h 18"/>
                  <a:gd name="T20" fmla="*/ 3 w 67"/>
                  <a:gd name="T21" fmla="*/ 18 h 18"/>
                  <a:gd name="T22" fmla="*/ 21 w 67"/>
                  <a:gd name="T23" fmla="*/ 18 h 18"/>
                  <a:gd name="T24" fmla="*/ 19 w 67"/>
                  <a:gd name="T25" fmla="*/ 15 h 18"/>
                  <a:gd name="T26" fmla="*/ 17 w 67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7" h="18">
                    <a:moveTo>
                      <a:pt x="67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2"/>
                      <a:pt x="47" y="5"/>
                      <a:pt x="47" y="8"/>
                    </a:cubicBezTo>
                    <a:cubicBezTo>
                      <a:pt x="47" y="12"/>
                      <a:pt x="44" y="15"/>
                      <a:pt x="44" y="18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65" y="16"/>
                      <a:pt x="65" y="12"/>
                      <a:pt x="64" y="9"/>
                    </a:cubicBezTo>
                    <a:cubicBezTo>
                      <a:pt x="63" y="7"/>
                      <a:pt x="65" y="4"/>
                      <a:pt x="67" y="0"/>
                    </a:cubicBezTo>
                    <a:close/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3" y="12"/>
                      <a:pt x="3" y="15"/>
                    </a:cubicBezTo>
                    <a:cubicBezTo>
                      <a:pt x="3" y="16"/>
                      <a:pt x="3" y="17"/>
                      <a:pt x="3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0" y="17"/>
                      <a:pt x="20" y="16"/>
                      <a:pt x="19" y="15"/>
                    </a:cubicBezTo>
                    <a:cubicBezTo>
                      <a:pt x="16" y="11"/>
                      <a:pt x="18" y="2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65" name="iŝḻîḑe">
                <a:extLst>
                  <a:ext uri="{FF2B5EF4-FFF2-40B4-BE49-F238E27FC236}">
                    <a16:creationId xmlns:a16="http://schemas.microsoft.com/office/drawing/2014/main" id="{93ABAF7F-8602-3D8D-7058-4E3FC690DA31}"/>
                  </a:ext>
                </a:extLst>
              </p:cNvPr>
              <p:cNvSpPr/>
              <p:nvPr/>
            </p:nvSpPr>
            <p:spPr bwMode="auto">
              <a:xfrm>
                <a:off x="3980" y="1217"/>
                <a:ext cx="126" cy="34"/>
              </a:xfrm>
              <a:custGeom>
                <a:avLst/>
                <a:gdLst>
                  <a:gd name="T0" fmla="*/ 66 w 66"/>
                  <a:gd name="T1" fmla="*/ 0 h 18"/>
                  <a:gd name="T2" fmla="*/ 47 w 66"/>
                  <a:gd name="T3" fmla="*/ 0 h 18"/>
                  <a:gd name="T4" fmla="*/ 47 w 66"/>
                  <a:gd name="T5" fmla="*/ 7 h 18"/>
                  <a:gd name="T6" fmla="*/ 43 w 66"/>
                  <a:gd name="T7" fmla="*/ 18 h 18"/>
                  <a:gd name="T8" fmla="*/ 62 w 66"/>
                  <a:gd name="T9" fmla="*/ 18 h 18"/>
                  <a:gd name="T10" fmla="*/ 63 w 66"/>
                  <a:gd name="T11" fmla="*/ 18 h 18"/>
                  <a:gd name="T12" fmla="*/ 64 w 66"/>
                  <a:gd name="T13" fmla="*/ 8 h 18"/>
                  <a:gd name="T14" fmla="*/ 66 w 66"/>
                  <a:gd name="T15" fmla="*/ 0 h 18"/>
                  <a:gd name="T16" fmla="*/ 17 w 66"/>
                  <a:gd name="T17" fmla="*/ 0 h 18"/>
                  <a:gd name="T18" fmla="*/ 0 w 66"/>
                  <a:gd name="T19" fmla="*/ 0 h 18"/>
                  <a:gd name="T20" fmla="*/ 3 w 66"/>
                  <a:gd name="T21" fmla="*/ 14 h 18"/>
                  <a:gd name="T22" fmla="*/ 2 w 66"/>
                  <a:gd name="T23" fmla="*/ 18 h 18"/>
                  <a:gd name="T24" fmla="*/ 21 w 66"/>
                  <a:gd name="T25" fmla="*/ 18 h 18"/>
                  <a:gd name="T26" fmla="*/ 19 w 66"/>
                  <a:gd name="T27" fmla="*/ 14 h 18"/>
                  <a:gd name="T28" fmla="*/ 17 w 66"/>
                  <a:gd name="T2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6" h="18">
                    <a:moveTo>
                      <a:pt x="66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2"/>
                      <a:pt x="47" y="4"/>
                      <a:pt x="47" y="7"/>
                    </a:cubicBezTo>
                    <a:cubicBezTo>
                      <a:pt x="47" y="12"/>
                      <a:pt x="44" y="15"/>
                      <a:pt x="43" y="18"/>
                    </a:cubicBezTo>
                    <a:cubicBezTo>
                      <a:pt x="62" y="18"/>
                      <a:pt x="62" y="18"/>
                      <a:pt x="62" y="18"/>
                    </a:cubicBezTo>
                    <a:cubicBezTo>
                      <a:pt x="62" y="18"/>
                      <a:pt x="63" y="18"/>
                      <a:pt x="63" y="18"/>
                    </a:cubicBezTo>
                    <a:cubicBezTo>
                      <a:pt x="66" y="15"/>
                      <a:pt x="65" y="11"/>
                      <a:pt x="64" y="8"/>
                    </a:cubicBezTo>
                    <a:cubicBezTo>
                      <a:pt x="63" y="7"/>
                      <a:pt x="64" y="4"/>
                      <a:pt x="66" y="0"/>
                    </a:cubicBezTo>
                    <a:close/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3" y="12"/>
                      <a:pt x="3" y="14"/>
                    </a:cubicBezTo>
                    <a:cubicBezTo>
                      <a:pt x="3" y="16"/>
                      <a:pt x="3" y="17"/>
                      <a:pt x="2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7"/>
                      <a:pt x="20" y="16"/>
                      <a:pt x="19" y="14"/>
                    </a:cubicBezTo>
                    <a:cubicBezTo>
                      <a:pt x="16" y="10"/>
                      <a:pt x="18" y="3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66" name="ïśľíḍè">
                <a:extLst>
                  <a:ext uri="{FF2B5EF4-FFF2-40B4-BE49-F238E27FC236}">
                    <a16:creationId xmlns:a16="http://schemas.microsoft.com/office/drawing/2014/main" id="{1734502D-BA53-B684-3702-F56ECC5593AF}"/>
                  </a:ext>
                </a:extLst>
              </p:cNvPr>
              <p:cNvSpPr/>
              <p:nvPr/>
            </p:nvSpPr>
            <p:spPr bwMode="auto">
              <a:xfrm>
                <a:off x="3980" y="1219"/>
                <a:ext cx="126" cy="36"/>
              </a:xfrm>
              <a:custGeom>
                <a:avLst/>
                <a:gdLst>
                  <a:gd name="T0" fmla="*/ 65 w 66"/>
                  <a:gd name="T1" fmla="*/ 0 h 19"/>
                  <a:gd name="T2" fmla="*/ 47 w 66"/>
                  <a:gd name="T3" fmla="*/ 0 h 19"/>
                  <a:gd name="T4" fmla="*/ 47 w 66"/>
                  <a:gd name="T5" fmla="*/ 6 h 19"/>
                  <a:gd name="T6" fmla="*/ 43 w 66"/>
                  <a:gd name="T7" fmla="*/ 18 h 19"/>
                  <a:gd name="T8" fmla="*/ 43 w 66"/>
                  <a:gd name="T9" fmla="*/ 19 h 19"/>
                  <a:gd name="T10" fmla="*/ 62 w 66"/>
                  <a:gd name="T11" fmla="*/ 19 h 19"/>
                  <a:gd name="T12" fmla="*/ 63 w 66"/>
                  <a:gd name="T13" fmla="*/ 17 h 19"/>
                  <a:gd name="T14" fmla="*/ 64 w 66"/>
                  <a:gd name="T15" fmla="*/ 7 h 19"/>
                  <a:gd name="T16" fmla="*/ 65 w 66"/>
                  <a:gd name="T17" fmla="*/ 0 h 19"/>
                  <a:gd name="T18" fmla="*/ 17 w 66"/>
                  <a:gd name="T19" fmla="*/ 0 h 19"/>
                  <a:gd name="T20" fmla="*/ 0 w 66"/>
                  <a:gd name="T21" fmla="*/ 0 h 19"/>
                  <a:gd name="T22" fmla="*/ 3 w 66"/>
                  <a:gd name="T23" fmla="*/ 13 h 19"/>
                  <a:gd name="T24" fmla="*/ 2 w 66"/>
                  <a:gd name="T25" fmla="*/ 19 h 19"/>
                  <a:gd name="T26" fmla="*/ 20 w 66"/>
                  <a:gd name="T27" fmla="*/ 19 h 19"/>
                  <a:gd name="T28" fmla="*/ 19 w 66"/>
                  <a:gd name="T29" fmla="*/ 13 h 19"/>
                  <a:gd name="T30" fmla="*/ 17 w 66"/>
                  <a:gd name="T3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6" h="19">
                    <a:moveTo>
                      <a:pt x="65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2"/>
                      <a:pt x="47" y="4"/>
                      <a:pt x="47" y="6"/>
                    </a:cubicBezTo>
                    <a:cubicBezTo>
                      <a:pt x="47" y="11"/>
                      <a:pt x="43" y="14"/>
                      <a:pt x="43" y="18"/>
                    </a:cubicBezTo>
                    <a:cubicBezTo>
                      <a:pt x="43" y="18"/>
                      <a:pt x="43" y="19"/>
                      <a:pt x="43" y="19"/>
                    </a:cubicBezTo>
                    <a:cubicBezTo>
                      <a:pt x="62" y="19"/>
                      <a:pt x="62" y="19"/>
                      <a:pt x="62" y="19"/>
                    </a:cubicBezTo>
                    <a:cubicBezTo>
                      <a:pt x="62" y="18"/>
                      <a:pt x="62" y="17"/>
                      <a:pt x="63" y="17"/>
                    </a:cubicBezTo>
                    <a:cubicBezTo>
                      <a:pt x="66" y="14"/>
                      <a:pt x="65" y="10"/>
                      <a:pt x="64" y="7"/>
                    </a:cubicBezTo>
                    <a:cubicBezTo>
                      <a:pt x="63" y="6"/>
                      <a:pt x="64" y="3"/>
                      <a:pt x="65" y="0"/>
                    </a:cubicBezTo>
                    <a:close/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6"/>
                      <a:pt x="3" y="11"/>
                      <a:pt x="3" y="13"/>
                    </a:cubicBezTo>
                    <a:cubicBezTo>
                      <a:pt x="3" y="15"/>
                      <a:pt x="3" y="17"/>
                      <a:pt x="2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1" y="17"/>
                      <a:pt x="21" y="16"/>
                      <a:pt x="19" y="13"/>
                    </a:cubicBezTo>
                    <a:cubicBezTo>
                      <a:pt x="16" y="10"/>
                      <a:pt x="17" y="4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67" name="íṣḻíḋe">
                <a:extLst>
                  <a:ext uri="{FF2B5EF4-FFF2-40B4-BE49-F238E27FC236}">
                    <a16:creationId xmlns:a16="http://schemas.microsoft.com/office/drawing/2014/main" id="{35D09B2B-FDA6-0729-0EE2-53E6C32B7534}"/>
                  </a:ext>
                </a:extLst>
              </p:cNvPr>
              <p:cNvSpPr/>
              <p:nvPr/>
            </p:nvSpPr>
            <p:spPr bwMode="auto">
              <a:xfrm>
                <a:off x="3981" y="1223"/>
                <a:ext cx="125" cy="34"/>
              </a:xfrm>
              <a:custGeom>
                <a:avLst/>
                <a:gdLst>
                  <a:gd name="T0" fmla="*/ 64 w 65"/>
                  <a:gd name="T1" fmla="*/ 0 h 18"/>
                  <a:gd name="T2" fmla="*/ 46 w 65"/>
                  <a:gd name="T3" fmla="*/ 0 h 18"/>
                  <a:gd name="T4" fmla="*/ 46 w 65"/>
                  <a:gd name="T5" fmla="*/ 4 h 18"/>
                  <a:gd name="T6" fmla="*/ 42 w 65"/>
                  <a:gd name="T7" fmla="*/ 16 h 18"/>
                  <a:gd name="T8" fmla="*/ 43 w 65"/>
                  <a:gd name="T9" fmla="*/ 18 h 18"/>
                  <a:gd name="T10" fmla="*/ 61 w 65"/>
                  <a:gd name="T11" fmla="*/ 18 h 18"/>
                  <a:gd name="T12" fmla="*/ 62 w 65"/>
                  <a:gd name="T13" fmla="*/ 15 h 18"/>
                  <a:gd name="T14" fmla="*/ 63 w 65"/>
                  <a:gd name="T15" fmla="*/ 5 h 18"/>
                  <a:gd name="T16" fmla="*/ 64 w 65"/>
                  <a:gd name="T17" fmla="*/ 0 h 18"/>
                  <a:gd name="T18" fmla="*/ 16 w 65"/>
                  <a:gd name="T19" fmla="*/ 0 h 18"/>
                  <a:gd name="T20" fmla="*/ 0 w 65"/>
                  <a:gd name="T21" fmla="*/ 0 h 18"/>
                  <a:gd name="T22" fmla="*/ 2 w 65"/>
                  <a:gd name="T23" fmla="*/ 11 h 18"/>
                  <a:gd name="T24" fmla="*/ 0 w 65"/>
                  <a:gd name="T25" fmla="*/ 18 h 18"/>
                  <a:gd name="T26" fmla="*/ 19 w 65"/>
                  <a:gd name="T27" fmla="*/ 18 h 18"/>
                  <a:gd name="T28" fmla="*/ 18 w 65"/>
                  <a:gd name="T29" fmla="*/ 11 h 18"/>
                  <a:gd name="T30" fmla="*/ 16 w 65"/>
                  <a:gd name="T3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5" h="18">
                    <a:moveTo>
                      <a:pt x="64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6" y="1"/>
                      <a:pt x="46" y="2"/>
                      <a:pt x="46" y="4"/>
                    </a:cubicBezTo>
                    <a:cubicBezTo>
                      <a:pt x="46" y="9"/>
                      <a:pt x="42" y="12"/>
                      <a:pt x="42" y="16"/>
                    </a:cubicBezTo>
                    <a:cubicBezTo>
                      <a:pt x="42" y="17"/>
                      <a:pt x="42" y="17"/>
                      <a:pt x="43" y="18"/>
                    </a:cubicBezTo>
                    <a:cubicBezTo>
                      <a:pt x="61" y="18"/>
                      <a:pt x="61" y="18"/>
                      <a:pt x="61" y="18"/>
                    </a:cubicBezTo>
                    <a:cubicBezTo>
                      <a:pt x="61" y="17"/>
                      <a:pt x="61" y="16"/>
                      <a:pt x="62" y="15"/>
                    </a:cubicBezTo>
                    <a:cubicBezTo>
                      <a:pt x="65" y="12"/>
                      <a:pt x="64" y="8"/>
                      <a:pt x="63" y="5"/>
                    </a:cubicBezTo>
                    <a:cubicBezTo>
                      <a:pt x="62" y="4"/>
                      <a:pt x="63" y="2"/>
                      <a:pt x="64" y="0"/>
                    </a:cubicBezTo>
                    <a:close/>
                    <a:moveTo>
                      <a:pt x="1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9"/>
                      <a:pt x="2" y="11"/>
                    </a:cubicBezTo>
                    <a:cubicBezTo>
                      <a:pt x="2" y="14"/>
                      <a:pt x="2" y="15"/>
                      <a:pt x="0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6"/>
                      <a:pt x="21" y="15"/>
                      <a:pt x="18" y="11"/>
                    </a:cubicBezTo>
                    <a:cubicBezTo>
                      <a:pt x="16" y="8"/>
                      <a:pt x="16" y="3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68" name="îṡḷïḍé">
                <a:extLst>
                  <a:ext uri="{FF2B5EF4-FFF2-40B4-BE49-F238E27FC236}">
                    <a16:creationId xmlns:a16="http://schemas.microsoft.com/office/drawing/2014/main" id="{C7382E50-8498-2F53-9426-9319C8D3A79E}"/>
                  </a:ext>
                </a:extLst>
              </p:cNvPr>
              <p:cNvSpPr/>
              <p:nvPr/>
            </p:nvSpPr>
            <p:spPr bwMode="auto">
              <a:xfrm>
                <a:off x="3980" y="1225"/>
                <a:ext cx="126" cy="34"/>
              </a:xfrm>
              <a:custGeom>
                <a:avLst/>
                <a:gdLst>
                  <a:gd name="T0" fmla="*/ 64 w 66"/>
                  <a:gd name="T1" fmla="*/ 0 h 18"/>
                  <a:gd name="T2" fmla="*/ 47 w 66"/>
                  <a:gd name="T3" fmla="*/ 0 h 18"/>
                  <a:gd name="T4" fmla="*/ 47 w 66"/>
                  <a:gd name="T5" fmla="*/ 3 h 18"/>
                  <a:gd name="T6" fmla="*/ 43 w 66"/>
                  <a:gd name="T7" fmla="*/ 15 h 18"/>
                  <a:gd name="T8" fmla="*/ 44 w 66"/>
                  <a:gd name="T9" fmla="*/ 18 h 18"/>
                  <a:gd name="T10" fmla="*/ 62 w 66"/>
                  <a:gd name="T11" fmla="*/ 18 h 18"/>
                  <a:gd name="T12" fmla="*/ 63 w 66"/>
                  <a:gd name="T13" fmla="*/ 14 h 18"/>
                  <a:gd name="T14" fmla="*/ 64 w 66"/>
                  <a:gd name="T15" fmla="*/ 4 h 18"/>
                  <a:gd name="T16" fmla="*/ 64 w 66"/>
                  <a:gd name="T17" fmla="*/ 0 h 18"/>
                  <a:gd name="T18" fmla="*/ 17 w 66"/>
                  <a:gd name="T19" fmla="*/ 0 h 18"/>
                  <a:gd name="T20" fmla="*/ 1 w 66"/>
                  <a:gd name="T21" fmla="*/ 0 h 18"/>
                  <a:gd name="T22" fmla="*/ 3 w 66"/>
                  <a:gd name="T23" fmla="*/ 10 h 18"/>
                  <a:gd name="T24" fmla="*/ 0 w 66"/>
                  <a:gd name="T25" fmla="*/ 18 h 18"/>
                  <a:gd name="T26" fmla="*/ 20 w 66"/>
                  <a:gd name="T27" fmla="*/ 18 h 18"/>
                  <a:gd name="T28" fmla="*/ 19 w 66"/>
                  <a:gd name="T29" fmla="*/ 10 h 18"/>
                  <a:gd name="T30" fmla="*/ 17 w 66"/>
                  <a:gd name="T3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6" h="18">
                    <a:moveTo>
                      <a:pt x="64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1"/>
                      <a:pt x="47" y="2"/>
                      <a:pt x="47" y="3"/>
                    </a:cubicBezTo>
                    <a:cubicBezTo>
                      <a:pt x="47" y="8"/>
                      <a:pt x="43" y="11"/>
                      <a:pt x="43" y="15"/>
                    </a:cubicBezTo>
                    <a:cubicBezTo>
                      <a:pt x="43" y="16"/>
                      <a:pt x="44" y="17"/>
                      <a:pt x="44" y="18"/>
                    </a:cubicBezTo>
                    <a:cubicBezTo>
                      <a:pt x="62" y="18"/>
                      <a:pt x="62" y="18"/>
                      <a:pt x="62" y="18"/>
                    </a:cubicBezTo>
                    <a:cubicBezTo>
                      <a:pt x="62" y="17"/>
                      <a:pt x="61" y="15"/>
                      <a:pt x="63" y="14"/>
                    </a:cubicBezTo>
                    <a:cubicBezTo>
                      <a:pt x="66" y="11"/>
                      <a:pt x="65" y="7"/>
                      <a:pt x="64" y="4"/>
                    </a:cubicBezTo>
                    <a:cubicBezTo>
                      <a:pt x="63" y="3"/>
                      <a:pt x="64" y="2"/>
                      <a:pt x="64" y="0"/>
                    </a:cubicBezTo>
                    <a:close/>
                    <a:moveTo>
                      <a:pt x="1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4"/>
                      <a:pt x="3" y="8"/>
                      <a:pt x="3" y="10"/>
                    </a:cubicBezTo>
                    <a:cubicBezTo>
                      <a:pt x="3" y="13"/>
                      <a:pt x="2" y="15"/>
                      <a:pt x="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5"/>
                      <a:pt x="22" y="14"/>
                      <a:pt x="19" y="10"/>
                    </a:cubicBezTo>
                    <a:cubicBezTo>
                      <a:pt x="17" y="7"/>
                      <a:pt x="17" y="3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69" name="îşľíḑe">
                <a:extLst>
                  <a:ext uri="{FF2B5EF4-FFF2-40B4-BE49-F238E27FC236}">
                    <a16:creationId xmlns:a16="http://schemas.microsoft.com/office/drawing/2014/main" id="{87E89A9F-4EE5-0891-0622-13D2EF2249F7}"/>
                  </a:ext>
                </a:extLst>
              </p:cNvPr>
              <p:cNvSpPr/>
              <p:nvPr/>
            </p:nvSpPr>
            <p:spPr bwMode="auto">
              <a:xfrm>
                <a:off x="3980" y="1227"/>
                <a:ext cx="126" cy="36"/>
              </a:xfrm>
              <a:custGeom>
                <a:avLst/>
                <a:gdLst>
                  <a:gd name="T0" fmla="*/ 64 w 66"/>
                  <a:gd name="T1" fmla="*/ 0 h 19"/>
                  <a:gd name="T2" fmla="*/ 47 w 66"/>
                  <a:gd name="T3" fmla="*/ 0 h 19"/>
                  <a:gd name="T4" fmla="*/ 47 w 66"/>
                  <a:gd name="T5" fmla="*/ 2 h 19"/>
                  <a:gd name="T6" fmla="*/ 43 w 66"/>
                  <a:gd name="T7" fmla="*/ 14 h 19"/>
                  <a:gd name="T8" fmla="*/ 45 w 66"/>
                  <a:gd name="T9" fmla="*/ 19 h 19"/>
                  <a:gd name="T10" fmla="*/ 63 w 66"/>
                  <a:gd name="T11" fmla="*/ 19 h 19"/>
                  <a:gd name="T12" fmla="*/ 63 w 66"/>
                  <a:gd name="T13" fmla="*/ 13 h 19"/>
                  <a:gd name="T14" fmla="*/ 64 w 66"/>
                  <a:gd name="T15" fmla="*/ 3 h 19"/>
                  <a:gd name="T16" fmla="*/ 64 w 66"/>
                  <a:gd name="T17" fmla="*/ 0 h 19"/>
                  <a:gd name="T18" fmla="*/ 17 w 66"/>
                  <a:gd name="T19" fmla="*/ 0 h 19"/>
                  <a:gd name="T20" fmla="*/ 1 w 66"/>
                  <a:gd name="T21" fmla="*/ 0 h 19"/>
                  <a:gd name="T22" fmla="*/ 3 w 66"/>
                  <a:gd name="T23" fmla="*/ 9 h 19"/>
                  <a:gd name="T24" fmla="*/ 0 w 66"/>
                  <a:gd name="T25" fmla="*/ 19 h 19"/>
                  <a:gd name="T26" fmla="*/ 20 w 66"/>
                  <a:gd name="T27" fmla="*/ 19 h 19"/>
                  <a:gd name="T28" fmla="*/ 19 w 66"/>
                  <a:gd name="T29" fmla="*/ 9 h 19"/>
                  <a:gd name="T30" fmla="*/ 17 w 66"/>
                  <a:gd name="T3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6" h="19">
                    <a:moveTo>
                      <a:pt x="64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1"/>
                      <a:pt x="47" y="1"/>
                      <a:pt x="47" y="2"/>
                    </a:cubicBezTo>
                    <a:cubicBezTo>
                      <a:pt x="47" y="7"/>
                      <a:pt x="43" y="10"/>
                      <a:pt x="43" y="14"/>
                    </a:cubicBezTo>
                    <a:cubicBezTo>
                      <a:pt x="43" y="16"/>
                      <a:pt x="44" y="17"/>
                      <a:pt x="45" y="19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62" y="17"/>
                      <a:pt x="61" y="15"/>
                      <a:pt x="63" y="13"/>
                    </a:cubicBezTo>
                    <a:cubicBezTo>
                      <a:pt x="66" y="10"/>
                      <a:pt x="65" y="6"/>
                      <a:pt x="64" y="3"/>
                    </a:cubicBezTo>
                    <a:cubicBezTo>
                      <a:pt x="63" y="3"/>
                      <a:pt x="63" y="2"/>
                      <a:pt x="64" y="0"/>
                    </a:cubicBezTo>
                    <a:close/>
                    <a:moveTo>
                      <a:pt x="1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4"/>
                      <a:pt x="3" y="7"/>
                      <a:pt x="3" y="9"/>
                    </a:cubicBezTo>
                    <a:cubicBezTo>
                      <a:pt x="3" y="13"/>
                      <a:pt x="2" y="14"/>
                      <a:pt x="0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19" y="15"/>
                      <a:pt x="22" y="14"/>
                      <a:pt x="19" y="9"/>
                    </a:cubicBezTo>
                    <a:cubicBezTo>
                      <a:pt x="17" y="7"/>
                      <a:pt x="17" y="3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70" name="íšḻiḋé">
                <a:extLst>
                  <a:ext uri="{FF2B5EF4-FFF2-40B4-BE49-F238E27FC236}">
                    <a16:creationId xmlns:a16="http://schemas.microsoft.com/office/drawing/2014/main" id="{6ED4604C-51C9-4891-8EBB-4900E793BE53}"/>
                  </a:ext>
                </a:extLst>
              </p:cNvPr>
              <p:cNvSpPr/>
              <p:nvPr/>
            </p:nvSpPr>
            <p:spPr bwMode="auto">
              <a:xfrm>
                <a:off x="3978" y="1230"/>
                <a:ext cx="128" cy="35"/>
              </a:xfrm>
              <a:custGeom>
                <a:avLst/>
                <a:gdLst>
                  <a:gd name="T0" fmla="*/ 65 w 67"/>
                  <a:gd name="T1" fmla="*/ 0 h 18"/>
                  <a:gd name="T2" fmla="*/ 48 w 67"/>
                  <a:gd name="T3" fmla="*/ 0 h 18"/>
                  <a:gd name="T4" fmla="*/ 48 w 67"/>
                  <a:gd name="T5" fmla="*/ 0 h 18"/>
                  <a:gd name="T6" fmla="*/ 44 w 67"/>
                  <a:gd name="T7" fmla="*/ 12 h 18"/>
                  <a:gd name="T8" fmla="*/ 48 w 67"/>
                  <a:gd name="T9" fmla="*/ 18 h 18"/>
                  <a:gd name="T10" fmla="*/ 65 w 67"/>
                  <a:gd name="T11" fmla="*/ 18 h 18"/>
                  <a:gd name="T12" fmla="*/ 64 w 67"/>
                  <a:gd name="T13" fmla="*/ 11 h 18"/>
                  <a:gd name="T14" fmla="*/ 65 w 67"/>
                  <a:gd name="T15" fmla="*/ 1 h 18"/>
                  <a:gd name="T16" fmla="*/ 65 w 67"/>
                  <a:gd name="T17" fmla="*/ 0 h 18"/>
                  <a:gd name="T18" fmla="*/ 18 w 67"/>
                  <a:gd name="T19" fmla="*/ 0 h 18"/>
                  <a:gd name="T20" fmla="*/ 3 w 67"/>
                  <a:gd name="T21" fmla="*/ 0 h 18"/>
                  <a:gd name="T22" fmla="*/ 4 w 67"/>
                  <a:gd name="T23" fmla="*/ 7 h 18"/>
                  <a:gd name="T24" fmla="*/ 1 w 67"/>
                  <a:gd name="T25" fmla="*/ 17 h 18"/>
                  <a:gd name="T26" fmla="*/ 0 w 67"/>
                  <a:gd name="T27" fmla="*/ 18 h 18"/>
                  <a:gd name="T28" fmla="*/ 21 w 67"/>
                  <a:gd name="T29" fmla="*/ 18 h 18"/>
                  <a:gd name="T30" fmla="*/ 21 w 67"/>
                  <a:gd name="T31" fmla="*/ 17 h 18"/>
                  <a:gd name="T32" fmla="*/ 20 w 67"/>
                  <a:gd name="T33" fmla="*/ 7 h 18"/>
                  <a:gd name="T34" fmla="*/ 18 w 67"/>
                  <a:gd name="T3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7" h="18">
                    <a:moveTo>
                      <a:pt x="65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8" y="5"/>
                      <a:pt x="44" y="8"/>
                      <a:pt x="44" y="12"/>
                    </a:cubicBezTo>
                    <a:cubicBezTo>
                      <a:pt x="44" y="15"/>
                      <a:pt x="46" y="17"/>
                      <a:pt x="48" y="18"/>
                    </a:cubicBezTo>
                    <a:cubicBezTo>
                      <a:pt x="65" y="18"/>
                      <a:pt x="65" y="18"/>
                      <a:pt x="65" y="18"/>
                    </a:cubicBezTo>
                    <a:cubicBezTo>
                      <a:pt x="64" y="16"/>
                      <a:pt x="61" y="13"/>
                      <a:pt x="64" y="11"/>
                    </a:cubicBezTo>
                    <a:cubicBezTo>
                      <a:pt x="67" y="8"/>
                      <a:pt x="66" y="4"/>
                      <a:pt x="65" y="1"/>
                    </a:cubicBezTo>
                    <a:cubicBezTo>
                      <a:pt x="64" y="1"/>
                      <a:pt x="64" y="0"/>
                      <a:pt x="65" y="0"/>
                    </a:cubicBezTo>
                    <a:close/>
                    <a:moveTo>
                      <a:pt x="18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3"/>
                      <a:pt x="4" y="5"/>
                      <a:pt x="4" y="7"/>
                    </a:cubicBezTo>
                    <a:cubicBezTo>
                      <a:pt x="4" y="11"/>
                      <a:pt x="3" y="12"/>
                      <a:pt x="1" y="17"/>
                    </a:cubicBezTo>
                    <a:cubicBezTo>
                      <a:pt x="0" y="17"/>
                      <a:pt x="0" y="18"/>
                      <a:pt x="0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7"/>
                    </a:cubicBezTo>
                    <a:cubicBezTo>
                      <a:pt x="20" y="13"/>
                      <a:pt x="24" y="12"/>
                      <a:pt x="20" y="7"/>
                    </a:cubicBezTo>
                    <a:cubicBezTo>
                      <a:pt x="18" y="5"/>
                      <a:pt x="18" y="2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71" name="iṥ1ïḑê">
                <a:extLst>
                  <a:ext uri="{FF2B5EF4-FFF2-40B4-BE49-F238E27FC236}">
                    <a16:creationId xmlns:a16="http://schemas.microsoft.com/office/drawing/2014/main" id="{0A00DE17-E54E-18A5-6500-F81CA663947B}"/>
                  </a:ext>
                </a:extLst>
              </p:cNvPr>
              <p:cNvSpPr/>
              <p:nvPr/>
            </p:nvSpPr>
            <p:spPr bwMode="auto">
              <a:xfrm>
                <a:off x="3976" y="1232"/>
                <a:ext cx="130" cy="35"/>
              </a:xfrm>
              <a:custGeom>
                <a:avLst/>
                <a:gdLst>
                  <a:gd name="T0" fmla="*/ 66 w 68"/>
                  <a:gd name="T1" fmla="*/ 0 h 18"/>
                  <a:gd name="T2" fmla="*/ 49 w 68"/>
                  <a:gd name="T3" fmla="*/ 0 h 18"/>
                  <a:gd name="T4" fmla="*/ 45 w 68"/>
                  <a:gd name="T5" fmla="*/ 11 h 18"/>
                  <a:gd name="T6" fmla="*/ 50 w 68"/>
                  <a:gd name="T7" fmla="*/ 18 h 18"/>
                  <a:gd name="T8" fmla="*/ 50 w 68"/>
                  <a:gd name="T9" fmla="*/ 18 h 18"/>
                  <a:gd name="T10" fmla="*/ 67 w 68"/>
                  <a:gd name="T11" fmla="*/ 18 h 18"/>
                  <a:gd name="T12" fmla="*/ 67 w 68"/>
                  <a:gd name="T13" fmla="*/ 17 h 18"/>
                  <a:gd name="T14" fmla="*/ 65 w 68"/>
                  <a:gd name="T15" fmla="*/ 10 h 18"/>
                  <a:gd name="T16" fmla="*/ 66 w 68"/>
                  <a:gd name="T17" fmla="*/ 0 h 18"/>
                  <a:gd name="T18" fmla="*/ 66 w 68"/>
                  <a:gd name="T19" fmla="*/ 0 h 18"/>
                  <a:gd name="T20" fmla="*/ 19 w 68"/>
                  <a:gd name="T21" fmla="*/ 0 h 18"/>
                  <a:gd name="T22" fmla="*/ 4 w 68"/>
                  <a:gd name="T23" fmla="*/ 0 h 18"/>
                  <a:gd name="T24" fmla="*/ 5 w 68"/>
                  <a:gd name="T25" fmla="*/ 6 h 18"/>
                  <a:gd name="T26" fmla="*/ 2 w 68"/>
                  <a:gd name="T27" fmla="*/ 16 h 18"/>
                  <a:gd name="T28" fmla="*/ 0 w 68"/>
                  <a:gd name="T29" fmla="*/ 18 h 18"/>
                  <a:gd name="T30" fmla="*/ 22 w 68"/>
                  <a:gd name="T31" fmla="*/ 18 h 18"/>
                  <a:gd name="T32" fmla="*/ 22 w 68"/>
                  <a:gd name="T33" fmla="*/ 16 h 18"/>
                  <a:gd name="T34" fmla="*/ 21 w 68"/>
                  <a:gd name="T35" fmla="*/ 6 h 18"/>
                  <a:gd name="T36" fmla="*/ 19 w 68"/>
                  <a:gd name="T3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8" h="18">
                    <a:moveTo>
                      <a:pt x="66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9" y="4"/>
                      <a:pt x="45" y="7"/>
                      <a:pt x="45" y="11"/>
                    </a:cubicBezTo>
                    <a:cubicBezTo>
                      <a:pt x="45" y="15"/>
                      <a:pt x="50" y="18"/>
                      <a:pt x="50" y="18"/>
                    </a:cubicBezTo>
                    <a:cubicBezTo>
                      <a:pt x="50" y="18"/>
                      <a:pt x="50" y="18"/>
                      <a:pt x="50" y="18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7" y="18"/>
                      <a:pt x="67" y="18"/>
                      <a:pt x="67" y="17"/>
                    </a:cubicBezTo>
                    <a:cubicBezTo>
                      <a:pt x="65" y="15"/>
                      <a:pt x="62" y="12"/>
                      <a:pt x="65" y="10"/>
                    </a:cubicBezTo>
                    <a:cubicBezTo>
                      <a:pt x="68" y="7"/>
                      <a:pt x="67" y="3"/>
                      <a:pt x="66" y="0"/>
                    </a:cubicBezTo>
                    <a:cubicBezTo>
                      <a:pt x="66" y="0"/>
                      <a:pt x="66" y="0"/>
                      <a:pt x="66" y="0"/>
                    </a:cubicBezTo>
                    <a:close/>
                    <a:moveTo>
                      <a:pt x="1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2"/>
                      <a:pt x="5" y="4"/>
                      <a:pt x="5" y="6"/>
                    </a:cubicBezTo>
                    <a:cubicBezTo>
                      <a:pt x="5" y="10"/>
                      <a:pt x="4" y="11"/>
                      <a:pt x="2" y="16"/>
                    </a:cubicBezTo>
                    <a:cubicBezTo>
                      <a:pt x="1" y="17"/>
                      <a:pt x="1" y="17"/>
                      <a:pt x="0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7"/>
                      <a:pt x="22" y="17"/>
                      <a:pt x="22" y="16"/>
                    </a:cubicBezTo>
                    <a:cubicBezTo>
                      <a:pt x="21" y="12"/>
                      <a:pt x="25" y="11"/>
                      <a:pt x="21" y="6"/>
                    </a:cubicBezTo>
                    <a:cubicBezTo>
                      <a:pt x="20" y="4"/>
                      <a:pt x="19" y="2"/>
                      <a:pt x="1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72" name="iSḻïḍê">
                <a:extLst>
                  <a:ext uri="{FF2B5EF4-FFF2-40B4-BE49-F238E27FC236}">
                    <a16:creationId xmlns:a16="http://schemas.microsoft.com/office/drawing/2014/main" id="{72DAB306-F9DE-4D9A-67EA-D863976D2ACD}"/>
                  </a:ext>
                </a:extLst>
              </p:cNvPr>
              <p:cNvSpPr/>
              <p:nvPr/>
            </p:nvSpPr>
            <p:spPr bwMode="auto">
              <a:xfrm>
                <a:off x="3976" y="1234"/>
                <a:ext cx="130" cy="35"/>
              </a:xfrm>
              <a:custGeom>
                <a:avLst/>
                <a:gdLst>
                  <a:gd name="T0" fmla="*/ 66 w 68"/>
                  <a:gd name="T1" fmla="*/ 0 h 18"/>
                  <a:gd name="T2" fmla="*/ 49 w 68"/>
                  <a:gd name="T3" fmla="*/ 0 h 18"/>
                  <a:gd name="T4" fmla="*/ 45 w 68"/>
                  <a:gd name="T5" fmla="*/ 10 h 18"/>
                  <a:gd name="T6" fmla="*/ 50 w 68"/>
                  <a:gd name="T7" fmla="*/ 17 h 18"/>
                  <a:gd name="T8" fmla="*/ 50 w 68"/>
                  <a:gd name="T9" fmla="*/ 18 h 18"/>
                  <a:gd name="T10" fmla="*/ 68 w 68"/>
                  <a:gd name="T11" fmla="*/ 18 h 18"/>
                  <a:gd name="T12" fmla="*/ 67 w 68"/>
                  <a:gd name="T13" fmla="*/ 16 h 18"/>
                  <a:gd name="T14" fmla="*/ 65 w 68"/>
                  <a:gd name="T15" fmla="*/ 9 h 18"/>
                  <a:gd name="T16" fmla="*/ 66 w 68"/>
                  <a:gd name="T17" fmla="*/ 0 h 18"/>
                  <a:gd name="T18" fmla="*/ 19 w 68"/>
                  <a:gd name="T19" fmla="*/ 0 h 18"/>
                  <a:gd name="T20" fmla="*/ 4 w 68"/>
                  <a:gd name="T21" fmla="*/ 0 h 18"/>
                  <a:gd name="T22" fmla="*/ 5 w 68"/>
                  <a:gd name="T23" fmla="*/ 5 h 18"/>
                  <a:gd name="T24" fmla="*/ 2 w 68"/>
                  <a:gd name="T25" fmla="*/ 15 h 18"/>
                  <a:gd name="T26" fmla="*/ 0 w 68"/>
                  <a:gd name="T27" fmla="*/ 18 h 18"/>
                  <a:gd name="T28" fmla="*/ 22 w 68"/>
                  <a:gd name="T29" fmla="*/ 18 h 18"/>
                  <a:gd name="T30" fmla="*/ 22 w 68"/>
                  <a:gd name="T31" fmla="*/ 15 h 18"/>
                  <a:gd name="T32" fmla="*/ 21 w 68"/>
                  <a:gd name="T33" fmla="*/ 5 h 18"/>
                  <a:gd name="T34" fmla="*/ 19 w 68"/>
                  <a:gd name="T3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8" h="18">
                    <a:moveTo>
                      <a:pt x="66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8" y="4"/>
                      <a:pt x="45" y="7"/>
                      <a:pt x="45" y="10"/>
                    </a:cubicBezTo>
                    <a:cubicBezTo>
                      <a:pt x="45" y="14"/>
                      <a:pt x="50" y="17"/>
                      <a:pt x="50" y="17"/>
                    </a:cubicBezTo>
                    <a:cubicBezTo>
                      <a:pt x="50" y="17"/>
                      <a:pt x="50" y="18"/>
                      <a:pt x="50" y="18"/>
                    </a:cubicBezTo>
                    <a:cubicBezTo>
                      <a:pt x="68" y="18"/>
                      <a:pt x="68" y="18"/>
                      <a:pt x="68" y="18"/>
                    </a:cubicBezTo>
                    <a:cubicBezTo>
                      <a:pt x="67" y="18"/>
                      <a:pt x="67" y="17"/>
                      <a:pt x="67" y="16"/>
                    </a:cubicBezTo>
                    <a:cubicBezTo>
                      <a:pt x="65" y="14"/>
                      <a:pt x="62" y="11"/>
                      <a:pt x="65" y="9"/>
                    </a:cubicBezTo>
                    <a:cubicBezTo>
                      <a:pt x="67" y="6"/>
                      <a:pt x="67" y="3"/>
                      <a:pt x="66" y="0"/>
                    </a:cubicBezTo>
                    <a:close/>
                    <a:moveTo>
                      <a:pt x="1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5" y="9"/>
                      <a:pt x="4" y="10"/>
                      <a:pt x="2" y="15"/>
                    </a:cubicBezTo>
                    <a:cubicBezTo>
                      <a:pt x="1" y="16"/>
                      <a:pt x="0" y="17"/>
                      <a:pt x="0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7"/>
                      <a:pt x="22" y="16"/>
                      <a:pt x="22" y="15"/>
                    </a:cubicBezTo>
                    <a:cubicBezTo>
                      <a:pt x="21" y="11"/>
                      <a:pt x="25" y="10"/>
                      <a:pt x="21" y="5"/>
                    </a:cubicBezTo>
                    <a:cubicBezTo>
                      <a:pt x="20" y="4"/>
                      <a:pt x="20" y="2"/>
                      <a:pt x="1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73" name="îṩľîḑé">
                <a:extLst>
                  <a:ext uri="{FF2B5EF4-FFF2-40B4-BE49-F238E27FC236}">
                    <a16:creationId xmlns:a16="http://schemas.microsoft.com/office/drawing/2014/main" id="{09355869-689F-986C-13AF-364A9CC9BAFD}"/>
                  </a:ext>
                </a:extLst>
              </p:cNvPr>
              <p:cNvSpPr/>
              <p:nvPr/>
            </p:nvSpPr>
            <p:spPr bwMode="auto">
              <a:xfrm>
                <a:off x="3976" y="1236"/>
                <a:ext cx="130" cy="37"/>
              </a:xfrm>
              <a:custGeom>
                <a:avLst/>
                <a:gdLst>
                  <a:gd name="T0" fmla="*/ 66 w 68"/>
                  <a:gd name="T1" fmla="*/ 0 h 19"/>
                  <a:gd name="T2" fmla="*/ 48 w 68"/>
                  <a:gd name="T3" fmla="*/ 0 h 19"/>
                  <a:gd name="T4" fmla="*/ 45 w 68"/>
                  <a:gd name="T5" fmla="*/ 9 h 19"/>
                  <a:gd name="T6" fmla="*/ 50 w 68"/>
                  <a:gd name="T7" fmla="*/ 16 h 19"/>
                  <a:gd name="T8" fmla="*/ 49 w 68"/>
                  <a:gd name="T9" fmla="*/ 19 h 19"/>
                  <a:gd name="T10" fmla="*/ 68 w 68"/>
                  <a:gd name="T11" fmla="*/ 19 h 19"/>
                  <a:gd name="T12" fmla="*/ 67 w 68"/>
                  <a:gd name="T13" fmla="*/ 15 h 19"/>
                  <a:gd name="T14" fmla="*/ 65 w 68"/>
                  <a:gd name="T15" fmla="*/ 8 h 19"/>
                  <a:gd name="T16" fmla="*/ 66 w 68"/>
                  <a:gd name="T17" fmla="*/ 0 h 19"/>
                  <a:gd name="T18" fmla="*/ 19 w 68"/>
                  <a:gd name="T19" fmla="*/ 0 h 19"/>
                  <a:gd name="T20" fmla="*/ 4 w 68"/>
                  <a:gd name="T21" fmla="*/ 0 h 19"/>
                  <a:gd name="T22" fmla="*/ 5 w 68"/>
                  <a:gd name="T23" fmla="*/ 4 h 19"/>
                  <a:gd name="T24" fmla="*/ 2 w 68"/>
                  <a:gd name="T25" fmla="*/ 14 h 19"/>
                  <a:gd name="T26" fmla="*/ 0 w 68"/>
                  <a:gd name="T27" fmla="*/ 19 h 19"/>
                  <a:gd name="T28" fmla="*/ 22 w 68"/>
                  <a:gd name="T29" fmla="*/ 19 h 19"/>
                  <a:gd name="T30" fmla="*/ 22 w 68"/>
                  <a:gd name="T31" fmla="*/ 14 h 19"/>
                  <a:gd name="T32" fmla="*/ 21 w 68"/>
                  <a:gd name="T33" fmla="*/ 4 h 19"/>
                  <a:gd name="T34" fmla="*/ 19 w 68"/>
                  <a:gd name="T3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8" h="19">
                    <a:moveTo>
                      <a:pt x="66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47" y="4"/>
                      <a:pt x="45" y="6"/>
                      <a:pt x="45" y="9"/>
                    </a:cubicBezTo>
                    <a:cubicBezTo>
                      <a:pt x="45" y="13"/>
                      <a:pt x="50" y="16"/>
                      <a:pt x="50" y="16"/>
                    </a:cubicBezTo>
                    <a:cubicBezTo>
                      <a:pt x="50" y="16"/>
                      <a:pt x="50" y="17"/>
                      <a:pt x="49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8" y="17"/>
                      <a:pt x="67" y="16"/>
                      <a:pt x="67" y="15"/>
                    </a:cubicBezTo>
                    <a:cubicBezTo>
                      <a:pt x="65" y="13"/>
                      <a:pt x="62" y="10"/>
                      <a:pt x="65" y="8"/>
                    </a:cubicBezTo>
                    <a:cubicBezTo>
                      <a:pt x="67" y="6"/>
                      <a:pt x="67" y="3"/>
                      <a:pt x="66" y="0"/>
                    </a:cubicBezTo>
                    <a:close/>
                    <a:moveTo>
                      <a:pt x="1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5" y="8"/>
                      <a:pt x="4" y="9"/>
                      <a:pt x="2" y="14"/>
                    </a:cubicBezTo>
                    <a:cubicBezTo>
                      <a:pt x="1" y="15"/>
                      <a:pt x="0" y="17"/>
                      <a:pt x="0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7"/>
                      <a:pt x="22" y="15"/>
                      <a:pt x="22" y="14"/>
                    </a:cubicBezTo>
                    <a:cubicBezTo>
                      <a:pt x="21" y="10"/>
                      <a:pt x="25" y="9"/>
                      <a:pt x="21" y="4"/>
                    </a:cubicBezTo>
                    <a:cubicBezTo>
                      <a:pt x="20" y="3"/>
                      <a:pt x="20" y="2"/>
                      <a:pt x="1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74" name="íṡlídé">
                <a:extLst>
                  <a:ext uri="{FF2B5EF4-FFF2-40B4-BE49-F238E27FC236}">
                    <a16:creationId xmlns:a16="http://schemas.microsoft.com/office/drawing/2014/main" id="{0276CC7E-F0AC-C931-F2FD-21DC2F5327F5}"/>
                  </a:ext>
                </a:extLst>
              </p:cNvPr>
              <p:cNvSpPr/>
              <p:nvPr/>
            </p:nvSpPr>
            <p:spPr bwMode="auto">
              <a:xfrm>
                <a:off x="3974" y="1240"/>
                <a:ext cx="132" cy="34"/>
              </a:xfrm>
              <a:custGeom>
                <a:avLst/>
                <a:gdLst>
                  <a:gd name="T0" fmla="*/ 68 w 69"/>
                  <a:gd name="T1" fmla="*/ 0 h 18"/>
                  <a:gd name="T2" fmla="*/ 49 w 69"/>
                  <a:gd name="T3" fmla="*/ 0 h 18"/>
                  <a:gd name="T4" fmla="*/ 46 w 69"/>
                  <a:gd name="T5" fmla="*/ 7 h 18"/>
                  <a:gd name="T6" fmla="*/ 51 w 69"/>
                  <a:gd name="T7" fmla="*/ 14 h 18"/>
                  <a:gd name="T8" fmla="*/ 50 w 69"/>
                  <a:gd name="T9" fmla="*/ 18 h 18"/>
                  <a:gd name="T10" fmla="*/ 69 w 69"/>
                  <a:gd name="T11" fmla="*/ 18 h 18"/>
                  <a:gd name="T12" fmla="*/ 68 w 69"/>
                  <a:gd name="T13" fmla="*/ 13 h 18"/>
                  <a:gd name="T14" fmla="*/ 66 w 69"/>
                  <a:gd name="T15" fmla="*/ 6 h 18"/>
                  <a:gd name="T16" fmla="*/ 68 w 69"/>
                  <a:gd name="T17" fmla="*/ 0 h 18"/>
                  <a:gd name="T18" fmla="*/ 21 w 69"/>
                  <a:gd name="T19" fmla="*/ 0 h 18"/>
                  <a:gd name="T20" fmla="*/ 6 w 69"/>
                  <a:gd name="T21" fmla="*/ 0 h 18"/>
                  <a:gd name="T22" fmla="*/ 6 w 69"/>
                  <a:gd name="T23" fmla="*/ 2 h 18"/>
                  <a:gd name="T24" fmla="*/ 3 w 69"/>
                  <a:gd name="T25" fmla="*/ 12 h 18"/>
                  <a:gd name="T26" fmla="*/ 0 w 69"/>
                  <a:gd name="T27" fmla="*/ 18 h 18"/>
                  <a:gd name="T28" fmla="*/ 23 w 69"/>
                  <a:gd name="T29" fmla="*/ 18 h 18"/>
                  <a:gd name="T30" fmla="*/ 23 w 69"/>
                  <a:gd name="T31" fmla="*/ 12 h 18"/>
                  <a:gd name="T32" fmla="*/ 22 w 69"/>
                  <a:gd name="T33" fmla="*/ 2 h 18"/>
                  <a:gd name="T34" fmla="*/ 21 w 69"/>
                  <a:gd name="T3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9" h="18">
                    <a:moveTo>
                      <a:pt x="68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8" y="2"/>
                      <a:pt x="46" y="5"/>
                      <a:pt x="46" y="7"/>
                    </a:cubicBezTo>
                    <a:cubicBezTo>
                      <a:pt x="46" y="11"/>
                      <a:pt x="51" y="14"/>
                      <a:pt x="51" y="14"/>
                    </a:cubicBezTo>
                    <a:cubicBezTo>
                      <a:pt x="51" y="14"/>
                      <a:pt x="51" y="16"/>
                      <a:pt x="50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9" y="16"/>
                      <a:pt x="68" y="14"/>
                      <a:pt x="68" y="13"/>
                    </a:cubicBezTo>
                    <a:cubicBezTo>
                      <a:pt x="66" y="11"/>
                      <a:pt x="63" y="8"/>
                      <a:pt x="66" y="6"/>
                    </a:cubicBezTo>
                    <a:cubicBezTo>
                      <a:pt x="68" y="4"/>
                      <a:pt x="68" y="2"/>
                      <a:pt x="68" y="0"/>
                    </a:cubicBezTo>
                    <a:close/>
                    <a:moveTo>
                      <a:pt x="21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6"/>
                      <a:pt x="5" y="7"/>
                      <a:pt x="3" y="12"/>
                    </a:cubicBezTo>
                    <a:cubicBezTo>
                      <a:pt x="2" y="14"/>
                      <a:pt x="1" y="16"/>
                      <a:pt x="0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6"/>
                      <a:pt x="23" y="14"/>
                      <a:pt x="23" y="12"/>
                    </a:cubicBezTo>
                    <a:cubicBezTo>
                      <a:pt x="22" y="8"/>
                      <a:pt x="26" y="7"/>
                      <a:pt x="22" y="2"/>
                    </a:cubicBezTo>
                    <a:cubicBezTo>
                      <a:pt x="21" y="2"/>
                      <a:pt x="21" y="1"/>
                      <a:pt x="2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75" name="ïṩļiḓé">
                <a:extLst>
                  <a:ext uri="{FF2B5EF4-FFF2-40B4-BE49-F238E27FC236}">
                    <a16:creationId xmlns:a16="http://schemas.microsoft.com/office/drawing/2014/main" id="{FD5AF670-7552-3EDC-8497-A2C5804E9A1C}"/>
                  </a:ext>
                </a:extLst>
              </p:cNvPr>
              <p:cNvSpPr/>
              <p:nvPr/>
            </p:nvSpPr>
            <p:spPr bwMode="auto">
              <a:xfrm>
                <a:off x="3974" y="1242"/>
                <a:ext cx="132" cy="34"/>
              </a:xfrm>
              <a:custGeom>
                <a:avLst/>
                <a:gdLst>
                  <a:gd name="T0" fmla="*/ 68 w 69"/>
                  <a:gd name="T1" fmla="*/ 0 h 18"/>
                  <a:gd name="T2" fmla="*/ 48 w 69"/>
                  <a:gd name="T3" fmla="*/ 0 h 18"/>
                  <a:gd name="T4" fmla="*/ 46 w 69"/>
                  <a:gd name="T5" fmla="*/ 6 h 18"/>
                  <a:gd name="T6" fmla="*/ 51 w 69"/>
                  <a:gd name="T7" fmla="*/ 13 h 18"/>
                  <a:gd name="T8" fmla="*/ 49 w 69"/>
                  <a:gd name="T9" fmla="*/ 18 h 18"/>
                  <a:gd name="T10" fmla="*/ 69 w 69"/>
                  <a:gd name="T11" fmla="*/ 18 h 18"/>
                  <a:gd name="T12" fmla="*/ 68 w 69"/>
                  <a:gd name="T13" fmla="*/ 12 h 18"/>
                  <a:gd name="T14" fmla="*/ 66 w 69"/>
                  <a:gd name="T15" fmla="*/ 5 h 18"/>
                  <a:gd name="T16" fmla="*/ 68 w 69"/>
                  <a:gd name="T17" fmla="*/ 0 h 18"/>
                  <a:gd name="T18" fmla="*/ 21 w 69"/>
                  <a:gd name="T19" fmla="*/ 0 h 18"/>
                  <a:gd name="T20" fmla="*/ 6 w 69"/>
                  <a:gd name="T21" fmla="*/ 0 h 18"/>
                  <a:gd name="T22" fmla="*/ 6 w 69"/>
                  <a:gd name="T23" fmla="*/ 1 h 18"/>
                  <a:gd name="T24" fmla="*/ 3 w 69"/>
                  <a:gd name="T25" fmla="*/ 11 h 18"/>
                  <a:gd name="T26" fmla="*/ 0 w 69"/>
                  <a:gd name="T27" fmla="*/ 18 h 18"/>
                  <a:gd name="T28" fmla="*/ 23 w 69"/>
                  <a:gd name="T29" fmla="*/ 18 h 18"/>
                  <a:gd name="T30" fmla="*/ 23 w 69"/>
                  <a:gd name="T31" fmla="*/ 11 h 18"/>
                  <a:gd name="T32" fmla="*/ 22 w 69"/>
                  <a:gd name="T33" fmla="*/ 1 h 18"/>
                  <a:gd name="T34" fmla="*/ 21 w 69"/>
                  <a:gd name="T3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9" h="18">
                    <a:moveTo>
                      <a:pt x="68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47" y="2"/>
                      <a:pt x="46" y="4"/>
                      <a:pt x="46" y="6"/>
                    </a:cubicBezTo>
                    <a:cubicBezTo>
                      <a:pt x="46" y="10"/>
                      <a:pt x="51" y="13"/>
                      <a:pt x="51" y="13"/>
                    </a:cubicBezTo>
                    <a:cubicBezTo>
                      <a:pt x="51" y="13"/>
                      <a:pt x="51" y="16"/>
                      <a:pt x="4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9" y="16"/>
                      <a:pt x="68" y="13"/>
                      <a:pt x="68" y="12"/>
                    </a:cubicBezTo>
                    <a:cubicBezTo>
                      <a:pt x="66" y="10"/>
                      <a:pt x="63" y="7"/>
                      <a:pt x="66" y="5"/>
                    </a:cubicBezTo>
                    <a:cubicBezTo>
                      <a:pt x="67" y="3"/>
                      <a:pt x="68" y="2"/>
                      <a:pt x="68" y="0"/>
                    </a:cubicBezTo>
                    <a:close/>
                    <a:moveTo>
                      <a:pt x="21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1"/>
                    </a:cubicBezTo>
                    <a:cubicBezTo>
                      <a:pt x="6" y="5"/>
                      <a:pt x="5" y="6"/>
                      <a:pt x="3" y="11"/>
                    </a:cubicBezTo>
                    <a:cubicBezTo>
                      <a:pt x="1" y="13"/>
                      <a:pt x="1" y="15"/>
                      <a:pt x="0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5"/>
                      <a:pt x="23" y="13"/>
                      <a:pt x="23" y="11"/>
                    </a:cubicBezTo>
                    <a:cubicBezTo>
                      <a:pt x="22" y="7"/>
                      <a:pt x="26" y="6"/>
                      <a:pt x="22" y="1"/>
                    </a:cubicBezTo>
                    <a:cubicBezTo>
                      <a:pt x="22" y="1"/>
                      <a:pt x="21" y="0"/>
                      <a:pt x="2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76" name="í$ľídé">
                <a:extLst>
                  <a:ext uri="{FF2B5EF4-FFF2-40B4-BE49-F238E27FC236}">
                    <a16:creationId xmlns:a16="http://schemas.microsoft.com/office/drawing/2014/main" id="{EC951E61-C405-1C3C-D925-3ADEB5BCA31A}"/>
                  </a:ext>
                </a:extLst>
              </p:cNvPr>
              <p:cNvSpPr/>
              <p:nvPr/>
            </p:nvSpPr>
            <p:spPr bwMode="auto">
              <a:xfrm>
                <a:off x="3974" y="1244"/>
                <a:ext cx="132" cy="36"/>
              </a:xfrm>
              <a:custGeom>
                <a:avLst/>
                <a:gdLst>
                  <a:gd name="T0" fmla="*/ 68 w 69"/>
                  <a:gd name="T1" fmla="*/ 0 h 19"/>
                  <a:gd name="T2" fmla="*/ 48 w 69"/>
                  <a:gd name="T3" fmla="*/ 0 h 19"/>
                  <a:gd name="T4" fmla="*/ 46 w 69"/>
                  <a:gd name="T5" fmla="*/ 5 h 19"/>
                  <a:gd name="T6" fmla="*/ 51 w 69"/>
                  <a:gd name="T7" fmla="*/ 12 h 19"/>
                  <a:gd name="T8" fmla="*/ 48 w 69"/>
                  <a:gd name="T9" fmla="*/ 18 h 19"/>
                  <a:gd name="T10" fmla="*/ 48 w 69"/>
                  <a:gd name="T11" fmla="*/ 19 h 19"/>
                  <a:gd name="T12" fmla="*/ 69 w 69"/>
                  <a:gd name="T13" fmla="*/ 19 h 19"/>
                  <a:gd name="T14" fmla="*/ 68 w 69"/>
                  <a:gd name="T15" fmla="*/ 11 h 19"/>
                  <a:gd name="T16" fmla="*/ 66 w 69"/>
                  <a:gd name="T17" fmla="*/ 4 h 19"/>
                  <a:gd name="T18" fmla="*/ 68 w 69"/>
                  <a:gd name="T19" fmla="*/ 0 h 19"/>
                  <a:gd name="T20" fmla="*/ 22 w 69"/>
                  <a:gd name="T21" fmla="*/ 0 h 19"/>
                  <a:gd name="T22" fmla="*/ 6 w 69"/>
                  <a:gd name="T23" fmla="*/ 0 h 19"/>
                  <a:gd name="T24" fmla="*/ 3 w 69"/>
                  <a:gd name="T25" fmla="*/ 10 h 19"/>
                  <a:gd name="T26" fmla="*/ 0 w 69"/>
                  <a:gd name="T27" fmla="*/ 19 h 19"/>
                  <a:gd name="T28" fmla="*/ 23 w 69"/>
                  <a:gd name="T29" fmla="*/ 19 h 19"/>
                  <a:gd name="T30" fmla="*/ 23 w 69"/>
                  <a:gd name="T31" fmla="*/ 10 h 19"/>
                  <a:gd name="T32" fmla="*/ 22 w 69"/>
                  <a:gd name="T3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9" h="19">
                    <a:moveTo>
                      <a:pt x="68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47" y="2"/>
                      <a:pt x="46" y="3"/>
                      <a:pt x="46" y="5"/>
                    </a:cubicBezTo>
                    <a:cubicBezTo>
                      <a:pt x="46" y="9"/>
                      <a:pt x="51" y="12"/>
                      <a:pt x="51" y="12"/>
                    </a:cubicBezTo>
                    <a:cubicBezTo>
                      <a:pt x="51" y="12"/>
                      <a:pt x="50" y="15"/>
                      <a:pt x="48" y="18"/>
                    </a:cubicBezTo>
                    <a:cubicBezTo>
                      <a:pt x="48" y="18"/>
                      <a:pt x="48" y="18"/>
                      <a:pt x="48" y="19"/>
                    </a:cubicBezTo>
                    <a:cubicBezTo>
                      <a:pt x="69" y="19"/>
                      <a:pt x="69" y="19"/>
                      <a:pt x="69" y="19"/>
                    </a:cubicBezTo>
                    <a:cubicBezTo>
                      <a:pt x="69" y="15"/>
                      <a:pt x="69" y="13"/>
                      <a:pt x="68" y="11"/>
                    </a:cubicBezTo>
                    <a:cubicBezTo>
                      <a:pt x="66" y="9"/>
                      <a:pt x="63" y="6"/>
                      <a:pt x="66" y="4"/>
                    </a:cubicBezTo>
                    <a:cubicBezTo>
                      <a:pt x="67" y="3"/>
                      <a:pt x="67" y="1"/>
                      <a:pt x="68" y="0"/>
                    </a:cubicBezTo>
                    <a:close/>
                    <a:moveTo>
                      <a:pt x="22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6" y="4"/>
                      <a:pt x="5" y="6"/>
                      <a:pt x="3" y="10"/>
                    </a:cubicBezTo>
                    <a:cubicBezTo>
                      <a:pt x="1" y="12"/>
                      <a:pt x="0" y="15"/>
                      <a:pt x="0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3" y="15"/>
                      <a:pt x="23" y="12"/>
                      <a:pt x="23" y="10"/>
                    </a:cubicBezTo>
                    <a:cubicBezTo>
                      <a:pt x="22" y="6"/>
                      <a:pt x="26" y="5"/>
                      <a:pt x="2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77" name="išḷïḑè">
                <a:extLst>
                  <a:ext uri="{FF2B5EF4-FFF2-40B4-BE49-F238E27FC236}">
                    <a16:creationId xmlns:a16="http://schemas.microsoft.com/office/drawing/2014/main" id="{E6B7B14A-02A8-B364-D956-DCB78B729949}"/>
                  </a:ext>
                </a:extLst>
              </p:cNvPr>
              <p:cNvSpPr/>
              <p:nvPr/>
            </p:nvSpPr>
            <p:spPr bwMode="auto">
              <a:xfrm>
                <a:off x="3974" y="1248"/>
                <a:ext cx="132" cy="34"/>
              </a:xfrm>
              <a:custGeom>
                <a:avLst/>
                <a:gdLst>
                  <a:gd name="T0" fmla="*/ 67 w 69"/>
                  <a:gd name="T1" fmla="*/ 0 h 18"/>
                  <a:gd name="T2" fmla="*/ 47 w 69"/>
                  <a:gd name="T3" fmla="*/ 0 h 18"/>
                  <a:gd name="T4" fmla="*/ 46 w 69"/>
                  <a:gd name="T5" fmla="*/ 3 h 18"/>
                  <a:gd name="T6" fmla="*/ 51 w 69"/>
                  <a:gd name="T7" fmla="*/ 10 h 18"/>
                  <a:gd name="T8" fmla="*/ 48 w 69"/>
                  <a:gd name="T9" fmla="*/ 16 h 18"/>
                  <a:gd name="T10" fmla="*/ 48 w 69"/>
                  <a:gd name="T11" fmla="*/ 18 h 18"/>
                  <a:gd name="T12" fmla="*/ 69 w 69"/>
                  <a:gd name="T13" fmla="*/ 18 h 18"/>
                  <a:gd name="T14" fmla="*/ 68 w 69"/>
                  <a:gd name="T15" fmla="*/ 9 h 18"/>
                  <a:gd name="T16" fmla="*/ 66 w 69"/>
                  <a:gd name="T17" fmla="*/ 2 h 18"/>
                  <a:gd name="T18" fmla="*/ 67 w 69"/>
                  <a:gd name="T19" fmla="*/ 0 h 18"/>
                  <a:gd name="T20" fmla="*/ 23 w 69"/>
                  <a:gd name="T21" fmla="*/ 0 h 18"/>
                  <a:gd name="T22" fmla="*/ 6 w 69"/>
                  <a:gd name="T23" fmla="*/ 0 h 18"/>
                  <a:gd name="T24" fmla="*/ 3 w 69"/>
                  <a:gd name="T25" fmla="*/ 8 h 18"/>
                  <a:gd name="T26" fmla="*/ 0 w 69"/>
                  <a:gd name="T27" fmla="*/ 18 h 18"/>
                  <a:gd name="T28" fmla="*/ 23 w 69"/>
                  <a:gd name="T29" fmla="*/ 18 h 18"/>
                  <a:gd name="T30" fmla="*/ 23 w 69"/>
                  <a:gd name="T31" fmla="*/ 8 h 18"/>
                  <a:gd name="T32" fmla="*/ 23 w 69"/>
                  <a:gd name="T3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9" h="18">
                    <a:moveTo>
                      <a:pt x="67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1"/>
                      <a:pt x="46" y="2"/>
                      <a:pt x="46" y="3"/>
                    </a:cubicBezTo>
                    <a:cubicBezTo>
                      <a:pt x="46" y="7"/>
                      <a:pt x="51" y="10"/>
                      <a:pt x="51" y="10"/>
                    </a:cubicBezTo>
                    <a:cubicBezTo>
                      <a:pt x="51" y="10"/>
                      <a:pt x="50" y="13"/>
                      <a:pt x="48" y="16"/>
                    </a:cubicBezTo>
                    <a:cubicBezTo>
                      <a:pt x="48" y="16"/>
                      <a:pt x="48" y="17"/>
                      <a:pt x="48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9" y="14"/>
                      <a:pt x="69" y="11"/>
                      <a:pt x="68" y="9"/>
                    </a:cubicBezTo>
                    <a:cubicBezTo>
                      <a:pt x="66" y="7"/>
                      <a:pt x="63" y="4"/>
                      <a:pt x="66" y="2"/>
                    </a:cubicBezTo>
                    <a:cubicBezTo>
                      <a:pt x="67" y="1"/>
                      <a:pt x="67" y="0"/>
                      <a:pt x="67" y="0"/>
                    </a:cubicBezTo>
                    <a:close/>
                    <a:moveTo>
                      <a:pt x="23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6" y="2"/>
                      <a:pt x="5" y="4"/>
                      <a:pt x="3" y="8"/>
                    </a:cubicBezTo>
                    <a:cubicBezTo>
                      <a:pt x="1" y="10"/>
                      <a:pt x="0" y="14"/>
                      <a:pt x="0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4"/>
                      <a:pt x="23" y="10"/>
                      <a:pt x="23" y="8"/>
                    </a:cubicBezTo>
                    <a:cubicBezTo>
                      <a:pt x="22" y="4"/>
                      <a:pt x="25" y="3"/>
                      <a:pt x="2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78" name="îṧļíḓe">
                <a:extLst>
                  <a:ext uri="{FF2B5EF4-FFF2-40B4-BE49-F238E27FC236}">
                    <a16:creationId xmlns:a16="http://schemas.microsoft.com/office/drawing/2014/main" id="{95A1CE55-A983-5A2C-6EB5-81D2B43975CC}"/>
                  </a:ext>
                </a:extLst>
              </p:cNvPr>
              <p:cNvSpPr/>
              <p:nvPr/>
            </p:nvSpPr>
            <p:spPr bwMode="auto">
              <a:xfrm>
                <a:off x="3974" y="1250"/>
                <a:ext cx="132" cy="34"/>
              </a:xfrm>
              <a:custGeom>
                <a:avLst/>
                <a:gdLst>
                  <a:gd name="T0" fmla="*/ 67 w 69"/>
                  <a:gd name="T1" fmla="*/ 0 h 18"/>
                  <a:gd name="T2" fmla="*/ 47 w 69"/>
                  <a:gd name="T3" fmla="*/ 0 h 18"/>
                  <a:gd name="T4" fmla="*/ 46 w 69"/>
                  <a:gd name="T5" fmla="*/ 2 h 18"/>
                  <a:gd name="T6" fmla="*/ 51 w 69"/>
                  <a:gd name="T7" fmla="*/ 9 h 18"/>
                  <a:gd name="T8" fmla="*/ 48 w 69"/>
                  <a:gd name="T9" fmla="*/ 15 h 18"/>
                  <a:gd name="T10" fmla="*/ 48 w 69"/>
                  <a:gd name="T11" fmla="*/ 18 h 18"/>
                  <a:gd name="T12" fmla="*/ 69 w 69"/>
                  <a:gd name="T13" fmla="*/ 18 h 18"/>
                  <a:gd name="T14" fmla="*/ 68 w 69"/>
                  <a:gd name="T15" fmla="*/ 8 h 18"/>
                  <a:gd name="T16" fmla="*/ 66 w 69"/>
                  <a:gd name="T17" fmla="*/ 1 h 18"/>
                  <a:gd name="T18" fmla="*/ 67 w 69"/>
                  <a:gd name="T19" fmla="*/ 0 h 18"/>
                  <a:gd name="T20" fmla="*/ 23 w 69"/>
                  <a:gd name="T21" fmla="*/ 0 h 18"/>
                  <a:gd name="T22" fmla="*/ 6 w 69"/>
                  <a:gd name="T23" fmla="*/ 0 h 18"/>
                  <a:gd name="T24" fmla="*/ 3 w 69"/>
                  <a:gd name="T25" fmla="*/ 7 h 18"/>
                  <a:gd name="T26" fmla="*/ 0 w 69"/>
                  <a:gd name="T27" fmla="*/ 18 h 18"/>
                  <a:gd name="T28" fmla="*/ 23 w 69"/>
                  <a:gd name="T29" fmla="*/ 18 h 18"/>
                  <a:gd name="T30" fmla="*/ 23 w 69"/>
                  <a:gd name="T31" fmla="*/ 7 h 18"/>
                  <a:gd name="T32" fmla="*/ 23 w 69"/>
                  <a:gd name="T3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9" h="18">
                    <a:moveTo>
                      <a:pt x="67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1"/>
                      <a:pt x="46" y="1"/>
                      <a:pt x="46" y="2"/>
                    </a:cubicBezTo>
                    <a:cubicBezTo>
                      <a:pt x="46" y="6"/>
                      <a:pt x="51" y="9"/>
                      <a:pt x="51" y="9"/>
                    </a:cubicBezTo>
                    <a:cubicBezTo>
                      <a:pt x="51" y="9"/>
                      <a:pt x="50" y="12"/>
                      <a:pt x="48" y="15"/>
                    </a:cubicBezTo>
                    <a:cubicBezTo>
                      <a:pt x="48" y="15"/>
                      <a:pt x="48" y="17"/>
                      <a:pt x="48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9" y="14"/>
                      <a:pt x="69" y="10"/>
                      <a:pt x="68" y="8"/>
                    </a:cubicBezTo>
                    <a:cubicBezTo>
                      <a:pt x="66" y="6"/>
                      <a:pt x="63" y="3"/>
                      <a:pt x="66" y="1"/>
                    </a:cubicBezTo>
                    <a:cubicBezTo>
                      <a:pt x="66" y="0"/>
                      <a:pt x="66" y="0"/>
                      <a:pt x="67" y="0"/>
                    </a:cubicBezTo>
                    <a:close/>
                    <a:moveTo>
                      <a:pt x="23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2"/>
                      <a:pt x="4" y="4"/>
                      <a:pt x="3" y="7"/>
                    </a:cubicBezTo>
                    <a:cubicBezTo>
                      <a:pt x="1" y="10"/>
                      <a:pt x="0" y="14"/>
                      <a:pt x="0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4"/>
                      <a:pt x="23" y="9"/>
                      <a:pt x="23" y="7"/>
                    </a:cubicBezTo>
                    <a:cubicBezTo>
                      <a:pt x="22" y="4"/>
                      <a:pt x="24" y="3"/>
                      <a:pt x="2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79" name="îṧlíḑê">
                <a:extLst>
                  <a:ext uri="{FF2B5EF4-FFF2-40B4-BE49-F238E27FC236}">
                    <a16:creationId xmlns:a16="http://schemas.microsoft.com/office/drawing/2014/main" id="{96D480FB-4DA1-E291-F89E-B46760DAD6AD}"/>
                  </a:ext>
                </a:extLst>
              </p:cNvPr>
              <p:cNvSpPr/>
              <p:nvPr/>
            </p:nvSpPr>
            <p:spPr bwMode="auto">
              <a:xfrm>
                <a:off x="3972" y="1251"/>
                <a:ext cx="134" cy="35"/>
              </a:xfrm>
              <a:custGeom>
                <a:avLst/>
                <a:gdLst>
                  <a:gd name="T0" fmla="*/ 67 w 70"/>
                  <a:gd name="T1" fmla="*/ 0 h 18"/>
                  <a:gd name="T2" fmla="*/ 47 w 70"/>
                  <a:gd name="T3" fmla="*/ 0 h 18"/>
                  <a:gd name="T4" fmla="*/ 47 w 70"/>
                  <a:gd name="T5" fmla="*/ 1 h 18"/>
                  <a:gd name="T6" fmla="*/ 52 w 70"/>
                  <a:gd name="T7" fmla="*/ 8 h 18"/>
                  <a:gd name="T8" fmla="*/ 49 w 70"/>
                  <a:gd name="T9" fmla="*/ 14 h 18"/>
                  <a:gd name="T10" fmla="*/ 48 w 70"/>
                  <a:gd name="T11" fmla="*/ 18 h 18"/>
                  <a:gd name="T12" fmla="*/ 70 w 70"/>
                  <a:gd name="T13" fmla="*/ 18 h 18"/>
                  <a:gd name="T14" fmla="*/ 69 w 70"/>
                  <a:gd name="T15" fmla="*/ 7 h 18"/>
                  <a:gd name="T16" fmla="*/ 67 w 70"/>
                  <a:gd name="T17" fmla="*/ 0 h 18"/>
                  <a:gd name="T18" fmla="*/ 25 w 70"/>
                  <a:gd name="T19" fmla="*/ 0 h 18"/>
                  <a:gd name="T20" fmla="*/ 6 w 70"/>
                  <a:gd name="T21" fmla="*/ 0 h 18"/>
                  <a:gd name="T22" fmla="*/ 4 w 70"/>
                  <a:gd name="T23" fmla="*/ 6 h 18"/>
                  <a:gd name="T24" fmla="*/ 0 w 70"/>
                  <a:gd name="T25" fmla="*/ 18 h 18"/>
                  <a:gd name="T26" fmla="*/ 24 w 70"/>
                  <a:gd name="T27" fmla="*/ 18 h 18"/>
                  <a:gd name="T28" fmla="*/ 24 w 70"/>
                  <a:gd name="T29" fmla="*/ 6 h 18"/>
                  <a:gd name="T30" fmla="*/ 25 w 70"/>
                  <a:gd name="T3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0" h="18">
                    <a:moveTo>
                      <a:pt x="67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0"/>
                      <a:pt x="47" y="1"/>
                      <a:pt x="47" y="1"/>
                    </a:cubicBezTo>
                    <a:cubicBezTo>
                      <a:pt x="47" y="5"/>
                      <a:pt x="52" y="8"/>
                      <a:pt x="52" y="8"/>
                    </a:cubicBezTo>
                    <a:cubicBezTo>
                      <a:pt x="52" y="8"/>
                      <a:pt x="51" y="11"/>
                      <a:pt x="49" y="14"/>
                    </a:cubicBezTo>
                    <a:cubicBezTo>
                      <a:pt x="49" y="15"/>
                      <a:pt x="49" y="16"/>
                      <a:pt x="48" y="18"/>
                    </a:cubicBezTo>
                    <a:cubicBezTo>
                      <a:pt x="70" y="18"/>
                      <a:pt x="70" y="18"/>
                      <a:pt x="70" y="18"/>
                    </a:cubicBezTo>
                    <a:cubicBezTo>
                      <a:pt x="70" y="14"/>
                      <a:pt x="70" y="9"/>
                      <a:pt x="69" y="7"/>
                    </a:cubicBezTo>
                    <a:cubicBezTo>
                      <a:pt x="67" y="5"/>
                      <a:pt x="64" y="3"/>
                      <a:pt x="67" y="0"/>
                    </a:cubicBezTo>
                    <a:close/>
                    <a:moveTo>
                      <a:pt x="25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6" y="2"/>
                      <a:pt x="5" y="3"/>
                      <a:pt x="4" y="6"/>
                    </a:cubicBezTo>
                    <a:cubicBezTo>
                      <a:pt x="2" y="9"/>
                      <a:pt x="1" y="14"/>
                      <a:pt x="0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3"/>
                      <a:pt x="24" y="9"/>
                      <a:pt x="24" y="6"/>
                    </a:cubicBezTo>
                    <a:cubicBezTo>
                      <a:pt x="23" y="3"/>
                      <a:pt x="25" y="2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80" name="íṧľîde">
                <a:extLst>
                  <a:ext uri="{FF2B5EF4-FFF2-40B4-BE49-F238E27FC236}">
                    <a16:creationId xmlns:a16="http://schemas.microsoft.com/office/drawing/2014/main" id="{E71D0988-450E-9F1F-6BF9-9415C45B3BDA}"/>
                  </a:ext>
                </a:extLst>
              </p:cNvPr>
              <p:cNvSpPr/>
              <p:nvPr/>
            </p:nvSpPr>
            <p:spPr bwMode="auto">
              <a:xfrm>
                <a:off x="3972" y="1253"/>
                <a:ext cx="134" cy="37"/>
              </a:xfrm>
              <a:custGeom>
                <a:avLst/>
                <a:gdLst>
                  <a:gd name="T0" fmla="*/ 66 w 70"/>
                  <a:gd name="T1" fmla="*/ 0 h 19"/>
                  <a:gd name="T2" fmla="*/ 47 w 70"/>
                  <a:gd name="T3" fmla="*/ 0 h 19"/>
                  <a:gd name="T4" fmla="*/ 52 w 70"/>
                  <a:gd name="T5" fmla="*/ 7 h 19"/>
                  <a:gd name="T6" fmla="*/ 49 w 70"/>
                  <a:gd name="T7" fmla="*/ 13 h 19"/>
                  <a:gd name="T8" fmla="*/ 48 w 70"/>
                  <a:gd name="T9" fmla="*/ 19 h 19"/>
                  <a:gd name="T10" fmla="*/ 70 w 70"/>
                  <a:gd name="T11" fmla="*/ 19 h 19"/>
                  <a:gd name="T12" fmla="*/ 69 w 70"/>
                  <a:gd name="T13" fmla="*/ 6 h 19"/>
                  <a:gd name="T14" fmla="*/ 66 w 70"/>
                  <a:gd name="T15" fmla="*/ 0 h 19"/>
                  <a:gd name="T16" fmla="*/ 24 w 70"/>
                  <a:gd name="T17" fmla="*/ 0 h 19"/>
                  <a:gd name="T18" fmla="*/ 6 w 70"/>
                  <a:gd name="T19" fmla="*/ 0 h 19"/>
                  <a:gd name="T20" fmla="*/ 4 w 70"/>
                  <a:gd name="T21" fmla="*/ 5 h 19"/>
                  <a:gd name="T22" fmla="*/ 0 w 70"/>
                  <a:gd name="T23" fmla="*/ 19 h 19"/>
                  <a:gd name="T24" fmla="*/ 23 w 70"/>
                  <a:gd name="T25" fmla="*/ 19 h 19"/>
                  <a:gd name="T26" fmla="*/ 24 w 70"/>
                  <a:gd name="T27" fmla="*/ 5 h 19"/>
                  <a:gd name="T28" fmla="*/ 24 w 70"/>
                  <a:gd name="T2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0" h="19">
                    <a:moveTo>
                      <a:pt x="66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4"/>
                      <a:pt x="52" y="7"/>
                      <a:pt x="52" y="7"/>
                    </a:cubicBezTo>
                    <a:cubicBezTo>
                      <a:pt x="52" y="7"/>
                      <a:pt x="51" y="10"/>
                      <a:pt x="49" y="13"/>
                    </a:cubicBezTo>
                    <a:cubicBezTo>
                      <a:pt x="49" y="14"/>
                      <a:pt x="49" y="16"/>
                      <a:pt x="48" y="19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70" y="14"/>
                      <a:pt x="70" y="8"/>
                      <a:pt x="69" y="6"/>
                    </a:cubicBezTo>
                    <a:cubicBezTo>
                      <a:pt x="67" y="5"/>
                      <a:pt x="65" y="2"/>
                      <a:pt x="66" y="0"/>
                    </a:cubicBezTo>
                    <a:close/>
                    <a:moveTo>
                      <a:pt x="2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2"/>
                      <a:pt x="5" y="3"/>
                      <a:pt x="4" y="5"/>
                    </a:cubicBezTo>
                    <a:cubicBezTo>
                      <a:pt x="2" y="8"/>
                      <a:pt x="1" y="13"/>
                      <a:pt x="0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4" y="13"/>
                      <a:pt x="24" y="8"/>
                      <a:pt x="24" y="5"/>
                    </a:cubicBezTo>
                    <a:cubicBezTo>
                      <a:pt x="23" y="3"/>
                      <a:pt x="24" y="2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81" name="íşlíḍe">
                <a:extLst>
                  <a:ext uri="{FF2B5EF4-FFF2-40B4-BE49-F238E27FC236}">
                    <a16:creationId xmlns:a16="http://schemas.microsoft.com/office/drawing/2014/main" id="{4D145D66-0EAD-58C1-2AF7-2BCF0D838599}"/>
                  </a:ext>
                </a:extLst>
              </p:cNvPr>
              <p:cNvSpPr/>
              <p:nvPr/>
            </p:nvSpPr>
            <p:spPr bwMode="auto">
              <a:xfrm>
                <a:off x="3972" y="1257"/>
                <a:ext cx="134" cy="35"/>
              </a:xfrm>
              <a:custGeom>
                <a:avLst/>
                <a:gdLst>
                  <a:gd name="T0" fmla="*/ 66 w 70"/>
                  <a:gd name="T1" fmla="*/ 0 h 18"/>
                  <a:gd name="T2" fmla="*/ 48 w 70"/>
                  <a:gd name="T3" fmla="*/ 0 h 18"/>
                  <a:gd name="T4" fmla="*/ 52 w 70"/>
                  <a:gd name="T5" fmla="*/ 5 h 18"/>
                  <a:gd name="T6" fmla="*/ 49 w 70"/>
                  <a:gd name="T7" fmla="*/ 11 h 18"/>
                  <a:gd name="T8" fmla="*/ 48 w 70"/>
                  <a:gd name="T9" fmla="*/ 18 h 18"/>
                  <a:gd name="T10" fmla="*/ 70 w 70"/>
                  <a:gd name="T11" fmla="*/ 18 h 18"/>
                  <a:gd name="T12" fmla="*/ 69 w 70"/>
                  <a:gd name="T13" fmla="*/ 4 h 18"/>
                  <a:gd name="T14" fmla="*/ 66 w 70"/>
                  <a:gd name="T15" fmla="*/ 0 h 18"/>
                  <a:gd name="T16" fmla="*/ 24 w 70"/>
                  <a:gd name="T17" fmla="*/ 0 h 18"/>
                  <a:gd name="T18" fmla="*/ 5 w 70"/>
                  <a:gd name="T19" fmla="*/ 0 h 18"/>
                  <a:gd name="T20" fmla="*/ 4 w 70"/>
                  <a:gd name="T21" fmla="*/ 3 h 18"/>
                  <a:gd name="T22" fmla="*/ 0 w 70"/>
                  <a:gd name="T23" fmla="*/ 18 h 18"/>
                  <a:gd name="T24" fmla="*/ 23 w 70"/>
                  <a:gd name="T25" fmla="*/ 18 h 18"/>
                  <a:gd name="T26" fmla="*/ 24 w 70"/>
                  <a:gd name="T27" fmla="*/ 3 h 18"/>
                  <a:gd name="T28" fmla="*/ 24 w 70"/>
                  <a:gd name="T2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0" h="18">
                    <a:moveTo>
                      <a:pt x="66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48" y="3"/>
                      <a:pt x="52" y="5"/>
                      <a:pt x="52" y="5"/>
                    </a:cubicBezTo>
                    <a:cubicBezTo>
                      <a:pt x="52" y="5"/>
                      <a:pt x="51" y="8"/>
                      <a:pt x="49" y="11"/>
                    </a:cubicBezTo>
                    <a:cubicBezTo>
                      <a:pt x="49" y="12"/>
                      <a:pt x="49" y="14"/>
                      <a:pt x="48" y="18"/>
                    </a:cubicBezTo>
                    <a:cubicBezTo>
                      <a:pt x="70" y="18"/>
                      <a:pt x="70" y="18"/>
                      <a:pt x="70" y="18"/>
                    </a:cubicBezTo>
                    <a:cubicBezTo>
                      <a:pt x="70" y="12"/>
                      <a:pt x="70" y="6"/>
                      <a:pt x="69" y="4"/>
                    </a:cubicBezTo>
                    <a:cubicBezTo>
                      <a:pt x="68" y="3"/>
                      <a:pt x="66" y="1"/>
                      <a:pt x="66" y="0"/>
                    </a:cubicBezTo>
                    <a:close/>
                    <a:moveTo>
                      <a:pt x="24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1"/>
                      <a:pt x="4" y="2"/>
                      <a:pt x="4" y="3"/>
                    </a:cubicBezTo>
                    <a:cubicBezTo>
                      <a:pt x="2" y="6"/>
                      <a:pt x="1" y="12"/>
                      <a:pt x="0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4" y="12"/>
                      <a:pt x="24" y="6"/>
                      <a:pt x="24" y="3"/>
                    </a:cubicBezTo>
                    <a:cubicBezTo>
                      <a:pt x="23" y="2"/>
                      <a:pt x="24" y="1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82" name="îślïḑê">
                <a:extLst>
                  <a:ext uri="{FF2B5EF4-FFF2-40B4-BE49-F238E27FC236}">
                    <a16:creationId xmlns:a16="http://schemas.microsoft.com/office/drawing/2014/main" id="{1B383624-08F1-C262-19B7-3213A7409A7C}"/>
                  </a:ext>
                </a:extLst>
              </p:cNvPr>
              <p:cNvSpPr/>
              <p:nvPr/>
            </p:nvSpPr>
            <p:spPr bwMode="auto">
              <a:xfrm>
                <a:off x="3972" y="1259"/>
                <a:ext cx="134" cy="35"/>
              </a:xfrm>
              <a:custGeom>
                <a:avLst/>
                <a:gdLst>
                  <a:gd name="T0" fmla="*/ 66 w 70"/>
                  <a:gd name="T1" fmla="*/ 0 h 18"/>
                  <a:gd name="T2" fmla="*/ 48 w 70"/>
                  <a:gd name="T3" fmla="*/ 0 h 18"/>
                  <a:gd name="T4" fmla="*/ 52 w 70"/>
                  <a:gd name="T5" fmla="*/ 4 h 18"/>
                  <a:gd name="T6" fmla="*/ 49 w 70"/>
                  <a:gd name="T7" fmla="*/ 10 h 18"/>
                  <a:gd name="T8" fmla="*/ 48 w 70"/>
                  <a:gd name="T9" fmla="*/ 18 h 18"/>
                  <a:gd name="T10" fmla="*/ 70 w 70"/>
                  <a:gd name="T11" fmla="*/ 18 h 18"/>
                  <a:gd name="T12" fmla="*/ 69 w 70"/>
                  <a:gd name="T13" fmla="*/ 3 h 18"/>
                  <a:gd name="T14" fmla="*/ 66 w 70"/>
                  <a:gd name="T15" fmla="*/ 0 h 18"/>
                  <a:gd name="T16" fmla="*/ 24 w 70"/>
                  <a:gd name="T17" fmla="*/ 0 h 18"/>
                  <a:gd name="T18" fmla="*/ 5 w 70"/>
                  <a:gd name="T19" fmla="*/ 0 h 18"/>
                  <a:gd name="T20" fmla="*/ 4 w 70"/>
                  <a:gd name="T21" fmla="*/ 2 h 18"/>
                  <a:gd name="T22" fmla="*/ 0 w 70"/>
                  <a:gd name="T23" fmla="*/ 18 h 18"/>
                  <a:gd name="T24" fmla="*/ 23 w 70"/>
                  <a:gd name="T25" fmla="*/ 18 h 18"/>
                  <a:gd name="T26" fmla="*/ 24 w 70"/>
                  <a:gd name="T27" fmla="*/ 2 h 18"/>
                  <a:gd name="T28" fmla="*/ 24 w 70"/>
                  <a:gd name="T2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0" h="18">
                    <a:moveTo>
                      <a:pt x="66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49" y="2"/>
                      <a:pt x="52" y="4"/>
                      <a:pt x="52" y="4"/>
                    </a:cubicBezTo>
                    <a:cubicBezTo>
                      <a:pt x="52" y="4"/>
                      <a:pt x="51" y="7"/>
                      <a:pt x="49" y="10"/>
                    </a:cubicBezTo>
                    <a:cubicBezTo>
                      <a:pt x="49" y="11"/>
                      <a:pt x="48" y="14"/>
                      <a:pt x="48" y="18"/>
                    </a:cubicBezTo>
                    <a:cubicBezTo>
                      <a:pt x="70" y="18"/>
                      <a:pt x="70" y="18"/>
                      <a:pt x="70" y="18"/>
                    </a:cubicBezTo>
                    <a:cubicBezTo>
                      <a:pt x="70" y="12"/>
                      <a:pt x="70" y="5"/>
                      <a:pt x="69" y="3"/>
                    </a:cubicBezTo>
                    <a:cubicBezTo>
                      <a:pt x="68" y="2"/>
                      <a:pt x="67" y="1"/>
                      <a:pt x="66" y="0"/>
                    </a:cubicBezTo>
                    <a:close/>
                    <a:moveTo>
                      <a:pt x="24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1"/>
                      <a:pt x="4" y="1"/>
                      <a:pt x="4" y="2"/>
                    </a:cubicBezTo>
                    <a:cubicBezTo>
                      <a:pt x="1" y="6"/>
                      <a:pt x="0" y="12"/>
                      <a:pt x="0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4" y="12"/>
                      <a:pt x="24" y="5"/>
                      <a:pt x="24" y="2"/>
                    </a:cubicBezTo>
                    <a:cubicBezTo>
                      <a:pt x="23" y="1"/>
                      <a:pt x="23" y="1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83" name="ïṣḷîḓè">
                <a:extLst>
                  <a:ext uri="{FF2B5EF4-FFF2-40B4-BE49-F238E27FC236}">
                    <a16:creationId xmlns:a16="http://schemas.microsoft.com/office/drawing/2014/main" id="{C2AAFE7C-070E-E29E-2C53-751426980DFC}"/>
                  </a:ext>
                </a:extLst>
              </p:cNvPr>
              <p:cNvSpPr/>
              <p:nvPr/>
            </p:nvSpPr>
            <p:spPr bwMode="auto">
              <a:xfrm>
                <a:off x="3972" y="1261"/>
                <a:ext cx="134" cy="34"/>
              </a:xfrm>
              <a:custGeom>
                <a:avLst/>
                <a:gdLst>
                  <a:gd name="T0" fmla="*/ 67 w 70"/>
                  <a:gd name="T1" fmla="*/ 0 h 18"/>
                  <a:gd name="T2" fmla="*/ 49 w 70"/>
                  <a:gd name="T3" fmla="*/ 0 h 18"/>
                  <a:gd name="T4" fmla="*/ 52 w 70"/>
                  <a:gd name="T5" fmla="*/ 3 h 18"/>
                  <a:gd name="T6" fmla="*/ 49 w 70"/>
                  <a:gd name="T7" fmla="*/ 9 h 18"/>
                  <a:gd name="T8" fmla="*/ 48 w 70"/>
                  <a:gd name="T9" fmla="*/ 18 h 18"/>
                  <a:gd name="T10" fmla="*/ 70 w 70"/>
                  <a:gd name="T11" fmla="*/ 18 h 18"/>
                  <a:gd name="T12" fmla="*/ 69 w 70"/>
                  <a:gd name="T13" fmla="*/ 2 h 18"/>
                  <a:gd name="T14" fmla="*/ 67 w 70"/>
                  <a:gd name="T15" fmla="*/ 0 h 18"/>
                  <a:gd name="T16" fmla="*/ 23 w 70"/>
                  <a:gd name="T17" fmla="*/ 0 h 18"/>
                  <a:gd name="T18" fmla="*/ 4 w 70"/>
                  <a:gd name="T19" fmla="*/ 0 h 18"/>
                  <a:gd name="T20" fmla="*/ 4 w 70"/>
                  <a:gd name="T21" fmla="*/ 1 h 18"/>
                  <a:gd name="T22" fmla="*/ 0 w 70"/>
                  <a:gd name="T23" fmla="*/ 18 h 18"/>
                  <a:gd name="T24" fmla="*/ 23 w 70"/>
                  <a:gd name="T25" fmla="*/ 18 h 18"/>
                  <a:gd name="T26" fmla="*/ 24 w 70"/>
                  <a:gd name="T27" fmla="*/ 1 h 18"/>
                  <a:gd name="T28" fmla="*/ 23 w 70"/>
                  <a:gd name="T2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0" h="18">
                    <a:moveTo>
                      <a:pt x="67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50" y="2"/>
                      <a:pt x="52" y="3"/>
                      <a:pt x="52" y="3"/>
                    </a:cubicBezTo>
                    <a:cubicBezTo>
                      <a:pt x="52" y="3"/>
                      <a:pt x="51" y="6"/>
                      <a:pt x="49" y="9"/>
                    </a:cubicBezTo>
                    <a:cubicBezTo>
                      <a:pt x="49" y="10"/>
                      <a:pt x="48" y="14"/>
                      <a:pt x="48" y="18"/>
                    </a:cubicBezTo>
                    <a:cubicBezTo>
                      <a:pt x="70" y="18"/>
                      <a:pt x="70" y="18"/>
                      <a:pt x="70" y="18"/>
                    </a:cubicBezTo>
                    <a:cubicBezTo>
                      <a:pt x="70" y="13"/>
                      <a:pt x="70" y="4"/>
                      <a:pt x="69" y="2"/>
                    </a:cubicBezTo>
                    <a:cubicBezTo>
                      <a:pt x="68" y="2"/>
                      <a:pt x="68" y="1"/>
                      <a:pt x="67" y="0"/>
                    </a:cubicBezTo>
                    <a:close/>
                    <a:moveTo>
                      <a:pt x="23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1" y="5"/>
                      <a:pt x="0" y="12"/>
                      <a:pt x="0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4" y="12"/>
                      <a:pt x="24" y="5"/>
                      <a:pt x="24" y="1"/>
                    </a:cubicBezTo>
                    <a:cubicBezTo>
                      <a:pt x="24" y="1"/>
                      <a:pt x="23" y="1"/>
                      <a:pt x="2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84" name="iṡļíḍe">
                <a:extLst>
                  <a:ext uri="{FF2B5EF4-FFF2-40B4-BE49-F238E27FC236}">
                    <a16:creationId xmlns:a16="http://schemas.microsoft.com/office/drawing/2014/main" id="{5711AC2A-F67A-D858-F149-7A66A4851466}"/>
                  </a:ext>
                </a:extLst>
              </p:cNvPr>
              <p:cNvSpPr/>
              <p:nvPr/>
            </p:nvSpPr>
            <p:spPr bwMode="auto">
              <a:xfrm>
                <a:off x="3972" y="1263"/>
                <a:ext cx="134" cy="36"/>
              </a:xfrm>
              <a:custGeom>
                <a:avLst/>
                <a:gdLst>
                  <a:gd name="T0" fmla="*/ 68 w 70"/>
                  <a:gd name="T1" fmla="*/ 0 h 19"/>
                  <a:gd name="T2" fmla="*/ 50 w 70"/>
                  <a:gd name="T3" fmla="*/ 0 h 19"/>
                  <a:gd name="T4" fmla="*/ 52 w 70"/>
                  <a:gd name="T5" fmla="*/ 2 h 19"/>
                  <a:gd name="T6" fmla="*/ 49 w 70"/>
                  <a:gd name="T7" fmla="*/ 8 h 19"/>
                  <a:gd name="T8" fmla="*/ 48 w 70"/>
                  <a:gd name="T9" fmla="*/ 19 h 19"/>
                  <a:gd name="T10" fmla="*/ 70 w 70"/>
                  <a:gd name="T11" fmla="*/ 19 h 19"/>
                  <a:gd name="T12" fmla="*/ 69 w 70"/>
                  <a:gd name="T13" fmla="*/ 1 h 19"/>
                  <a:gd name="T14" fmla="*/ 68 w 70"/>
                  <a:gd name="T15" fmla="*/ 0 h 19"/>
                  <a:gd name="T16" fmla="*/ 24 w 70"/>
                  <a:gd name="T17" fmla="*/ 0 h 19"/>
                  <a:gd name="T18" fmla="*/ 3 w 70"/>
                  <a:gd name="T19" fmla="*/ 0 h 19"/>
                  <a:gd name="T20" fmla="*/ 0 w 70"/>
                  <a:gd name="T21" fmla="*/ 19 h 19"/>
                  <a:gd name="T22" fmla="*/ 23 w 70"/>
                  <a:gd name="T23" fmla="*/ 19 h 19"/>
                  <a:gd name="T24" fmla="*/ 24 w 70"/>
                  <a:gd name="T2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0" h="19">
                    <a:moveTo>
                      <a:pt x="68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1" y="1"/>
                      <a:pt x="52" y="2"/>
                      <a:pt x="52" y="2"/>
                    </a:cubicBezTo>
                    <a:cubicBezTo>
                      <a:pt x="52" y="2"/>
                      <a:pt x="51" y="5"/>
                      <a:pt x="49" y="8"/>
                    </a:cubicBezTo>
                    <a:cubicBezTo>
                      <a:pt x="49" y="9"/>
                      <a:pt x="48" y="13"/>
                      <a:pt x="48" y="19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70" y="13"/>
                      <a:pt x="70" y="4"/>
                      <a:pt x="69" y="1"/>
                    </a:cubicBezTo>
                    <a:cubicBezTo>
                      <a:pt x="69" y="1"/>
                      <a:pt x="68" y="1"/>
                      <a:pt x="68" y="0"/>
                    </a:cubicBezTo>
                    <a:close/>
                    <a:moveTo>
                      <a:pt x="2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5"/>
                      <a:pt x="0" y="13"/>
                      <a:pt x="0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4" y="12"/>
                      <a:pt x="24" y="4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85" name="íSļîdè">
                <a:extLst>
                  <a:ext uri="{FF2B5EF4-FFF2-40B4-BE49-F238E27FC236}">
                    <a16:creationId xmlns:a16="http://schemas.microsoft.com/office/drawing/2014/main" id="{98F26D7A-63B8-6361-A3F8-E6075F4F9C09}"/>
                  </a:ext>
                </a:extLst>
              </p:cNvPr>
              <p:cNvSpPr/>
              <p:nvPr/>
            </p:nvSpPr>
            <p:spPr bwMode="auto">
              <a:xfrm>
                <a:off x="3972" y="1267"/>
                <a:ext cx="134" cy="34"/>
              </a:xfrm>
              <a:custGeom>
                <a:avLst/>
                <a:gdLst>
                  <a:gd name="T0" fmla="*/ 69 w 70"/>
                  <a:gd name="T1" fmla="*/ 0 h 18"/>
                  <a:gd name="T2" fmla="*/ 52 w 70"/>
                  <a:gd name="T3" fmla="*/ 0 h 18"/>
                  <a:gd name="T4" fmla="*/ 52 w 70"/>
                  <a:gd name="T5" fmla="*/ 0 h 18"/>
                  <a:gd name="T6" fmla="*/ 49 w 70"/>
                  <a:gd name="T7" fmla="*/ 6 h 18"/>
                  <a:gd name="T8" fmla="*/ 48 w 70"/>
                  <a:gd name="T9" fmla="*/ 18 h 18"/>
                  <a:gd name="T10" fmla="*/ 70 w 70"/>
                  <a:gd name="T11" fmla="*/ 18 h 18"/>
                  <a:gd name="T12" fmla="*/ 69 w 70"/>
                  <a:gd name="T13" fmla="*/ 0 h 18"/>
                  <a:gd name="T14" fmla="*/ 24 w 70"/>
                  <a:gd name="T15" fmla="*/ 0 h 18"/>
                  <a:gd name="T16" fmla="*/ 3 w 70"/>
                  <a:gd name="T17" fmla="*/ 0 h 18"/>
                  <a:gd name="T18" fmla="*/ 0 w 70"/>
                  <a:gd name="T19" fmla="*/ 18 h 18"/>
                  <a:gd name="T20" fmla="*/ 23 w 70"/>
                  <a:gd name="T21" fmla="*/ 18 h 18"/>
                  <a:gd name="T22" fmla="*/ 24 w 70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0" h="18">
                    <a:moveTo>
                      <a:pt x="69" y="0"/>
                    </a:moveTo>
                    <a:cubicBezTo>
                      <a:pt x="52" y="0"/>
                      <a:pt x="52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2" y="0"/>
                      <a:pt x="51" y="3"/>
                      <a:pt x="49" y="6"/>
                    </a:cubicBezTo>
                    <a:cubicBezTo>
                      <a:pt x="49" y="7"/>
                      <a:pt x="48" y="12"/>
                      <a:pt x="48" y="18"/>
                    </a:cubicBezTo>
                    <a:cubicBezTo>
                      <a:pt x="70" y="18"/>
                      <a:pt x="70" y="18"/>
                      <a:pt x="70" y="18"/>
                    </a:cubicBezTo>
                    <a:cubicBezTo>
                      <a:pt x="70" y="12"/>
                      <a:pt x="70" y="2"/>
                      <a:pt x="69" y="0"/>
                    </a:cubicBezTo>
                    <a:close/>
                    <a:moveTo>
                      <a:pt x="2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5"/>
                      <a:pt x="0" y="12"/>
                      <a:pt x="0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2"/>
                      <a:pt x="24" y="4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86" name="íṥḻîḑé">
                <a:extLst>
                  <a:ext uri="{FF2B5EF4-FFF2-40B4-BE49-F238E27FC236}">
                    <a16:creationId xmlns:a16="http://schemas.microsoft.com/office/drawing/2014/main" id="{921A5378-C0E2-1B85-331D-FFCA8E217F91}"/>
                  </a:ext>
                </a:extLst>
              </p:cNvPr>
              <p:cNvSpPr/>
              <p:nvPr/>
            </p:nvSpPr>
            <p:spPr bwMode="auto">
              <a:xfrm>
                <a:off x="3972" y="1269"/>
                <a:ext cx="134" cy="34"/>
              </a:xfrm>
              <a:custGeom>
                <a:avLst/>
                <a:gdLst>
                  <a:gd name="T0" fmla="*/ 69 w 70"/>
                  <a:gd name="T1" fmla="*/ 0 h 18"/>
                  <a:gd name="T2" fmla="*/ 52 w 70"/>
                  <a:gd name="T3" fmla="*/ 0 h 18"/>
                  <a:gd name="T4" fmla="*/ 49 w 70"/>
                  <a:gd name="T5" fmla="*/ 5 h 18"/>
                  <a:gd name="T6" fmla="*/ 48 w 70"/>
                  <a:gd name="T7" fmla="*/ 18 h 18"/>
                  <a:gd name="T8" fmla="*/ 70 w 70"/>
                  <a:gd name="T9" fmla="*/ 18 h 18"/>
                  <a:gd name="T10" fmla="*/ 70 w 70"/>
                  <a:gd name="T11" fmla="*/ 17 h 18"/>
                  <a:gd name="T12" fmla="*/ 69 w 70"/>
                  <a:gd name="T13" fmla="*/ 0 h 18"/>
                  <a:gd name="T14" fmla="*/ 24 w 70"/>
                  <a:gd name="T15" fmla="*/ 0 h 18"/>
                  <a:gd name="T16" fmla="*/ 2 w 70"/>
                  <a:gd name="T17" fmla="*/ 0 h 18"/>
                  <a:gd name="T18" fmla="*/ 0 w 70"/>
                  <a:gd name="T19" fmla="*/ 18 h 18"/>
                  <a:gd name="T20" fmla="*/ 23 w 70"/>
                  <a:gd name="T21" fmla="*/ 18 h 18"/>
                  <a:gd name="T22" fmla="*/ 24 w 70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0" h="18">
                    <a:moveTo>
                      <a:pt x="69" y="0"/>
                    </a:moveTo>
                    <a:cubicBezTo>
                      <a:pt x="52" y="0"/>
                      <a:pt x="52" y="0"/>
                      <a:pt x="52" y="0"/>
                    </a:cubicBezTo>
                    <a:cubicBezTo>
                      <a:pt x="52" y="1"/>
                      <a:pt x="51" y="3"/>
                      <a:pt x="49" y="5"/>
                    </a:cubicBezTo>
                    <a:cubicBezTo>
                      <a:pt x="49" y="6"/>
                      <a:pt x="48" y="12"/>
                      <a:pt x="48" y="18"/>
                    </a:cubicBezTo>
                    <a:cubicBezTo>
                      <a:pt x="70" y="18"/>
                      <a:pt x="70" y="18"/>
                      <a:pt x="70" y="18"/>
                    </a:cubicBezTo>
                    <a:cubicBezTo>
                      <a:pt x="70" y="18"/>
                      <a:pt x="70" y="17"/>
                      <a:pt x="70" y="17"/>
                    </a:cubicBezTo>
                    <a:cubicBezTo>
                      <a:pt x="70" y="12"/>
                      <a:pt x="70" y="4"/>
                      <a:pt x="69" y="0"/>
                    </a:cubicBezTo>
                    <a:close/>
                    <a:moveTo>
                      <a:pt x="2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5"/>
                      <a:pt x="0" y="13"/>
                      <a:pt x="0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3"/>
                      <a:pt x="24" y="5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87" name="islíḓé">
                <a:extLst>
                  <a:ext uri="{FF2B5EF4-FFF2-40B4-BE49-F238E27FC236}">
                    <a16:creationId xmlns:a16="http://schemas.microsoft.com/office/drawing/2014/main" id="{9DA55445-7573-2AFC-F194-4D2E1C54186E}"/>
                  </a:ext>
                </a:extLst>
              </p:cNvPr>
              <p:cNvSpPr/>
              <p:nvPr/>
            </p:nvSpPr>
            <p:spPr bwMode="auto">
              <a:xfrm>
                <a:off x="5486" y="1144"/>
                <a:ext cx="194" cy="35"/>
              </a:xfrm>
              <a:custGeom>
                <a:avLst/>
                <a:gdLst>
                  <a:gd name="T0" fmla="*/ 9 w 101"/>
                  <a:gd name="T1" fmla="*/ 0 h 18"/>
                  <a:gd name="T2" fmla="*/ 8 w 101"/>
                  <a:gd name="T3" fmla="*/ 0 h 18"/>
                  <a:gd name="T4" fmla="*/ 7 w 101"/>
                  <a:gd name="T5" fmla="*/ 0 h 18"/>
                  <a:gd name="T6" fmla="*/ 2 w 101"/>
                  <a:gd name="T7" fmla="*/ 6 h 18"/>
                  <a:gd name="T8" fmla="*/ 0 w 101"/>
                  <a:gd name="T9" fmla="*/ 12 h 18"/>
                  <a:gd name="T10" fmla="*/ 1 w 101"/>
                  <a:gd name="T11" fmla="*/ 16 h 18"/>
                  <a:gd name="T12" fmla="*/ 1 w 101"/>
                  <a:gd name="T13" fmla="*/ 18 h 18"/>
                  <a:gd name="T14" fmla="*/ 27 w 101"/>
                  <a:gd name="T15" fmla="*/ 18 h 18"/>
                  <a:gd name="T16" fmla="*/ 23 w 101"/>
                  <a:gd name="T17" fmla="*/ 15 h 18"/>
                  <a:gd name="T18" fmla="*/ 9 w 101"/>
                  <a:gd name="T19" fmla="*/ 0 h 18"/>
                  <a:gd name="T20" fmla="*/ 51 w 101"/>
                  <a:gd name="T21" fmla="*/ 18 h 18"/>
                  <a:gd name="T22" fmla="*/ 86 w 101"/>
                  <a:gd name="T23" fmla="*/ 18 h 18"/>
                  <a:gd name="T24" fmla="*/ 91 w 101"/>
                  <a:gd name="T25" fmla="*/ 17 h 18"/>
                  <a:gd name="T26" fmla="*/ 101 w 101"/>
                  <a:gd name="T27" fmla="*/ 12 h 18"/>
                  <a:gd name="T28" fmla="*/ 82 w 101"/>
                  <a:gd name="T29" fmla="*/ 10 h 18"/>
                  <a:gd name="T30" fmla="*/ 71 w 101"/>
                  <a:gd name="T31" fmla="*/ 9 h 18"/>
                  <a:gd name="T32" fmla="*/ 67 w 101"/>
                  <a:gd name="T33" fmla="*/ 1 h 18"/>
                  <a:gd name="T34" fmla="*/ 57 w 101"/>
                  <a:gd name="T35" fmla="*/ 1 h 18"/>
                  <a:gd name="T36" fmla="*/ 50 w 101"/>
                  <a:gd name="T37" fmla="*/ 4 h 18"/>
                  <a:gd name="T38" fmla="*/ 50 w 101"/>
                  <a:gd name="T39" fmla="*/ 8 h 18"/>
                  <a:gd name="T40" fmla="*/ 51 w 101"/>
                  <a:gd name="T4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1" h="18">
                    <a:moveTo>
                      <a:pt x="9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  <a:cubicBezTo>
                      <a:pt x="4" y="3"/>
                      <a:pt x="4" y="5"/>
                      <a:pt x="2" y="6"/>
                    </a:cubicBezTo>
                    <a:cubicBezTo>
                      <a:pt x="0" y="7"/>
                      <a:pt x="0" y="9"/>
                      <a:pt x="0" y="12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6"/>
                      <a:pt x="26" y="15"/>
                      <a:pt x="23" y="15"/>
                    </a:cubicBezTo>
                    <a:cubicBezTo>
                      <a:pt x="19" y="14"/>
                      <a:pt x="13" y="1"/>
                      <a:pt x="9" y="0"/>
                    </a:cubicBezTo>
                    <a:close/>
                    <a:moveTo>
                      <a:pt x="51" y="18"/>
                    </a:moveTo>
                    <a:cubicBezTo>
                      <a:pt x="86" y="18"/>
                      <a:pt x="86" y="18"/>
                      <a:pt x="86" y="18"/>
                    </a:cubicBezTo>
                    <a:cubicBezTo>
                      <a:pt x="88" y="17"/>
                      <a:pt x="89" y="17"/>
                      <a:pt x="91" y="17"/>
                    </a:cubicBezTo>
                    <a:cubicBezTo>
                      <a:pt x="95" y="17"/>
                      <a:pt x="101" y="15"/>
                      <a:pt x="101" y="12"/>
                    </a:cubicBezTo>
                    <a:cubicBezTo>
                      <a:pt x="101" y="8"/>
                      <a:pt x="87" y="10"/>
                      <a:pt x="82" y="10"/>
                    </a:cubicBezTo>
                    <a:cubicBezTo>
                      <a:pt x="77" y="10"/>
                      <a:pt x="74" y="8"/>
                      <a:pt x="71" y="9"/>
                    </a:cubicBezTo>
                    <a:cubicBezTo>
                      <a:pt x="69" y="10"/>
                      <a:pt x="67" y="1"/>
                      <a:pt x="67" y="1"/>
                    </a:cubicBezTo>
                    <a:cubicBezTo>
                      <a:pt x="67" y="1"/>
                      <a:pt x="61" y="1"/>
                      <a:pt x="57" y="1"/>
                    </a:cubicBezTo>
                    <a:cubicBezTo>
                      <a:pt x="52" y="2"/>
                      <a:pt x="50" y="2"/>
                      <a:pt x="50" y="4"/>
                    </a:cubicBezTo>
                    <a:cubicBezTo>
                      <a:pt x="50" y="7"/>
                      <a:pt x="50" y="8"/>
                      <a:pt x="50" y="8"/>
                    </a:cubicBezTo>
                    <a:cubicBezTo>
                      <a:pt x="50" y="8"/>
                      <a:pt x="50" y="12"/>
                      <a:pt x="51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88" name="ïşlíḍe">
                <a:extLst>
                  <a:ext uri="{FF2B5EF4-FFF2-40B4-BE49-F238E27FC236}">
                    <a16:creationId xmlns:a16="http://schemas.microsoft.com/office/drawing/2014/main" id="{31620B88-CF49-8D47-A8EB-E94A2FC9EF89}"/>
                  </a:ext>
                </a:extLst>
              </p:cNvPr>
              <p:cNvSpPr/>
              <p:nvPr/>
            </p:nvSpPr>
            <p:spPr bwMode="auto">
              <a:xfrm>
                <a:off x="5486" y="1146"/>
                <a:ext cx="194" cy="35"/>
              </a:xfrm>
              <a:custGeom>
                <a:avLst/>
                <a:gdLst>
                  <a:gd name="T0" fmla="*/ 67 w 101"/>
                  <a:gd name="T1" fmla="*/ 0 h 18"/>
                  <a:gd name="T2" fmla="*/ 59 w 101"/>
                  <a:gd name="T3" fmla="*/ 0 h 18"/>
                  <a:gd name="T4" fmla="*/ 57 w 101"/>
                  <a:gd name="T5" fmla="*/ 0 h 18"/>
                  <a:gd name="T6" fmla="*/ 50 w 101"/>
                  <a:gd name="T7" fmla="*/ 3 h 18"/>
                  <a:gd name="T8" fmla="*/ 50 w 101"/>
                  <a:gd name="T9" fmla="*/ 7 h 18"/>
                  <a:gd name="T10" fmla="*/ 51 w 101"/>
                  <a:gd name="T11" fmla="*/ 18 h 18"/>
                  <a:gd name="T12" fmla="*/ 85 w 101"/>
                  <a:gd name="T13" fmla="*/ 18 h 18"/>
                  <a:gd name="T14" fmla="*/ 91 w 101"/>
                  <a:gd name="T15" fmla="*/ 16 h 18"/>
                  <a:gd name="T16" fmla="*/ 101 w 101"/>
                  <a:gd name="T17" fmla="*/ 11 h 18"/>
                  <a:gd name="T18" fmla="*/ 82 w 101"/>
                  <a:gd name="T19" fmla="*/ 9 h 18"/>
                  <a:gd name="T20" fmla="*/ 71 w 101"/>
                  <a:gd name="T21" fmla="*/ 8 h 18"/>
                  <a:gd name="T22" fmla="*/ 67 w 101"/>
                  <a:gd name="T23" fmla="*/ 0 h 18"/>
                  <a:gd name="T24" fmla="*/ 11 w 101"/>
                  <a:gd name="T25" fmla="*/ 0 h 18"/>
                  <a:gd name="T26" fmla="*/ 6 w 101"/>
                  <a:gd name="T27" fmla="*/ 0 h 18"/>
                  <a:gd name="T28" fmla="*/ 2 w 101"/>
                  <a:gd name="T29" fmla="*/ 5 h 18"/>
                  <a:gd name="T30" fmla="*/ 0 w 101"/>
                  <a:gd name="T31" fmla="*/ 11 h 18"/>
                  <a:gd name="T32" fmla="*/ 1 w 101"/>
                  <a:gd name="T33" fmla="*/ 15 h 18"/>
                  <a:gd name="T34" fmla="*/ 1 w 101"/>
                  <a:gd name="T35" fmla="*/ 18 h 18"/>
                  <a:gd name="T36" fmla="*/ 27 w 101"/>
                  <a:gd name="T37" fmla="*/ 18 h 18"/>
                  <a:gd name="T38" fmla="*/ 23 w 101"/>
                  <a:gd name="T39" fmla="*/ 14 h 18"/>
                  <a:gd name="T40" fmla="*/ 11 w 101"/>
                  <a:gd name="T4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1" h="18">
                    <a:moveTo>
                      <a:pt x="67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8" y="0"/>
                      <a:pt x="57" y="0"/>
                      <a:pt x="57" y="0"/>
                    </a:cubicBezTo>
                    <a:cubicBezTo>
                      <a:pt x="52" y="1"/>
                      <a:pt x="50" y="1"/>
                      <a:pt x="50" y="3"/>
                    </a:cubicBezTo>
                    <a:cubicBezTo>
                      <a:pt x="50" y="6"/>
                      <a:pt x="50" y="7"/>
                      <a:pt x="50" y="7"/>
                    </a:cubicBezTo>
                    <a:cubicBezTo>
                      <a:pt x="50" y="7"/>
                      <a:pt x="50" y="12"/>
                      <a:pt x="51" y="18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7" y="17"/>
                      <a:pt x="89" y="16"/>
                      <a:pt x="91" y="16"/>
                    </a:cubicBezTo>
                    <a:cubicBezTo>
                      <a:pt x="95" y="16"/>
                      <a:pt x="101" y="14"/>
                      <a:pt x="101" y="11"/>
                    </a:cubicBezTo>
                    <a:cubicBezTo>
                      <a:pt x="101" y="7"/>
                      <a:pt x="87" y="9"/>
                      <a:pt x="82" y="9"/>
                    </a:cubicBezTo>
                    <a:cubicBezTo>
                      <a:pt x="77" y="9"/>
                      <a:pt x="74" y="7"/>
                      <a:pt x="71" y="8"/>
                    </a:cubicBezTo>
                    <a:cubicBezTo>
                      <a:pt x="69" y="9"/>
                      <a:pt x="68" y="1"/>
                      <a:pt x="67" y="0"/>
                    </a:cubicBezTo>
                    <a:close/>
                    <a:moveTo>
                      <a:pt x="11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2"/>
                      <a:pt x="4" y="4"/>
                      <a:pt x="2" y="5"/>
                    </a:cubicBezTo>
                    <a:cubicBezTo>
                      <a:pt x="0" y="6"/>
                      <a:pt x="0" y="8"/>
                      <a:pt x="0" y="11"/>
                    </a:cubicBezTo>
                    <a:cubicBezTo>
                      <a:pt x="1" y="14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6"/>
                      <a:pt x="26" y="14"/>
                      <a:pt x="23" y="14"/>
                    </a:cubicBezTo>
                    <a:cubicBezTo>
                      <a:pt x="20" y="13"/>
                      <a:pt x="14" y="4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89" name="iṣḻiḑé">
                <a:extLst>
                  <a:ext uri="{FF2B5EF4-FFF2-40B4-BE49-F238E27FC236}">
                    <a16:creationId xmlns:a16="http://schemas.microsoft.com/office/drawing/2014/main" id="{284F25B0-3294-D1DA-AC4E-DEA9C57F8CFC}"/>
                  </a:ext>
                </a:extLst>
              </p:cNvPr>
              <p:cNvSpPr/>
              <p:nvPr/>
            </p:nvSpPr>
            <p:spPr bwMode="auto">
              <a:xfrm>
                <a:off x="5486" y="1148"/>
                <a:ext cx="194" cy="36"/>
              </a:xfrm>
              <a:custGeom>
                <a:avLst/>
                <a:gdLst>
                  <a:gd name="T0" fmla="*/ 68 w 101"/>
                  <a:gd name="T1" fmla="*/ 0 h 19"/>
                  <a:gd name="T2" fmla="*/ 51 w 101"/>
                  <a:gd name="T3" fmla="*/ 0 h 19"/>
                  <a:gd name="T4" fmla="*/ 50 w 101"/>
                  <a:gd name="T5" fmla="*/ 2 h 19"/>
                  <a:gd name="T6" fmla="*/ 50 w 101"/>
                  <a:gd name="T7" fmla="*/ 6 h 19"/>
                  <a:gd name="T8" fmla="*/ 51 w 101"/>
                  <a:gd name="T9" fmla="*/ 19 h 19"/>
                  <a:gd name="T10" fmla="*/ 83 w 101"/>
                  <a:gd name="T11" fmla="*/ 19 h 19"/>
                  <a:gd name="T12" fmla="*/ 91 w 101"/>
                  <a:gd name="T13" fmla="*/ 15 h 19"/>
                  <a:gd name="T14" fmla="*/ 101 w 101"/>
                  <a:gd name="T15" fmla="*/ 10 h 19"/>
                  <a:gd name="T16" fmla="*/ 82 w 101"/>
                  <a:gd name="T17" fmla="*/ 8 h 19"/>
                  <a:gd name="T18" fmla="*/ 71 w 101"/>
                  <a:gd name="T19" fmla="*/ 7 h 19"/>
                  <a:gd name="T20" fmla="*/ 68 w 101"/>
                  <a:gd name="T21" fmla="*/ 0 h 19"/>
                  <a:gd name="T22" fmla="*/ 12 w 101"/>
                  <a:gd name="T23" fmla="*/ 0 h 19"/>
                  <a:gd name="T24" fmla="*/ 5 w 101"/>
                  <a:gd name="T25" fmla="*/ 0 h 19"/>
                  <a:gd name="T26" fmla="*/ 2 w 101"/>
                  <a:gd name="T27" fmla="*/ 4 h 19"/>
                  <a:gd name="T28" fmla="*/ 0 w 101"/>
                  <a:gd name="T29" fmla="*/ 10 h 19"/>
                  <a:gd name="T30" fmla="*/ 1 w 101"/>
                  <a:gd name="T31" fmla="*/ 14 h 19"/>
                  <a:gd name="T32" fmla="*/ 1 w 101"/>
                  <a:gd name="T33" fmla="*/ 19 h 19"/>
                  <a:gd name="T34" fmla="*/ 27 w 101"/>
                  <a:gd name="T35" fmla="*/ 19 h 19"/>
                  <a:gd name="T36" fmla="*/ 23 w 101"/>
                  <a:gd name="T37" fmla="*/ 13 h 19"/>
                  <a:gd name="T38" fmla="*/ 12 w 101"/>
                  <a:gd name="T3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1" h="19">
                    <a:moveTo>
                      <a:pt x="68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1"/>
                      <a:pt x="50" y="1"/>
                      <a:pt x="50" y="2"/>
                    </a:cubicBezTo>
                    <a:cubicBezTo>
                      <a:pt x="50" y="5"/>
                      <a:pt x="50" y="6"/>
                      <a:pt x="50" y="6"/>
                    </a:cubicBezTo>
                    <a:cubicBezTo>
                      <a:pt x="50" y="6"/>
                      <a:pt x="50" y="12"/>
                      <a:pt x="51" y="19"/>
                    </a:cubicBezTo>
                    <a:cubicBezTo>
                      <a:pt x="83" y="19"/>
                      <a:pt x="83" y="19"/>
                      <a:pt x="83" y="19"/>
                    </a:cubicBezTo>
                    <a:cubicBezTo>
                      <a:pt x="85" y="17"/>
                      <a:pt x="88" y="15"/>
                      <a:pt x="91" y="15"/>
                    </a:cubicBezTo>
                    <a:cubicBezTo>
                      <a:pt x="95" y="15"/>
                      <a:pt x="101" y="13"/>
                      <a:pt x="101" y="10"/>
                    </a:cubicBezTo>
                    <a:cubicBezTo>
                      <a:pt x="101" y="6"/>
                      <a:pt x="87" y="8"/>
                      <a:pt x="82" y="8"/>
                    </a:cubicBezTo>
                    <a:cubicBezTo>
                      <a:pt x="77" y="8"/>
                      <a:pt x="74" y="6"/>
                      <a:pt x="71" y="7"/>
                    </a:cubicBezTo>
                    <a:cubicBezTo>
                      <a:pt x="69" y="8"/>
                      <a:pt x="68" y="3"/>
                      <a:pt x="68" y="0"/>
                    </a:cubicBezTo>
                    <a:close/>
                    <a:moveTo>
                      <a:pt x="12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2"/>
                      <a:pt x="3" y="3"/>
                      <a:pt x="2" y="4"/>
                    </a:cubicBezTo>
                    <a:cubicBezTo>
                      <a:pt x="0" y="5"/>
                      <a:pt x="0" y="7"/>
                      <a:pt x="0" y="10"/>
                    </a:cubicBezTo>
                    <a:cubicBezTo>
                      <a:pt x="1" y="13"/>
                      <a:pt x="1" y="14"/>
                      <a:pt x="1" y="14"/>
                    </a:cubicBezTo>
                    <a:cubicBezTo>
                      <a:pt x="1" y="14"/>
                      <a:pt x="0" y="14"/>
                      <a:pt x="1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7" y="15"/>
                      <a:pt x="27" y="13"/>
                      <a:pt x="23" y="13"/>
                    </a:cubicBezTo>
                    <a:cubicBezTo>
                      <a:pt x="20" y="12"/>
                      <a:pt x="16" y="5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90" name="îšļiḋè">
                <a:extLst>
                  <a:ext uri="{FF2B5EF4-FFF2-40B4-BE49-F238E27FC236}">
                    <a16:creationId xmlns:a16="http://schemas.microsoft.com/office/drawing/2014/main" id="{41FC71F3-C896-82B7-5F62-07E9ABA063B2}"/>
                  </a:ext>
                </a:extLst>
              </p:cNvPr>
              <p:cNvSpPr/>
              <p:nvPr/>
            </p:nvSpPr>
            <p:spPr bwMode="auto">
              <a:xfrm>
                <a:off x="5486" y="1152"/>
                <a:ext cx="194" cy="34"/>
              </a:xfrm>
              <a:custGeom>
                <a:avLst/>
                <a:gdLst>
                  <a:gd name="T0" fmla="*/ 68 w 101"/>
                  <a:gd name="T1" fmla="*/ 0 h 18"/>
                  <a:gd name="T2" fmla="*/ 50 w 101"/>
                  <a:gd name="T3" fmla="*/ 0 h 18"/>
                  <a:gd name="T4" fmla="*/ 50 w 101"/>
                  <a:gd name="T5" fmla="*/ 0 h 18"/>
                  <a:gd name="T6" fmla="*/ 50 w 101"/>
                  <a:gd name="T7" fmla="*/ 4 h 18"/>
                  <a:gd name="T8" fmla="*/ 51 w 101"/>
                  <a:gd name="T9" fmla="*/ 18 h 18"/>
                  <a:gd name="T10" fmla="*/ 82 w 101"/>
                  <a:gd name="T11" fmla="*/ 18 h 18"/>
                  <a:gd name="T12" fmla="*/ 91 w 101"/>
                  <a:gd name="T13" fmla="*/ 13 h 18"/>
                  <a:gd name="T14" fmla="*/ 101 w 101"/>
                  <a:gd name="T15" fmla="*/ 8 h 18"/>
                  <a:gd name="T16" fmla="*/ 82 w 101"/>
                  <a:gd name="T17" fmla="*/ 6 h 18"/>
                  <a:gd name="T18" fmla="*/ 71 w 101"/>
                  <a:gd name="T19" fmla="*/ 5 h 18"/>
                  <a:gd name="T20" fmla="*/ 68 w 101"/>
                  <a:gd name="T21" fmla="*/ 0 h 18"/>
                  <a:gd name="T22" fmla="*/ 13 w 101"/>
                  <a:gd name="T23" fmla="*/ 0 h 18"/>
                  <a:gd name="T24" fmla="*/ 4 w 101"/>
                  <a:gd name="T25" fmla="*/ 0 h 18"/>
                  <a:gd name="T26" fmla="*/ 2 w 101"/>
                  <a:gd name="T27" fmla="*/ 2 h 18"/>
                  <a:gd name="T28" fmla="*/ 0 w 101"/>
                  <a:gd name="T29" fmla="*/ 8 h 18"/>
                  <a:gd name="T30" fmla="*/ 1 w 101"/>
                  <a:gd name="T31" fmla="*/ 12 h 18"/>
                  <a:gd name="T32" fmla="*/ 1 w 101"/>
                  <a:gd name="T33" fmla="*/ 18 h 18"/>
                  <a:gd name="T34" fmla="*/ 27 w 101"/>
                  <a:gd name="T35" fmla="*/ 18 h 18"/>
                  <a:gd name="T36" fmla="*/ 27 w 101"/>
                  <a:gd name="T37" fmla="*/ 18 h 18"/>
                  <a:gd name="T38" fmla="*/ 23 w 101"/>
                  <a:gd name="T39" fmla="*/ 11 h 18"/>
                  <a:gd name="T40" fmla="*/ 13 w 101"/>
                  <a:gd name="T4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1" h="18">
                    <a:moveTo>
                      <a:pt x="68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3"/>
                      <a:pt x="50" y="4"/>
                      <a:pt x="50" y="4"/>
                    </a:cubicBezTo>
                    <a:cubicBezTo>
                      <a:pt x="50" y="4"/>
                      <a:pt x="50" y="11"/>
                      <a:pt x="51" y="18"/>
                    </a:cubicBezTo>
                    <a:cubicBezTo>
                      <a:pt x="82" y="18"/>
                      <a:pt x="82" y="18"/>
                      <a:pt x="82" y="18"/>
                    </a:cubicBezTo>
                    <a:cubicBezTo>
                      <a:pt x="84" y="16"/>
                      <a:pt x="88" y="13"/>
                      <a:pt x="91" y="13"/>
                    </a:cubicBezTo>
                    <a:cubicBezTo>
                      <a:pt x="95" y="13"/>
                      <a:pt x="101" y="11"/>
                      <a:pt x="101" y="8"/>
                    </a:cubicBezTo>
                    <a:cubicBezTo>
                      <a:pt x="101" y="4"/>
                      <a:pt x="87" y="6"/>
                      <a:pt x="82" y="6"/>
                    </a:cubicBezTo>
                    <a:cubicBezTo>
                      <a:pt x="77" y="6"/>
                      <a:pt x="74" y="4"/>
                      <a:pt x="71" y="5"/>
                    </a:cubicBezTo>
                    <a:cubicBezTo>
                      <a:pt x="70" y="6"/>
                      <a:pt x="68" y="2"/>
                      <a:pt x="68" y="0"/>
                    </a:cubicBezTo>
                    <a:close/>
                    <a:moveTo>
                      <a:pt x="13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1"/>
                      <a:pt x="3" y="2"/>
                      <a:pt x="2" y="2"/>
                    </a:cubicBezTo>
                    <a:cubicBezTo>
                      <a:pt x="0" y="3"/>
                      <a:pt x="0" y="5"/>
                      <a:pt x="0" y="8"/>
                    </a:cubicBezTo>
                    <a:cubicBezTo>
                      <a:pt x="1" y="11"/>
                      <a:pt x="1" y="12"/>
                      <a:pt x="1" y="12"/>
                    </a:cubicBezTo>
                    <a:cubicBezTo>
                      <a:pt x="1" y="12"/>
                      <a:pt x="0" y="12"/>
                      <a:pt x="1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4"/>
                      <a:pt x="27" y="11"/>
                      <a:pt x="23" y="11"/>
                    </a:cubicBezTo>
                    <a:cubicBezTo>
                      <a:pt x="20" y="10"/>
                      <a:pt x="16" y="4"/>
                      <a:pt x="1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91" name="îslïḑe">
                <a:extLst>
                  <a:ext uri="{FF2B5EF4-FFF2-40B4-BE49-F238E27FC236}">
                    <a16:creationId xmlns:a16="http://schemas.microsoft.com/office/drawing/2014/main" id="{BCC75105-F1D6-258C-F727-C51EE22DCE53}"/>
                  </a:ext>
                </a:extLst>
              </p:cNvPr>
              <p:cNvSpPr/>
              <p:nvPr/>
            </p:nvSpPr>
            <p:spPr bwMode="auto">
              <a:xfrm>
                <a:off x="5486" y="1154"/>
                <a:ext cx="194" cy="34"/>
              </a:xfrm>
              <a:custGeom>
                <a:avLst/>
                <a:gdLst>
                  <a:gd name="T0" fmla="*/ 68 w 101"/>
                  <a:gd name="T1" fmla="*/ 0 h 18"/>
                  <a:gd name="T2" fmla="*/ 50 w 101"/>
                  <a:gd name="T3" fmla="*/ 0 h 18"/>
                  <a:gd name="T4" fmla="*/ 50 w 101"/>
                  <a:gd name="T5" fmla="*/ 3 h 18"/>
                  <a:gd name="T6" fmla="*/ 51 w 101"/>
                  <a:gd name="T7" fmla="*/ 18 h 18"/>
                  <a:gd name="T8" fmla="*/ 51 w 101"/>
                  <a:gd name="T9" fmla="*/ 18 h 18"/>
                  <a:gd name="T10" fmla="*/ 81 w 101"/>
                  <a:gd name="T11" fmla="*/ 18 h 18"/>
                  <a:gd name="T12" fmla="*/ 91 w 101"/>
                  <a:gd name="T13" fmla="*/ 12 h 18"/>
                  <a:gd name="T14" fmla="*/ 101 w 101"/>
                  <a:gd name="T15" fmla="*/ 7 h 18"/>
                  <a:gd name="T16" fmla="*/ 82 w 101"/>
                  <a:gd name="T17" fmla="*/ 5 h 18"/>
                  <a:gd name="T18" fmla="*/ 71 w 101"/>
                  <a:gd name="T19" fmla="*/ 4 h 18"/>
                  <a:gd name="T20" fmla="*/ 68 w 101"/>
                  <a:gd name="T21" fmla="*/ 0 h 18"/>
                  <a:gd name="T22" fmla="*/ 14 w 101"/>
                  <a:gd name="T23" fmla="*/ 0 h 18"/>
                  <a:gd name="T24" fmla="*/ 3 w 101"/>
                  <a:gd name="T25" fmla="*/ 0 h 18"/>
                  <a:gd name="T26" fmla="*/ 2 w 101"/>
                  <a:gd name="T27" fmla="*/ 1 h 18"/>
                  <a:gd name="T28" fmla="*/ 0 w 101"/>
                  <a:gd name="T29" fmla="*/ 7 h 18"/>
                  <a:gd name="T30" fmla="*/ 1 w 101"/>
                  <a:gd name="T31" fmla="*/ 11 h 18"/>
                  <a:gd name="T32" fmla="*/ 1 w 101"/>
                  <a:gd name="T33" fmla="*/ 18 h 18"/>
                  <a:gd name="T34" fmla="*/ 27 w 101"/>
                  <a:gd name="T35" fmla="*/ 18 h 18"/>
                  <a:gd name="T36" fmla="*/ 27 w 101"/>
                  <a:gd name="T37" fmla="*/ 17 h 18"/>
                  <a:gd name="T38" fmla="*/ 23 w 101"/>
                  <a:gd name="T39" fmla="*/ 10 h 18"/>
                  <a:gd name="T40" fmla="*/ 14 w 101"/>
                  <a:gd name="T4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1" h="18">
                    <a:moveTo>
                      <a:pt x="68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10"/>
                      <a:pt x="51" y="18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81" y="18"/>
                      <a:pt x="81" y="18"/>
                      <a:pt x="81" y="18"/>
                    </a:cubicBezTo>
                    <a:cubicBezTo>
                      <a:pt x="83" y="16"/>
                      <a:pt x="87" y="12"/>
                      <a:pt x="91" y="12"/>
                    </a:cubicBezTo>
                    <a:cubicBezTo>
                      <a:pt x="95" y="12"/>
                      <a:pt x="101" y="10"/>
                      <a:pt x="101" y="7"/>
                    </a:cubicBezTo>
                    <a:cubicBezTo>
                      <a:pt x="101" y="3"/>
                      <a:pt x="87" y="5"/>
                      <a:pt x="82" y="5"/>
                    </a:cubicBezTo>
                    <a:cubicBezTo>
                      <a:pt x="77" y="5"/>
                      <a:pt x="74" y="3"/>
                      <a:pt x="71" y="4"/>
                    </a:cubicBezTo>
                    <a:cubicBezTo>
                      <a:pt x="70" y="5"/>
                      <a:pt x="69" y="2"/>
                      <a:pt x="68" y="0"/>
                    </a:cubicBezTo>
                    <a:close/>
                    <a:moveTo>
                      <a:pt x="1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0" y="2"/>
                      <a:pt x="0" y="4"/>
                      <a:pt x="0" y="7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1"/>
                      <a:pt x="0" y="11"/>
                      <a:pt x="1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7"/>
                      <a:pt x="27" y="17"/>
                    </a:cubicBezTo>
                    <a:cubicBezTo>
                      <a:pt x="27" y="13"/>
                      <a:pt x="27" y="10"/>
                      <a:pt x="23" y="10"/>
                    </a:cubicBezTo>
                    <a:cubicBezTo>
                      <a:pt x="21" y="9"/>
                      <a:pt x="17" y="4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92" name="ïś1iḍé">
                <a:extLst>
                  <a:ext uri="{FF2B5EF4-FFF2-40B4-BE49-F238E27FC236}">
                    <a16:creationId xmlns:a16="http://schemas.microsoft.com/office/drawing/2014/main" id="{A856AC9D-0CF5-24B1-FFED-F7AF7C875890}"/>
                  </a:ext>
                </a:extLst>
              </p:cNvPr>
              <p:cNvSpPr/>
              <p:nvPr/>
            </p:nvSpPr>
            <p:spPr bwMode="auto">
              <a:xfrm>
                <a:off x="5486" y="1156"/>
                <a:ext cx="194" cy="36"/>
              </a:xfrm>
              <a:custGeom>
                <a:avLst/>
                <a:gdLst>
                  <a:gd name="T0" fmla="*/ 69 w 101"/>
                  <a:gd name="T1" fmla="*/ 0 h 19"/>
                  <a:gd name="T2" fmla="*/ 50 w 101"/>
                  <a:gd name="T3" fmla="*/ 0 h 19"/>
                  <a:gd name="T4" fmla="*/ 50 w 101"/>
                  <a:gd name="T5" fmla="*/ 2 h 19"/>
                  <a:gd name="T6" fmla="*/ 51 w 101"/>
                  <a:gd name="T7" fmla="*/ 17 h 19"/>
                  <a:gd name="T8" fmla="*/ 52 w 101"/>
                  <a:gd name="T9" fmla="*/ 19 h 19"/>
                  <a:gd name="T10" fmla="*/ 81 w 101"/>
                  <a:gd name="T11" fmla="*/ 19 h 19"/>
                  <a:gd name="T12" fmla="*/ 80 w 101"/>
                  <a:gd name="T13" fmla="*/ 18 h 19"/>
                  <a:gd name="T14" fmla="*/ 91 w 101"/>
                  <a:gd name="T15" fmla="*/ 11 h 19"/>
                  <a:gd name="T16" fmla="*/ 101 w 101"/>
                  <a:gd name="T17" fmla="*/ 6 h 19"/>
                  <a:gd name="T18" fmla="*/ 82 w 101"/>
                  <a:gd name="T19" fmla="*/ 4 h 19"/>
                  <a:gd name="T20" fmla="*/ 71 w 101"/>
                  <a:gd name="T21" fmla="*/ 3 h 19"/>
                  <a:gd name="T22" fmla="*/ 69 w 101"/>
                  <a:gd name="T23" fmla="*/ 0 h 19"/>
                  <a:gd name="T24" fmla="*/ 15 w 101"/>
                  <a:gd name="T25" fmla="*/ 0 h 19"/>
                  <a:gd name="T26" fmla="*/ 2 w 101"/>
                  <a:gd name="T27" fmla="*/ 0 h 19"/>
                  <a:gd name="T28" fmla="*/ 0 w 101"/>
                  <a:gd name="T29" fmla="*/ 6 h 19"/>
                  <a:gd name="T30" fmla="*/ 1 w 101"/>
                  <a:gd name="T31" fmla="*/ 10 h 19"/>
                  <a:gd name="T32" fmla="*/ 1 w 101"/>
                  <a:gd name="T33" fmla="*/ 19 h 19"/>
                  <a:gd name="T34" fmla="*/ 26 w 101"/>
                  <a:gd name="T35" fmla="*/ 19 h 19"/>
                  <a:gd name="T36" fmla="*/ 27 w 101"/>
                  <a:gd name="T37" fmla="*/ 16 h 19"/>
                  <a:gd name="T38" fmla="*/ 23 w 101"/>
                  <a:gd name="T39" fmla="*/ 9 h 19"/>
                  <a:gd name="T40" fmla="*/ 15 w 101"/>
                  <a:gd name="T4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1" h="19">
                    <a:moveTo>
                      <a:pt x="69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50" y="2"/>
                      <a:pt x="50" y="9"/>
                      <a:pt x="51" y="17"/>
                    </a:cubicBezTo>
                    <a:cubicBezTo>
                      <a:pt x="52" y="17"/>
                      <a:pt x="52" y="18"/>
                      <a:pt x="52" y="19"/>
                    </a:cubicBezTo>
                    <a:cubicBezTo>
                      <a:pt x="81" y="19"/>
                      <a:pt x="81" y="19"/>
                      <a:pt x="81" y="19"/>
                    </a:cubicBezTo>
                    <a:cubicBezTo>
                      <a:pt x="80" y="18"/>
                      <a:pt x="80" y="18"/>
                      <a:pt x="80" y="18"/>
                    </a:cubicBezTo>
                    <a:cubicBezTo>
                      <a:pt x="80" y="18"/>
                      <a:pt x="86" y="11"/>
                      <a:pt x="91" y="11"/>
                    </a:cubicBezTo>
                    <a:cubicBezTo>
                      <a:pt x="95" y="11"/>
                      <a:pt x="101" y="9"/>
                      <a:pt x="101" y="6"/>
                    </a:cubicBezTo>
                    <a:cubicBezTo>
                      <a:pt x="101" y="2"/>
                      <a:pt x="87" y="4"/>
                      <a:pt x="82" y="4"/>
                    </a:cubicBezTo>
                    <a:cubicBezTo>
                      <a:pt x="77" y="4"/>
                      <a:pt x="74" y="2"/>
                      <a:pt x="71" y="3"/>
                    </a:cubicBezTo>
                    <a:cubicBezTo>
                      <a:pt x="70" y="4"/>
                      <a:pt x="69" y="2"/>
                      <a:pt x="69" y="0"/>
                    </a:cubicBezTo>
                    <a:close/>
                    <a:moveTo>
                      <a:pt x="15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0" y="3"/>
                      <a:pt x="0" y="6"/>
                    </a:cubicBezTo>
                    <a:cubicBezTo>
                      <a:pt x="1" y="9"/>
                      <a:pt x="1" y="10"/>
                      <a:pt x="1" y="10"/>
                    </a:cubicBezTo>
                    <a:cubicBezTo>
                      <a:pt x="1" y="10"/>
                      <a:pt x="0" y="10"/>
                      <a:pt x="1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7" y="18"/>
                      <a:pt x="27" y="17"/>
                      <a:pt x="27" y="16"/>
                    </a:cubicBezTo>
                    <a:cubicBezTo>
                      <a:pt x="27" y="12"/>
                      <a:pt x="27" y="9"/>
                      <a:pt x="23" y="9"/>
                    </a:cubicBezTo>
                    <a:cubicBezTo>
                      <a:pt x="21" y="8"/>
                      <a:pt x="18" y="4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93" name="iŝļiḑè">
                <a:extLst>
                  <a:ext uri="{FF2B5EF4-FFF2-40B4-BE49-F238E27FC236}">
                    <a16:creationId xmlns:a16="http://schemas.microsoft.com/office/drawing/2014/main" id="{7F7840FF-5B7E-4651-5F9B-8D17CB6DC8EC}"/>
                  </a:ext>
                </a:extLst>
              </p:cNvPr>
              <p:cNvSpPr/>
              <p:nvPr/>
            </p:nvSpPr>
            <p:spPr bwMode="auto">
              <a:xfrm>
                <a:off x="5486" y="1160"/>
                <a:ext cx="194" cy="34"/>
              </a:xfrm>
              <a:custGeom>
                <a:avLst/>
                <a:gdLst>
                  <a:gd name="T0" fmla="*/ 69 w 101"/>
                  <a:gd name="T1" fmla="*/ 0 h 18"/>
                  <a:gd name="T2" fmla="*/ 50 w 101"/>
                  <a:gd name="T3" fmla="*/ 0 h 18"/>
                  <a:gd name="T4" fmla="*/ 50 w 101"/>
                  <a:gd name="T5" fmla="*/ 0 h 18"/>
                  <a:gd name="T6" fmla="*/ 51 w 101"/>
                  <a:gd name="T7" fmla="*/ 15 h 18"/>
                  <a:gd name="T8" fmla="*/ 52 w 101"/>
                  <a:gd name="T9" fmla="*/ 18 h 18"/>
                  <a:gd name="T10" fmla="*/ 82 w 101"/>
                  <a:gd name="T11" fmla="*/ 18 h 18"/>
                  <a:gd name="T12" fmla="*/ 82 w 101"/>
                  <a:gd name="T13" fmla="*/ 17 h 18"/>
                  <a:gd name="T14" fmla="*/ 80 w 101"/>
                  <a:gd name="T15" fmla="*/ 16 h 18"/>
                  <a:gd name="T16" fmla="*/ 91 w 101"/>
                  <a:gd name="T17" fmla="*/ 9 h 18"/>
                  <a:gd name="T18" fmla="*/ 101 w 101"/>
                  <a:gd name="T19" fmla="*/ 4 h 18"/>
                  <a:gd name="T20" fmla="*/ 82 w 101"/>
                  <a:gd name="T21" fmla="*/ 2 h 18"/>
                  <a:gd name="T22" fmla="*/ 71 w 101"/>
                  <a:gd name="T23" fmla="*/ 1 h 18"/>
                  <a:gd name="T24" fmla="*/ 69 w 101"/>
                  <a:gd name="T25" fmla="*/ 0 h 18"/>
                  <a:gd name="T26" fmla="*/ 16 w 101"/>
                  <a:gd name="T27" fmla="*/ 0 h 18"/>
                  <a:gd name="T28" fmla="*/ 1 w 101"/>
                  <a:gd name="T29" fmla="*/ 0 h 18"/>
                  <a:gd name="T30" fmla="*/ 0 w 101"/>
                  <a:gd name="T31" fmla="*/ 4 h 18"/>
                  <a:gd name="T32" fmla="*/ 1 w 101"/>
                  <a:gd name="T33" fmla="*/ 8 h 18"/>
                  <a:gd name="T34" fmla="*/ 1 w 101"/>
                  <a:gd name="T35" fmla="*/ 18 h 18"/>
                  <a:gd name="T36" fmla="*/ 26 w 101"/>
                  <a:gd name="T37" fmla="*/ 18 h 18"/>
                  <a:gd name="T38" fmla="*/ 27 w 101"/>
                  <a:gd name="T39" fmla="*/ 14 h 18"/>
                  <a:gd name="T40" fmla="*/ 23 w 101"/>
                  <a:gd name="T41" fmla="*/ 7 h 18"/>
                  <a:gd name="T42" fmla="*/ 16 w 101"/>
                  <a:gd name="T4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1" h="18">
                    <a:moveTo>
                      <a:pt x="69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50" y="7"/>
                      <a:pt x="51" y="15"/>
                    </a:cubicBezTo>
                    <a:cubicBezTo>
                      <a:pt x="52" y="16"/>
                      <a:pt x="52" y="17"/>
                      <a:pt x="52" y="18"/>
                    </a:cubicBezTo>
                    <a:cubicBezTo>
                      <a:pt x="82" y="18"/>
                      <a:pt x="82" y="18"/>
                      <a:pt x="82" y="18"/>
                    </a:cubicBezTo>
                    <a:cubicBezTo>
                      <a:pt x="82" y="17"/>
                      <a:pt x="82" y="17"/>
                      <a:pt x="82" y="17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80" y="16"/>
                      <a:pt x="86" y="9"/>
                      <a:pt x="91" y="9"/>
                    </a:cubicBezTo>
                    <a:cubicBezTo>
                      <a:pt x="95" y="9"/>
                      <a:pt x="101" y="7"/>
                      <a:pt x="101" y="4"/>
                    </a:cubicBezTo>
                    <a:cubicBezTo>
                      <a:pt x="101" y="0"/>
                      <a:pt x="87" y="2"/>
                      <a:pt x="82" y="2"/>
                    </a:cubicBezTo>
                    <a:cubicBezTo>
                      <a:pt x="77" y="2"/>
                      <a:pt x="74" y="0"/>
                      <a:pt x="71" y="1"/>
                    </a:cubicBezTo>
                    <a:cubicBezTo>
                      <a:pt x="70" y="2"/>
                      <a:pt x="70" y="1"/>
                      <a:pt x="69" y="0"/>
                    </a:cubicBezTo>
                    <a:close/>
                    <a:moveTo>
                      <a:pt x="1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4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1" y="8"/>
                      <a:pt x="0" y="8"/>
                      <a:pt x="1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7"/>
                      <a:pt x="27" y="15"/>
                      <a:pt x="27" y="14"/>
                    </a:cubicBezTo>
                    <a:cubicBezTo>
                      <a:pt x="27" y="10"/>
                      <a:pt x="27" y="7"/>
                      <a:pt x="23" y="7"/>
                    </a:cubicBezTo>
                    <a:cubicBezTo>
                      <a:pt x="21" y="6"/>
                      <a:pt x="18" y="3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94" name="ïṧļíḍè">
                <a:extLst>
                  <a:ext uri="{FF2B5EF4-FFF2-40B4-BE49-F238E27FC236}">
                    <a16:creationId xmlns:a16="http://schemas.microsoft.com/office/drawing/2014/main" id="{E2243543-CA38-ADF7-85E3-1E40E739DBD7}"/>
                  </a:ext>
                </a:extLst>
              </p:cNvPr>
              <p:cNvSpPr/>
              <p:nvPr/>
            </p:nvSpPr>
            <p:spPr bwMode="auto">
              <a:xfrm>
                <a:off x="5486" y="1160"/>
                <a:ext cx="194" cy="36"/>
              </a:xfrm>
              <a:custGeom>
                <a:avLst/>
                <a:gdLst>
                  <a:gd name="T0" fmla="*/ 70 w 101"/>
                  <a:gd name="T1" fmla="*/ 1 h 19"/>
                  <a:gd name="T2" fmla="*/ 50 w 101"/>
                  <a:gd name="T3" fmla="*/ 1 h 19"/>
                  <a:gd name="T4" fmla="*/ 51 w 101"/>
                  <a:gd name="T5" fmla="*/ 15 h 19"/>
                  <a:gd name="T6" fmla="*/ 52 w 101"/>
                  <a:gd name="T7" fmla="*/ 19 h 19"/>
                  <a:gd name="T8" fmla="*/ 81 w 101"/>
                  <a:gd name="T9" fmla="*/ 19 h 19"/>
                  <a:gd name="T10" fmla="*/ 82 w 101"/>
                  <a:gd name="T11" fmla="*/ 17 h 19"/>
                  <a:gd name="T12" fmla="*/ 80 w 101"/>
                  <a:gd name="T13" fmla="*/ 16 h 19"/>
                  <a:gd name="T14" fmla="*/ 91 w 101"/>
                  <a:gd name="T15" fmla="*/ 9 h 19"/>
                  <a:gd name="T16" fmla="*/ 101 w 101"/>
                  <a:gd name="T17" fmla="*/ 4 h 19"/>
                  <a:gd name="T18" fmla="*/ 82 w 101"/>
                  <a:gd name="T19" fmla="*/ 2 h 19"/>
                  <a:gd name="T20" fmla="*/ 71 w 101"/>
                  <a:gd name="T21" fmla="*/ 1 h 19"/>
                  <a:gd name="T22" fmla="*/ 70 w 101"/>
                  <a:gd name="T23" fmla="*/ 1 h 19"/>
                  <a:gd name="T24" fmla="*/ 17 w 101"/>
                  <a:gd name="T25" fmla="*/ 1 h 19"/>
                  <a:gd name="T26" fmla="*/ 0 w 101"/>
                  <a:gd name="T27" fmla="*/ 1 h 19"/>
                  <a:gd name="T28" fmla="*/ 0 w 101"/>
                  <a:gd name="T29" fmla="*/ 4 h 19"/>
                  <a:gd name="T30" fmla="*/ 1 w 101"/>
                  <a:gd name="T31" fmla="*/ 8 h 19"/>
                  <a:gd name="T32" fmla="*/ 2 w 101"/>
                  <a:gd name="T33" fmla="*/ 18 h 19"/>
                  <a:gd name="T34" fmla="*/ 2 w 101"/>
                  <a:gd name="T35" fmla="*/ 19 h 19"/>
                  <a:gd name="T36" fmla="*/ 25 w 101"/>
                  <a:gd name="T37" fmla="*/ 19 h 19"/>
                  <a:gd name="T38" fmla="*/ 27 w 101"/>
                  <a:gd name="T39" fmla="*/ 14 h 19"/>
                  <a:gd name="T40" fmla="*/ 23 w 101"/>
                  <a:gd name="T41" fmla="*/ 7 h 19"/>
                  <a:gd name="T42" fmla="*/ 17 w 101"/>
                  <a:gd name="T43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1" h="19">
                    <a:moveTo>
                      <a:pt x="70" y="1"/>
                    </a:moveTo>
                    <a:cubicBezTo>
                      <a:pt x="50" y="1"/>
                      <a:pt x="50" y="1"/>
                      <a:pt x="50" y="1"/>
                    </a:cubicBezTo>
                    <a:cubicBezTo>
                      <a:pt x="50" y="3"/>
                      <a:pt x="51" y="9"/>
                      <a:pt x="51" y="15"/>
                    </a:cubicBezTo>
                    <a:cubicBezTo>
                      <a:pt x="52" y="16"/>
                      <a:pt x="52" y="17"/>
                      <a:pt x="52" y="19"/>
                    </a:cubicBezTo>
                    <a:cubicBezTo>
                      <a:pt x="81" y="19"/>
                      <a:pt x="81" y="19"/>
                      <a:pt x="81" y="19"/>
                    </a:cubicBezTo>
                    <a:cubicBezTo>
                      <a:pt x="82" y="18"/>
                      <a:pt x="82" y="17"/>
                      <a:pt x="82" y="17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80" y="16"/>
                      <a:pt x="86" y="9"/>
                      <a:pt x="91" y="9"/>
                    </a:cubicBezTo>
                    <a:cubicBezTo>
                      <a:pt x="95" y="9"/>
                      <a:pt x="101" y="7"/>
                      <a:pt x="101" y="4"/>
                    </a:cubicBezTo>
                    <a:cubicBezTo>
                      <a:pt x="101" y="0"/>
                      <a:pt x="87" y="2"/>
                      <a:pt x="82" y="2"/>
                    </a:cubicBezTo>
                    <a:cubicBezTo>
                      <a:pt x="77" y="2"/>
                      <a:pt x="74" y="0"/>
                      <a:pt x="71" y="1"/>
                    </a:cubicBezTo>
                    <a:cubicBezTo>
                      <a:pt x="71" y="2"/>
                      <a:pt x="70" y="1"/>
                      <a:pt x="70" y="1"/>
                    </a:cubicBezTo>
                    <a:close/>
                    <a:moveTo>
                      <a:pt x="17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1" y="8"/>
                      <a:pt x="0" y="9"/>
                      <a:pt x="2" y="18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6" y="18"/>
                      <a:pt x="27" y="16"/>
                      <a:pt x="27" y="14"/>
                    </a:cubicBezTo>
                    <a:cubicBezTo>
                      <a:pt x="27" y="10"/>
                      <a:pt x="27" y="7"/>
                      <a:pt x="23" y="7"/>
                    </a:cubicBezTo>
                    <a:cubicBezTo>
                      <a:pt x="21" y="6"/>
                      <a:pt x="19" y="4"/>
                      <a:pt x="17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95" name="í$1idé">
                <a:extLst>
                  <a:ext uri="{FF2B5EF4-FFF2-40B4-BE49-F238E27FC236}">
                    <a16:creationId xmlns:a16="http://schemas.microsoft.com/office/drawing/2014/main" id="{41A324D7-3BCF-A8A8-85D3-6DCBA048E8E0}"/>
                  </a:ext>
                </a:extLst>
              </p:cNvPr>
              <p:cNvSpPr/>
              <p:nvPr/>
            </p:nvSpPr>
            <p:spPr bwMode="auto">
              <a:xfrm>
                <a:off x="5486" y="1163"/>
                <a:ext cx="194" cy="35"/>
              </a:xfrm>
              <a:custGeom>
                <a:avLst/>
                <a:gdLst>
                  <a:gd name="T0" fmla="*/ 100 w 101"/>
                  <a:gd name="T1" fmla="*/ 0 h 18"/>
                  <a:gd name="T2" fmla="*/ 84 w 101"/>
                  <a:gd name="T3" fmla="*/ 0 h 18"/>
                  <a:gd name="T4" fmla="*/ 82 w 101"/>
                  <a:gd name="T5" fmla="*/ 0 h 18"/>
                  <a:gd name="T6" fmla="*/ 80 w 101"/>
                  <a:gd name="T7" fmla="*/ 0 h 18"/>
                  <a:gd name="T8" fmla="*/ 50 w 101"/>
                  <a:gd name="T9" fmla="*/ 0 h 18"/>
                  <a:gd name="T10" fmla="*/ 51 w 101"/>
                  <a:gd name="T11" fmla="*/ 13 h 18"/>
                  <a:gd name="T12" fmla="*/ 52 w 101"/>
                  <a:gd name="T13" fmla="*/ 18 h 18"/>
                  <a:gd name="T14" fmla="*/ 80 w 101"/>
                  <a:gd name="T15" fmla="*/ 18 h 18"/>
                  <a:gd name="T16" fmla="*/ 82 w 101"/>
                  <a:gd name="T17" fmla="*/ 15 h 18"/>
                  <a:gd name="T18" fmla="*/ 80 w 101"/>
                  <a:gd name="T19" fmla="*/ 14 h 18"/>
                  <a:gd name="T20" fmla="*/ 91 w 101"/>
                  <a:gd name="T21" fmla="*/ 7 h 18"/>
                  <a:gd name="T22" fmla="*/ 101 w 101"/>
                  <a:gd name="T23" fmla="*/ 2 h 18"/>
                  <a:gd name="T24" fmla="*/ 100 w 101"/>
                  <a:gd name="T25" fmla="*/ 0 h 18"/>
                  <a:gd name="T26" fmla="*/ 18 w 101"/>
                  <a:gd name="T27" fmla="*/ 0 h 18"/>
                  <a:gd name="T28" fmla="*/ 0 w 101"/>
                  <a:gd name="T29" fmla="*/ 0 h 18"/>
                  <a:gd name="T30" fmla="*/ 0 w 101"/>
                  <a:gd name="T31" fmla="*/ 2 h 18"/>
                  <a:gd name="T32" fmla="*/ 1 w 101"/>
                  <a:gd name="T33" fmla="*/ 6 h 18"/>
                  <a:gd name="T34" fmla="*/ 2 w 101"/>
                  <a:gd name="T35" fmla="*/ 16 h 18"/>
                  <a:gd name="T36" fmla="*/ 2 w 101"/>
                  <a:gd name="T37" fmla="*/ 18 h 18"/>
                  <a:gd name="T38" fmla="*/ 25 w 101"/>
                  <a:gd name="T39" fmla="*/ 18 h 18"/>
                  <a:gd name="T40" fmla="*/ 27 w 101"/>
                  <a:gd name="T41" fmla="*/ 12 h 18"/>
                  <a:gd name="T42" fmla="*/ 23 w 101"/>
                  <a:gd name="T43" fmla="*/ 5 h 18"/>
                  <a:gd name="T44" fmla="*/ 18 w 101"/>
                  <a:gd name="T4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1" h="18">
                    <a:moveTo>
                      <a:pt x="100" y="0"/>
                    </a:moveTo>
                    <a:cubicBezTo>
                      <a:pt x="84" y="0"/>
                      <a:pt x="84" y="0"/>
                      <a:pt x="84" y="0"/>
                    </a:cubicBezTo>
                    <a:cubicBezTo>
                      <a:pt x="83" y="0"/>
                      <a:pt x="83" y="0"/>
                      <a:pt x="82" y="0"/>
                    </a:cubicBezTo>
                    <a:cubicBezTo>
                      <a:pt x="81" y="0"/>
                      <a:pt x="81" y="0"/>
                      <a:pt x="80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3"/>
                      <a:pt x="51" y="8"/>
                      <a:pt x="51" y="13"/>
                    </a:cubicBezTo>
                    <a:cubicBezTo>
                      <a:pt x="52" y="14"/>
                      <a:pt x="52" y="16"/>
                      <a:pt x="52" y="18"/>
                    </a:cubicBezTo>
                    <a:cubicBezTo>
                      <a:pt x="80" y="18"/>
                      <a:pt x="80" y="18"/>
                      <a:pt x="80" y="18"/>
                    </a:cubicBezTo>
                    <a:cubicBezTo>
                      <a:pt x="81" y="17"/>
                      <a:pt x="82" y="15"/>
                      <a:pt x="82" y="15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80" y="14"/>
                      <a:pt x="86" y="7"/>
                      <a:pt x="91" y="7"/>
                    </a:cubicBezTo>
                    <a:cubicBezTo>
                      <a:pt x="95" y="7"/>
                      <a:pt x="101" y="5"/>
                      <a:pt x="101" y="2"/>
                    </a:cubicBezTo>
                    <a:cubicBezTo>
                      <a:pt x="101" y="1"/>
                      <a:pt x="101" y="0"/>
                      <a:pt x="100" y="0"/>
                    </a:cubicBezTo>
                    <a:close/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6"/>
                      <a:pt x="0" y="7"/>
                      <a:pt x="2" y="16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6" y="17"/>
                      <a:pt x="27" y="14"/>
                      <a:pt x="27" y="12"/>
                    </a:cubicBezTo>
                    <a:cubicBezTo>
                      <a:pt x="27" y="8"/>
                      <a:pt x="27" y="5"/>
                      <a:pt x="23" y="5"/>
                    </a:cubicBezTo>
                    <a:cubicBezTo>
                      <a:pt x="21" y="4"/>
                      <a:pt x="20" y="3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96" name="isḻïḑé">
                <a:extLst>
                  <a:ext uri="{FF2B5EF4-FFF2-40B4-BE49-F238E27FC236}">
                    <a16:creationId xmlns:a16="http://schemas.microsoft.com/office/drawing/2014/main" id="{1325C1A4-2AB6-46C5-94E8-8DE809A7AB98}"/>
                  </a:ext>
                </a:extLst>
              </p:cNvPr>
              <p:cNvSpPr/>
              <p:nvPr/>
            </p:nvSpPr>
            <p:spPr bwMode="auto">
              <a:xfrm>
                <a:off x="5486" y="1165"/>
                <a:ext cx="194" cy="37"/>
              </a:xfrm>
              <a:custGeom>
                <a:avLst/>
                <a:gdLst>
                  <a:gd name="T0" fmla="*/ 101 w 101"/>
                  <a:gd name="T1" fmla="*/ 0 h 19"/>
                  <a:gd name="T2" fmla="*/ 50 w 101"/>
                  <a:gd name="T3" fmla="*/ 0 h 19"/>
                  <a:gd name="T4" fmla="*/ 51 w 101"/>
                  <a:gd name="T5" fmla="*/ 12 h 19"/>
                  <a:gd name="T6" fmla="*/ 52 w 101"/>
                  <a:gd name="T7" fmla="*/ 19 h 19"/>
                  <a:gd name="T8" fmla="*/ 78 w 101"/>
                  <a:gd name="T9" fmla="*/ 19 h 19"/>
                  <a:gd name="T10" fmla="*/ 82 w 101"/>
                  <a:gd name="T11" fmla="*/ 14 h 19"/>
                  <a:gd name="T12" fmla="*/ 80 w 101"/>
                  <a:gd name="T13" fmla="*/ 13 h 19"/>
                  <a:gd name="T14" fmla="*/ 91 w 101"/>
                  <a:gd name="T15" fmla="*/ 6 h 19"/>
                  <a:gd name="T16" fmla="*/ 101 w 101"/>
                  <a:gd name="T17" fmla="*/ 1 h 19"/>
                  <a:gd name="T18" fmla="*/ 101 w 101"/>
                  <a:gd name="T19" fmla="*/ 0 h 19"/>
                  <a:gd name="T20" fmla="*/ 19 w 101"/>
                  <a:gd name="T21" fmla="*/ 0 h 19"/>
                  <a:gd name="T22" fmla="*/ 0 w 101"/>
                  <a:gd name="T23" fmla="*/ 0 h 19"/>
                  <a:gd name="T24" fmla="*/ 0 w 101"/>
                  <a:gd name="T25" fmla="*/ 1 h 19"/>
                  <a:gd name="T26" fmla="*/ 1 w 101"/>
                  <a:gd name="T27" fmla="*/ 5 h 19"/>
                  <a:gd name="T28" fmla="*/ 2 w 101"/>
                  <a:gd name="T29" fmla="*/ 15 h 19"/>
                  <a:gd name="T30" fmla="*/ 2 w 101"/>
                  <a:gd name="T31" fmla="*/ 19 h 19"/>
                  <a:gd name="T32" fmla="*/ 24 w 101"/>
                  <a:gd name="T33" fmla="*/ 19 h 19"/>
                  <a:gd name="T34" fmla="*/ 27 w 101"/>
                  <a:gd name="T35" fmla="*/ 11 h 19"/>
                  <a:gd name="T36" fmla="*/ 23 w 101"/>
                  <a:gd name="T37" fmla="*/ 4 h 19"/>
                  <a:gd name="T38" fmla="*/ 19 w 101"/>
                  <a:gd name="T3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1" h="19">
                    <a:moveTo>
                      <a:pt x="101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1" y="3"/>
                      <a:pt x="51" y="7"/>
                      <a:pt x="51" y="12"/>
                    </a:cubicBezTo>
                    <a:cubicBezTo>
                      <a:pt x="52" y="13"/>
                      <a:pt x="52" y="16"/>
                      <a:pt x="52" y="19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80" y="16"/>
                      <a:pt x="82" y="14"/>
                      <a:pt x="82" y="14"/>
                    </a:cubicBezTo>
                    <a:cubicBezTo>
                      <a:pt x="80" y="13"/>
                      <a:pt x="80" y="13"/>
                      <a:pt x="80" y="13"/>
                    </a:cubicBezTo>
                    <a:cubicBezTo>
                      <a:pt x="80" y="13"/>
                      <a:pt x="86" y="6"/>
                      <a:pt x="91" y="6"/>
                    </a:cubicBezTo>
                    <a:cubicBezTo>
                      <a:pt x="95" y="6"/>
                      <a:pt x="101" y="4"/>
                      <a:pt x="101" y="1"/>
                    </a:cubicBezTo>
                    <a:cubicBezTo>
                      <a:pt x="101" y="0"/>
                      <a:pt x="101" y="0"/>
                      <a:pt x="101" y="0"/>
                    </a:cubicBezTo>
                    <a:close/>
                    <a:moveTo>
                      <a:pt x="1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0" y="6"/>
                      <a:pt x="2" y="15"/>
                    </a:cubicBezTo>
                    <a:cubicBezTo>
                      <a:pt x="2" y="16"/>
                      <a:pt x="2" y="17"/>
                      <a:pt x="2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5" y="17"/>
                      <a:pt x="27" y="14"/>
                      <a:pt x="27" y="11"/>
                    </a:cubicBezTo>
                    <a:cubicBezTo>
                      <a:pt x="27" y="7"/>
                      <a:pt x="27" y="4"/>
                      <a:pt x="23" y="4"/>
                    </a:cubicBezTo>
                    <a:cubicBezTo>
                      <a:pt x="22" y="4"/>
                      <a:pt x="20" y="2"/>
                      <a:pt x="1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97" name="íSľiḑe">
                <a:extLst>
                  <a:ext uri="{FF2B5EF4-FFF2-40B4-BE49-F238E27FC236}">
                    <a16:creationId xmlns:a16="http://schemas.microsoft.com/office/drawing/2014/main" id="{DCC8A041-97D0-F4A2-24BA-F94899ED02D0}"/>
                  </a:ext>
                </a:extLst>
              </p:cNvPr>
              <p:cNvSpPr/>
              <p:nvPr/>
            </p:nvSpPr>
            <p:spPr bwMode="auto">
              <a:xfrm>
                <a:off x="5486" y="1169"/>
                <a:ext cx="194" cy="35"/>
              </a:xfrm>
              <a:custGeom>
                <a:avLst/>
                <a:gdLst>
                  <a:gd name="T0" fmla="*/ 101 w 101"/>
                  <a:gd name="T1" fmla="*/ 0 h 18"/>
                  <a:gd name="T2" fmla="*/ 50 w 101"/>
                  <a:gd name="T3" fmla="*/ 0 h 18"/>
                  <a:gd name="T4" fmla="*/ 51 w 101"/>
                  <a:gd name="T5" fmla="*/ 10 h 18"/>
                  <a:gd name="T6" fmla="*/ 52 w 101"/>
                  <a:gd name="T7" fmla="*/ 18 h 18"/>
                  <a:gd name="T8" fmla="*/ 77 w 101"/>
                  <a:gd name="T9" fmla="*/ 18 h 18"/>
                  <a:gd name="T10" fmla="*/ 82 w 101"/>
                  <a:gd name="T11" fmla="*/ 12 h 18"/>
                  <a:gd name="T12" fmla="*/ 80 w 101"/>
                  <a:gd name="T13" fmla="*/ 11 h 18"/>
                  <a:gd name="T14" fmla="*/ 91 w 101"/>
                  <a:gd name="T15" fmla="*/ 4 h 18"/>
                  <a:gd name="T16" fmla="*/ 101 w 101"/>
                  <a:gd name="T17" fmla="*/ 0 h 18"/>
                  <a:gd name="T18" fmla="*/ 20 w 101"/>
                  <a:gd name="T19" fmla="*/ 0 h 18"/>
                  <a:gd name="T20" fmla="*/ 1 w 101"/>
                  <a:gd name="T21" fmla="*/ 0 h 18"/>
                  <a:gd name="T22" fmla="*/ 1 w 101"/>
                  <a:gd name="T23" fmla="*/ 3 h 18"/>
                  <a:gd name="T24" fmla="*/ 2 w 101"/>
                  <a:gd name="T25" fmla="*/ 13 h 18"/>
                  <a:gd name="T26" fmla="*/ 2 w 101"/>
                  <a:gd name="T27" fmla="*/ 18 h 18"/>
                  <a:gd name="T28" fmla="*/ 23 w 101"/>
                  <a:gd name="T29" fmla="*/ 18 h 18"/>
                  <a:gd name="T30" fmla="*/ 23 w 101"/>
                  <a:gd name="T31" fmla="*/ 17 h 18"/>
                  <a:gd name="T32" fmla="*/ 27 w 101"/>
                  <a:gd name="T33" fmla="*/ 9 h 18"/>
                  <a:gd name="T34" fmla="*/ 23 w 101"/>
                  <a:gd name="T35" fmla="*/ 2 h 18"/>
                  <a:gd name="T36" fmla="*/ 20 w 101"/>
                  <a:gd name="T3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1" h="18">
                    <a:moveTo>
                      <a:pt x="101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1" y="2"/>
                      <a:pt x="51" y="6"/>
                      <a:pt x="51" y="10"/>
                    </a:cubicBezTo>
                    <a:cubicBezTo>
                      <a:pt x="52" y="11"/>
                      <a:pt x="52" y="14"/>
                      <a:pt x="52" y="18"/>
                    </a:cubicBezTo>
                    <a:cubicBezTo>
                      <a:pt x="77" y="18"/>
                      <a:pt x="77" y="18"/>
                      <a:pt x="77" y="18"/>
                    </a:cubicBezTo>
                    <a:cubicBezTo>
                      <a:pt x="80" y="15"/>
                      <a:pt x="83" y="13"/>
                      <a:pt x="82" y="12"/>
                    </a:cubicBezTo>
                    <a:cubicBezTo>
                      <a:pt x="80" y="11"/>
                      <a:pt x="80" y="11"/>
                      <a:pt x="80" y="11"/>
                    </a:cubicBezTo>
                    <a:cubicBezTo>
                      <a:pt x="80" y="11"/>
                      <a:pt x="86" y="4"/>
                      <a:pt x="91" y="4"/>
                    </a:cubicBezTo>
                    <a:cubicBezTo>
                      <a:pt x="95" y="4"/>
                      <a:pt x="100" y="2"/>
                      <a:pt x="101" y="0"/>
                    </a:cubicBezTo>
                    <a:close/>
                    <a:moveTo>
                      <a:pt x="2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2" y="13"/>
                    </a:cubicBezTo>
                    <a:cubicBezTo>
                      <a:pt x="2" y="14"/>
                      <a:pt x="2" y="16"/>
                      <a:pt x="2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8"/>
                      <a:pt x="23" y="17"/>
                      <a:pt x="23" y="17"/>
                    </a:cubicBezTo>
                    <a:cubicBezTo>
                      <a:pt x="23" y="17"/>
                      <a:pt x="26" y="13"/>
                      <a:pt x="27" y="9"/>
                    </a:cubicBezTo>
                    <a:cubicBezTo>
                      <a:pt x="27" y="5"/>
                      <a:pt x="27" y="2"/>
                      <a:pt x="23" y="2"/>
                    </a:cubicBezTo>
                    <a:cubicBezTo>
                      <a:pt x="22" y="2"/>
                      <a:pt x="21" y="1"/>
                      <a:pt x="2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98" name="ïS1íďê">
                <a:extLst>
                  <a:ext uri="{FF2B5EF4-FFF2-40B4-BE49-F238E27FC236}">
                    <a16:creationId xmlns:a16="http://schemas.microsoft.com/office/drawing/2014/main" id="{62719EA2-987E-9F46-F471-687977B4041F}"/>
                  </a:ext>
                </a:extLst>
              </p:cNvPr>
              <p:cNvSpPr/>
              <p:nvPr/>
            </p:nvSpPr>
            <p:spPr bwMode="auto">
              <a:xfrm>
                <a:off x="5486" y="1171"/>
                <a:ext cx="192" cy="35"/>
              </a:xfrm>
              <a:custGeom>
                <a:avLst/>
                <a:gdLst>
                  <a:gd name="T0" fmla="*/ 100 w 100"/>
                  <a:gd name="T1" fmla="*/ 0 h 18"/>
                  <a:gd name="T2" fmla="*/ 51 w 100"/>
                  <a:gd name="T3" fmla="*/ 0 h 18"/>
                  <a:gd name="T4" fmla="*/ 51 w 100"/>
                  <a:gd name="T5" fmla="*/ 9 h 18"/>
                  <a:gd name="T6" fmla="*/ 52 w 100"/>
                  <a:gd name="T7" fmla="*/ 18 h 18"/>
                  <a:gd name="T8" fmla="*/ 76 w 100"/>
                  <a:gd name="T9" fmla="*/ 18 h 18"/>
                  <a:gd name="T10" fmla="*/ 82 w 100"/>
                  <a:gd name="T11" fmla="*/ 11 h 18"/>
                  <a:gd name="T12" fmla="*/ 80 w 100"/>
                  <a:gd name="T13" fmla="*/ 10 h 18"/>
                  <a:gd name="T14" fmla="*/ 91 w 100"/>
                  <a:gd name="T15" fmla="*/ 3 h 18"/>
                  <a:gd name="T16" fmla="*/ 100 w 100"/>
                  <a:gd name="T17" fmla="*/ 0 h 18"/>
                  <a:gd name="T18" fmla="*/ 21 w 100"/>
                  <a:gd name="T19" fmla="*/ 0 h 18"/>
                  <a:gd name="T20" fmla="*/ 1 w 100"/>
                  <a:gd name="T21" fmla="*/ 0 h 18"/>
                  <a:gd name="T22" fmla="*/ 1 w 100"/>
                  <a:gd name="T23" fmla="*/ 2 h 18"/>
                  <a:gd name="T24" fmla="*/ 2 w 100"/>
                  <a:gd name="T25" fmla="*/ 12 h 18"/>
                  <a:gd name="T26" fmla="*/ 3 w 100"/>
                  <a:gd name="T27" fmla="*/ 18 h 18"/>
                  <a:gd name="T28" fmla="*/ 24 w 100"/>
                  <a:gd name="T29" fmla="*/ 18 h 18"/>
                  <a:gd name="T30" fmla="*/ 23 w 100"/>
                  <a:gd name="T31" fmla="*/ 16 h 18"/>
                  <a:gd name="T32" fmla="*/ 27 w 100"/>
                  <a:gd name="T33" fmla="*/ 8 h 18"/>
                  <a:gd name="T34" fmla="*/ 23 w 100"/>
                  <a:gd name="T35" fmla="*/ 1 h 18"/>
                  <a:gd name="T36" fmla="*/ 21 w 100"/>
                  <a:gd name="T3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0" h="18">
                    <a:moveTo>
                      <a:pt x="100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2"/>
                      <a:pt x="51" y="6"/>
                      <a:pt x="51" y="9"/>
                    </a:cubicBezTo>
                    <a:cubicBezTo>
                      <a:pt x="52" y="11"/>
                      <a:pt x="52" y="14"/>
                      <a:pt x="52" y="18"/>
                    </a:cubicBezTo>
                    <a:cubicBezTo>
                      <a:pt x="76" y="18"/>
                      <a:pt x="76" y="18"/>
                      <a:pt x="76" y="18"/>
                    </a:cubicBezTo>
                    <a:cubicBezTo>
                      <a:pt x="78" y="15"/>
                      <a:pt x="83" y="12"/>
                      <a:pt x="82" y="11"/>
                    </a:cubicBezTo>
                    <a:cubicBezTo>
                      <a:pt x="80" y="10"/>
                      <a:pt x="80" y="10"/>
                      <a:pt x="80" y="10"/>
                    </a:cubicBezTo>
                    <a:cubicBezTo>
                      <a:pt x="80" y="10"/>
                      <a:pt x="86" y="3"/>
                      <a:pt x="91" y="3"/>
                    </a:cubicBezTo>
                    <a:cubicBezTo>
                      <a:pt x="94" y="3"/>
                      <a:pt x="98" y="2"/>
                      <a:pt x="100" y="0"/>
                    </a:cubicBezTo>
                    <a:close/>
                    <a:moveTo>
                      <a:pt x="2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0" y="3"/>
                      <a:pt x="2" y="12"/>
                    </a:cubicBezTo>
                    <a:cubicBezTo>
                      <a:pt x="2" y="14"/>
                      <a:pt x="2" y="16"/>
                      <a:pt x="3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3" y="17"/>
                      <a:pt x="23" y="16"/>
                      <a:pt x="23" y="16"/>
                    </a:cubicBezTo>
                    <a:cubicBezTo>
                      <a:pt x="23" y="16"/>
                      <a:pt x="26" y="12"/>
                      <a:pt x="27" y="8"/>
                    </a:cubicBezTo>
                    <a:cubicBezTo>
                      <a:pt x="27" y="4"/>
                      <a:pt x="27" y="1"/>
                      <a:pt x="23" y="1"/>
                    </a:cubicBezTo>
                    <a:cubicBezTo>
                      <a:pt x="22" y="1"/>
                      <a:pt x="22" y="0"/>
                      <a:pt x="2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99" name="iṡliḋè">
                <a:extLst>
                  <a:ext uri="{FF2B5EF4-FFF2-40B4-BE49-F238E27FC236}">
                    <a16:creationId xmlns:a16="http://schemas.microsoft.com/office/drawing/2014/main" id="{5E604ED4-20BA-65F5-A2A9-36982E348708}"/>
                  </a:ext>
                </a:extLst>
              </p:cNvPr>
              <p:cNvSpPr/>
              <p:nvPr/>
            </p:nvSpPr>
            <p:spPr bwMode="auto">
              <a:xfrm>
                <a:off x="5486" y="1173"/>
                <a:ext cx="188" cy="34"/>
              </a:xfrm>
              <a:custGeom>
                <a:avLst/>
                <a:gdLst>
                  <a:gd name="T0" fmla="*/ 98 w 98"/>
                  <a:gd name="T1" fmla="*/ 0 h 18"/>
                  <a:gd name="T2" fmla="*/ 51 w 98"/>
                  <a:gd name="T3" fmla="*/ 0 h 18"/>
                  <a:gd name="T4" fmla="*/ 51 w 98"/>
                  <a:gd name="T5" fmla="*/ 8 h 18"/>
                  <a:gd name="T6" fmla="*/ 52 w 98"/>
                  <a:gd name="T7" fmla="*/ 18 h 18"/>
                  <a:gd name="T8" fmla="*/ 75 w 98"/>
                  <a:gd name="T9" fmla="*/ 18 h 18"/>
                  <a:gd name="T10" fmla="*/ 82 w 98"/>
                  <a:gd name="T11" fmla="*/ 10 h 18"/>
                  <a:gd name="T12" fmla="*/ 80 w 98"/>
                  <a:gd name="T13" fmla="*/ 9 h 18"/>
                  <a:gd name="T14" fmla="*/ 91 w 98"/>
                  <a:gd name="T15" fmla="*/ 2 h 18"/>
                  <a:gd name="T16" fmla="*/ 98 w 98"/>
                  <a:gd name="T17" fmla="*/ 0 h 18"/>
                  <a:gd name="T18" fmla="*/ 25 w 98"/>
                  <a:gd name="T19" fmla="*/ 0 h 18"/>
                  <a:gd name="T20" fmla="*/ 1 w 98"/>
                  <a:gd name="T21" fmla="*/ 0 h 18"/>
                  <a:gd name="T22" fmla="*/ 1 w 98"/>
                  <a:gd name="T23" fmla="*/ 1 h 18"/>
                  <a:gd name="T24" fmla="*/ 2 w 98"/>
                  <a:gd name="T25" fmla="*/ 11 h 18"/>
                  <a:gd name="T26" fmla="*/ 3 w 98"/>
                  <a:gd name="T27" fmla="*/ 18 h 18"/>
                  <a:gd name="T28" fmla="*/ 25 w 98"/>
                  <a:gd name="T29" fmla="*/ 18 h 18"/>
                  <a:gd name="T30" fmla="*/ 25 w 98"/>
                  <a:gd name="T31" fmla="*/ 17 h 18"/>
                  <a:gd name="T32" fmla="*/ 23 w 98"/>
                  <a:gd name="T33" fmla="*/ 15 h 18"/>
                  <a:gd name="T34" fmla="*/ 27 w 98"/>
                  <a:gd name="T35" fmla="*/ 7 h 18"/>
                  <a:gd name="T36" fmla="*/ 25 w 98"/>
                  <a:gd name="T3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8" h="18">
                    <a:moveTo>
                      <a:pt x="98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2"/>
                      <a:pt x="51" y="5"/>
                      <a:pt x="51" y="8"/>
                    </a:cubicBezTo>
                    <a:cubicBezTo>
                      <a:pt x="52" y="10"/>
                      <a:pt x="52" y="14"/>
                      <a:pt x="52" y="18"/>
                    </a:cubicBezTo>
                    <a:cubicBezTo>
                      <a:pt x="75" y="18"/>
                      <a:pt x="75" y="18"/>
                      <a:pt x="75" y="18"/>
                    </a:cubicBezTo>
                    <a:cubicBezTo>
                      <a:pt x="77" y="15"/>
                      <a:pt x="83" y="11"/>
                      <a:pt x="82" y="10"/>
                    </a:cubicBezTo>
                    <a:cubicBezTo>
                      <a:pt x="80" y="9"/>
                      <a:pt x="80" y="9"/>
                      <a:pt x="80" y="9"/>
                    </a:cubicBezTo>
                    <a:cubicBezTo>
                      <a:pt x="80" y="9"/>
                      <a:pt x="86" y="2"/>
                      <a:pt x="91" y="2"/>
                    </a:cubicBezTo>
                    <a:cubicBezTo>
                      <a:pt x="93" y="2"/>
                      <a:pt x="96" y="1"/>
                      <a:pt x="98" y="0"/>
                    </a:cubicBezTo>
                    <a:close/>
                    <a:moveTo>
                      <a:pt x="2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2"/>
                      <a:pt x="2" y="11"/>
                    </a:cubicBezTo>
                    <a:cubicBezTo>
                      <a:pt x="2" y="13"/>
                      <a:pt x="2" y="15"/>
                      <a:pt x="3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7"/>
                    </a:cubicBezTo>
                    <a:cubicBezTo>
                      <a:pt x="23" y="17"/>
                      <a:pt x="23" y="15"/>
                      <a:pt x="23" y="15"/>
                    </a:cubicBezTo>
                    <a:cubicBezTo>
                      <a:pt x="23" y="15"/>
                      <a:pt x="26" y="11"/>
                      <a:pt x="27" y="7"/>
                    </a:cubicBezTo>
                    <a:cubicBezTo>
                      <a:pt x="27" y="4"/>
                      <a:pt x="27" y="1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00" name="ï$ḷïḑè">
                <a:extLst>
                  <a:ext uri="{FF2B5EF4-FFF2-40B4-BE49-F238E27FC236}">
                    <a16:creationId xmlns:a16="http://schemas.microsoft.com/office/drawing/2014/main" id="{1355A727-6739-2180-18C2-458FAA4EBB52}"/>
                  </a:ext>
                </a:extLst>
              </p:cNvPr>
              <p:cNvSpPr/>
              <p:nvPr/>
            </p:nvSpPr>
            <p:spPr bwMode="auto">
              <a:xfrm>
                <a:off x="5488" y="1175"/>
                <a:ext cx="176" cy="36"/>
              </a:xfrm>
              <a:custGeom>
                <a:avLst/>
                <a:gdLst>
                  <a:gd name="T0" fmla="*/ 92 w 92"/>
                  <a:gd name="T1" fmla="*/ 0 h 19"/>
                  <a:gd name="T2" fmla="*/ 50 w 92"/>
                  <a:gd name="T3" fmla="*/ 0 h 19"/>
                  <a:gd name="T4" fmla="*/ 50 w 92"/>
                  <a:gd name="T5" fmla="*/ 7 h 19"/>
                  <a:gd name="T6" fmla="*/ 51 w 92"/>
                  <a:gd name="T7" fmla="*/ 19 h 19"/>
                  <a:gd name="T8" fmla="*/ 73 w 92"/>
                  <a:gd name="T9" fmla="*/ 19 h 19"/>
                  <a:gd name="T10" fmla="*/ 73 w 92"/>
                  <a:gd name="T11" fmla="*/ 19 h 19"/>
                  <a:gd name="T12" fmla="*/ 81 w 92"/>
                  <a:gd name="T13" fmla="*/ 9 h 19"/>
                  <a:gd name="T14" fmla="*/ 79 w 92"/>
                  <a:gd name="T15" fmla="*/ 8 h 19"/>
                  <a:gd name="T16" fmla="*/ 90 w 92"/>
                  <a:gd name="T17" fmla="*/ 1 h 19"/>
                  <a:gd name="T18" fmla="*/ 92 w 92"/>
                  <a:gd name="T19" fmla="*/ 0 h 19"/>
                  <a:gd name="T20" fmla="*/ 25 w 92"/>
                  <a:gd name="T21" fmla="*/ 0 h 19"/>
                  <a:gd name="T22" fmla="*/ 0 w 92"/>
                  <a:gd name="T23" fmla="*/ 0 h 19"/>
                  <a:gd name="T24" fmla="*/ 1 w 92"/>
                  <a:gd name="T25" fmla="*/ 10 h 19"/>
                  <a:gd name="T26" fmla="*/ 2 w 92"/>
                  <a:gd name="T27" fmla="*/ 19 h 19"/>
                  <a:gd name="T28" fmla="*/ 25 w 92"/>
                  <a:gd name="T29" fmla="*/ 19 h 19"/>
                  <a:gd name="T30" fmla="*/ 24 w 92"/>
                  <a:gd name="T31" fmla="*/ 16 h 19"/>
                  <a:gd name="T32" fmla="*/ 22 w 92"/>
                  <a:gd name="T33" fmla="*/ 14 h 19"/>
                  <a:gd name="T34" fmla="*/ 26 w 92"/>
                  <a:gd name="T35" fmla="*/ 6 h 19"/>
                  <a:gd name="T36" fmla="*/ 25 w 92"/>
                  <a:gd name="T3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9">
                    <a:moveTo>
                      <a:pt x="92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2"/>
                      <a:pt x="50" y="5"/>
                      <a:pt x="50" y="7"/>
                    </a:cubicBezTo>
                    <a:cubicBezTo>
                      <a:pt x="51" y="9"/>
                      <a:pt x="51" y="13"/>
                      <a:pt x="51" y="19"/>
                    </a:cubicBezTo>
                    <a:cubicBezTo>
                      <a:pt x="73" y="19"/>
                      <a:pt x="73" y="19"/>
                      <a:pt x="73" y="19"/>
                    </a:cubicBezTo>
                    <a:cubicBezTo>
                      <a:pt x="73" y="19"/>
                      <a:pt x="73" y="19"/>
                      <a:pt x="73" y="19"/>
                    </a:cubicBezTo>
                    <a:cubicBezTo>
                      <a:pt x="74" y="16"/>
                      <a:pt x="82" y="10"/>
                      <a:pt x="81" y="9"/>
                    </a:cubicBezTo>
                    <a:cubicBezTo>
                      <a:pt x="79" y="8"/>
                      <a:pt x="79" y="8"/>
                      <a:pt x="79" y="8"/>
                    </a:cubicBezTo>
                    <a:cubicBezTo>
                      <a:pt x="79" y="8"/>
                      <a:pt x="85" y="1"/>
                      <a:pt x="90" y="1"/>
                    </a:cubicBezTo>
                    <a:cubicBezTo>
                      <a:pt x="91" y="1"/>
                      <a:pt x="92" y="1"/>
                      <a:pt x="92" y="0"/>
                    </a:cubicBezTo>
                    <a:close/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4"/>
                      <a:pt x="1" y="10"/>
                    </a:cubicBezTo>
                    <a:cubicBezTo>
                      <a:pt x="1" y="12"/>
                      <a:pt x="1" y="15"/>
                      <a:pt x="2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4" y="17"/>
                      <a:pt x="24" y="17"/>
                      <a:pt x="24" y="16"/>
                    </a:cubicBezTo>
                    <a:cubicBezTo>
                      <a:pt x="22" y="16"/>
                      <a:pt x="22" y="14"/>
                      <a:pt x="22" y="14"/>
                    </a:cubicBezTo>
                    <a:cubicBezTo>
                      <a:pt x="22" y="14"/>
                      <a:pt x="25" y="10"/>
                      <a:pt x="26" y="6"/>
                    </a:cubicBezTo>
                    <a:cubicBezTo>
                      <a:pt x="26" y="4"/>
                      <a:pt x="26" y="2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01" name="ïŝlíďè">
                <a:extLst>
                  <a:ext uri="{FF2B5EF4-FFF2-40B4-BE49-F238E27FC236}">
                    <a16:creationId xmlns:a16="http://schemas.microsoft.com/office/drawing/2014/main" id="{E93BDED4-5B64-CDE3-4CB1-71E32E3F328B}"/>
                  </a:ext>
                </a:extLst>
              </p:cNvPr>
              <p:cNvSpPr/>
              <p:nvPr/>
            </p:nvSpPr>
            <p:spPr bwMode="auto">
              <a:xfrm>
                <a:off x="5488" y="1179"/>
                <a:ext cx="165" cy="34"/>
              </a:xfrm>
              <a:custGeom>
                <a:avLst/>
                <a:gdLst>
                  <a:gd name="T0" fmla="*/ 86 w 86"/>
                  <a:gd name="T1" fmla="*/ 0 h 18"/>
                  <a:gd name="T2" fmla="*/ 50 w 86"/>
                  <a:gd name="T3" fmla="*/ 0 h 18"/>
                  <a:gd name="T4" fmla="*/ 50 w 86"/>
                  <a:gd name="T5" fmla="*/ 5 h 18"/>
                  <a:gd name="T6" fmla="*/ 51 w 86"/>
                  <a:gd name="T7" fmla="*/ 18 h 18"/>
                  <a:gd name="T8" fmla="*/ 73 w 86"/>
                  <a:gd name="T9" fmla="*/ 18 h 18"/>
                  <a:gd name="T10" fmla="*/ 73 w 86"/>
                  <a:gd name="T11" fmla="*/ 17 h 18"/>
                  <a:gd name="T12" fmla="*/ 81 w 86"/>
                  <a:gd name="T13" fmla="*/ 7 h 18"/>
                  <a:gd name="T14" fmla="*/ 79 w 86"/>
                  <a:gd name="T15" fmla="*/ 6 h 18"/>
                  <a:gd name="T16" fmla="*/ 86 w 86"/>
                  <a:gd name="T17" fmla="*/ 0 h 18"/>
                  <a:gd name="T18" fmla="*/ 26 w 86"/>
                  <a:gd name="T19" fmla="*/ 0 h 18"/>
                  <a:gd name="T20" fmla="*/ 0 w 86"/>
                  <a:gd name="T21" fmla="*/ 0 h 18"/>
                  <a:gd name="T22" fmla="*/ 1 w 86"/>
                  <a:gd name="T23" fmla="*/ 8 h 18"/>
                  <a:gd name="T24" fmla="*/ 2 w 86"/>
                  <a:gd name="T25" fmla="*/ 18 h 18"/>
                  <a:gd name="T26" fmla="*/ 26 w 86"/>
                  <a:gd name="T27" fmla="*/ 18 h 18"/>
                  <a:gd name="T28" fmla="*/ 24 w 86"/>
                  <a:gd name="T29" fmla="*/ 14 h 18"/>
                  <a:gd name="T30" fmla="*/ 22 w 86"/>
                  <a:gd name="T31" fmla="*/ 12 h 18"/>
                  <a:gd name="T32" fmla="*/ 26 w 86"/>
                  <a:gd name="T33" fmla="*/ 4 h 18"/>
                  <a:gd name="T34" fmla="*/ 26 w 86"/>
                  <a:gd name="T3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6" h="18">
                    <a:moveTo>
                      <a:pt x="86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1"/>
                      <a:pt x="50" y="3"/>
                      <a:pt x="50" y="5"/>
                    </a:cubicBezTo>
                    <a:cubicBezTo>
                      <a:pt x="51" y="7"/>
                      <a:pt x="51" y="12"/>
                      <a:pt x="51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3" y="18"/>
                      <a:pt x="73" y="17"/>
                      <a:pt x="73" y="17"/>
                    </a:cubicBezTo>
                    <a:cubicBezTo>
                      <a:pt x="74" y="14"/>
                      <a:pt x="82" y="8"/>
                      <a:pt x="81" y="7"/>
                    </a:cubicBezTo>
                    <a:cubicBezTo>
                      <a:pt x="79" y="6"/>
                      <a:pt x="79" y="6"/>
                      <a:pt x="79" y="6"/>
                    </a:cubicBezTo>
                    <a:cubicBezTo>
                      <a:pt x="79" y="6"/>
                      <a:pt x="83" y="2"/>
                      <a:pt x="86" y="0"/>
                    </a:cubicBezTo>
                    <a:close/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4"/>
                      <a:pt x="1" y="8"/>
                    </a:cubicBezTo>
                    <a:cubicBezTo>
                      <a:pt x="1" y="10"/>
                      <a:pt x="1" y="14"/>
                      <a:pt x="2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5" y="16"/>
                      <a:pt x="24" y="15"/>
                      <a:pt x="24" y="14"/>
                    </a:cubicBezTo>
                    <a:cubicBezTo>
                      <a:pt x="22" y="14"/>
                      <a:pt x="22" y="12"/>
                      <a:pt x="22" y="12"/>
                    </a:cubicBezTo>
                    <a:cubicBezTo>
                      <a:pt x="22" y="12"/>
                      <a:pt x="25" y="8"/>
                      <a:pt x="26" y="4"/>
                    </a:cubicBezTo>
                    <a:cubicBezTo>
                      <a:pt x="26" y="2"/>
                      <a:pt x="26" y="1"/>
                      <a:pt x="2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02" name="ïṡ1ïďé">
                <a:extLst>
                  <a:ext uri="{FF2B5EF4-FFF2-40B4-BE49-F238E27FC236}">
                    <a16:creationId xmlns:a16="http://schemas.microsoft.com/office/drawing/2014/main" id="{A4A060ED-5D1B-5CF6-3D01-3E5B5D14DB3F}"/>
                  </a:ext>
                </a:extLst>
              </p:cNvPr>
              <p:cNvSpPr/>
              <p:nvPr/>
            </p:nvSpPr>
            <p:spPr bwMode="auto">
              <a:xfrm>
                <a:off x="5488" y="1181"/>
                <a:ext cx="161" cy="34"/>
              </a:xfrm>
              <a:custGeom>
                <a:avLst/>
                <a:gdLst>
                  <a:gd name="T0" fmla="*/ 84 w 84"/>
                  <a:gd name="T1" fmla="*/ 0 h 18"/>
                  <a:gd name="T2" fmla="*/ 50 w 84"/>
                  <a:gd name="T3" fmla="*/ 0 h 18"/>
                  <a:gd name="T4" fmla="*/ 50 w 84"/>
                  <a:gd name="T5" fmla="*/ 4 h 18"/>
                  <a:gd name="T6" fmla="*/ 51 w 84"/>
                  <a:gd name="T7" fmla="*/ 18 h 18"/>
                  <a:gd name="T8" fmla="*/ 72 w 84"/>
                  <a:gd name="T9" fmla="*/ 18 h 18"/>
                  <a:gd name="T10" fmla="*/ 73 w 84"/>
                  <a:gd name="T11" fmla="*/ 16 h 18"/>
                  <a:gd name="T12" fmla="*/ 81 w 84"/>
                  <a:gd name="T13" fmla="*/ 6 h 18"/>
                  <a:gd name="T14" fmla="*/ 79 w 84"/>
                  <a:gd name="T15" fmla="*/ 5 h 18"/>
                  <a:gd name="T16" fmla="*/ 84 w 84"/>
                  <a:gd name="T17" fmla="*/ 0 h 18"/>
                  <a:gd name="T18" fmla="*/ 26 w 84"/>
                  <a:gd name="T19" fmla="*/ 0 h 18"/>
                  <a:gd name="T20" fmla="*/ 0 w 84"/>
                  <a:gd name="T21" fmla="*/ 0 h 18"/>
                  <a:gd name="T22" fmla="*/ 1 w 84"/>
                  <a:gd name="T23" fmla="*/ 7 h 18"/>
                  <a:gd name="T24" fmla="*/ 2 w 84"/>
                  <a:gd name="T25" fmla="*/ 18 h 18"/>
                  <a:gd name="T26" fmla="*/ 26 w 84"/>
                  <a:gd name="T27" fmla="*/ 18 h 18"/>
                  <a:gd name="T28" fmla="*/ 24 w 84"/>
                  <a:gd name="T29" fmla="*/ 13 h 18"/>
                  <a:gd name="T30" fmla="*/ 22 w 84"/>
                  <a:gd name="T31" fmla="*/ 11 h 18"/>
                  <a:gd name="T32" fmla="*/ 26 w 84"/>
                  <a:gd name="T33" fmla="*/ 3 h 18"/>
                  <a:gd name="T34" fmla="*/ 26 w 84"/>
                  <a:gd name="T3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4" h="18">
                    <a:moveTo>
                      <a:pt x="84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1"/>
                      <a:pt x="50" y="3"/>
                      <a:pt x="50" y="4"/>
                    </a:cubicBezTo>
                    <a:cubicBezTo>
                      <a:pt x="51" y="6"/>
                      <a:pt x="51" y="12"/>
                      <a:pt x="51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2" y="17"/>
                      <a:pt x="73" y="17"/>
                      <a:pt x="73" y="16"/>
                    </a:cubicBezTo>
                    <a:cubicBezTo>
                      <a:pt x="74" y="13"/>
                      <a:pt x="82" y="7"/>
                      <a:pt x="81" y="6"/>
                    </a:cubicBezTo>
                    <a:cubicBezTo>
                      <a:pt x="79" y="5"/>
                      <a:pt x="79" y="5"/>
                      <a:pt x="79" y="5"/>
                    </a:cubicBezTo>
                    <a:cubicBezTo>
                      <a:pt x="79" y="5"/>
                      <a:pt x="81" y="2"/>
                      <a:pt x="84" y="0"/>
                    </a:cubicBezTo>
                    <a:close/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4"/>
                      <a:pt x="1" y="7"/>
                    </a:cubicBezTo>
                    <a:cubicBezTo>
                      <a:pt x="1" y="9"/>
                      <a:pt x="2" y="13"/>
                      <a:pt x="2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5" y="15"/>
                      <a:pt x="24" y="14"/>
                      <a:pt x="24" y="13"/>
                    </a:cubicBezTo>
                    <a:cubicBezTo>
                      <a:pt x="22" y="13"/>
                      <a:pt x="22" y="11"/>
                      <a:pt x="22" y="11"/>
                    </a:cubicBezTo>
                    <a:cubicBezTo>
                      <a:pt x="22" y="11"/>
                      <a:pt x="25" y="7"/>
                      <a:pt x="26" y="3"/>
                    </a:cubicBezTo>
                    <a:cubicBezTo>
                      <a:pt x="26" y="2"/>
                      <a:pt x="26" y="1"/>
                      <a:pt x="2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03" name="iŝlíḑè">
                <a:extLst>
                  <a:ext uri="{FF2B5EF4-FFF2-40B4-BE49-F238E27FC236}">
                    <a16:creationId xmlns:a16="http://schemas.microsoft.com/office/drawing/2014/main" id="{27CCBCF4-F8F3-4D56-810B-9CD8C734CF8A}"/>
                  </a:ext>
                </a:extLst>
              </p:cNvPr>
              <p:cNvSpPr/>
              <p:nvPr/>
            </p:nvSpPr>
            <p:spPr bwMode="auto">
              <a:xfrm>
                <a:off x="5488" y="1183"/>
                <a:ext cx="159" cy="36"/>
              </a:xfrm>
              <a:custGeom>
                <a:avLst/>
                <a:gdLst>
                  <a:gd name="T0" fmla="*/ 83 w 83"/>
                  <a:gd name="T1" fmla="*/ 0 h 19"/>
                  <a:gd name="T2" fmla="*/ 50 w 83"/>
                  <a:gd name="T3" fmla="*/ 0 h 19"/>
                  <a:gd name="T4" fmla="*/ 50 w 83"/>
                  <a:gd name="T5" fmla="*/ 3 h 19"/>
                  <a:gd name="T6" fmla="*/ 51 w 83"/>
                  <a:gd name="T7" fmla="*/ 19 h 19"/>
                  <a:gd name="T8" fmla="*/ 72 w 83"/>
                  <a:gd name="T9" fmla="*/ 19 h 19"/>
                  <a:gd name="T10" fmla="*/ 73 w 83"/>
                  <a:gd name="T11" fmla="*/ 15 h 19"/>
                  <a:gd name="T12" fmla="*/ 81 w 83"/>
                  <a:gd name="T13" fmla="*/ 5 h 19"/>
                  <a:gd name="T14" fmla="*/ 79 w 83"/>
                  <a:gd name="T15" fmla="*/ 4 h 19"/>
                  <a:gd name="T16" fmla="*/ 83 w 83"/>
                  <a:gd name="T17" fmla="*/ 0 h 19"/>
                  <a:gd name="T18" fmla="*/ 26 w 83"/>
                  <a:gd name="T19" fmla="*/ 0 h 19"/>
                  <a:gd name="T20" fmla="*/ 0 w 83"/>
                  <a:gd name="T21" fmla="*/ 0 h 19"/>
                  <a:gd name="T22" fmla="*/ 1 w 83"/>
                  <a:gd name="T23" fmla="*/ 6 h 19"/>
                  <a:gd name="T24" fmla="*/ 3 w 83"/>
                  <a:gd name="T25" fmla="*/ 19 h 19"/>
                  <a:gd name="T26" fmla="*/ 27 w 83"/>
                  <a:gd name="T27" fmla="*/ 19 h 19"/>
                  <a:gd name="T28" fmla="*/ 24 w 83"/>
                  <a:gd name="T29" fmla="*/ 12 h 19"/>
                  <a:gd name="T30" fmla="*/ 22 w 83"/>
                  <a:gd name="T31" fmla="*/ 10 h 19"/>
                  <a:gd name="T32" fmla="*/ 26 w 83"/>
                  <a:gd name="T33" fmla="*/ 2 h 19"/>
                  <a:gd name="T34" fmla="*/ 26 w 83"/>
                  <a:gd name="T3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3" h="19">
                    <a:moveTo>
                      <a:pt x="83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1"/>
                      <a:pt x="50" y="2"/>
                      <a:pt x="50" y="3"/>
                    </a:cubicBezTo>
                    <a:cubicBezTo>
                      <a:pt x="51" y="5"/>
                      <a:pt x="51" y="11"/>
                      <a:pt x="51" y="19"/>
                    </a:cubicBezTo>
                    <a:cubicBezTo>
                      <a:pt x="72" y="19"/>
                      <a:pt x="72" y="19"/>
                      <a:pt x="72" y="19"/>
                    </a:cubicBezTo>
                    <a:cubicBezTo>
                      <a:pt x="72" y="17"/>
                      <a:pt x="73" y="16"/>
                      <a:pt x="73" y="15"/>
                    </a:cubicBezTo>
                    <a:cubicBezTo>
                      <a:pt x="74" y="12"/>
                      <a:pt x="82" y="6"/>
                      <a:pt x="81" y="5"/>
                    </a:cubicBezTo>
                    <a:cubicBezTo>
                      <a:pt x="79" y="4"/>
                      <a:pt x="79" y="4"/>
                      <a:pt x="79" y="4"/>
                    </a:cubicBezTo>
                    <a:cubicBezTo>
                      <a:pt x="79" y="4"/>
                      <a:pt x="81" y="2"/>
                      <a:pt x="83" y="0"/>
                    </a:cubicBezTo>
                    <a:close/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4"/>
                      <a:pt x="1" y="6"/>
                    </a:cubicBezTo>
                    <a:cubicBezTo>
                      <a:pt x="1" y="9"/>
                      <a:pt x="2" y="13"/>
                      <a:pt x="3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5" y="15"/>
                      <a:pt x="24" y="13"/>
                      <a:pt x="24" y="12"/>
                    </a:cubicBezTo>
                    <a:cubicBezTo>
                      <a:pt x="22" y="12"/>
                      <a:pt x="22" y="10"/>
                      <a:pt x="22" y="10"/>
                    </a:cubicBezTo>
                    <a:cubicBezTo>
                      <a:pt x="22" y="10"/>
                      <a:pt x="25" y="6"/>
                      <a:pt x="26" y="2"/>
                    </a:cubicBezTo>
                    <a:cubicBezTo>
                      <a:pt x="26" y="1"/>
                      <a:pt x="26" y="1"/>
                      <a:pt x="2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04" name="ísľidé">
                <a:extLst>
                  <a:ext uri="{FF2B5EF4-FFF2-40B4-BE49-F238E27FC236}">
                    <a16:creationId xmlns:a16="http://schemas.microsoft.com/office/drawing/2014/main" id="{C4BEEC09-C95A-417A-D246-C01B08CD6A08}"/>
                  </a:ext>
                </a:extLst>
              </p:cNvPr>
              <p:cNvSpPr/>
              <p:nvPr/>
            </p:nvSpPr>
            <p:spPr bwMode="auto">
              <a:xfrm>
                <a:off x="5488" y="1186"/>
                <a:ext cx="157" cy="35"/>
              </a:xfrm>
              <a:custGeom>
                <a:avLst/>
                <a:gdLst>
                  <a:gd name="T0" fmla="*/ 82 w 82"/>
                  <a:gd name="T1" fmla="*/ 0 h 18"/>
                  <a:gd name="T2" fmla="*/ 50 w 82"/>
                  <a:gd name="T3" fmla="*/ 0 h 18"/>
                  <a:gd name="T4" fmla="*/ 50 w 82"/>
                  <a:gd name="T5" fmla="*/ 1 h 18"/>
                  <a:gd name="T6" fmla="*/ 51 w 82"/>
                  <a:gd name="T7" fmla="*/ 18 h 18"/>
                  <a:gd name="T8" fmla="*/ 73 w 82"/>
                  <a:gd name="T9" fmla="*/ 18 h 18"/>
                  <a:gd name="T10" fmla="*/ 73 w 82"/>
                  <a:gd name="T11" fmla="*/ 13 h 18"/>
                  <a:gd name="T12" fmla="*/ 81 w 82"/>
                  <a:gd name="T13" fmla="*/ 3 h 18"/>
                  <a:gd name="T14" fmla="*/ 79 w 82"/>
                  <a:gd name="T15" fmla="*/ 2 h 18"/>
                  <a:gd name="T16" fmla="*/ 82 w 82"/>
                  <a:gd name="T17" fmla="*/ 0 h 18"/>
                  <a:gd name="T18" fmla="*/ 26 w 82"/>
                  <a:gd name="T19" fmla="*/ 0 h 18"/>
                  <a:gd name="T20" fmla="*/ 0 w 82"/>
                  <a:gd name="T21" fmla="*/ 0 h 18"/>
                  <a:gd name="T22" fmla="*/ 1 w 82"/>
                  <a:gd name="T23" fmla="*/ 4 h 18"/>
                  <a:gd name="T24" fmla="*/ 3 w 82"/>
                  <a:gd name="T25" fmla="*/ 18 h 18"/>
                  <a:gd name="T26" fmla="*/ 28 w 82"/>
                  <a:gd name="T27" fmla="*/ 18 h 18"/>
                  <a:gd name="T28" fmla="*/ 24 w 82"/>
                  <a:gd name="T29" fmla="*/ 10 h 18"/>
                  <a:gd name="T30" fmla="*/ 22 w 82"/>
                  <a:gd name="T31" fmla="*/ 8 h 18"/>
                  <a:gd name="T32" fmla="*/ 26 w 82"/>
                  <a:gd name="T3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18">
                    <a:moveTo>
                      <a:pt x="82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51" y="4"/>
                      <a:pt x="51" y="10"/>
                      <a:pt x="51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2" y="15"/>
                      <a:pt x="72" y="14"/>
                      <a:pt x="73" y="13"/>
                    </a:cubicBezTo>
                    <a:cubicBezTo>
                      <a:pt x="74" y="10"/>
                      <a:pt x="82" y="4"/>
                      <a:pt x="81" y="3"/>
                    </a:cubicBezTo>
                    <a:cubicBezTo>
                      <a:pt x="79" y="2"/>
                      <a:pt x="79" y="2"/>
                      <a:pt x="79" y="2"/>
                    </a:cubicBezTo>
                    <a:cubicBezTo>
                      <a:pt x="79" y="2"/>
                      <a:pt x="80" y="1"/>
                      <a:pt x="82" y="0"/>
                    </a:cubicBezTo>
                    <a:close/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4"/>
                    </a:cubicBezTo>
                    <a:cubicBezTo>
                      <a:pt x="1" y="7"/>
                      <a:pt x="2" y="12"/>
                      <a:pt x="3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6" y="13"/>
                      <a:pt x="24" y="11"/>
                      <a:pt x="24" y="10"/>
                    </a:cubicBezTo>
                    <a:cubicBezTo>
                      <a:pt x="22" y="10"/>
                      <a:pt x="22" y="8"/>
                      <a:pt x="22" y="8"/>
                    </a:cubicBezTo>
                    <a:cubicBezTo>
                      <a:pt x="22" y="8"/>
                      <a:pt x="25" y="4"/>
                      <a:pt x="2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05" name="ísḻîďè">
                <a:extLst>
                  <a:ext uri="{FF2B5EF4-FFF2-40B4-BE49-F238E27FC236}">
                    <a16:creationId xmlns:a16="http://schemas.microsoft.com/office/drawing/2014/main" id="{A6979576-7C21-5815-3AA6-40B348FA2A84}"/>
                  </a:ext>
                </a:extLst>
              </p:cNvPr>
              <p:cNvSpPr/>
              <p:nvPr/>
            </p:nvSpPr>
            <p:spPr bwMode="auto">
              <a:xfrm>
                <a:off x="5488" y="1188"/>
                <a:ext cx="157" cy="35"/>
              </a:xfrm>
              <a:custGeom>
                <a:avLst/>
                <a:gdLst>
                  <a:gd name="T0" fmla="*/ 80 w 82"/>
                  <a:gd name="T1" fmla="*/ 0 h 18"/>
                  <a:gd name="T2" fmla="*/ 50 w 82"/>
                  <a:gd name="T3" fmla="*/ 0 h 18"/>
                  <a:gd name="T4" fmla="*/ 50 w 82"/>
                  <a:gd name="T5" fmla="*/ 0 h 18"/>
                  <a:gd name="T6" fmla="*/ 51 w 82"/>
                  <a:gd name="T7" fmla="*/ 18 h 18"/>
                  <a:gd name="T8" fmla="*/ 73 w 82"/>
                  <a:gd name="T9" fmla="*/ 18 h 18"/>
                  <a:gd name="T10" fmla="*/ 73 w 82"/>
                  <a:gd name="T11" fmla="*/ 12 h 18"/>
                  <a:gd name="T12" fmla="*/ 81 w 82"/>
                  <a:gd name="T13" fmla="*/ 2 h 18"/>
                  <a:gd name="T14" fmla="*/ 79 w 82"/>
                  <a:gd name="T15" fmla="*/ 1 h 18"/>
                  <a:gd name="T16" fmla="*/ 80 w 82"/>
                  <a:gd name="T17" fmla="*/ 0 h 18"/>
                  <a:gd name="T18" fmla="*/ 26 w 82"/>
                  <a:gd name="T19" fmla="*/ 0 h 18"/>
                  <a:gd name="T20" fmla="*/ 0 w 82"/>
                  <a:gd name="T21" fmla="*/ 0 h 18"/>
                  <a:gd name="T22" fmla="*/ 1 w 82"/>
                  <a:gd name="T23" fmla="*/ 3 h 18"/>
                  <a:gd name="T24" fmla="*/ 3 w 82"/>
                  <a:gd name="T25" fmla="*/ 18 h 18"/>
                  <a:gd name="T26" fmla="*/ 28 w 82"/>
                  <a:gd name="T27" fmla="*/ 18 h 18"/>
                  <a:gd name="T28" fmla="*/ 24 w 82"/>
                  <a:gd name="T29" fmla="*/ 9 h 18"/>
                  <a:gd name="T30" fmla="*/ 22 w 82"/>
                  <a:gd name="T31" fmla="*/ 7 h 18"/>
                  <a:gd name="T32" fmla="*/ 26 w 82"/>
                  <a:gd name="T3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18">
                    <a:moveTo>
                      <a:pt x="80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1" y="3"/>
                      <a:pt x="51" y="10"/>
                      <a:pt x="51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2" y="15"/>
                      <a:pt x="72" y="14"/>
                      <a:pt x="73" y="12"/>
                    </a:cubicBezTo>
                    <a:cubicBezTo>
                      <a:pt x="74" y="9"/>
                      <a:pt x="82" y="3"/>
                      <a:pt x="81" y="2"/>
                    </a:cubicBezTo>
                    <a:cubicBezTo>
                      <a:pt x="79" y="1"/>
                      <a:pt x="79" y="1"/>
                      <a:pt x="79" y="1"/>
                    </a:cubicBezTo>
                    <a:cubicBezTo>
                      <a:pt x="79" y="1"/>
                      <a:pt x="80" y="1"/>
                      <a:pt x="80" y="0"/>
                    </a:cubicBezTo>
                    <a:close/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6"/>
                      <a:pt x="2" y="11"/>
                      <a:pt x="3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6" y="13"/>
                      <a:pt x="24" y="10"/>
                      <a:pt x="24" y="9"/>
                    </a:cubicBezTo>
                    <a:cubicBezTo>
                      <a:pt x="22" y="9"/>
                      <a:pt x="22" y="7"/>
                      <a:pt x="22" y="7"/>
                    </a:cubicBezTo>
                    <a:cubicBezTo>
                      <a:pt x="22" y="7"/>
                      <a:pt x="25" y="4"/>
                      <a:pt x="2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06" name="ïṡľiḋê">
                <a:extLst>
                  <a:ext uri="{FF2B5EF4-FFF2-40B4-BE49-F238E27FC236}">
                    <a16:creationId xmlns:a16="http://schemas.microsoft.com/office/drawing/2014/main" id="{DF41E2C1-3ADB-EA88-8BF4-413E0604CF0A}"/>
                  </a:ext>
                </a:extLst>
              </p:cNvPr>
              <p:cNvSpPr/>
              <p:nvPr/>
            </p:nvSpPr>
            <p:spPr bwMode="auto">
              <a:xfrm>
                <a:off x="5488" y="1190"/>
                <a:ext cx="157" cy="35"/>
              </a:xfrm>
              <a:custGeom>
                <a:avLst/>
                <a:gdLst>
                  <a:gd name="T0" fmla="*/ 79 w 82"/>
                  <a:gd name="T1" fmla="*/ 0 h 18"/>
                  <a:gd name="T2" fmla="*/ 51 w 82"/>
                  <a:gd name="T3" fmla="*/ 0 h 18"/>
                  <a:gd name="T4" fmla="*/ 51 w 82"/>
                  <a:gd name="T5" fmla="*/ 18 h 18"/>
                  <a:gd name="T6" fmla="*/ 73 w 82"/>
                  <a:gd name="T7" fmla="*/ 18 h 18"/>
                  <a:gd name="T8" fmla="*/ 73 w 82"/>
                  <a:gd name="T9" fmla="*/ 11 h 18"/>
                  <a:gd name="T10" fmla="*/ 81 w 82"/>
                  <a:gd name="T11" fmla="*/ 1 h 18"/>
                  <a:gd name="T12" fmla="*/ 79 w 82"/>
                  <a:gd name="T13" fmla="*/ 0 h 18"/>
                  <a:gd name="T14" fmla="*/ 79 w 82"/>
                  <a:gd name="T15" fmla="*/ 0 h 18"/>
                  <a:gd name="T16" fmla="*/ 25 w 82"/>
                  <a:gd name="T17" fmla="*/ 0 h 18"/>
                  <a:gd name="T18" fmla="*/ 0 w 82"/>
                  <a:gd name="T19" fmla="*/ 0 h 18"/>
                  <a:gd name="T20" fmla="*/ 1 w 82"/>
                  <a:gd name="T21" fmla="*/ 2 h 18"/>
                  <a:gd name="T22" fmla="*/ 3 w 82"/>
                  <a:gd name="T23" fmla="*/ 18 h 18"/>
                  <a:gd name="T24" fmla="*/ 29 w 82"/>
                  <a:gd name="T25" fmla="*/ 18 h 18"/>
                  <a:gd name="T26" fmla="*/ 24 w 82"/>
                  <a:gd name="T27" fmla="*/ 8 h 18"/>
                  <a:gd name="T28" fmla="*/ 22 w 82"/>
                  <a:gd name="T29" fmla="*/ 6 h 18"/>
                  <a:gd name="T30" fmla="*/ 25 w 82"/>
                  <a:gd name="T3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2" h="18">
                    <a:moveTo>
                      <a:pt x="79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4"/>
                      <a:pt x="51" y="11"/>
                      <a:pt x="51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2" y="14"/>
                      <a:pt x="72" y="13"/>
                      <a:pt x="73" y="11"/>
                    </a:cubicBezTo>
                    <a:cubicBezTo>
                      <a:pt x="74" y="8"/>
                      <a:pt x="82" y="2"/>
                      <a:pt x="81" y="1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lose/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5"/>
                      <a:pt x="2" y="11"/>
                      <a:pt x="3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6" y="13"/>
                      <a:pt x="24" y="9"/>
                      <a:pt x="24" y="8"/>
                    </a:cubicBezTo>
                    <a:cubicBezTo>
                      <a:pt x="22" y="8"/>
                      <a:pt x="22" y="6"/>
                      <a:pt x="22" y="6"/>
                    </a:cubicBezTo>
                    <a:cubicBezTo>
                      <a:pt x="22" y="6"/>
                      <a:pt x="25" y="4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07" name="ïṥ1ïḍé">
                <a:extLst>
                  <a:ext uri="{FF2B5EF4-FFF2-40B4-BE49-F238E27FC236}">
                    <a16:creationId xmlns:a16="http://schemas.microsoft.com/office/drawing/2014/main" id="{4915546E-4E10-EFEE-554B-790A5215496C}"/>
                  </a:ext>
                </a:extLst>
              </p:cNvPr>
              <p:cNvSpPr/>
              <p:nvPr/>
            </p:nvSpPr>
            <p:spPr bwMode="auto">
              <a:xfrm>
                <a:off x="5488" y="1192"/>
                <a:ext cx="155" cy="36"/>
              </a:xfrm>
              <a:custGeom>
                <a:avLst/>
                <a:gdLst>
                  <a:gd name="T0" fmla="*/ 81 w 81"/>
                  <a:gd name="T1" fmla="*/ 0 h 19"/>
                  <a:gd name="T2" fmla="*/ 51 w 81"/>
                  <a:gd name="T3" fmla="*/ 0 h 19"/>
                  <a:gd name="T4" fmla="*/ 51 w 81"/>
                  <a:gd name="T5" fmla="*/ 19 h 19"/>
                  <a:gd name="T6" fmla="*/ 73 w 81"/>
                  <a:gd name="T7" fmla="*/ 19 h 19"/>
                  <a:gd name="T8" fmla="*/ 73 w 81"/>
                  <a:gd name="T9" fmla="*/ 10 h 19"/>
                  <a:gd name="T10" fmla="*/ 81 w 81"/>
                  <a:gd name="T11" fmla="*/ 0 h 19"/>
                  <a:gd name="T12" fmla="*/ 25 w 81"/>
                  <a:gd name="T13" fmla="*/ 0 h 19"/>
                  <a:gd name="T14" fmla="*/ 0 w 81"/>
                  <a:gd name="T15" fmla="*/ 0 h 19"/>
                  <a:gd name="T16" fmla="*/ 1 w 81"/>
                  <a:gd name="T17" fmla="*/ 1 h 19"/>
                  <a:gd name="T18" fmla="*/ 3 w 81"/>
                  <a:gd name="T19" fmla="*/ 19 h 19"/>
                  <a:gd name="T20" fmla="*/ 29 w 81"/>
                  <a:gd name="T21" fmla="*/ 19 h 19"/>
                  <a:gd name="T22" fmla="*/ 24 w 81"/>
                  <a:gd name="T23" fmla="*/ 7 h 19"/>
                  <a:gd name="T24" fmla="*/ 22 w 81"/>
                  <a:gd name="T25" fmla="*/ 5 h 19"/>
                  <a:gd name="T26" fmla="*/ 25 w 81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1" h="19">
                    <a:moveTo>
                      <a:pt x="81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4"/>
                      <a:pt x="51" y="11"/>
                      <a:pt x="51" y="19"/>
                    </a:cubicBezTo>
                    <a:cubicBezTo>
                      <a:pt x="73" y="19"/>
                      <a:pt x="73" y="19"/>
                      <a:pt x="73" y="19"/>
                    </a:cubicBezTo>
                    <a:cubicBezTo>
                      <a:pt x="72" y="13"/>
                      <a:pt x="72" y="12"/>
                      <a:pt x="73" y="10"/>
                    </a:cubicBezTo>
                    <a:cubicBezTo>
                      <a:pt x="74" y="7"/>
                      <a:pt x="81" y="2"/>
                      <a:pt x="81" y="0"/>
                    </a:cubicBezTo>
                    <a:close/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4"/>
                      <a:pt x="2" y="11"/>
                      <a:pt x="3" y="19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27" y="12"/>
                      <a:pt x="24" y="8"/>
                      <a:pt x="24" y="7"/>
                    </a:cubicBezTo>
                    <a:cubicBezTo>
                      <a:pt x="22" y="7"/>
                      <a:pt x="22" y="5"/>
                      <a:pt x="22" y="5"/>
                    </a:cubicBezTo>
                    <a:cubicBezTo>
                      <a:pt x="22" y="5"/>
                      <a:pt x="24" y="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08" name="îsļïďé">
                <a:extLst>
                  <a:ext uri="{FF2B5EF4-FFF2-40B4-BE49-F238E27FC236}">
                    <a16:creationId xmlns:a16="http://schemas.microsoft.com/office/drawing/2014/main" id="{6C5B90D0-755A-A5D9-7249-6E1944A9FEFA}"/>
                  </a:ext>
                </a:extLst>
              </p:cNvPr>
              <p:cNvSpPr/>
              <p:nvPr/>
            </p:nvSpPr>
            <p:spPr bwMode="auto">
              <a:xfrm>
                <a:off x="5490" y="1196"/>
                <a:ext cx="151" cy="34"/>
              </a:xfrm>
              <a:custGeom>
                <a:avLst/>
                <a:gdLst>
                  <a:gd name="T0" fmla="*/ 79 w 79"/>
                  <a:gd name="T1" fmla="*/ 0 h 18"/>
                  <a:gd name="T2" fmla="*/ 50 w 79"/>
                  <a:gd name="T3" fmla="*/ 0 h 18"/>
                  <a:gd name="T4" fmla="*/ 50 w 79"/>
                  <a:gd name="T5" fmla="*/ 18 h 18"/>
                  <a:gd name="T6" fmla="*/ 72 w 79"/>
                  <a:gd name="T7" fmla="*/ 18 h 18"/>
                  <a:gd name="T8" fmla="*/ 72 w 79"/>
                  <a:gd name="T9" fmla="*/ 18 h 18"/>
                  <a:gd name="T10" fmla="*/ 72 w 79"/>
                  <a:gd name="T11" fmla="*/ 8 h 18"/>
                  <a:gd name="T12" fmla="*/ 79 w 79"/>
                  <a:gd name="T13" fmla="*/ 0 h 18"/>
                  <a:gd name="T14" fmla="*/ 24 w 79"/>
                  <a:gd name="T15" fmla="*/ 0 h 18"/>
                  <a:gd name="T16" fmla="*/ 0 w 79"/>
                  <a:gd name="T17" fmla="*/ 0 h 18"/>
                  <a:gd name="T18" fmla="*/ 2 w 79"/>
                  <a:gd name="T19" fmla="*/ 18 h 18"/>
                  <a:gd name="T20" fmla="*/ 29 w 79"/>
                  <a:gd name="T21" fmla="*/ 18 h 18"/>
                  <a:gd name="T22" fmla="*/ 23 w 79"/>
                  <a:gd name="T23" fmla="*/ 5 h 18"/>
                  <a:gd name="T24" fmla="*/ 21 w 79"/>
                  <a:gd name="T25" fmla="*/ 3 h 18"/>
                  <a:gd name="T26" fmla="*/ 24 w 79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9" h="18">
                    <a:moveTo>
                      <a:pt x="79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4"/>
                      <a:pt x="50" y="11"/>
                      <a:pt x="50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1" y="11"/>
                      <a:pt x="71" y="10"/>
                      <a:pt x="72" y="8"/>
                    </a:cubicBezTo>
                    <a:cubicBezTo>
                      <a:pt x="73" y="6"/>
                      <a:pt x="77" y="2"/>
                      <a:pt x="79" y="0"/>
                    </a:cubicBezTo>
                    <a:close/>
                    <a:moveTo>
                      <a:pt x="2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10"/>
                      <a:pt x="2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6" y="11"/>
                      <a:pt x="23" y="6"/>
                      <a:pt x="23" y="5"/>
                    </a:cubicBezTo>
                    <a:cubicBezTo>
                      <a:pt x="21" y="5"/>
                      <a:pt x="21" y="3"/>
                      <a:pt x="21" y="3"/>
                    </a:cubicBezTo>
                    <a:cubicBezTo>
                      <a:pt x="21" y="3"/>
                      <a:pt x="23" y="2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09" name="iṩḷíḑè">
                <a:extLst>
                  <a:ext uri="{FF2B5EF4-FFF2-40B4-BE49-F238E27FC236}">
                    <a16:creationId xmlns:a16="http://schemas.microsoft.com/office/drawing/2014/main" id="{F8247E99-FBE8-A935-E04A-629DFDE54641}"/>
                  </a:ext>
                </a:extLst>
              </p:cNvPr>
              <p:cNvSpPr/>
              <p:nvPr/>
            </p:nvSpPr>
            <p:spPr bwMode="auto">
              <a:xfrm>
                <a:off x="5490" y="1198"/>
                <a:ext cx="149" cy="34"/>
              </a:xfrm>
              <a:custGeom>
                <a:avLst/>
                <a:gdLst>
                  <a:gd name="T0" fmla="*/ 78 w 78"/>
                  <a:gd name="T1" fmla="*/ 0 h 18"/>
                  <a:gd name="T2" fmla="*/ 50 w 78"/>
                  <a:gd name="T3" fmla="*/ 0 h 18"/>
                  <a:gd name="T4" fmla="*/ 50 w 78"/>
                  <a:gd name="T5" fmla="*/ 18 h 18"/>
                  <a:gd name="T6" fmla="*/ 72 w 78"/>
                  <a:gd name="T7" fmla="*/ 18 h 18"/>
                  <a:gd name="T8" fmla="*/ 72 w 78"/>
                  <a:gd name="T9" fmla="*/ 17 h 18"/>
                  <a:gd name="T10" fmla="*/ 72 w 78"/>
                  <a:gd name="T11" fmla="*/ 7 h 18"/>
                  <a:gd name="T12" fmla="*/ 78 w 78"/>
                  <a:gd name="T13" fmla="*/ 0 h 18"/>
                  <a:gd name="T14" fmla="*/ 23 w 78"/>
                  <a:gd name="T15" fmla="*/ 0 h 18"/>
                  <a:gd name="T16" fmla="*/ 0 w 78"/>
                  <a:gd name="T17" fmla="*/ 0 h 18"/>
                  <a:gd name="T18" fmla="*/ 3 w 78"/>
                  <a:gd name="T19" fmla="*/ 18 h 18"/>
                  <a:gd name="T20" fmla="*/ 29 w 78"/>
                  <a:gd name="T21" fmla="*/ 18 h 18"/>
                  <a:gd name="T22" fmla="*/ 23 w 78"/>
                  <a:gd name="T23" fmla="*/ 4 h 18"/>
                  <a:gd name="T24" fmla="*/ 21 w 78"/>
                  <a:gd name="T25" fmla="*/ 2 h 18"/>
                  <a:gd name="T26" fmla="*/ 23 w 78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8" h="18">
                    <a:moveTo>
                      <a:pt x="78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5"/>
                      <a:pt x="50" y="11"/>
                      <a:pt x="50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2" y="17"/>
                      <a:pt x="72" y="17"/>
                      <a:pt x="72" y="17"/>
                    </a:cubicBezTo>
                    <a:cubicBezTo>
                      <a:pt x="71" y="10"/>
                      <a:pt x="71" y="9"/>
                      <a:pt x="72" y="7"/>
                    </a:cubicBezTo>
                    <a:cubicBezTo>
                      <a:pt x="73" y="5"/>
                      <a:pt x="76" y="2"/>
                      <a:pt x="78" y="0"/>
                    </a:cubicBezTo>
                    <a:close/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10"/>
                      <a:pt x="3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6" y="10"/>
                      <a:pt x="23" y="5"/>
                      <a:pt x="23" y="4"/>
                    </a:cubicBezTo>
                    <a:cubicBezTo>
                      <a:pt x="21" y="4"/>
                      <a:pt x="21" y="2"/>
                      <a:pt x="21" y="2"/>
                    </a:cubicBezTo>
                    <a:cubicBezTo>
                      <a:pt x="21" y="2"/>
                      <a:pt x="22" y="1"/>
                      <a:pt x="2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10" name="ïṧļîdê">
                <a:extLst>
                  <a:ext uri="{FF2B5EF4-FFF2-40B4-BE49-F238E27FC236}">
                    <a16:creationId xmlns:a16="http://schemas.microsoft.com/office/drawing/2014/main" id="{91DDED11-A157-33D4-8C4B-8A4923765F85}"/>
                  </a:ext>
                </a:extLst>
              </p:cNvPr>
              <p:cNvSpPr/>
              <p:nvPr/>
            </p:nvSpPr>
            <p:spPr bwMode="auto">
              <a:xfrm>
                <a:off x="5490" y="1200"/>
                <a:ext cx="148" cy="36"/>
              </a:xfrm>
              <a:custGeom>
                <a:avLst/>
                <a:gdLst>
                  <a:gd name="T0" fmla="*/ 77 w 77"/>
                  <a:gd name="T1" fmla="*/ 0 h 19"/>
                  <a:gd name="T2" fmla="*/ 50 w 77"/>
                  <a:gd name="T3" fmla="*/ 0 h 19"/>
                  <a:gd name="T4" fmla="*/ 50 w 77"/>
                  <a:gd name="T5" fmla="*/ 19 h 19"/>
                  <a:gd name="T6" fmla="*/ 72 w 77"/>
                  <a:gd name="T7" fmla="*/ 19 h 19"/>
                  <a:gd name="T8" fmla="*/ 72 w 77"/>
                  <a:gd name="T9" fmla="*/ 16 h 19"/>
                  <a:gd name="T10" fmla="*/ 72 w 77"/>
                  <a:gd name="T11" fmla="*/ 6 h 19"/>
                  <a:gd name="T12" fmla="*/ 77 w 77"/>
                  <a:gd name="T13" fmla="*/ 0 h 19"/>
                  <a:gd name="T14" fmla="*/ 22 w 77"/>
                  <a:gd name="T15" fmla="*/ 0 h 19"/>
                  <a:gd name="T16" fmla="*/ 0 w 77"/>
                  <a:gd name="T17" fmla="*/ 0 h 19"/>
                  <a:gd name="T18" fmla="*/ 3 w 77"/>
                  <a:gd name="T19" fmla="*/ 19 h 19"/>
                  <a:gd name="T20" fmla="*/ 30 w 77"/>
                  <a:gd name="T21" fmla="*/ 19 h 19"/>
                  <a:gd name="T22" fmla="*/ 23 w 77"/>
                  <a:gd name="T23" fmla="*/ 3 h 19"/>
                  <a:gd name="T24" fmla="*/ 21 w 77"/>
                  <a:gd name="T25" fmla="*/ 1 h 19"/>
                  <a:gd name="T26" fmla="*/ 22 w 77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7" h="19">
                    <a:moveTo>
                      <a:pt x="77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5"/>
                      <a:pt x="50" y="12"/>
                      <a:pt x="50" y="19"/>
                    </a:cubicBezTo>
                    <a:cubicBezTo>
                      <a:pt x="72" y="19"/>
                      <a:pt x="72" y="19"/>
                      <a:pt x="72" y="19"/>
                    </a:cubicBezTo>
                    <a:cubicBezTo>
                      <a:pt x="72" y="17"/>
                      <a:pt x="72" y="16"/>
                      <a:pt x="72" y="16"/>
                    </a:cubicBezTo>
                    <a:cubicBezTo>
                      <a:pt x="71" y="9"/>
                      <a:pt x="71" y="8"/>
                      <a:pt x="72" y="6"/>
                    </a:cubicBezTo>
                    <a:cubicBezTo>
                      <a:pt x="73" y="4"/>
                      <a:pt x="75" y="2"/>
                      <a:pt x="77" y="0"/>
                    </a:cubicBezTo>
                    <a:close/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2" y="11"/>
                      <a:pt x="3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26" y="10"/>
                      <a:pt x="23" y="4"/>
                      <a:pt x="23" y="3"/>
                    </a:cubicBezTo>
                    <a:cubicBezTo>
                      <a:pt x="21" y="3"/>
                      <a:pt x="21" y="1"/>
                      <a:pt x="21" y="1"/>
                    </a:cubicBezTo>
                    <a:cubicBezTo>
                      <a:pt x="21" y="1"/>
                      <a:pt x="22" y="1"/>
                      <a:pt x="2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11" name="îśľïďè">
                <a:extLst>
                  <a:ext uri="{FF2B5EF4-FFF2-40B4-BE49-F238E27FC236}">
                    <a16:creationId xmlns:a16="http://schemas.microsoft.com/office/drawing/2014/main" id="{C4965C25-AC8D-DEF5-4E18-EF885FD61E74}"/>
                  </a:ext>
                </a:extLst>
              </p:cNvPr>
              <p:cNvSpPr/>
              <p:nvPr/>
            </p:nvSpPr>
            <p:spPr bwMode="auto">
              <a:xfrm>
                <a:off x="5490" y="1204"/>
                <a:ext cx="144" cy="34"/>
              </a:xfrm>
              <a:custGeom>
                <a:avLst/>
                <a:gdLst>
                  <a:gd name="T0" fmla="*/ 75 w 75"/>
                  <a:gd name="T1" fmla="*/ 0 h 18"/>
                  <a:gd name="T2" fmla="*/ 50 w 75"/>
                  <a:gd name="T3" fmla="*/ 0 h 18"/>
                  <a:gd name="T4" fmla="*/ 50 w 75"/>
                  <a:gd name="T5" fmla="*/ 18 h 18"/>
                  <a:gd name="T6" fmla="*/ 73 w 75"/>
                  <a:gd name="T7" fmla="*/ 18 h 18"/>
                  <a:gd name="T8" fmla="*/ 72 w 75"/>
                  <a:gd name="T9" fmla="*/ 14 h 18"/>
                  <a:gd name="T10" fmla="*/ 72 w 75"/>
                  <a:gd name="T11" fmla="*/ 4 h 18"/>
                  <a:gd name="T12" fmla="*/ 75 w 75"/>
                  <a:gd name="T13" fmla="*/ 0 h 18"/>
                  <a:gd name="T14" fmla="*/ 21 w 75"/>
                  <a:gd name="T15" fmla="*/ 0 h 18"/>
                  <a:gd name="T16" fmla="*/ 0 w 75"/>
                  <a:gd name="T17" fmla="*/ 0 h 18"/>
                  <a:gd name="T18" fmla="*/ 3 w 75"/>
                  <a:gd name="T19" fmla="*/ 18 h 18"/>
                  <a:gd name="T20" fmla="*/ 30 w 75"/>
                  <a:gd name="T21" fmla="*/ 18 h 18"/>
                  <a:gd name="T22" fmla="*/ 23 w 75"/>
                  <a:gd name="T23" fmla="*/ 1 h 18"/>
                  <a:gd name="T24" fmla="*/ 21 w 75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5" h="18">
                    <a:moveTo>
                      <a:pt x="75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4"/>
                      <a:pt x="50" y="11"/>
                      <a:pt x="50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2" y="16"/>
                      <a:pt x="72" y="15"/>
                      <a:pt x="72" y="14"/>
                    </a:cubicBezTo>
                    <a:cubicBezTo>
                      <a:pt x="71" y="7"/>
                      <a:pt x="71" y="6"/>
                      <a:pt x="72" y="4"/>
                    </a:cubicBezTo>
                    <a:cubicBezTo>
                      <a:pt x="73" y="2"/>
                      <a:pt x="74" y="1"/>
                      <a:pt x="75" y="0"/>
                    </a:cubicBezTo>
                    <a:close/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2" y="10"/>
                      <a:pt x="3" y="18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27" y="8"/>
                      <a:pt x="23" y="2"/>
                      <a:pt x="23" y="1"/>
                    </a:cubicBezTo>
                    <a:cubicBezTo>
                      <a:pt x="21" y="1"/>
                      <a:pt x="21" y="0"/>
                      <a:pt x="2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12" name="iṧļíḑê">
                <a:extLst>
                  <a:ext uri="{FF2B5EF4-FFF2-40B4-BE49-F238E27FC236}">
                    <a16:creationId xmlns:a16="http://schemas.microsoft.com/office/drawing/2014/main" id="{40873193-AC50-73C6-ECE4-77AE78C2D1AF}"/>
                  </a:ext>
                </a:extLst>
              </p:cNvPr>
              <p:cNvSpPr/>
              <p:nvPr/>
            </p:nvSpPr>
            <p:spPr bwMode="auto">
              <a:xfrm>
                <a:off x="5490" y="1206"/>
                <a:ext cx="142" cy="34"/>
              </a:xfrm>
              <a:custGeom>
                <a:avLst/>
                <a:gdLst>
                  <a:gd name="T0" fmla="*/ 74 w 74"/>
                  <a:gd name="T1" fmla="*/ 0 h 18"/>
                  <a:gd name="T2" fmla="*/ 50 w 74"/>
                  <a:gd name="T3" fmla="*/ 0 h 18"/>
                  <a:gd name="T4" fmla="*/ 50 w 74"/>
                  <a:gd name="T5" fmla="*/ 18 h 18"/>
                  <a:gd name="T6" fmla="*/ 73 w 74"/>
                  <a:gd name="T7" fmla="*/ 18 h 18"/>
                  <a:gd name="T8" fmla="*/ 72 w 74"/>
                  <a:gd name="T9" fmla="*/ 13 h 18"/>
                  <a:gd name="T10" fmla="*/ 72 w 74"/>
                  <a:gd name="T11" fmla="*/ 3 h 18"/>
                  <a:gd name="T12" fmla="*/ 74 w 74"/>
                  <a:gd name="T13" fmla="*/ 0 h 18"/>
                  <a:gd name="T14" fmla="*/ 22 w 74"/>
                  <a:gd name="T15" fmla="*/ 0 h 18"/>
                  <a:gd name="T16" fmla="*/ 0 w 74"/>
                  <a:gd name="T17" fmla="*/ 0 h 18"/>
                  <a:gd name="T18" fmla="*/ 3 w 74"/>
                  <a:gd name="T19" fmla="*/ 18 h 18"/>
                  <a:gd name="T20" fmla="*/ 31 w 74"/>
                  <a:gd name="T21" fmla="*/ 18 h 18"/>
                  <a:gd name="T22" fmla="*/ 23 w 74"/>
                  <a:gd name="T23" fmla="*/ 0 h 18"/>
                  <a:gd name="T24" fmla="*/ 22 w 74"/>
                  <a:gd name="T2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4" h="18">
                    <a:moveTo>
                      <a:pt x="74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5"/>
                      <a:pt x="50" y="11"/>
                      <a:pt x="50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3" y="16"/>
                      <a:pt x="72" y="14"/>
                      <a:pt x="72" y="13"/>
                    </a:cubicBezTo>
                    <a:cubicBezTo>
                      <a:pt x="71" y="6"/>
                      <a:pt x="71" y="5"/>
                      <a:pt x="72" y="3"/>
                    </a:cubicBezTo>
                    <a:cubicBezTo>
                      <a:pt x="72" y="2"/>
                      <a:pt x="73" y="1"/>
                      <a:pt x="74" y="0"/>
                    </a:cubicBezTo>
                    <a:close/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2" y="11"/>
                      <a:pt x="3" y="18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27" y="8"/>
                      <a:pt x="24" y="1"/>
                      <a:pt x="23" y="0"/>
                    </a:cubicBezTo>
                    <a:cubicBezTo>
                      <a:pt x="22" y="0"/>
                      <a:pt x="22" y="0"/>
                      <a:pt x="2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13" name="iṩḷïḑe">
                <a:extLst>
                  <a:ext uri="{FF2B5EF4-FFF2-40B4-BE49-F238E27FC236}">
                    <a16:creationId xmlns:a16="http://schemas.microsoft.com/office/drawing/2014/main" id="{3F5228BE-3EEC-321D-DD7A-2FBDDB2FB074}"/>
                  </a:ext>
                </a:extLst>
              </p:cNvPr>
              <p:cNvSpPr/>
              <p:nvPr/>
            </p:nvSpPr>
            <p:spPr bwMode="auto">
              <a:xfrm>
                <a:off x="5492" y="1207"/>
                <a:ext cx="138" cy="35"/>
              </a:xfrm>
              <a:custGeom>
                <a:avLst/>
                <a:gdLst>
                  <a:gd name="T0" fmla="*/ 72 w 72"/>
                  <a:gd name="T1" fmla="*/ 0 h 18"/>
                  <a:gd name="T2" fmla="*/ 49 w 72"/>
                  <a:gd name="T3" fmla="*/ 0 h 18"/>
                  <a:gd name="T4" fmla="*/ 49 w 72"/>
                  <a:gd name="T5" fmla="*/ 18 h 18"/>
                  <a:gd name="T6" fmla="*/ 72 w 72"/>
                  <a:gd name="T7" fmla="*/ 18 h 18"/>
                  <a:gd name="T8" fmla="*/ 71 w 72"/>
                  <a:gd name="T9" fmla="*/ 12 h 18"/>
                  <a:gd name="T10" fmla="*/ 71 w 72"/>
                  <a:gd name="T11" fmla="*/ 2 h 18"/>
                  <a:gd name="T12" fmla="*/ 72 w 72"/>
                  <a:gd name="T13" fmla="*/ 0 h 18"/>
                  <a:gd name="T14" fmla="*/ 22 w 72"/>
                  <a:gd name="T15" fmla="*/ 0 h 18"/>
                  <a:gd name="T16" fmla="*/ 0 w 72"/>
                  <a:gd name="T17" fmla="*/ 0 h 18"/>
                  <a:gd name="T18" fmla="*/ 2 w 72"/>
                  <a:gd name="T19" fmla="*/ 18 h 18"/>
                  <a:gd name="T20" fmla="*/ 30 w 72"/>
                  <a:gd name="T21" fmla="*/ 18 h 18"/>
                  <a:gd name="T22" fmla="*/ 22 w 72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2" h="18">
                    <a:moveTo>
                      <a:pt x="72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9" y="5"/>
                      <a:pt x="49" y="12"/>
                      <a:pt x="49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2" y="16"/>
                      <a:pt x="71" y="13"/>
                      <a:pt x="71" y="12"/>
                    </a:cubicBezTo>
                    <a:cubicBezTo>
                      <a:pt x="70" y="5"/>
                      <a:pt x="70" y="4"/>
                      <a:pt x="71" y="2"/>
                    </a:cubicBezTo>
                    <a:cubicBezTo>
                      <a:pt x="71" y="1"/>
                      <a:pt x="72" y="1"/>
                      <a:pt x="72" y="0"/>
                    </a:cubicBezTo>
                    <a:close/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1" y="11"/>
                      <a:pt x="2" y="18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27" y="9"/>
                      <a:pt x="24" y="2"/>
                      <a:pt x="2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14" name="iṥlíḍè">
                <a:extLst>
                  <a:ext uri="{FF2B5EF4-FFF2-40B4-BE49-F238E27FC236}">
                    <a16:creationId xmlns:a16="http://schemas.microsoft.com/office/drawing/2014/main" id="{6E5029C7-D02A-9147-79AD-680D3AA4FC94}"/>
                  </a:ext>
                </a:extLst>
              </p:cNvPr>
              <p:cNvSpPr/>
              <p:nvPr/>
            </p:nvSpPr>
            <p:spPr bwMode="auto">
              <a:xfrm>
                <a:off x="5492" y="1209"/>
                <a:ext cx="138" cy="37"/>
              </a:xfrm>
              <a:custGeom>
                <a:avLst/>
                <a:gdLst>
                  <a:gd name="T0" fmla="*/ 71 w 72"/>
                  <a:gd name="T1" fmla="*/ 0 h 19"/>
                  <a:gd name="T2" fmla="*/ 49 w 72"/>
                  <a:gd name="T3" fmla="*/ 0 h 19"/>
                  <a:gd name="T4" fmla="*/ 49 w 72"/>
                  <a:gd name="T5" fmla="*/ 19 h 19"/>
                  <a:gd name="T6" fmla="*/ 72 w 72"/>
                  <a:gd name="T7" fmla="*/ 19 h 19"/>
                  <a:gd name="T8" fmla="*/ 71 w 72"/>
                  <a:gd name="T9" fmla="*/ 11 h 19"/>
                  <a:gd name="T10" fmla="*/ 71 w 72"/>
                  <a:gd name="T11" fmla="*/ 1 h 19"/>
                  <a:gd name="T12" fmla="*/ 71 w 72"/>
                  <a:gd name="T13" fmla="*/ 0 h 19"/>
                  <a:gd name="T14" fmla="*/ 23 w 72"/>
                  <a:gd name="T15" fmla="*/ 0 h 19"/>
                  <a:gd name="T16" fmla="*/ 0 w 72"/>
                  <a:gd name="T17" fmla="*/ 0 h 19"/>
                  <a:gd name="T18" fmla="*/ 3 w 72"/>
                  <a:gd name="T19" fmla="*/ 19 h 19"/>
                  <a:gd name="T20" fmla="*/ 31 w 72"/>
                  <a:gd name="T21" fmla="*/ 19 h 19"/>
                  <a:gd name="T22" fmla="*/ 23 w 72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2" h="19">
                    <a:moveTo>
                      <a:pt x="71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9" y="6"/>
                      <a:pt x="49" y="12"/>
                      <a:pt x="49" y="19"/>
                    </a:cubicBezTo>
                    <a:cubicBezTo>
                      <a:pt x="72" y="19"/>
                      <a:pt x="72" y="19"/>
                      <a:pt x="72" y="19"/>
                    </a:cubicBezTo>
                    <a:cubicBezTo>
                      <a:pt x="72" y="15"/>
                      <a:pt x="71" y="12"/>
                      <a:pt x="71" y="11"/>
                    </a:cubicBezTo>
                    <a:cubicBezTo>
                      <a:pt x="70" y="4"/>
                      <a:pt x="70" y="3"/>
                      <a:pt x="71" y="1"/>
                    </a:cubicBezTo>
                    <a:cubicBezTo>
                      <a:pt x="71" y="0"/>
                      <a:pt x="71" y="0"/>
                      <a:pt x="71" y="0"/>
                    </a:cubicBezTo>
                    <a:close/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2"/>
                      <a:pt x="3" y="19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28" y="10"/>
                      <a:pt x="25" y="3"/>
                      <a:pt x="2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15" name="îṥḷiḋè">
                <a:extLst>
                  <a:ext uri="{FF2B5EF4-FFF2-40B4-BE49-F238E27FC236}">
                    <a16:creationId xmlns:a16="http://schemas.microsoft.com/office/drawing/2014/main" id="{DA516EC7-C264-319E-D330-7BFF256AF6DD}"/>
                  </a:ext>
                </a:extLst>
              </p:cNvPr>
              <p:cNvSpPr/>
              <p:nvPr/>
            </p:nvSpPr>
            <p:spPr bwMode="auto">
              <a:xfrm>
                <a:off x="5492" y="1213"/>
                <a:ext cx="138" cy="35"/>
              </a:xfrm>
              <a:custGeom>
                <a:avLst/>
                <a:gdLst>
                  <a:gd name="T0" fmla="*/ 71 w 72"/>
                  <a:gd name="T1" fmla="*/ 0 h 18"/>
                  <a:gd name="T2" fmla="*/ 49 w 72"/>
                  <a:gd name="T3" fmla="*/ 0 h 18"/>
                  <a:gd name="T4" fmla="*/ 49 w 72"/>
                  <a:gd name="T5" fmla="*/ 18 h 18"/>
                  <a:gd name="T6" fmla="*/ 72 w 72"/>
                  <a:gd name="T7" fmla="*/ 18 h 18"/>
                  <a:gd name="T8" fmla="*/ 71 w 72"/>
                  <a:gd name="T9" fmla="*/ 9 h 18"/>
                  <a:gd name="T10" fmla="*/ 71 w 72"/>
                  <a:gd name="T11" fmla="*/ 0 h 18"/>
                  <a:gd name="T12" fmla="*/ 24 w 72"/>
                  <a:gd name="T13" fmla="*/ 0 h 18"/>
                  <a:gd name="T14" fmla="*/ 0 w 72"/>
                  <a:gd name="T15" fmla="*/ 0 h 18"/>
                  <a:gd name="T16" fmla="*/ 3 w 72"/>
                  <a:gd name="T17" fmla="*/ 18 h 18"/>
                  <a:gd name="T18" fmla="*/ 31 w 72"/>
                  <a:gd name="T19" fmla="*/ 18 h 18"/>
                  <a:gd name="T20" fmla="*/ 24 w 72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18">
                    <a:moveTo>
                      <a:pt x="71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9" y="5"/>
                      <a:pt x="49" y="12"/>
                      <a:pt x="49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2" y="14"/>
                      <a:pt x="71" y="11"/>
                      <a:pt x="71" y="9"/>
                    </a:cubicBezTo>
                    <a:cubicBezTo>
                      <a:pt x="70" y="3"/>
                      <a:pt x="70" y="2"/>
                      <a:pt x="71" y="0"/>
                    </a:cubicBezTo>
                    <a:close/>
                    <a:moveTo>
                      <a:pt x="2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8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28" y="10"/>
                      <a:pt x="25" y="3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16" name="isľíḋe">
                <a:extLst>
                  <a:ext uri="{FF2B5EF4-FFF2-40B4-BE49-F238E27FC236}">
                    <a16:creationId xmlns:a16="http://schemas.microsoft.com/office/drawing/2014/main" id="{C0A593DA-4BF7-C541-5551-3BE2E2DA3577}"/>
                  </a:ext>
                </a:extLst>
              </p:cNvPr>
              <p:cNvSpPr/>
              <p:nvPr/>
            </p:nvSpPr>
            <p:spPr bwMode="auto">
              <a:xfrm>
                <a:off x="5492" y="1215"/>
                <a:ext cx="138" cy="35"/>
              </a:xfrm>
              <a:custGeom>
                <a:avLst/>
                <a:gdLst>
                  <a:gd name="T0" fmla="*/ 70 w 72"/>
                  <a:gd name="T1" fmla="*/ 0 h 18"/>
                  <a:gd name="T2" fmla="*/ 49 w 72"/>
                  <a:gd name="T3" fmla="*/ 0 h 18"/>
                  <a:gd name="T4" fmla="*/ 49 w 72"/>
                  <a:gd name="T5" fmla="*/ 18 h 18"/>
                  <a:gd name="T6" fmla="*/ 72 w 72"/>
                  <a:gd name="T7" fmla="*/ 18 h 18"/>
                  <a:gd name="T8" fmla="*/ 71 w 72"/>
                  <a:gd name="T9" fmla="*/ 8 h 18"/>
                  <a:gd name="T10" fmla="*/ 70 w 72"/>
                  <a:gd name="T11" fmla="*/ 0 h 18"/>
                  <a:gd name="T12" fmla="*/ 24 w 72"/>
                  <a:gd name="T13" fmla="*/ 0 h 18"/>
                  <a:gd name="T14" fmla="*/ 0 w 72"/>
                  <a:gd name="T15" fmla="*/ 0 h 18"/>
                  <a:gd name="T16" fmla="*/ 3 w 72"/>
                  <a:gd name="T17" fmla="*/ 18 h 18"/>
                  <a:gd name="T18" fmla="*/ 32 w 72"/>
                  <a:gd name="T19" fmla="*/ 18 h 18"/>
                  <a:gd name="T20" fmla="*/ 24 w 72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18">
                    <a:moveTo>
                      <a:pt x="70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9" y="5"/>
                      <a:pt x="49" y="12"/>
                      <a:pt x="49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2" y="14"/>
                      <a:pt x="71" y="10"/>
                      <a:pt x="71" y="8"/>
                    </a:cubicBezTo>
                    <a:cubicBezTo>
                      <a:pt x="71" y="3"/>
                      <a:pt x="70" y="1"/>
                      <a:pt x="70" y="0"/>
                    </a:cubicBezTo>
                    <a:close/>
                    <a:moveTo>
                      <a:pt x="2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8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29" y="10"/>
                      <a:pt x="26" y="4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17" name="iṧ1iḓe">
                <a:extLst>
                  <a:ext uri="{FF2B5EF4-FFF2-40B4-BE49-F238E27FC236}">
                    <a16:creationId xmlns:a16="http://schemas.microsoft.com/office/drawing/2014/main" id="{14948BB7-2F00-815B-D336-89D08C1836C6}"/>
                  </a:ext>
                </a:extLst>
              </p:cNvPr>
              <p:cNvSpPr/>
              <p:nvPr/>
            </p:nvSpPr>
            <p:spPr bwMode="auto">
              <a:xfrm>
                <a:off x="5492" y="1217"/>
                <a:ext cx="138" cy="34"/>
              </a:xfrm>
              <a:custGeom>
                <a:avLst/>
                <a:gdLst>
                  <a:gd name="T0" fmla="*/ 70 w 72"/>
                  <a:gd name="T1" fmla="*/ 0 h 18"/>
                  <a:gd name="T2" fmla="*/ 49 w 72"/>
                  <a:gd name="T3" fmla="*/ 0 h 18"/>
                  <a:gd name="T4" fmla="*/ 49 w 72"/>
                  <a:gd name="T5" fmla="*/ 18 h 18"/>
                  <a:gd name="T6" fmla="*/ 72 w 72"/>
                  <a:gd name="T7" fmla="*/ 18 h 18"/>
                  <a:gd name="T8" fmla="*/ 71 w 72"/>
                  <a:gd name="T9" fmla="*/ 7 h 18"/>
                  <a:gd name="T10" fmla="*/ 70 w 72"/>
                  <a:gd name="T11" fmla="*/ 0 h 18"/>
                  <a:gd name="T12" fmla="*/ 25 w 72"/>
                  <a:gd name="T13" fmla="*/ 0 h 18"/>
                  <a:gd name="T14" fmla="*/ 0 w 72"/>
                  <a:gd name="T15" fmla="*/ 0 h 18"/>
                  <a:gd name="T16" fmla="*/ 3 w 72"/>
                  <a:gd name="T17" fmla="*/ 18 h 18"/>
                  <a:gd name="T18" fmla="*/ 32 w 72"/>
                  <a:gd name="T19" fmla="*/ 18 h 18"/>
                  <a:gd name="T20" fmla="*/ 25 w 72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18">
                    <a:moveTo>
                      <a:pt x="70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9" y="6"/>
                      <a:pt x="49" y="12"/>
                      <a:pt x="49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2" y="13"/>
                      <a:pt x="71" y="9"/>
                      <a:pt x="71" y="7"/>
                    </a:cubicBezTo>
                    <a:cubicBezTo>
                      <a:pt x="71" y="3"/>
                      <a:pt x="70" y="2"/>
                      <a:pt x="70" y="0"/>
                    </a:cubicBezTo>
                    <a:close/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2"/>
                      <a:pt x="3" y="18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29" y="11"/>
                      <a:pt x="27" y="4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18" name="ïṣḻïḋe">
                <a:extLst>
                  <a:ext uri="{FF2B5EF4-FFF2-40B4-BE49-F238E27FC236}">
                    <a16:creationId xmlns:a16="http://schemas.microsoft.com/office/drawing/2014/main" id="{DCCF8A8C-FF87-4B74-3394-DE1337BE5631}"/>
                  </a:ext>
                </a:extLst>
              </p:cNvPr>
              <p:cNvSpPr/>
              <p:nvPr/>
            </p:nvSpPr>
            <p:spPr bwMode="auto">
              <a:xfrm>
                <a:off x="5494" y="1219"/>
                <a:ext cx="138" cy="36"/>
              </a:xfrm>
              <a:custGeom>
                <a:avLst/>
                <a:gdLst>
                  <a:gd name="T0" fmla="*/ 70 w 72"/>
                  <a:gd name="T1" fmla="*/ 0 h 19"/>
                  <a:gd name="T2" fmla="*/ 48 w 72"/>
                  <a:gd name="T3" fmla="*/ 0 h 19"/>
                  <a:gd name="T4" fmla="*/ 48 w 72"/>
                  <a:gd name="T5" fmla="*/ 19 h 19"/>
                  <a:gd name="T6" fmla="*/ 72 w 72"/>
                  <a:gd name="T7" fmla="*/ 19 h 19"/>
                  <a:gd name="T8" fmla="*/ 70 w 72"/>
                  <a:gd name="T9" fmla="*/ 6 h 19"/>
                  <a:gd name="T10" fmla="*/ 70 w 72"/>
                  <a:gd name="T11" fmla="*/ 0 h 19"/>
                  <a:gd name="T12" fmla="*/ 24 w 72"/>
                  <a:gd name="T13" fmla="*/ 0 h 19"/>
                  <a:gd name="T14" fmla="*/ 0 w 72"/>
                  <a:gd name="T15" fmla="*/ 0 h 19"/>
                  <a:gd name="T16" fmla="*/ 3 w 72"/>
                  <a:gd name="T17" fmla="*/ 19 h 19"/>
                  <a:gd name="T18" fmla="*/ 31 w 72"/>
                  <a:gd name="T19" fmla="*/ 19 h 19"/>
                  <a:gd name="T20" fmla="*/ 24 w 72"/>
                  <a:gd name="T2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19">
                    <a:moveTo>
                      <a:pt x="70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48" y="6"/>
                      <a:pt x="48" y="13"/>
                      <a:pt x="48" y="19"/>
                    </a:cubicBezTo>
                    <a:cubicBezTo>
                      <a:pt x="72" y="19"/>
                      <a:pt x="72" y="19"/>
                      <a:pt x="72" y="19"/>
                    </a:cubicBezTo>
                    <a:cubicBezTo>
                      <a:pt x="71" y="13"/>
                      <a:pt x="70" y="8"/>
                      <a:pt x="70" y="6"/>
                    </a:cubicBezTo>
                    <a:cubicBezTo>
                      <a:pt x="70" y="3"/>
                      <a:pt x="70" y="2"/>
                      <a:pt x="70" y="0"/>
                    </a:cubicBezTo>
                    <a:close/>
                    <a:moveTo>
                      <a:pt x="2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1" y="12"/>
                      <a:pt x="3" y="19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29" y="11"/>
                      <a:pt x="26" y="5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19" name="îSlîḑé">
                <a:extLst>
                  <a:ext uri="{FF2B5EF4-FFF2-40B4-BE49-F238E27FC236}">
                    <a16:creationId xmlns:a16="http://schemas.microsoft.com/office/drawing/2014/main" id="{8690869E-6DF1-F05A-5C33-5A6B64075687}"/>
                  </a:ext>
                </a:extLst>
              </p:cNvPr>
              <p:cNvSpPr/>
              <p:nvPr/>
            </p:nvSpPr>
            <p:spPr bwMode="auto">
              <a:xfrm>
                <a:off x="5494" y="1223"/>
                <a:ext cx="138" cy="34"/>
              </a:xfrm>
              <a:custGeom>
                <a:avLst/>
                <a:gdLst>
                  <a:gd name="T0" fmla="*/ 70 w 72"/>
                  <a:gd name="T1" fmla="*/ 0 h 18"/>
                  <a:gd name="T2" fmla="*/ 48 w 72"/>
                  <a:gd name="T3" fmla="*/ 0 h 18"/>
                  <a:gd name="T4" fmla="*/ 48 w 72"/>
                  <a:gd name="T5" fmla="*/ 18 h 18"/>
                  <a:gd name="T6" fmla="*/ 72 w 72"/>
                  <a:gd name="T7" fmla="*/ 18 h 18"/>
                  <a:gd name="T8" fmla="*/ 70 w 72"/>
                  <a:gd name="T9" fmla="*/ 4 h 18"/>
                  <a:gd name="T10" fmla="*/ 70 w 72"/>
                  <a:gd name="T11" fmla="*/ 0 h 18"/>
                  <a:gd name="T12" fmla="*/ 25 w 72"/>
                  <a:gd name="T13" fmla="*/ 0 h 18"/>
                  <a:gd name="T14" fmla="*/ 0 w 72"/>
                  <a:gd name="T15" fmla="*/ 0 h 18"/>
                  <a:gd name="T16" fmla="*/ 3 w 72"/>
                  <a:gd name="T17" fmla="*/ 18 h 18"/>
                  <a:gd name="T18" fmla="*/ 32 w 72"/>
                  <a:gd name="T19" fmla="*/ 18 h 18"/>
                  <a:gd name="T20" fmla="*/ 25 w 72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18">
                    <a:moveTo>
                      <a:pt x="70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48" y="6"/>
                      <a:pt x="48" y="12"/>
                      <a:pt x="48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1" y="12"/>
                      <a:pt x="70" y="6"/>
                      <a:pt x="70" y="4"/>
                    </a:cubicBezTo>
                    <a:cubicBezTo>
                      <a:pt x="70" y="2"/>
                      <a:pt x="70" y="1"/>
                      <a:pt x="70" y="0"/>
                    </a:cubicBezTo>
                    <a:close/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8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29" y="11"/>
                      <a:pt x="27" y="4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20" name="îsḻïḋè">
                <a:extLst>
                  <a:ext uri="{FF2B5EF4-FFF2-40B4-BE49-F238E27FC236}">
                    <a16:creationId xmlns:a16="http://schemas.microsoft.com/office/drawing/2014/main" id="{6F09532B-9630-2746-B2A9-75918EA19D27}"/>
                  </a:ext>
                </a:extLst>
              </p:cNvPr>
              <p:cNvSpPr/>
              <p:nvPr/>
            </p:nvSpPr>
            <p:spPr bwMode="auto">
              <a:xfrm>
                <a:off x="5494" y="1225"/>
                <a:ext cx="138" cy="34"/>
              </a:xfrm>
              <a:custGeom>
                <a:avLst/>
                <a:gdLst>
                  <a:gd name="T0" fmla="*/ 70 w 72"/>
                  <a:gd name="T1" fmla="*/ 0 h 18"/>
                  <a:gd name="T2" fmla="*/ 48 w 72"/>
                  <a:gd name="T3" fmla="*/ 0 h 18"/>
                  <a:gd name="T4" fmla="*/ 48 w 72"/>
                  <a:gd name="T5" fmla="*/ 18 h 18"/>
                  <a:gd name="T6" fmla="*/ 72 w 72"/>
                  <a:gd name="T7" fmla="*/ 18 h 18"/>
                  <a:gd name="T8" fmla="*/ 70 w 72"/>
                  <a:gd name="T9" fmla="*/ 3 h 18"/>
                  <a:gd name="T10" fmla="*/ 70 w 72"/>
                  <a:gd name="T11" fmla="*/ 0 h 18"/>
                  <a:gd name="T12" fmla="*/ 26 w 72"/>
                  <a:gd name="T13" fmla="*/ 0 h 18"/>
                  <a:gd name="T14" fmla="*/ 0 w 72"/>
                  <a:gd name="T15" fmla="*/ 0 h 18"/>
                  <a:gd name="T16" fmla="*/ 3 w 72"/>
                  <a:gd name="T17" fmla="*/ 18 h 18"/>
                  <a:gd name="T18" fmla="*/ 32 w 72"/>
                  <a:gd name="T19" fmla="*/ 18 h 18"/>
                  <a:gd name="T20" fmla="*/ 26 w 72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18">
                    <a:moveTo>
                      <a:pt x="70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48" y="6"/>
                      <a:pt x="48" y="12"/>
                      <a:pt x="48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1" y="11"/>
                      <a:pt x="71" y="6"/>
                      <a:pt x="70" y="3"/>
                    </a:cubicBezTo>
                    <a:cubicBezTo>
                      <a:pt x="70" y="0"/>
                      <a:pt x="70" y="0"/>
                      <a:pt x="70" y="0"/>
                    </a:cubicBezTo>
                    <a:close/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2"/>
                      <a:pt x="3" y="18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0" y="11"/>
                      <a:pt x="28" y="5"/>
                      <a:pt x="2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21" name="îşľiḋè">
                <a:extLst>
                  <a:ext uri="{FF2B5EF4-FFF2-40B4-BE49-F238E27FC236}">
                    <a16:creationId xmlns:a16="http://schemas.microsoft.com/office/drawing/2014/main" id="{05686D9C-E2CF-7A0D-B1A1-0B6DF352F9C4}"/>
                  </a:ext>
                </a:extLst>
              </p:cNvPr>
              <p:cNvSpPr/>
              <p:nvPr/>
            </p:nvSpPr>
            <p:spPr bwMode="auto">
              <a:xfrm>
                <a:off x="5494" y="1227"/>
                <a:ext cx="138" cy="36"/>
              </a:xfrm>
              <a:custGeom>
                <a:avLst/>
                <a:gdLst>
                  <a:gd name="T0" fmla="*/ 70 w 72"/>
                  <a:gd name="T1" fmla="*/ 0 h 19"/>
                  <a:gd name="T2" fmla="*/ 48 w 72"/>
                  <a:gd name="T3" fmla="*/ 0 h 19"/>
                  <a:gd name="T4" fmla="*/ 48 w 72"/>
                  <a:gd name="T5" fmla="*/ 19 h 19"/>
                  <a:gd name="T6" fmla="*/ 72 w 72"/>
                  <a:gd name="T7" fmla="*/ 19 h 19"/>
                  <a:gd name="T8" fmla="*/ 70 w 72"/>
                  <a:gd name="T9" fmla="*/ 2 h 19"/>
                  <a:gd name="T10" fmla="*/ 70 w 72"/>
                  <a:gd name="T11" fmla="*/ 0 h 19"/>
                  <a:gd name="T12" fmla="*/ 26 w 72"/>
                  <a:gd name="T13" fmla="*/ 0 h 19"/>
                  <a:gd name="T14" fmla="*/ 0 w 72"/>
                  <a:gd name="T15" fmla="*/ 0 h 19"/>
                  <a:gd name="T16" fmla="*/ 3 w 72"/>
                  <a:gd name="T17" fmla="*/ 19 h 19"/>
                  <a:gd name="T18" fmla="*/ 33 w 72"/>
                  <a:gd name="T19" fmla="*/ 19 h 19"/>
                  <a:gd name="T20" fmla="*/ 26 w 72"/>
                  <a:gd name="T2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19">
                    <a:moveTo>
                      <a:pt x="70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48" y="6"/>
                      <a:pt x="48" y="13"/>
                      <a:pt x="48" y="19"/>
                    </a:cubicBezTo>
                    <a:cubicBezTo>
                      <a:pt x="72" y="19"/>
                      <a:pt x="72" y="19"/>
                      <a:pt x="72" y="19"/>
                    </a:cubicBezTo>
                    <a:cubicBezTo>
                      <a:pt x="71" y="11"/>
                      <a:pt x="71" y="5"/>
                      <a:pt x="70" y="2"/>
                    </a:cubicBezTo>
                    <a:cubicBezTo>
                      <a:pt x="70" y="0"/>
                      <a:pt x="70" y="0"/>
                      <a:pt x="70" y="0"/>
                    </a:cubicBezTo>
                    <a:close/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2"/>
                      <a:pt x="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0" y="12"/>
                      <a:pt x="28" y="5"/>
                      <a:pt x="2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22" name="îšlîḓé">
                <a:extLst>
                  <a:ext uri="{FF2B5EF4-FFF2-40B4-BE49-F238E27FC236}">
                    <a16:creationId xmlns:a16="http://schemas.microsoft.com/office/drawing/2014/main" id="{E6C46919-B7E2-6CDE-B884-2D81D0B8CA98}"/>
                  </a:ext>
                </a:extLst>
              </p:cNvPr>
              <p:cNvSpPr/>
              <p:nvPr/>
            </p:nvSpPr>
            <p:spPr bwMode="auto">
              <a:xfrm>
                <a:off x="5494" y="1230"/>
                <a:ext cx="138" cy="35"/>
              </a:xfrm>
              <a:custGeom>
                <a:avLst/>
                <a:gdLst>
                  <a:gd name="T0" fmla="*/ 70 w 72"/>
                  <a:gd name="T1" fmla="*/ 0 h 18"/>
                  <a:gd name="T2" fmla="*/ 48 w 72"/>
                  <a:gd name="T3" fmla="*/ 0 h 18"/>
                  <a:gd name="T4" fmla="*/ 48 w 72"/>
                  <a:gd name="T5" fmla="*/ 18 h 18"/>
                  <a:gd name="T6" fmla="*/ 72 w 72"/>
                  <a:gd name="T7" fmla="*/ 18 h 18"/>
                  <a:gd name="T8" fmla="*/ 70 w 72"/>
                  <a:gd name="T9" fmla="*/ 0 h 18"/>
                  <a:gd name="T10" fmla="*/ 70 w 72"/>
                  <a:gd name="T11" fmla="*/ 0 h 18"/>
                  <a:gd name="T12" fmla="*/ 27 w 72"/>
                  <a:gd name="T13" fmla="*/ 0 h 18"/>
                  <a:gd name="T14" fmla="*/ 0 w 72"/>
                  <a:gd name="T15" fmla="*/ 0 h 18"/>
                  <a:gd name="T16" fmla="*/ 3 w 72"/>
                  <a:gd name="T17" fmla="*/ 18 h 18"/>
                  <a:gd name="T18" fmla="*/ 33 w 72"/>
                  <a:gd name="T19" fmla="*/ 18 h 18"/>
                  <a:gd name="T20" fmla="*/ 27 w 72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18">
                    <a:moveTo>
                      <a:pt x="70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48" y="6"/>
                      <a:pt x="48" y="12"/>
                      <a:pt x="48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1" y="10"/>
                      <a:pt x="71" y="3"/>
                      <a:pt x="70" y="0"/>
                    </a:cubicBezTo>
                    <a:cubicBezTo>
                      <a:pt x="70" y="0"/>
                      <a:pt x="70" y="0"/>
                      <a:pt x="70" y="0"/>
                    </a:cubicBezTo>
                    <a:close/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1" y="11"/>
                      <a:pt x="29" y="5"/>
                      <a:pt x="2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23" name="ïSḷïḍê">
                <a:extLst>
                  <a:ext uri="{FF2B5EF4-FFF2-40B4-BE49-F238E27FC236}">
                    <a16:creationId xmlns:a16="http://schemas.microsoft.com/office/drawing/2014/main" id="{0180DF23-93A2-B1B1-0909-E0FC7AC1538C}"/>
                  </a:ext>
                </a:extLst>
              </p:cNvPr>
              <p:cNvSpPr/>
              <p:nvPr/>
            </p:nvSpPr>
            <p:spPr bwMode="auto">
              <a:xfrm>
                <a:off x="5496" y="1232"/>
                <a:ext cx="136" cy="35"/>
              </a:xfrm>
              <a:custGeom>
                <a:avLst/>
                <a:gdLst>
                  <a:gd name="T0" fmla="*/ 69 w 71"/>
                  <a:gd name="T1" fmla="*/ 0 h 18"/>
                  <a:gd name="T2" fmla="*/ 47 w 71"/>
                  <a:gd name="T3" fmla="*/ 0 h 18"/>
                  <a:gd name="T4" fmla="*/ 47 w 71"/>
                  <a:gd name="T5" fmla="*/ 18 h 18"/>
                  <a:gd name="T6" fmla="*/ 71 w 71"/>
                  <a:gd name="T7" fmla="*/ 18 h 18"/>
                  <a:gd name="T8" fmla="*/ 69 w 71"/>
                  <a:gd name="T9" fmla="*/ 0 h 18"/>
                  <a:gd name="T10" fmla="*/ 26 w 71"/>
                  <a:gd name="T11" fmla="*/ 0 h 18"/>
                  <a:gd name="T12" fmla="*/ 0 w 71"/>
                  <a:gd name="T13" fmla="*/ 0 h 18"/>
                  <a:gd name="T14" fmla="*/ 3 w 71"/>
                  <a:gd name="T15" fmla="*/ 18 h 18"/>
                  <a:gd name="T16" fmla="*/ 32 w 71"/>
                  <a:gd name="T17" fmla="*/ 18 h 18"/>
                  <a:gd name="T18" fmla="*/ 26 w 71"/>
                  <a:gd name="T1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1" h="18">
                    <a:moveTo>
                      <a:pt x="69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6"/>
                      <a:pt x="47" y="12"/>
                      <a:pt x="47" y="18"/>
                    </a:cubicBezTo>
                    <a:cubicBezTo>
                      <a:pt x="71" y="18"/>
                      <a:pt x="71" y="18"/>
                      <a:pt x="71" y="18"/>
                    </a:cubicBezTo>
                    <a:cubicBezTo>
                      <a:pt x="70" y="11"/>
                      <a:pt x="70" y="4"/>
                      <a:pt x="69" y="0"/>
                    </a:cubicBezTo>
                    <a:close/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1" y="12"/>
                      <a:pt x="3" y="18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0" y="11"/>
                      <a:pt x="28" y="5"/>
                      <a:pt x="2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24" name="îšľîḍè">
                <a:extLst>
                  <a:ext uri="{FF2B5EF4-FFF2-40B4-BE49-F238E27FC236}">
                    <a16:creationId xmlns:a16="http://schemas.microsoft.com/office/drawing/2014/main" id="{89EB8F3F-3B12-558E-6F69-9D996ED7906C}"/>
                  </a:ext>
                </a:extLst>
              </p:cNvPr>
              <p:cNvSpPr/>
              <p:nvPr/>
            </p:nvSpPr>
            <p:spPr bwMode="auto">
              <a:xfrm>
                <a:off x="5496" y="1234"/>
                <a:ext cx="136" cy="35"/>
              </a:xfrm>
              <a:custGeom>
                <a:avLst/>
                <a:gdLst>
                  <a:gd name="T0" fmla="*/ 69 w 71"/>
                  <a:gd name="T1" fmla="*/ 0 h 18"/>
                  <a:gd name="T2" fmla="*/ 47 w 71"/>
                  <a:gd name="T3" fmla="*/ 0 h 18"/>
                  <a:gd name="T4" fmla="*/ 47 w 71"/>
                  <a:gd name="T5" fmla="*/ 18 h 18"/>
                  <a:gd name="T6" fmla="*/ 71 w 71"/>
                  <a:gd name="T7" fmla="*/ 18 h 18"/>
                  <a:gd name="T8" fmla="*/ 69 w 71"/>
                  <a:gd name="T9" fmla="*/ 0 h 18"/>
                  <a:gd name="T10" fmla="*/ 27 w 71"/>
                  <a:gd name="T11" fmla="*/ 0 h 18"/>
                  <a:gd name="T12" fmla="*/ 0 w 71"/>
                  <a:gd name="T13" fmla="*/ 0 h 18"/>
                  <a:gd name="T14" fmla="*/ 3 w 71"/>
                  <a:gd name="T15" fmla="*/ 18 h 18"/>
                  <a:gd name="T16" fmla="*/ 33 w 71"/>
                  <a:gd name="T17" fmla="*/ 18 h 18"/>
                  <a:gd name="T18" fmla="*/ 33 w 71"/>
                  <a:gd name="T19" fmla="*/ 18 h 18"/>
                  <a:gd name="T20" fmla="*/ 27 w 71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1" h="18">
                    <a:moveTo>
                      <a:pt x="69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6"/>
                      <a:pt x="47" y="13"/>
                      <a:pt x="47" y="18"/>
                    </a:cubicBezTo>
                    <a:cubicBezTo>
                      <a:pt x="71" y="18"/>
                      <a:pt x="71" y="18"/>
                      <a:pt x="71" y="18"/>
                    </a:cubicBezTo>
                    <a:cubicBezTo>
                      <a:pt x="71" y="11"/>
                      <a:pt x="70" y="4"/>
                      <a:pt x="69" y="0"/>
                    </a:cubicBezTo>
                    <a:close/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2"/>
                      <a:pt x="3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1" y="11"/>
                      <a:pt x="29" y="5"/>
                      <a:pt x="2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25" name="iṣļïḓe">
                <a:extLst>
                  <a:ext uri="{FF2B5EF4-FFF2-40B4-BE49-F238E27FC236}">
                    <a16:creationId xmlns:a16="http://schemas.microsoft.com/office/drawing/2014/main" id="{BD8BC781-A1CE-31BD-9044-9606F13750DA}"/>
                  </a:ext>
                </a:extLst>
              </p:cNvPr>
              <p:cNvSpPr/>
              <p:nvPr/>
            </p:nvSpPr>
            <p:spPr bwMode="auto">
              <a:xfrm>
                <a:off x="5496" y="1236"/>
                <a:ext cx="138" cy="37"/>
              </a:xfrm>
              <a:custGeom>
                <a:avLst/>
                <a:gdLst>
                  <a:gd name="T0" fmla="*/ 70 w 72"/>
                  <a:gd name="T1" fmla="*/ 0 h 19"/>
                  <a:gd name="T2" fmla="*/ 47 w 72"/>
                  <a:gd name="T3" fmla="*/ 0 h 19"/>
                  <a:gd name="T4" fmla="*/ 47 w 72"/>
                  <a:gd name="T5" fmla="*/ 19 h 19"/>
                  <a:gd name="T6" fmla="*/ 72 w 72"/>
                  <a:gd name="T7" fmla="*/ 19 h 19"/>
                  <a:gd name="T8" fmla="*/ 70 w 72"/>
                  <a:gd name="T9" fmla="*/ 0 h 19"/>
                  <a:gd name="T10" fmla="*/ 27 w 72"/>
                  <a:gd name="T11" fmla="*/ 0 h 19"/>
                  <a:gd name="T12" fmla="*/ 0 w 72"/>
                  <a:gd name="T13" fmla="*/ 0 h 19"/>
                  <a:gd name="T14" fmla="*/ 3 w 72"/>
                  <a:gd name="T15" fmla="*/ 19 h 19"/>
                  <a:gd name="T16" fmla="*/ 33 w 72"/>
                  <a:gd name="T17" fmla="*/ 19 h 19"/>
                  <a:gd name="T18" fmla="*/ 33 w 72"/>
                  <a:gd name="T19" fmla="*/ 17 h 19"/>
                  <a:gd name="T20" fmla="*/ 27 w 72"/>
                  <a:gd name="T2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19">
                    <a:moveTo>
                      <a:pt x="70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7"/>
                      <a:pt x="47" y="13"/>
                      <a:pt x="47" y="19"/>
                    </a:cubicBezTo>
                    <a:cubicBezTo>
                      <a:pt x="72" y="19"/>
                      <a:pt x="72" y="19"/>
                      <a:pt x="72" y="19"/>
                    </a:cubicBezTo>
                    <a:cubicBezTo>
                      <a:pt x="71" y="12"/>
                      <a:pt x="70" y="5"/>
                      <a:pt x="70" y="0"/>
                    </a:cubicBezTo>
                    <a:close/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2"/>
                      <a:pt x="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7"/>
                      <a:pt x="33" y="17"/>
                      <a:pt x="33" y="17"/>
                    </a:cubicBezTo>
                    <a:cubicBezTo>
                      <a:pt x="31" y="11"/>
                      <a:pt x="29" y="5"/>
                      <a:pt x="2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26" name="isļîḍê">
                <a:extLst>
                  <a:ext uri="{FF2B5EF4-FFF2-40B4-BE49-F238E27FC236}">
                    <a16:creationId xmlns:a16="http://schemas.microsoft.com/office/drawing/2014/main" id="{8FC2ADFF-AAFE-741B-4B45-8F9CA2FA62A1}"/>
                  </a:ext>
                </a:extLst>
              </p:cNvPr>
              <p:cNvSpPr/>
              <p:nvPr/>
            </p:nvSpPr>
            <p:spPr bwMode="auto">
              <a:xfrm>
                <a:off x="5496" y="1240"/>
                <a:ext cx="138" cy="34"/>
              </a:xfrm>
              <a:custGeom>
                <a:avLst/>
                <a:gdLst>
                  <a:gd name="T0" fmla="*/ 70 w 72"/>
                  <a:gd name="T1" fmla="*/ 0 h 18"/>
                  <a:gd name="T2" fmla="*/ 47 w 72"/>
                  <a:gd name="T3" fmla="*/ 0 h 18"/>
                  <a:gd name="T4" fmla="*/ 47 w 72"/>
                  <a:gd name="T5" fmla="*/ 18 h 18"/>
                  <a:gd name="T6" fmla="*/ 72 w 72"/>
                  <a:gd name="T7" fmla="*/ 18 h 18"/>
                  <a:gd name="T8" fmla="*/ 70 w 72"/>
                  <a:gd name="T9" fmla="*/ 0 h 18"/>
                  <a:gd name="T10" fmla="*/ 28 w 72"/>
                  <a:gd name="T11" fmla="*/ 0 h 18"/>
                  <a:gd name="T12" fmla="*/ 0 w 72"/>
                  <a:gd name="T13" fmla="*/ 0 h 18"/>
                  <a:gd name="T14" fmla="*/ 3 w 72"/>
                  <a:gd name="T15" fmla="*/ 18 h 18"/>
                  <a:gd name="T16" fmla="*/ 33 w 72"/>
                  <a:gd name="T17" fmla="*/ 18 h 18"/>
                  <a:gd name="T18" fmla="*/ 33 w 72"/>
                  <a:gd name="T19" fmla="*/ 15 h 18"/>
                  <a:gd name="T20" fmla="*/ 28 w 72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18">
                    <a:moveTo>
                      <a:pt x="70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6"/>
                      <a:pt x="47" y="12"/>
                      <a:pt x="47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1" y="11"/>
                      <a:pt x="70" y="4"/>
                      <a:pt x="70" y="0"/>
                    </a:cubicBezTo>
                    <a:close/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2"/>
                      <a:pt x="3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3" y="17"/>
                      <a:pt x="33" y="16"/>
                      <a:pt x="33" y="15"/>
                    </a:cubicBezTo>
                    <a:cubicBezTo>
                      <a:pt x="31" y="9"/>
                      <a:pt x="29" y="4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27" name="îšlíḋè">
                <a:extLst>
                  <a:ext uri="{FF2B5EF4-FFF2-40B4-BE49-F238E27FC236}">
                    <a16:creationId xmlns:a16="http://schemas.microsoft.com/office/drawing/2014/main" id="{43B5C7A4-0081-4D78-12EE-DE279006AC1B}"/>
                  </a:ext>
                </a:extLst>
              </p:cNvPr>
              <p:cNvSpPr/>
              <p:nvPr/>
            </p:nvSpPr>
            <p:spPr bwMode="auto">
              <a:xfrm>
                <a:off x="5496" y="1242"/>
                <a:ext cx="138" cy="34"/>
              </a:xfrm>
              <a:custGeom>
                <a:avLst/>
                <a:gdLst>
                  <a:gd name="T0" fmla="*/ 70 w 72"/>
                  <a:gd name="T1" fmla="*/ 0 h 18"/>
                  <a:gd name="T2" fmla="*/ 47 w 72"/>
                  <a:gd name="T3" fmla="*/ 0 h 18"/>
                  <a:gd name="T4" fmla="*/ 47 w 72"/>
                  <a:gd name="T5" fmla="*/ 18 h 18"/>
                  <a:gd name="T6" fmla="*/ 72 w 72"/>
                  <a:gd name="T7" fmla="*/ 18 h 18"/>
                  <a:gd name="T8" fmla="*/ 70 w 72"/>
                  <a:gd name="T9" fmla="*/ 0 h 18"/>
                  <a:gd name="T10" fmla="*/ 28 w 72"/>
                  <a:gd name="T11" fmla="*/ 0 h 18"/>
                  <a:gd name="T12" fmla="*/ 0 w 72"/>
                  <a:gd name="T13" fmla="*/ 0 h 18"/>
                  <a:gd name="T14" fmla="*/ 3 w 72"/>
                  <a:gd name="T15" fmla="*/ 18 h 18"/>
                  <a:gd name="T16" fmla="*/ 34 w 72"/>
                  <a:gd name="T17" fmla="*/ 18 h 18"/>
                  <a:gd name="T18" fmla="*/ 33 w 72"/>
                  <a:gd name="T19" fmla="*/ 14 h 18"/>
                  <a:gd name="T20" fmla="*/ 28 w 72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18">
                    <a:moveTo>
                      <a:pt x="70" y="0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6"/>
                      <a:pt x="47" y="13"/>
                      <a:pt x="47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1" y="12"/>
                      <a:pt x="70" y="5"/>
                      <a:pt x="70" y="0"/>
                    </a:cubicBezTo>
                    <a:close/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2"/>
                      <a:pt x="3" y="18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3" y="17"/>
                      <a:pt x="33" y="15"/>
                      <a:pt x="33" y="14"/>
                    </a:cubicBezTo>
                    <a:cubicBezTo>
                      <a:pt x="31" y="9"/>
                      <a:pt x="30" y="4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28" name="ïSľíḑé">
                <a:extLst>
                  <a:ext uri="{FF2B5EF4-FFF2-40B4-BE49-F238E27FC236}">
                    <a16:creationId xmlns:a16="http://schemas.microsoft.com/office/drawing/2014/main" id="{8B06C6A5-452D-EF28-405E-1AB6030BC31A}"/>
                  </a:ext>
                </a:extLst>
              </p:cNvPr>
              <p:cNvSpPr/>
              <p:nvPr/>
            </p:nvSpPr>
            <p:spPr bwMode="auto">
              <a:xfrm>
                <a:off x="5498" y="1244"/>
                <a:ext cx="136" cy="36"/>
              </a:xfrm>
              <a:custGeom>
                <a:avLst/>
                <a:gdLst>
                  <a:gd name="T0" fmla="*/ 69 w 71"/>
                  <a:gd name="T1" fmla="*/ 0 h 19"/>
                  <a:gd name="T2" fmla="*/ 46 w 71"/>
                  <a:gd name="T3" fmla="*/ 0 h 19"/>
                  <a:gd name="T4" fmla="*/ 46 w 71"/>
                  <a:gd name="T5" fmla="*/ 19 h 19"/>
                  <a:gd name="T6" fmla="*/ 71 w 71"/>
                  <a:gd name="T7" fmla="*/ 19 h 19"/>
                  <a:gd name="T8" fmla="*/ 69 w 71"/>
                  <a:gd name="T9" fmla="*/ 0 h 19"/>
                  <a:gd name="T10" fmla="*/ 28 w 71"/>
                  <a:gd name="T11" fmla="*/ 0 h 19"/>
                  <a:gd name="T12" fmla="*/ 0 w 71"/>
                  <a:gd name="T13" fmla="*/ 0 h 19"/>
                  <a:gd name="T14" fmla="*/ 3 w 71"/>
                  <a:gd name="T15" fmla="*/ 19 h 19"/>
                  <a:gd name="T16" fmla="*/ 33 w 71"/>
                  <a:gd name="T17" fmla="*/ 19 h 19"/>
                  <a:gd name="T18" fmla="*/ 32 w 71"/>
                  <a:gd name="T19" fmla="*/ 13 h 19"/>
                  <a:gd name="T20" fmla="*/ 28 w 71"/>
                  <a:gd name="T2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1" h="19">
                    <a:moveTo>
                      <a:pt x="69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6" y="7"/>
                      <a:pt x="46" y="13"/>
                      <a:pt x="46" y="19"/>
                    </a:cubicBezTo>
                    <a:cubicBezTo>
                      <a:pt x="71" y="19"/>
                      <a:pt x="71" y="19"/>
                      <a:pt x="71" y="19"/>
                    </a:cubicBezTo>
                    <a:cubicBezTo>
                      <a:pt x="70" y="12"/>
                      <a:pt x="70" y="5"/>
                      <a:pt x="69" y="0"/>
                    </a:cubicBezTo>
                    <a:close/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2"/>
                      <a:pt x="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7"/>
                      <a:pt x="32" y="15"/>
                      <a:pt x="32" y="13"/>
                    </a:cubicBezTo>
                    <a:cubicBezTo>
                      <a:pt x="30" y="9"/>
                      <a:pt x="29" y="4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29" name="ïṣḷiḍè">
                <a:extLst>
                  <a:ext uri="{FF2B5EF4-FFF2-40B4-BE49-F238E27FC236}">
                    <a16:creationId xmlns:a16="http://schemas.microsoft.com/office/drawing/2014/main" id="{0FEAEB02-41EA-399B-40CD-24B2D6968480}"/>
                  </a:ext>
                </a:extLst>
              </p:cNvPr>
              <p:cNvSpPr/>
              <p:nvPr/>
            </p:nvSpPr>
            <p:spPr bwMode="auto">
              <a:xfrm>
                <a:off x="5498" y="1248"/>
                <a:ext cx="136" cy="34"/>
              </a:xfrm>
              <a:custGeom>
                <a:avLst/>
                <a:gdLst>
                  <a:gd name="T0" fmla="*/ 69 w 71"/>
                  <a:gd name="T1" fmla="*/ 0 h 18"/>
                  <a:gd name="T2" fmla="*/ 46 w 71"/>
                  <a:gd name="T3" fmla="*/ 0 h 18"/>
                  <a:gd name="T4" fmla="*/ 46 w 71"/>
                  <a:gd name="T5" fmla="*/ 18 h 18"/>
                  <a:gd name="T6" fmla="*/ 71 w 71"/>
                  <a:gd name="T7" fmla="*/ 18 h 18"/>
                  <a:gd name="T8" fmla="*/ 69 w 71"/>
                  <a:gd name="T9" fmla="*/ 0 h 18"/>
                  <a:gd name="T10" fmla="*/ 28 w 71"/>
                  <a:gd name="T11" fmla="*/ 0 h 18"/>
                  <a:gd name="T12" fmla="*/ 0 w 71"/>
                  <a:gd name="T13" fmla="*/ 0 h 18"/>
                  <a:gd name="T14" fmla="*/ 3 w 71"/>
                  <a:gd name="T15" fmla="*/ 18 h 18"/>
                  <a:gd name="T16" fmla="*/ 34 w 71"/>
                  <a:gd name="T17" fmla="*/ 18 h 18"/>
                  <a:gd name="T18" fmla="*/ 32 w 71"/>
                  <a:gd name="T19" fmla="*/ 11 h 18"/>
                  <a:gd name="T20" fmla="*/ 28 w 71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1" h="18">
                    <a:moveTo>
                      <a:pt x="69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6" y="6"/>
                      <a:pt x="46" y="13"/>
                      <a:pt x="46" y="18"/>
                    </a:cubicBezTo>
                    <a:cubicBezTo>
                      <a:pt x="71" y="18"/>
                      <a:pt x="71" y="18"/>
                      <a:pt x="71" y="18"/>
                    </a:cubicBezTo>
                    <a:cubicBezTo>
                      <a:pt x="70" y="11"/>
                      <a:pt x="70" y="5"/>
                      <a:pt x="69" y="0"/>
                    </a:cubicBezTo>
                    <a:close/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2"/>
                      <a:pt x="3" y="18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3" y="16"/>
                      <a:pt x="32" y="13"/>
                      <a:pt x="32" y="11"/>
                    </a:cubicBezTo>
                    <a:cubicBezTo>
                      <a:pt x="30" y="7"/>
                      <a:pt x="29" y="3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30" name="işľiďé">
                <a:extLst>
                  <a:ext uri="{FF2B5EF4-FFF2-40B4-BE49-F238E27FC236}">
                    <a16:creationId xmlns:a16="http://schemas.microsoft.com/office/drawing/2014/main" id="{76286CD6-874A-15DE-C6E3-C7F9F7753AFC}"/>
                  </a:ext>
                </a:extLst>
              </p:cNvPr>
              <p:cNvSpPr/>
              <p:nvPr/>
            </p:nvSpPr>
            <p:spPr bwMode="auto">
              <a:xfrm>
                <a:off x="5498" y="1250"/>
                <a:ext cx="136" cy="34"/>
              </a:xfrm>
              <a:custGeom>
                <a:avLst/>
                <a:gdLst>
                  <a:gd name="T0" fmla="*/ 69 w 71"/>
                  <a:gd name="T1" fmla="*/ 0 h 18"/>
                  <a:gd name="T2" fmla="*/ 46 w 71"/>
                  <a:gd name="T3" fmla="*/ 0 h 18"/>
                  <a:gd name="T4" fmla="*/ 46 w 71"/>
                  <a:gd name="T5" fmla="*/ 18 h 18"/>
                  <a:gd name="T6" fmla="*/ 71 w 71"/>
                  <a:gd name="T7" fmla="*/ 18 h 18"/>
                  <a:gd name="T8" fmla="*/ 69 w 71"/>
                  <a:gd name="T9" fmla="*/ 0 h 18"/>
                  <a:gd name="T10" fmla="*/ 28 w 71"/>
                  <a:gd name="T11" fmla="*/ 0 h 18"/>
                  <a:gd name="T12" fmla="*/ 0 w 71"/>
                  <a:gd name="T13" fmla="*/ 0 h 18"/>
                  <a:gd name="T14" fmla="*/ 3 w 71"/>
                  <a:gd name="T15" fmla="*/ 18 h 18"/>
                  <a:gd name="T16" fmla="*/ 34 w 71"/>
                  <a:gd name="T17" fmla="*/ 18 h 18"/>
                  <a:gd name="T18" fmla="*/ 32 w 71"/>
                  <a:gd name="T19" fmla="*/ 10 h 18"/>
                  <a:gd name="T20" fmla="*/ 28 w 71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1" h="18">
                    <a:moveTo>
                      <a:pt x="69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6" y="6"/>
                      <a:pt x="46" y="13"/>
                      <a:pt x="46" y="18"/>
                    </a:cubicBezTo>
                    <a:cubicBezTo>
                      <a:pt x="71" y="18"/>
                      <a:pt x="71" y="18"/>
                      <a:pt x="71" y="18"/>
                    </a:cubicBezTo>
                    <a:cubicBezTo>
                      <a:pt x="71" y="12"/>
                      <a:pt x="70" y="5"/>
                      <a:pt x="69" y="0"/>
                    </a:cubicBezTo>
                    <a:close/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2"/>
                      <a:pt x="3" y="18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3" y="15"/>
                      <a:pt x="32" y="13"/>
                      <a:pt x="32" y="10"/>
                    </a:cubicBezTo>
                    <a:cubicBezTo>
                      <a:pt x="31" y="6"/>
                      <a:pt x="30" y="3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31" name="ïṧ1iḍé">
                <a:extLst>
                  <a:ext uri="{FF2B5EF4-FFF2-40B4-BE49-F238E27FC236}">
                    <a16:creationId xmlns:a16="http://schemas.microsoft.com/office/drawing/2014/main" id="{08F5BC93-7367-07FB-1738-0FF9D8F6133C}"/>
                  </a:ext>
                </a:extLst>
              </p:cNvPr>
              <p:cNvSpPr/>
              <p:nvPr/>
            </p:nvSpPr>
            <p:spPr bwMode="auto">
              <a:xfrm>
                <a:off x="5498" y="1251"/>
                <a:ext cx="136" cy="35"/>
              </a:xfrm>
              <a:custGeom>
                <a:avLst/>
                <a:gdLst>
                  <a:gd name="T0" fmla="*/ 69 w 71"/>
                  <a:gd name="T1" fmla="*/ 0 h 18"/>
                  <a:gd name="T2" fmla="*/ 46 w 71"/>
                  <a:gd name="T3" fmla="*/ 0 h 18"/>
                  <a:gd name="T4" fmla="*/ 46 w 71"/>
                  <a:gd name="T5" fmla="*/ 18 h 18"/>
                  <a:gd name="T6" fmla="*/ 71 w 71"/>
                  <a:gd name="T7" fmla="*/ 18 h 18"/>
                  <a:gd name="T8" fmla="*/ 69 w 71"/>
                  <a:gd name="T9" fmla="*/ 0 h 18"/>
                  <a:gd name="T10" fmla="*/ 29 w 71"/>
                  <a:gd name="T11" fmla="*/ 0 h 18"/>
                  <a:gd name="T12" fmla="*/ 0 w 71"/>
                  <a:gd name="T13" fmla="*/ 0 h 18"/>
                  <a:gd name="T14" fmla="*/ 3 w 71"/>
                  <a:gd name="T15" fmla="*/ 18 h 18"/>
                  <a:gd name="T16" fmla="*/ 34 w 71"/>
                  <a:gd name="T17" fmla="*/ 18 h 18"/>
                  <a:gd name="T18" fmla="*/ 32 w 71"/>
                  <a:gd name="T19" fmla="*/ 9 h 18"/>
                  <a:gd name="T20" fmla="*/ 29 w 71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1" h="18">
                    <a:moveTo>
                      <a:pt x="69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6" y="7"/>
                      <a:pt x="46" y="13"/>
                      <a:pt x="46" y="18"/>
                    </a:cubicBezTo>
                    <a:cubicBezTo>
                      <a:pt x="71" y="18"/>
                      <a:pt x="71" y="18"/>
                      <a:pt x="71" y="18"/>
                    </a:cubicBezTo>
                    <a:cubicBezTo>
                      <a:pt x="71" y="12"/>
                      <a:pt x="70" y="6"/>
                      <a:pt x="69" y="0"/>
                    </a:cubicBezTo>
                    <a:close/>
                    <a:moveTo>
                      <a:pt x="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2"/>
                      <a:pt x="3" y="18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3" y="15"/>
                      <a:pt x="33" y="12"/>
                      <a:pt x="32" y="9"/>
                    </a:cubicBezTo>
                    <a:cubicBezTo>
                      <a:pt x="31" y="6"/>
                      <a:pt x="30" y="3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32" name="i$ļïḋè">
                <a:extLst>
                  <a:ext uri="{FF2B5EF4-FFF2-40B4-BE49-F238E27FC236}">
                    <a16:creationId xmlns:a16="http://schemas.microsoft.com/office/drawing/2014/main" id="{374F61A8-C612-0FA4-931B-F6FC075422CF}"/>
                  </a:ext>
                </a:extLst>
              </p:cNvPr>
              <p:cNvSpPr/>
              <p:nvPr/>
            </p:nvSpPr>
            <p:spPr bwMode="auto">
              <a:xfrm>
                <a:off x="5498" y="1253"/>
                <a:ext cx="138" cy="37"/>
              </a:xfrm>
              <a:custGeom>
                <a:avLst/>
                <a:gdLst>
                  <a:gd name="T0" fmla="*/ 70 w 72"/>
                  <a:gd name="T1" fmla="*/ 0 h 19"/>
                  <a:gd name="T2" fmla="*/ 46 w 72"/>
                  <a:gd name="T3" fmla="*/ 0 h 19"/>
                  <a:gd name="T4" fmla="*/ 46 w 72"/>
                  <a:gd name="T5" fmla="*/ 19 h 19"/>
                  <a:gd name="T6" fmla="*/ 72 w 72"/>
                  <a:gd name="T7" fmla="*/ 19 h 19"/>
                  <a:gd name="T8" fmla="*/ 70 w 72"/>
                  <a:gd name="T9" fmla="*/ 0 h 19"/>
                  <a:gd name="T10" fmla="*/ 29 w 72"/>
                  <a:gd name="T11" fmla="*/ 0 h 19"/>
                  <a:gd name="T12" fmla="*/ 0 w 72"/>
                  <a:gd name="T13" fmla="*/ 0 h 19"/>
                  <a:gd name="T14" fmla="*/ 3 w 72"/>
                  <a:gd name="T15" fmla="*/ 19 h 19"/>
                  <a:gd name="T16" fmla="*/ 35 w 72"/>
                  <a:gd name="T17" fmla="*/ 19 h 19"/>
                  <a:gd name="T18" fmla="*/ 32 w 72"/>
                  <a:gd name="T19" fmla="*/ 8 h 19"/>
                  <a:gd name="T20" fmla="*/ 29 w 72"/>
                  <a:gd name="T2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19">
                    <a:moveTo>
                      <a:pt x="70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6" y="7"/>
                      <a:pt x="46" y="14"/>
                      <a:pt x="46" y="19"/>
                    </a:cubicBezTo>
                    <a:cubicBezTo>
                      <a:pt x="72" y="19"/>
                      <a:pt x="72" y="19"/>
                      <a:pt x="72" y="19"/>
                    </a:cubicBezTo>
                    <a:cubicBezTo>
                      <a:pt x="71" y="12"/>
                      <a:pt x="70" y="6"/>
                      <a:pt x="70" y="0"/>
                    </a:cubicBezTo>
                    <a:close/>
                    <a:moveTo>
                      <a:pt x="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2"/>
                      <a:pt x="3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4" y="15"/>
                      <a:pt x="33" y="12"/>
                      <a:pt x="32" y="8"/>
                    </a:cubicBezTo>
                    <a:cubicBezTo>
                      <a:pt x="31" y="5"/>
                      <a:pt x="30" y="3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33" name="îsļiďè">
                <a:extLst>
                  <a:ext uri="{FF2B5EF4-FFF2-40B4-BE49-F238E27FC236}">
                    <a16:creationId xmlns:a16="http://schemas.microsoft.com/office/drawing/2014/main" id="{4D84C711-C2DD-04A8-8128-565F3D07E9E1}"/>
                  </a:ext>
                </a:extLst>
              </p:cNvPr>
              <p:cNvSpPr/>
              <p:nvPr/>
            </p:nvSpPr>
            <p:spPr bwMode="auto">
              <a:xfrm>
                <a:off x="5500" y="1257"/>
                <a:ext cx="136" cy="35"/>
              </a:xfrm>
              <a:custGeom>
                <a:avLst/>
                <a:gdLst>
                  <a:gd name="T0" fmla="*/ 69 w 71"/>
                  <a:gd name="T1" fmla="*/ 0 h 18"/>
                  <a:gd name="T2" fmla="*/ 45 w 71"/>
                  <a:gd name="T3" fmla="*/ 0 h 18"/>
                  <a:gd name="T4" fmla="*/ 45 w 71"/>
                  <a:gd name="T5" fmla="*/ 18 h 18"/>
                  <a:gd name="T6" fmla="*/ 71 w 71"/>
                  <a:gd name="T7" fmla="*/ 18 h 18"/>
                  <a:gd name="T8" fmla="*/ 69 w 71"/>
                  <a:gd name="T9" fmla="*/ 0 h 18"/>
                  <a:gd name="T10" fmla="*/ 29 w 71"/>
                  <a:gd name="T11" fmla="*/ 0 h 18"/>
                  <a:gd name="T12" fmla="*/ 0 w 71"/>
                  <a:gd name="T13" fmla="*/ 0 h 18"/>
                  <a:gd name="T14" fmla="*/ 3 w 71"/>
                  <a:gd name="T15" fmla="*/ 18 h 18"/>
                  <a:gd name="T16" fmla="*/ 34 w 71"/>
                  <a:gd name="T17" fmla="*/ 18 h 18"/>
                  <a:gd name="T18" fmla="*/ 31 w 71"/>
                  <a:gd name="T19" fmla="*/ 6 h 18"/>
                  <a:gd name="T20" fmla="*/ 29 w 71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1" h="18">
                    <a:moveTo>
                      <a:pt x="69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45" y="7"/>
                      <a:pt x="45" y="13"/>
                      <a:pt x="45" y="18"/>
                    </a:cubicBezTo>
                    <a:cubicBezTo>
                      <a:pt x="71" y="18"/>
                      <a:pt x="71" y="18"/>
                      <a:pt x="71" y="18"/>
                    </a:cubicBezTo>
                    <a:cubicBezTo>
                      <a:pt x="70" y="12"/>
                      <a:pt x="69" y="5"/>
                      <a:pt x="69" y="0"/>
                    </a:cubicBezTo>
                    <a:close/>
                    <a:moveTo>
                      <a:pt x="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2"/>
                      <a:pt x="3" y="18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3" y="14"/>
                      <a:pt x="32" y="10"/>
                      <a:pt x="31" y="6"/>
                    </a:cubicBezTo>
                    <a:cubicBezTo>
                      <a:pt x="30" y="4"/>
                      <a:pt x="29" y="2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34" name="ïṧḻïďe">
                <a:extLst>
                  <a:ext uri="{FF2B5EF4-FFF2-40B4-BE49-F238E27FC236}">
                    <a16:creationId xmlns:a16="http://schemas.microsoft.com/office/drawing/2014/main" id="{29E6FDB3-58B4-2984-6975-E37B4ADED942}"/>
                  </a:ext>
                </a:extLst>
              </p:cNvPr>
              <p:cNvSpPr/>
              <p:nvPr/>
            </p:nvSpPr>
            <p:spPr bwMode="auto">
              <a:xfrm>
                <a:off x="5500" y="1259"/>
                <a:ext cx="136" cy="35"/>
              </a:xfrm>
              <a:custGeom>
                <a:avLst/>
                <a:gdLst>
                  <a:gd name="T0" fmla="*/ 69 w 71"/>
                  <a:gd name="T1" fmla="*/ 0 h 18"/>
                  <a:gd name="T2" fmla="*/ 45 w 71"/>
                  <a:gd name="T3" fmla="*/ 0 h 18"/>
                  <a:gd name="T4" fmla="*/ 45 w 71"/>
                  <a:gd name="T5" fmla="*/ 18 h 18"/>
                  <a:gd name="T6" fmla="*/ 71 w 71"/>
                  <a:gd name="T7" fmla="*/ 18 h 18"/>
                  <a:gd name="T8" fmla="*/ 69 w 71"/>
                  <a:gd name="T9" fmla="*/ 0 h 18"/>
                  <a:gd name="T10" fmla="*/ 29 w 71"/>
                  <a:gd name="T11" fmla="*/ 0 h 18"/>
                  <a:gd name="T12" fmla="*/ 0 w 71"/>
                  <a:gd name="T13" fmla="*/ 0 h 18"/>
                  <a:gd name="T14" fmla="*/ 3 w 71"/>
                  <a:gd name="T15" fmla="*/ 18 h 18"/>
                  <a:gd name="T16" fmla="*/ 35 w 71"/>
                  <a:gd name="T17" fmla="*/ 18 h 18"/>
                  <a:gd name="T18" fmla="*/ 31 w 71"/>
                  <a:gd name="T19" fmla="*/ 5 h 18"/>
                  <a:gd name="T20" fmla="*/ 29 w 71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1" h="18">
                    <a:moveTo>
                      <a:pt x="69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45" y="7"/>
                      <a:pt x="45" y="14"/>
                      <a:pt x="45" y="18"/>
                    </a:cubicBezTo>
                    <a:cubicBezTo>
                      <a:pt x="71" y="18"/>
                      <a:pt x="71" y="18"/>
                      <a:pt x="71" y="18"/>
                    </a:cubicBezTo>
                    <a:cubicBezTo>
                      <a:pt x="70" y="12"/>
                      <a:pt x="69" y="6"/>
                      <a:pt x="69" y="0"/>
                    </a:cubicBezTo>
                    <a:close/>
                    <a:moveTo>
                      <a:pt x="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2"/>
                      <a:pt x="3" y="18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3" y="14"/>
                      <a:pt x="32" y="10"/>
                      <a:pt x="31" y="5"/>
                    </a:cubicBezTo>
                    <a:cubicBezTo>
                      <a:pt x="30" y="3"/>
                      <a:pt x="30" y="2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35" name="ísḷiḓè">
                <a:extLst>
                  <a:ext uri="{FF2B5EF4-FFF2-40B4-BE49-F238E27FC236}">
                    <a16:creationId xmlns:a16="http://schemas.microsoft.com/office/drawing/2014/main" id="{FD51F35D-245B-D65A-FF9F-EDD0DE3E5E84}"/>
                  </a:ext>
                </a:extLst>
              </p:cNvPr>
              <p:cNvSpPr/>
              <p:nvPr/>
            </p:nvSpPr>
            <p:spPr bwMode="auto">
              <a:xfrm>
                <a:off x="5500" y="1261"/>
                <a:ext cx="136" cy="34"/>
              </a:xfrm>
              <a:custGeom>
                <a:avLst/>
                <a:gdLst>
                  <a:gd name="T0" fmla="*/ 69 w 71"/>
                  <a:gd name="T1" fmla="*/ 0 h 18"/>
                  <a:gd name="T2" fmla="*/ 45 w 71"/>
                  <a:gd name="T3" fmla="*/ 0 h 18"/>
                  <a:gd name="T4" fmla="*/ 45 w 71"/>
                  <a:gd name="T5" fmla="*/ 18 h 18"/>
                  <a:gd name="T6" fmla="*/ 71 w 71"/>
                  <a:gd name="T7" fmla="*/ 18 h 18"/>
                  <a:gd name="T8" fmla="*/ 69 w 71"/>
                  <a:gd name="T9" fmla="*/ 0 h 18"/>
                  <a:gd name="T10" fmla="*/ 29 w 71"/>
                  <a:gd name="T11" fmla="*/ 0 h 18"/>
                  <a:gd name="T12" fmla="*/ 0 w 71"/>
                  <a:gd name="T13" fmla="*/ 0 h 18"/>
                  <a:gd name="T14" fmla="*/ 3 w 71"/>
                  <a:gd name="T15" fmla="*/ 18 h 18"/>
                  <a:gd name="T16" fmla="*/ 35 w 71"/>
                  <a:gd name="T17" fmla="*/ 18 h 18"/>
                  <a:gd name="T18" fmla="*/ 31 w 71"/>
                  <a:gd name="T19" fmla="*/ 4 h 18"/>
                  <a:gd name="T20" fmla="*/ 29 w 71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1" h="18">
                    <a:moveTo>
                      <a:pt x="69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45" y="8"/>
                      <a:pt x="45" y="14"/>
                      <a:pt x="45" y="18"/>
                    </a:cubicBezTo>
                    <a:cubicBezTo>
                      <a:pt x="71" y="18"/>
                      <a:pt x="71" y="18"/>
                      <a:pt x="71" y="18"/>
                    </a:cubicBezTo>
                    <a:cubicBezTo>
                      <a:pt x="70" y="13"/>
                      <a:pt x="70" y="6"/>
                      <a:pt x="69" y="0"/>
                    </a:cubicBezTo>
                    <a:close/>
                    <a:moveTo>
                      <a:pt x="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2"/>
                      <a:pt x="3" y="18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4" y="14"/>
                      <a:pt x="32" y="9"/>
                      <a:pt x="31" y="4"/>
                    </a:cubicBezTo>
                    <a:cubicBezTo>
                      <a:pt x="30" y="3"/>
                      <a:pt x="30" y="1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36" name="íṩ1îḑè">
                <a:extLst>
                  <a:ext uri="{FF2B5EF4-FFF2-40B4-BE49-F238E27FC236}">
                    <a16:creationId xmlns:a16="http://schemas.microsoft.com/office/drawing/2014/main" id="{BA0F5EF6-97BA-4B99-462F-2DFA4F557A13}"/>
                  </a:ext>
                </a:extLst>
              </p:cNvPr>
              <p:cNvSpPr/>
              <p:nvPr/>
            </p:nvSpPr>
            <p:spPr bwMode="auto">
              <a:xfrm>
                <a:off x="5500" y="1263"/>
                <a:ext cx="136" cy="36"/>
              </a:xfrm>
              <a:custGeom>
                <a:avLst/>
                <a:gdLst>
                  <a:gd name="T0" fmla="*/ 69 w 71"/>
                  <a:gd name="T1" fmla="*/ 0 h 19"/>
                  <a:gd name="T2" fmla="*/ 45 w 71"/>
                  <a:gd name="T3" fmla="*/ 0 h 19"/>
                  <a:gd name="T4" fmla="*/ 45 w 71"/>
                  <a:gd name="T5" fmla="*/ 19 h 19"/>
                  <a:gd name="T6" fmla="*/ 71 w 71"/>
                  <a:gd name="T7" fmla="*/ 19 h 19"/>
                  <a:gd name="T8" fmla="*/ 69 w 71"/>
                  <a:gd name="T9" fmla="*/ 0 h 19"/>
                  <a:gd name="T10" fmla="*/ 30 w 71"/>
                  <a:gd name="T11" fmla="*/ 0 h 19"/>
                  <a:gd name="T12" fmla="*/ 0 w 71"/>
                  <a:gd name="T13" fmla="*/ 0 h 19"/>
                  <a:gd name="T14" fmla="*/ 3 w 71"/>
                  <a:gd name="T15" fmla="*/ 19 h 19"/>
                  <a:gd name="T16" fmla="*/ 36 w 71"/>
                  <a:gd name="T17" fmla="*/ 19 h 19"/>
                  <a:gd name="T18" fmla="*/ 31 w 71"/>
                  <a:gd name="T19" fmla="*/ 3 h 19"/>
                  <a:gd name="T20" fmla="*/ 30 w 71"/>
                  <a:gd name="T2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1" h="19">
                    <a:moveTo>
                      <a:pt x="69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45" y="8"/>
                      <a:pt x="45" y="15"/>
                      <a:pt x="45" y="19"/>
                    </a:cubicBezTo>
                    <a:cubicBezTo>
                      <a:pt x="71" y="19"/>
                      <a:pt x="71" y="19"/>
                      <a:pt x="71" y="19"/>
                    </a:cubicBezTo>
                    <a:cubicBezTo>
                      <a:pt x="70" y="13"/>
                      <a:pt x="70" y="6"/>
                      <a:pt x="69" y="0"/>
                    </a:cubicBezTo>
                    <a:close/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3"/>
                      <a:pt x="3" y="19"/>
                    </a:cubicBezTo>
                    <a:cubicBezTo>
                      <a:pt x="36" y="19"/>
                      <a:pt x="36" y="19"/>
                      <a:pt x="36" y="19"/>
                    </a:cubicBezTo>
                    <a:cubicBezTo>
                      <a:pt x="34" y="14"/>
                      <a:pt x="32" y="8"/>
                      <a:pt x="31" y="3"/>
                    </a:cubicBezTo>
                    <a:cubicBezTo>
                      <a:pt x="30" y="2"/>
                      <a:pt x="30" y="1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37" name="íŝļïḋè">
                <a:extLst>
                  <a:ext uri="{FF2B5EF4-FFF2-40B4-BE49-F238E27FC236}">
                    <a16:creationId xmlns:a16="http://schemas.microsoft.com/office/drawing/2014/main" id="{4F02805C-961C-CAAE-818B-C82AEB146F6B}"/>
                  </a:ext>
                </a:extLst>
              </p:cNvPr>
              <p:cNvSpPr/>
              <p:nvPr/>
            </p:nvSpPr>
            <p:spPr bwMode="auto">
              <a:xfrm>
                <a:off x="5500" y="1267"/>
                <a:ext cx="136" cy="34"/>
              </a:xfrm>
              <a:custGeom>
                <a:avLst/>
                <a:gdLst>
                  <a:gd name="T0" fmla="*/ 69 w 71"/>
                  <a:gd name="T1" fmla="*/ 0 h 18"/>
                  <a:gd name="T2" fmla="*/ 45 w 71"/>
                  <a:gd name="T3" fmla="*/ 0 h 18"/>
                  <a:gd name="T4" fmla="*/ 44 w 71"/>
                  <a:gd name="T5" fmla="*/ 18 h 18"/>
                  <a:gd name="T6" fmla="*/ 44 w 71"/>
                  <a:gd name="T7" fmla="*/ 18 h 18"/>
                  <a:gd name="T8" fmla="*/ 71 w 71"/>
                  <a:gd name="T9" fmla="*/ 18 h 18"/>
                  <a:gd name="T10" fmla="*/ 69 w 71"/>
                  <a:gd name="T11" fmla="*/ 0 h 18"/>
                  <a:gd name="T12" fmla="*/ 30 w 71"/>
                  <a:gd name="T13" fmla="*/ 0 h 18"/>
                  <a:gd name="T14" fmla="*/ 0 w 71"/>
                  <a:gd name="T15" fmla="*/ 0 h 18"/>
                  <a:gd name="T16" fmla="*/ 3 w 71"/>
                  <a:gd name="T17" fmla="*/ 18 h 18"/>
                  <a:gd name="T18" fmla="*/ 36 w 71"/>
                  <a:gd name="T19" fmla="*/ 18 h 18"/>
                  <a:gd name="T20" fmla="*/ 31 w 71"/>
                  <a:gd name="T21" fmla="*/ 1 h 18"/>
                  <a:gd name="T22" fmla="*/ 30 w 71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1" h="18">
                    <a:moveTo>
                      <a:pt x="69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45" y="8"/>
                      <a:pt x="45" y="15"/>
                      <a:pt x="44" y="18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71" y="18"/>
                      <a:pt x="71" y="18"/>
                      <a:pt x="71" y="18"/>
                    </a:cubicBezTo>
                    <a:cubicBezTo>
                      <a:pt x="71" y="12"/>
                      <a:pt x="70" y="6"/>
                      <a:pt x="69" y="0"/>
                    </a:cubicBezTo>
                    <a:close/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2"/>
                      <a:pt x="3" y="18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4" y="13"/>
                      <a:pt x="32" y="7"/>
                      <a:pt x="31" y="1"/>
                    </a:cubicBezTo>
                    <a:lnTo>
                      <a:pt x="3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38" name="ïṧlíḑè">
                <a:extLst>
                  <a:ext uri="{FF2B5EF4-FFF2-40B4-BE49-F238E27FC236}">
                    <a16:creationId xmlns:a16="http://schemas.microsoft.com/office/drawing/2014/main" id="{8BE92D45-E93D-4C10-E9CD-77A790A25C5D}"/>
                  </a:ext>
                </a:extLst>
              </p:cNvPr>
              <p:cNvSpPr/>
              <p:nvPr/>
            </p:nvSpPr>
            <p:spPr bwMode="auto">
              <a:xfrm>
                <a:off x="5502" y="1269"/>
                <a:ext cx="136" cy="34"/>
              </a:xfrm>
              <a:custGeom>
                <a:avLst/>
                <a:gdLst>
                  <a:gd name="T0" fmla="*/ 68 w 71"/>
                  <a:gd name="T1" fmla="*/ 0 h 18"/>
                  <a:gd name="T2" fmla="*/ 44 w 71"/>
                  <a:gd name="T3" fmla="*/ 0 h 18"/>
                  <a:gd name="T4" fmla="*/ 43 w 71"/>
                  <a:gd name="T5" fmla="*/ 17 h 18"/>
                  <a:gd name="T6" fmla="*/ 43 w 71"/>
                  <a:gd name="T7" fmla="*/ 18 h 18"/>
                  <a:gd name="T8" fmla="*/ 71 w 71"/>
                  <a:gd name="T9" fmla="*/ 18 h 18"/>
                  <a:gd name="T10" fmla="*/ 68 w 71"/>
                  <a:gd name="T11" fmla="*/ 0 h 18"/>
                  <a:gd name="T12" fmla="*/ 30 w 71"/>
                  <a:gd name="T13" fmla="*/ 0 h 18"/>
                  <a:gd name="T14" fmla="*/ 0 w 71"/>
                  <a:gd name="T15" fmla="*/ 0 h 18"/>
                  <a:gd name="T16" fmla="*/ 3 w 71"/>
                  <a:gd name="T17" fmla="*/ 18 h 18"/>
                  <a:gd name="T18" fmla="*/ 36 w 71"/>
                  <a:gd name="T19" fmla="*/ 18 h 18"/>
                  <a:gd name="T20" fmla="*/ 30 w 71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1" h="18">
                    <a:moveTo>
                      <a:pt x="68" y="0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44" y="8"/>
                      <a:pt x="44" y="14"/>
                      <a:pt x="43" y="17"/>
                    </a:cubicBezTo>
                    <a:cubicBezTo>
                      <a:pt x="43" y="18"/>
                      <a:pt x="43" y="18"/>
                      <a:pt x="43" y="18"/>
                    </a:cubicBezTo>
                    <a:cubicBezTo>
                      <a:pt x="71" y="18"/>
                      <a:pt x="71" y="18"/>
                      <a:pt x="71" y="18"/>
                    </a:cubicBezTo>
                    <a:cubicBezTo>
                      <a:pt x="70" y="13"/>
                      <a:pt x="69" y="6"/>
                      <a:pt x="68" y="0"/>
                    </a:cubicBezTo>
                    <a:close/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2"/>
                      <a:pt x="3" y="18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4" y="13"/>
                      <a:pt x="31" y="6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39" name="îş1iḋe">
                <a:extLst>
                  <a:ext uri="{FF2B5EF4-FFF2-40B4-BE49-F238E27FC236}">
                    <a16:creationId xmlns:a16="http://schemas.microsoft.com/office/drawing/2014/main" id="{11DDB300-E4A7-AB5A-4F87-09770906372C}"/>
                  </a:ext>
                </a:extLst>
              </p:cNvPr>
              <p:cNvSpPr/>
              <p:nvPr/>
            </p:nvSpPr>
            <p:spPr bwMode="auto">
              <a:xfrm>
                <a:off x="3306" y="1694"/>
                <a:ext cx="75" cy="36"/>
              </a:xfrm>
              <a:custGeom>
                <a:avLst/>
                <a:gdLst>
                  <a:gd name="T0" fmla="*/ 1 w 39"/>
                  <a:gd name="T1" fmla="*/ 0 h 19"/>
                  <a:gd name="T2" fmla="*/ 39 w 39"/>
                  <a:gd name="T3" fmla="*/ 0 h 19"/>
                  <a:gd name="T4" fmla="*/ 36 w 39"/>
                  <a:gd name="T5" fmla="*/ 19 h 19"/>
                  <a:gd name="T6" fmla="*/ 0 w 39"/>
                  <a:gd name="T7" fmla="*/ 19 h 19"/>
                  <a:gd name="T8" fmla="*/ 1 w 3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19">
                    <a:moveTo>
                      <a:pt x="1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38" y="6"/>
                      <a:pt x="37" y="13"/>
                      <a:pt x="36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3"/>
                      <a:pt x="0" y="6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40" name="îSḷïḓè">
                <a:extLst>
                  <a:ext uri="{FF2B5EF4-FFF2-40B4-BE49-F238E27FC236}">
                    <a16:creationId xmlns:a16="http://schemas.microsoft.com/office/drawing/2014/main" id="{D26ADBCE-418D-CBA2-F67A-3AA7E48FFDE3}"/>
                  </a:ext>
                </a:extLst>
              </p:cNvPr>
              <p:cNvSpPr/>
              <p:nvPr/>
            </p:nvSpPr>
            <p:spPr bwMode="auto">
              <a:xfrm>
                <a:off x="3306" y="1697"/>
                <a:ext cx="73" cy="35"/>
              </a:xfrm>
              <a:custGeom>
                <a:avLst/>
                <a:gdLst>
                  <a:gd name="T0" fmla="*/ 0 w 38"/>
                  <a:gd name="T1" fmla="*/ 0 h 18"/>
                  <a:gd name="T2" fmla="*/ 38 w 38"/>
                  <a:gd name="T3" fmla="*/ 0 h 18"/>
                  <a:gd name="T4" fmla="*/ 35 w 38"/>
                  <a:gd name="T5" fmla="*/ 18 h 18"/>
                  <a:gd name="T6" fmla="*/ 1 w 38"/>
                  <a:gd name="T7" fmla="*/ 18 h 18"/>
                  <a:gd name="T8" fmla="*/ 0 w 3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8">
                    <a:moveTo>
                      <a:pt x="0" y="0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38" y="6"/>
                      <a:pt x="36" y="12"/>
                      <a:pt x="35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12"/>
                      <a:pt x="0" y="5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41" name="ïşļiḓê">
                <a:extLst>
                  <a:ext uri="{FF2B5EF4-FFF2-40B4-BE49-F238E27FC236}">
                    <a16:creationId xmlns:a16="http://schemas.microsoft.com/office/drawing/2014/main" id="{67163DE2-B25B-36E2-0352-95437B2BEBA8}"/>
                  </a:ext>
                </a:extLst>
              </p:cNvPr>
              <p:cNvSpPr/>
              <p:nvPr/>
            </p:nvSpPr>
            <p:spPr bwMode="auto">
              <a:xfrm>
                <a:off x="3306" y="1699"/>
                <a:ext cx="73" cy="35"/>
              </a:xfrm>
              <a:custGeom>
                <a:avLst/>
                <a:gdLst>
                  <a:gd name="T0" fmla="*/ 0 w 38"/>
                  <a:gd name="T1" fmla="*/ 0 h 18"/>
                  <a:gd name="T2" fmla="*/ 38 w 38"/>
                  <a:gd name="T3" fmla="*/ 0 h 18"/>
                  <a:gd name="T4" fmla="*/ 35 w 38"/>
                  <a:gd name="T5" fmla="*/ 18 h 18"/>
                  <a:gd name="T6" fmla="*/ 1 w 38"/>
                  <a:gd name="T7" fmla="*/ 18 h 18"/>
                  <a:gd name="T8" fmla="*/ 0 w 3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8">
                    <a:moveTo>
                      <a:pt x="0" y="0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37" y="6"/>
                      <a:pt x="36" y="13"/>
                      <a:pt x="35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13"/>
                      <a:pt x="0" y="6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42" name="íṧļíḓe">
                <a:extLst>
                  <a:ext uri="{FF2B5EF4-FFF2-40B4-BE49-F238E27FC236}">
                    <a16:creationId xmlns:a16="http://schemas.microsoft.com/office/drawing/2014/main" id="{0BC5A0A8-3F97-B11D-5810-BEC0159B7729}"/>
                  </a:ext>
                </a:extLst>
              </p:cNvPr>
              <p:cNvSpPr/>
              <p:nvPr/>
            </p:nvSpPr>
            <p:spPr bwMode="auto">
              <a:xfrm>
                <a:off x="3306" y="1701"/>
                <a:ext cx="73" cy="35"/>
              </a:xfrm>
              <a:custGeom>
                <a:avLst/>
                <a:gdLst>
                  <a:gd name="T0" fmla="*/ 0 w 38"/>
                  <a:gd name="T1" fmla="*/ 0 h 18"/>
                  <a:gd name="T2" fmla="*/ 38 w 38"/>
                  <a:gd name="T3" fmla="*/ 0 h 18"/>
                  <a:gd name="T4" fmla="*/ 35 w 38"/>
                  <a:gd name="T5" fmla="*/ 18 h 18"/>
                  <a:gd name="T6" fmla="*/ 1 w 38"/>
                  <a:gd name="T7" fmla="*/ 18 h 18"/>
                  <a:gd name="T8" fmla="*/ 0 w 3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8">
                    <a:moveTo>
                      <a:pt x="0" y="0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37" y="7"/>
                      <a:pt x="36" y="13"/>
                      <a:pt x="35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13"/>
                      <a:pt x="0" y="6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43" name="ïSľîďe">
                <a:extLst>
                  <a:ext uri="{FF2B5EF4-FFF2-40B4-BE49-F238E27FC236}">
                    <a16:creationId xmlns:a16="http://schemas.microsoft.com/office/drawing/2014/main" id="{620231ED-174E-A560-140D-9B4AD3FB8793}"/>
                  </a:ext>
                </a:extLst>
              </p:cNvPr>
              <p:cNvSpPr/>
              <p:nvPr/>
            </p:nvSpPr>
            <p:spPr bwMode="auto">
              <a:xfrm>
                <a:off x="3306" y="1703"/>
                <a:ext cx="73" cy="37"/>
              </a:xfrm>
              <a:custGeom>
                <a:avLst/>
                <a:gdLst>
                  <a:gd name="T0" fmla="*/ 0 w 38"/>
                  <a:gd name="T1" fmla="*/ 0 h 19"/>
                  <a:gd name="T2" fmla="*/ 38 w 38"/>
                  <a:gd name="T3" fmla="*/ 0 h 19"/>
                  <a:gd name="T4" fmla="*/ 35 w 38"/>
                  <a:gd name="T5" fmla="*/ 19 h 19"/>
                  <a:gd name="T6" fmla="*/ 1 w 38"/>
                  <a:gd name="T7" fmla="*/ 19 h 19"/>
                  <a:gd name="T8" fmla="*/ 0 w 38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9">
                    <a:moveTo>
                      <a:pt x="0" y="0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37" y="7"/>
                      <a:pt x="36" y="13"/>
                      <a:pt x="35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3"/>
                      <a:pt x="0" y="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44" name="ïşļíḍé">
                <a:extLst>
                  <a:ext uri="{FF2B5EF4-FFF2-40B4-BE49-F238E27FC236}">
                    <a16:creationId xmlns:a16="http://schemas.microsoft.com/office/drawing/2014/main" id="{81EB0E64-6C6C-B5F3-0F81-13AA34A5A31F}"/>
                  </a:ext>
                </a:extLst>
              </p:cNvPr>
              <p:cNvSpPr/>
              <p:nvPr/>
            </p:nvSpPr>
            <p:spPr bwMode="auto">
              <a:xfrm>
                <a:off x="3306" y="1707"/>
                <a:ext cx="73" cy="34"/>
              </a:xfrm>
              <a:custGeom>
                <a:avLst/>
                <a:gdLst>
                  <a:gd name="T0" fmla="*/ 0 w 38"/>
                  <a:gd name="T1" fmla="*/ 0 h 18"/>
                  <a:gd name="T2" fmla="*/ 38 w 38"/>
                  <a:gd name="T3" fmla="*/ 0 h 18"/>
                  <a:gd name="T4" fmla="*/ 35 w 38"/>
                  <a:gd name="T5" fmla="*/ 18 h 18"/>
                  <a:gd name="T6" fmla="*/ 1 w 38"/>
                  <a:gd name="T7" fmla="*/ 18 h 18"/>
                  <a:gd name="T8" fmla="*/ 0 w 3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8">
                    <a:moveTo>
                      <a:pt x="0" y="0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37" y="6"/>
                      <a:pt x="35" y="13"/>
                      <a:pt x="35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13"/>
                      <a:pt x="0" y="6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45" name="í$1ïdé">
                <a:extLst>
                  <a:ext uri="{FF2B5EF4-FFF2-40B4-BE49-F238E27FC236}">
                    <a16:creationId xmlns:a16="http://schemas.microsoft.com/office/drawing/2014/main" id="{58EDF069-27C1-0622-4236-1A19A01CB95B}"/>
                  </a:ext>
                </a:extLst>
              </p:cNvPr>
              <p:cNvSpPr/>
              <p:nvPr/>
            </p:nvSpPr>
            <p:spPr bwMode="auto">
              <a:xfrm>
                <a:off x="3306" y="1709"/>
                <a:ext cx="71" cy="34"/>
              </a:xfrm>
              <a:custGeom>
                <a:avLst/>
                <a:gdLst>
                  <a:gd name="T0" fmla="*/ 0 w 37"/>
                  <a:gd name="T1" fmla="*/ 0 h 18"/>
                  <a:gd name="T2" fmla="*/ 37 w 37"/>
                  <a:gd name="T3" fmla="*/ 0 h 18"/>
                  <a:gd name="T4" fmla="*/ 35 w 37"/>
                  <a:gd name="T5" fmla="*/ 18 h 18"/>
                  <a:gd name="T6" fmla="*/ 2 w 37"/>
                  <a:gd name="T7" fmla="*/ 18 h 18"/>
                  <a:gd name="T8" fmla="*/ 0 w 37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18">
                    <a:moveTo>
                      <a:pt x="0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6" y="7"/>
                      <a:pt x="35" y="13"/>
                      <a:pt x="35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3"/>
                      <a:pt x="0" y="6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46" name="îśḻídè">
                <a:extLst>
                  <a:ext uri="{FF2B5EF4-FFF2-40B4-BE49-F238E27FC236}">
                    <a16:creationId xmlns:a16="http://schemas.microsoft.com/office/drawing/2014/main" id="{69C5FDE0-3919-660C-7A71-C2922ACE27B7}"/>
                  </a:ext>
                </a:extLst>
              </p:cNvPr>
              <p:cNvSpPr/>
              <p:nvPr/>
            </p:nvSpPr>
            <p:spPr bwMode="auto">
              <a:xfrm>
                <a:off x="3306" y="1711"/>
                <a:ext cx="71" cy="36"/>
              </a:xfrm>
              <a:custGeom>
                <a:avLst/>
                <a:gdLst>
                  <a:gd name="T0" fmla="*/ 0 w 37"/>
                  <a:gd name="T1" fmla="*/ 0 h 19"/>
                  <a:gd name="T2" fmla="*/ 37 w 37"/>
                  <a:gd name="T3" fmla="*/ 0 h 19"/>
                  <a:gd name="T4" fmla="*/ 35 w 37"/>
                  <a:gd name="T5" fmla="*/ 19 h 19"/>
                  <a:gd name="T6" fmla="*/ 2 w 37"/>
                  <a:gd name="T7" fmla="*/ 19 h 19"/>
                  <a:gd name="T8" fmla="*/ 0 w 37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19">
                    <a:moveTo>
                      <a:pt x="0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6" y="7"/>
                      <a:pt x="35" y="14"/>
                      <a:pt x="35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1" y="14"/>
                      <a:pt x="0" y="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47" name="ïṧ1íďê">
                <a:extLst>
                  <a:ext uri="{FF2B5EF4-FFF2-40B4-BE49-F238E27FC236}">
                    <a16:creationId xmlns:a16="http://schemas.microsoft.com/office/drawing/2014/main" id="{67D5746A-D282-BC89-15C2-45F68325A24D}"/>
                  </a:ext>
                </a:extLst>
              </p:cNvPr>
              <p:cNvSpPr/>
              <p:nvPr/>
            </p:nvSpPr>
            <p:spPr bwMode="auto">
              <a:xfrm>
                <a:off x="3306" y="1715"/>
                <a:ext cx="71" cy="34"/>
              </a:xfrm>
              <a:custGeom>
                <a:avLst/>
                <a:gdLst>
                  <a:gd name="T0" fmla="*/ 0 w 37"/>
                  <a:gd name="T1" fmla="*/ 0 h 18"/>
                  <a:gd name="T2" fmla="*/ 37 w 37"/>
                  <a:gd name="T3" fmla="*/ 0 h 18"/>
                  <a:gd name="T4" fmla="*/ 35 w 37"/>
                  <a:gd name="T5" fmla="*/ 18 h 18"/>
                  <a:gd name="T6" fmla="*/ 2 w 37"/>
                  <a:gd name="T7" fmla="*/ 18 h 18"/>
                  <a:gd name="T8" fmla="*/ 2 w 37"/>
                  <a:gd name="T9" fmla="*/ 17 h 18"/>
                  <a:gd name="T10" fmla="*/ 0 w 37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8">
                    <a:moveTo>
                      <a:pt x="0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6" y="7"/>
                      <a:pt x="35" y="13"/>
                      <a:pt x="35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3"/>
                      <a:pt x="0" y="6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48" name="ïṩlïḋe">
                <a:extLst>
                  <a:ext uri="{FF2B5EF4-FFF2-40B4-BE49-F238E27FC236}">
                    <a16:creationId xmlns:a16="http://schemas.microsoft.com/office/drawing/2014/main" id="{4EF6C837-C778-22D1-5367-55367EE70F33}"/>
                  </a:ext>
                </a:extLst>
              </p:cNvPr>
              <p:cNvSpPr/>
              <p:nvPr/>
            </p:nvSpPr>
            <p:spPr bwMode="auto">
              <a:xfrm>
                <a:off x="3306" y="1717"/>
                <a:ext cx="71" cy="34"/>
              </a:xfrm>
              <a:custGeom>
                <a:avLst/>
                <a:gdLst>
                  <a:gd name="T0" fmla="*/ 0 w 37"/>
                  <a:gd name="T1" fmla="*/ 0 h 18"/>
                  <a:gd name="T2" fmla="*/ 37 w 37"/>
                  <a:gd name="T3" fmla="*/ 0 h 18"/>
                  <a:gd name="T4" fmla="*/ 35 w 37"/>
                  <a:gd name="T5" fmla="*/ 18 h 18"/>
                  <a:gd name="T6" fmla="*/ 3 w 37"/>
                  <a:gd name="T7" fmla="*/ 18 h 18"/>
                  <a:gd name="T8" fmla="*/ 2 w 37"/>
                  <a:gd name="T9" fmla="*/ 16 h 18"/>
                  <a:gd name="T10" fmla="*/ 0 w 37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8">
                    <a:moveTo>
                      <a:pt x="0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6" y="7"/>
                      <a:pt x="34" y="14"/>
                      <a:pt x="35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2" y="18"/>
                      <a:pt x="2" y="17"/>
                      <a:pt x="2" y="16"/>
                    </a:cubicBezTo>
                    <a:cubicBezTo>
                      <a:pt x="1" y="12"/>
                      <a:pt x="0" y="6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49" name="îs1îdê">
                <a:extLst>
                  <a:ext uri="{FF2B5EF4-FFF2-40B4-BE49-F238E27FC236}">
                    <a16:creationId xmlns:a16="http://schemas.microsoft.com/office/drawing/2014/main" id="{9A49E4F9-BAB2-D285-8860-986B47373197}"/>
                  </a:ext>
                </a:extLst>
              </p:cNvPr>
              <p:cNvSpPr/>
              <p:nvPr/>
            </p:nvSpPr>
            <p:spPr bwMode="auto">
              <a:xfrm>
                <a:off x="3306" y="1719"/>
                <a:ext cx="71" cy="34"/>
              </a:xfrm>
              <a:custGeom>
                <a:avLst/>
                <a:gdLst>
                  <a:gd name="T0" fmla="*/ 0 w 37"/>
                  <a:gd name="T1" fmla="*/ 0 h 18"/>
                  <a:gd name="T2" fmla="*/ 37 w 37"/>
                  <a:gd name="T3" fmla="*/ 0 h 18"/>
                  <a:gd name="T4" fmla="*/ 35 w 37"/>
                  <a:gd name="T5" fmla="*/ 18 h 18"/>
                  <a:gd name="T6" fmla="*/ 3 w 37"/>
                  <a:gd name="T7" fmla="*/ 18 h 18"/>
                  <a:gd name="T8" fmla="*/ 2 w 37"/>
                  <a:gd name="T9" fmla="*/ 15 h 18"/>
                  <a:gd name="T10" fmla="*/ 0 w 37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8">
                    <a:moveTo>
                      <a:pt x="0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35" y="7"/>
                      <a:pt x="34" y="14"/>
                      <a:pt x="35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7"/>
                      <a:pt x="2" y="16"/>
                      <a:pt x="2" y="15"/>
                    </a:cubicBezTo>
                    <a:cubicBezTo>
                      <a:pt x="1" y="11"/>
                      <a:pt x="0" y="6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50" name="ïṡľïḓè">
                <a:extLst>
                  <a:ext uri="{FF2B5EF4-FFF2-40B4-BE49-F238E27FC236}">
                    <a16:creationId xmlns:a16="http://schemas.microsoft.com/office/drawing/2014/main" id="{FE62ABA1-2424-5538-2DD5-5D9915B5AD4C}"/>
                  </a:ext>
                </a:extLst>
              </p:cNvPr>
              <p:cNvSpPr/>
              <p:nvPr/>
            </p:nvSpPr>
            <p:spPr bwMode="auto">
              <a:xfrm>
                <a:off x="3306" y="1720"/>
                <a:ext cx="69" cy="37"/>
              </a:xfrm>
              <a:custGeom>
                <a:avLst/>
                <a:gdLst>
                  <a:gd name="T0" fmla="*/ 0 w 36"/>
                  <a:gd name="T1" fmla="*/ 0 h 19"/>
                  <a:gd name="T2" fmla="*/ 36 w 36"/>
                  <a:gd name="T3" fmla="*/ 0 h 19"/>
                  <a:gd name="T4" fmla="*/ 35 w 36"/>
                  <a:gd name="T5" fmla="*/ 19 h 19"/>
                  <a:gd name="T6" fmla="*/ 3 w 36"/>
                  <a:gd name="T7" fmla="*/ 19 h 19"/>
                  <a:gd name="T8" fmla="*/ 2 w 36"/>
                  <a:gd name="T9" fmla="*/ 14 h 19"/>
                  <a:gd name="T10" fmla="*/ 0 w 36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19">
                    <a:moveTo>
                      <a:pt x="0" y="0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35" y="8"/>
                      <a:pt x="34" y="15"/>
                      <a:pt x="35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7"/>
                      <a:pt x="3" y="16"/>
                      <a:pt x="2" y="14"/>
                    </a:cubicBezTo>
                    <a:cubicBezTo>
                      <a:pt x="1" y="11"/>
                      <a:pt x="0" y="6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51" name="îṥḷiḑè">
                <a:extLst>
                  <a:ext uri="{FF2B5EF4-FFF2-40B4-BE49-F238E27FC236}">
                    <a16:creationId xmlns:a16="http://schemas.microsoft.com/office/drawing/2014/main" id="{D4925E7E-6E6F-408E-D1E3-F2423E1B43A8}"/>
                  </a:ext>
                </a:extLst>
              </p:cNvPr>
              <p:cNvSpPr/>
              <p:nvPr/>
            </p:nvSpPr>
            <p:spPr bwMode="auto">
              <a:xfrm>
                <a:off x="3306" y="1724"/>
                <a:ext cx="69" cy="35"/>
              </a:xfrm>
              <a:custGeom>
                <a:avLst/>
                <a:gdLst>
                  <a:gd name="T0" fmla="*/ 0 w 36"/>
                  <a:gd name="T1" fmla="*/ 0 h 18"/>
                  <a:gd name="T2" fmla="*/ 36 w 36"/>
                  <a:gd name="T3" fmla="*/ 0 h 18"/>
                  <a:gd name="T4" fmla="*/ 35 w 36"/>
                  <a:gd name="T5" fmla="*/ 18 h 18"/>
                  <a:gd name="T6" fmla="*/ 4 w 36"/>
                  <a:gd name="T7" fmla="*/ 18 h 18"/>
                  <a:gd name="T8" fmla="*/ 2 w 36"/>
                  <a:gd name="T9" fmla="*/ 12 h 18"/>
                  <a:gd name="T10" fmla="*/ 0 w 3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18">
                    <a:moveTo>
                      <a:pt x="0" y="0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35" y="8"/>
                      <a:pt x="34" y="15"/>
                      <a:pt x="35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3" y="17"/>
                      <a:pt x="3" y="15"/>
                      <a:pt x="2" y="12"/>
                    </a:cubicBezTo>
                    <a:cubicBezTo>
                      <a:pt x="1" y="9"/>
                      <a:pt x="1" y="4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52" name="iṥ1iḑe">
                <a:extLst>
                  <a:ext uri="{FF2B5EF4-FFF2-40B4-BE49-F238E27FC236}">
                    <a16:creationId xmlns:a16="http://schemas.microsoft.com/office/drawing/2014/main" id="{682FF67F-7EB5-40C5-4FF2-2900288EB03B}"/>
                  </a:ext>
                </a:extLst>
              </p:cNvPr>
              <p:cNvSpPr/>
              <p:nvPr/>
            </p:nvSpPr>
            <p:spPr bwMode="auto">
              <a:xfrm>
                <a:off x="3306" y="1726"/>
                <a:ext cx="69" cy="35"/>
              </a:xfrm>
              <a:custGeom>
                <a:avLst/>
                <a:gdLst>
                  <a:gd name="T0" fmla="*/ 0 w 36"/>
                  <a:gd name="T1" fmla="*/ 0 h 18"/>
                  <a:gd name="T2" fmla="*/ 36 w 36"/>
                  <a:gd name="T3" fmla="*/ 0 h 18"/>
                  <a:gd name="T4" fmla="*/ 36 w 36"/>
                  <a:gd name="T5" fmla="*/ 18 h 18"/>
                  <a:gd name="T6" fmla="*/ 36 w 36"/>
                  <a:gd name="T7" fmla="*/ 18 h 18"/>
                  <a:gd name="T8" fmla="*/ 4 w 36"/>
                  <a:gd name="T9" fmla="*/ 18 h 18"/>
                  <a:gd name="T10" fmla="*/ 2 w 36"/>
                  <a:gd name="T11" fmla="*/ 11 h 18"/>
                  <a:gd name="T12" fmla="*/ 0 w 36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8">
                    <a:moveTo>
                      <a:pt x="0" y="0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35" y="8"/>
                      <a:pt x="34" y="15"/>
                      <a:pt x="36" y="18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7"/>
                      <a:pt x="3" y="14"/>
                      <a:pt x="2" y="11"/>
                    </a:cubicBezTo>
                    <a:cubicBezTo>
                      <a:pt x="1" y="8"/>
                      <a:pt x="1" y="4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53" name="iṡ1ïḓe">
                <a:extLst>
                  <a:ext uri="{FF2B5EF4-FFF2-40B4-BE49-F238E27FC236}">
                    <a16:creationId xmlns:a16="http://schemas.microsoft.com/office/drawing/2014/main" id="{1ECA16AC-462A-4A69-896C-988808F78E22}"/>
                  </a:ext>
                </a:extLst>
              </p:cNvPr>
              <p:cNvSpPr/>
              <p:nvPr/>
            </p:nvSpPr>
            <p:spPr bwMode="auto">
              <a:xfrm>
                <a:off x="3306" y="1728"/>
                <a:ext cx="71" cy="36"/>
              </a:xfrm>
              <a:custGeom>
                <a:avLst/>
                <a:gdLst>
                  <a:gd name="T0" fmla="*/ 0 w 37"/>
                  <a:gd name="T1" fmla="*/ 0 h 19"/>
                  <a:gd name="T2" fmla="*/ 36 w 37"/>
                  <a:gd name="T3" fmla="*/ 0 h 19"/>
                  <a:gd name="T4" fmla="*/ 36 w 37"/>
                  <a:gd name="T5" fmla="*/ 17 h 19"/>
                  <a:gd name="T6" fmla="*/ 37 w 37"/>
                  <a:gd name="T7" fmla="*/ 19 h 19"/>
                  <a:gd name="T8" fmla="*/ 5 w 37"/>
                  <a:gd name="T9" fmla="*/ 19 h 19"/>
                  <a:gd name="T10" fmla="*/ 2 w 37"/>
                  <a:gd name="T11" fmla="*/ 10 h 19"/>
                  <a:gd name="T12" fmla="*/ 0 w 37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19">
                    <a:moveTo>
                      <a:pt x="0" y="0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35" y="8"/>
                      <a:pt x="34" y="14"/>
                      <a:pt x="36" y="17"/>
                    </a:cubicBezTo>
                    <a:cubicBezTo>
                      <a:pt x="36" y="17"/>
                      <a:pt x="37" y="18"/>
                      <a:pt x="37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4" y="17"/>
                      <a:pt x="3" y="15"/>
                      <a:pt x="2" y="10"/>
                    </a:cubicBezTo>
                    <a:cubicBezTo>
                      <a:pt x="2" y="8"/>
                      <a:pt x="1" y="4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54" name="îṡḻïḋê">
                <a:extLst>
                  <a:ext uri="{FF2B5EF4-FFF2-40B4-BE49-F238E27FC236}">
                    <a16:creationId xmlns:a16="http://schemas.microsoft.com/office/drawing/2014/main" id="{EF4DBD55-9D86-A298-12D8-737E618AF0AD}"/>
                  </a:ext>
                </a:extLst>
              </p:cNvPr>
              <p:cNvSpPr/>
              <p:nvPr/>
            </p:nvSpPr>
            <p:spPr bwMode="auto">
              <a:xfrm>
                <a:off x="3308" y="1732"/>
                <a:ext cx="71" cy="34"/>
              </a:xfrm>
              <a:custGeom>
                <a:avLst/>
                <a:gdLst>
                  <a:gd name="T0" fmla="*/ 0 w 37"/>
                  <a:gd name="T1" fmla="*/ 0 h 18"/>
                  <a:gd name="T2" fmla="*/ 35 w 37"/>
                  <a:gd name="T3" fmla="*/ 0 h 18"/>
                  <a:gd name="T4" fmla="*/ 35 w 37"/>
                  <a:gd name="T5" fmla="*/ 15 h 18"/>
                  <a:gd name="T6" fmla="*/ 37 w 37"/>
                  <a:gd name="T7" fmla="*/ 18 h 18"/>
                  <a:gd name="T8" fmla="*/ 4 w 37"/>
                  <a:gd name="T9" fmla="*/ 18 h 18"/>
                  <a:gd name="T10" fmla="*/ 1 w 37"/>
                  <a:gd name="T11" fmla="*/ 8 h 18"/>
                  <a:gd name="T12" fmla="*/ 0 w 37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18">
                    <a:moveTo>
                      <a:pt x="0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4" y="6"/>
                      <a:pt x="33" y="12"/>
                      <a:pt x="35" y="15"/>
                    </a:cubicBezTo>
                    <a:cubicBezTo>
                      <a:pt x="36" y="16"/>
                      <a:pt x="36" y="17"/>
                      <a:pt x="37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7"/>
                      <a:pt x="2" y="14"/>
                      <a:pt x="1" y="8"/>
                    </a:cubicBezTo>
                    <a:cubicBezTo>
                      <a:pt x="1" y="6"/>
                      <a:pt x="0" y="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55" name="íşliḍé">
                <a:extLst>
                  <a:ext uri="{FF2B5EF4-FFF2-40B4-BE49-F238E27FC236}">
                    <a16:creationId xmlns:a16="http://schemas.microsoft.com/office/drawing/2014/main" id="{64F4F1A5-96F8-6E63-A1C1-B0047E0CDC29}"/>
                  </a:ext>
                </a:extLst>
              </p:cNvPr>
              <p:cNvSpPr/>
              <p:nvPr/>
            </p:nvSpPr>
            <p:spPr bwMode="auto">
              <a:xfrm>
                <a:off x="3308" y="1734"/>
                <a:ext cx="71" cy="34"/>
              </a:xfrm>
              <a:custGeom>
                <a:avLst/>
                <a:gdLst>
                  <a:gd name="T0" fmla="*/ 0 w 37"/>
                  <a:gd name="T1" fmla="*/ 0 h 18"/>
                  <a:gd name="T2" fmla="*/ 34 w 37"/>
                  <a:gd name="T3" fmla="*/ 0 h 18"/>
                  <a:gd name="T4" fmla="*/ 35 w 37"/>
                  <a:gd name="T5" fmla="*/ 14 h 18"/>
                  <a:gd name="T6" fmla="*/ 37 w 37"/>
                  <a:gd name="T7" fmla="*/ 18 h 18"/>
                  <a:gd name="T8" fmla="*/ 0 w 37"/>
                  <a:gd name="T9" fmla="*/ 18 h 18"/>
                  <a:gd name="T10" fmla="*/ 2 w 37"/>
                  <a:gd name="T11" fmla="*/ 18 h 18"/>
                  <a:gd name="T12" fmla="*/ 1 w 37"/>
                  <a:gd name="T13" fmla="*/ 7 h 18"/>
                  <a:gd name="T14" fmla="*/ 0 w 37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18">
                    <a:moveTo>
                      <a:pt x="0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33" y="6"/>
                      <a:pt x="33" y="11"/>
                      <a:pt x="35" y="14"/>
                    </a:cubicBezTo>
                    <a:cubicBezTo>
                      <a:pt x="36" y="15"/>
                      <a:pt x="37" y="17"/>
                      <a:pt x="37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1" y="18"/>
                      <a:pt x="2" y="18"/>
                    </a:cubicBezTo>
                    <a:cubicBezTo>
                      <a:pt x="6" y="18"/>
                      <a:pt x="4" y="18"/>
                      <a:pt x="1" y="7"/>
                    </a:cubicBezTo>
                    <a:cubicBezTo>
                      <a:pt x="1" y="5"/>
                      <a:pt x="0" y="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56" name="ïsḻîďè">
                <a:extLst>
                  <a:ext uri="{FF2B5EF4-FFF2-40B4-BE49-F238E27FC236}">
                    <a16:creationId xmlns:a16="http://schemas.microsoft.com/office/drawing/2014/main" id="{4A9DED04-52B8-1836-8F90-288D6481851E}"/>
                  </a:ext>
                </a:extLst>
              </p:cNvPr>
              <p:cNvSpPr/>
              <p:nvPr/>
            </p:nvSpPr>
            <p:spPr bwMode="auto">
              <a:xfrm>
                <a:off x="3306" y="1736"/>
                <a:ext cx="75" cy="34"/>
              </a:xfrm>
              <a:custGeom>
                <a:avLst/>
                <a:gdLst>
                  <a:gd name="T0" fmla="*/ 1 w 39"/>
                  <a:gd name="T1" fmla="*/ 0 h 18"/>
                  <a:gd name="T2" fmla="*/ 35 w 39"/>
                  <a:gd name="T3" fmla="*/ 0 h 18"/>
                  <a:gd name="T4" fmla="*/ 36 w 39"/>
                  <a:gd name="T5" fmla="*/ 13 h 18"/>
                  <a:gd name="T6" fmla="*/ 39 w 39"/>
                  <a:gd name="T7" fmla="*/ 18 h 18"/>
                  <a:gd name="T8" fmla="*/ 0 w 39"/>
                  <a:gd name="T9" fmla="*/ 18 h 18"/>
                  <a:gd name="T10" fmla="*/ 3 w 39"/>
                  <a:gd name="T11" fmla="*/ 17 h 18"/>
                  <a:gd name="T12" fmla="*/ 2 w 39"/>
                  <a:gd name="T13" fmla="*/ 6 h 18"/>
                  <a:gd name="T14" fmla="*/ 1 w 39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18">
                    <a:moveTo>
                      <a:pt x="1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4" y="6"/>
                      <a:pt x="34" y="10"/>
                      <a:pt x="36" y="13"/>
                    </a:cubicBezTo>
                    <a:cubicBezTo>
                      <a:pt x="37" y="14"/>
                      <a:pt x="38" y="16"/>
                      <a:pt x="39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7"/>
                      <a:pt x="2" y="17"/>
                      <a:pt x="3" y="17"/>
                    </a:cubicBezTo>
                    <a:cubicBezTo>
                      <a:pt x="7" y="17"/>
                      <a:pt x="5" y="17"/>
                      <a:pt x="2" y="6"/>
                    </a:cubicBezTo>
                    <a:cubicBezTo>
                      <a:pt x="2" y="4"/>
                      <a:pt x="1" y="2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57" name="iŝḷîḓê">
                <a:extLst>
                  <a:ext uri="{FF2B5EF4-FFF2-40B4-BE49-F238E27FC236}">
                    <a16:creationId xmlns:a16="http://schemas.microsoft.com/office/drawing/2014/main" id="{B76A02DB-C2EB-B2EF-5CCF-C41F0A2BB8CC}"/>
                  </a:ext>
                </a:extLst>
              </p:cNvPr>
              <p:cNvSpPr/>
              <p:nvPr/>
            </p:nvSpPr>
            <p:spPr bwMode="auto">
              <a:xfrm>
                <a:off x="3306" y="1738"/>
                <a:ext cx="75" cy="36"/>
              </a:xfrm>
              <a:custGeom>
                <a:avLst/>
                <a:gdLst>
                  <a:gd name="T0" fmla="*/ 1 w 39"/>
                  <a:gd name="T1" fmla="*/ 0 h 19"/>
                  <a:gd name="T2" fmla="*/ 35 w 39"/>
                  <a:gd name="T3" fmla="*/ 0 h 19"/>
                  <a:gd name="T4" fmla="*/ 36 w 39"/>
                  <a:gd name="T5" fmla="*/ 12 h 19"/>
                  <a:gd name="T6" fmla="*/ 39 w 39"/>
                  <a:gd name="T7" fmla="*/ 19 h 19"/>
                  <a:gd name="T8" fmla="*/ 0 w 39"/>
                  <a:gd name="T9" fmla="*/ 19 h 19"/>
                  <a:gd name="T10" fmla="*/ 3 w 39"/>
                  <a:gd name="T11" fmla="*/ 16 h 19"/>
                  <a:gd name="T12" fmla="*/ 2 w 39"/>
                  <a:gd name="T13" fmla="*/ 5 h 19"/>
                  <a:gd name="T14" fmla="*/ 1 w 39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19">
                    <a:moveTo>
                      <a:pt x="1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4" y="5"/>
                      <a:pt x="34" y="9"/>
                      <a:pt x="36" y="12"/>
                    </a:cubicBezTo>
                    <a:cubicBezTo>
                      <a:pt x="37" y="14"/>
                      <a:pt x="38" y="16"/>
                      <a:pt x="39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6"/>
                      <a:pt x="1" y="16"/>
                      <a:pt x="3" y="16"/>
                    </a:cubicBezTo>
                    <a:cubicBezTo>
                      <a:pt x="7" y="16"/>
                      <a:pt x="5" y="16"/>
                      <a:pt x="2" y="5"/>
                    </a:cubicBezTo>
                    <a:cubicBezTo>
                      <a:pt x="2" y="4"/>
                      <a:pt x="1" y="2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58" name="iṥļïḑé">
                <a:extLst>
                  <a:ext uri="{FF2B5EF4-FFF2-40B4-BE49-F238E27FC236}">
                    <a16:creationId xmlns:a16="http://schemas.microsoft.com/office/drawing/2014/main" id="{32138CC5-1612-EE3B-9F44-084A387B334D}"/>
                  </a:ext>
                </a:extLst>
              </p:cNvPr>
              <p:cNvSpPr/>
              <p:nvPr/>
            </p:nvSpPr>
            <p:spPr bwMode="auto">
              <a:xfrm>
                <a:off x="3306" y="1741"/>
                <a:ext cx="77" cy="35"/>
              </a:xfrm>
              <a:custGeom>
                <a:avLst/>
                <a:gdLst>
                  <a:gd name="T0" fmla="*/ 1 w 40"/>
                  <a:gd name="T1" fmla="*/ 0 h 18"/>
                  <a:gd name="T2" fmla="*/ 35 w 40"/>
                  <a:gd name="T3" fmla="*/ 0 h 18"/>
                  <a:gd name="T4" fmla="*/ 36 w 40"/>
                  <a:gd name="T5" fmla="*/ 10 h 18"/>
                  <a:gd name="T6" fmla="*/ 40 w 40"/>
                  <a:gd name="T7" fmla="*/ 18 h 18"/>
                  <a:gd name="T8" fmla="*/ 0 w 40"/>
                  <a:gd name="T9" fmla="*/ 18 h 18"/>
                  <a:gd name="T10" fmla="*/ 3 w 40"/>
                  <a:gd name="T11" fmla="*/ 14 h 18"/>
                  <a:gd name="T12" fmla="*/ 2 w 40"/>
                  <a:gd name="T13" fmla="*/ 3 h 18"/>
                  <a:gd name="T14" fmla="*/ 1 w 40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18">
                    <a:moveTo>
                      <a:pt x="1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4" y="4"/>
                      <a:pt x="35" y="8"/>
                      <a:pt x="36" y="10"/>
                    </a:cubicBezTo>
                    <a:cubicBezTo>
                      <a:pt x="38" y="12"/>
                      <a:pt x="39" y="15"/>
                      <a:pt x="4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4"/>
                      <a:pt x="1" y="14"/>
                      <a:pt x="3" y="14"/>
                    </a:cubicBezTo>
                    <a:cubicBezTo>
                      <a:pt x="7" y="14"/>
                      <a:pt x="5" y="14"/>
                      <a:pt x="2" y="3"/>
                    </a:cubicBezTo>
                    <a:cubicBezTo>
                      <a:pt x="2" y="2"/>
                      <a:pt x="2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59" name="îSḷíḋè">
                <a:extLst>
                  <a:ext uri="{FF2B5EF4-FFF2-40B4-BE49-F238E27FC236}">
                    <a16:creationId xmlns:a16="http://schemas.microsoft.com/office/drawing/2014/main" id="{EBF0201F-8997-E872-4AB6-BDDEB0708DCE}"/>
                  </a:ext>
                </a:extLst>
              </p:cNvPr>
              <p:cNvSpPr/>
              <p:nvPr/>
            </p:nvSpPr>
            <p:spPr bwMode="auto">
              <a:xfrm>
                <a:off x="3306" y="1743"/>
                <a:ext cx="77" cy="35"/>
              </a:xfrm>
              <a:custGeom>
                <a:avLst/>
                <a:gdLst>
                  <a:gd name="T0" fmla="*/ 2 w 40"/>
                  <a:gd name="T1" fmla="*/ 0 h 18"/>
                  <a:gd name="T2" fmla="*/ 35 w 40"/>
                  <a:gd name="T3" fmla="*/ 0 h 18"/>
                  <a:gd name="T4" fmla="*/ 36 w 40"/>
                  <a:gd name="T5" fmla="*/ 9 h 18"/>
                  <a:gd name="T6" fmla="*/ 40 w 40"/>
                  <a:gd name="T7" fmla="*/ 18 h 18"/>
                  <a:gd name="T8" fmla="*/ 0 w 40"/>
                  <a:gd name="T9" fmla="*/ 18 h 18"/>
                  <a:gd name="T10" fmla="*/ 3 w 40"/>
                  <a:gd name="T11" fmla="*/ 13 h 18"/>
                  <a:gd name="T12" fmla="*/ 2 w 40"/>
                  <a:gd name="T13" fmla="*/ 2 h 18"/>
                  <a:gd name="T14" fmla="*/ 2 w 40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18">
                    <a:moveTo>
                      <a:pt x="2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4" y="4"/>
                      <a:pt x="35" y="7"/>
                      <a:pt x="36" y="9"/>
                    </a:cubicBezTo>
                    <a:cubicBezTo>
                      <a:pt x="38" y="12"/>
                      <a:pt x="39" y="15"/>
                      <a:pt x="4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3"/>
                      <a:pt x="1" y="13"/>
                      <a:pt x="3" y="13"/>
                    </a:cubicBezTo>
                    <a:cubicBezTo>
                      <a:pt x="7" y="13"/>
                      <a:pt x="5" y="13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60" name="îŝlïḑé">
                <a:extLst>
                  <a:ext uri="{FF2B5EF4-FFF2-40B4-BE49-F238E27FC236}">
                    <a16:creationId xmlns:a16="http://schemas.microsoft.com/office/drawing/2014/main" id="{74C9116D-EABC-EBF3-7EE1-1D4647663491}"/>
                  </a:ext>
                </a:extLst>
              </p:cNvPr>
              <p:cNvSpPr/>
              <p:nvPr/>
            </p:nvSpPr>
            <p:spPr bwMode="auto">
              <a:xfrm>
                <a:off x="3306" y="1745"/>
                <a:ext cx="77" cy="35"/>
              </a:xfrm>
              <a:custGeom>
                <a:avLst/>
                <a:gdLst>
                  <a:gd name="T0" fmla="*/ 2 w 40"/>
                  <a:gd name="T1" fmla="*/ 0 h 18"/>
                  <a:gd name="T2" fmla="*/ 35 w 40"/>
                  <a:gd name="T3" fmla="*/ 0 h 18"/>
                  <a:gd name="T4" fmla="*/ 36 w 40"/>
                  <a:gd name="T5" fmla="*/ 8 h 18"/>
                  <a:gd name="T6" fmla="*/ 40 w 40"/>
                  <a:gd name="T7" fmla="*/ 18 h 18"/>
                  <a:gd name="T8" fmla="*/ 0 w 40"/>
                  <a:gd name="T9" fmla="*/ 18 h 18"/>
                  <a:gd name="T10" fmla="*/ 3 w 40"/>
                  <a:gd name="T11" fmla="*/ 12 h 18"/>
                  <a:gd name="T12" fmla="*/ 2 w 40"/>
                  <a:gd name="T13" fmla="*/ 1 h 18"/>
                  <a:gd name="T14" fmla="*/ 2 w 40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18">
                    <a:moveTo>
                      <a:pt x="2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5" y="3"/>
                      <a:pt x="35" y="6"/>
                      <a:pt x="36" y="8"/>
                    </a:cubicBezTo>
                    <a:cubicBezTo>
                      <a:pt x="38" y="11"/>
                      <a:pt x="39" y="15"/>
                      <a:pt x="4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2"/>
                      <a:pt x="0" y="12"/>
                      <a:pt x="3" y="12"/>
                    </a:cubicBezTo>
                    <a:cubicBezTo>
                      <a:pt x="7" y="12"/>
                      <a:pt x="5" y="12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61" name="iş1ídè">
                <a:extLst>
                  <a:ext uri="{FF2B5EF4-FFF2-40B4-BE49-F238E27FC236}">
                    <a16:creationId xmlns:a16="http://schemas.microsoft.com/office/drawing/2014/main" id="{0DDF248E-450F-99AC-CA79-129843D33671}"/>
                  </a:ext>
                </a:extLst>
              </p:cNvPr>
              <p:cNvSpPr/>
              <p:nvPr/>
            </p:nvSpPr>
            <p:spPr bwMode="auto">
              <a:xfrm>
                <a:off x="3306" y="1747"/>
                <a:ext cx="77" cy="37"/>
              </a:xfrm>
              <a:custGeom>
                <a:avLst/>
                <a:gdLst>
                  <a:gd name="T0" fmla="*/ 2 w 40"/>
                  <a:gd name="T1" fmla="*/ 0 h 19"/>
                  <a:gd name="T2" fmla="*/ 35 w 40"/>
                  <a:gd name="T3" fmla="*/ 0 h 19"/>
                  <a:gd name="T4" fmla="*/ 36 w 40"/>
                  <a:gd name="T5" fmla="*/ 7 h 19"/>
                  <a:gd name="T6" fmla="*/ 40 w 40"/>
                  <a:gd name="T7" fmla="*/ 19 h 19"/>
                  <a:gd name="T8" fmla="*/ 0 w 40"/>
                  <a:gd name="T9" fmla="*/ 19 h 19"/>
                  <a:gd name="T10" fmla="*/ 3 w 40"/>
                  <a:gd name="T11" fmla="*/ 11 h 19"/>
                  <a:gd name="T12" fmla="*/ 2 w 40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19">
                    <a:moveTo>
                      <a:pt x="2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5" y="3"/>
                      <a:pt x="35" y="5"/>
                      <a:pt x="36" y="7"/>
                    </a:cubicBezTo>
                    <a:cubicBezTo>
                      <a:pt x="38" y="10"/>
                      <a:pt x="40" y="14"/>
                      <a:pt x="4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1"/>
                      <a:pt x="0" y="11"/>
                      <a:pt x="3" y="11"/>
                    </a:cubicBezTo>
                    <a:cubicBezTo>
                      <a:pt x="7" y="11"/>
                      <a:pt x="5" y="1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62" name="iśļîḓê">
                <a:extLst>
                  <a:ext uri="{FF2B5EF4-FFF2-40B4-BE49-F238E27FC236}">
                    <a16:creationId xmlns:a16="http://schemas.microsoft.com/office/drawing/2014/main" id="{4E44C7E1-E586-71D0-230C-B783514B110A}"/>
                  </a:ext>
                </a:extLst>
              </p:cNvPr>
              <p:cNvSpPr/>
              <p:nvPr/>
            </p:nvSpPr>
            <p:spPr bwMode="auto">
              <a:xfrm>
                <a:off x="3306" y="1751"/>
                <a:ext cx="79" cy="35"/>
              </a:xfrm>
              <a:custGeom>
                <a:avLst/>
                <a:gdLst>
                  <a:gd name="T0" fmla="*/ 2 w 41"/>
                  <a:gd name="T1" fmla="*/ 0 h 18"/>
                  <a:gd name="T2" fmla="*/ 35 w 41"/>
                  <a:gd name="T3" fmla="*/ 0 h 18"/>
                  <a:gd name="T4" fmla="*/ 36 w 41"/>
                  <a:gd name="T5" fmla="*/ 5 h 18"/>
                  <a:gd name="T6" fmla="*/ 41 w 41"/>
                  <a:gd name="T7" fmla="*/ 18 h 18"/>
                  <a:gd name="T8" fmla="*/ 0 w 41"/>
                  <a:gd name="T9" fmla="*/ 18 h 18"/>
                  <a:gd name="T10" fmla="*/ 3 w 41"/>
                  <a:gd name="T11" fmla="*/ 9 h 18"/>
                  <a:gd name="T12" fmla="*/ 2 w 41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8">
                    <a:moveTo>
                      <a:pt x="2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5" y="2"/>
                      <a:pt x="35" y="3"/>
                      <a:pt x="36" y="5"/>
                    </a:cubicBezTo>
                    <a:cubicBezTo>
                      <a:pt x="39" y="9"/>
                      <a:pt x="40" y="13"/>
                      <a:pt x="41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9"/>
                      <a:pt x="0" y="9"/>
                      <a:pt x="3" y="9"/>
                    </a:cubicBezTo>
                    <a:cubicBezTo>
                      <a:pt x="7" y="9"/>
                      <a:pt x="5" y="9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63" name="iṧļiḓé">
                <a:extLst>
                  <a:ext uri="{FF2B5EF4-FFF2-40B4-BE49-F238E27FC236}">
                    <a16:creationId xmlns:a16="http://schemas.microsoft.com/office/drawing/2014/main" id="{4F57F21E-6AA4-8AD1-AF84-C58B2864C873}"/>
                  </a:ext>
                </a:extLst>
              </p:cNvPr>
              <p:cNvSpPr/>
              <p:nvPr/>
            </p:nvSpPr>
            <p:spPr bwMode="auto">
              <a:xfrm>
                <a:off x="3306" y="1753"/>
                <a:ext cx="79" cy="34"/>
              </a:xfrm>
              <a:custGeom>
                <a:avLst/>
                <a:gdLst>
                  <a:gd name="T0" fmla="*/ 3 w 41"/>
                  <a:gd name="T1" fmla="*/ 0 h 18"/>
                  <a:gd name="T2" fmla="*/ 35 w 41"/>
                  <a:gd name="T3" fmla="*/ 0 h 18"/>
                  <a:gd name="T4" fmla="*/ 36 w 41"/>
                  <a:gd name="T5" fmla="*/ 4 h 18"/>
                  <a:gd name="T6" fmla="*/ 41 w 41"/>
                  <a:gd name="T7" fmla="*/ 18 h 18"/>
                  <a:gd name="T8" fmla="*/ 0 w 41"/>
                  <a:gd name="T9" fmla="*/ 18 h 18"/>
                  <a:gd name="T10" fmla="*/ 3 w 41"/>
                  <a:gd name="T11" fmla="*/ 8 h 18"/>
                  <a:gd name="T12" fmla="*/ 3 w 41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8">
                    <a:moveTo>
                      <a:pt x="3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5" y="1"/>
                      <a:pt x="35" y="3"/>
                      <a:pt x="36" y="4"/>
                    </a:cubicBezTo>
                    <a:cubicBezTo>
                      <a:pt x="39" y="8"/>
                      <a:pt x="40" y="13"/>
                      <a:pt x="41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0" y="8"/>
                      <a:pt x="3" y="8"/>
                    </a:cubicBezTo>
                    <a:cubicBezTo>
                      <a:pt x="6" y="8"/>
                      <a:pt x="5" y="8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64" name="íṩlîḍè">
                <a:extLst>
                  <a:ext uri="{FF2B5EF4-FFF2-40B4-BE49-F238E27FC236}">
                    <a16:creationId xmlns:a16="http://schemas.microsoft.com/office/drawing/2014/main" id="{D78E9B3C-1790-2BA5-4DC7-FD97B4CA0F9F}"/>
                  </a:ext>
                </a:extLst>
              </p:cNvPr>
              <p:cNvSpPr/>
              <p:nvPr/>
            </p:nvSpPr>
            <p:spPr bwMode="auto">
              <a:xfrm>
                <a:off x="3306" y="1755"/>
                <a:ext cx="79" cy="36"/>
              </a:xfrm>
              <a:custGeom>
                <a:avLst/>
                <a:gdLst>
                  <a:gd name="T0" fmla="*/ 3 w 41"/>
                  <a:gd name="T1" fmla="*/ 0 h 19"/>
                  <a:gd name="T2" fmla="*/ 35 w 41"/>
                  <a:gd name="T3" fmla="*/ 0 h 19"/>
                  <a:gd name="T4" fmla="*/ 36 w 41"/>
                  <a:gd name="T5" fmla="*/ 3 h 19"/>
                  <a:gd name="T6" fmla="*/ 41 w 41"/>
                  <a:gd name="T7" fmla="*/ 19 h 19"/>
                  <a:gd name="T8" fmla="*/ 0 w 41"/>
                  <a:gd name="T9" fmla="*/ 19 h 19"/>
                  <a:gd name="T10" fmla="*/ 3 w 41"/>
                  <a:gd name="T11" fmla="*/ 7 h 19"/>
                  <a:gd name="T12" fmla="*/ 3 w 41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9">
                    <a:moveTo>
                      <a:pt x="3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5" y="1"/>
                      <a:pt x="35" y="2"/>
                      <a:pt x="36" y="3"/>
                    </a:cubicBezTo>
                    <a:cubicBezTo>
                      <a:pt x="39" y="7"/>
                      <a:pt x="40" y="13"/>
                      <a:pt x="41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"/>
                      <a:pt x="0" y="7"/>
                      <a:pt x="3" y="7"/>
                    </a:cubicBezTo>
                    <a:cubicBezTo>
                      <a:pt x="6" y="7"/>
                      <a:pt x="5" y="7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65" name="iṥḷîde">
                <a:extLst>
                  <a:ext uri="{FF2B5EF4-FFF2-40B4-BE49-F238E27FC236}">
                    <a16:creationId xmlns:a16="http://schemas.microsoft.com/office/drawing/2014/main" id="{0E2562D9-4DFC-4E13-2895-6197EE48487C}"/>
                  </a:ext>
                </a:extLst>
              </p:cNvPr>
              <p:cNvSpPr/>
              <p:nvPr/>
            </p:nvSpPr>
            <p:spPr bwMode="auto">
              <a:xfrm>
                <a:off x="3306" y="1759"/>
                <a:ext cx="79" cy="34"/>
              </a:xfrm>
              <a:custGeom>
                <a:avLst/>
                <a:gdLst>
                  <a:gd name="T0" fmla="*/ 4 w 41"/>
                  <a:gd name="T1" fmla="*/ 0 h 18"/>
                  <a:gd name="T2" fmla="*/ 35 w 41"/>
                  <a:gd name="T3" fmla="*/ 0 h 18"/>
                  <a:gd name="T4" fmla="*/ 36 w 41"/>
                  <a:gd name="T5" fmla="*/ 1 h 18"/>
                  <a:gd name="T6" fmla="*/ 41 w 41"/>
                  <a:gd name="T7" fmla="*/ 18 h 18"/>
                  <a:gd name="T8" fmla="*/ 0 w 41"/>
                  <a:gd name="T9" fmla="*/ 18 h 18"/>
                  <a:gd name="T10" fmla="*/ 3 w 41"/>
                  <a:gd name="T11" fmla="*/ 5 h 18"/>
                  <a:gd name="T12" fmla="*/ 4 w 41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8">
                    <a:moveTo>
                      <a:pt x="4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5" y="0"/>
                      <a:pt x="36" y="0"/>
                      <a:pt x="36" y="1"/>
                    </a:cubicBezTo>
                    <a:cubicBezTo>
                      <a:pt x="39" y="6"/>
                      <a:pt x="41" y="11"/>
                      <a:pt x="41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6"/>
                      <a:pt x="0" y="5"/>
                      <a:pt x="3" y="5"/>
                    </a:cubicBezTo>
                    <a:cubicBezTo>
                      <a:pt x="6" y="5"/>
                      <a:pt x="5" y="5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66" name="i$1iḑê">
                <a:extLst>
                  <a:ext uri="{FF2B5EF4-FFF2-40B4-BE49-F238E27FC236}">
                    <a16:creationId xmlns:a16="http://schemas.microsoft.com/office/drawing/2014/main" id="{DE36EE37-C86C-6072-1713-750D01361A3C}"/>
                  </a:ext>
                </a:extLst>
              </p:cNvPr>
              <p:cNvSpPr/>
              <p:nvPr/>
            </p:nvSpPr>
            <p:spPr bwMode="auto">
              <a:xfrm>
                <a:off x="3305" y="1761"/>
                <a:ext cx="80" cy="34"/>
              </a:xfrm>
              <a:custGeom>
                <a:avLst/>
                <a:gdLst>
                  <a:gd name="T0" fmla="*/ 5 w 42"/>
                  <a:gd name="T1" fmla="*/ 0 h 18"/>
                  <a:gd name="T2" fmla="*/ 37 w 42"/>
                  <a:gd name="T3" fmla="*/ 0 h 18"/>
                  <a:gd name="T4" fmla="*/ 42 w 42"/>
                  <a:gd name="T5" fmla="*/ 18 h 18"/>
                  <a:gd name="T6" fmla="*/ 0 w 42"/>
                  <a:gd name="T7" fmla="*/ 18 h 18"/>
                  <a:gd name="T8" fmla="*/ 1 w 42"/>
                  <a:gd name="T9" fmla="*/ 17 h 18"/>
                  <a:gd name="T10" fmla="*/ 4 w 42"/>
                  <a:gd name="T11" fmla="*/ 4 h 18"/>
                  <a:gd name="T12" fmla="*/ 5 w 42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18">
                    <a:moveTo>
                      <a:pt x="5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41" y="5"/>
                      <a:pt x="42" y="11"/>
                      <a:pt x="4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1" y="17"/>
                      <a:pt x="1" y="17"/>
                    </a:cubicBezTo>
                    <a:cubicBezTo>
                      <a:pt x="1" y="5"/>
                      <a:pt x="1" y="4"/>
                      <a:pt x="4" y="4"/>
                    </a:cubicBezTo>
                    <a:cubicBezTo>
                      <a:pt x="7" y="4"/>
                      <a:pt x="6" y="4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739" name="îṧľiḓè">
              <a:extLst>
                <a:ext uri="{FF2B5EF4-FFF2-40B4-BE49-F238E27FC236}">
                  <a16:creationId xmlns:a16="http://schemas.microsoft.com/office/drawing/2014/main" id="{E7BEEAC2-DBC3-A582-527C-D931B875BC00}"/>
                </a:ext>
              </a:extLst>
            </p:cNvPr>
            <p:cNvSpPr/>
            <p:nvPr/>
          </p:nvSpPr>
          <p:spPr bwMode="auto">
            <a:xfrm>
              <a:off x="6738197" y="3652341"/>
              <a:ext cx="120318" cy="51135"/>
            </a:xfrm>
            <a:custGeom>
              <a:avLst/>
              <a:gdLst>
                <a:gd name="T0" fmla="*/ 5 w 42"/>
                <a:gd name="T1" fmla="*/ 0 h 18"/>
                <a:gd name="T2" fmla="*/ 38 w 42"/>
                <a:gd name="T3" fmla="*/ 0 h 18"/>
                <a:gd name="T4" fmla="*/ 42 w 42"/>
                <a:gd name="T5" fmla="*/ 18 h 18"/>
                <a:gd name="T6" fmla="*/ 0 w 42"/>
                <a:gd name="T7" fmla="*/ 18 h 18"/>
                <a:gd name="T8" fmla="*/ 1 w 42"/>
                <a:gd name="T9" fmla="*/ 16 h 18"/>
                <a:gd name="T10" fmla="*/ 4 w 42"/>
                <a:gd name="T11" fmla="*/ 3 h 18"/>
                <a:gd name="T12" fmla="*/ 5 w 42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18">
                  <a:moveTo>
                    <a:pt x="5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41" y="6"/>
                    <a:pt x="42" y="11"/>
                    <a:pt x="42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7"/>
                    <a:pt x="1" y="16"/>
                  </a:cubicBezTo>
                  <a:cubicBezTo>
                    <a:pt x="1" y="4"/>
                    <a:pt x="1" y="3"/>
                    <a:pt x="4" y="3"/>
                  </a:cubicBezTo>
                  <a:cubicBezTo>
                    <a:pt x="6" y="3"/>
                    <a:pt x="6" y="3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0" name="işlîḋé">
              <a:extLst>
                <a:ext uri="{FF2B5EF4-FFF2-40B4-BE49-F238E27FC236}">
                  <a16:creationId xmlns:a16="http://schemas.microsoft.com/office/drawing/2014/main" id="{134799B5-CF34-F6EA-3DB9-971AFC371DB2}"/>
                </a:ext>
              </a:extLst>
            </p:cNvPr>
            <p:cNvSpPr/>
            <p:nvPr/>
          </p:nvSpPr>
          <p:spPr bwMode="auto">
            <a:xfrm>
              <a:off x="6738197" y="3653845"/>
              <a:ext cx="120318" cy="55647"/>
            </a:xfrm>
            <a:custGeom>
              <a:avLst/>
              <a:gdLst>
                <a:gd name="T0" fmla="*/ 6 w 42"/>
                <a:gd name="T1" fmla="*/ 0 h 19"/>
                <a:gd name="T2" fmla="*/ 38 w 42"/>
                <a:gd name="T3" fmla="*/ 0 h 19"/>
                <a:gd name="T4" fmla="*/ 42 w 42"/>
                <a:gd name="T5" fmla="*/ 18 h 19"/>
                <a:gd name="T6" fmla="*/ 42 w 42"/>
                <a:gd name="T7" fmla="*/ 19 h 19"/>
                <a:gd name="T8" fmla="*/ 0 w 42"/>
                <a:gd name="T9" fmla="*/ 19 h 19"/>
                <a:gd name="T10" fmla="*/ 1 w 42"/>
                <a:gd name="T11" fmla="*/ 15 h 19"/>
                <a:gd name="T12" fmla="*/ 4 w 42"/>
                <a:gd name="T13" fmla="*/ 2 h 19"/>
                <a:gd name="T14" fmla="*/ 6 w 42"/>
                <a:gd name="T1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19">
                  <a:moveTo>
                    <a:pt x="6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41" y="6"/>
                    <a:pt x="42" y="11"/>
                    <a:pt x="42" y="18"/>
                  </a:cubicBezTo>
                  <a:cubicBezTo>
                    <a:pt x="42" y="18"/>
                    <a:pt x="42" y="18"/>
                    <a:pt x="42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8"/>
                    <a:pt x="0" y="16"/>
                    <a:pt x="1" y="15"/>
                  </a:cubicBezTo>
                  <a:cubicBezTo>
                    <a:pt x="1" y="3"/>
                    <a:pt x="1" y="2"/>
                    <a:pt x="4" y="2"/>
                  </a:cubicBezTo>
                  <a:cubicBezTo>
                    <a:pt x="6" y="2"/>
                    <a:pt x="6" y="2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1" name="ïṡ1îḍe">
              <a:extLst>
                <a:ext uri="{FF2B5EF4-FFF2-40B4-BE49-F238E27FC236}">
                  <a16:creationId xmlns:a16="http://schemas.microsoft.com/office/drawing/2014/main" id="{09CC44AB-EA7A-781D-BFC9-FB25C390EE4D}"/>
                </a:ext>
              </a:extLst>
            </p:cNvPr>
            <p:cNvSpPr/>
            <p:nvPr/>
          </p:nvSpPr>
          <p:spPr bwMode="auto">
            <a:xfrm>
              <a:off x="6738197" y="3659861"/>
              <a:ext cx="120318" cy="52639"/>
            </a:xfrm>
            <a:custGeom>
              <a:avLst/>
              <a:gdLst>
                <a:gd name="T0" fmla="*/ 3 w 42"/>
                <a:gd name="T1" fmla="*/ 0 h 18"/>
                <a:gd name="T2" fmla="*/ 39 w 42"/>
                <a:gd name="T3" fmla="*/ 0 h 18"/>
                <a:gd name="T4" fmla="*/ 42 w 42"/>
                <a:gd name="T5" fmla="*/ 16 h 18"/>
                <a:gd name="T6" fmla="*/ 42 w 42"/>
                <a:gd name="T7" fmla="*/ 18 h 18"/>
                <a:gd name="T8" fmla="*/ 0 w 42"/>
                <a:gd name="T9" fmla="*/ 18 h 18"/>
                <a:gd name="T10" fmla="*/ 1 w 42"/>
                <a:gd name="T11" fmla="*/ 13 h 18"/>
                <a:gd name="T12" fmla="*/ 3 w 42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18">
                  <a:moveTo>
                    <a:pt x="3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41" y="5"/>
                    <a:pt x="42" y="10"/>
                    <a:pt x="42" y="16"/>
                  </a:cubicBezTo>
                  <a:cubicBezTo>
                    <a:pt x="42" y="17"/>
                    <a:pt x="42" y="17"/>
                    <a:pt x="42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6"/>
                    <a:pt x="0" y="15"/>
                    <a:pt x="1" y="13"/>
                  </a:cubicBezTo>
                  <a:cubicBezTo>
                    <a:pt x="1" y="3"/>
                    <a:pt x="1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2" name="íŝļîḍé">
              <a:extLst>
                <a:ext uri="{FF2B5EF4-FFF2-40B4-BE49-F238E27FC236}">
                  <a16:creationId xmlns:a16="http://schemas.microsoft.com/office/drawing/2014/main" id="{0F075B86-2D89-F87D-40CC-8B4A141175EF}"/>
                </a:ext>
              </a:extLst>
            </p:cNvPr>
            <p:cNvSpPr/>
            <p:nvPr/>
          </p:nvSpPr>
          <p:spPr bwMode="auto">
            <a:xfrm>
              <a:off x="6738197" y="3662869"/>
              <a:ext cx="120318" cy="52639"/>
            </a:xfrm>
            <a:custGeom>
              <a:avLst/>
              <a:gdLst>
                <a:gd name="T0" fmla="*/ 1 w 42"/>
                <a:gd name="T1" fmla="*/ 0 h 18"/>
                <a:gd name="T2" fmla="*/ 40 w 42"/>
                <a:gd name="T3" fmla="*/ 0 h 18"/>
                <a:gd name="T4" fmla="*/ 42 w 42"/>
                <a:gd name="T5" fmla="*/ 15 h 18"/>
                <a:gd name="T6" fmla="*/ 42 w 42"/>
                <a:gd name="T7" fmla="*/ 18 h 18"/>
                <a:gd name="T8" fmla="*/ 0 w 42"/>
                <a:gd name="T9" fmla="*/ 18 h 18"/>
                <a:gd name="T10" fmla="*/ 1 w 42"/>
                <a:gd name="T11" fmla="*/ 12 h 18"/>
                <a:gd name="T12" fmla="*/ 1 w 42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18">
                  <a:moveTo>
                    <a:pt x="1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41" y="4"/>
                    <a:pt x="42" y="9"/>
                    <a:pt x="42" y="15"/>
                  </a:cubicBezTo>
                  <a:cubicBezTo>
                    <a:pt x="42" y="16"/>
                    <a:pt x="42" y="17"/>
                    <a:pt x="42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6"/>
                    <a:pt x="0" y="14"/>
                    <a:pt x="1" y="12"/>
                  </a:cubicBezTo>
                  <a:cubicBezTo>
                    <a:pt x="1" y="5"/>
                    <a:pt x="1" y="2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3" name="îṣlíḑè">
              <a:extLst>
                <a:ext uri="{FF2B5EF4-FFF2-40B4-BE49-F238E27FC236}">
                  <a16:creationId xmlns:a16="http://schemas.microsoft.com/office/drawing/2014/main" id="{6E83A629-9A8D-786E-23B7-9CC4562539F9}"/>
                </a:ext>
              </a:extLst>
            </p:cNvPr>
            <p:cNvSpPr/>
            <p:nvPr/>
          </p:nvSpPr>
          <p:spPr bwMode="auto">
            <a:xfrm>
              <a:off x="6735189" y="3665877"/>
              <a:ext cx="123326" cy="54143"/>
            </a:xfrm>
            <a:custGeom>
              <a:avLst/>
              <a:gdLst>
                <a:gd name="T0" fmla="*/ 2 w 43"/>
                <a:gd name="T1" fmla="*/ 0 h 19"/>
                <a:gd name="T2" fmla="*/ 41 w 43"/>
                <a:gd name="T3" fmla="*/ 0 h 19"/>
                <a:gd name="T4" fmla="*/ 43 w 43"/>
                <a:gd name="T5" fmla="*/ 14 h 19"/>
                <a:gd name="T6" fmla="*/ 43 w 43"/>
                <a:gd name="T7" fmla="*/ 19 h 19"/>
                <a:gd name="T8" fmla="*/ 0 w 43"/>
                <a:gd name="T9" fmla="*/ 19 h 19"/>
                <a:gd name="T10" fmla="*/ 2 w 43"/>
                <a:gd name="T11" fmla="*/ 11 h 19"/>
                <a:gd name="T12" fmla="*/ 2 w 43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9">
                  <a:moveTo>
                    <a:pt x="2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43" y="4"/>
                    <a:pt x="43" y="9"/>
                    <a:pt x="43" y="14"/>
                  </a:cubicBezTo>
                  <a:cubicBezTo>
                    <a:pt x="42" y="16"/>
                    <a:pt x="43" y="17"/>
                    <a:pt x="43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" y="16"/>
                    <a:pt x="1" y="14"/>
                    <a:pt x="2" y="11"/>
                  </a:cubicBezTo>
                  <a:cubicBezTo>
                    <a:pt x="2" y="5"/>
                    <a:pt x="2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4" name="ïslîḍê">
              <a:extLst>
                <a:ext uri="{FF2B5EF4-FFF2-40B4-BE49-F238E27FC236}">
                  <a16:creationId xmlns:a16="http://schemas.microsoft.com/office/drawing/2014/main" id="{9099A5FA-F1A6-8714-3D6D-450DE77BD9C3}"/>
                </a:ext>
              </a:extLst>
            </p:cNvPr>
            <p:cNvSpPr/>
            <p:nvPr/>
          </p:nvSpPr>
          <p:spPr bwMode="auto">
            <a:xfrm>
              <a:off x="6735189" y="3668884"/>
              <a:ext cx="126334" cy="54143"/>
            </a:xfrm>
            <a:custGeom>
              <a:avLst/>
              <a:gdLst>
                <a:gd name="T0" fmla="*/ 2 w 44"/>
                <a:gd name="T1" fmla="*/ 0 h 19"/>
                <a:gd name="T2" fmla="*/ 41 w 44"/>
                <a:gd name="T3" fmla="*/ 0 h 19"/>
                <a:gd name="T4" fmla="*/ 43 w 44"/>
                <a:gd name="T5" fmla="*/ 13 h 19"/>
                <a:gd name="T6" fmla="*/ 44 w 44"/>
                <a:gd name="T7" fmla="*/ 19 h 19"/>
                <a:gd name="T8" fmla="*/ 0 w 44"/>
                <a:gd name="T9" fmla="*/ 19 h 19"/>
                <a:gd name="T10" fmla="*/ 2 w 44"/>
                <a:gd name="T11" fmla="*/ 10 h 19"/>
                <a:gd name="T12" fmla="*/ 2 w 44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9">
                  <a:moveTo>
                    <a:pt x="2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43" y="4"/>
                    <a:pt x="43" y="8"/>
                    <a:pt x="43" y="13"/>
                  </a:cubicBezTo>
                  <a:cubicBezTo>
                    <a:pt x="42" y="16"/>
                    <a:pt x="43" y="17"/>
                    <a:pt x="44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" y="16"/>
                    <a:pt x="1" y="14"/>
                    <a:pt x="2" y="10"/>
                  </a:cubicBezTo>
                  <a:cubicBezTo>
                    <a:pt x="2" y="6"/>
                    <a:pt x="2" y="3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5" name="íṡḷïḋé">
              <a:extLst>
                <a:ext uri="{FF2B5EF4-FFF2-40B4-BE49-F238E27FC236}">
                  <a16:creationId xmlns:a16="http://schemas.microsoft.com/office/drawing/2014/main" id="{49961776-48C2-1198-8E98-762817087948}"/>
                </a:ext>
              </a:extLst>
            </p:cNvPr>
            <p:cNvSpPr/>
            <p:nvPr/>
          </p:nvSpPr>
          <p:spPr bwMode="auto">
            <a:xfrm>
              <a:off x="6732181" y="3674900"/>
              <a:ext cx="129342" cy="51135"/>
            </a:xfrm>
            <a:custGeom>
              <a:avLst/>
              <a:gdLst>
                <a:gd name="T0" fmla="*/ 3 w 45"/>
                <a:gd name="T1" fmla="*/ 0 h 18"/>
                <a:gd name="T2" fmla="*/ 43 w 45"/>
                <a:gd name="T3" fmla="*/ 0 h 18"/>
                <a:gd name="T4" fmla="*/ 44 w 45"/>
                <a:gd name="T5" fmla="*/ 11 h 18"/>
                <a:gd name="T6" fmla="*/ 45 w 45"/>
                <a:gd name="T7" fmla="*/ 18 h 18"/>
                <a:gd name="T8" fmla="*/ 0 w 45"/>
                <a:gd name="T9" fmla="*/ 18 h 18"/>
                <a:gd name="T10" fmla="*/ 3 w 45"/>
                <a:gd name="T11" fmla="*/ 8 h 18"/>
                <a:gd name="T12" fmla="*/ 3 w 45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18">
                  <a:moveTo>
                    <a:pt x="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4" y="3"/>
                    <a:pt x="44" y="7"/>
                    <a:pt x="44" y="11"/>
                  </a:cubicBezTo>
                  <a:cubicBezTo>
                    <a:pt x="43" y="15"/>
                    <a:pt x="44" y="16"/>
                    <a:pt x="45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5"/>
                    <a:pt x="2" y="12"/>
                    <a:pt x="3" y="8"/>
                  </a:cubicBezTo>
                  <a:cubicBezTo>
                    <a:pt x="3" y="4"/>
                    <a:pt x="3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6" name="iślíḓé">
              <a:extLst>
                <a:ext uri="{FF2B5EF4-FFF2-40B4-BE49-F238E27FC236}">
                  <a16:creationId xmlns:a16="http://schemas.microsoft.com/office/drawing/2014/main" id="{639F0876-0DEB-67F0-45B4-418FF67D1558}"/>
                </a:ext>
              </a:extLst>
            </p:cNvPr>
            <p:cNvSpPr/>
            <p:nvPr/>
          </p:nvSpPr>
          <p:spPr bwMode="auto">
            <a:xfrm>
              <a:off x="6729173" y="3677908"/>
              <a:ext cx="135358" cy="51135"/>
            </a:xfrm>
            <a:custGeom>
              <a:avLst/>
              <a:gdLst>
                <a:gd name="T0" fmla="*/ 4 w 47"/>
                <a:gd name="T1" fmla="*/ 0 h 18"/>
                <a:gd name="T2" fmla="*/ 44 w 47"/>
                <a:gd name="T3" fmla="*/ 0 h 18"/>
                <a:gd name="T4" fmla="*/ 45 w 47"/>
                <a:gd name="T5" fmla="*/ 10 h 18"/>
                <a:gd name="T6" fmla="*/ 47 w 47"/>
                <a:gd name="T7" fmla="*/ 18 h 18"/>
                <a:gd name="T8" fmla="*/ 0 w 47"/>
                <a:gd name="T9" fmla="*/ 18 h 18"/>
                <a:gd name="T10" fmla="*/ 4 w 47"/>
                <a:gd name="T11" fmla="*/ 7 h 18"/>
                <a:gd name="T12" fmla="*/ 4 w 47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18">
                  <a:moveTo>
                    <a:pt x="4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45" y="3"/>
                    <a:pt x="45" y="6"/>
                    <a:pt x="45" y="10"/>
                  </a:cubicBezTo>
                  <a:cubicBezTo>
                    <a:pt x="44" y="14"/>
                    <a:pt x="46" y="16"/>
                    <a:pt x="47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2" y="15"/>
                    <a:pt x="3" y="12"/>
                    <a:pt x="4" y="7"/>
                  </a:cubicBezTo>
                  <a:cubicBezTo>
                    <a:pt x="4" y="4"/>
                    <a:pt x="4" y="2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7" name="iṥḻïḓê">
              <a:extLst>
                <a:ext uri="{FF2B5EF4-FFF2-40B4-BE49-F238E27FC236}">
                  <a16:creationId xmlns:a16="http://schemas.microsoft.com/office/drawing/2014/main" id="{B152452E-2384-00EA-D5D7-8A9A56533016}"/>
                </a:ext>
              </a:extLst>
            </p:cNvPr>
            <p:cNvSpPr/>
            <p:nvPr/>
          </p:nvSpPr>
          <p:spPr bwMode="auto">
            <a:xfrm>
              <a:off x="6729173" y="3680916"/>
              <a:ext cx="135358" cy="54143"/>
            </a:xfrm>
            <a:custGeom>
              <a:avLst/>
              <a:gdLst>
                <a:gd name="T0" fmla="*/ 4 w 47"/>
                <a:gd name="T1" fmla="*/ 0 h 19"/>
                <a:gd name="T2" fmla="*/ 44 w 47"/>
                <a:gd name="T3" fmla="*/ 0 h 19"/>
                <a:gd name="T4" fmla="*/ 45 w 47"/>
                <a:gd name="T5" fmla="*/ 9 h 19"/>
                <a:gd name="T6" fmla="*/ 47 w 47"/>
                <a:gd name="T7" fmla="*/ 19 h 19"/>
                <a:gd name="T8" fmla="*/ 0 w 47"/>
                <a:gd name="T9" fmla="*/ 19 h 19"/>
                <a:gd name="T10" fmla="*/ 4 w 47"/>
                <a:gd name="T11" fmla="*/ 6 h 19"/>
                <a:gd name="T12" fmla="*/ 4 w 47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19">
                  <a:moveTo>
                    <a:pt x="4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45" y="3"/>
                    <a:pt x="45" y="6"/>
                    <a:pt x="45" y="9"/>
                  </a:cubicBezTo>
                  <a:cubicBezTo>
                    <a:pt x="44" y="14"/>
                    <a:pt x="46" y="15"/>
                    <a:pt x="47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2" y="15"/>
                    <a:pt x="3" y="12"/>
                    <a:pt x="4" y="6"/>
                  </a:cubicBezTo>
                  <a:cubicBezTo>
                    <a:pt x="4" y="4"/>
                    <a:pt x="4" y="2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8" name="íSľïḍe">
              <a:extLst>
                <a:ext uri="{FF2B5EF4-FFF2-40B4-BE49-F238E27FC236}">
                  <a16:creationId xmlns:a16="http://schemas.microsoft.com/office/drawing/2014/main" id="{82FB457F-EF82-C198-DE77-7BC09DC48C68}"/>
                </a:ext>
              </a:extLst>
            </p:cNvPr>
            <p:cNvSpPr/>
            <p:nvPr/>
          </p:nvSpPr>
          <p:spPr bwMode="auto">
            <a:xfrm>
              <a:off x="6726165" y="3686932"/>
              <a:ext cx="138366" cy="51135"/>
            </a:xfrm>
            <a:custGeom>
              <a:avLst/>
              <a:gdLst>
                <a:gd name="T0" fmla="*/ 5 w 48"/>
                <a:gd name="T1" fmla="*/ 0 h 18"/>
                <a:gd name="T2" fmla="*/ 45 w 48"/>
                <a:gd name="T3" fmla="*/ 0 h 18"/>
                <a:gd name="T4" fmla="*/ 46 w 48"/>
                <a:gd name="T5" fmla="*/ 7 h 18"/>
                <a:gd name="T6" fmla="*/ 48 w 48"/>
                <a:gd name="T7" fmla="*/ 18 h 18"/>
                <a:gd name="T8" fmla="*/ 0 w 48"/>
                <a:gd name="T9" fmla="*/ 18 h 18"/>
                <a:gd name="T10" fmla="*/ 5 w 48"/>
                <a:gd name="T11" fmla="*/ 4 h 18"/>
                <a:gd name="T12" fmla="*/ 5 w 48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18">
                  <a:moveTo>
                    <a:pt x="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46" y="2"/>
                    <a:pt x="46" y="4"/>
                    <a:pt x="46" y="7"/>
                  </a:cubicBezTo>
                  <a:cubicBezTo>
                    <a:pt x="45" y="12"/>
                    <a:pt x="47" y="13"/>
                    <a:pt x="48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2" y="14"/>
                    <a:pt x="4" y="10"/>
                    <a:pt x="5" y="4"/>
                  </a:cubicBez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9" name="iṧľïḓe">
              <a:extLst>
                <a:ext uri="{FF2B5EF4-FFF2-40B4-BE49-F238E27FC236}">
                  <a16:creationId xmlns:a16="http://schemas.microsoft.com/office/drawing/2014/main" id="{D1987081-46F7-1856-3533-2134124AAF65}"/>
                </a:ext>
              </a:extLst>
            </p:cNvPr>
            <p:cNvSpPr/>
            <p:nvPr/>
          </p:nvSpPr>
          <p:spPr bwMode="auto">
            <a:xfrm>
              <a:off x="6726165" y="3688436"/>
              <a:ext cx="138366" cy="52639"/>
            </a:xfrm>
            <a:custGeom>
              <a:avLst/>
              <a:gdLst>
                <a:gd name="T0" fmla="*/ 5 w 48"/>
                <a:gd name="T1" fmla="*/ 0 h 18"/>
                <a:gd name="T2" fmla="*/ 46 w 48"/>
                <a:gd name="T3" fmla="*/ 0 h 18"/>
                <a:gd name="T4" fmla="*/ 46 w 48"/>
                <a:gd name="T5" fmla="*/ 6 h 18"/>
                <a:gd name="T6" fmla="*/ 48 w 48"/>
                <a:gd name="T7" fmla="*/ 18 h 18"/>
                <a:gd name="T8" fmla="*/ 0 w 48"/>
                <a:gd name="T9" fmla="*/ 18 h 18"/>
                <a:gd name="T10" fmla="*/ 5 w 48"/>
                <a:gd name="T11" fmla="*/ 3 h 18"/>
                <a:gd name="T12" fmla="*/ 5 w 48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18">
                  <a:moveTo>
                    <a:pt x="5" y="0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46" y="2"/>
                    <a:pt x="46" y="4"/>
                    <a:pt x="46" y="6"/>
                  </a:cubicBezTo>
                  <a:cubicBezTo>
                    <a:pt x="45" y="12"/>
                    <a:pt x="48" y="12"/>
                    <a:pt x="48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2" y="14"/>
                    <a:pt x="4" y="10"/>
                    <a:pt x="5" y="3"/>
                  </a:cubicBez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0" name="ísḻiḍê">
              <a:extLst>
                <a:ext uri="{FF2B5EF4-FFF2-40B4-BE49-F238E27FC236}">
                  <a16:creationId xmlns:a16="http://schemas.microsoft.com/office/drawing/2014/main" id="{4F726781-9298-8BD8-6F72-8883DB58D39C}"/>
                </a:ext>
              </a:extLst>
            </p:cNvPr>
            <p:cNvSpPr/>
            <p:nvPr/>
          </p:nvSpPr>
          <p:spPr bwMode="auto">
            <a:xfrm>
              <a:off x="6723157" y="3691444"/>
              <a:ext cx="141374" cy="52639"/>
            </a:xfrm>
            <a:custGeom>
              <a:avLst/>
              <a:gdLst>
                <a:gd name="T0" fmla="*/ 6 w 49"/>
                <a:gd name="T1" fmla="*/ 0 h 18"/>
                <a:gd name="T2" fmla="*/ 47 w 49"/>
                <a:gd name="T3" fmla="*/ 0 h 18"/>
                <a:gd name="T4" fmla="*/ 47 w 49"/>
                <a:gd name="T5" fmla="*/ 5 h 18"/>
                <a:gd name="T6" fmla="*/ 49 w 49"/>
                <a:gd name="T7" fmla="*/ 18 h 18"/>
                <a:gd name="T8" fmla="*/ 0 w 49"/>
                <a:gd name="T9" fmla="*/ 18 h 18"/>
                <a:gd name="T10" fmla="*/ 6 w 49"/>
                <a:gd name="T11" fmla="*/ 2 h 18"/>
                <a:gd name="T12" fmla="*/ 6 w 49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18">
                  <a:moveTo>
                    <a:pt x="6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47" y="2"/>
                    <a:pt x="47" y="3"/>
                    <a:pt x="47" y="5"/>
                  </a:cubicBezTo>
                  <a:cubicBezTo>
                    <a:pt x="46" y="11"/>
                    <a:pt x="49" y="11"/>
                    <a:pt x="49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2" y="13"/>
                    <a:pt x="5" y="10"/>
                    <a:pt x="6" y="2"/>
                  </a:cubicBez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1" name="íṡľiḑe">
              <a:extLst>
                <a:ext uri="{FF2B5EF4-FFF2-40B4-BE49-F238E27FC236}">
                  <a16:creationId xmlns:a16="http://schemas.microsoft.com/office/drawing/2014/main" id="{CA2B7C36-58DA-5520-3E3C-DC471F9EE4ED}"/>
                </a:ext>
              </a:extLst>
            </p:cNvPr>
            <p:cNvSpPr/>
            <p:nvPr/>
          </p:nvSpPr>
          <p:spPr bwMode="auto">
            <a:xfrm>
              <a:off x="6720149" y="3694452"/>
              <a:ext cx="147390" cy="55647"/>
            </a:xfrm>
            <a:custGeom>
              <a:avLst/>
              <a:gdLst>
                <a:gd name="T0" fmla="*/ 7 w 51"/>
                <a:gd name="T1" fmla="*/ 0 h 19"/>
                <a:gd name="T2" fmla="*/ 48 w 51"/>
                <a:gd name="T3" fmla="*/ 0 h 19"/>
                <a:gd name="T4" fmla="*/ 48 w 51"/>
                <a:gd name="T5" fmla="*/ 4 h 19"/>
                <a:gd name="T6" fmla="*/ 51 w 51"/>
                <a:gd name="T7" fmla="*/ 19 h 19"/>
                <a:gd name="T8" fmla="*/ 0 w 51"/>
                <a:gd name="T9" fmla="*/ 19 h 19"/>
                <a:gd name="T10" fmla="*/ 7 w 51"/>
                <a:gd name="T11" fmla="*/ 1 h 19"/>
                <a:gd name="T12" fmla="*/ 7 w 51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19">
                  <a:moveTo>
                    <a:pt x="7" y="0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2"/>
                    <a:pt x="48" y="3"/>
                    <a:pt x="48" y="4"/>
                  </a:cubicBezTo>
                  <a:cubicBezTo>
                    <a:pt x="47" y="11"/>
                    <a:pt x="50" y="10"/>
                    <a:pt x="51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3" y="13"/>
                    <a:pt x="6" y="9"/>
                    <a:pt x="7" y="1"/>
                  </a:cubicBez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2" name="íṡḻíḍe">
              <a:extLst>
                <a:ext uri="{FF2B5EF4-FFF2-40B4-BE49-F238E27FC236}">
                  <a16:creationId xmlns:a16="http://schemas.microsoft.com/office/drawing/2014/main" id="{0884F66D-39D7-3717-A311-5247460754F4}"/>
                </a:ext>
              </a:extLst>
            </p:cNvPr>
            <p:cNvSpPr/>
            <p:nvPr/>
          </p:nvSpPr>
          <p:spPr bwMode="auto">
            <a:xfrm>
              <a:off x="6720149" y="3700468"/>
              <a:ext cx="147390" cy="52639"/>
            </a:xfrm>
            <a:custGeom>
              <a:avLst/>
              <a:gdLst>
                <a:gd name="T0" fmla="*/ 6 w 51"/>
                <a:gd name="T1" fmla="*/ 0 h 18"/>
                <a:gd name="T2" fmla="*/ 48 w 51"/>
                <a:gd name="T3" fmla="*/ 0 h 18"/>
                <a:gd name="T4" fmla="*/ 48 w 51"/>
                <a:gd name="T5" fmla="*/ 2 h 18"/>
                <a:gd name="T6" fmla="*/ 51 w 51"/>
                <a:gd name="T7" fmla="*/ 18 h 18"/>
                <a:gd name="T8" fmla="*/ 0 w 51"/>
                <a:gd name="T9" fmla="*/ 18 h 18"/>
                <a:gd name="T10" fmla="*/ 6 w 51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8">
                  <a:moveTo>
                    <a:pt x="6" y="0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48" y="1"/>
                    <a:pt x="48" y="2"/>
                  </a:cubicBezTo>
                  <a:cubicBezTo>
                    <a:pt x="47" y="9"/>
                    <a:pt x="51" y="8"/>
                    <a:pt x="51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2" y="12"/>
                    <a:pt x="6" y="8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3" name="îşlíḍè">
              <a:extLst>
                <a:ext uri="{FF2B5EF4-FFF2-40B4-BE49-F238E27FC236}">
                  <a16:creationId xmlns:a16="http://schemas.microsoft.com/office/drawing/2014/main" id="{4B55C632-6B82-7AC3-91DE-3949DF4020DC}"/>
                </a:ext>
              </a:extLst>
            </p:cNvPr>
            <p:cNvSpPr/>
            <p:nvPr/>
          </p:nvSpPr>
          <p:spPr bwMode="auto">
            <a:xfrm>
              <a:off x="6717142" y="3703476"/>
              <a:ext cx="150397" cy="51135"/>
            </a:xfrm>
            <a:custGeom>
              <a:avLst/>
              <a:gdLst>
                <a:gd name="T0" fmla="*/ 7 w 52"/>
                <a:gd name="T1" fmla="*/ 0 h 18"/>
                <a:gd name="T2" fmla="*/ 49 w 52"/>
                <a:gd name="T3" fmla="*/ 0 h 18"/>
                <a:gd name="T4" fmla="*/ 49 w 52"/>
                <a:gd name="T5" fmla="*/ 1 h 18"/>
                <a:gd name="T6" fmla="*/ 51 w 52"/>
                <a:gd name="T7" fmla="*/ 18 h 18"/>
                <a:gd name="T8" fmla="*/ 0 w 52"/>
                <a:gd name="T9" fmla="*/ 18 h 18"/>
                <a:gd name="T10" fmla="*/ 7 w 52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18">
                  <a:moveTo>
                    <a:pt x="7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1"/>
                    <a:pt x="49" y="1"/>
                  </a:cubicBezTo>
                  <a:cubicBezTo>
                    <a:pt x="48" y="8"/>
                    <a:pt x="52" y="7"/>
                    <a:pt x="51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2" y="12"/>
                    <a:pt x="7" y="8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4" name="íṩ1îďé">
              <a:extLst>
                <a:ext uri="{FF2B5EF4-FFF2-40B4-BE49-F238E27FC236}">
                  <a16:creationId xmlns:a16="http://schemas.microsoft.com/office/drawing/2014/main" id="{82A97E00-D3DE-6098-9910-6C1A59AB0E7C}"/>
                </a:ext>
              </a:extLst>
            </p:cNvPr>
            <p:cNvSpPr/>
            <p:nvPr/>
          </p:nvSpPr>
          <p:spPr bwMode="auto">
            <a:xfrm>
              <a:off x="6717142" y="3706484"/>
              <a:ext cx="150397" cy="54143"/>
            </a:xfrm>
            <a:custGeom>
              <a:avLst/>
              <a:gdLst>
                <a:gd name="T0" fmla="*/ 7 w 52"/>
                <a:gd name="T1" fmla="*/ 0 h 19"/>
                <a:gd name="T2" fmla="*/ 49 w 52"/>
                <a:gd name="T3" fmla="*/ 0 h 19"/>
                <a:gd name="T4" fmla="*/ 51 w 52"/>
                <a:gd name="T5" fmla="*/ 19 h 19"/>
                <a:gd name="T6" fmla="*/ 0 w 52"/>
                <a:gd name="T7" fmla="*/ 19 h 19"/>
                <a:gd name="T8" fmla="*/ 7 w 52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19">
                  <a:moveTo>
                    <a:pt x="7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8" y="7"/>
                    <a:pt x="52" y="6"/>
                    <a:pt x="51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2" y="12"/>
                    <a:pt x="6" y="8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5" name="i$ļiďé">
              <a:extLst>
                <a:ext uri="{FF2B5EF4-FFF2-40B4-BE49-F238E27FC236}">
                  <a16:creationId xmlns:a16="http://schemas.microsoft.com/office/drawing/2014/main" id="{EFAD4296-19CF-83E2-14D0-EBDE65A01B41}"/>
                </a:ext>
              </a:extLst>
            </p:cNvPr>
            <p:cNvSpPr/>
            <p:nvPr/>
          </p:nvSpPr>
          <p:spPr bwMode="auto">
            <a:xfrm>
              <a:off x="6717142" y="3712500"/>
              <a:ext cx="150397" cy="51135"/>
            </a:xfrm>
            <a:custGeom>
              <a:avLst/>
              <a:gdLst>
                <a:gd name="T0" fmla="*/ 7 w 52"/>
                <a:gd name="T1" fmla="*/ 0 h 18"/>
                <a:gd name="T2" fmla="*/ 49 w 52"/>
                <a:gd name="T3" fmla="*/ 0 h 18"/>
                <a:gd name="T4" fmla="*/ 51 w 52"/>
                <a:gd name="T5" fmla="*/ 18 h 18"/>
                <a:gd name="T6" fmla="*/ 0 w 52"/>
                <a:gd name="T7" fmla="*/ 18 h 18"/>
                <a:gd name="T8" fmla="*/ 7 w 5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18">
                  <a:moveTo>
                    <a:pt x="7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5"/>
                    <a:pt x="52" y="5"/>
                    <a:pt x="51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0"/>
                    <a:pt x="5" y="7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6" name="îşlïḑè">
              <a:extLst>
                <a:ext uri="{FF2B5EF4-FFF2-40B4-BE49-F238E27FC236}">
                  <a16:creationId xmlns:a16="http://schemas.microsoft.com/office/drawing/2014/main" id="{D8BAAA43-4066-5591-533D-14FF479B1857}"/>
                </a:ext>
              </a:extLst>
            </p:cNvPr>
            <p:cNvSpPr/>
            <p:nvPr/>
          </p:nvSpPr>
          <p:spPr bwMode="auto">
            <a:xfrm>
              <a:off x="6714134" y="3715508"/>
              <a:ext cx="156413" cy="51135"/>
            </a:xfrm>
            <a:custGeom>
              <a:avLst/>
              <a:gdLst>
                <a:gd name="T0" fmla="*/ 8 w 54"/>
                <a:gd name="T1" fmla="*/ 0 h 18"/>
                <a:gd name="T2" fmla="*/ 50 w 54"/>
                <a:gd name="T3" fmla="*/ 0 h 18"/>
                <a:gd name="T4" fmla="*/ 52 w 54"/>
                <a:gd name="T5" fmla="*/ 18 h 18"/>
                <a:gd name="T6" fmla="*/ 0 w 54"/>
                <a:gd name="T7" fmla="*/ 18 h 18"/>
                <a:gd name="T8" fmla="*/ 8 w 54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8">
                  <a:moveTo>
                    <a:pt x="8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5"/>
                    <a:pt x="54" y="5"/>
                    <a:pt x="52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2" y="10"/>
                    <a:pt x="6" y="7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7" name="íśļíḍê">
              <a:extLst>
                <a:ext uri="{FF2B5EF4-FFF2-40B4-BE49-F238E27FC236}">
                  <a16:creationId xmlns:a16="http://schemas.microsoft.com/office/drawing/2014/main" id="{C426C812-8B0A-2681-59DA-74810D371364}"/>
                </a:ext>
              </a:extLst>
            </p:cNvPr>
            <p:cNvSpPr/>
            <p:nvPr/>
          </p:nvSpPr>
          <p:spPr bwMode="auto">
            <a:xfrm>
              <a:off x="6714134" y="3718516"/>
              <a:ext cx="156413" cy="51135"/>
            </a:xfrm>
            <a:custGeom>
              <a:avLst/>
              <a:gdLst>
                <a:gd name="T0" fmla="*/ 7 w 54"/>
                <a:gd name="T1" fmla="*/ 0 h 18"/>
                <a:gd name="T2" fmla="*/ 50 w 54"/>
                <a:gd name="T3" fmla="*/ 0 h 18"/>
                <a:gd name="T4" fmla="*/ 52 w 54"/>
                <a:gd name="T5" fmla="*/ 18 h 18"/>
                <a:gd name="T6" fmla="*/ 52 w 54"/>
                <a:gd name="T7" fmla="*/ 18 h 18"/>
                <a:gd name="T8" fmla="*/ 0 w 54"/>
                <a:gd name="T9" fmla="*/ 18 h 18"/>
                <a:gd name="T10" fmla="*/ 7 w 54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18">
                  <a:moveTo>
                    <a:pt x="7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1" y="4"/>
                    <a:pt x="54" y="5"/>
                    <a:pt x="52" y="18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0"/>
                    <a:pt x="5" y="6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8" name="iŝľiḋê">
              <a:extLst>
                <a:ext uri="{FF2B5EF4-FFF2-40B4-BE49-F238E27FC236}">
                  <a16:creationId xmlns:a16="http://schemas.microsoft.com/office/drawing/2014/main" id="{9E5FE2B2-C422-3613-63B9-EAB76AAE399C}"/>
                </a:ext>
              </a:extLst>
            </p:cNvPr>
            <p:cNvSpPr/>
            <p:nvPr/>
          </p:nvSpPr>
          <p:spPr bwMode="auto">
            <a:xfrm>
              <a:off x="6714134" y="3720020"/>
              <a:ext cx="153405" cy="55647"/>
            </a:xfrm>
            <a:custGeom>
              <a:avLst/>
              <a:gdLst>
                <a:gd name="T0" fmla="*/ 7 w 53"/>
                <a:gd name="T1" fmla="*/ 0 h 19"/>
                <a:gd name="T2" fmla="*/ 50 w 53"/>
                <a:gd name="T3" fmla="*/ 0 h 19"/>
                <a:gd name="T4" fmla="*/ 52 w 53"/>
                <a:gd name="T5" fmla="*/ 17 h 19"/>
                <a:gd name="T6" fmla="*/ 52 w 53"/>
                <a:gd name="T7" fmla="*/ 19 h 19"/>
                <a:gd name="T8" fmla="*/ 0 w 53"/>
                <a:gd name="T9" fmla="*/ 19 h 19"/>
                <a:gd name="T10" fmla="*/ 7 w 5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19">
                  <a:moveTo>
                    <a:pt x="7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2" y="3"/>
                    <a:pt x="53" y="6"/>
                    <a:pt x="52" y="17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" y="10"/>
                    <a:pt x="5" y="6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9" name="ïṧḷîḓê">
              <a:extLst>
                <a:ext uri="{FF2B5EF4-FFF2-40B4-BE49-F238E27FC236}">
                  <a16:creationId xmlns:a16="http://schemas.microsoft.com/office/drawing/2014/main" id="{746CAF0B-9C4D-D0A5-9E91-81ED176B1246}"/>
                </a:ext>
              </a:extLst>
            </p:cNvPr>
            <p:cNvSpPr/>
            <p:nvPr/>
          </p:nvSpPr>
          <p:spPr bwMode="auto">
            <a:xfrm>
              <a:off x="6714134" y="3726036"/>
              <a:ext cx="153405" cy="52639"/>
            </a:xfrm>
            <a:custGeom>
              <a:avLst/>
              <a:gdLst>
                <a:gd name="T0" fmla="*/ 6 w 53"/>
                <a:gd name="T1" fmla="*/ 0 h 18"/>
                <a:gd name="T2" fmla="*/ 51 w 53"/>
                <a:gd name="T3" fmla="*/ 0 h 18"/>
                <a:gd name="T4" fmla="*/ 52 w 53"/>
                <a:gd name="T5" fmla="*/ 15 h 18"/>
                <a:gd name="T6" fmla="*/ 52 w 53"/>
                <a:gd name="T7" fmla="*/ 18 h 18"/>
                <a:gd name="T8" fmla="*/ 0 w 53"/>
                <a:gd name="T9" fmla="*/ 18 h 18"/>
                <a:gd name="T10" fmla="*/ 6 w 53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18">
                  <a:moveTo>
                    <a:pt x="6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2" y="2"/>
                    <a:pt x="53" y="5"/>
                    <a:pt x="52" y="15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9"/>
                    <a:pt x="4" y="5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0" name="ïṧļïďè">
              <a:extLst>
                <a:ext uri="{FF2B5EF4-FFF2-40B4-BE49-F238E27FC236}">
                  <a16:creationId xmlns:a16="http://schemas.microsoft.com/office/drawing/2014/main" id="{026EAD8B-7D2D-674D-05DF-C2894B23497F}"/>
                </a:ext>
              </a:extLst>
            </p:cNvPr>
            <p:cNvSpPr/>
            <p:nvPr/>
          </p:nvSpPr>
          <p:spPr bwMode="auto">
            <a:xfrm>
              <a:off x="6714134" y="3729043"/>
              <a:ext cx="153405" cy="52639"/>
            </a:xfrm>
            <a:custGeom>
              <a:avLst/>
              <a:gdLst>
                <a:gd name="T0" fmla="*/ 6 w 53"/>
                <a:gd name="T1" fmla="*/ 0 h 18"/>
                <a:gd name="T2" fmla="*/ 51 w 53"/>
                <a:gd name="T3" fmla="*/ 0 h 18"/>
                <a:gd name="T4" fmla="*/ 52 w 53"/>
                <a:gd name="T5" fmla="*/ 14 h 18"/>
                <a:gd name="T6" fmla="*/ 52 w 53"/>
                <a:gd name="T7" fmla="*/ 18 h 18"/>
                <a:gd name="T8" fmla="*/ 0 w 53"/>
                <a:gd name="T9" fmla="*/ 18 h 18"/>
                <a:gd name="T10" fmla="*/ 6 w 53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18">
                  <a:moveTo>
                    <a:pt x="6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2" y="2"/>
                    <a:pt x="53" y="6"/>
                    <a:pt x="52" y="14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9"/>
                    <a:pt x="3" y="5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1" name="îsľíḓè">
              <a:extLst>
                <a:ext uri="{FF2B5EF4-FFF2-40B4-BE49-F238E27FC236}">
                  <a16:creationId xmlns:a16="http://schemas.microsoft.com/office/drawing/2014/main" id="{8C04B1E2-176F-B1F9-87D9-28673E42983B}"/>
                </a:ext>
              </a:extLst>
            </p:cNvPr>
            <p:cNvSpPr/>
            <p:nvPr/>
          </p:nvSpPr>
          <p:spPr bwMode="auto">
            <a:xfrm>
              <a:off x="6714134" y="3732051"/>
              <a:ext cx="153405" cy="55647"/>
            </a:xfrm>
            <a:custGeom>
              <a:avLst/>
              <a:gdLst>
                <a:gd name="T0" fmla="*/ 5 w 53"/>
                <a:gd name="T1" fmla="*/ 0 h 19"/>
                <a:gd name="T2" fmla="*/ 52 w 53"/>
                <a:gd name="T3" fmla="*/ 0 h 19"/>
                <a:gd name="T4" fmla="*/ 52 w 53"/>
                <a:gd name="T5" fmla="*/ 13 h 19"/>
                <a:gd name="T6" fmla="*/ 51 w 53"/>
                <a:gd name="T7" fmla="*/ 19 h 19"/>
                <a:gd name="T8" fmla="*/ 0 w 53"/>
                <a:gd name="T9" fmla="*/ 19 h 19"/>
                <a:gd name="T10" fmla="*/ 0 w 53"/>
                <a:gd name="T11" fmla="*/ 17 h 19"/>
                <a:gd name="T12" fmla="*/ 5 w 53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19">
                  <a:moveTo>
                    <a:pt x="5" y="0"/>
                  </a:moveTo>
                  <a:cubicBezTo>
                    <a:pt x="52" y="0"/>
                    <a:pt x="52" y="0"/>
                    <a:pt x="52" y="0"/>
                  </a:cubicBezTo>
                  <a:cubicBezTo>
                    <a:pt x="53" y="3"/>
                    <a:pt x="53" y="6"/>
                    <a:pt x="52" y="13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9"/>
                    <a:pt x="3" y="5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2" name="ïŝľïde">
              <a:extLst>
                <a:ext uri="{FF2B5EF4-FFF2-40B4-BE49-F238E27FC236}">
                  <a16:creationId xmlns:a16="http://schemas.microsoft.com/office/drawing/2014/main" id="{5A535FEE-DD9B-5477-F891-3F270F1D310D}"/>
                </a:ext>
              </a:extLst>
            </p:cNvPr>
            <p:cNvSpPr/>
            <p:nvPr/>
          </p:nvSpPr>
          <p:spPr bwMode="auto">
            <a:xfrm>
              <a:off x="6714134" y="3735059"/>
              <a:ext cx="153405" cy="54143"/>
            </a:xfrm>
            <a:custGeom>
              <a:avLst/>
              <a:gdLst>
                <a:gd name="T0" fmla="*/ 4 w 53"/>
                <a:gd name="T1" fmla="*/ 0 h 19"/>
                <a:gd name="T2" fmla="*/ 52 w 53"/>
                <a:gd name="T3" fmla="*/ 0 h 19"/>
                <a:gd name="T4" fmla="*/ 52 w 53"/>
                <a:gd name="T5" fmla="*/ 12 h 19"/>
                <a:gd name="T6" fmla="*/ 51 w 53"/>
                <a:gd name="T7" fmla="*/ 19 h 19"/>
                <a:gd name="T8" fmla="*/ 0 w 53"/>
                <a:gd name="T9" fmla="*/ 19 h 19"/>
                <a:gd name="T10" fmla="*/ 0 w 53"/>
                <a:gd name="T11" fmla="*/ 16 h 19"/>
                <a:gd name="T12" fmla="*/ 4 w 53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19">
                  <a:moveTo>
                    <a:pt x="4" y="0"/>
                  </a:moveTo>
                  <a:cubicBezTo>
                    <a:pt x="52" y="0"/>
                    <a:pt x="52" y="0"/>
                    <a:pt x="52" y="0"/>
                  </a:cubicBezTo>
                  <a:cubicBezTo>
                    <a:pt x="53" y="3"/>
                    <a:pt x="53" y="6"/>
                    <a:pt x="52" y="12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8"/>
                    <a:pt x="0" y="17"/>
                    <a:pt x="0" y="16"/>
                  </a:cubicBezTo>
                  <a:cubicBezTo>
                    <a:pt x="0" y="9"/>
                    <a:pt x="2" y="5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3" name="ïSḻiḍe">
              <a:extLst>
                <a:ext uri="{FF2B5EF4-FFF2-40B4-BE49-F238E27FC236}">
                  <a16:creationId xmlns:a16="http://schemas.microsoft.com/office/drawing/2014/main" id="{D09D0FC5-F66C-C7AD-93D7-CC4FD625B3CB}"/>
                </a:ext>
              </a:extLst>
            </p:cNvPr>
            <p:cNvSpPr/>
            <p:nvPr/>
          </p:nvSpPr>
          <p:spPr bwMode="auto">
            <a:xfrm>
              <a:off x="8308347" y="1820500"/>
              <a:ext cx="243644" cy="956528"/>
            </a:xfrm>
            <a:custGeom>
              <a:avLst/>
              <a:gdLst>
                <a:gd name="T0" fmla="*/ 7 w 85"/>
                <a:gd name="T1" fmla="*/ 8 h 332"/>
                <a:gd name="T2" fmla="*/ 10 w 85"/>
                <a:gd name="T3" fmla="*/ 5 h 332"/>
                <a:gd name="T4" fmla="*/ 15 w 85"/>
                <a:gd name="T5" fmla="*/ 3 h 332"/>
                <a:gd name="T6" fmla="*/ 30 w 85"/>
                <a:gd name="T7" fmla="*/ 2 h 332"/>
                <a:gd name="T8" fmla="*/ 41 w 85"/>
                <a:gd name="T9" fmla="*/ 12 h 332"/>
                <a:gd name="T10" fmla="*/ 43 w 85"/>
                <a:gd name="T11" fmla="*/ 28 h 332"/>
                <a:gd name="T12" fmla="*/ 39 w 85"/>
                <a:gd name="T13" fmla="*/ 39 h 332"/>
                <a:gd name="T14" fmla="*/ 44 w 85"/>
                <a:gd name="T15" fmla="*/ 44 h 332"/>
                <a:gd name="T16" fmla="*/ 64 w 85"/>
                <a:gd name="T17" fmla="*/ 56 h 332"/>
                <a:gd name="T18" fmla="*/ 73 w 85"/>
                <a:gd name="T19" fmla="*/ 80 h 332"/>
                <a:gd name="T20" fmla="*/ 76 w 85"/>
                <a:gd name="T21" fmla="*/ 105 h 332"/>
                <a:gd name="T22" fmla="*/ 75 w 85"/>
                <a:gd name="T23" fmla="*/ 120 h 332"/>
                <a:gd name="T24" fmla="*/ 84 w 85"/>
                <a:gd name="T25" fmla="*/ 171 h 332"/>
                <a:gd name="T26" fmla="*/ 75 w 85"/>
                <a:gd name="T27" fmla="*/ 177 h 332"/>
                <a:gd name="T28" fmla="*/ 65 w 85"/>
                <a:gd name="T29" fmla="*/ 181 h 332"/>
                <a:gd name="T30" fmla="*/ 64 w 85"/>
                <a:gd name="T31" fmla="*/ 198 h 332"/>
                <a:gd name="T32" fmla="*/ 63 w 85"/>
                <a:gd name="T33" fmla="*/ 217 h 332"/>
                <a:gd name="T34" fmla="*/ 70 w 85"/>
                <a:gd name="T35" fmla="*/ 261 h 332"/>
                <a:gd name="T36" fmla="*/ 67 w 85"/>
                <a:gd name="T37" fmla="*/ 319 h 332"/>
                <a:gd name="T38" fmla="*/ 67 w 85"/>
                <a:gd name="T39" fmla="*/ 328 h 332"/>
                <a:gd name="T40" fmla="*/ 59 w 85"/>
                <a:gd name="T41" fmla="*/ 329 h 332"/>
                <a:gd name="T42" fmla="*/ 59 w 85"/>
                <a:gd name="T43" fmla="*/ 326 h 332"/>
                <a:gd name="T44" fmla="*/ 43 w 85"/>
                <a:gd name="T45" fmla="*/ 332 h 332"/>
                <a:gd name="T46" fmla="*/ 23 w 85"/>
                <a:gd name="T47" fmla="*/ 328 h 332"/>
                <a:gd name="T48" fmla="*/ 26 w 85"/>
                <a:gd name="T49" fmla="*/ 323 h 332"/>
                <a:gd name="T50" fmla="*/ 33 w 85"/>
                <a:gd name="T51" fmla="*/ 321 h 332"/>
                <a:gd name="T52" fmla="*/ 32 w 85"/>
                <a:gd name="T53" fmla="*/ 318 h 332"/>
                <a:gd name="T54" fmla="*/ 15 w 85"/>
                <a:gd name="T55" fmla="*/ 320 h 332"/>
                <a:gd name="T56" fmla="*/ 0 w 85"/>
                <a:gd name="T57" fmla="*/ 316 h 332"/>
                <a:gd name="T58" fmla="*/ 5 w 85"/>
                <a:gd name="T59" fmla="*/ 311 h 332"/>
                <a:gd name="T60" fmla="*/ 16 w 85"/>
                <a:gd name="T61" fmla="*/ 310 h 332"/>
                <a:gd name="T62" fmla="*/ 21 w 85"/>
                <a:gd name="T63" fmla="*/ 307 h 332"/>
                <a:gd name="T64" fmla="*/ 25 w 85"/>
                <a:gd name="T65" fmla="*/ 285 h 332"/>
                <a:gd name="T66" fmla="*/ 29 w 85"/>
                <a:gd name="T67" fmla="*/ 268 h 332"/>
                <a:gd name="T68" fmla="*/ 22 w 85"/>
                <a:gd name="T69" fmla="*/ 240 h 332"/>
                <a:gd name="T70" fmla="*/ 20 w 85"/>
                <a:gd name="T71" fmla="*/ 216 h 332"/>
                <a:gd name="T72" fmla="*/ 13 w 85"/>
                <a:gd name="T73" fmla="*/ 166 h 332"/>
                <a:gd name="T74" fmla="*/ 12 w 85"/>
                <a:gd name="T75" fmla="*/ 143 h 332"/>
                <a:gd name="T76" fmla="*/ 12 w 85"/>
                <a:gd name="T77" fmla="*/ 136 h 332"/>
                <a:gd name="T78" fmla="*/ 11 w 85"/>
                <a:gd name="T79" fmla="*/ 133 h 332"/>
                <a:gd name="T80" fmla="*/ 8 w 85"/>
                <a:gd name="T81" fmla="*/ 149 h 332"/>
                <a:gd name="T82" fmla="*/ 7 w 85"/>
                <a:gd name="T83" fmla="*/ 137 h 332"/>
                <a:gd name="T84" fmla="*/ 9 w 85"/>
                <a:gd name="T85" fmla="*/ 119 h 332"/>
                <a:gd name="T86" fmla="*/ 12 w 85"/>
                <a:gd name="T87" fmla="*/ 91 h 332"/>
                <a:gd name="T88" fmla="*/ 16 w 85"/>
                <a:gd name="T89" fmla="*/ 79 h 332"/>
                <a:gd name="T90" fmla="*/ 18 w 85"/>
                <a:gd name="T91" fmla="*/ 65 h 332"/>
                <a:gd name="T92" fmla="*/ 19 w 85"/>
                <a:gd name="T93" fmla="*/ 56 h 332"/>
                <a:gd name="T94" fmla="*/ 18 w 85"/>
                <a:gd name="T95" fmla="*/ 51 h 332"/>
                <a:gd name="T96" fmla="*/ 11 w 85"/>
                <a:gd name="T97" fmla="*/ 46 h 332"/>
                <a:gd name="T98" fmla="*/ 4 w 85"/>
                <a:gd name="T99" fmla="*/ 43 h 332"/>
                <a:gd name="T100" fmla="*/ 5 w 85"/>
                <a:gd name="T101" fmla="*/ 38 h 332"/>
                <a:gd name="T102" fmla="*/ 6 w 85"/>
                <a:gd name="T103" fmla="*/ 37 h 332"/>
                <a:gd name="T104" fmla="*/ 4 w 85"/>
                <a:gd name="T105" fmla="*/ 35 h 332"/>
                <a:gd name="T106" fmla="*/ 1 w 85"/>
                <a:gd name="T107" fmla="*/ 33 h 332"/>
                <a:gd name="T108" fmla="*/ 3 w 85"/>
                <a:gd name="T109" fmla="*/ 27 h 332"/>
                <a:gd name="T110" fmla="*/ 5 w 85"/>
                <a:gd name="T111" fmla="*/ 22 h 332"/>
                <a:gd name="T112" fmla="*/ 7 w 85"/>
                <a:gd name="T113" fmla="*/ 15 h 332"/>
                <a:gd name="T114" fmla="*/ 7 w 85"/>
                <a:gd name="T115" fmla="*/ 8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5" h="332">
                  <a:moveTo>
                    <a:pt x="7" y="8"/>
                  </a:moveTo>
                  <a:cubicBezTo>
                    <a:pt x="5" y="7"/>
                    <a:pt x="7" y="5"/>
                    <a:pt x="10" y="5"/>
                  </a:cubicBezTo>
                  <a:cubicBezTo>
                    <a:pt x="12" y="5"/>
                    <a:pt x="11" y="3"/>
                    <a:pt x="15" y="3"/>
                  </a:cubicBezTo>
                  <a:cubicBezTo>
                    <a:pt x="19" y="3"/>
                    <a:pt x="25" y="0"/>
                    <a:pt x="30" y="2"/>
                  </a:cubicBezTo>
                  <a:cubicBezTo>
                    <a:pt x="34" y="3"/>
                    <a:pt x="38" y="7"/>
                    <a:pt x="41" y="12"/>
                  </a:cubicBezTo>
                  <a:cubicBezTo>
                    <a:pt x="44" y="18"/>
                    <a:pt x="45" y="23"/>
                    <a:pt x="43" y="28"/>
                  </a:cubicBezTo>
                  <a:cubicBezTo>
                    <a:pt x="41" y="32"/>
                    <a:pt x="39" y="39"/>
                    <a:pt x="39" y="39"/>
                  </a:cubicBezTo>
                  <a:cubicBezTo>
                    <a:pt x="39" y="39"/>
                    <a:pt x="40" y="41"/>
                    <a:pt x="44" y="44"/>
                  </a:cubicBezTo>
                  <a:cubicBezTo>
                    <a:pt x="47" y="47"/>
                    <a:pt x="58" y="49"/>
                    <a:pt x="64" y="56"/>
                  </a:cubicBezTo>
                  <a:cubicBezTo>
                    <a:pt x="70" y="63"/>
                    <a:pt x="70" y="76"/>
                    <a:pt x="73" y="80"/>
                  </a:cubicBezTo>
                  <a:cubicBezTo>
                    <a:pt x="76" y="85"/>
                    <a:pt x="74" y="98"/>
                    <a:pt x="76" y="105"/>
                  </a:cubicBezTo>
                  <a:cubicBezTo>
                    <a:pt x="79" y="111"/>
                    <a:pt x="75" y="118"/>
                    <a:pt x="75" y="120"/>
                  </a:cubicBezTo>
                  <a:cubicBezTo>
                    <a:pt x="75" y="122"/>
                    <a:pt x="83" y="168"/>
                    <a:pt x="84" y="171"/>
                  </a:cubicBezTo>
                  <a:cubicBezTo>
                    <a:pt x="85" y="174"/>
                    <a:pt x="82" y="175"/>
                    <a:pt x="75" y="177"/>
                  </a:cubicBezTo>
                  <a:cubicBezTo>
                    <a:pt x="68" y="178"/>
                    <a:pt x="66" y="179"/>
                    <a:pt x="65" y="181"/>
                  </a:cubicBezTo>
                  <a:cubicBezTo>
                    <a:pt x="64" y="183"/>
                    <a:pt x="64" y="193"/>
                    <a:pt x="64" y="198"/>
                  </a:cubicBezTo>
                  <a:cubicBezTo>
                    <a:pt x="64" y="203"/>
                    <a:pt x="63" y="210"/>
                    <a:pt x="63" y="217"/>
                  </a:cubicBezTo>
                  <a:cubicBezTo>
                    <a:pt x="64" y="225"/>
                    <a:pt x="70" y="248"/>
                    <a:pt x="70" y="261"/>
                  </a:cubicBezTo>
                  <a:cubicBezTo>
                    <a:pt x="69" y="273"/>
                    <a:pt x="67" y="314"/>
                    <a:pt x="67" y="319"/>
                  </a:cubicBezTo>
                  <a:cubicBezTo>
                    <a:pt x="67" y="323"/>
                    <a:pt x="67" y="328"/>
                    <a:pt x="67" y="328"/>
                  </a:cubicBezTo>
                  <a:cubicBezTo>
                    <a:pt x="59" y="329"/>
                    <a:pt x="59" y="329"/>
                    <a:pt x="59" y="329"/>
                  </a:cubicBezTo>
                  <a:cubicBezTo>
                    <a:pt x="59" y="326"/>
                    <a:pt x="59" y="326"/>
                    <a:pt x="59" y="326"/>
                  </a:cubicBezTo>
                  <a:cubicBezTo>
                    <a:pt x="59" y="326"/>
                    <a:pt x="54" y="331"/>
                    <a:pt x="43" y="332"/>
                  </a:cubicBezTo>
                  <a:cubicBezTo>
                    <a:pt x="31" y="332"/>
                    <a:pt x="25" y="330"/>
                    <a:pt x="23" y="328"/>
                  </a:cubicBezTo>
                  <a:cubicBezTo>
                    <a:pt x="22" y="327"/>
                    <a:pt x="23" y="323"/>
                    <a:pt x="26" y="323"/>
                  </a:cubicBezTo>
                  <a:cubicBezTo>
                    <a:pt x="30" y="323"/>
                    <a:pt x="32" y="322"/>
                    <a:pt x="33" y="321"/>
                  </a:cubicBezTo>
                  <a:cubicBezTo>
                    <a:pt x="34" y="320"/>
                    <a:pt x="32" y="318"/>
                    <a:pt x="32" y="318"/>
                  </a:cubicBezTo>
                  <a:cubicBezTo>
                    <a:pt x="32" y="318"/>
                    <a:pt x="23" y="321"/>
                    <a:pt x="15" y="320"/>
                  </a:cubicBezTo>
                  <a:cubicBezTo>
                    <a:pt x="6" y="319"/>
                    <a:pt x="1" y="318"/>
                    <a:pt x="0" y="316"/>
                  </a:cubicBezTo>
                  <a:cubicBezTo>
                    <a:pt x="0" y="315"/>
                    <a:pt x="1" y="311"/>
                    <a:pt x="5" y="311"/>
                  </a:cubicBezTo>
                  <a:cubicBezTo>
                    <a:pt x="10" y="311"/>
                    <a:pt x="13" y="311"/>
                    <a:pt x="16" y="310"/>
                  </a:cubicBezTo>
                  <a:cubicBezTo>
                    <a:pt x="19" y="308"/>
                    <a:pt x="21" y="307"/>
                    <a:pt x="21" y="307"/>
                  </a:cubicBezTo>
                  <a:cubicBezTo>
                    <a:pt x="21" y="307"/>
                    <a:pt x="23" y="293"/>
                    <a:pt x="25" y="285"/>
                  </a:cubicBezTo>
                  <a:cubicBezTo>
                    <a:pt x="28" y="276"/>
                    <a:pt x="31" y="271"/>
                    <a:pt x="29" y="268"/>
                  </a:cubicBezTo>
                  <a:cubicBezTo>
                    <a:pt x="27" y="266"/>
                    <a:pt x="22" y="248"/>
                    <a:pt x="22" y="240"/>
                  </a:cubicBezTo>
                  <a:cubicBezTo>
                    <a:pt x="23" y="231"/>
                    <a:pt x="23" y="224"/>
                    <a:pt x="20" y="216"/>
                  </a:cubicBezTo>
                  <a:cubicBezTo>
                    <a:pt x="18" y="208"/>
                    <a:pt x="12" y="181"/>
                    <a:pt x="13" y="166"/>
                  </a:cubicBezTo>
                  <a:cubicBezTo>
                    <a:pt x="13" y="151"/>
                    <a:pt x="12" y="147"/>
                    <a:pt x="12" y="143"/>
                  </a:cubicBezTo>
                  <a:cubicBezTo>
                    <a:pt x="12" y="139"/>
                    <a:pt x="12" y="136"/>
                    <a:pt x="12" y="136"/>
                  </a:cubicBezTo>
                  <a:cubicBezTo>
                    <a:pt x="11" y="135"/>
                    <a:pt x="11" y="134"/>
                    <a:pt x="11" y="133"/>
                  </a:cubicBezTo>
                  <a:cubicBezTo>
                    <a:pt x="9" y="136"/>
                    <a:pt x="8" y="142"/>
                    <a:pt x="8" y="149"/>
                  </a:cubicBezTo>
                  <a:cubicBezTo>
                    <a:pt x="7" y="155"/>
                    <a:pt x="6" y="145"/>
                    <a:pt x="7" y="137"/>
                  </a:cubicBezTo>
                  <a:cubicBezTo>
                    <a:pt x="8" y="129"/>
                    <a:pt x="10" y="125"/>
                    <a:pt x="9" y="119"/>
                  </a:cubicBezTo>
                  <a:cubicBezTo>
                    <a:pt x="9" y="113"/>
                    <a:pt x="8" y="102"/>
                    <a:pt x="12" y="91"/>
                  </a:cubicBezTo>
                  <a:cubicBezTo>
                    <a:pt x="16" y="80"/>
                    <a:pt x="15" y="85"/>
                    <a:pt x="16" y="79"/>
                  </a:cubicBezTo>
                  <a:cubicBezTo>
                    <a:pt x="17" y="73"/>
                    <a:pt x="18" y="68"/>
                    <a:pt x="18" y="65"/>
                  </a:cubicBezTo>
                  <a:cubicBezTo>
                    <a:pt x="18" y="62"/>
                    <a:pt x="19" y="56"/>
                    <a:pt x="19" y="56"/>
                  </a:cubicBezTo>
                  <a:cubicBezTo>
                    <a:pt x="19" y="56"/>
                    <a:pt x="20" y="55"/>
                    <a:pt x="18" y="51"/>
                  </a:cubicBezTo>
                  <a:cubicBezTo>
                    <a:pt x="16" y="47"/>
                    <a:pt x="15" y="46"/>
                    <a:pt x="11" y="46"/>
                  </a:cubicBezTo>
                  <a:cubicBezTo>
                    <a:pt x="6" y="46"/>
                    <a:pt x="3" y="46"/>
                    <a:pt x="4" y="43"/>
                  </a:cubicBezTo>
                  <a:cubicBezTo>
                    <a:pt x="5" y="40"/>
                    <a:pt x="4" y="39"/>
                    <a:pt x="5" y="38"/>
                  </a:cubicBezTo>
                  <a:cubicBezTo>
                    <a:pt x="6" y="38"/>
                    <a:pt x="6" y="37"/>
                    <a:pt x="6" y="37"/>
                  </a:cubicBezTo>
                  <a:cubicBezTo>
                    <a:pt x="5" y="36"/>
                    <a:pt x="4" y="36"/>
                    <a:pt x="4" y="35"/>
                  </a:cubicBezTo>
                  <a:cubicBezTo>
                    <a:pt x="4" y="33"/>
                    <a:pt x="2" y="34"/>
                    <a:pt x="1" y="33"/>
                  </a:cubicBezTo>
                  <a:cubicBezTo>
                    <a:pt x="0" y="32"/>
                    <a:pt x="2" y="29"/>
                    <a:pt x="3" y="27"/>
                  </a:cubicBezTo>
                  <a:cubicBezTo>
                    <a:pt x="5" y="25"/>
                    <a:pt x="6" y="24"/>
                    <a:pt x="5" y="22"/>
                  </a:cubicBezTo>
                  <a:cubicBezTo>
                    <a:pt x="4" y="20"/>
                    <a:pt x="5" y="18"/>
                    <a:pt x="7" y="15"/>
                  </a:cubicBezTo>
                  <a:cubicBezTo>
                    <a:pt x="8" y="12"/>
                    <a:pt x="9" y="11"/>
                    <a:pt x="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4" name="iş1îḍe">
              <a:extLst>
                <a:ext uri="{FF2B5EF4-FFF2-40B4-BE49-F238E27FC236}">
                  <a16:creationId xmlns:a16="http://schemas.microsoft.com/office/drawing/2014/main" id="{F60546BE-0717-AB76-7F14-E8A11F66D0DC}"/>
                </a:ext>
              </a:extLst>
            </p:cNvPr>
            <p:cNvSpPr/>
            <p:nvPr/>
          </p:nvSpPr>
          <p:spPr bwMode="auto">
            <a:xfrm>
              <a:off x="8339930" y="1930290"/>
              <a:ext cx="85727" cy="284251"/>
            </a:xfrm>
            <a:custGeom>
              <a:avLst/>
              <a:gdLst>
                <a:gd name="T0" fmla="*/ 29 w 30"/>
                <a:gd name="T1" fmla="*/ 0 h 99"/>
                <a:gd name="T2" fmla="*/ 28 w 30"/>
                <a:gd name="T3" fmla="*/ 1 h 99"/>
                <a:gd name="T4" fmla="*/ 30 w 30"/>
                <a:gd name="T5" fmla="*/ 4 h 99"/>
                <a:gd name="T6" fmla="*/ 12 w 30"/>
                <a:gd name="T7" fmla="*/ 35 h 99"/>
                <a:gd name="T8" fmla="*/ 7 w 30"/>
                <a:gd name="T9" fmla="*/ 67 h 99"/>
                <a:gd name="T10" fmla="*/ 11 w 30"/>
                <a:gd name="T11" fmla="*/ 87 h 99"/>
                <a:gd name="T12" fmla="*/ 17 w 30"/>
                <a:gd name="T13" fmla="*/ 98 h 99"/>
                <a:gd name="T14" fmla="*/ 9 w 30"/>
                <a:gd name="T15" fmla="*/ 99 h 99"/>
                <a:gd name="T16" fmla="*/ 1 w 30"/>
                <a:gd name="T17" fmla="*/ 99 h 99"/>
                <a:gd name="T18" fmla="*/ 0 w 30"/>
                <a:gd name="T19" fmla="*/ 95 h 99"/>
                <a:gd name="T20" fmla="*/ 0 w 30"/>
                <a:gd name="T21" fmla="*/ 95 h 99"/>
                <a:gd name="T22" fmla="*/ 0 w 30"/>
                <a:gd name="T23" fmla="*/ 95 h 99"/>
                <a:gd name="T24" fmla="*/ 2 w 30"/>
                <a:gd name="T25" fmla="*/ 83 h 99"/>
                <a:gd name="T26" fmla="*/ 6 w 30"/>
                <a:gd name="T27" fmla="*/ 65 h 99"/>
                <a:gd name="T28" fmla="*/ 6 w 30"/>
                <a:gd name="T29" fmla="*/ 51 h 99"/>
                <a:gd name="T30" fmla="*/ 10 w 30"/>
                <a:gd name="T31" fmla="*/ 25 h 99"/>
                <a:gd name="T32" fmla="*/ 8 w 30"/>
                <a:gd name="T33" fmla="*/ 21 h 99"/>
                <a:gd name="T34" fmla="*/ 8 w 30"/>
                <a:gd name="T35" fmla="*/ 18 h 99"/>
                <a:gd name="T36" fmla="*/ 8 w 30"/>
                <a:gd name="T37" fmla="*/ 17 h 99"/>
                <a:gd name="T38" fmla="*/ 29 w 30"/>
                <a:gd name="T3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" h="99">
                  <a:moveTo>
                    <a:pt x="29" y="0"/>
                  </a:move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8" y="2"/>
                    <a:pt x="30" y="4"/>
                  </a:cubicBezTo>
                  <a:cubicBezTo>
                    <a:pt x="23" y="11"/>
                    <a:pt x="15" y="25"/>
                    <a:pt x="12" y="35"/>
                  </a:cubicBezTo>
                  <a:cubicBezTo>
                    <a:pt x="9" y="45"/>
                    <a:pt x="8" y="58"/>
                    <a:pt x="7" y="67"/>
                  </a:cubicBezTo>
                  <a:cubicBezTo>
                    <a:pt x="6" y="76"/>
                    <a:pt x="8" y="80"/>
                    <a:pt x="11" y="87"/>
                  </a:cubicBezTo>
                  <a:cubicBezTo>
                    <a:pt x="14" y="93"/>
                    <a:pt x="17" y="98"/>
                    <a:pt x="17" y="98"/>
                  </a:cubicBezTo>
                  <a:cubicBezTo>
                    <a:pt x="17" y="98"/>
                    <a:pt x="14" y="98"/>
                    <a:pt x="9" y="99"/>
                  </a:cubicBezTo>
                  <a:cubicBezTo>
                    <a:pt x="5" y="99"/>
                    <a:pt x="1" y="99"/>
                    <a:pt x="1" y="99"/>
                  </a:cubicBezTo>
                  <a:cubicBezTo>
                    <a:pt x="1" y="99"/>
                    <a:pt x="1" y="98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1"/>
                    <a:pt x="1" y="86"/>
                    <a:pt x="2" y="83"/>
                  </a:cubicBezTo>
                  <a:cubicBezTo>
                    <a:pt x="3" y="81"/>
                    <a:pt x="5" y="69"/>
                    <a:pt x="6" y="65"/>
                  </a:cubicBezTo>
                  <a:cubicBezTo>
                    <a:pt x="6" y="62"/>
                    <a:pt x="6" y="57"/>
                    <a:pt x="6" y="51"/>
                  </a:cubicBezTo>
                  <a:cubicBezTo>
                    <a:pt x="6" y="44"/>
                    <a:pt x="12" y="27"/>
                    <a:pt x="10" y="25"/>
                  </a:cubicBezTo>
                  <a:cubicBezTo>
                    <a:pt x="9" y="24"/>
                    <a:pt x="8" y="22"/>
                    <a:pt x="8" y="21"/>
                  </a:cubicBezTo>
                  <a:cubicBezTo>
                    <a:pt x="8" y="19"/>
                    <a:pt x="8" y="18"/>
                    <a:pt x="8" y="18"/>
                  </a:cubicBezTo>
                  <a:cubicBezTo>
                    <a:pt x="8" y="18"/>
                    <a:pt x="8" y="18"/>
                    <a:pt x="8" y="17"/>
                  </a:cubicBezTo>
                  <a:cubicBezTo>
                    <a:pt x="14" y="9"/>
                    <a:pt x="22" y="3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5" name="ïslíďé">
              <a:extLst>
                <a:ext uri="{FF2B5EF4-FFF2-40B4-BE49-F238E27FC236}">
                  <a16:creationId xmlns:a16="http://schemas.microsoft.com/office/drawing/2014/main" id="{18730371-B874-C7D9-39A4-759C88D6F4D9}"/>
                </a:ext>
              </a:extLst>
            </p:cNvPr>
            <p:cNvSpPr/>
            <p:nvPr/>
          </p:nvSpPr>
          <p:spPr bwMode="auto">
            <a:xfrm>
              <a:off x="5459819" y="1820500"/>
              <a:ext cx="248156" cy="956528"/>
            </a:xfrm>
            <a:custGeom>
              <a:avLst/>
              <a:gdLst>
                <a:gd name="T0" fmla="*/ 78 w 86"/>
                <a:gd name="T1" fmla="*/ 8 h 332"/>
                <a:gd name="T2" fmla="*/ 75 w 86"/>
                <a:gd name="T3" fmla="*/ 5 h 332"/>
                <a:gd name="T4" fmla="*/ 71 w 86"/>
                <a:gd name="T5" fmla="*/ 3 h 332"/>
                <a:gd name="T6" fmla="*/ 56 w 86"/>
                <a:gd name="T7" fmla="*/ 2 h 332"/>
                <a:gd name="T8" fmla="*/ 44 w 86"/>
                <a:gd name="T9" fmla="*/ 12 h 332"/>
                <a:gd name="T10" fmla="*/ 42 w 86"/>
                <a:gd name="T11" fmla="*/ 28 h 332"/>
                <a:gd name="T12" fmla="*/ 46 w 86"/>
                <a:gd name="T13" fmla="*/ 39 h 332"/>
                <a:gd name="T14" fmla="*/ 42 w 86"/>
                <a:gd name="T15" fmla="*/ 44 h 332"/>
                <a:gd name="T16" fmla="*/ 21 w 86"/>
                <a:gd name="T17" fmla="*/ 56 h 332"/>
                <a:gd name="T18" fmla="*/ 12 w 86"/>
                <a:gd name="T19" fmla="*/ 80 h 332"/>
                <a:gd name="T20" fmla="*/ 9 w 86"/>
                <a:gd name="T21" fmla="*/ 105 h 332"/>
                <a:gd name="T22" fmla="*/ 10 w 86"/>
                <a:gd name="T23" fmla="*/ 120 h 332"/>
                <a:gd name="T24" fmla="*/ 1 w 86"/>
                <a:gd name="T25" fmla="*/ 171 h 332"/>
                <a:gd name="T26" fmla="*/ 10 w 86"/>
                <a:gd name="T27" fmla="*/ 177 h 332"/>
                <a:gd name="T28" fmla="*/ 20 w 86"/>
                <a:gd name="T29" fmla="*/ 181 h 332"/>
                <a:gd name="T30" fmla="*/ 21 w 86"/>
                <a:gd name="T31" fmla="*/ 198 h 332"/>
                <a:gd name="T32" fmla="*/ 22 w 86"/>
                <a:gd name="T33" fmla="*/ 217 h 332"/>
                <a:gd name="T34" fmla="*/ 15 w 86"/>
                <a:gd name="T35" fmla="*/ 261 h 332"/>
                <a:gd name="T36" fmla="*/ 18 w 86"/>
                <a:gd name="T37" fmla="*/ 319 h 332"/>
                <a:gd name="T38" fmla="*/ 18 w 86"/>
                <a:gd name="T39" fmla="*/ 328 h 332"/>
                <a:gd name="T40" fmla="*/ 26 w 86"/>
                <a:gd name="T41" fmla="*/ 329 h 332"/>
                <a:gd name="T42" fmla="*/ 26 w 86"/>
                <a:gd name="T43" fmla="*/ 326 h 332"/>
                <a:gd name="T44" fmla="*/ 43 w 86"/>
                <a:gd name="T45" fmla="*/ 332 h 332"/>
                <a:gd name="T46" fmla="*/ 62 w 86"/>
                <a:gd name="T47" fmla="*/ 328 h 332"/>
                <a:gd name="T48" fmla="*/ 59 w 86"/>
                <a:gd name="T49" fmla="*/ 323 h 332"/>
                <a:gd name="T50" fmla="*/ 52 w 86"/>
                <a:gd name="T51" fmla="*/ 321 h 332"/>
                <a:gd name="T52" fmla="*/ 53 w 86"/>
                <a:gd name="T53" fmla="*/ 318 h 332"/>
                <a:gd name="T54" fmla="*/ 70 w 86"/>
                <a:gd name="T55" fmla="*/ 320 h 332"/>
                <a:gd name="T56" fmla="*/ 85 w 86"/>
                <a:gd name="T57" fmla="*/ 316 h 332"/>
                <a:gd name="T58" fmla="*/ 80 w 86"/>
                <a:gd name="T59" fmla="*/ 311 h 332"/>
                <a:gd name="T60" fmla="*/ 69 w 86"/>
                <a:gd name="T61" fmla="*/ 310 h 332"/>
                <a:gd name="T62" fmla="*/ 64 w 86"/>
                <a:gd name="T63" fmla="*/ 307 h 332"/>
                <a:gd name="T64" fmla="*/ 60 w 86"/>
                <a:gd name="T65" fmla="*/ 285 h 332"/>
                <a:gd name="T66" fmla="*/ 57 w 86"/>
                <a:gd name="T67" fmla="*/ 268 h 332"/>
                <a:gd name="T68" fmla="*/ 63 w 86"/>
                <a:gd name="T69" fmla="*/ 240 h 332"/>
                <a:gd name="T70" fmla="*/ 65 w 86"/>
                <a:gd name="T71" fmla="*/ 216 h 332"/>
                <a:gd name="T72" fmla="*/ 73 w 86"/>
                <a:gd name="T73" fmla="*/ 166 h 332"/>
                <a:gd name="T74" fmla="*/ 73 w 86"/>
                <a:gd name="T75" fmla="*/ 143 h 332"/>
                <a:gd name="T76" fmla="*/ 74 w 86"/>
                <a:gd name="T77" fmla="*/ 136 h 332"/>
                <a:gd name="T78" fmla="*/ 74 w 86"/>
                <a:gd name="T79" fmla="*/ 133 h 332"/>
                <a:gd name="T80" fmla="*/ 77 w 86"/>
                <a:gd name="T81" fmla="*/ 149 h 332"/>
                <a:gd name="T82" fmla="*/ 78 w 86"/>
                <a:gd name="T83" fmla="*/ 137 h 332"/>
                <a:gd name="T84" fmla="*/ 76 w 86"/>
                <a:gd name="T85" fmla="*/ 119 h 332"/>
                <a:gd name="T86" fmla="*/ 73 w 86"/>
                <a:gd name="T87" fmla="*/ 91 h 332"/>
                <a:gd name="T88" fmla="*/ 69 w 86"/>
                <a:gd name="T89" fmla="*/ 79 h 332"/>
                <a:gd name="T90" fmla="*/ 67 w 86"/>
                <a:gd name="T91" fmla="*/ 65 h 332"/>
                <a:gd name="T92" fmla="*/ 66 w 86"/>
                <a:gd name="T93" fmla="*/ 56 h 332"/>
                <a:gd name="T94" fmla="*/ 67 w 86"/>
                <a:gd name="T95" fmla="*/ 51 h 332"/>
                <a:gd name="T96" fmla="*/ 74 w 86"/>
                <a:gd name="T97" fmla="*/ 46 h 332"/>
                <a:gd name="T98" fmla="*/ 81 w 86"/>
                <a:gd name="T99" fmla="*/ 43 h 332"/>
                <a:gd name="T100" fmla="*/ 80 w 86"/>
                <a:gd name="T101" fmla="*/ 38 h 332"/>
                <a:gd name="T102" fmla="*/ 80 w 86"/>
                <a:gd name="T103" fmla="*/ 37 h 332"/>
                <a:gd name="T104" fmla="*/ 81 w 86"/>
                <a:gd name="T105" fmla="*/ 35 h 332"/>
                <a:gd name="T106" fmla="*/ 84 w 86"/>
                <a:gd name="T107" fmla="*/ 33 h 332"/>
                <a:gd name="T108" fmla="*/ 82 w 86"/>
                <a:gd name="T109" fmla="*/ 27 h 332"/>
                <a:gd name="T110" fmla="*/ 80 w 86"/>
                <a:gd name="T111" fmla="*/ 22 h 332"/>
                <a:gd name="T112" fmla="*/ 78 w 86"/>
                <a:gd name="T113" fmla="*/ 15 h 332"/>
                <a:gd name="T114" fmla="*/ 78 w 86"/>
                <a:gd name="T115" fmla="*/ 8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6" h="332">
                  <a:moveTo>
                    <a:pt x="78" y="8"/>
                  </a:moveTo>
                  <a:cubicBezTo>
                    <a:pt x="80" y="7"/>
                    <a:pt x="78" y="5"/>
                    <a:pt x="75" y="5"/>
                  </a:cubicBezTo>
                  <a:cubicBezTo>
                    <a:pt x="73" y="5"/>
                    <a:pt x="75" y="3"/>
                    <a:pt x="71" y="3"/>
                  </a:cubicBezTo>
                  <a:cubicBezTo>
                    <a:pt x="67" y="3"/>
                    <a:pt x="60" y="0"/>
                    <a:pt x="56" y="2"/>
                  </a:cubicBezTo>
                  <a:cubicBezTo>
                    <a:pt x="51" y="3"/>
                    <a:pt x="47" y="7"/>
                    <a:pt x="44" y="12"/>
                  </a:cubicBezTo>
                  <a:cubicBezTo>
                    <a:pt x="41" y="18"/>
                    <a:pt x="41" y="23"/>
                    <a:pt x="42" y="28"/>
                  </a:cubicBezTo>
                  <a:cubicBezTo>
                    <a:pt x="44" y="32"/>
                    <a:pt x="46" y="39"/>
                    <a:pt x="46" y="39"/>
                  </a:cubicBezTo>
                  <a:cubicBezTo>
                    <a:pt x="46" y="39"/>
                    <a:pt x="45" y="41"/>
                    <a:pt x="42" y="44"/>
                  </a:cubicBezTo>
                  <a:cubicBezTo>
                    <a:pt x="38" y="47"/>
                    <a:pt x="27" y="49"/>
                    <a:pt x="21" y="56"/>
                  </a:cubicBezTo>
                  <a:cubicBezTo>
                    <a:pt x="15" y="63"/>
                    <a:pt x="15" y="76"/>
                    <a:pt x="12" y="80"/>
                  </a:cubicBezTo>
                  <a:cubicBezTo>
                    <a:pt x="9" y="85"/>
                    <a:pt x="11" y="98"/>
                    <a:pt x="9" y="105"/>
                  </a:cubicBezTo>
                  <a:cubicBezTo>
                    <a:pt x="7" y="111"/>
                    <a:pt x="10" y="118"/>
                    <a:pt x="10" y="120"/>
                  </a:cubicBezTo>
                  <a:cubicBezTo>
                    <a:pt x="10" y="122"/>
                    <a:pt x="2" y="168"/>
                    <a:pt x="1" y="171"/>
                  </a:cubicBezTo>
                  <a:cubicBezTo>
                    <a:pt x="0" y="174"/>
                    <a:pt x="3" y="175"/>
                    <a:pt x="10" y="177"/>
                  </a:cubicBezTo>
                  <a:cubicBezTo>
                    <a:pt x="17" y="178"/>
                    <a:pt x="19" y="179"/>
                    <a:pt x="20" y="181"/>
                  </a:cubicBezTo>
                  <a:cubicBezTo>
                    <a:pt x="21" y="183"/>
                    <a:pt x="21" y="193"/>
                    <a:pt x="21" y="198"/>
                  </a:cubicBezTo>
                  <a:cubicBezTo>
                    <a:pt x="21" y="203"/>
                    <a:pt x="23" y="210"/>
                    <a:pt x="22" y="217"/>
                  </a:cubicBezTo>
                  <a:cubicBezTo>
                    <a:pt x="21" y="225"/>
                    <a:pt x="15" y="248"/>
                    <a:pt x="15" y="261"/>
                  </a:cubicBezTo>
                  <a:cubicBezTo>
                    <a:pt x="16" y="273"/>
                    <a:pt x="19" y="314"/>
                    <a:pt x="18" y="319"/>
                  </a:cubicBezTo>
                  <a:cubicBezTo>
                    <a:pt x="18" y="323"/>
                    <a:pt x="18" y="328"/>
                    <a:pt x="18" y="328"/>
                  </a:cubicBezTo>
                  <a:cubicBezTo>
                    <a:pt x="26" y="329"/>
                    <a:pt x="26" y="329"/>
                    <a:pt x="26" y="329"/>
                  </a:cubicBezTo>
                  <a:cubicBezTo>
                    <a:pt x="26" y="326"/>
                    <a:pt x="26" y="326"/>
                    <a:pt x="26" y="326"/>
                  </a:cubicBezTo>
                  <a:cubicBezTo>
                    <a:pt x="26" y="326"/>
                    <a:pt x="31" y="331"/>
                    <a:pt x="43" y="332"/>
                  </a:cubicBezTo>
                  <a:cubicBezTo>
                    <a:pt x="54" y="332"/>
                    <a:pt x="60" y="330"/>
                    <a:pt x="62" y="328"/>
                  </a:cubicBezTo>
                  <a:cubicBezTo>
                    <a:pt x="63" y="327"/>
                    <a:pt x="62" y="323"/>
                    <a:pt x="59" y="323"/>
                  </a:cubicBezTo>
                  <a:cubicBezTo>
                    <a:pt x="55" y="323"/>
                    <a:pt x="54" y="322"/>
                    <a:pt x="52" y="321"/>
                  </a:cubicBezTo>
                  <a:cubicBezTo>
                    <a:pt x="51" y="320"/>
                    <a:pt x="53" y="318"/>
                    <a:pt x="53" y="318"/>
                  </a:cubicBezTo>
                  <a:cubicBezTo>
                    <a:pt x="53" y="318"/>
                    <a:pt x="62" y="321"/>
                    <a:pt x="70" y="320"/>
                  </a:cubicBezTo>
                  <a:cubicBezTo>
                    <a:pt x="79" y="319"/>
                    <a:pt x="85" y="318"/>
                    <a:pt x="85" y="316"/>
                  </a:cubicBezTo>
                  <a:cubicBezTo>
                    <a:pt x="86" y="315"/>
                    <a:pt x="84" y="311"/>
                    <a:pt x="80" y="311"/>
                  </a:cubicBezTo>
                  <a:cubicBezTo>
                    <a:pt x="75" y="311"/>
                    <a:pt x="72" y="311"/>
                    <a:pt x="69" y="310"/>
                  </a:cubicBezTo>
                  <a:cubicBezTo>
                    <a:pt x="66" y="308"/>
                    <a:pt x="64" y="307"/>
                    <a:pt x="64" y="307"/>
                  </a:cubicBezTo>
                  <a:cubicBezTo>
                    <a:pt x="64" y="307"/>
                    <a:pt x="62" y="293"/>
                    <a:pt x="60" y="285"/>
                  </a:cubicBezTo>
                  <a:cubicBezTo>
                    <a:pt x="57" y="276"/>
                    <a:pt x="55" y="271"/>
                    <a:pt x="57" y="268"/>
                  </a:cubicBezTo>
                  <a:cubicBezTo>
                    <a:pt x="59" y="266"/>
                    <a:pt x="63" y="248"/>
                    <a:pt x="63" y="240"/>
                  </a:cubicBezTo>
                  <a:cubicBezTo>
                    <a:pt x="62" y="231"/>
                    <a:pt x="62" y="224"/>
                    <a:pt x="65" y="216"/>
                  </a:cubicBezTo>
                  <a:cubicBezTo>
                    <a:pt x="68" y="208"/>
                    <a:pt x="73" y="181"/>
                    <a:pt x="73" y="166"/>
                  </a:cubicBezTo>
                  <a:cubicBezTo>
                    <a:pt x="72" y="151"/>
                    <a:pt x="73" y="147"/>
                    <a:pt x="73" y="143"/>
                  </a:cubicBezTo>
                  <a:cubicBezTo>
                    <a:pt x="74" y="139"/>
                    <a:pt x="74" y="136"/>
                    <a:pt x="74" y="136"/>
                  </a:cubicBezTo>
                  <a:cubicBezTo>
                    <a:pt x="74" y="135"/>
                    <a:pt x="74" y="134"/>
                    <a:pt x="74" y="133"/>
                  </a:cubicBezTo>
                  <a:cubicBezTo>
                    <a:pt x="76" y="136"/>
                    <a:pt x="77" y="142"/>
                    <a:pt x="77" y="149"/>
                  </a:cubicBezTo>
                  <a:cubicBezTo>
                    <a:pt x="78" y="155"/>
                    <a:pt x="80" y="145"/>
                    <a:pt x="78" y="137"/>
                  </a:cubicBezTo>
                  <a:cubicBezTo>
                    <a:pt x="77" y="129"/>
                    <a:pt x="75" y="125"/>
                    <a:pt x="76" y="119"/>
                  </a:cubicBezTo>
                  <a:cubicBezTo>
                    <a:pt x="76" y="113"/>
                    <a:pt x="77" y="102"/>
                    <a:pt x="73" y="91"/>
                  </a:cubicBezTo>
                  <a:cubicBezTo>
                    <a:pt x="69" y="80"/>
                    <a:pt x="70" y="85"/>
                    <a:pt x="69" y="79"/>
                  </a:cubicBezTo>
                  <a:cubicBezTo>
                    <a:pt x="69" y="73"/>
                    <a:pt x="67" y="68"/>
                    <a:pt x="67" y="65"/>
                  </a:cubicBezTo>
                  <a:cubicBezTo>
                    <a:pt x="67" y="62"/>
                    <a:pt x="66" y="56"/>
                    <a:pt x="66" y="56"/>
                  </a:cubicBezTo>
                  <a:cubicBezTo>
                    <a:pt x="66" y="56"/>
                    <a:pt x="65" y="55"/>
                    <a:pt x="67" y="51"/>
                  </a:cubicBezTo>
                  <a:cubicBezTo>
                    <a:pt x="69" y="47"/>
                    <a:pt x="70" y="46"/>
                    <a:pt x="74" y="46"/>
                  </a:cubicBezTo>
                  <a:cubicBezTo>
                    <a:pt x="79" y="46"/>
                    <a:pt x="82" y="46"/>
                    <a:pt x="81" y="43"/>
                  </a:cubicBezTo>
                  <a:cubicBezTo>
                    <a:pt x="80" y="40"/>
                    <a:pt x="81" y="39"/>
                    <a:pt x="80" y="38"/>
                  </a:cubicBezTo>
                  <a:cubicBezTo>
                    <a:pt x="80" y="38"/>
                    <a:pt x="79" y="37"/>
                    <a:pt x="80" y="37"/>
                  </a:cubicBezTo>
                  <a:cubicBezTo>
                    <a:pt x="81" y="36"/>
                    <a:pt x="81" y="36"/>
                    <a:pt x="81" y="35"/>
                  </a:cubicBezTo>
                  <a:cubicBezTo>
                    <a:pt x="81" y="33"/>
                    <a:pt x="83" y="34"/>
                    <a:pt x="84" y="33"/>
                  </a:cubicBezTo>
                  <a:cubicBezTo>
                    <a:pt x="85" y="32"/>
                    <a:pt x="84" y="29"/>
                    <a:pt x="82" y="27"/>
                  </a:cubicBezTo>
                  <a:cubicBezTo>
                    <a:pt x="81" y="25"/>
                    <a:pt x="80" y="24"/>
                    <a:pt x="80" y="22"/>
                  </a:cubicBezTo>
                  <a:cubicBezTo>
                    <a:pt x="81" y="20"/>
                    <a:pt x="80" y="18"/>
                    <a:pt x="78" y="15"/>
                  </a:cubicBezTo>
                  <a:cubicBezTo>
                    <a:pt x="77" y="12"/>
                    <a:pt x="76" y="11"/>
                    <a:pt x="7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6" name="ïṥľiďè">
              <a:extLst>
                <a:ext uri="{FF2B5EF4-FFF2-40B4-BE49-F238E27FC236}">
                  <a16:creationId xmlns:a16="http://schemas.microsoft.com/office/drawing/2014/main" id="{F24436A2-D318-651D-6FB0-16E8B5338C2E}"/>
                </a:ext>
              </a:extLst>
            </p:cNvPr>
            <p:cNvSpPr/>
            <p:nvPr/>
          </p:nvSpPr>
          <p:spPr bwMode="auto">
            <a:xfrm>
              <a:off x="5587657" y="1930290"/>
              <a:ext cx="85727" cy="284251"/>
            </a:xfrm>
            <a:custGeom>
              <a:avLst/>
              <a:gdLst>
                <a:gd name="T0" fmla="*/ 2 w 30"/>
                <a:gd name="T1" fmla="*/ 0 h 99"/>
                <a:gd name="T2" fmla="*/ 2 w 30"/>
                <a:gd name="T3" fmla="*/ 1 h 99"/>
                <a:gd name="T4" fmla="*/ 0 w 30"/>
                <a:gd name="T5" fmla="*/ 4 h 99"/>
                <a:gd name="T6" fmla="*/ 18 w 30"/>
                <a:gd name="T7" fmla="*/ 35 h 99"/>
                <a:gd name="T8" fmla="*/ 24 w 30"/>
                <a:gd name="T9" fmla="*/ 67 h 99"/>
                <a:gd name="T10" fmla="*/ 19 w 30"/>
                <a:gd name="T11" fmla="*/ 87 h 99"/>
                <a:gd name="T12" fmla="*/ 13 w 30"/>
                <a:gd name="T13" fmla="*/ 98 h 99"/>
                <a:gd name="T14" fmla="*/ 21 w 30"/>
                <a:gd name="T15" fmla="*/ 99 h 99"/>
                <a:gd name="T16" fmla="*/ 29 w 30"/>
                <a:gd name="T17" fmla="*/ 99 h 99"/>
                <a:gd name="T18" fmla="*/ 30 w 30"/>
                <a:gd name="T19" fmla="*/ 95 h 99"/>
                <a:gd name="T20" fmla="*/ 30 w 30"/>
                <a:gd name="T21" fmla="*/ 95 h 99"/>
                <a:gd name="T22" fmla="*/ 30 w 30"/>
                <a:gd name="T23" fmla="*/ 95 h 99"/>
                <a:gd name="T24" fmla="*/ 28 w 30"/>
                <a:gd name="T25" fmla="*/ 83 h 99"/>
                <a:gd name="T26" fmla="*/ 25 w 30"/>
                <a:gd name="T27" fmla="*/ 65 h 99"/>
                <a:gd name="T28" fmla="*/ 24 w 30"/>
                <a:gd name="T29" fmla="*/ 51 h 99"/>
                <a:gd name="T30" fmla="*/ 20 w 30"/>
                <a:gd name="T31" fmla="*/ 25 h 99"/>
                <a:gd name="T32" fmla="*/ 23 w 30"/>
                <a:gd name="T33" fmla="*/ 21 h 99"/>
                <a:gd name="T34" fmla="*/ 22 w 30"/>
                <a:gd name="T35" fmla="*/ 18 h 99"/>
                <a:gd name="T36" fmla="*/ 22 w 30"/>
                <a:gd name="T37" fmla="*/ 17 h 99"/>
                <a:gd name="T38" fmla="*/ 2 w 30"/>
                <a:gd name="T3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" h="99">
                  <a:moveTo>
                    <a:pt x="2" y="0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2"/>
                    <a:pt x="0" y="4"/>
                  </a:cubicBezTo>
                  <a:cubicBezTo>
                    <a:pt x="7" y="11"/>
                    <a:pt x="15" y="25"/>
                    <a:pt x="18" y="35"/>
                  </a:cubicBezTo>
                  <a:cubicBezTo>
                    <a:pt x="21" y="45"/>
                    <a:pt x="23" y="58"/>
                    <a:pt x="24" y="67"/>
                  </a:cubicBezTo>
                  <a:cubicBezTo>
                    <a:pt x="24" y="76"/>
                    <a:pt x="22" y="80"/>
                    <a:pt x="19" y="87"/>
                  </a:cubicBezTo>
                  <a:cubicBezTo>
                    <a:pt x="16" y="93"/>
                    <a:pt x="13" y="98"/>
                    <a:pt x="13" y="98"/>
                  </a:cubicBezTo>
                  <a:cubicBezTo>
                    <a:pt x="13" y="98"/>
                    <a:pt x="17" y="98"/>
                    <a:pt x="21" y="99"/>
                  </a:cubicBezTo>
                  <a:cubicBezTo>
                    <a:pt x="25" y="99"/>
                    <a:pt x="29" y="99"/>
                    <a:pt x="29" y="99"/>
                  </a:cubicBezTo>
                  <a:cubicBezTo>
                    <a:pt x="29" y="99"/>
                    <a:pt x="30" y="98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1"/>
                    <a:pt x="29" y="86"/>
                    <a:pt x="28" y="83"/>
                  </a:cubicBezTo>
                  <a:cubicBezTo>
                    <a:pt x="27" y="81"/>
                    <a:pt x="25" y="69"/>
                    <a:pt x="25" y="65"/>
                  </a:cubicBezTo>
                  <a:cubicBezTo>
                    <a:pt x="24" y="62"/>
                    <a:pt x="24" y="57"/>
                    <a:pt x="24" y="51"/>
                  </a:cubicBezTo>
                  <a:cubicBezTo>
                    <a:pt x="24" y="44"/>
                    <a:pt x="18" y="27"/>
                    <a:pt x="20" y="25"/>
                  </a:cubicBezTo>
                  <a:cubicBezTo>
                    <a:pt x="21" y="24"/>
                    <a:pt x="22" y="22"/>
                    <a:pt x="23" y="21"/>
                  </a:cubicBezTo>
                  <a:cubicBezTo>
                    <a:pt x="22" y="19"/>
                    <a:pt x="22" y="18"/>
                    <a:pt x="22" y="18"/>
                  </a:cubicBezTo>
                  <a:cubicBezTo>
                    <a:pt x="22" y="18"/>
                    <a:pt x="22" y="18"/>
                    <a:pt x="22" y="17"/>
                  </a:cubicBezTo>
                  <a:cubicBezTo>
                    <a:pt x="16" y="9"/>
                    <a:pt x="8" y="3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7" name="îṧḻïḋé">
              <a:extLst>
                <a:ext uri="{FF2B5EF4-FFF2-40B4-BE49-F238E27FC236}">
                  <a16:creationId xmlns:a16="http://schemas.microsoft.com/office/drawing/2014/main" id="{4EC4BB0E-4C92-DBE5-1C10-CC5B7C868D09}"/>
                </a:ext>
              </a:extLst>
            </p:cNvPr>
            <p:cNvSpPr/>
            <p:nvPr/>
          </p:nvSpPr>
          <p:spPr bwMode="auto">
            <a:xfrm>
              <a:off x="4025027" y="1794932"/>
              <a:ext cx="324859" cy="1013679"/>
            </a:xfrm>
            <a:custGeom>
              <a:avLst/>
              <a:gdLst>
                <a:gd name="T0" fmla="*/ 94 w 113"/>
                <a:gd name="T1" fmla="*/ 71 h 352"/>
                <a:gd name="T2" fmla="*/ 101 w 113"/>
                <a:gd name="T3" fmla="*/ 150 h 352"/>
                <a:gd name="T4" fmla="*/ 101 w 113"/>
                <a:gd name="T5" fmla="*/ 180 h 352"/>
                <a:gd name="T6" fmla="*/ 99 w 113"/>
                <a:gd name="T7" fmla="*/ 193 h 352"/>
                <a:gd name="T8" fmla="*/ 112 w 113"/>
                <a:gd name="T9" fmla="*/ 247 h 352"/>
                <a:gd name="T10" fmla="*/ 84 w 113"/>
                <a:gd name="T11" fmla="*/ 261 h 352"/>
                <a:gd name="T12" fmla="*/ 86 w 113"/>
                <a:gd name="T13" fmla="*/ 194 h 352"/>
                <a:gd name="T14" fmla="*/ 86 w 113"/>
                <a:gd name="T15" fmla="*/ 180 h 352"/>
                <a:gd name="T16" fmla="*/ 84 w 113"/>
                <a:gd name="T17" fmla="*/ 60 h 352"/>
                <a:gd name="T18" fmla="*/ 67 w 113"/>
                <a:gd name="T19" fmla="*/ 11 h 352"/>
                <a:gd name="T20" fmla="*/ 68 w 113"/>
                <a:gd name="T21" fmla="*/ 34 h 352"/>
                <a:gd name="T22" fmla="*/ 61 w 113"/>
                <a:gd name="T23" fmla="*/ 45 h 352"/>
                <a:gd name="T24" fmla="*/ 81 w 113"/>
                <a:gd name="T25" fmla="*/ 60 h 352"/>
                <a:gd name="T26" fmla="*/ 84 w 113"/>
                <a:gd name="T27" fmla="*/ 183 h 352"/>
                <a:gd name="T28" fmla="*/ 80 w 113"/>
                <a:gd name="T29" fmla="*/ 183 h 352"/>
                <a:gd name="T30" fmla="*/ 81 w 113"/>
                <a:gd name="T31" fmla="*/ 195 h 352"/>
                <a:gd name="T32" fmla="*/ 84 w 113"/>
                <a:gd name="T33" fmla="*/ 261 h 352"/>
                <a:gd name="T34" fmla="*/ 78 w 113"/>
                <a:gd name="T35" fmla="*/ 262 h 352"/>
                <a:gd name="T36" fmla="*/ 76 w 113"/>
                <a:gd name="T37" fmla="*/ 306 h 352"/>
                <a:gd name="T38" fmla="*/ 78 w 113"/>
                <a:gd name="T39" fmla="*/ 335 h 352"/>
                <a:gd name="T40" fmla="*/ 60 w 113"/>
                <a:gd name="T41" fmla="*/ 337 h 352"/>
                <a:gd name="T42" fmla="*/ 56 w 113"/>
                <a:gd name="T43" fmla="*/ 316 h 352"/>
                <a:gd name="T44" fmla="*/ 57 w 113"/>
                <a:gd name="T45" fmla="*/ 282 h 352"/>
                <a:gd name="T46" fmla="*/ 48 w 113"/>
                <a:gd name="T47" fmla="*/ 207 h 352"/>
                <a:gd name="T48" fmla="*/ 39 w 113"/>
                <a:gd name="T49" fmla="*/ 223 h 352"/>
                <a:gd name="T50" fmla="*/ 30 w 113"/>
                <a:gd name="T51" fmla="*/ 298 h 352"/>
                <a:gd name="T52" fmla="*/ 32 w 113"/>
                <a:gd name="T53" fmla="*/ 311 h 352"/>
                <a:gd name="T54" fmla="*/ 26 w 113"/>
                <a:gd name="T55" fmla="*/ 334 h 352"/>
                <a:gd name="T56" fmla="*/ 9 w 113"/>
                <a:gd name="T57" fmla="*/ 350 h 352"/>
                <a:gd name="T58" fmla="*/ 12 w 113"/>
                <a:gd name="T59" fmla="*/ 321 h 352"/>
                <a:gd name="T60" fmla="*/ 10 w 113"/>
                <a:gd name="T61" fmla="*/ 304 h 352"/>
                <a:gd name="T62" fmla="*/ 9 w 113"/>
                <a:gd name="T63" fmla="*/ 241 h 352"/>
                <a:gd name="T64" fmla="*/ 9 w 113"/>
                <a:gd name="T65" fmla="*/ 175 h 352"/>
                <a:gd name="T66" fmla="*/ 6 w 113"/>
                <a:gd name="T67" fmla="*/ 164 h 352"/>
                <a:gd name="T68" fmla="*/ 2 w 113"/>
                <a:gd name="T69" fmla="*/ 135 h 352"/>
                <a:gd name="T70" fmla="*/ 7 w 113"/>
                <a:gd name="T71" fmla="*/ 78 h 352"/>
                <a:gd name="T72" fmla="*/ 38 w 113"/>
                <a:gd name="T73" fmla="*/ 53 h 352"/>
                <a:gd name="T74" fmla="*/ 39 w 113"/>
                <a:gd name="T75" fmla="*/ 36 h 352"/>
                <a:gd name="T76" fmla="*/ 34 w 113"/>
                <a:gd name="T77" fmla="*/ 25 h 352"/>
                <a:gd name="T78" fmla="*/ 36 w 113"/>
                <a:gd name="T79" fmla="*/ 11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3" h="352">
                  <a:moveTo>
                    <a:pt x="84" y="60"/>
                  </a:moveTo>
                  <a:cubicBezTo>
                    <a:pt x="89" y="62"/>
                    <a:pt x="94" y="64"/>
                    <a:pt x="94" y="71"/>
                  </a:cubicBezTo>
                  <a:cubicBezTo>
                    <a:pt x="94" y="80"/>
                    <a:pt x="95" y="97"/>
                    <a:pt x="96" y="108"/>
                  </a:cubicBezTo>
                  <a:cubicBezTo>
                    <a:pt x="97" y="119"/>
                    <a:pt x="101" y="143"/>
                    <a:pt x="101" y="150"/>
                  </a:cubicBezTo>
                  <a:cubicBezTo>
                    <a:pt x="101" y="158"/>
                    <a:pt x="102" y="174"/>
                    <a:pt x="101" y="176"/>
                  </a:cubicBezTo>
                  <a:cubicBezTo>
                    <a:pt x="101" y="178"/>
                    <a:pt x="100" y="177"/>
                    <a:pt x="101" y="180"/>
                  </a:cubicBezTo>
                  <a:cubicBezTo>
                    <a:pt x="101" y="183"/>
                    <a:pt x="101" y="186"/>
                    <a:pt x="100" y="188"/>
                  </a:cubicBezTo>
                  <a:cubicBezTo>
                    <a:pt x="98" y="190"/>
                    <a:pt x="99" y="193"/>
                    <a:pt x="99" y="193"/>
                  </a:cubicBezTo>
                  <a:cubicBezTo>
                    <a:pt x="113" y="192"/>
                    <a:pt x="113" y="192"/>
                    <a:pt x="113" y="192"/>
                  </a:cubicBezTo>
                  <a:cubicBezTo>
                    <a:pt x="112" y="247"/>
                    <a:pt x="112" y="247"/>
                    <a:pt x="112" y="247"/>
                  </a:cubicBezTo>
                  <a:cubicBezTo>
                    <a:pt x="90" y="264"/>
                    <a:pt x="90" y="264"/>
                    <a:pt x="90" y="264"/>
                  </a:cubicBezTo>
                  <a:cubicBezTo>
                    <a:pt x="90" y="264"/>
                    <a:pt x="87" y="262"/>
                    <a:pt x="84" y="261"/>
                  </a:cubicBezTo>
                  <a:cubicBezTo>
                    <a:pt x="84" y="194"/>
                    <a:pt x="84" y="194"/>
                    <a:pt x="84" y="194"/>
                  </a:cubicBezTo>
                  <a:cubicBezTo>
                    <a:pt x="86" y="194"/>
                    <a:pt x="86" y="194"/>
                    <a:pt x="86" y="194"/>
                  </a:cubicBezTo>
                  <a:cubicBezTo>
                    <a:pt x="86" y="194"/>
                    <a:pt x="86" y="190"/>
                    <a:pt x="86" y="188"/>
                  </a:cubicBezTo>
                  <a:cubicBezTo>
                    <a:pt x="87" y="185"/>
                    <a:pt x="87" y="183"/>
                    <a:pt x="86" y="180"/>
                  </a:cubicBezTo>
                  <a:cubicBezTo>
                    <a:pt x="86" y="180"/>
                    <a:pt x="85" y="182"/>
                    <a:pt x="84" y="183"/>
                  </a:cubicBezTo>
                  <a:lnTo>
                    <a:pt x="84" y="60"/>
                  </a:lnTo>
                  <a:close/>
                  <a:moveTo>
                    <a:pt x="53" y="0"/>
                  </a:moveTo>
                  <a:cubicBezTo>
                    <a:pt x="59" y="0"/>
                    <a:pt x="66" y="5"/>
                    <a:pt x="67" y="11"/>
                  </a:cubicBezTo>
                  <a:cubicBezTo>
                    <a:pt x="68" y="18"/>
                    <a:pt x="67" y="27"/>
                    <a:pt x="67" y="27"/>
                  </a:cubicBezTo>
                  <a:cubicBezTo>
                    <a:pt x="67" y="27"/>
                    <a:pt x="69" y="31"/>
                    <a:pt x="68" y="34"/>
                  </a:cubicBezTo>
                  <a:cubicBezTo>
                    <a:pt x="66" y="38"/>
                    <a:pt x="62" y="37"/>
                    <a:pt x="62" y="37"/>
                  </a:cubicBezTo>
                  <a:cubicBezTo>
                    <a:pt x="62" y="37"/>
                    <a:pt x="61" y="42"/>
                    <a:pt x="61" y="45"/>
                  </a:cubicBezTo>
                  <a:cubicBezTo>
                    <a:pt x="61" y="48"/>
                    <a:pt x="61" y="50"/>
                    <a:pt x="63" y="52"/>
                  </a:cubicBezTo>
                  <a:cubicBezTo>
                    <a:pt x="66" y="54"/>
                    <a:pt x="75" y="58"/>
                    <a:pt x="81" y="60"/>
                  </a:cubicBezTo>
                  <a:cubicBezTo>
                    <a:pt x="82" y="60"/>
                    <a:pt x="83" y="60"/>
                    <a:pt x="84" y="60"/>
                  </a:cubicBezTo>
                  <a:cubicBezTo>
                    <a:pt x="84" y="183"/>
                    <a:pt x="84" y="183"/>
                    <a:pt x="84" y="183"/>
                  </a:cubicBezTo>
                  <a:cubicBezTo>
                    <a:pt x="83" y="183"/>
                    <a:pt x="83" y="183"/>
                    <a:pt x="83" y="183"/>
                  </a:cubicBezTo>
                  <a:cubicBezTo>
                    <a:pt x="81" y="183"/>
                    <a:pt x="80" y="183"/>
                    <a:pt x="80" y="183"/>
                  </a:cubicBezTo>
                  <a:cubicBezTo>
                    <a:pt x="80" y="183"/>
                    <a:pt x="81" y="186"/>
                    <a:pt x="81" y="189"/>
                  </a:cubicBezTo>
                  <a:cubicBezTo>
                    <a:pt x="81" y="192"/>
                    <a:pt x="81" y="195"/>
                    <a:pt x="81" y="195"/>
                  </a:cubicBezTo>
                  <a:cubicBezTo>
                    <a:pt x="84" y="194"/>
                    <a:pt x="84" y="194"/>
                    <a:pt x="84" y="194"/>
                  </a:cubicBezTo>
                  <a:cubicBezTo>
                    <a:pt x="84" y="261"/>
                    <a:pt x="84" y="261"/>
                    <a:pt x="84" y="261"/>
                  </a:cubicBezTo>
                  <a:cubicBezTo>
                    <a:pt x="83" y="261"/>
                    <a:pt x="83" y="261"/>
                    <a:pt x="83" y="261"/>
                  </a:cubicBezTo>
                  <a:cubicBezTo>
                    <a:pt x="80" y="261"/>
                    <a:pt x="78" y="262"/>
                    <a:pt x="78" y="262"/>
                  </a:cubicBezTo>
                  <a:cubicBezTo>
                    <a:pt x="78" y="262"/>
                    <a:pt x="79" y="278"/>
                    <a:pt x="79" y="284"/>
                  </a:cubicBezTo>
                  <a:cubicBezTo>
                    <a:pt x="79" y="291"/>
                    <a:pt x="79" y="301"/>
                    <a:pt x="76" y="306"/>
                  </a:cubicBezTo>
                  <a:cubicBezTo>
                    <a:pt x="73" y="311"/>
                    <a:pt x="72" y="312"/>
                    <a:pt x="72" y="316"/>
                  </a:cubicBezTo>
                  <a:cubicBezTo>
                    <a:pt x="72" y="320"/>
                    <a:pt x="79" y="332"/>
                    <a:pt x="78" y="335"/>
                  </a:cubicBezTo>
                  <a:cubicBezTo>
                    <a:pt x="78" y="339"/>
                    <a:pt x="77" y="345"/>
                    <a:pt x="71" y="345"/>
                  </a:cubicBezTo>
                  <a:cubicBezTo>
                    <a:pt x="65" y="345"/>
                    <a:pt x="60" y="342"/>
                    <a:pt x="60" y="337"/>
                  </a:cubicBezTo>
                  <a:cubicBezTo>
                    <a:pt x="60" y="332"/>
                    <a:pt x="61" y="329"/>
                    <a:pt x="59" y="327"/>
                  </a:cubicBezTo>
                  <a:cubicBezTo>
                    <a:pt x="57" y="325"/>
                    <a:pt x="60" y="320"/>
                    <a:pt x="56" y="316"/>
                  </a:cubicBezTo>
                  <a:cubicBezTo>
                    <a:pt x="53" y="311"/>
                    <a:pt x="57" y="310"/>
                    <a:pt x="56" y="305"/>
                  </a:cubicBezTo>
                  <a:cubicBezTo>
                    <a:pt x="55" y="301"/>
                    <a:pt x="56" y="287"/>
                    <a:pt x="57" y="282"/>
                  </a:cubicBezTo>
                  <a:cubicBezTo>
                    <a:pt x="57" y="276"/>
                    <a:pt x="56" y="270"/>
                    <a:pt x="53" y="246"/>
                  </a:cubicBezTo>
                  <a:cubicBezTo>
                    <a:pt x="50" y="223"/>
                    <a:pt x="49" y="212"/>
                    <a:pt x="48" y="207"/>
                  </a:cubicBezTo>
                  <a:cubicBezTo>
                    <a:pt x="47" y="202"/>
                    <a:pt x="46" y="196"/>
                    <a:pt x="46" y="196"/>
                  </a:cubicBezTo>
                  <a:cubicBezTo>
                    <a:pt x="46" y="196"/>
                    <a:pt x="42" y="218"/>
                    <a:pt x="39" y="223"/>
                  </a:cubicBezTo>
                  <a:cubicBezTo>
                    <a:pt x="36" y="229"/>
                    <a:pt x="33" y="256"/>
                    <a:pt x="32" y="264"/>
                  </a:cubicBezTo>
                  <a:cubicBezTo>
                    <a:pt x="31" y="272"/>
                    <a:pt x="32" y="295"/>
                    <a:pt x="30" y="298"/>
                  </a:cubicBezTo>
                  <a:cubicBezTo>
                    <a:pt x="28" y="300"/>
                    <a:pt x="27" y="304"/>
                    <a:pt x="27" y="304"/>
                  </a:cubicBezTo>
                  <a:cubicBezTo>
                    <a:pt x="27" y="304"/>
                    <a:pt x="32" y="307"/>
                    <a:pt x="32" y="311"/>
                  </a:cubicBezTo>
                  <a:cubicBezTo>
                    <a:pt x="32" y="315"/>
                    <a:pt x="28" y="318"/>
                    <a:pt x="28" y="323"/>
                  </a:cubicBezTo>
                  <a:cubicBezTo>
                    <a:pt x="29" y="328"/>
                    <a:pt x="28" y="332"/>
                    <a:pt x="26" y="334"/>
                  </a:cubicBezTo>
                  <a:cubicBezTo>
                    <a:pt x="24" y="335"/>
                    <a:pt x="24" y="343"/>
                    <a:pt x="22" y="346"/>
                  </a:cubicBezTo>
                  <a:cubicBezTo>
                    <a:pt x="19" y="350"/>
                    <a:pt x="15" y="352"/>
                    <a:pt x="9" y="350"/>
                  </a:cubicBezTo>
                  <a:cubicBezTo>
                    <a:pt x="4" y="349"/>
                    <a:pt x="4" y="342"/>
                    <a:pt x="7" y="335"/>
                  </a:cubicBezTo>
                  <a:cubicBezTo>
                    <a:pt x="9" y="329"/>
                    <a:pt x="12" y="324"/>
                    <a:pt x="12" y="321"/>
                  </a:cubicBezTo>
                  <a:cubicBezTo>
                    <a:pt x="11" y="319"/>
                    <a:pt x="10" y="315"/>
                    <a:pt x="12" y="312"/>
                  </a:cubicBezTo>
                  <a:cubicBezTo>
                    <a:pt x="15" y="309"/>
                    <a:pt x="12" y="307"/>
                    <a:pt x="10" y="304"/>
                  </a:cubicBezTo>
                  <a:cubicBezTo>
                    <a:pt x="9" y="302"/>
                    <a:pt x="9" y="291"/>
                    <a:pt x="9" y="286"/>
                  </a:cubicBezTo>
                  <a:cubicBezTo>
                    <a:pt x="9" y="280"/>
                    <a:pt x="9" y="252"/>
                    <a:pt x="9" y="241"/>
                  </a:cubicBezTo>
                  <a:cubicBezTo>
                    <a:pt x="9" y="231"/>
                    <a:pt x="8" y="199"/>
                    <a:pt x="9" y="191"/>
                  </a:cubicBezTo>
                  <a:cubicBezTo>
                    <a:pt x="11" y="182"/>
                    <a:pt x="9" y="175"/>
                    <a:pt x="9" y="175"/>
                  </a:cubicBezTo>
                  <a:cubicBezTo>
                    <a:pt x="9" y="175"/>
                    <a:pt x="6" y="177"/>
                    <a:pt x="6" y="174"/>
                  </a:cubicBezTo>
                  <a:cubicBezTo>
                    <a:pt x="6" y="171"/>
                    <a:pt x="7" y="170"/>
                    <a:pt x="6" y="164"/>
                  </a:cubicBezTo>
                  <a:cubicBezTo>
                    <a:pt x="4" y="159"/>
                    <a:pt x="4" y="153"/>
                    <a:pt x="2" y="149"/>
                  </a:cubicBezTo>
                  <a:cubicBezTo>
                    <a:pt x="1" y="145"/>
                    <a:pt x="0" y="137"/>
                    <a:pt x="2" y="135"/>
                  </a:cubicBezTo>
                  <a:cubicBezTo>
                    <a:pt x="4" y="133"/>
                    <a:pt x="1" y="120"/>
                    <a:pt x="3" y="111"/>
                  </a:cubicBezTo>
                  <a:cubicBezTo>
                    <a:pt x="5" y="101"/>
                    <a:pt x="6" y="86"/>
                    <a:pt x="7" y="78"/>
                  </a:cubicBezTo>
                  <a:cubicBezTo>
                    <a:pt x="7" y="70"/>
                    <a:pt x="7" y="64"/>
                    <a:pt x="18" y="61"/>
                  </a:cubicBezTo>
                  <a:cubicBezTo>
                    <a:pt x="28" y="59"/>
                    <a:pt x="36" y="55"/>
                    <a:pt x="38" y="53"/>
                  </a:cubicBezTo>
                  <a:cubicBezTo>
                    <a:pt x="39" y="51"/>
                    <a:pt x="40" y="45"/>
                    <a:pt x="39" y="42"/>
                  </a:cubicBezTo>
                  <a:cubicBezTo>
                    <a:pt x="39" y="40"/>
                    <a:pt x="39" y="38"/>
                    <a:pt x="39" y="36"/>
                  </a:cubicBezTo>
                  <a:cubicBezTo>
                    <a:pt x="39" y="35"/>
                    <a:pt x="36" y="37"/>
                    <a:pt x="35" y="34"/>
                  </a:cubicBezTo>
                  <a:cubicBezTo>
                    <a:pt x="34" y="31"/>
                    <a:pt x="34" y="25"/>
                    <a:pt x="34" y="25"/>
                  </a:cubicBezTo>
                  <a:cubicBezTo>
                    <a:pt x="35" y="24"/>
                    <a:pt x="35" y="24"/>
                    <a:pt x="36" y="24"/>
                  </a:cubicBezTo>
                  <a:cubicBezTo>
                    <a:pt x="36" y="23"/>
                    <a:pt x="36" y="17"/>
                    <a:pt x="36" y="11"/>
                  </a:cubicBezTo>
                  <a:cubicBezTo>
                    <a:pt x="36" y="6"/>
                    <a:pt x="42" y="1"/>
                    <a:pt x="5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8" name="íṧḷîḓé">
              <a:extLst>
                <a:ext uri="{FF2B5EF4-FFF2-40B4-BE49-F238E27FC236}">
                  <a16:creationId xmlns:a16="http://schemas.microsoft.com/office/drawing/2014/main" id="{693E96E1-D23E-43DD-AB9B-092BC57CF7BF}"/>
                </a:ext>
              </a:extLst>
            </p:cNvPr>
            <p:cNvSpPr/>
            <p:nvPr/>
          </p:nvSpPr>
          <p:spPr bwMode="auto">
            <a:xfrm>
              <a:off x="4040067" y="2252140"/>
              <a:ext cx="34591" cy="31583"/>
            </a:xfrm>
            <a:custGeom>
              <a:avLst/>
              <a:gdLst>
                <a:gd name="T0" fmla="*/ 3 w 12"/>
                <a:gd name="T1" fmla="*/ 11 h 11"/>
                <a:gd name="T2" fmla="*/ 3 w 12"/>
                <a:gd name="T3" fmla="*/ 3 h 11"/>
                <a:gd name="T4" fmla="*/ 12 w 12"/>
                <a:gd name="T5" fmla="*/ 2 h 11"/>
                <a:gd name="T6" fmla="*/ 5 w 12"/>
                <a:gd name="T7" fmla="*/ 4 h 11"/>
                <a:gd name="T8" fmla="*/ 3 w 1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3" y="11"/>
                  </a:moveTo>
                  <a:cubicBezTo>
                    <a:pt x="3" y="11"/>
                    <a:pt x="0" y="7"/>
                    <a:pt x="3" y="3"/>
                  </a:cubicBezTo>
                  <a:cubicBezTo>
                    <a:pt x="6" y="0"/>
                    <a:pt x="12" y="2"/>
                    <a:pt x="12" y="2"/>
                  </a:cubicBezTo>
                  <a:cubicBezTo>
                    <a:pt x="12" y="2"/>
                    <a:pt x="8" y="2"/>
                    <a:pt x="5" y="4"/>
                  </a:cubicBezTo>
                  <a:cubicBezTo>
                    <a:pt x="3" y="6"/>
                    <a:pt x="4" y="8"/>
                    <a:pt x="3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9" name="ïšľíḓê">
              <a:extLst>
                <a:ext uri="{FF2B5EF4-FFF2-40B4-BE49-F238E27FC236}">
                  <a16:creationId xmlns:a16="http://schemas.microsoft.com/office/drawing/2014/main" id="{40B947A0-467E-9177-5621-91E781642BA2}"/>
                </a:ext>
              </a:extLst>
            </p:cNvPr>
            <p:cNvSpPr/>
            <p:nvPr/>
          </p:nvSpPr>
          <p:spPr bwMode="auto">
            <a:xfrm>
              <a:off x="4273183" y="2295756"/>
              <a:ext cx="39103" cy="15040"/>
            </a:xfrm>
            <a:custGeom>
              <a:avLst/>
              <a:gdLst>
                <a:gd name="T0" fmla="*/ 0 w 14"/>
                <a:gd name="T1" fmla="*/ 5 h 5"/>
                <a:gd name="T2" fmla="*/ 7 w 14"/>
                <a:gd name="T3" fmla="*/ 0 h 5"/>
                <a:gd name="T4" fmla="*/ 14 w 14"/>
                <a:gd name="T5" fmla="*/ 5 h 5"/>
                <a:gd name="T6" fmla="*/ 7 w 14"/>
                <a:gd name="T7" fmla="*/ 3 h 5"/>
                <a:gd name="T8" fmla="*/ 0 w 1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0" y="5"/>
                  </a:moveTo>
                  <a:cubicBezTo>
                    <a:pt x="0" y="5"/>
                    <a:pt x="0" y="0"/>
                    <a:pt x="7" y="0"/>
                  </a:cubicBezTo>
                  <a:cubicBezTo>
                    <a:pt x="13" y="0"/>
                    <a:pt x="14" y="5"/>
                    <a:pt x="14" y="5"/>
                  </a:cubicBezTo>
                  <a:cubicBezTo>
                    <a:pt x="14" y="5"/>
                    <a:pt x="11" y="2"/>
                    <a:pt x="7" y="3"/>
                  </a:cubicBezTo>
                  <a:cubicBezTo>
                    <a:pt x="2" y="3"/>
                    <a:pt x="2" y="3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0" name="íṧḷiḓé">
              <a:extLst>
                <a:ext uri="{FF2B5EF4-FFF2-40B4-BE49-F238E27FC236}">
                  <a16:creationId xmlns:a16="http://schemas.microsoft.com/office/drawing/2014/main" id="{32A1170D-B806-145D-4C96-2B4B57D20F82}"/>
                </a:ext>
              </a:extLst>
            </p:cNvPr>
            <p:cNvSpPr/>
            <p:nvPr/>
          </p:nvSpPr>
          <p:spPr bwMode="auto">
            <a:xfrm>
              <a:off x="4097218" y="1936306"/>
              <a:ext cx="109790" cy="281243"/>
            </a:xfrm>
            <a:custGeom>
              <a:avLst/>
              <a:gdLst>
                <a:gd name="T0" fmla="*/ 36 w 38"/>
                <a:gd name="T1" fmla="*/ 0 h 98"/>
                <a:gd name="T2" fmla="*/ 38 w 38"/>
                <a:gd name="T3" fmla="*/ 2 h 98"/>
                <a:gd name="T4" fmla="*/ 32 w 38"/>
                <a:gd name="T5" fmla="*/ 46 h 98"/>
                <a:gd name="T6" fmla="*/ 34 w 38"/>
                <a:gd name="T7" fmla="*/ 98 h 98"/>
                <a:gd name="T8" fmla="*/ 24 w 38"/>
                <a:gd name="T9" fmla="*/ 98 h 98"/>
                <a:gd name="T10" fmla="*/ 0 w 38"/>
                <a:gd name="T11" fmla="*/ 93 h 98"/>
                <a:gd name="T12" fmla="*/ 5 w 38"/>
                <a:gd name="T13" fmla="*/ 82 h 98"/>
                <a:gd name="T14" fmla="*/ 12 w 38"/>
                <a:gd name="T15" fmla="*/ 26 h 98"/>
                <a:gd name="T16" fmla="*/ 12 w 38"/>
                <a:gd name="T17" fmla="*/ 5 h 98"/>
                <a:gd name="T18" fmla="*/ 13 w 38"/>
                <a:gd name="T19" fmla="*/ 4 h 98"/>
                <a:gd name="T20" fmla="*/ 14 w 38"/>
                <a:gd name="T21" fmla="*/ 1 h 98"/>
                <a:gd name="T22" fmla="*/ 26 w 38"/>
                <a:gd name="T23" fmla="*/ 11 h 98"/>
                <a:gd name="T24" fmla="*/ 36 w 38"/>
                <a:gd name="T2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98">
                  <a:moveTo>
                    <a:pt x="36" y="0"/>
                  </a:moveTo>
                  <a:cubicBezTo>
                    <a:pt x="36" y="1"/>
                    <a:pt x="37" y="2"/>
                    <a:pt x="38" y="2"/>
                  </a:cubicBezTo>
                  <a:cubicBezTo>
                    <a:pt x="36" y="9"/>
                    <a:pt x="33" y="30"/>
                    <a:pt x="32" y="46"/>
                  </a:cubicBezTo>
                  <a:cubicBezTo>
                    <a:pt x="31" y="64"/>
                    <a:pt x="34" y="98"/>
                    <a:pt x="34" y="98"/>
                  </a:cubicBezTo>
                  <a:cubicBezTo>
                    <a:pt x="34" y="98"/>
                    <a:pt x="32" y="98"/>
                    <a:pt x="24" y="98"/>
                  </a:cubicBezTo>
                  <a:cubicBezTo>
                    <a:pt x="16" y="98"/>
                    <a:pt x="0" y="93"/>
                    <a:pt x="0" y="93"/>
                  </a:cubicBezTo>
                  <a:cubicBezTo>
                    <a:pt x="0" y="93"/>
                    <a:pt x="3" y="88"/>
                    <a:pt x="5" y="82"/>
                  </a:cubicBezTo>
                  <a:cubicBezTo>
                    <a:pt x="7" y="76"/>
                    <a:pt x="11" y="49"/>
                    <a:pt x="12" y="26"/>
                  </a:cubicBezTo>
                  <a:cubicBezTo>
                    <a:pt x="13" y="14"/>
                    <a:pt x="13" y="8"/>
                    <a:pt x="12" y="5"/>
                  </a:cubicBezTo>
                  <a:cubicBezTo>
                    <a:pt x="12" y="5"/>
                    <a:pt x="13" y="4"/>
                    <a:pt x="13" y="4"/>
                  </a:cubicBezTo>
                  <a:cubicBezTo>
                    <a:pt x="13" y="3"/>
                    <a:pt x="14" y="2"/>
                    <a:pt x="14" y="1"/>
                  </a:cubicBezTo>
                  <a:cubicBezTo>
                    <a:pt x="16" y="6"/>
                    <a:pt x="22" y="11"/>
                    <a:pt x="26" y="11"/>
                  </a:cubicBezTo>
                  <a:cubicBezTo>
                    <a:pt x="29" y="11"/>
                    <a:pt x="34" y="4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1" name="iṣḷîdé">
              <a:extLst>
                <a:ext uri="{FF2B5EF4-FFF2-40B4-BE49-F238E27FC236}">
                  <a16:creationId xmlns:a16="http://schemas.microsoft.com/office/drawing/2014/main" id="{3D1D05E5-C288-379F-CEC6-EF20421383D0}"/>
                </a:ext>
              </a:extLst>
            </p:cNvPr>
            <p:cNvSpPr/>
            <p:nvPr/>
          </p:nvSpPr>
          <p:spPr bwMode="auto">
            <a:xfrm>
              <a:off x="4146849" y="1970897"/>
              <a:ext cx="45119" cy="275227"/>
            </a:xfrm>
            <a:custGeom>
              <a:avLst/>
              <a:gdLst>
                <a:gd name="T0" fmla="*/ 0 w 16"/>
                <a:gd name="T1" fmla="*/ 4 h 96"/>
                <a:gd name="T2" fmla="*/ 8 w 16"/>
                <a:gd name="T3" fmla="*/ 0 h 96"/>
                <a:gd name="T4" fmla="*/ 16 w 16"/>
                <a:gd name="T5" fmla="*/ 4 h 96"/>
                <a:gd name="T6" fmla="*/ 11 w 16"/>
                <a:gd name="T7" fmla="*/ 6 h 96"/>
                <a:gd name="T8" fmla="*/ 13 w 16"/>
                <a:gd name="T9" fmla="*/ 40 h 96"/>
                <a:gd name="T10" fmla="*/ 12 w 16"/>
                <a:gd name="T11" fmla="*/ 88 h 96"/>
                <a:gd name="T12" fmla="*/ 6 w 16"/>
                <a:gd name="T13" fmla="*/ 89 h 96"/>
                <a:gd name="T14" fmla="*/ 6 w 16"/>
                <a:gd name="T15" fmla="*/ 33 h 96"/>
                <a:gd name="T16" fmla="*/ 6 w 16"/>
                <a:gd name="T17" fmla="*/ 7 h 96"/>
                <a:gd name="T18" fmla="*/ 0 w 16"/>
                <a:gd name="T19" fmla="*/ 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96">
                  <a:moveTo>
                    <a:pt x="0" y="4"/>
                  </a:moveTo>
                  <a:cubicBezTo>
                    <a:pt x="0" y="4"/>
                    <a:pt x="3" y="0"/>
                    <a:pt x="8" y="0"/>
                  </a:cubicBezTo>
                  <a:cubicBezTo>
                    <a:pt x="13" y="0"/>
                    <a:pt x="16" y="4"/>
                    <a:pt x="16" y="4"/>
                  </a:cubicBezTo>
                  <a:cubicBezTo>
                    <a:pt x="16" y="4"/>
                    <a:pt x="11" y="3"/>
                    <a:pt x="11" y="6"/>
                  </a:cubicBezTo>
                  <a:cubicBezTo>
                    <a:pt x="11" y="10"/>
                    <a:pt x="13" y="28"/>
                    <a:pt x="13" y="40"/>
                  </a:cubicBezTo>
                  <a:cubicBezTo>
                    <a:pt x="13" y="52"/>
                    <a:pt x="14" y="83"/>
                    <a:pt x="12" y="88"/>
                  </a:cubicBezTo>
                  <a:cubicBezTo>
                    <a:pt x="11" y="94"/>
                    <a:pt x="7" y="96"/>
                    <a:pt x="6" y="89"/>
                  </a:cubicBezTo>
                  <a:cubicBezTo>
                    <a:pt x="5" y="81"/>
                    <a:pt x="5" y="41"/>
                    <a:pt x="6" y="33"/>
                  </a:cubicBezTo>
                  <a:cubicBezTo>
                    <a:pt x="6" y="25"/>
                    <a:pt x="7" y="9"/>
                    <a:pt x="6" y="7"/>
                  </a:cubicBezTo>
                  <a:cubicBezTo>
                    <a:pt x="5" y="4"/>
                    <a:pt x="3" y="3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2" name="îṣ1îḍé">
              <a:extLst>
                <a:ext uri="{FF2B5EF4-FFF2-40B4-BE49-F238E27FC236}">
                  <a16:creationId xmlns:a16="http://schemas.microsoft.com/office/drawing/2014/main" id="{76C00645-C1B4-DDF3-058C-45534BD52E25}"/>
                </a:ext>
              </a:extLst>
            </p:cNvPr>
            <p:cNvSpPr/>
            <p:nvPr/>
          </p:nvSpPr>
          <p:spPr bwMode="auto">
            <a:xfrm>
              <a:off x="6676534" y="1794932"/>
              <a:ext cx="323355" cy="1013679"/>
            </a:xfrm>
            <a:custGeom>
              <a:avLst/>
              <a:gdLst>
                <a:gd name="T0" fmla="*/ 93 w 112"/>
                <a:gd name="T1" fmla="*/ 71 h 352"/>
                <a:gd name="T2" fmla="*/ 100 w 112"/>
                <a:gd name="T3" fmla="*/ 150 h 352"/>
                <a:gd name="T4" fmla="*/ 100 w 112"/>
                <a:gd name="T5" fmla="*/ 180 h 352"/>
                <a:gd name="T6" fmla="*/ 98 w 112"/>
                <a:gd name="T7" fmla="*/ 193 h 352"/>
                <a:gd name="T8" fmla="*/ 111 w 112"/>
                <a:gd name="T9" fmla="*/ 247 h 352"/>
                <a:gd name="T10" fmla="*/ 83 w 112"/>
                <a:gd name="T11" fmla="*/ 261 h 352"/>
                <a:gd name="T12" fmla="*/ 86 w 112"/>
                <a:gd name="T13" fmla="*/ 194 h 352"/>
                <a:gd name="T14" fmla="*/ 86 w 112"/>
                <a:gd name="T15" fmla="*/ 180 h 352"/>
                <a:gd name="T16" fmla="*/ 83 w 112"/>
                <a:gd name="T17" fmla="*/ 60 h 352"/>
                <a:gd name="T18" fmla="*/ 67 w 112"/>
                <a:gd name="T19" fmla="*/ 11 h 352"/>
                <a:gd name="T20" fmla="*/ 67 w 112"/>
                <a:gd name="T21" fmla="*/ 34 h 352"/>
                <a:gd name="T22" fmla="*/ 61 w 112"/>
                <a:gd name="T23" fmla="*/ 45 h 352"/>
                <a:gd name="T24" fmla="*/ 81 w 112"/>
                <a:gd name="T25" fmla="*/ 60 h 352"/>
                <a:gd name="T26" fmla="*/ 83 w 112"/>
                <a:gd name="T27" fmla="*/ 183 h 352"/>
                <a:gd name="T28" fmla="*/ 80 w 112"/>
                <a:gd name="T29" fmla="*/ 183 h 352"/>
                <a:gd name="T30" fmla="*/ 80 w 112"/>
                <a:gd name="T31" fmla="*/ 195 h 352"/>
                <a:gd name="T32" fmla="*/ 83 w 112"/>
                <a:gd name="T33" fmla="*/ 261 h 352"/>
                <a:gd name="T34" fmla="*/ 78 w 112"/>
                <a:gd name="T35" fmla="*/ 262 h 352"/>
                <a:gd name="T36" fmla="*/ 75 w 112"/>
                <a:gd name="T37" fmla="*/ 306 h 352"/>
                <a:gd name="T38" fmla="*/ 78 w 112"/>
                <a:gd name="T39" fmla="*/ 335 h 352"/>
                <a:gd name="T40" fmla="*/ 60 w 112"/>
                <a:gd name="T41" fmla="*/ 337 h 352"/>
                <a:gd name="T42" fmla="*/ 56 w 112"/>
                <a:gd name="T43" fmla="*/ 316 h 352"/>
                <a:gd name="T44" fmla="*/ 56 w 112"/>
                <a:gd name="T45" fmla="*/ 282 h 352"/>
                <a:gd name="T46" fmla="*/ 48 w 112"/>
                <a:gd name="T47" fmla="*/ 207 h 352"/>
                <a:gd name="T48" fmla="*/ 39 w 112"/>
                <a:gd name="T49" fmla="*/ 223 h 352"/>
                <a:gd name="T50" fmla="*/ 29 w 112"/>
                <a:gd name="T51" fmla="*/ 298 h 352"/>
                <a:gd name="T52" fmla="*/ 31 w 112"/>
                <a:gd name="T53" fmla="*/ 311 h 352"/>
                <a:gd name="T54" fmla="*/ 26 w 112"/>
                <a:gd name="T55" fmla="*/ 334 h 352"/>
                <a:gd name="T56" fmla="*/ 9 w 112"/>
                <a:gd name="T57" fmla="*/ 350 h 352"/>
                <a:gd name="T58" fmla="*/ 11 w 112"/>
                <a:gd name="T59" fmla="*/ 321 h 352"/>
                <a:gd name="T60" fmla="*/ 10 w 112"/>
                <a:gd name="T61" fmla="*/ 304 h 352"/>
                <a:gd name="T62" fmla="*/ 9 w 112"/>
                <a:gd name="T63" fmla="*/ 241 h 352"/>
                <a:gd name="T64" fmla="*/ 9 w 112"/>
                <a:gd name="T65" fmla="*/ 175 h 352"/>
                <a:gd name="T66" fmla="*/ 5 w 112"/>
                <a:gd name="T67" fmla="*/ 164 h 352"/>
                <a:gd name="T68" fmla="*/ 2 w 112"/>
                <a:gd name="T69" fmla="*/ 135 h 352"/>
                <a:gd name="T70" fmla="*/ 6 w 112"/>
                <a:gd name="T71" fmla="*/ 78 h 352"/>
                <a:gd name="T72" fmla="*/ 37 w 112"/>
                <a:gd name="T73" fmla="*/ 53 h 352"/>
                <a:gd name="T74" fmla="*/ 38 w 112"/>
                <a:gd name="T75" fmla="*/ 36 h 352"/>
                <a:gd name="T76" fmla="*/ 34 w 112"/>
                <a:gd name="T77" fmla="*/ 25 h 352"/>
                <a:gd name="T78" fmla="*/ 36 w 112"/>
                <a:gd name="T79" fmla="*/ 11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" h="352">
                  <a:moveTo>
                    <a:pt x="83" y="60"/>
                  </a:moveTo>
                  <a:cubicBezTo>
                    <a:pt x="89" y="62"/>
                    <a:pt x="93" y="64"/>
                    <a:pt x="93" y="71"/>
                  </a:cubicBezTo>
                  <a:cubicBezTo>
                    <a:pt x="94" y="80"/>
                    <a:pt x="94" y="97"/>
                    <a:pt x="96" y="108"/>
                  </a:cubicBezTo>
                  <a:cubicBezTo>
                    <a:pt x="97" y="119"/>
                    <a:pt x="100" y="143"/>
                    <a:pt x="100" y="150"/>
                  </a:cubicBezTo>
                  <a:cubicBezTo>
                    <a:pt x="101" y="158"/>
                    <a:pt x="101" y="174"/>
                    <a:pt x="101" y="176"/>
                  </a:cubicBezTo>
                  <a:cubicBezTo>
                    <a:pt x="101" y="178"/>
                    <a:pt x="100" y="177"/>
                    <a:pt x="100" y="180"/>
                  </a:cubicBezTo>
                  <a:cubicBezTo>
                    <a:pt x="101" y="183"/>
                    <a:pt x="101" y="186"/>
                    <a:pt x="99" y="188"/>
                  </a:cubicBezTo>
                  <a:cubicBezTo>
                    <a:pt x="98" y="190"/>
                    <a:pt x="98" y="193"/>
                    <a:pt x="98" y="193"/>
                  </a:cubicBezTo>
                  <a:cubicBezTo>
                    <a:pt x="112" y="192"/>
                    <a:pt x="112" y="192"/>
                    <a:pt x="112" y="192"/>
                  </a:cubicBezTo>
                  <a:cubicBezTo>
                    <a:pt x="111" y="247"/>
                    <a:pt x="111" y="247"/>
                    <a:pt x="111" y="247"/>
                  </a:cubicBezTo>
                  <a:cubicBezTo>
                    <a:pt x="89" y="264"/>
                    <a:pt x="89" y="264"/>
                    <a:pt x="89" y="264"/>
                  </a:cubicBezTo>
                  <a:cubicBezTo>
                    <a:pt x="89" y="264"/>
                    <a:pt x="86" y="262"/>
                    <a:pt x="83" y="261"/>
                  </a:cubicBezTo>
                  <a:cubicBezTo>
                    <a:pt x="83" y="194"/>
                    <a:pt x="83" y="194"/>
                    <a:pt x="83" y="194"/>
                  </a:cubicBezTo>
                  <a:cubicBezTo>
                    <a:pt x="86" y="194"/>
                    <a:pt x="86" y="194"/>
                    <a:pt x="86" y="194"/>
                  </a:cubicBezTo>
                  <a:cubicBezTo>
                    <a:pt x="86" y="194"/>
                    <a:pt x="85" y="190"/>
                    <a:pt x="86" y="188"/>
                  </a:cubicBezTo>
                  <a:cubicBezTo>
                    <a:pt x="87" y="185"/>
                    <a:pt x="86" y="183"/>
                    <a:pt x="86" y="180"/>
                  </a:cubicBezTo>
                  <a:cubicBezTo>
                    <a:pt x="86" y="180"/>
                    <a:pt x="85" y="182"/>
                    <a:pt x="83" y="183"/>
                  </a:cubicBezTo>
                  <a:lnTo>
                    <a:pt x="83" y="60"/>
                  </a:lnTo>
                  <a:close/>
                  <a:moveTo>
                    <a:pt x="52" y="0"/>
                  </a:moveTo>
                  <a:cubicBezTo>
                    <a:pt x="59" y="0"/>
                    <a:pt x="66" y="5"/>
                    <a:pt x="67" y="11"/>
                  </a:cubicBezTo>
                  <a:cubicBezTo>
                    <a:pt x="67" y="18"/>
                    <a:pt x="67" y="27"/>
                    <a:pt x="67" y="27"/>
                  </a:cubicBezTo>
                  <a:cubicBezTo>
                    <a:pt x="67" y="27"/>
                    <a:pt x="69" y="31"/>
                    <a:pt x="67" y="34"/>
                  </a:cubicBezTo>
                  <a:cubicBezTo>
                    <a:pt x="66" y="38"/>
                    <a:pt x="62" y="37"/>
                    <a:pt x="62" y="37"/>
                  </a:cubicBezTo>
                  <a:cubicBezTo>
                    <a:pt x="62" y="37"/>
                    <a:pt x="61" y="42"/>
                    <a:pt x="61" y="45"/>
                  </a:cubicBezTo>
                  <a:cubicBezTo>
                    <a:pt x="61" y="48"/>
                    <a:pt x="61" y="50"/>
                    <a:pt x="63" y="52"/>
                  </a:cubicBezTo>
                  <a:cubicBezTo>
                    <a:pt x="65" y="54"/>
                    <a:pt x="74" y="58"/>
                    <a:pt x="81" y="60"/>
                  </a:cubicBezTo>
                  <a:cubicBezTo>
                    <a:pt x="82" y="60"/>
                    <a:pt x="82" y="60"/>
                    <a:pt x="83" y="60"/>
                  </a:cubicBezTo>
                  <a:cubicBezTo>
                    <a:pt x="83" y="183"/>
                    <a:pt x="83" y="183"/>
                    <a:pt x="83" y="183"/>
                  </a:cubicBezTo>
                  <a:cubicBezTo>
                    <a:pt x="83" y="183"/>
                    <a:pt x="83" y="183"/>
                    <a:pt x="83" y="183"/>
                  </a:cubicBezTo>
                  <a:cubicBezTo>
                    <a:pt x="81" y="183"/>
                    <a:pt x="80" y="183"/>
                    <a:pt x="80" y="183"/>
                  </a:cubicBezTo>
                  <a:cubicBezTo>
                    <a:pt x="80" y="183"/>
                    <a:pt x="81" y="186"/>
                    <a:pt x="81" y="189"/>
                  </a:cubicBezTo>
                  <a:cubicBezTo>
                    <a:pt x="81" y="192"/>
                    <a:pt x="80" y="195"/>
                    <a:pt x="80" y="195"/>
                  </a:cubicBezTo>
                  <a:cubicBezTo>
                    <a:pt x="83" y="194"/>
                    <a:pt x="83" y="194"/>
                    <a:pt x="83" y="194"/>
                  </a:cubicBezTo>
                  <a:cubicBezTo>
                    <a:pt x="83" y="261"/>
                    <a:pt x="83" y="261"/>
                    <a:pt x="83" y="261"/>
                  </a:cubicBezTo>
                  <a:cubicBezTo>
                    <a:pt x="83" y="261"/>
                    <a:pt x="83" y="261"/>
                    <a:pt x="83" y="261"/>
                  </a:cubicBezTo>
                  <a:cubicBezTo>
                    <a:pt x="79" y="261"/>
                    <a:pt x="78" y="262"/>
                    <a:pt x="78" y="262"/>
                  </a:cubicBezTo>
                  <a:cubicBezTo>
                    <a:pt x="78" y="262"/>
                    <a:pt x="79" y="278"/>
                    <a:pt x="79" y="284"/>
                  </a:cubicBezTo>
                  <a:cubicBezTo>
                    <a:pt x="79" y="291"/>
                    <a:pt x="78" y="301"/>
                    <a:pt x="75" y="306"/>
                  </a:cubicBezTo>
                  <a:cubicBezTo>
                    <a:pt x="72" y="311"/>
                    <a:pt x="72" y="312"/>
                    <a:pt x="72" y="316"/>
                  </a:cubicBezTo>
                  <a:cubicBezTo>
                    <a:pt x="72" y="320"/>
                    <a:pt x="78" y="332"/>
                    <a:pt x="78" y="335"/>
                  </a:cubicBezTo>
                  <a:cubicBezTo>
                    <a:pt x="78" y="339"/>
                    <a:pt x="77" y="345"/>
                    <a:pt x="71" y="345"/>
                  </a:cubicBezTo>
                  <a:cubicBezTo>
                    <a:pt x="64" y="345"/>
                    <a:pt x="60" y="342"/>
                    <a:pt x="60" y="337"/>
                  </a:cubicBezTo>
                  <a:cubicBezTo>
                    <a:pt x="60" y="332"/>
                    <a:pt x="60" y="329"/>
                    <a:pt x="58" y="327"/>
                  </a:cubicBezTo>
                  <a:cubicBezTo>
                    <a:pt x="56" y="325"/>
                    <a:pt x="59" y="320"/>
                    <a:pt x="56" y="316"/>
                  </a:cubicBezTo>
                  <a:cubicBezTo>
                    <a:pt x="52" y="311"/>
                    <a:pt x="56" y="310"/>
                    <a:pt x="55" y="305"/>
                  </a:cubicBezTo>
                  <a:cubicBezTo>
                    <a:pt x="54" y="301"/>
                    <a:pt x="56" y="287"/>
                    <a:pt x="56" y="282"/>
                  </a:cubicBezTo>
                  <a:cubicBezTo>
                    <a:pt x="57" y="276"/>
                    <a:pt x="56" y="270"/>
                    <a:pt x="53" y="246"/>
                  </a:cubicBezTo>
                  <a:cubicBezTo>
                    <a:pt x="50" y="223"/>
                    <a:pt x="48" y="212"/>
                    <a:pt x="48" y="207"/>
                  </a:cubicBezTo>
                  <a:cubicBezTo>
                    <a:pt x="47" y="202"/>
                    <a:pt x="45" y="196"/>
                    <a:pt x="45" y="196"/>
                  </a:cubicBezTo>
                  <a:cubicBezTo>
                    <a:pt x="45" y="196"/>
                    <a:pt x="42" y="218"/>
                    <a:pt x="39" y="223"/>
                  </a:cubicBezTo>
                  <a:cubicBezTo>
                    <a:pt x="36" y="229"/>
                    <a:pt x="33" y="256"/>
                    <a:pt x="32" y="264"/>
                  </a:cubicBezTo>
                  <a:cubicBezTo>
                    <a:pt x="31" y="272"/>
                    <a:pt x="31" y="295"/>
                    <a:pt x="29" y="298"/>
                  </a:cubicBezTo>
                  <a:cubicBezTo>
                    <a:pt x="27" y="300"/>
                    <a:pt x="27" y="304"/>
                    <a:pt x="27" y="304"/>
                  </a:cubicBezTo>
                  <a:cubicBezTo>
                    <a:pt x="27" y="304"/>
                    <a:pt x="31" y="307"/>
                    <a:pt x="31" y="311"/>
                  </a:cubicBezTo>
                  <a:cubicBezTo>
                    <a:pt x="31" y="315"/>
                    <a:pt x="28" y="318"/>
                    <a:pt x="28" y="323"/>
                  </a:cubicBezTo>
                  <a:cubicBezTo>
                    <a:pt x="28" y="328"/>
                    <a:pt x="28" y="332"/>
                    <a:pt x="26" y="334"/>
                  </a:cubicBezTo>
                  <a:cubicBezTo>
                    <a:pt x="23" y="335"/>
                    <a:pt x="24" y="343"/>
                    <a:pt x="21" y="346"/>
                  </a:cubicBezTo>
                  <a:cubicBezTo>
                    <a:pt x="19" y="350"/>
                    <a:pt x="14" y="352"/>
                    <a:pt x="9" y="350"/>
                  </a:cubicBezTo>
                  <a:cubicBezTo>
                    <a:pt x="4" y="349"/>
                    <a:pt x="4" y="342"/>
                    <a:pt x="6" y="335"/>
                  </a:cubicBezTo>
                  <a:cubicBezTo>
                    <a:pt x="9" y="329"/>
                    <a:pt x="12" y="324"/>
                    <a:pt x="11" y="321"/>
                  </a:cubicBezTo>
                  <a:cubicBezTo>
                    <a:pt x="10" y="319"/>
                    <a:pt x="9" y="315"/>
                    <a:pt x="12" y="312"/>
                  </a:cubicBezTo>
                  <a:cubicBezTo>
                    <a:pt x="15" y="309"/>
                    <a:pt x="12" y="307"/>
                    <a:pt x="10" y="304"/>
                  </a:cubicBezTo>
                  <a:cubicBezTo>
                    <a:pt x="8" y="302"/>
                    <a:pt x="9" y="291"/>
                    <a:pt x="8" y="286"/>
                  </a:cubicBezTo>
                  <a:cubicBezTo>
                    <a:pt x="8" y="280"/>
                    <a:pt x="9" y="252"/>
                    <a:pt x="9" y="241"/>
                  </a:cubicBezTo>
                  <a:cubicBezTo>
                    <a:pt x="8" y="231"/>
                    <a:pt x="7" y="199"/>
                    <a:pt x="9" y="191"/>
                  </a:cubicBezTo>
                  <a:cubicBezTo>
                    <a:pt x="10" y="182"/>
                    <a:pt x="9" y="175"/>
                    <a:pt x="9" y="175"/>
                  </a:cubicBezTo>
                  <a:cubicBezTo>
                    <a:pt x="9" y="175"/>
                    <a:pt x="6" y="177"/>
                    <a:pt x="6" y="174"/>
                  </a:cubicBezTo>
                  <a:cubicBezTo>
                    <a:pt x="6" y="171"/>
                    <a:pt x="7" y="170"/>
                    <a:pt x="5" y="164"/>
                  </a:cubicBezTo>
                  <a:cubicBezTo>
                    <a:pt x="4" y="159"/>
                    <a:pt x="4" y="153"/>
                    <a:pt x="2" y="149"/>
                  </a:cubicBezTo>
                  <a:cubicBezTo>
                    <a:pt x="0" y="145"/>
                    <a:pt x="0" y="137"/>
                    <a:pt x="2" y="135"/>
                  </a:cubicBezTo>
                  <a:cubicBezTo>
                    <a:pt x="4" y="133"/>
                    <a:pt x="1" y="120"/>
                    <a:pt x="3" y="111"/>
                  </a:cubicBezTo>
                  <a:cubicBezTo>
                    <a:pt x="5" y="101"/>
                    <a:pt x="6" y="86"/>
                    <a:pt x="6" y="78"/>
                  </a:cubicBezTo>
                  <a:cubicBezTo>
                    <a:pt x="6" y="70"/>
                    <a:pt x="7" y="64"/>
                    <a:pt x="17" y="61"/>
                  </a:cubicBezTo>
                  <a:cubicBezTo>
                    <a:pt x="28" y="59"/>
                    <a:pt x="36" y="55"/>
                    <a:pt x="37" y="53"/>
                  </a:cubicBezTo>
                  <a:cubicBezTo>
                    <a:pt x="39" y="51"/>
                    <a:pt x="39" y="45"/>
                    <a:pt x="39" y="42"/>
                  </a:cubicBezTo>
                  <a:cubicBezTo>
                    <a:pt x="39" y="40"/>
                    <a:pt x="38" y="38"/>
                    <a:pt x="38" y="36"/>
                  </a:cubicBezTo>
                  <a:cubicBezTo>
                    <a:pt x="38" y="35"/>
                    <a:pt x="35" y="37"/>
                    <a:pt x="35" y="34"/>
                  </a:cubicBezTo>
                  <a:cubicBezTo>
                    <a:pt x="34" y="31"/>
                    <a:pt x="33" y="25"/>
                    <a:pt x="34" y="25"/>
                  </a:cubicBezTo>
                  <a:cubicBezTo>
                    <a:pt x="35" y="24"/>
                    <a:pt x="35" y="24"/>
                    <a:pt x="36" y="24"/>
                  </a:cubicBezTo>
                  <a:cubicBezTo>
                    <a:pt x="36" y="23"/>
                    <a:pt x="35" y="17"/>
                    <a:pt x="36" y="11"/>
                  </a:cubicBezTo>
                  <a:cubicBezTo>
                    <a:pt x="36" y="6"/>
                    <a:pt x="42" y="1"/>
                    <a:pt x="5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3" name="isļíḋé">
              <a:extLst>
                <a:ext uri="{FF2B5EF4-FFF2-40B4-BE49-F238E27FC236}">
                  <a16:creationId xmlns:a16="http://schemas.microsoft.com/office/drawing/2014/main" id="{73B948AD-1EAA-7C7E-7925-9EC297BD86AF}"/>
                </a:ext>
              </a:extLst>
            </p:cNvPr>
            <p:cNvSpPr/>
            <p:nvPr/>
          </p:nvSpPr>
          <p:spPr bwMode="auto">
            <a:xfrm>
              <a:off x="6691574" y="2252140"/>
              <a:ext cx="34591" cy="31583"/>
            </a:xfrm>
            <a:custGeom>
              <a:avLst/>
              <a:gdLst>
                <a:gd name="T0" fmla="*/ 3 w 12"/>
                <a:gd name="T1" fmla="*/ 11 h 11"/>
                <a:gd name="T2" fmla="*/ 3 w 12"/>
                <a:gd name="T3" fmla="*/ 3 h 11"/>
                <a:gd name="T4" fmla="*/ 12 w 12"/>
                <a:gd name="T5" fmla="*/ 2 h 11"/>
                <a:gd name="T6" fmla="*/ 5 w 12"/>
                <a:gd name="T7" fmla="*/ 4 h 11"/>
                <a:gd name="T8" fmla="*/ 3 w 1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3" y="11"/>
                  </a:moveTo>
                  <a:cubicBezTo>
                    <a:pt x="3" y="11"/>
                    <a:pt x="0" y="7"/>
                    <a:pt x="3" y="3"/>
                  </a:cubicBezTo>
                  <a:cubicBezTo>
                    <a:pt x="5" y="0"/>
                    <a:pt x="12" y="2"/>
                    <a:pt x="12" y="2"/>
                  </a:cubicBezTo>
                  <a:cubicBezTo>
                    <a:pt x="12" y="2"/>
                    <a:pt x="7" y="2"/>
                    <a:pt x="5" y="4"/>
                  </a:cubicBezTo>
                  <a:cubicBezTo>
                    <a:pt x="2" y="6"/>
                    <a:pt x="3" y="8"/>
                    <a:pt x="3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4" name="íslîḍe">
              <a:extLst>
                <a:ext uri="{FF2B5EF4-FFF2-40B4-BE49-F238E27FC236}">
                  <a16:creationId xmlns:a16="http://schemas.microsoft.com/office/drawing/2014/main" id="{AE6AB261-FF97-0883-BA07-142B3E708495}"/>
                </a:ext>
              </a:extLst>
            </p:cNvPr>
            <p:cNvSpPr/>
            <p:nvPr/>
          </p:nvSpPr>
          <p:spPr bwMode="auto">
            <a:xfrm>
              <a:off x="6924690" y="2295756"/>
              <a:ext cx="40607" cy="15040"/>
            </a:xfrm>
            <a:custGeom>
              <a:avLst/>
              <a:gdLst>
                <a:gd name="T0" fmla="*/ 0 w 14"/>
                <a:gd name="T1" fmla="*/ 5 h 5"/>
                <a:gd name="T2" fmla="*/ 6 w 14"/>
                <a:gd name="T3" fmla="*/ 0 h 5"/>
                <a:gd name="T4" fmla="*/ 14 w 14"/>
                <a:gd name="T5" fmla="*/ 5 h 5"/>
                <a:gd name="T6" fmla="*/ 6 w 14"/>
                <a:gd name="T7" fmla="*/ 3 h 5"/>
                <a:gd name="T8" fmla="*/ 0 w 1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0" y="5"/>
                  </a:moveTo>
                  <a:cubicBezTo>
                    <a:pt x="0" y="5"/>
                    <a:pt x="0" y="0"/>
                    <a:pt x="6" y="0"/>
                  </a:cubicBezTo>
                  <a:cubicBezTo>
                    <a:pt x="13" y="0"/>
                    <a:pt x="14" y="5"/>
                    <a:pt x="14" y="5"/>
                  </a:cubicBezTo>
                  <a:cubicBezTo>
                    <a:pt x="14" y="5"/>
                    <a:pt x="11" y="2"/>
                    <a:pt x="6" y="3"/>
                  </a:cubicBezTo>
                  <a:cubicBezTo>
                    <a:pt x="2" y="3"/>
                    <a:pt x="2" y="3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5" name="íṩḷíďe">
              <a:extLst>
                <a:ext uri="{FF2B5EF4-FFF2-40B4-BE49-F238E27FC236}">
                  <a16:creationId xmlns:a16="http://schemas.microsoft.com/office/drawing/2014/main" id="{1EA841FF-7DA8-61BB-515E-0151563ED869}"/>
                </a:ext>
              </a:extLst>
            </p:cNvPr>
            <p:cNvSpPr/>
            <p:nvPr/>
          </p:nvSpPr>
          <p:spPr bwMode="auto">
            <a:xfrm>
              <a:off x="6748725" y="1936306"/>
              <a:ext cx="106782" cy="281243"/>
            </a:xfrm>
            <a:custGeom>
              <a:avLst/>
              <a:gdLst>
                <a:gd name="T0" fmla="*/ 36 w 37"/>
                <a:gd name="T1" fmla="*/ 0 h 98"/>
                <a:gd name="T2" fmla="*/ 37 w 37"/>
                <a:gd name="T3" fmla="*/ 2 h 98"/>
                <a:gd name="T4" fmla="*/ 32 w 37"/>
                <a:gd name="T5" fmla="*/ 46 h 98"/>
                <a:gd name="T6" fmla="*/ 34 w 37"/>
                <a:gd name="T7" fmla="*/ 98 h 98"/>
                <a:gd name="T8" fmla="*/ 23 w 37"/>
                <a:gd name="T9" fmla="*/ 98 h 98"/>
                <a:gd name="T10" fmla="*/ 0 w 37"/>
                <a:gd name="T11" fmla="*/ 93 h 98"/>
                <a:gd name="T12" fmla="*/ 4 w 37"/>
                <a:gd name="T13" fmla="*/ 82 h 98"/>
                <a:gd name="T14" fmla="*/ 12 w 37"/>
                <a:gd name="T15" fmla="*/ 26 h 98"/>
                <a:gd name="T16" fmla="*/ 12 w 37"/>
                <a:gd name="T17" fmla="*/ 5 h 98"/>
                <a:gd name="T18" fmla="*/ 12 w 37"/>
                <a:gd name="T19" fmla="*/ 4 h 98"/>
                <a:gd name="T20" fmla="*/ 14 w 37"/>
                <a:gd name="T21" fmla="*/ 1 h 98"/>
                <a:gd name="T22" fmla="*/ 25 w 37"/>
                <a:gd name="T23" fmla="*/ 11 h 98"/>
                <a:gd name="T24" fmla="*/ 36 w 37"/>
                <a:gd name="T2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98">
                  <a:moveTo>
                    <a:pt x="36" y="0"/>
                  </a:moveTo>
                  <a:cubicBezTo>
                    <a:pt x="36" y="1"/>
                    <a:pt x="37" y="2"/>
                    <a:pt x="37" y="2"/>
                  </a:cubicBezTo>
                  <a:cubicBezTo>
                    <a:pt x="36" y="9"/>
                    <a:pt x="33" y="30"/>
                    <a:pt x="32" y="46"/>
                  </a:cubicBezTo>
                  <a:cubicBezTo>
                    <a:pt x="31" y="64"/>
                    <a:pt x="34" y="98"/>
                    <a:pt x="34" y="98"/>
                  </a:cubicBezTo>
                  <a:cubicBezTo>
                    <a:pt x="34" y="98"/>
                    <a:pt x="31" y="98"/>
                    <a:pt x="23" y="98"/>
                  </a:cubicBezTo>
                  <a:cubicBezTo>
                    <a:pt x="16" y="98"/>
                    <a:pt x="0" y="93"/>
                    <a:pt x="0" y="93"/>
                  </a:cubicBezTo>
                  <a:cubicBezTo>
                    <a:pt x="0" y="93"/>
                    <a:pt x="2" y="88"/>
                    <a:pt x="4" y="82"/>
                  </a:cubicBezTo>
                  <a:cubicBezTo>
                    <a:pt x="7" y="76"/>
                    <a:pt x="11" y="49"/>
                    <a:pt x="12" y="26"/>
                  </a:cubicBezTo>
                  <a:cubicBezTo>
                    <a:pt x="12" y="14"/>
                    <a:pt x="12" y="8"/>
                    <a:pt x="12" y="5"/>
                  </a:cubicBezTo>
                  <a:cubicBezTo>
                    <a:pt x="12" y="5"/>
                    <a:pt x="12" y="4"/>
                    <a:pt x="12" y="4"/>
                  </a:cubicBezTo>
                  <a:cubicBezTo>
                    <a:pt x="13" y="3"/>
                    <a:pt x="13" y="2"/>
                    <a:pt x="14" y="1"/>
                  </a:cubicBezTo>
                  <a:cubicBezTo>
                    <a:pt x="16" y="6"/>
                    <a:pt x="22" y="11"/>
                    <a:pt x="25" y="11"/>
                  </a:cubicBezTo>
                  <a:cubicBezTo>
                    <a:pt x="29" y="11"/>
                    <a:pt x="34" y="4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6" name="îś1íḓé">
              <a:extLst>
                <a:ext uri="{FF2B5EF4-FFF2-40B4-BE49-F238E27FC236}">
                  <a16:creationId xmlns:a16="http://schemas.microsoft.com/office/drawing/2014/main" id="{42E13FE4-6AE8-8528-9A52-9A454ACEFE0C}"/>
                </a:ext>
              </a:extLst>
            </p:cNvPr>
            <p:cNvSpPr/>
            <p:nvPr/>
          </p:nvSpPr>
          <p:spPr bwMode="auto">
            <a:xfrm>
              <a:off x="6798356" y="1970897"/>
              <a:ext cx="42111" cy="275227"/>
            </a:xfrm>
            <a:custGeom>
              <a:avLst/>
              <a:gdLst>
                <a:gd name="T0" fmla="*/ 0 w 15"/>
                <a:gd name="T1" fmla="*/ 4 h 96"/>
                <a:gd name="T2" fmla="*/ 8 w 15"/>
                <a:gd name="T3" fmla="*/ 0 h 96"/>
                <a:gd name="T4" fmla="*/ 15 w 15"/>
                <a:gd name="T5" fmla="*/ 4 h 96"/>
                <a:gd name="T6" fmla="*/ 10 w 15"/>
                <a:gd name="T7" fmla="*/ 6 h 96"/>
                <a:gd name="T8" fmla="*/ 12 w 15"/>
                <a:gd name="T9" fmla="*/ 40 h 96"/>
                <a:gd name="T10" fmla="*/ 12 w 15"/>
                <a:gd name="T11" fmla="*/ 88 h 96"/>
                <a:gd name="T12" fmla="*/ 6 w 15"/>
                <a:gd name="T13" fmla="*/ 89 h 96"/>
                <a:gd name="T14" fmla="*/ 5 w 15"/>
                <a:gd name="T15" fmla="*/ 33 h 96"/>
                <a:gd name="T16" fmla="*/ 6 w 15"/>
                <a:gd name="T17" fmla="*/ 7 h 96"/>
                <a:gd name="T18" fmla="*/ 0 w 15"/>
                <a:gd name="T19" fmla="*/ 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96">
                  <a:moveTo>
                    <a:pt x="0" y="4"/>
                  </a:moveTo>
                  <a:cubicBezTo>
                    <a:pt x="0" y="4"/>
                    <a:pt x="3" y="0"/>
                    <a:pt x="8" y="0"/>
                  </a:cubicBezTo>
                  <a:cubicBezTo>
                    <a:pt x="12" y="0"/>
                    <a:pt x="15" y="4"/>
                    <a:pt x="15" y="4"/>
                  </a:cubicBezTo>
                  <a:cubicBezTo>
                    <a:pt x="15" y="4"/>
                    <a:pt x="10" y="3"/>
                    <a:pt x="10" y="6"/>
                  </a:cubicBezTo>
                  <a:cubicBezTo>
                    <a:pt x="11" y="10"/>
                    <a:pt x="12" y="28"/>
                    <a:pt x="12" y="40"/>
                  </a:cubicBezTo>
                  <a:cubicBezTo>
                    <a:pt x="12" y="52"/>
                    <a:pt x="13" y="83"/>
                    <a:pt x="12" y="88"/>
                  </a:cubicBezTo>
                  <a:cubicBezTo>
                    <a:pt x="11" y="94"/>
                    <a:pt x="6" y="96"/>
                    <a:pt x="6" y="89"/>
                  </a:cubicBezTo>
                  <a:cubicBezTo>
                    <a:pt x="5" y="81"/>
                    <a:pt x="5" y="41"/>
                    <a:pt x="5" y="33"/>
                  </a:cubicBezTo>
                  <a:cubicBezTo>
                    <a:pt x="5" y="25"/>
                    <a:pt x="7" y="9"/>
                    <a:pt x="6" y="7"/>
                  </a:cubicBezTo>
                  <a:cubicBezTo>
                    <a:pt x="5" y="4"/>
                    <a:pt x="3" y="3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7" name="ïṧḷiďe">
              <a:extLst>
                <a:ext uri="{FF2B5EF4-FFF2-40B4-BE49-F238E27FC236}">
                  <a16:creationId xmlns:a16="http://schemas.microsoft.com/office/drawing/2014/main" id="{7210B0AE-9E6B-5B26-A1B8-3D9D6C5FD90B}"/>
                </a:ext>
              </a:extLst>
            </p:cNvPr>
            <p:cNvSpPr/>
            <p:nvPr/>
          </p:nvSpPr>
          <p:spPr bwMode="auto">
            <a:xfrm>
              <a:off x="9055822" y="1794932"/>
              <a:ext cx="324859" cy="1013679"/>
            </a:xfrm>
            <a:custGeom>
              <a:avLst/>
              <a:gdLst>
                <a:gd name="T0" fmla="*/ 46 w 113"/>
                <a:gd name="T1" fmla="*/ 11 h 352"/>
                <a:gd name="T2" fmla="*/ 45 w 113"/>
                <a:gd name="T3" fmla="*/ 34 h 352"/>
                <a:gd name="T4" fmla="*/ 52 w 113"/>
                <a:gd name="T5" fmla="*/ 45 h 352"/>
                <a:gd name="T6" fmla="*/ 32 w 113"/>
                <a:gd name="T7" fmla="*/ 60 h 352"/>
                <a:gd name="T8" fmla="*/ 29 w 113"/>
                <a:gd name="T9" fmla="*/ 183 h 352"/>
                <a:gd name="T10" fmla="*/ 33 w 113"/>
                <a:gd name="T11" fmla="*/ 183 h 352"/>
                <a:gd name="T12" fmla="*/ 32 w 113"/>
                <a:gd name="T13" fmla="*/ 195 h 352"/>
                <a:gd name="T14" fmla="*/ 29 w 113"/>
                <a:gd name="T15" fmla="*/ 261 h 352"/>
                <a:gd name="T16" fmla="*/ 35 w 113"/>
                <a:gd name="T17" fmla="*/ 262 h 352"/>
                <a:gd name="T18" fmla="*/ 37 w 113"/>
                <a:gd name="T19" fmla="*/ 306 h 352"/>
                <a:gd name="T20" fmla="*/ 35 w 113"/>
                <a:gd name="T21" fmla="*/ 335 h 352"/>
                <a:gd name="T22" fmla="*/ 53 w 113"/>
                <a:gd name="T23" fmla="*/ 337 h 352"/>
                <a:gd name="T24" fmla="*/ 57 w 113"/>
                <a:gd name="T25" fmla="*/ 316 h 352"/>
                <a:gd name="T26" fmla="*/ 56 w 113"/>
                <a:gd name="T27" fmla="*/ 282 h 352"/>
                <a:gd name="T28" fmla="*/ 65 w 113"/>
                <a:gd name="T29" fmla="*/ 207 h 352"/>
                <a:gd name="T30" fmla="*/ 74 w 113"/>
                <a:gd name="T31" fmla="*/ 223 h 352"/>
                <a:gd name="T32" fmla="*/ 83 w 113"/>
                <a:gd name="T33" fmla="*/ 298 h 352"/>
                <a:gd name="T34" fmla="*/ 81 w 113"/>
                <a:gd name="T35" fmla="*/ 311 h 352"/>
                <a:gd name="T36" fmla="*/ 87 w 113"/>
                <a:gd name="T37" fmla="*/ 334 h 352"/>
                <a:gd name="T38" fmla="*/ 104 w 113"/>
                <a:gd name="T39" fmla="*/ 350 h 352"/>
                <a:gd name="T40" fmla="*/ 102 w 113"/>
                <a:gd name="T41" fmla="*/ 321 h 352"/>
                <a:gd name="T42" fmla="*/ 103 w 113"/>
                <a:gd name="T43" fmla="*/ 304 h 352"/>
                <a:gd name="T44" fmla="*/ 104 w 113"/>
                <a:gd name="T45" fmla="*/ 241 h 352"/>
                <a:gd name="T46" fmla="*/ 104 w 113"/>
                <a:gd name="T47" fmla="*/ 175 h 352"/>
                <a:gd name="T48" fmla="*/ 107 w 113"/>
                <a:gd name="T49" fmla="*/ 164 h 352"/>
                <a:gd name="T50" fmla="*/ 111 w 113"/>
                <a:gd name="T51" fmla="*/ 135 h 352"/>
                <a:gd name="T52" fmla="*/ 106 w 113"/>
                <a:gd name="T53" fmla="*/ 78 h 352"/>
                <a:gd name="T54" fmla="*/ 75 w 113"/>
                <a:gd name="T55" fmla="*/ 53 h 352"/>
                <a:gd name="T56" fmla="*/ 74 w 113"/>
                <a:gd name="T57" fmla="*/ 36 h 352"/>
                <a:gd name="T58" fmla="*/ 79 w 113"/>
                <a:gd name="T59" fmla="*/ 25 h 352"/>
                <a:gd name="T60" fmla="*/ 77 w 113"/>
                <a:gd name="T61" fmla="*/ 11 h 352"/>
                <a:gd name="T62" fmla="*/ 29 w 113"/>
                <a:gd name="T63" fmla="*/ 60 h 352"/>
                <a:gd name="T64" fmla="*/ 17 w 113"/>
                <a:gd name="T65" fmla="*/ 108 h 352"/>
                <a:gd name="T66" fmla="*/ 12 w 113"/>
                <a:gd name="T67" fmla="*/ 176 h 352"/>
                <a:gd name="T68" fmla="*/ 14 w 113"/>
                <a:gd name="T69" fmla="*/ 188 h 352"/>
                <a:gd name="T70" fmla="*/ 0 w 113"/>
                <a:gd name="T71" fmla="*/ 192 h 352"/>
                <a:gd name="T72" fmla="*/ 23 w 113"/>
                <a:gd name="T73" fmla="*/ 264 h 352"/>
                <a:gd name="T74" fmla="*/ 29 w 113"/>
                <a:gd name="T75" fmla="*/ 194 h 352"/>
                <a:gd name="T76" fmla="*/ 27 w 113"/>
                <a:gd name="T77" fmla="*/ 188 h 352"/>
                <a:gd name="T78" fmla="*/ 29 w 113"/>
                <a:gd name="T79" fmla="*/ 183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3" h="352">
                  <a:moveTo>
                    <a:pt x="60" y="0"/>
                  </a:moveTo>
                  <a:cubicBezTo>
                    <a:pt x="54" y="0"/>
                    <a:pt x="47" y="5"/>
                    <a:pt x="46" y="11"/>
                  </a:cubicBezTo>
                  <a:cubicBezTo>
                    <a:pt x="45" y="18"/>
                    <a:pt x="46" y="27"/>
                    <a:pt x="46" y="27"/>
                  </a:cubicBezTo>
                  <a:cubicBezTo>
                    <a:pt x="46" y="27"/>
                    <a:pt x="44" y="31"/>
                    <a:pt x="45" y="34"/>
                  </a:cubicBezTo>
                  <a:cubicBezTo>
                    <a:pt x="47" y="38"/>
                    <a:pt x="51" y="37"/>
                    <a:pt x="51" y="37"/>
                  </a:cubicBezTo>
                  <a:cubicBezTo>
                    <a:pt x="51" y="37"/>
                    <a:pt x="52" y="42"/>
                    <a:pt x="52" y="45"/>
                  </a:cubicBezTo>
                  <a:cubicBezTo>
                    <a:pt x="52" y="48"/>
                    <a:pt x="52" y="50"/>
                    <a:pt x="50" y="52"/>
                  </a:cubicBezTo>
                  <a:cubicBezTo>
                    <a:pt x="47" y="54"/>
                    <a:pt x="38" y="58"/>
                    <a:pt x="32" y="60"/>
                  </a:cubicBezTo>
                  <a:cubicBezTo>
                    <a:pt x="31" y="60"/>
                    <a:pt x="30" y="60"/>
                    <a:pt x="29" y="60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2" y="183"/>
                    <a:pt x="33" y="183"/>
                    <a:pt x="33" y="183"/>
                  </a:cubicBezTo>
                  <a:cubicBezTo>
                    <a:pt x="33" y="183"/>
                    <a:pt x="32" y="186"/>
                    <a:pt x="32" y="189"/>
                  </a:cubicBezTo>
                  <a:cubicBezTo>
                    <a:pt x="32" y="192"/>
                    <a:pt x="32" y="195"/>
                    <a:pt x="32" y="195"/>
                  </a:cubicBezTo>
                  <a:cubicBezTo>
                    <a:pt x="29" y="194"/>
                    <a:pt x="29" y="194"/>
                    <a:pt x="29" y="194"/>
                  </a:cubicBezTo>
                  <a:cubicBezTo>
                    <a:pt x="29" y="261"/>
                    <a:pt x="29" y="261"/>
                    <a:pt x="29" y="261"/>
                  </a:cubicBezTo>
                  <a:cubicBezTo>
                    <a:pt x="30" y="261"/>
                    <a:pt x="30" y="261"/>
                    <a:pt x="30" y="261"/>
                  </a:cubicBezTo>
                  <a:cubicBezTo>
                    <a:pt x="33" y="261"/>
                    <a:pt x="35" y="262"/>
                    <a:pt x="35" y="262"/>
                  </a:cubicBezTo>
                  <a:cubicBezTo>
                    <a:pt x="35" y="262"/>
                    <a:pt x="34" y="278"/>
                    <a:pt x="34" y="284"/>
                  </a:cubicBezTo>
                  <a:cubicBezTo>
                    <a:pt x="34" y="291"/>
                    <a:pt x="35" y="301"/>
                    <a:pt x="37" y="306"/>
                  </a:cubicBezTo>
                  <a:cubicBezTo>
                    <a:pt x="40" y="311"/>
                    <a:pt x="41" y="312"/>
                    <a:pt x="41" y="316"/>
                  </a:cubicBezTo>
                  <a:cubicBezTo>
                    <a:pt x="41" y="320"/>
                    <a:pt x="35" y="332"/>
                    <a:pt x="35" y="335"/>
                  </a:cubicBezTo>
                  <a:cubicBezTo>
                    <a:pt x="35" y="339"/>
                    <a:pt x="36" y="345"/>
                    <a:pt x="42" y="345"/>
                  </a:cubicBezTo>
                  <a:cubicBezTo>
                    <a:pt x="48" y="345"/>
                    <a:pt x="53" y="342"/>
                    <a:pt x="53" y="337"/>
                  </a:cubicBezTo>
                  <a:cubicBezTo>
                    <a:pt x="53" y="332"/>
                    <a:pt x="52" y="329"/>
                    <a:pt x="54" y="327"/>
                  </a:cubicBezTo>
                  <a:cubicBezTo>
                    <a:pt x="57" y="325"/>
                    <a:pt x="53" y="320"/>
                    <a:pt x="57" y="316"/>
                  </a:cubicBezTo>
                  <a:cubicBezTo>
                    <a:pt x="61" y="311"/>
                    <a:pt x="57" y="310"/>
                    <a:pt x="57" y="305"/>
                  </a:cubicBezTo>
                  <a:cubicBezTo>
                    <a:pt x="58" y="301"/>
                    <a:pt x="57" y="287"/>
                    <a:pt x="56" y="282"/>
                  </a:cubicBezTo>
                  <a:cubicBezTo>
                    <a:pt x="56" y="276"/>
                    <a:pt x="57" y="270"/>
                    <a:pt x="60" y="246"/>
                  </a:cubicBezTo>
                  <a:cubicBezTo>
                    <a:pt x="63" y="223"/>
                    <a:pt x="64" y="212"/>
                    <a:pt x="65" y="207"/>
                  </a:cubicBezTo>
                  <a:cubicBezTo>
                    <a:pt x="66" y="202"/>
                    <a:pt x="67" y="196"/>
                    <a:pt x="67" y="196"/>
                  </a:cubicBezTo>
                  <a:cubicBezTo>
                    <a:pt x="67" y="196"/>
                    <a:pt x="71" y="218"/>
                    <a:pt x="74" y="223"/>
                  </a:cubicBezTo>
                  <a:cubicBezTo>
                    <a:pt x="77" y="229"/>
                    <a:pt x="80" y="256"/>
                    <a:pt x="81" y="264"/>
                  </a:cubicBezTo>
                  <a:cubicBezTo>
                    <a:pt x="82" y="272"/>
                    <a:pt x="81" y="295"/>
                    <a:pt x="83" y="298"/>
                  </a:cubicBezTo>
                  <a:cubicBezTo>
                    <a:pt x="85" y="300"/>
                    <a:pt x="86" y="304"/>
                    <a:pt x="86" y="304"/>
                  </a:cubicBezTo>
                  <a:cubicBezTo>
                    <a:pt x="86" y="304"/>
                    <a:pt x="81" y="307"/>
                    <a:pt x="81" y="311"/>
                  </a:cubicBezTo>
                  <a:cubicBezTo>
                    <a:pt x="81" y="315"/>
                    <a:pt x="85" y="318"/>
                    <a:pt x="85" y="323"/>
                  </a:cubicBezTo>
                  <a:cubicBezTo>
                    <a:pt x="84" y="328"/>
                    <a:pt x="85" y="332"/>
                    <a:pt x="87" y="334"/>
                  </a:cubicBezTo>
                  <a:cubicBezTo>
                    <a:pt x="89" y="335"/>
                    <a:pt x="89" y="343"/>
                    <a:pt x="91" y="346"/>
                  </a:cubicBezTo>
                  <a:cubicBezTo>
                    <a:pt x="94" y="350"/>
                    <a:pt x="98" y="352"/>
                    <a:pt x="104" y="350"/>
                  </a:cubicBezTo>
                  <a:cubicBezTo>
                    <a:pt x="109" y="349"/>
                    <a:pt x="109" y="342"/>
                    <a:pt x="106" y="335"/>
                  </a:cubicBezTo>
                  <a:cubicBezTo>
                    <a:pt x="104" y="329"/>
                    <a:pt x="101" y="324"/>
                    <a:pt x="102" y="321"/>
                  </a:cubicBezTo>
                  <a:cubicBezTo>
                    <a:pt x="102" y="319"/>
                    <a:pt x="103" y="315"/>
                    <a:pt x="101" y="312"/>
                  </a:cubicBezTo>
                  <a:cubicBezTo>
                    <a:pt x="98" y="309"/>
                    <a:pt x="101" y="307"/>
                    <a:pt x="103" y="304"/>
                  </a:cubicBezTo>
                  <a:cubicBezTo>
                    <a:pt x="104" y="302"/>
                    <a:pt x="104" y="291"/>
                    <a:pt x="104" y="286"/>
                  </a:cubicBezTo>
                  <a:cubicBezTo>
                    <a:pt x="104" y="280"/>
                    <a:pt x="104" y="252"/>
                    <a:pt x="104" y="241"/>
                  </a:cubicBezTo>
                  <a:cubicBezTo>
                    <a:pt x="104" y="231"/>
                    <a:pt x="105" y="199"/>
                    <a:pt x="104" y="191"/>
                  </a:cubicBezTo>
                  <a:cubicBezTo>
                    <a:pt x="102" y="182"/>
                    <a:pt x="104" y="175"/>
                    <a:pt x="104" y="175"/>
                  </a:cubicBezTo>
                  <a:cubicBezTo>
                    <a:pt x="104" y="175"/>
                    <a:pt x="107" y="177"/>
                    <a:pt x="107" y="174"/>
                  </a:cubicBezTo>
                  <a:cubicBezTo>
                    <a:pt x="107" y="171"/>
                    <a:pt x="106" y="170"/>
                    <a:pt x="107" y="164"/>
                  </a:cubicBezTo>
                  <a:cubicBezTo>
                    <a:pt x="109" y="159"/>
                    <a:pt x="109" y="153"/>
                    <a:pt x="111" y="149"/>
                  </a:cubicBezTo>
                  <a:cubicBezTo>
                    <a:pt x="113" y="145"/>
                    <a:pt x="113" y="137"/>
                    <a:pt x="111" y="135"/>
                  </a:cubicBezTo>
                  <a:cubicBezTo>
                    <a:pt x="109" y="133"/>
                    <a:pt x="112" y="120"/>
                    <a:pt x="110" y="111"/>
                  </a:cubicBezTo>
                  <a:cubicBezTo>
                    <a:pt x="108" y="101"/>
                    <a:pt x="107" y="86"/>
                    <a:pt x="106" y="78"/>
                  </a:cubicBezTo>
                  <a:cubicBezTo>
                    <a:pt x="106" y="70"/>
                    <a:pt x="106" y="64"/>
                    <a:pt x="95" y="61"/>
                  </a:cubicBezTo>
                  <a:cubicBezTo>
                    <a:pt x="85" y="59"/>
                    <a:pt x="77" y="55"/>
                    <a:pt x="75" y="53"/>
                  </a:cubicBezTo>
                  <a:cubicBezTo>
                    <a:pt x="74" y="51"/>
                    <a:pt x="73" y="45"/>
                    <a:pt x="74" y="42"/>
                  </a:cubicBezTo>
                  <a:cubicBezTo>
                    <a:pt x="74" y="40"/>
                    <a:pt x="74" y="38"/>
                    <a:pt x="74" y="36"/>
                  </a:cubicBezTo>
                  <a:cubicBezTo>
                    <a:pt x="74" y="35"/>
                    <a:pt x="77" y="37"/>
                    <a:pt x="78" y="34"/>
                  </a:cubicBezTo>
                  <a:cubicBezTo>
                    <a:pt x="79" y="31"/>
                    <a:pt x="79" y="25"/>
                    <a:pt x="79" y="25"/>
                  </a:cubicBezTo>
                  <a:cubicBezTo>
                    <a:pt x="78" y="24"/>
                    <a:pt x="78" y="24"/>
                    <a:pt x="77" y="24"/>
                  </a:cubicBezTo>
                  <a:cubicBezTo>
                    <a:pt x="77" y="23"/>
                    <a:pt x="77" y="17"/>
                    <a:pt x="77" y="11"/>
                  </a:cubicBezTo>
                  <a:cubicBezTo>
                    <a:pt x="77" y="6"/>
                    <a:pt x="71" y="1"/>
                    <a:pt x="60" y="0"/>
                  </a:cubicBezTo>
                  <a:close/>
                  <a:moveTo>
                    <a:pt x="29" y="60"/>
                  </a:moveTo>
                  <a:cubicBezTo>
                    <a:pt x="24" y="62"/>
                    <a:pt x="19" y="64"/>
                    <a:pt x="19" y="71"/>
                  </a:cubicBezTo>
                  <a:cubicBezTo>
                    <a:pt x="19" y="80"/>
                    <a:pt x="18" y="97"/>
                    <a:pt x="17" y="108"/>
                  </a:cubicBezTo>
                  <a:cubicBezTo>
                    <a:pt x="16" y="119"/>
                    <a:pt x="13" y="143"/>
                    <a:pt x="12" y="150"/>
                  </a:cubicBezTo>
                  <a:cubicBezTo>
                    <a:pt x="12" y="158"/>
                    <a:pt x="11" y="174"/>
                    <a:pt x="12" y="176"/>
                  </a:cubicBezTo>
                  <a:cubicBezTo>
                    <a:pt x="12" y="178"/>
                    <a:pt x="13" y="177"/>
                    <a:pt x="13" y="180"/>
                  </a:cubicBezTo>
                  <a:cubicBezTo>
                    <a:pt x="12" y="183"/>
                    <a:pt x="12" y="186"/>
                    <a:pt x="14" y="188"/>
                  </a:cubicBezTo>
                  <a:cubicBezTo>
                    <a:pt x="15" y="190"/>
                    <a:pt x="14" y="193"/>
                    <a:pt x="14" y="193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23" y="264"/>
                    <a:pt x="23" y="264"/>
                    <a:pt x="23" y="264"/>
                  </a:cubicBezTo>
                  <a:cubicBezTo>
                    <a:pt x="23" y="264"/>
                    <a:pt x="26" y="262"/>
                    <a:pt x="29" y="261"/>
                  </a:cubicBezTo>
                  <a:cubicBezTo>
                    <a:pt x="29" y="194"/>
                    <a:pt x="29" y="194"/>
                    <a:pt x="29" y="194"/>
                  </a:cubicBezTo>
                  <a:cubicBezTo>
                    <a:pt x="27" y="194"/>
                    <a:pt x="27" y="194"/>
                    <a:pt x="27" y="194"/>
                  </a:cubicBezTo>
                  <a:cubicBezTo>
                    <a:pt x="27" y="194"/>
                    <a:pt x="27" y="190"/>
                    <a:pt x="27" y="188"/>
                  </a:cubicBezTo>
                  <a:cubicBezTo>
                    <a:pt x="26" y="185"/>
                    <a:pt x="26" y="183"/>
                    <a:pt x="27" y="180"/>
                  </a:cubicBezTo>
                  <a:cubicBezTo>
                    <a:pt x="27" y="180"/>
                    <a:pt x="28" y="182"/>
                    <a:pt x="29" y="183"/>
                  </a:cubicBezTo>
                  <a:lnTo>
                    <a:pt x="29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8" name="îṡľïḋé">
              <a:extLst>
                <a:ext uri="{FF2B5EF4-FFF2-40B4-BE49-F238E27FC236}">
                  <a16:creationId xmlns:a16="http://schemas.microsoft.com/office/drawing/2014/main" id="{EA7EA3AB-5784-EE95-3C0D-E882503FD913}"/>
                </a:ext>
              </a:extLst>
            </p:cNvPr>
            <p:cNvSpPr/>
            <p:nvPr/>
          </p:nvSpPr>
          <p:spPr bwMode="auto">
            <a:xfrm>
              <a:off x="9331049" y="2252140"/>
              <a:ext cx="34591" cy="31583"/>
            </a:xfrm>
            <a:custGeom>
              <a:avLst/>
              <a:gdLst>
                <a:gd name="T0" fmla="*/ 9 w 12"/>
                <a:gd name="T1" fmla="*/ 11 h 11"/>
                <a:gd name="T2" fmla="*/ 9 w 12"/>
                <a:gd name="T3" fmla="*/ 3 h 11"/>
                <a:gd name="T4" fmla="*/ 0 w 12"/>
                <a:gd name="T5" fmla="*/ 2 h 11"/>
                <a:gd name="T6" fmla="*/ 7 w 12"/>
                <a:gd name="T7" fmla="*/ 4 h 11"/>
                <a:gd name="T8" fmla="*/ 9 w 1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9" y="11"/>
                  </a:moveTo>
                  <a:cubicBezTo>
                    <a:pt x="9" y="11"/>
                    <a:pt x="12" y="7"/>
                    <a:pt x="9" y="3"/>
                  </a:cubicBezTo>
                  <a:cubicBezTo>
                    <a:pt x="6" y="0"/>
                    <a:pt x="0" y="2"/>
                    <a:pt x="0" y="2"/>
                  </a:cubicBezTo>
                  <a:cubicBezTo>
                    <a:pt x="0" y="2"/>
                    <a:pt x="4" y="2"/>
                    <a:pt x="7" y="4"/>
                  </a:cubicBezTo>
                  <a:cubicBezTo>
                    <a:pt x="9" y="6"/>
                    <a:pt x="9" y="8"/>
                    <a:pt x="9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9" name="iṧļiḓé">
              <a:extLst>
                <a:ext uri="{FF2B5EF4-FFF2-40B4-BE49-F238E27FC236}">
                  <a16:creationId xmlns:a16="http://schemas.microsoft.com/office/drawing/2014/main" id="{F704E9CC-D974-541B-1229-CC39A441BD3E}"/>
                </a:ext>
              </a:extLst>
            </p:cNvPr>
            <p:cNvSpPr/>
            <p:nvPr/>
          </p:nvSpPr>
          <p:spPr bwMode="auto">
            <a:xfrm>
              <a:off x="9093421" y="2295756"/>
              <a:ext cx="39103" cy="15040"/>
            </a:xfrm>
            <a:custGeom>
              <a:avLst/>
              <a:gdLst>
                <a:gd name="T0" fmla="*/ 14 w 14"/>
                <a:gd name="T1" fmla="*/ 5 h 5"/>
                <a:gd name="T2" fmla="*/ 7 w 14"/>
                <a:gd name="T3" fmla="*/ 0 h 5"/>
                <a:gd name="T4" fmla="*/ 0 w 14"/>
                <a:gd name="T5" fmla="*/ 5 h 5"/>
                <a:gd name="T6" fmla="*/ 7 w 14"/>
                <a:gd name="T7" fmla="*/ 3 h 5"/>
                <a:gd name="T8" fmla="*/ 14 w 1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4" y="5"/>
                  </a:moveTo>
                  <a:cubicBezTo>
                    <a:pt x="14" y="5"/>
                    <a:pt x="14" y="0"/>
                    <a:pt x="7" y="0"/>
                  </a:cubicBezTo>
                  <a:cubicBezTo>
                    <a:pt x="1" y="0"/>
                    <a:pt x="0" y="5"/>
                    <a:pt x="0" y="5"/>
                  </a:cubicBezTo>
                  <a:cubicBezTo>
                    <a:pt x="0" y="5"/>
                    <a:pt x="3" y="2"/>
                    <a:pt x="7" y="3"/>
                  </a:cubicBezTo>
                  <a:cubicBezTo>
                    <a:pt x="12" y="3"/>
                    <a:pt x="12" y="3"/>
                    <a:pt x="1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0" name="íṣlîḍé">
              <a:extLst>
                <a:ext uri="{FF2B5EF4-FFF2-40B4-BE49-F238E27FC236}">
                  <a16:creationId xmlns:a16="http://schemas.microsoft.com/office/drawing/2014/main" id="{D5D4C467-C0CF-F15E-8F38-2F86F39697D1}"/>
                </a:ext>
              </a:extLst>
            </p:cNvPr>
            <p:cNvSpPr/>
            <p:nvPr/>
          </p:nvSpPr>
          <p:spPr bwMode="auto">
            <a:xfrm>
              <a:off x="9198700" y="1936306"/>
              <a:ext cx="109790" cy="281243"/>
            </a:xfrm>
            <a:custGeom>
              <a:avLst/>
              <a:gdLst>
                <a:gd name="T0" fmla="*/ 2 w 38"/>
                <a:gd name="T1" fmla="*/ 0 h 98"/>
                <a:gd name="T2" fmla="*/ 0 w 38"/>
                <a:gd name="T3" fmla="*/ 2 h 98"/>
                <a:gd name="T4" fmla="*/ 6 w 38"/>
                <a:gd name="T5" fmla="*/ 46 h 98"/>
                <a:gd name="T6" fmla="*/ 4 w 38"/>
                <a:gd name="T7" fmla="*/ 98 h 98"/>
                <a:gd name="T8" fmla="*/ 14 w 38"/>
                <a:gd name="T9" fmla="*/ 98 h 98"/>
                <a:gd name="T10" fmla="*/ 38 w 38"/>
                <a:gd name="T11" fmla="*/ 93 h 98"/>
                <a:gd name="T12" fmla="*/ 33 w 38"/>
                <a:gd name="T13" fmla="*/ 82 h 98"/>
                <a:gd name="T14" fmla="*/ 26 w 38"/>
                <a:gd name="T15" fmla="*/ 26 h 98"/>
                <a:gd name="T16" fmla="*/ 26 w 38"/>
                <a:gd name="T17" fmla="*/ 5 h 98"/>
                <a:gd name="T18" fmla="*/ 25 w 38"/>
                <a:gd name="T19" fmla="*/ 4 h 98"/>
                <a:gd name="T20" fmla="*/ 24 w 38"/>
                <a:gd name="T21" fmla="*/ 1 h 98"/>
                <a:gd name="T22" fmla="*/ 12 w 38"/>
                <a:gd name="T23" fmla="*/ 11 h 98"/>
                <a:gd name="T24" fmla="*/ 2 w 38"/>
                <a:gd name="T2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98">
                  <a:moveTo>
                    <a:pt x="2" y="0"/>
                  </a:moveTo>
                  <a:cubicBezTo>
                    <a:pt x="2" y="1"/>
                    <a:pt x="1" y="2"/>
                    <a:pt x="0" y="2"/>
                  </a:cubicBezTo>
                  <a:cubicBezTo>
                    <a:pt x="2" y="9"/>
                    <a:pt x="5" y="30"/>
                    <a:pt x="6" y="46"/>
                  </a:cubicBezTo>
                  <a:cubicBezTo>
                    <a:pt x="7" y="64"/>
                    <a:pt x="4" y="98"/>
                    <a:pt x="4" y="98"/>
                  </a:cubicBezTo>
                  <a:cubicBezTo>
                    <a:pt x="4" y="98"/>
                    <a:pt x="6" y="98"/>
                    <a:pt x="14" y="98"/>
                  </a:cubicBezTo>
                  <a:cubicBezTo>
                    <a:pt x="22" y="98"/>
                    <a:pt x="38" y="93"/>
                    <a:pt x="38" y="93"/>
                  </a:cubicBezTo>
                  <a:cubicBezTo>
                    <a:pt x="38" y="93"/>
                    <a:pt x="35" y="88"/>
                    <a:pt x="33" y="82"/>
                  </a:cubicBezTo>
                  <a:cubicBezTo>
                    <a:pt x="31" y="76"/>
                    <a:pt x="27" y="49"/>
                    <a:pt x="26" y="26"/>
                  </a:cubicBezTo>
                  <a:cubicBezTo>
                    <a:pt x="25" y="14"/>
                    <a:pt x="25" y="8"/>
                    <a:pt x="26" y="5"/>
                  </a:cubicBezTo>
                  <a:cubicBezTo>
                    <a:pt x="26" y="5"/>
                    <a:pt x="26" y="4"/>
                    <a:pt x="25" y="4"/>
                  </a:cubicBezTo>
                  <a:cubicBezTo>
                    <a:pt x="25" y="3"/>
                    <a:pt x="24" y="2"/>
                    <a:pt x="24" y="1"/>
                  </a:cubicBezTo>
                  <a:cubicBezTo>
                    <a:pt x="22" y="6"/>
                    <a:pt x="16" y="11"/>
                    <a:pt x="12" y="11"/>
                  </a:cubicBezTo>
                  <a:cubicBezTo>
                    <a:pt x="9" y="11"/>
                    <a:pt x="4" y="4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1" name="î$ḷiḓe">
              <a:extLst>
                <a:ext uri="{FF2B5EF4-FFF2-40B4-BE49-F238E27FC236}">
                  <a16:creationId xmlns:a16="http://schemas.microsoft.com/office/drawing/2014/main" id="{93ED8929-A33A-A685-38A2-4CCEE4D903EA}"/>
                </a:ext>
              </a:extLst>
            </p:cNvPr>
            <p:cNvSpPr/>
            <p:nvPr/>
          </p:nvSpPr>
          <p:spPr bwMode="auto">
            <a:xfrm>
              <a:off x="9213739" y="1970897"/>
              <a:ext cx="46623" cy="275227"/>
            </a:xfrm>
            <a:custGeom>
              <a:avLst/>
              <a:gdLst>
                <a:gd name="T0" fmla="*/ 16 w 16"/>
                <a:gd name="T1" fmla="*/ 4 h 96"/>
                <a:gd name="T2" fmla="*/ 8 w 16"/>
                <a:gd name="T3" fmla="*/ 0 h 96"/>
                <a:gd name="T4" fmla="*/ 0 w 16"/>
                <a:gd name="T5" fmla="*/ 4 h 96"/>
                <a:gd name="T6" fmla="*/ 5 w 16"/>
                <a:gd name="T7" fmla="*/ 6 h 96"/>
                <a:gd name="T8" fmla="*/ 3 w 16"/>
                <a:gd name="T9" fmla="*/ 40 h 96"/>
                <a:gd name="T10" fmla="*/ 4 w 16"/>
                <a:gd name="T11" fmla="*/ 88 h 96"/>
                <a:gd name="T12" fmla="*/ 10 w 16"/>
                <a:gd name="T13" fmla="*/ 89 h 96"/>
                <a:gd name="T14" fmla="*/ 10 w 16"/>
                <a:gd name="T15" fmla="*/ 33 h 96"/>
                <a:gd name="T16" fmla="*/ 10 w 16"/>
                <a:gd name="T17" fmla="*/ 7 h 96"/>
                <a:gd name="T18" fmla="*/ 16 w 16"/>
                <a:gd name="T19" fmla="*/ 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96">
                  <a:moveTo>
                    <a:pt x="16" y="4"/>
                  </a:moveTo>
                  <a:cubicBezTo>
                    <a:pt x="16" y="4"/>
                    <a:pt x="13" y="0"/>
                    <a:pt x="8" y="0"/>
                  </a:cubicBezTo>
                  <a:cubicBezTo>
                    <a:pt x="3" y="0"/>
                    <a:pt x="0" y="4"/>
                    <a:pt x="0" y="4"/>
                  </a:cubicBezTo>
                  <a:cubicBezTo>
                    <a:pt x="0" y="4"/>
                    <a:pt x="5" y="3"/>
                    <a:pt x="5" y="6"/>
                  </a:cubicBezTo>
                  <a:cubicBezTo>
                    <a:pt x="5" y="10"/>
                    <a:pt x="3" y="28"/>
                    <a:pt x="3" y="40"/>
                  </a:cubicBezTo>
                  <a:cubicBezTo>
                    <a:pt x="3" y="52"/>
                    <a:pt x="2" y="83"/>
                    <a:pt x="4" y="88"/>
                  </a:cubicBezTo>
                  <a:cubicBezTo>
                    <a:pt x="5" y="94"/>
                    <a:pt x="9" y="96"/>
                    <a:pt x="10" y="89"/>
                  </a:cubicBezTo>
                  <a:cubicBezTo>
                    <a:pt x="11" y="81"/>
                    <a:pt x="11" y="41"/>
                    <a:pt x="10" y="33"/>
                  </a:cubicBezTo>
                  <a:cubicBezTo>
                    <a:pt x="10" y="25"/>
                    <a:pt x="9" y="9"/>
                    <a:pt x="10" y="7"/>
                  </a:cubicBezTo>
                  <a:cubicBezTo>
                    <a:pt x="11" y="4"/>
                    <a:pt x="13" y="3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2" name="îšľiḑé">
              <a:extLst>
                <a:ext uri="{FF2B5EF4-FFF2-40B4-BE49-F238E27FC236}">
                  <a16:creationId xmlns:a16="http://schemas.microsoft.com/office/drawing/2014/main" id="{2F8CFB76-330A-2526-8C4F-5E635BF93DD1}"/>
                </a:ext>
              </a:extLst>
            </p:cNvPr>
            <p:cNvSpPr/>
            <p:nvPr/>
          </p:nvSpPr>
          <p:spPr bwMode="auto">
            <a:xfrm>
              <a:off x="9843905" y="1794932"/>
              <a:ext cx="324859" cy="1013679"/>
            </a:xfrm>
            <a:custGeom>
              <a:avLst/>
              <a:gdLst>
                <a:gd name="T0" fmla="*/ 46 w 113"/>
                <a:gd name="T1" fmla="*/ 11 h 352"/>
                <a:gd name="T2" fmla="*/ 45 w 113"/>
                <a:gd name="T3" fmla="*/ 34 h 352"/>
                <a:gd name="T4" fmla="*/ 52 w 113"/>
                <a:gd name="T5" fmla="*/ 45 h 352"/>
                <a:gd name="T6" fmla="*/ 31 w 113"/>
                <a:gd name="T7" fmla="*/ 60 h 352"/>
                <a:gd name="T8" fmla="*/ 29 w 113"/>
                <a:gd name="T9" fmla="*/ 183 h 352"/>
                <a:gd name="T10" fmla="*/ 32 w 113"/>
                <a:gd name="T11" fmla="*/ 183 h 352"/>
                <a:gd name="T12" fmla="*/ 32 w 113"/>
                <a:gd name="T13" fmla="*/ 195 h 352"/>
                <a:gd name="T14" fmla="*/ 29 w 113"/>
                <a:gd name="T15" fmla="*/ 261 h 352"/>
                <a:gd name="T16" fmla="*/ 34 w 113"/>
                <a:gd name="T17" fmla="*/ 262 h 352"/>
                <a:gd name="T18" fmla="*/ 37 w 113"/>
                <a:gd name="T19" fmla="*/ 306 h 352"/>
                <a:gd name="T20" fmla="*/ 34 w 113"/>
                <a:gd name="T21" fmla="*/ 335 h 352"/>
                <a:gd name="T22" fmla="*/ 53 w 113"/>
                <a:gd name="T23" fmla="*/ 337 h 352"/>
                <a:gd name="T24" fmla="*/ 57 w 113"/>
                <a:gd name="T25" fmla="*/ 316 h 352"/>
                <a:gd name="T26" fmla="*/ 56 w 113"/>
                <a:gd name="T27" fmla="*/ 282 h 352"/>
                <a:gd name="T28" fmla="*/ 65 w 113"/>
                <a:gd name="T29" fmla="*/ 207 h 352"/>
                <a:gd name="T30" fmla="*/ 73 w 113"/>
                <a:gd name="T31" fmla="*/ 223 h 352"/>
                <a:gd name="T32" fmla="*/ 83 w 113"/>
                <a:gd name="T33" fmla="*/ 298 h 352"/>
                <a:gd name="T34" fmla="*/ 81 w 113"/>
                <a:gd name="T35" fmla="*/ 311 h 352"/>
                <a:gd name="T36" fmla="*/ 87 w 113"/>
                <a:gd name="T37" fmla="*/ 334 h 352"/>
                <a:gd name="T38" fmla="*/ 103 w 113"/>
                <a:gd name="T39" fmla="*/ 350 h 352"/>
                <a:gd name="T40" fmla="*/ 101 w 113"/>
                <a:gd name="T41" fmla="*/ 321 h 352"/>
                <a:gd name="T42" fmla="*/ 102 w 113"/>
                <a:gd name="T43" fmla="*/ 304 h 352"/>
                <a:gd name="T44" fmla="*/ 104 w 113"/>
                <a:gd name="T45" fmla="*/ 241 h 352"/>
                <a:gd name="T46" fmla="*/ 103 w 113"/>
                <a:gd name="T47" fmla="*/ 175 h 352"/>
                <a:gd name="T48" fmla="*/ 107 w 113"/>
                <a:gd name="T49" fmla="*/ 164 h 352"/>
                <a:gd name="T50" fmla="*/ 110 w 113"/>
                <a:gd name="T51" fmla="*/ 135 h 352"/>
                <a:gd name="T52" fmla="*/ 106 w 113"/>
                <a:gd name="T53" fmla="*/ 78 h 352"/>
                <a:gd name="T54" fmla="*/ 75 w 113"/>
                <a:gd name="T55" fmla="*/ 53 h 352"/>
                <a:gd name="T56" fmla="*/ 74 w 113"/>
                <a:gd name="T57" fmla="*/ 36 h 352"/>
                <a:gd name="T58" fmla="*/ 78 w 113"/>
                <a:gd name="T59" fmla="*/ 25 h 352"/>
                <a:gd name="T60" fmla="*/ 77 w 113"/>
                <a:gd name="T61" fmla="*/ 11 h 352"/>
                <a:gd name="T62" fmla="*/ 29 w 113"/>
                <a:gd name="T63" fmla="*/ 60 h 352"/>
                <a:gd name="T64" fmla="*/ 17 w 113"/>
                <a:gd name="T65" fmla="*/ 108 h 352"/>
                <a:gd name="T66" fmla="*/ 11 w 113"/>
                <a:gd name="T67" fmla="*/ 176 h 352"/>
                <a:gd name="T68" fmla="*/ 13 w 113"/>
                <a:gd name="T69" fmla="*/ 188 h 352"/>
                <a:gd name="T70" fmla="*/ 0 w 113"/>
                <a:gd name="T71" fmla="*/ 192 h 352"/>
                <a:gd name="T72" fmla="*/ 23 w 113"/>
                <a:gd name="T73" fmla="*/ 264 h 352"/>
                <a:gd name="T74" fmla="*/ 29 w 113"/>
                <a:gd name="T75" fmla="*/ 194 h 352"/>
                <a:gd name="T76" fmla="*/ 26 w 113"/>
                <a:gd name="T77" fmla="*/ 188 h 352"/>
                <a:gd name="T78" fmla="*/ 29 w 113"/>
                <a:gd name="T79" fmla="*/ 183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3" h="352">
                  <a:moveTo>
                    <a:pt x="60" y="0"/>
                  </a:moveTo>
                  <a:cubicBezTo>
                    <a:pt x="54" y="0"/>
                    <a:pt x="47" y="5"/>
                    <a:pt x="46" y="11"/>
                  </a:cubicBezTo>
                  <a:cubicBezTo>
                    <a:pt x="45" y="18"/>
                    <a:pt x="45" y="27"/>
                    <a:pt x="45" y="27"/>
                  </a:cubicBezTo>
                  <a:cubicBezTo>
                    <a:pt x="45" y="27"/>
                    <a:pt x="43" y="31"/>
                    <a:pt x="45" y="34"/>
                  </a:cubicBezTo>
                  <a:cubicBezTo>
                    <a:pt x="47" y="38"/>
                    <a:pt x="51" y="37"/>
                    <a:pt x="51" y="37"/>
                  </a:cubicBezTo>
                  <a:cubicBezTo>
                    <a:pt x="51" y="37"/>
                    <a:pt x="52" y="42"/>
                    <a:pt x="52" y="45"/>
                  </a:cubicBezTo>
                  <a:cubicBezTo>
                    <a:pt x="52" y="48"/>
                    <a:pt x="52" y="50"/>
                    <a:pt x="49" y="52"/>
                  </a:cubicBezTo>
                  <a:cubicBezTo>
                    <a:pt x="47" y="54"/>
                    <a:pt x="38" y="58"/>
                    <a:pt x="31" y="60"/>
                  </a:cubicBezTo>
                  <a:cubicBezTo>
                    <a:pt x="31" y="60"/>
                    <a:pt x="30" y="60"/>
                    <a:pt x="29" y="60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32" y="183"/>
                    <a:pt x="32" y="183"/>
                    <a:pt x="32" y="183"/>
                  </a:cubicBezTo>
                  <a:cubicBezTo>
                    <a:pt x="32" y="183"/>
                    <a:pt x="32" y="186"/>
                    <a:pt x="32" y="189"/>
                  </a:cubicBezTo>
                  <a:cubicBezTo>
                    <a:pt x="32" y="192"/>
                    <a:pt x="32" y="195"/>
                    <a:pt x="32" y="195"/>
                  </a:cubicBezTo>
                  <a:cubicBezTo>
                    <a:pt x="29" y="194"/>
                    <a:pt x="29" y="194"/>
                    <a:pt x="29" y="194"/>
                  </a:cubicBezTo>
                  <a:cubicBezTo>
                    <a:pt x="29" y="261"/>
                    <a:pt x="29" y="261"/>
                    <a:pt x="29" y="261"/>
                  </a:cubicBezTo>
                  <a:cubicBezTo>
                    <a:pt x="29" y="261"/>
                    <a:pt x="29" y="261"/>
                    <a:pt x="30" y="261"/>
                  </a:cubicBezTo>
                  <a:cubicBezTo>
                    <a:pt x="33" y="261"/>
                    <a:pt x="34" y="262"/>
                    <a:pt x="34" y="262"/>
                  </a:cubicBezTo>
                  <a:cubicBezTo>
                    <a:pt x="34" y="262"/>
                    <a:pt x="34" y="278"/>
                    <a:pt x="34" y="284"/>
                  </a:cubicBezTo>
                  <a:cubicBezTo>
                    <a:pt x="34" y="291"/>
                    <a:pt x="34" y="301"/>
                    <a:pt x="37" y="306"/>
                  </a:cubicBezTo>
                  <a:cubicBezTo>
                    <a:pt x="40" y="311"/>
                    <a:pt x="40" y="312"/>
                    <a:pt x="40" y="316"/>
                  </a:cubicBezTo>
                  <a:cubicBezTo>
                    <a:pt x="40" y="320"/>
                    <a:pt x="34" y="332"/>
                    <a:pt x="34" y="335"/>
                  </a:cubicBezTo>
                  <a:cubicBezTo>
                    <a:pt x="34" y="339"/>
                    <a:pt x="35" y="345"/>
                    <a:pt x="42" y="345"/>
                  </a:cubicBezTo>
                  <a:cubicBezTo>
                    <a:pt x="48" y="345"/>
                    <a:pt x="53" y="342"/>
                    <a:pt x="53" y="337"/>
                  </a:cubicBezTo>
                  <a:cubicBezTo>
                    <a:pt x="53" y="332"/>
                    <a:pt x="52" y="329"/>
                    <a:pt x="54" y="327"/>
                  </a:cubicBezTo>
                  <a:cubicBezTo>
                    <a:pt x="56" y="325"/>
                    <a:pt x="53" y="320"/>
                    <a:pt x="57" y="316"/>
                  </a:cubicBezTo>
                  <a:cubicBezTo>
                    <a:pt x="60" y="311"/>
                    <a:pt x="56" y="310"/>
                    <a:pt x="57" y="305"/>
                  </a:cubicBezTo>
                  <a:cubicBezTo>
                    <a:pt x="58" y="301"/>
                    <a:pt x="56" y="287"/>
                    <a:pt x="56" y="282"/>
                  </a:cubicBezTo>
                  <a:cubicBezTo>
                    <a:pt x="56" y="276"/>
                    <a:pt x="57" y="270"/>
                    <a:pt x="59" y="246"/>
                  </a:cubicBezTo>
                  <a:cubicBezTo>
                    <a:pt x="62" y="223"/>
                    <a:pt x="64" y="212"/>
                    <a:pt x="65" y="207"/>
                  </a:cubicBezTo>
                  <a:cubicBezTo>
                    <a:pt x="65" y="202"/>
                    <a:pt x="67" y="196"/>
                    <a:pt x="67" y="196"/>
                  </a:cubicBezTo>
                  <a:cubicBezTo>
                    <a:pt x="67" y="196"/>
                    <a:pt x="70" y="218"/>
                    <a:pt x="73" y="223"/>
                  </a:cubicBezTo>
                  <a:cubicBezTo>
                    <a:pt x="76" y="229"/>
                    <a:pt x="80" y="256"/>
                    <a:pt x="81" y="264"/>
                  </a:cubicBezTo>
                  <a:cubicBezTo>
                    <a:pt x="82" y="272"/>
                    <a:pt x="81" y="295"/>
                    <a:pt x="83" y="298"/>
                  </a:cubicBezTo>
                  <a:cubicBezTo>
                    <a:pt x="85" y="300"/>
                    <a:pt x="86" y="304"/>
                    <a:pt x="86" y="304"/>
                  </a:cubicBezTo>
                  <a:cubicBezTo>
                    <a:pt x="86" y="304"/>
                    <a:pt x="81" y="307"/>
                    <a:pt x="81" y="311"/>
                  </a:cubicBezTo>
                  <a:cubicBezTo>
                    <a:pt x="81" y="315"/>
                    <a:pt x="84" y="318"/>
                    <a:pt x="84" y="323"/>
                  </a:cubicBezTo>
                  <a:cubicBezTo>
                    <a:pt x="84" y="328"/>
                    <a:pt x="85" y="332"/>
                    <a:pt x="87" y="334"/>
                  </a:cubicBezTo>
                  <a:cubicBezTo>
                    <a:pt x="89" y="335"/>
                    <a:pt x="88" y="343"/>
                    <a:pt x="91" y="346"/>
                  </a:cubicBezTo>
                  <a:cubicBezTo>
                    <a:pt x="94" y="350"/>
                    <a:pt x="98" y="352"/>
                    <a:pt x="103" y="350"/>
                  </a:cubicBezTo>
                  <a:cubicBezTo>
                    <a:pt x="109" y="349"/>
                    <a:pt x="109" y="342"/>
                    <a:pt x="106" y="335"/>
                  </a:cubicBezTo>
                  <a:cubicBezTo>
                    <a:pt x="103" y="329"/>
                    <a:pt x="100" y="324"/>
                    <a:pt x="101" y="321"/>
                  </a:cubicBezTo>
                  <a:cubicBezTo>
                    <a:pt x="102" y="319"/>
                    <a:pt x="103" y="315"/>
                    <a:pt x="100" y="312"/>
                  </a:cubicBezTo>
                  <a:cubicBezTo>
                    <a:pt x="98" y="309"/>
                    <a:pt x="101" y="307"/>
                    <a:pt x="102" y="304"/>
                  </a:cubicBezTo>
                  <a:cubicBezTo>
                    <a:pt x="104" y="302"/>
                    <a:pt x="104" y="291"/>
                    <a:pt x="104" y="286"/>
                  </a:cubicBezTo>
                  <a:cubicBezTo>
                    <a:pt x="104" y="280"/>
                    <a:pt x="103" y="252"/>
                    <a:pt x="104" y="241"/>
                  </a:cubicBezTo>
                  <a:cubicBezTo>
                    <a:pt x="104" y="231"/>
                    <a:pt x="105" y="199"/>
                    <a:pt x="103" y="191"/>
                  </a:cubicBezTo>
                  <a:cubicBezTo>
                    <a:pt x="102" y="182"/>
                    <a:pt x="103" y="175"/>
                    <a:pt x="103" y="175"/>
                  </a:cubicBezTo>
                  <a:cubicBezTo>
                    <a:pt x="103" y="175"/>
                    <a:pt x="107" y="177"/>
                    <a:pt x="107" y="174"/>
                  </a:cubicBezTo>
                  <a:cubicBezTo>
                    <a:pt x="107" y="171"/>
                    <a:pt x="105" y="170"/>
                    <a:pt x="107" y="164"/>
                  </a:cubicBezTo>
                  <a:cubicBezTo>
                    <a:pt x="108" y="159"/>
                    <a:pt x="109" y="153"/>
                    <a:pt x="110" y="149"/>
                  </a:cubicBezTo>
                  <a:cubicBezTo>
                    <a:pt x="112" y="145"/>
                    <a:pt x="113" y="137"/>
                    <a:pt x="110" y="135"/>
                  </a:cubicBezTo>
                  <a:cubicBezTo>
                    <a:pt x="108" y="133"/>
                    <a:pt x="111" y="120"/>
                    <a:pt x="109" y="111"/>
                  </a:cubicBezTo>
                  <a:cubicBezTo>
                    <a:pt x="108" y="101"/>
                    <a:pt x="106" y="86"/>
                    <a:pt x="106" y="78"/>
                  </a:cubicBezTo>
                  <a:cubicBezTo>
                    <a:pt x="106" y="70"/>
                    <a:pt x="105" y="64"/>
                    <a:pt x="95" y="61"/>
                  </a:cubicBezTo>
                  <a:cubicBezTo>
                    <a:pt x="84" y="59"/>
                    <a:pt x="76" y="55"/>
                    <a:pt x="75" y="53"/>
                  </a:cubicBezTo>
                  <a:cubicBezTo>
                    <a:pt x="73" y="51"/>
                    <a:pt x="73" y="45"/>
                    <a:pt x="73" y="42"/>
                  </a:cubicBezTo>
                  <a:cubicBezTo>
                    <a:pt x="74" y="40"/>
                    <a:pt x="74" y="38"/>
                    <a:pt x="74" y="36"/>
                  </a:cubicBezTo>
                  <a:cubicBezTo>
                    <a:pt x="74" y="35"/>
                    <a:pt x="77" y="37"/>
                    <a:pt x="78" y="34"/>
                  </a:cubicBezTo>
                  <a:cubicBezTo>
                    <a:pt x="78" y="31"/>
                    <a:pt x="79" y="25"/>
                    <a:pt x="78" y="25"/>
                  </a:cubicBezTo>
                  <a:cubicBezTo>
                    <a:pt x="78" y="24"/>
                    <a:pt x="77" y="24"/>
                    <a:pt x="77" y="24"/>
                  </a:cubicBezTo>
                  <a:cubicBezTo>
                    <a:pt x="77" y="23"/>
                    <a:pt x="77" y="17"/>
                    <a:pt x="77" y="11"/>
                  </a:cubicBezTo>
                  <a:cubicBezTo>
                    <a:pt x="76" y="6"/>
                    <a:pt x="70" y="1"/>
                    <a:pt x="60" y="0"/>
                  </a:cubicBezTo>
                  <a:close/>
                  <a:moveTo>
                    <a:pt x="29" y="60"/>
                  </a:moveTo>
                  <a:cubicBezTo>
                    <a:pt x="23" y="62"/>
                    <a:pt x="19" y="64"/>
                    <a:pt x="19" y="71"/>
                  </a:cubicBezTo>
                  <a:cubicBezTo>
                    <a:pt x="19" y="80"/>
                    <a:pt x="18" y="97"/>
                    <a:pt x="17" y="108"/>
                  </a:cubicBezTo>
                  <a:cubicBezTo>
                    <a:pt x="15" y="119"/>
                    <a:pt x="12" y="143"/>
                    <a:pt x="12" y="150"/>
                  </a:cubicBezTo>
                  <a:cubicBezTo>
                    <a:pt x="12" y="158"/>
                    <a:pt x="11" y="174"/>
                    <a:pt x="11" y="176"/>
                  </a:cubicBezTo>
                  <a:cubicBezTo>
                    <a:pt x="11" y="178"/>
                    <a:pt x="13" y="177"/>
                    <a:pt x="12" y="180"/>
                  </a:cubicBezTo>
                  <a:cubicBezTo>
                    <a:pt x="12" y="183"/>
                    <a:pt x="12" y="186"/>
                    <a:pt x="13" y="188"/>
                  </a:cubicBezTo>
                  <a:cubicBezTo>
                    <a:pt x="15" y="190"/>
                    <a:pt x="14" y="193"/>
                    <a:pt x="14" y="193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23" y="264"/>
                    <a:pt x="23" y="264"/>
                    <a:pt x="23" y="264"/>
                  </a:cubicBezTo>
                  <a:cubicBezTo>
                    <a:pt x="23" y="264"/>
                    <a:pt x="26" y="262"/>
                    <a:pt x="29" y="261"/>
                  </a:cubicBezTo>
                  <a:cubicBezTo>
                    <a:pt x="29" y="194"/>
                    <a:pt x="29" y="194"/>
                    <a:pt x="29" y="194"/>
                  </a:cubicBezTo>
                  <a:cubicBezTo>
                    <a:pt x="27" y="194"/>
                    <a:pt x="27" y="194"/>
                    <a:pt x="27" y="194"/>
                  </a:cubicBezTo>
                  <a:cubicBezTo>
                    <a:pt x="27" y="194"/>
                    <a:pt x="27" y="190"/>
                    <a:pt x="26" y="188"/>
                  </a:cubicBezTo>
                  <a:cubicBezTo>
                    <a:pt x="26" y="185"/>
                    <a:pt x="26" y="183"/>
                    <a:pt x="26" y="180"/>
                  </a:cubicBezTo>
                  <a:cubicBezTo>
                    <a:pt x="26" y="180"/>
                    <a:pt x="27" y="182"/>
                    <a:pt x="29" y="183"/>
                  </a:cubicBezTo>
                  <a:lnTo>
                    <a:pt x="29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3" name="ïśliďê">
              <a:extLst>
                <a:ext uri="{FF2B5EF4-FFF2-40B4-BE49-F238E27FC236}">
                  <a16:creationId xmlns:a16="http://schemas.microsoft.com/office/drawing/2014/main" id="{CDC43D32-01EA-88FE-70AC-0327EE9E0045}"/>
                </a:ext>
              </a:extLst>
            </p:cNvPr>
            <p:cNvSpPr/>
            <p:nvPr/>
          </p:nvSpPr>
          <p:spPr bwMode="auto">
            <a:xfrm>
              <a:off x="10116124" y="2252140"/>
              <a:ext cx="37599" cy="31583"/>
            </a:xfrm>
            <a:custGeom>
              <a:avLst/>
              <a:gdLst>
                <a:gd name="T0" fmla="*/ 10 w 13"/>
                <a:gd name="T1" fmla="*/ 11 h 11"/>
                <a:gd name="T2" fmla="*/ 10 w 13"/>
                <a:gd name="T3" fmla="*/ 3 h 11"/>
                <a:gd name="T4" fmla="*/ 0 w 13"/>
                <a:gd name="T5" fmla="*/ 2 h 11"/>
                <a:gd name="T6" fmla="*/ 7 w 13"/>
                <a:gd name="T7" fmla="*/ 4 h 11"/>
                <a:gd name="T8" fmla="*/ 10 w 13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10" y="11"/>
                  </a:moveTo>
                  <a:cubicBezTo>
                    <a:pt x="10" y="11"/>
                    <a:pt x="13" y="7"/>
                    <a:pt x="10" y="3"/>
                  </a:cubicBezTo>
                  <a:cubicBezTo>
                    <a:pt x="7" y="0"/>
                    <a:pt x="0" y="2"/>
                    <a:pt x="0" y="2"/>
                  </a:cubicBezTo>
                  <a:cubicBezTo>
                    <a:pt x="0" y="2"/>
                    <a:pt x="5" y="2"/>
                    <a:pt x="7" y="4"/>
                  </a:cubicBezTo>
                  <a:cubicBezTo>
                    <a:pt x="10" y="6"/>
                    <a:pt x="9" y="8"/>
                    <a:pt x="1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4" name="îṩliḋe">
              <a:extLst>
                <a:ext uri="{FF2B5EF4-FFF2-40B4-BE49-F238E27FC236}">
                  <a16:creationId xmlns:a16="http://schemas.microsoft.com/office/drawing/2014/main" id="{2F98ED6C-69B1-CD25-D40C-F26DEA17DBEA}"/>
                </a:ext>
              </a:extLst>
            </p:cNvPr>
            <p:cNvSpPr/>
            <p:nvPr/>
          </p:nvSpPr>
          <p:spPr bwMode="auto">
            <a:xfrm>
              <a:off x="9878496" y="2295756"/>
              <a:ext cx="40607" cy="15040"/>
            </a:xfrm>
            <a:custGeom>
              <a:avLst/>
              <a:gdLst>
                <a:gd name="T0" fmla="*/ 14 w 14"/>
                <a:gd name="T1" fmla="*/ 5 h 5"/>
                <a:gd name="T2" fmla="*/ 8 w 14"/>
                <a:gd name="T3" fmla="*/ 0 h 5"/>
                <a:gd name="T4" fmla="*/ 0 w 14"/>
                <a:gd name="T5" fmla="*/ 5 h 5"/>
                <a:gd name="T6" fmla="*/ 8 w 14"/>
                <a:gd name="T7" fmla="*/ 3 h 5"/>
                <a:gd name="T8" fmla="*/ 14 w 1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4" y="5"/>
                  </a:moveTo>
                  <a:cubicBezTo>
                    <a:pt x="14" y="5"/>
                    <a:pt x="14" y="0"/>
                    <a:pt x="8" y="0"/>
                  </a:cubicBezTo>
                  <a:cubicBezTo>
                    <a:pt x="1" y="0"/>
                    <a:pt x="0" y="5"/>
                    <a:pt x="0" y="5"/>
                  </a:cubicBezTo>
                  <a:cubicBezTo>
                    <a:pt x="0" y="5"/>
                    <a:pt x="4" y="2"/>
                    <a:pt x="8" y="3"/>
                  </a:cubicBezTo>
                  <a:cubicBezTo>
                    <a:pt x="12" y="3"/>
                    <a:pt x="12" y="3"/>
                    <a:pt x="1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5" name="îṣļîde">
              <a:extLst>
                <a:ext uri="{FF2B5EF4-FFF2-40B4-BE49-F238E27FC236}">
                  <a16:creationId xmlns:a16="http://schemas.microsoft.com/office/drawing/2014/main" id="{D119C993-A7B4-3207-4A67-7D4B8E76AA79}"/>
                </a:ext>
              </a:extLst>
            </p:cNvPr>
            <p:cNvSpPr/>
            <p:nvPr/>
          </p:nvSpPr>
          <p:spPr bwMode="auto">
            <a:xfrm>
              <a:off x="9986782" y="1936306"/>
              <a:ext cx="109790" cy="281243"/>
            </a:xfrm>
            <a:custGeom>
              <a:avLst/>
              <a:gdLst>
                <a:gd name="T0" fmla="*/ 1 w 38"/>
                <a:gd name="T1" fmla="*/ 0 h 98"/>
                <a:gd name="T2" fmla="*/ 0 w 38"/>
                <a:gd name="T3" fmla="*/ 2 h 98"/>
                <a:gd name="T4" fmla="*/ 5 w 38"/>
                <a:gd name="T5" fmla="*/ 46 h 98"/>
                <a:gd name="T6" fmla="*/ 3 w 38"/>
                <a:gd name="T7" fmla="*/ 98 h 98"/>
                <a:gd name="T8" fmla="*/ 14 w 38"/>
                <a:gd name="T9" fmla="*/ 98 h 98"/>
                <a:gd name="T10" fmla="*/ 38 w 38"/>
                <a:gd name="T11" fmla="*/ 93 h 98"/>
                <a:gd name="T12" fmla="*/ 33 w 38"/>
                <a:gd name="T13" fmla="*/ 82 h 98"/>
                <a:gd name="T14" fmla="*/ 26 w 38"/>
                <a:gd name="T15" fmla="*/ 26 h 98"/>
                <a:gd name="T16" fmla="*/ 26 w 38"/>
                <a:gd name="T17" fmla="*/ 5 h 98"/>
                <a:gd name="T18" fmla="*/ 25 w 38"/>
                <a:gd name="T19" fmla="*/ 4 h 98"/>
                <a:gd name="T20" fmla="*/ 24 w 38"/>
                <a:gd name="T21" fmla="*/ 1 h 98"/>
                <a:gd name="T22" fmla="*/ 12 w 38"/>
                <a:gd name="T23" fmla="*/ 11 h 98"/>
                <a:gd name="T24" fmla="*/ 1 w 38"/>
                <a:gd name="T2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98">
                  <a:moveTo>
                    <a:pt x="1" y="0"/>
                  </a:moveTo>
                  <a:cubicBezTo>
                    <a:pt x="1" y="1"/>
                    <a:pt x="1" y="2"/>
                    <a:pt x="0" y="2"/>
                  </a:cubicBezTo>
                  <a:cubicBezTo>
                    <a:pt x="1" y="9"/>
                    <a:pt x="4" y="30"/>
                    <a:pt x="5" y="46"/>
                  </a:cubicBezTo>
                  <a:cubicBezTo>
                    <a:pt x="7" y="64"/>
                    <a:pt x="3" y="98"/>
                    <a:pt x="3" y="98"/>
                  </a:cubicBezTo>
                  <a:cubicBezTo>
                    <a:pt x="3" y="98"/>
                    <a:pt x="6" y="98"/>
                    <a:pt x="14" y="98"/>
                  </a:cubicBezTo>
                  <a:cubicBezTo>
                    <a:pt x="22" y="98"/>
                    <a:pt x="38" y="93"/>
                    <a:pt x="38" y="93"/>
                  </a:cubicBezTo>
                  <a:cubicBezTo>
                    <a:pt x="38" y="93"/>
                    <a:pt x="35" y="88"/>
                    <a:pt x="33" y="82"/>
                  </a:cubicBezTo>
                  <a:cubicBezTo>
                    <a:pt x="31" y="76"/>
                    <a:pt x="27" y="49"/>
                    <a:pt x="26" y="26"/>
                  </a:cubicBezTo>
                  <a:cubicBezTo>
                    <a:pt x="25" y="14"/>
                    <a:pt x="25" y="8"/>
                    <a:pt x="26" y="5"/>
                  </a:cubicBezTo>
                  <a:cubicBezTo>
                    <a:pt x="25" y="5"/>
                    <a:pt x="25" y="4"/>
                    <a:pt x="25" y="4"/>
                  </a:cubicBezTo>
                  <a:cubicBezTo>
                    <a:pt x="24" y="3"/>
                    <a:pt x="24" y="2"/>
                    <a:pt x="24" y="1"/>
                  </a:cubicBezTo>
                  <a:cubicBezTo>
                    <a:pt x="21" y="6"/>
                    <a:pt x="15" y="11"/>
                    <a:pt x="12" y="11"/>
                  </a:cubicBezTo>
                  <a:cubicBezTo>
                    <a:pt x="8" y="11"/>
                    <a:pt x="4" y="4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6" name="í$ľiḍé">
              <a:extLst>
                <a:ext uri="{FF2B5EF4-FFF2-40B4-BE49-F238E27FC236}">
                  <a16:creationId xmlns:a16="http://schemas.microsoft.com/office/drawing/2014/main" id="{DDA6FAE2-9FC9-B19E-062A-6D47B8D2A4B7}"/>
                </a:ext>
              </a:extLst>
            </p:cNvPr>
            <p:cNvSpPr/>
            <p:nvPr/>
          </p:nvSpPr>
          <p:spPr bwMode="auto">
            <a:xfrm>
              <a:off x="10001822" y="1970897"/>
              <a:ext cx="43615" cy="275227"/>
            </a:xfrm>
            <a:custGeom>
              <a:avLst/>
              <a:gdLst>
                <a:gd name="T0" fmla="*/ 15 w 15"/>
                <a:gd name="T1" fmla="*/ 4 h 96"/>
                <a:gd name="T2" fmla="*/ 8 w 15"/>
                <a:gd name="T3" fmla="*/ 0 h 96"/>
                <a:gd name="T4" fmla="*/ 0 w 15"/>
                <a:gd name="T5" fmla="*/ 4 h 96"/>
                <a:gd name="T6" fmla="*/ 5 w 15"/>
                <a:gd name="T7" fmla="*/ 6 h 96"/>
                <a:gd name="T8" fmla="*/ 3 w 15"/>
                <a:gd name="T9" fmla="*/ 40 h 96"/>
                <a:gd name="T10" fmla="*/ 3 w 15"/>
                <a:gd name="T11" fmla="*/ 88 h 96"/>
                <a:gd name="T12" fmla="*/ 10 w 15"/>
                <a:gd name="T13" fmla="*/ 89 h 96"/>
                <a:gd name="T14" fmla="*/ 10 w 15"/>
                <a:gd name="T15" fmla="*/ 33 h 96"/>
                <a:gd name="T16" fmla="*/ 9 w 15"/>
                <a:gd name="T17" fmla="*/ 7 h 96"/>
                <a:gd name="T18" fmla="*/ 15 w 15"/>
                <a:gd name="T19" fmla="*/ 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96">
                  <a:moveTo>
                    <a:pt x="15" y="4"/>
                  </a:moveTo>
                  <a:cubicBezTo>
                    <a:pt x="15" y="4"/>
                    <a:pt x="12" y="0"/>
                    <a:pt x="8" y="0"/>
                  </a:cubicBezTo>
                  <a:cubicBezTo>
                    <a:pt x="3" y="0"/>
                    <a:pt x="0" y="4"/>
                    <a:pt x="0" y="4"/>
                  </a:cubicBezTo>
                  <a:cubicBezTo>
                    <a:pt x="0" y="4"/>
                    <a:pt x="5" y="3"/>
                    <a:pt x="5" y="6"/>
                  </a:cubicBezTo>
                  <a:cubicBezTo>
                    <a:pt x="5" y="10"/>
                    <a:pt x="3" y="28"/>
                    <a:pt x="3" y="40"/>
                  </a:cubicBezTo>
                  <a:cubicBezTo>
                    <a:pt x="3" y="52"/>
                    <a:pt x="2" y="83"/>
                    <a:pt x="3" y="88"/>
                  </a:cubicBezTo>
                  <a:cubicBezTo>
                    <a:pt x="5" y="94"/>
                    <a:pt x="9" y="96"/>
                    <a:pt x="10" y="89"/>
                  </a:cubicBezTo>
                  <a:cubicBezTo>
                    <a:pt x="10" y="81"/>
                    <a:pt x="10" y="41"/>
                    <a:pt x="10" y="33"/>
                  </a:cubicBezTo>
                  <a:cubicBezTo>
                    <a:pt x="10" y="25"/>
                    <a:pt x="9" y="9"/>
                    <a:pt x="9" y="7"/>
                  </a:cubicBezTo>
                  <a:cubicBezTo>
                    <a:pt x="10" y="4"/>
                    <a:pt x="13" y="3"/>
                    <a:pt x="1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7" name="íṥļíḋè">
              <a:extLst>
                <a:ext uri="{FF2B5EF4-FFF2-40B4-BE49-F238E27FC236}">
                  <a16:creationId xmlns:a16="http://schemas.microsoft.com/office/drawing/2014/main" id="{AC93C84E-D437-22BF-80DD-21187630F71C}"/>
                </a:ext>
              </a:extLst>
            </p:cNvPr>
            <p:cNvSpPr/>
            <p:nvPr/>
          </p:nvSpPr>
          <p:spPr bwMode="auto">
            <a:xfrm>
              <a:off x="5086833" y="1912242"/>
              <a:ext cx="78207" cy="115806"/>
            </a:xfrm>
            <a:custGeom>
              <a:avLst/>
              <a:gdLst>
                <a:gd name="T0" fmla="*/ 2 w 27"/>
                <a:gd name="T1" fmla="*/ 11 h 40"/>
                <a:gd name="T2" fmla="*/ 3 w 27"/>
                <a:gd name="T3" fmla="*/ 23 h 40"/>
                <a:gd name="T4" fmla="*/ 2 w 27"/>
                <a:gd name="T5" fmla="*/ 35 h 40"/>
                <a:gd name="T6" fmla="*/ 21 w 27"/>
                <a:gd name="T7" fmla="*/ 39 h 40"/>
                <a:gd name="T8" fmla="*/ 2 w 27"/>
                <a:gd name="T9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0">
                  <a:moveTo>
                    <a:pt x="2" y="11"/>
                  </a:moveTo>
                  <a:cubicBezTo>
                    <a:pt x="10" y="15"/>
                    <a:pt x="1" y="19"/>
                    <a:pt x="3" y="23"/>
                  </a:cubicBezTo>
                  <a:cubicBezTo>
                    <a:pt x="6" y="27"/>
                    <a:pt x="0" y="30"/>
                    <a:pt x="2" y="35"/>
                  </a:cubicBezTo>
                  <a:cubicBezTo>
                    <a:pt x="3" y="40"/>
                    <a:pt x="15" y="40"/>
                    <a:pt x="21" y="39"/>
                  </a:cubicBezTo>
                  <a:cubicBezTo>
                    <a:pt x="27" y="39"/>
                    <a:pt x="19" y="0"/>
                    <a:pt x="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8" name="í$1iḋè">
              <a:extLst>
                <a:ext uri="{FF2B5EF4-FFF2-40B4-BE49-F238E27FC236}">
                  <a16:creationId xmlns:a16="http://schemas.microsoft.com/office/drawing/2014/main" id="{104E64C9-4A55-4032-306D-4BDFD6B23D2A}"/>
                </a:ext>
              </a:extLst>
            </p:cNvPr>
            <p:cNvSpPr/>
            <p:nvPr/>
          </p:nvSpPr>
          <p:spPr bwMode="auto">
            <a:xfrm>
              <a:off x="5052242" y="1806964"/>
              <a:ext cx="163933" cy="224092"/>
            </a:xfrm>
            <a:custGeom>
              <a:avLst/>
              <a:gdLst>
                <a:gd name="T0" fmla="*/ 5 w 57"/>
                <a:gd name="T1" fmla="*/ 14 h 78"/>
                <a:gd name="T2" fmla="*/ 40 w 57"/>
                <a:gd name="T3" fmla="*/ 23 h 78"/>
                <a:gd name="T4" fmla="*/ 47 w 57"/>
                <a:gd name="T5" fmla="*/ 38 h 78"/>
                <a:gd name="T6" fmla="*/ 50 w 57"/>
                <a:gd name="T7" fmla="*/ 53 h 78"/>
                <a:gd name="T8" fmla="*/ 45 w 57"/>
                <a:gd name="T9" fmla="*/ 70 h 78"/>
                <a:gd name="T10" fmla="*/ 28 w 57"/>
                <a:gd name="T11" fmla="*/ 76 h 78"/>
                <a:gd name="T12" fmla="*/ 11 w 57"/>
                <a:gd name="T13" fmla="*/ 33 h 78"/>
                <a:gd name="T14" fmla="*/ 5 w 57"/>
                <a:gd name="T15" fmla="*/ 1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" h="78">
                  <a:moveTo>
                    <a:pt x="5" y="14"/>
                  </a:moveTo>
                  <a:cubicBezTo>
                    <a:pt x="15" y="0"/>
                    <a:pt x="40" y="6"/>
                    <a:pt x="40" y="23"/>
                  </a:cubicBezTo>
                  <a:cubicBezTo>
                    <a:pt x="40" y="40"/>
                    <a:pt x="50" y="29"/>
                    <a:pt x="47" y="38"/>
                  </a:cubicBezTo>
                  <a:cubicBezTo>
                    <a:pt x="43" y="47"/>
                    <a:pt x="54" y="46"/>
                    <a:pt x="50" y="53"/>
                  </a:cubicBezTo>
                  <a:cubicBezTo>
                    <a:pt x="45" y="60"/>
                    <a:pt x="57" y="62"/>
                    <a:pt x="45" y="70"/>
                  </a:cubicBezTo>
                  <a:cubicBezTo>
                    <a:pt x="34" y="78"/>
                    <a:pt x="28" y="76"/>
                    <a:pt x="28" y="76"/>
                  </a:cubicBezTo>
                  <a:cubicBezTo>
                    <a:pt x="28" y="76"/>
                    <a:pt x="31" y="27"/>
                    <a:pt x="11" y="33"/>
                  </a:cubicBezTo>
                  <a:cubicBezTo>
                    <a:pt x="5" y="35"/>
                    <a:pt x="0" y="20"/>
                    <a:pt x="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9" name="i$ḷíďê">
              <a:extLst>
                <a:ext uri="{FF2B5EF4-FFF2-40B4-BE49-F238E27FC236}">
                  <a16:creationId xmlns:a16="http://schemas.microsoft.com/office/drawing/2014/main" id="{C2CF8D37-6156-8505-014F-C1A680CB546F}"/>
                </a:ext>
              </a:extLst>
            </p:cNvPr>
            <p:cNvSpPr/>
            <p:nvPr/>
          </p:nvSpPr>
          <p:spPr bwMode="auto">
            <a:xfrm>
              <a:off x="4983059" y="1823507"/>
              <a:ext cx="279739" cy="958032"/>
            </a:xfrm>
            <a:custGeom>
              <a:avLst/>
              <a:gdLst>
                <a:gd name="T0" fmla="*/ 59 w 97"/>
                <a:gd name="T1" fmla="*/ 11 h 333"/>
                <a:gd name="T2" fmla="*/ 66 w 97"/>
                <a:gd name="T3" fmla="*/ 49 h 333"/>
                <a:gd name="T4" fmla="*/ 74 w 97"/>
                <a:gd name="T5" fmla="*/ 71 h 333"/>
                <a:gd name="T6" fmla="*/ 76 w 97"/>
                <a:gd name="T7" fmla="*/ 118 h 333"/>
                <a:gd name="T8" fmla="*/ 71 w 97"/>
                <a:gd name="T9" fmla="*/ 141 h 333"/>
                <a:gd name="T10" fmla="*/ 70 w 97"/>
                <a:gd name="T11" fmla="*/ 166 h 333"/>
                <a:gd name="T12" fmla="*/ 67 w 97"/>
                <a:gd name="T13" fmla="*/ 213 h 333"/>
                <a:gd name="T14" fmla="*/ 67 w 97"/>
                <a:gd name="T15" fmla="*/ 228 h 333"/>
                <a:gd name="T16" fmla="*/ 87 w 97"/>
                <a:gd name="T17" fmla="*/ 290 h 333"/>
                <a:gd name="T18" fmla="*/ 95 w 97"/>
                <a:gd name="T19" fmla="*/ 316 h 333"/>
                <a:gd name="T20" fmla="*/ 93 w 97"/>
                <a:gd name="T21" fmla="*/ 324 h 333"/>
                <a:gd name="T22" fmla="*/ 89 w 97"/>
                <a:gd name="T23" fmla="*/ 309 h 333"/>
                <a:gd name="T24" fmla="*/ 67 w 97"/>
                <a:gd name="T25" fmla="*/ 326 h 333"/>
                <a:gd name="T26" fmla="*/ 71 w 97"/>
                <a:gd name="T27" fmla="*/ 314 h 333"/>
                <a:gd name="T28" fmla="*/ 62 w 97"/>
                <a:gd name="T29" fmla="*/ 263 h 333"/>
                <a:gd name="T30" fmla="*/ 54 w 97"/>
                <a:gd name="T31" fmla="*/ 264 h 333"/>
                <a:gd name="T32" fmla="*/ 47 w 97"/>
                <a:gd name="T33" fmla="*/ 301 h 333"/>
                <a:gd name="T34" fmla="*/ 44 w 97"/>
                <a:gd name="T35" fmla="*/ 324 h 333"/>
                <a:gd name="T36" fmla="*/ 41 w 97"/>
                <a:gd name="T37" fmla="*/ 330 h 333"/>
                <a:gd name="T38" fmla="*/ 41 w 97"/>
                <a:gd name="T39" fmla="*/ 314 h 333"/>
                <a:gd name="T40" fmla="*/ 19 w 97"/>
                <a:gd name="T41" fmla="*/ 330 h 333"/>
                <a:gd name="T42" fmla="*/ 16 w 97"/>
                <a:gd name="T43" fmla="*/ 319 h 333"/>
                <a:gd name="T44" fmla="*/ 34 w 97"/>
                <a:gd name="T45" fmla="*/ 265 h 333"/>
                <a:gd name="T46" fmla="*/ 37 w 97"/>
                <a:gd name="T47" fmla="*/ 237 h 333"/>
                <a:gd name="T48" fmla="*/ 32 w 97"/>
                <a:gd name="T49" fmla="*/ 213 h 333"/>
                <a:gd name="T50" fmla="*/ 28 w 97"/>
                <a:gd name="T51" fmla="*/ 189 h 333"/>
                <a:gd name="T52" fmla="*/ 25 w 97"/>
                <a:gd name="T53" fmla="*/ 189 h 333"/>
                <a:gd name="T54" fmla="*/ 19 w 97"/>
                <a:gd name="T55" fmla="*/ 187 h 333"/>
                <a:gd name="T56" fmla="*/ 21 w 97"/>
                <a:gd name="T57" fmla="*/ 169 h 333"/>
                <a:gd name="T58" fmla="*/ 2 w 97"/>
                <a:gd name="T59" fmla="*/ 125 h 333"/>
                <a:gd name="T60" fmla="*/ 24 w 97"/>
                <a:gd name="T61" fmla="*/ 105 h 333"/>
                <a:gd name="T62" fmla="*/ 41 w 97"/>
                <a:gd name="T63" fmla="*/ 64 h 333"/>
                <a:gd name="T64" fmla="*/ 41 w 97"/>
                <a:gd name="T65" fmla="*/ 46 h 333"/>
                <a:gd name="T66" fmla="*/ 30 w 97"/>
                <a:gd name="T67" fmla="*/ 28 h 333"/>
                <a:gd name="T68" fmla="*/ 30 w 97"/>
                <a:gd name="T69" fmla="*/ 12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7" h="333">
                  <a:moveTo>
                    <a:pt x="43" y="0"/>
                  </a:moveTo>
                  <a:cubicBezTo>
                    <a:pt x="50" y="0"/>
                    <a:pt x="56" y="4"/>
                    <a:pt x="59" y="11"/>
                  </a:cubicBezTo>
                  <a:cubicBezTo>
                    <a:pt x="62" y="18"/>
                    <a:pt x="63" y="27"/>
                    <a:pt x="62" y="31"/>
                  </a:cubicBezTo>
                  <a:cubicBezTo>
                    <a:pt x="61" y="35"/>
                    <a:pt x="64" y="45"/>
                    <a:pt x="66" y="49"/>
                  </a:cubicBezTo>
                  <a:cubicBezTo>
                    <a:pt x="68" y="54"/>
                    <a:pt x="71" y="60"/>
                    <a:pt x="71" y="60"/>
                  </a:cubicBezTo>
                  <a:cubicBezTo>
                    <a:pt x="71" y="60"/>
                    <a:pt x="74" y="65"/>
                    <a:pt x="74" y="71"/>
                  </a:cubicBezTo>
                  <a:cubicBezTo>
                    <a:pt x="74" y="77"/>
                    <a:pt x="73" y="87"/>
                    <a:pt x="76" y="98"/>
                  </a:cubicBezTo>
                  <a:cubicBezTo>
                    <a:pt x="78" y="110"/>
                    <a:pt x="78" y="113"/>
                    <a:pt x="76" y="118"/>
                  </a:cubicBezTo>
                  <a:cubicBezTo>
                    <a:pt x="74" y="124"/>
                    <a:pt x="67" y="135"/>
                    <a:pt x="67" y="135"/>
                  </a:cubicBezTo>
                  <a:cubicBezTo>
                    <a:pt x="67" y="135"/>
                    <a:pt x="73" y="139"/>
                    <a:pt x="71" y="141"/>
                  </a:cubicBezTo>
                  <a:cubicBezTo>
                    <a:pt x="69" y="144"/>
                    <a:pt x="67" y="145"/>
                    <a:pt x="67" y="145"/>
                  </a:cubicBezTo>
                  <a:cubicBezTo>
                    <a:pt x="67" y="145"/>
                    <a:pt x="74" y="155"/>
                    <a:pt x="70" y="166"/>
                  </a:cubicBezTo>
                  <a:cubicBezTo>
                    <a:pt x="67" y="177"/>
                    <a:pt x="66" y="184"/>
                    <a:pt x="66" y="194"/>
                  </a:cubicBezTo>
                  <a:cubicBezTo>
                    <a:pt x="67" y="204"/>
                    <a:pt x="67" y="213"/>
                    <a:pt x="67" y="213"/>
                  </a:cubicBezTo>
                  <a:cubicBezTo>
                    <a:pt x="63" y="213"/>
                    <a:pt x="63" y="213"/>
                    <a:pt x="63" y="213"/>
                  </a:cubicBezTo>
                  <a:cubicBezTo>
                    <a:pt x="63" y="213"/>
                    <a:pt x="63" y="222"/>
                    <a:pt x="67" y="228"/>
                  </a:cubicBezTo>
                  <a:cubicBezTo>
                    <a:pt x="71" y="234"/>
                    <a:pt x="77" y="243"/>
                    <a:pt x="79" y="258"/>
                  </a:cubicBezTo>
                  <a:cubicBezTo>
                    <a:pt x="80" y="274"/>
                    <a:pt x="83" y="287"/>
                    <a:pt x="87" y="290"/>
                  </a:cubicBezTo>
                  <a:cubicBezTo>
                    <a:pt x="92" y="294"/>
                    <a:pt x="97" y="294"/>
                    <a:pt x="97" y="300"/>
                  </a:cubicBezTo>
                  <a:cubicBezTo>
                    <a:pt x="97" y="306"/>
                    <a:pt x="95" y="313"/>
                    <a:pt x="95" y="316"/>
                  </a:cubicBezTo>
                  <a:cubicBezTo>
                    <a:pt x="95" y="319"/>
                    <a:pt x="95" y="324"/>
                    <a:pt x="95" y="324"/>
                  </a:cubicBezTo>
                  <a:cubicBezTo>
                    <a:pt x="93" y="324"/>
                    <a:pt x="93" y="324"/>
                    <a:pt x="93" y="324"/>
                  </a:cubicBezTo>
                  <a:cubicBezTo>
                    <a:pt x="93" y="324"/>
                    <a:pt x="94" y="320"/>
                    <a:pt x="93" y="316"/>
                  </a:cubicBezTo>
                  <a:cubicBezTo>
                    <a:pt x="93" y="312"/>
                    <a:pt x="92" y="307"/>
                    <a:pt x="89" y="309"/>
                  </a:cubicBezTo>
                  <a:cubicBezTo>
                    <a:pt x="87" y="310"/>
                    <a:pt x="83" y="318"/>
                    <a:pt x="81" y="321"/>
                  </a:cubicBezTo>
                  <a:cubicBezTo>
                    <a:pt x="79" y="325"/>
                    <a:pt x="75" y="328"/>
                    <a:pt x="67" y="326"/>
                  </a:cubicBezTo>
                  <a:cubicBezTo>
                    <a:pt x="60" y="324"/>
                    <a:pt x="57" y="319"/>
                    <a:pt x="61" y="318"/>
                  </a:cubicBezTo>
                  <a:cubicBezTo>
                    <a:pt x="65" y="317"/>
                    <a:pt x="70" y="319"/>
                    <a:pt x="71" y="314"/>
                  </a:cubicBezTo>
                  <a:cubicBezTo>
                    <a:pt x="72" y="310"/>
                    <a:pt x="74" y="299"/>
                    <a:pt x="72" y="293"/>
                  </a:cubicBezTo>
                  <a:cubicBezTo>
                    <a:pt x="70" y="288"/>
                    <a:pt x="64" y="270"/>
                    <a:pt x="62" y="263"/>
                  </a:cubicBezTo>
                  <a:cubicBezTo>
                    <a:pt x="60" y="256"/>
                    <a:pt x="56" y="249"/>
                    <a:pt x="56" y="249"/>
                  </a:cubicBezTo>
                  <a:cubicBezTo>
                    <a:pt x="56" y="249"/>
                    <a:pt x="57" y="259"/>
                    <a:pt x="54" y="264"/>
                  </a:cubicBezTo>
                  <a:cubicBezTo>
                    <a:pt x="52" y="269"/>
                    <a:pt x="45" y="288"/>
                    <a:pt x="43" y="292"/>
                  </a:cubicBezTo>
                  <a:cubicBezTo>
                    <a:pt x="42" y="296"/>
                    <a:pt x="45" y="299"/>
                    <a:pt x="47" y="301"/>
                  </a:cubicBezTo>
                  <a:cubicBezTo>
                    <a:pt x="49" y="303"/>
                    <a:pt x="48" y="309"/>
                    <a:pt x="46" y="313"/>
                  </a:cubicBezTo>
                  <a:cubicBezTo>
                    <a:pt x="44" y="317"/>
                    <a:pt x="44" y="322"/>
                    <a:pt x="44" y="324"/>
                  </a:cubicBezTo>
                  <a:cubicBezTo>
                    <a:pt x="44" y="326"/>
                    <a:pt x="44" y="330"/>
                    <a:pt x="44" y="330"/>
                  </a:cubicBezTo>
                  <a:cubicBezTo>
                    <a:pt x="41" y="330"/>
                    <a:pt x="41" y="330"/>
                    <a:pt x="41" y="330"/>
                  </a:cubicBezTo>
                  <a:cubicBezTo>
                    <a:pt x="41" y="330"/>
                    <a:pt x="42" y="325"/>
                    <a:pt x="42" y="321"/>
                  </a:cubicBezTo>
                  <a:cubicBezTo>
                    <a:pt x="42" y="317"/>
                    <a:pt x="42" y="315"/>
                    <a:pt x="41" y="314"/>
                  </a:cubicBezTo>
                  <a:cubicBezTo>
                    <a:pt x="39" y="313"/>
                    <a:pt x="33" y="319"/>
                    <a:pt x="30" y="323"/>
                  </a:cubicBezTo>
                  <a:cubicBezTo>
                    <a:pt x="28" y="327"/>
                    <a:pt x="27" y="333"/>
                    <a:pt x="19" y="330"/>
                  </a:cubicBezTo>
                  <a:cubicBezTo>
                    <a:pt x="10" y="328"/>
                    <a:pt x="4" y="324"/>
                    <a:pt x="7" y="321"/>
                  </a:cubicBezTo>
                  <a:cubicBezTo>
                    <a:pt x="9" y="319"/>
                    <a:pt x="13" y="321"/>
                    <a:pt x="16" y="319"/>
                  </a:cubicBezTo>
                  <a:cubicBezTo>
                    <a:pt x="18" y="318"/>
                    <a:pt x="23" y="305"/>
                    <a:pt x="26" y="298"/>
                  </a:cubicBezTo>
                  <a:cubicBezTo>
                    <a:pt x="29" y="290"/>
                    <a:pt x="33" y="274"/>
                    <a:pt x="34" y="265"/>
                  </a:cubicBezTo>
                  <a:cubicBezTo>
                    <a:pt x="35" y="256"/>
                    <a:pt x="36" y="249"/>
                    <a:pt x="37" y="245"/>
                  </a:cubicBezTo>
                  <a:cubicBezTo>
                    <a:pt x="37" y="242"/>
                    <a:pt x="37" y="237"/>
                    <a:pt x="37" y="237"/>
                  </a:cubicBezTo>
                  <a:cubicBezTo>
                    <a:pt x="37" y="237"/>
                    <a:pt x="34" y="226"/>
                    <a:pt x="33" y="221"/>
                  </a:cubicBezTo>
                  <a:cubicBezTo>
                    <a:pt x="32" y="217"/>
                    <a:pt x="32" y="213"/>
                    <a:pt x="32" y="213"/>
                  </a:cubicBezTo>
                  <a:cubicBezTo>
                    <a:pt x="32" y="213"/>
                    <a:pt x="27" y="214"/>
                    <a:pt x="27" y="211"/>
                  </a:cubicBezTo>
                  <a:cubicBezTo>
                    <a:pt x="27" y="208"/>
                    <a:pt x="29" y="195"/>
                    <a:pt x="28" y="189"/>
                  </a:cubicBezTo>
                  <a:cubicBezTo>
                    <a:pt x="28" y="183"/>
                    <a:pt x="26" y="183"/>
                    <a:pt x="26" y="183"/>
                  </a:cubicBezTo>
                  <a:cubicBezTo>
                    <a:pt x="26" y="183"/>
                    <a:pt x="25" y="187"/>
                    <a:pt x="25" y="189"/>
                  </a:cubicBezTo>
                  <a:cubicBezTo>
                    <a:pt x="25" y="192"/>
                    <a:pt x="23" y="191"/>
                    <a:pt x="22" y="189"/>
                  </a:cubicBezTo>
                  <a:cubicBezTo>
                    <a:pt x="22" y="187"/>
                    <a:pt x="19" y="189"/>
                    <a:pt x="19" y="187"/>
                  </a:cubicBezTo>
                  <a:cubicBezTo>
                    <a:pt x="19" y="185"/>
                    <a:pt x="18" y="181"/>
                    <a:pt x="18" y="178"/>
                  </a:cubicBezTo>
                  <a:cubicBezTo>
                    <a:pt x="19" y="175"/>
                    <a:pt x="21" y="169"/>
                    <a:pt x="21" y="169"/>
                  </a:cubicBezTo>
                  <a:cubicBezTo>
                    <a:pt x="0" y="169"/>
                    <a:pt x="0" y="169"/>
                    <a:pt x="0" y="169"/>
                  </a:cubicBezTo>
                  <a:cubicBezTo>
                    <a:pt x="2" y="125"/>
                    <a:pt x="2" y="125"/>
                    <a:pt x="2" y="125"/>
                  </a:cubicBezTo>
                  <a:cubicBezTo>
                    <a:pt x="22" y="125"/>
                    <a:pt x="22" y="125"/>
                    <a:pt x="22" y="125"/>
                  </a:cubicBezTo>
                  <a:cubicBezTo>
                    <a:pt x="22" y="125"/>
                    <a:pt x="24" y="112"/>
                    <a:pt x="24" y="105"/>
                  </a:cubicBezTo>
                  <a:cubicBezTo>
                    <a:pt x="24" y="99"/>
                    <a:pt x="23" y="90"/>
                    <a:pt x="27" y="83"/>
                  </a:cubicBezTo>
                  <a:cubicBezTo>
                    <a:pt x="32" y="75"/>
                    <a:pt x="37" y="69"/>
                    <a:pt x="41" y="64"/>
                  </a:cubicBezTo>
                  <a:cubicBezTo>
                    <a:pt x="45" y="60"/>
                    <a:pt x="45" y="59"/>
                    <a:pt x="44" y="55"/>
                  </a:cubicBezTo>
                  <a:cubicBezTo>
                    <a:pt x="43" y="51"/>
                    <a:pt x="43" y="46"/>
                    <a:pt x="41" y="46"/>
                  </a:cubicBezTo>
                  <a:cubicBezTo>
                    <a:pt x="38" y="46"/>
                    <a:pt x="36" y="46"/>
                    <a:pt x="34" y="43"/>
                  </a:cubicBezTo>
                  <a:cubicBezTo>
                    <a:pt x="33" y="39"/>
                    <a:pt x="30" y="33"/>
                    <a:pt x="30" y="28"/>
                  </a:cubicBezTo>
                  <a:cubicBezTo>
                    <a:pt x="29" y="24"/>
                    <a:pt x="30" y="23"/>
                    <a:pt x="30" y="22"/>
                  </a:cubicBezTo>
                  <a:cubicBezTo>
                    <a:pt x="29" y="20"/>
                    <a:pt x="30" y="16"/>
                    <a:pt x="30" y="12"/>
                  </a:cubicBezTo>
                  <a:cubicBezTo>
                    <a:pt x="30" y="9"/>
                    <a:pt x="35" y="0"/>
                    <a:pt x="4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0" name="íṥḻîḑe">
              <a:extLst>
                <a:ext uri="{FF2B5EF4-FFF2-40B4-BE49-F238E27FC236}">
                  <a16:creationId xmlns:a16="http://schemas.microsoft.com/office/drawing/2014/main" id="{5963F10F-DAAF-83FA-DF50-852032334B75}"/>
                </a:ext>
              </a:extLst>
            </p:cNvPr>
            <p:cNvSpPr/>
            <p:nvPr/>
          </p:nvSpPr>
          <p:spPr bwMode="auto">
            <a:xfrm>
              <a:off x="5112401" y="1946833"/>
              <a:ext cx="57151" cy="46623"/>
            </a:xfrm>
            <a:custGeom>
              <a:avLst/>
              <a:gdLst>
                <a:gd name="T0" fmla="*/ 19 w 20"/>
                <a:gd name="T1" fmla="*/ 0 h 16"/>
                <a:gd name="T2" fmla="*/ 20 w 20"/>
                <a:gd name="T3" fmla="*/ 3 h 16"/>
                <a:gd name="T4" fmla="*/ 0 w 20"/>
                <a:gd name="T5" fmla="*/ 16 h 16"/>
                <a:gd name="T6" fmla="*/ 1 w 20"/>
                <a:gd name="T7" fmla="*/ 8 h 16"/>
                <a:gd name="T8" fmla="*/ 10 w 20"/>
                <a:gd name="T9" fmla="*/ 1 h 16"/>
                <a:gd name="T10" fmla="*/ 19 w 20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6">
                  <a:moveTo>
                    <a:pt x="19" y="0"/>
                  </a:moveTo>
                  <a:cubicBezTo>
                    <a:pt x="19" y="1"/>
                    <a:pt x="19" y="2"/>
                    <a:pt x="20" y="3"/>
                  </a:cubicBezTo>
                  <a:cubicBezTo>
                    <a:pt x="9" y="3"/>
                    <a:pt x="4" y="10"/>
                    <a:pt x="0" y="16"/>
                  </a:cubicBezTo>
                  <a:cubicBezTo>
                    <a:pt x="1" y="14"/>
                    <a:pt x="1" y="10"/>
                    <a:pt x="1" y="8"/>
                  </a:cubicBezTo>
                  <a:cubicBezTo>
                    <a:pt x="3" y="5"/>
                    <a:pt x="7" y="3"/>
                    <a:pt x="10" y="1"/>
                  </a:cubicBezTo>
                  <a:cubicBezTo>
                    <a:pt x="13" y="0"/>
                    <a:pt x="17" y="0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1" name="îSḷiḓè">
              <a:extLst>
                <a:ext uri="{FF2B5EF4-FFF2-40B4-BE49-F238E27FC236}">
                  <a16:creationId xmlns:a16="http://schemas.microsoft.com/office/drawing/2014/main" id="{3B6E5C09-E7D6-7E95-0154-309EFB8ACB83}"/>
                </a:ext>
              </a:extLst>
            </p:cNvPr>
            <p:cNvSpPr/>
            <p:nvPr/>
          </p:nvSpPr>
          <p:spPr bwMode="auto">
            <a:xfrm>
              <a:off x="2719577" y="1829523"/>
              <a:ext cx="233116" cy="947504"/>
            </a:xfrm>
            <a:custGeom>
              <a:avLst/>
              <a:gdLst>
                <a:gd name="T0" fmla="*/ 30 w 81"/>
                <a:gd name="T1" fmla="*/ 7 h 329"/>
                <a:gd name="T2" fmla="*/ 21 w 81"/>
                <a:gd name="T3" fmla="*/ 39 h 329"/>
                <a:gd name="T4" fmla="*/ 11 w 81"/>
                <a:gd name="T5" fmla="*/ 54 h 329"/>
                <a:gd name="T6" fmla="*/ 2 w 81"/>
                <a:gd name="T7" fmla="*/ 77 h 329"/>
                <a:gd name="T8" fmla="*/ 12 w 81"/>
                <a:gd name="T9" fmla="*/ 110 h 329"/>
                <a:gd name="T10" fmla="*/ 8 w 81"/>
                <a:gd name="T11" fmla="*/ 127 h 329"/>
                <a:gd name="T12" fmla="*/ 6 w 81"/>
                <a:gd name="T13" fmla="*/ 152 h 329"/>
                <a:gd name="T14" fmla="*/ 10 w 81"/>
                <a:gd name="T15" fmla="*/ 204 h 329"/>
                <a:gd name="T16" fmla="*/ 15 w 81"/>
                <a:gd name="T17" fmla="*/ 242 h 329"/>
                <a:gd name="T18" fmla="*/ 24 w 81"/>
                <a:gd name="T19" fmla="*/ 296 h 329"/>
                <a:gd name="T20" fmla="*/ 23 w 81"/>
                <a:gd name="T21" fmla="*/ 313 h 329"/>
                <a:gd name="T22" fmla="*/ 39 w 81"/>
                <a:gd name="T23" fmla="*/ 328 h 329"/>
                <a:gd name="T24" fmla="*/ 37 w 81"/>
                <a:gd name="T25" fmla="*/ 311 h 329"/>
                <a:gd name="T26" fmla="*/ 33 w 81"/>
                <a:gd name="T27" fmla="*/ 277 h 329"/>
                <a:gd name="T28" fmla="*/ 34 w 81"/>
                <a:gd name="T29" fmla="*/ 241 h 329"/>
                <a:gd name="T30" fmla="*/ 48 w 81"/>
                <a:gd name="T31" fmla="*/ 251 h 329"/>
                <a:gd name="T32" fmla="*/ 48 w 81"/>
                <a:gd name="T33" fmla="*/ 298 h 329"/>
                <a:gd name="T34" fmla="*/ 47 w 81"/>
                <a:gd name="T35" fmla="*/ 321 h 329"/>
                <a:gd name="T36" fmla="*/ 51 w 81"/>
                <a:gd name="T37" fmla="*/ 323 h 329"/>
                <a:gd name="T38" fmla="*/ 50 w 81"/>
                <a:gd name="T39" fmla="*/ 314 h 329"/>
                <a:gd name="T40" fmla="*/ 61 w 81"/>
                <a:gd name="T41" fmla="*/ 327 h 329"/>
                <a:gd name="T42" fmla="*/ 69 w 81"/>
                <a:gd name="T43" fmla="*/ 320 h 329"/>
                <a:gd name="T44" fmla="*/ 60 w 81"/>
                <a:gd name="T45" fmla="*/ 294 h 329"/>
                <a:gd name="T46" fmla="*/ 68 w 81"/>
                <a:gd name="T47" fmla="*/ 239 h 329"/>
                <a:gd name="T48" fmla="*/ 73 w 81"/>
                <a:gd name="T49" fmla="*/ 215 h 329"/>
                <a:gd name="T50" fmla="*/ 71 w 81"/>
                <a:gd name="T51" fmla="*/ 155 h 329"/>
                <a:gd name="T52" fmla="*/ 70 w 81"/>
                <a:gd name="T53" fmla="*/ 132 h 329"/>
                <a:gd name="T54" fmla="*/ 79 w 81"/>
                <a:gd name="T55" fmla="*/ 117 h 329"/>
                <a:gd name="T56" fmla="*/ 80 w 81"/>
                <a:gd name="T57" fmla="*/ 104 h 329"/>
                <a:gd name="T58" fmla="*/ 70 w 81"/>
                <a:gd name="T59" fmla="*/ 67 h 329"/>
                <a:gd name="T60" fmla="*/ 60 w 81"/>
                <a:gd name="T61" fmla="*/ 54 h 329"/>
                <a:gd name="T62" fmla="*/ 58 w 81"/>
                <a:gd name="T63" fmla="*/ 1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1" h="329">
                  <a:moveTo>
                    <a:pt x="38" y="5"/>
                  </a:moveTo>
                  <a:cubicBezTo>
                    <a:pt x="38" y="5"/>
                    <a:pt x="33" y="3"/>
                    <a:pt x="30" y="7"/>
                  </a:cubicBezTo>
                  <a:cubicBezTo>
                    <a:pt x="27" y="10"/>
                    <a:pt x="25" y="18"/>
                    <a:pt x="24" y="22"/>
                  </a:cubicBezTo>
                  <a:cubicBezTo>
                    <a:pt x="23" y="26"/>
                    <a:pt x="24" y="37"/>
                    <a:pt x="21" y="39"/>
                  </a:cubicBezTo>
                  <a:cubicBezTo>
                    <a:pt x="16" y="41"/>
                    <a:pt x="21" y="47"/>
                    <a:pt x="17" y="48"/>
                  </a:cubicBezTo>
                  <a:cubicBezTo>
                    <a:pt x="13" y="49"/>
                    <a:pt x="11" y="54"/>
                    <a:pt x="11" y="54"/>
                  </a:cubicBezTo>
                  <a:cubicBezTo>
                    <a:pt x="11" y="54"/>
                    <a:pt x="3" y="52"/>
                    <a:pt x="1" y="57"/>
                  </a:cubicBezTo>
                  <a:cubicBezTo>
                    <a:pt x="0" y="61"/>
                    <a:pt x="1" y="73"/>
                    <a:pt x="2" y="77"/>
                  </a:cubicBezTo>
                  <a:cubicBezTo>
                    <a:pt x="2" y="81"/>
                    <a:pt x="8" y="100"/>
                    <a:pt x="8" y="104"/>
                  </a:cubicBezTo>
                  <a:cubicBezTo>
                    <a:pt x="9" y="107"/>
                    <a:pt x="12" y="110"/>
                    <a:pt x="12" y="110"/>
                  </a:cubicBezTo>
                  <a:cubicBezTo>
                    <a:pt x="12" y="110"/>
                    <a:pt x="12" y="115"/>
                    <a:pt x="10" y="120"/>
                  </a:cubicBezTo>
                  <a:cubicBezTo>
                    <a:pt x="8" y="126"/>
                    <a:pt x="8" y="127"/>
                    <a:pt x="8" y="127"/>
                  </a:cubicBezTo>
                  <a:cubicBezTo>
                    <a:pt x="8" y="127"/>
                    <a:pt x="6" y="140"/>
                    <a:pt x="4" y="145"/>
                  </a:cubicBezTo>
                  <a:cubicBezTo>
                    <a:pt x="3" y="150"/>
                    <a:pt x="3" y="150"/>
                    <a:pt x="6" y="152"/>
                  </a:cubicBezTo>
                  <a:cubicBezTo>
                    <a:pt x="9" y="153"/>
                    <a:pt x="11" y="155"/>
                    <a:pt x="11" y="161"/>
                  </a:cubicBezTo>
                  <a:cubicBezTo>
                    <a:pt x="11" y="166"/>
                    <a:pt x="8" y="185"/>
                    <a:pt x="10" y="204"/>
                  </a:cubicBezTo>
                  <a:cubicBezTo>
                    <a:pt x="12" y="223"/>
                    <a:pt x="12" y="242"/>
                    <a:pt x="12" y="242"/>
                  </a:cubicBezTo>
                  <a:cubicBezTo>
                    <a:pt x="15" y="242"/>
                    <a:pt x="15" y="242"/>
                    <a:pt x="15" y="242"/>
                  </a:cubicBezTo>
                  <a:cubicBezTo>
                    <a:pt x="15" y="242"/>
                    <a:pt x="14" y="256"/>
                    <a:pt x="17" y="268"/>
                  </a:cubicBezTo>
                  <a:cubicBezTo>
                    <a:pt x="21" y="281"/>
                    <a:pt x="24" y="292"/>
                    <a:pt x="24" y="296"/>
                  </a:cubicBezTo>
                  <a:cubicBezTo>
                    <a:pt x="24" y="299"/>
                    <a:pt x="24" y="301"/>
                    <a:pt x="23" y="303"/>
                  </a:cubicBezTo>
                  <a:cubicBezTo>
                    <a:pt x="23" y="305"/>
                    <a:pt x="21" y="308"/>
                    <a:pt x="23" y="313"/>
                  </a:cubicBezTo>
                  <a:cubicBezTo>
                    <a:pt x="25" y="317"/>
                    <a:pt x="26" y="321"/>
                    <a:pt x="26" y="323"/>
                  </a:cubicBezTo>
                  <a:cubicBezTo>
                    <a:pt x="26" y="326"/>
                    <a:pt x="33" y="329"/>
                    <a:pt x="39" y="328"/>
                  </a:cubicBezTo>
                  <a:cubicBezTo>
                    <a:pt x="45" y="328"/>
                    <a:pt x="45" y="324"/>
                    <a:pt x="43" y="321"/>
                  </a:cubicBezTo>
                  <a:cubicBezTo>
                    <a:pt x="41" y="319"/>
                    <a:pt x="39" y="315"/>
                    <a:pt x="37" y="311"/>
                  </a:cubicBezTo>
                  <a:cubicBezTo>
                    <a:pt x="36" y="306"/>
                    <a:pt x="37" y="303"/>
                    <a:pt x="36" y="298"/>
                  </a:cubicBezTo>
                  <a:cubicBezTo>
                    <a:pt x="34" y="293"/>
                    <a:pt x="33" y="289"/>
                    <a:pt x="33" y="277"/>
                  </a:cubicBezTo>
                  <a:cubicBezTo>
                    <a:pt x="33" y="265"/>
                    <a:pt x="33" y="260"/>
                    <a:pt x="33" y="252"/>
                  </a:cubicBezTo>
                  <a:cubicBezTo>
                    <a:pt x="33" y="245"/>
                    <a:pt x="34" y="241"/>
                    <a:pt x="34" y="241"/>
                  </a:cubicBezTo>
                  <a:cubicBezTo>
                    <a:pt x="51" y="240"/>
                    <a:pt x="51" y="240"/>
                    <a:pt x="51" y="240"/>
                  </a:cubicBezTo>
                  <a:cubicBezTo>
                    <a:pt x="51" y="240"/>
                    <a:pt x="49" y="246"/>
                    <a:pt x="48" y="251"/>
                  </a:cubicBezTo>
                  <a:cubicBezTo>
                    <a:pt x="47" y="256"/>
                    <a:pt x="48" y="266"/>
                    <a:pt x="48" y="276"/>
                  </a:cubicBezTo>
                  <a:cubicBezTo>
                    <a:pt x="49" y="286"/>
                    <a:pt x="49" y="296"/>
                    <a:pt x="48" y="298"/>
                  </a:cubicBezTo>
                  <a:cubicBezTo>
                    <a:pt x="46" y="299"/>
                    <a:pt x="44" y="305"/>
                    <a:pt x="45" y="309"/>
                  </a:cubicBezTo>
                  <a:cubicBezTo>
                    <a:pt x="46" y="314"/>
                    <a:pt x="48" y="318"/>
                    <a:pt x="47" y="321"/>
                  </a:cubicBezTo>
                  <a:cubicBezTo>
                    <a:pt x="47" y="323"/>
                    <a:pt x="48" y="323"/>
                    <a:pt x="48" y="323"/>
                  </a:cubicBezTo>
                  <a:cubicBezTo>
                    <a:pt x="51" y="323"/>
                    <a:pt x="51" y="323"/>
                    <a:pt x="51" y="323"/>
                  </a:cubicBezTo>
                  <a:cubicBezTo>
                    <a:pt x="51" y="323"/>
                    <a:pt x="50" y="319"/>
                    <a:pt x="50" y="317"/>
                  </a:cubicBezTo>
                  <a:cubicBezTo>
                    <a:pt x="50" y="315"/>
                    <a:pt x="50" y="314"/>
                    <a:pt x="50" y="314"/>
                  </a:cubicBezTo>
                  <a:cubicBezTo>
                    <a:pt x="50" y="314"/>
                    <a:pt x="54" y="319"/>
                    <a:pt x="54" y="321"/>
                  </a:cubicBezTo>
                  <a:cubicBezTo>
                    <a:pt x="55" y="323"/>
                    <a:pt x="54" y="327"/>
                    <a:pt x="61" y="327"/>
                  </a:cubicBezTo>
                  <a:cubicBezTo>
                    <a:pt x="68" y="328"/>
                    <a:pt x="73" y="328"/>
                    <a:pt x="73" y="326"/>
                  </a:cubicBezTo>
                  <a:cubicBezTo>
                    <a:pt x="74" y="323"/>
                    <a:pt x="72" y="322"/>
                    <a:pt x="69" y="320"/>
                  </a:cubicBezTo>
                  <a:cubicBezTo>
                    <a:pt x="65" y="317"/>
                    <a:pt x="63" y="312"/>
                    <a:pt x="61" y="309"/>
                  </a:cubicBezTo>
                  <a:cubicBezTo>
                    <a:pt x="59" y="306"/>
                    <a:pt x="59" y="300"/>
                    <a:pt x="60" y="294"/>
                  </a:cubicBezTo>
                  <a:cubicBezTo>
                    <a:pt x="61" y="288"/>
                    <a:pt x="68" y="262"/>
                    <a:pt x="68" y="254"/>
                  </a:cubicBezTo>
                  <a:cubicBezTo>
                    <a:pt x="68" y="246"/>
                    <a:pt x="68" y="239"/>
                    <a:pt x="68" y="239"/>
                  </a:cubicBezTo>
                  <a:cubicBezTo>
                    <a:pt x="68" y="239"/>
                    <a:pt x="72" y="239"/>
                    <a:pt x="73" y="239"/>
                  </a:cubicBezTo>
                  <a:cubicBezTo>
                    <a:pt x="75" y="239"/>
                    <a:pt x="73" y="225"/>
                    <a:pt x="73" y="215"/>
                  </a:cubicBezTo>
                  <a:cubicBezTo>
                    <a:pt x="73" y="205"/>
                    <a:pt x="73" y="169"/>
                    <a:pt x="72" y="164"/>
                  </a:cubicBezTo>
                  <a:cubicBezTo>
                    <a:pt x="71" y="158"/>
                    <a:pt x="71" y="155"/>
                    <a:pt x="71" y="155"/>
                  </a:cubicBezTo>
                  <a:cubicBezTo>
                    <a:pt x="71" y="155"/>
                    <a:pt x="74" y="156"/>
                    <a:pt x="73" y="153"/>
                  </a:cubicBezTo>
                  <a:cubicBezTo>
                    <a:pt x="73" y="149"/>
                    <a:pt x="70" y="137"/>
                    <a:pt x="70" y="132"/>
                  </a:cubicBezTo>
                  <a:cubicBezTo>
                    <a:pt x="70" y="128"/>
                    <a:pt x="70" y="123"/>
                    <a:pt x="70" y="123"/>
                  </a:cubicBezTo>
                  <a:cubicBezTo>
                    <a:pt x="70" y="123"/>
                    <a:pt x="79" y="122"/>
                    <a:pt x="79" y="117"/>
                  </a:cubicBezTo>
                  <a:cubicBezTo>
                    <a:pt x="79" y="112"/>
                    <a:pt x="79" y="112"/>
                    <a:pt x="80" y="110"/>
                  </a:cubicBezTo>
                  <a:cubicBezTo>
                    <a:pt x="80" y="109"/>
                    <a:pt x="81" y="107"/>
                    <a:pt x="80" y="104"/>
                  </a:cubicBezTo>
                  <a:cubicBezTo>
                    <a:pt x="79" y="101"/>
                    <a:pt x="77" y="98"/>
                    <a:pt x="75" y="89"/>
                  </a:cubicBezTo>
                  <a:cubicBezTo>
                    <a:pt x="73" y="81"/>
                    <a:pt x="70" y="71"/>
                    <a:pt x="70" y="67"/>
                  </a:cubicBezTo>
                  <a:cubicBezTo>
                    <a:pt x="70" y="64"/>
                    <a:pt x="68" y="63"/>
                    <a:pt x="64" y="61"/>
                  </a:cubicBezTo>
                  <a:cubicBezTo>
                    <a:pt x="60" y="59"/>
                    <a:pt x="64" y="58"/>
                    <a:pt x="60" y="54"/>
                  </a:cubicBezTo>
                  <a:cubicBezTo>
                    <a:pt x="55" y="50"/>
                    <a:pt x="62" y="47"/>
                    <a:pt x="59" y="40"/>
                  </a:cubicBezTo>
                  <a:cubicBezTo>
                    <a:pt x="56" y="33"/>
                    <a:pt x="59" y="22"/>
                    <a:pt x="58" y="16"/>
                  </a:cubicBezTo>
                  <a:cubicBezTo>
                    <a:pt x="57" y="11"/>
                    <a:pt x="50" y="0"/>
                    <a:pt x="38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2" name="išḻîḓè">
              <a:extLst>
                <a:ext uri="{FF2B5EF4-FFF2-40B4-BE49-F238E27FC236}">
                  <a16:creationId xmlns:a16="http://schemas.microsoft.com/office/drawing/2014/main" id="{D1D3FADF-4FB8-38B7-2A1E-C7F4D9C2D917}"/>
                </a:ext>
              </a:extLst>
            </p:cNvPr>
            <p:cNvSpPr/>
            <p:nvPr/>
          </p:nvSpPr>
          <p:spPr bwMode="auto">
            <a:xfrm>
              <a:off x="2800792" y="1964881"/>
              <a:ext cx="69183" cy="145886"/>
            </a:xfrm>
            <a:custGeom>
              <a:avLst/>
              <a:gdLst>
                <a:gd name="T0" fmla="*/ 18 w 24"/>
                <a:gd name="T1" fmla="*/ 3 h 51"/>
                <a:gd name="T2" fmla="*/ 24 w 24"/>
                <a:gd name="T3" fmla="*/ 11 h 51"/>
                <a:gd name="T4" fmla="*/ 21 w 24"/>
                <a:gd name="T5" fmla="*/ 15 h 51"/>
                <a:gd name="T6" fmla="*/ 21 w 24"/>
                <a:gd name="T7" fmla="*/ 26 h 51"/>
                <a:gd name="T8" fmla="*/ 20 w 24"/>
                <a:gd name="T9" fmla="*/ 46 h 51"/>
                <a:gd name="T10" fmla="*/ 20 w 24"/>
                <a:gd name="T11" fmla="*/ 51 h 51"/>
                <a:gd name="T12" fmla="*/ 15 w 24"/>
                <a:gd name="T13" fmla="*/ 34 h 51"/>
                <a:gd name="T14" fmla="*/ 6 w 24"/>
                <a:gd name="T15" fmla="*/ 14 h 51"/>
                <a:gd name="T16" fmla="*/ 0 w 24"/>
                <a:gd name="T17" fmla="*/ 3 h 51"/>
                <a:gd name="T18" fmla="*/ 2 w 24"/>
                <a:gd name="T19" fmla="*/ 0 h 51"/>
                <a:gd name="T20" fmla="*/ 8 w 24"/>
                <a:gd name="T21" fmla="*/ 5 h 51"/>
                <a:gd name="T22" fmla="*/ 14 w 24"/>
                <a:gd name="T23" fmla="*/ 9 h 51"/>
                <a:gd name="T24" fmla="*/ 10 w 24"/>
                <a:gd name="T25" fmla="*/ 16 h 51"/>
                <a:gd name="T26" fmla="*/ 15 w 24"/>
                <a:gd name="T27" fmla="*/ 25 h 51"/>
                <a:gd name="T28" fmla="*/ 15 w 24"/>
                <a:gd name="T29" fmla="*/ 16 h 51"/>
                <a:gd name="T30" fmla="*/ 18 w 24"/>
                <a:gd name="T31" fmla="*/ 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51">
                  <a:moveTo>
                    <a:pt x="18" y="3"/>
                  </a:moveTo>
                  <a:cubicBezTo>
                    <a:pt x="24" y="11"/>
                    <a:pt x="24" y="11"/>
                    <a:pt x="24" y="11"/>
                  </a:cubicBezTo>
                  <a:cubicBezTo>
                    <a:pt x="24" y="11"/>
                    <a:pt x="22" y="15"/>
                    <a:pt x="21" y="15"/>
                  </a:cubicBezTo>
                  <a:cubicBezTo>
                    <a:pt x="20" y="16"/>
                    <a:pt x="21" y="20"/>
                    <a:pt x="21" y="26"/>
                  </a:cubicBezTo>
                  <a:cubicBezTo>
                    <a:pt x="21" y="32"/>
                    <a:pt x="21" y="44"/>
                    <a:pt x="20" y="46"/>
                  </a:cubicBezTo>
                  <a:cubicBezTo>
                    <a:pt x="20" y="49"/>
                    <a:pt x="20" y="51"/>
                    <a:pt x="20" y="51"/>
                  </a:cubicBezTo>
                  <a:cubicBezTo>
                    <a:pt x="20" y="51"/>
                    <a:pt x="17" y="41"/>
                    <a:pt x="15" y="34"/>
                  </a:cubicBezTo>
                  <a:cubicBezTo>
                    <a:pt x="13" y="27"/>
                    <a:pt x="8" y="18"/>
                    <a:pt x="6" y="14"/>
                  </a:cubicBezTo>
                  <a:cubicBezTo>
                    <a:pt x="3" y="9"/>
                    <a:pt x="0" y="3"/>
                    <a:pt x="0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5" y="3"/>
                    <a:pt x="8" y="5"/>
                  </a:cubicBezTo>
                  <a:cubicBezTo>
                    <a:pt x="11" y="8"/>
                    <a:pt x="14" y="9"/>
                    <a:pt x="14" y="9"/>
                  </a:cubicBezTo>
                  <a:cubicBezTo>
                    <a:pt x="14" y="9"/>
                    <a:pt x="8" y="12"/>
                    <a:pt x="10" y="16"/>
                  </a:cubicBezTo>
                  <a:cubicBezTo>
                    <a:pt x="12" y="20"/>
                    <a:pt x="14" y="21"/>
                    <a:pt x="15" y="25"/>
                  </a:cubicBezTo>
                  <a:cubicBezTo>
                    <a:pt x="15" y="29"/>
                    <a:pt x="14" y="20"/>
                    <a:pt x="15" y="16"/>
                  </a:cubicBezTo>
                  <a:cubicBezTo>
                    <a:pt x="17" y="13"/>
                    <a:pt x="20" y="15"/>
                    <a:pt x="1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3" name="íṡlïďe">
              <a:extLst>
                <a:ext uri="{FF2B5EF4-FFF2-40B4-BE49-F238E27FC236}">
                  <a16:creationId xmlns:a16="http://schemas.microsoft.com/office/drawing/2014/main" id="{D995D3C0-6C17-BEF5-BE68-33F3D97CF357}"/>
                </a:ext>
              </a:extLst>
            </p:cNvPr>
            <p:cNvSpPr/>
            <p:nvPr/>
          </p:nvSpPr>
          <p:spPr bwMode="auto">
            <a:xfrm>
              <a:off x="2860951" y="2182957"/>
              <a:ext cx="9024" cy="15040"/>
            </a:xfrm>
            <a:custGeom>
              <a:avLst/>
              <a:gdLst>
                <a:gd name="T0" fmla="*/ 2 w 6"/>
                <a:gd name="T1" fmla="*/ 0 h 10"/>
                <a:gd name="T2" fmla="*/ 6 w 6"/>
                <a:gd name="T3" fmla="*/ 10 h 10"/>
                <a:gd name="T4" fmla="*/ 0 w 6"/>
                <a:gd name="T5" fmla="*/ 10 h 10"/>
                <a:gd name="T6" fmla="*/ 2 w 6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0">
                  <a:moveTo>
                    <a:pt x="2" y="0"/>
                  </a:moveTo>
                  <a:lnTo>
                    <a:pt x="6" y="10"/>
                  </a:lnTo>
                  <a:lnTo>
                    <a:pt x="0" y="1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4" name="ïṩľiḍê">
              <a:extLst>
                <a:ext uri="{FF2B5EF4-FFF2-40B4-BE49-F238E27FC236}">
                  <a16:creationId xmlns:a16="http://schemas.microsoft.com/office/drawing/2014/main" id="{D714844A-C534-86BA-DEFA-09E8B186FB3A}"/>
                </a:ext>
              </a:extLst>
            </p:cNvPr>
            <p:cNvSpPr/>
            <p:nvPr/>
          </p:nvSpPr>
          <p:spPr bwMode="auto">
            <a:xfrm>
              <a:off x="5742566" y="1829523"/>
              <a:ext cx="233116" cy="947504"/>
            </a:xfrm>
            <a:custGeom>
              <a:avLst/>
              <a:gdLst>
                <a:gd name="T0" fmla="*/ 30 w 81"/>
                <a:gd name="T1" fmla="*/ 7 h 329"/>
                <a:gd name="T2" fmla="*/ 21 w 81"/>
                <a:gd name="T3" fmla="*/ 39 h 329"/>
                <a:gd name="T4" fmla="*/ 11 w 81"/>
                <a:gd name="T5" fmla="*/ 54 h 329"/>
                <a:gd name="T6" fmla="*/ 2 w 81"/>
                <a:gd name="T7" fmla="*/ 77 h 329"/>
                <a:gd name="T8" fmla="*/ 12 w 81"/>
                <a:gd name="T9" fmla="*/ 110 h 329"/>
                <a:gd name="T10" fmla="*/ 8 w 81"/>
                <a:gd name="T11" fmla="*/ 127 h 329"/>
                <a:gd name="T12" fmla="*/ 6 w 81"/>
                <a:gd name="T13" fmla="*/ 152 h 329"/>
                <a:gd name="T14" fmla="*/ 10 w 81"/>
                <a:gd name="T15" fmla="*/ 204 h 329"/>
                <a:gd name="T16" fmla="*/ 15 w 81"/>
                <a:gd name="T17" fmla="*/ 242 h 329"/>
                <a:gd name="T18" fmla="*/ 24 w 81"/>
                <a:gd name="T19" fmla="*/ 296 h 329"/>
                <a:gd name="T20" fmla="*/ 23 w 81"/>
                <a:gd name="T21" fmla="*/ 313 h 329"/>
                <a:gd name="T22" fmla="*/ 39 w 81"/>
                <a:gd name="T23" fmla="*/ 328 h 329"/>
                <a:gd name="T24" fmla="*/ 37 w 81"/>
                <a:gd name="T25" fmla="*/ 311 h 329"/>
                <a:gd name="T26" fmla="*/ 33 w 81"/>
                <a:gd name="T27" fmla="*/ 277 h 329"/>
                <a:gd name="T28" fmla="*/ 34 w 81"/>
                <a:gd name="T29" fmla="*/ 241 h 329"/>
                <a:gd name="T30" fmla="*/ 48 w 81"/>
                <a:gd name="T31" fmla="*/ 251 h 329"/>
                <a:gd name="T32" fmla="*/ 48 w 81"/>
                <a:gd name="T33" fmla="*/ 298 h 329"/>
                <a:gd name="T34" fmla="*/ 47 w 81"/>
                <a:gd name="T35" fmla="*/ 321 h 329"/>
                <a:gd name="T36" fmla="*/ 51 w 81"/>
                <a:gd name="T37" fmla="*/ 323 h 329"/>
                <a:gd name="T38" fmla="*/ 50 w 81"/>
                <a:gd name="T39" fmla="*/ 314 h 329"/>
                <a:gd name="T40" fmla="*/ 61 w 81"/>
                <a:gd name="T41" fmla="*/ 327 h 329"/>
                <a:gd name="T42" fmla="*/ 69 w 81"/>
                <a:gd name="T43" fmla="*/ 320 h 329"/>
                <a:gd name="T44" fmla="*/ 60 w 81"/>
                <a:gd name="T45" fmla="*/ 294 h 329"/>
                <a:gd name="T46" fmla="*/ 68 w 81"/>
                <a:gd name="T47" fmla="*/ 239 h 329"/>
                <a:gd name="T48" fmla="*/ 73 w 81"/>
                <a:gd name="T49" fmla="*/ 215 h 329"/>
                <a:gd name="T50" fmla="*/ 71 w 81"/>
                <a:gd name="T51" fmla="*/ 155 h 329"/>
                <a:gd name="T52" fmla="*/ 70 w 81"/>
                <a:gd name="T53" fmla="*/ 132 h 329"/>
                <a:gd name="T54" fmla="*/ 79 w 81"/>
                <a:gd name="T55" fmla="*/ 117 h 329"/>
                <a:gd name="T56" fmla="*/ 80 w 81"/>
                <a:gd name="T57" fmla="*/ 104 h 329"/>
                <a:gd name="T58" fmla="*/ 70 w 81"/>
                <a:gd name="T59" fmla="*/ 67 h 329"/>
                <a:gd name="T60" fmla="*/ 60 w 81"/>
                <a:gd name="T61" fmla="*/ 54 h 329"/>
                <a:gd name="T62" fmla="*/ 58 w 81"/>
                <a:gd name="T63" fmla="*/ 1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1" h="329">
                  <a:moveTo>
                    <a:pt x="38" y="5"/>
                  </a:moveTo>
                  <a:cubicBezTo>
                    <a:pt x="38" y="5"/>
                    <a:pt x="33" y="3"/>
                    <a:pt x="30" y="7"/>
                  </a:cubicBezTo>
                  <a:cubicBezTo>
                    <a:pt x="27" y="10"/>
                    <a:pt x="25" y="18"/>
                    <a:pt x="24" y="22"/>
                  </a:cubicBezTo>
                  <a:cubicBezTo>
                    <a:pt x="23" y="26"/>
                    <a:pt x="24" y="37"/>
                    <a:pt x="21" y="39"/>
                  </a:cubicBezTo>
                  <a:cubicBezTo>
                    <a:pt x="16" y="41"/>
                    <a:pt x="21" y="47"/>
                    <a:pt x="17" y="48"/>
                  </a:cubicBezTo>
                  <a:cubicBezTo>
                    <a:pt x="13" y="49"/>
                    <a:pt x="11" y="54"/>
                    <a:pt x="11" y="54"/>
                  </a:cubicBezTo>
                  <a:cubicBezTo>
                    <a:pt x="11" y="54"/>
                    <a:pt x="3" y="52"/>
                    <a:pt x="1" y="57"/>
                  </a:cubicBezTo>
                  <a:cubicBezTo>
                    <a:pt x="0" y="61"/>
                    <a:pt x="1" y="73"/>
                    <a:pt x="2" y="77"/>
                  </a:cubicBezTo>
                  <a:cubicBezTo>
                    <a:pt x="2" y="81"/>
                    <a:pt x="8" y="100"/>
                    <a:pt x="8" y="104"/>
                  </a:cubicBezTo>
                  <a:cubicBezTo>
                    <a:pt x="9" y="107"/>
                    <a:pt x="12" y="110"/>
                    <a:pt x="12" y="110"/>
                  </a:cubicBezTo>
                  <a:cubicBezTo>
                    <a:pt x="12" y="110"/>
                    <a:pt x="12" y="115"/>
                    <a:pt x="10" y="120"/>
                  </a:cubicBezTo>
                  <a:cubicBezTo>
                    <a:pt x="8" y="126"/>
                    <a:pt x="8" y="127"/>
                    <a:pt x="8" y="127"/>
                  </a:cubicBezTo>
                  <a:cubicBezTo>
                    <a:pt x="8" y="127"/>
                    <a:pt x="6" y="140"/>
                    <a:pt x="4" y="145"/>
                  </a:cubicBezTo>
                  <a:cubicBezTo>
                    <a:pt x="3" y="150"/>
                    <a:pt x="3" y="150"/>
                    <a:pt x="6" y="152"/>
                  </a:cubicBezTo>
                  <a:cubicBezTo>
                    <a:pt x="9" y="153"/>
                    <a:pt x="11" y="155"/>
                    <a:pt x="11" y="161"/>
                  </a:cubicBezTo>
                  <a:cubicBezTo>
                    <a:pt x="11" y="166"/>
                    <a:pt x="8" y="185"/>
                    <a:pt x="10" y="204"/>
                  </a:cubicBezTo>
                  <a:cubicBezTo>
                    <a:pt x="12" y="223"/>
                    <a:pt x="12" y="242"/>
                    <a:pt x="12" y="242"/>
                  </a:cubicBezTo>
                  <a:cubicBezTo>
                    <a:pt x="15" y="242"/>
                    <a:pt x="15" y="242"/>
                    <a:pt x="15" y="242"/>
                  </a:cubicBezTo>
                  <a:cubicBezTo>
                    <a:pt x="15" y="242"/>
                    <a:pt x="14" y="256"/>
                    <a:pt x="17" y="268"/>
                  </a:cubicBezTo>
                  <a:cubicBezTo>
                    <a:pt x="21" y="281"/>
                    <a:pt x="24" y="292"/>
                    <a:pt x="24" y="296"/>
                  </a:cubicBezTo>
                  <a:cubicBezTo>
                    <a:pt x="24" y="299"/>
                    <a:pt x="24" y="301"/>
                    <a:pt x="23" y="303"/>
                  </a:cubicBezTo>
                  <a:cubicBezTo>
                    <a:pt x="23" y="305"/>
                    <a:pt x="21" y="308"/>
                    <a:pt x="23" y="313"/>
                  </a:cubicBezTo>
                  <a:cubicBezTo>
                    <a:pt x="25" y="317"/>
                    <a:pt x="25" y="321"/>
                    <a:pt x="25" y="323"/>
                  </a:cubicBezTo>
                  <a:cubicBezTo>
                    <a:pt x="25" y="326"/>
                    <a:pt x="33" y="329"/>
                    <a:pt x="39" y="328"/>
                  </a:cubicBezTo>
                  <a:cubicBezTo>
                    <a:pt x="45" y="328"/>
                    <a:pt x="44" y="324"/>
                    <a:pt x="43" y="321"/>
                  </a:cubicBezTo>
                  <a:cubicBezTo>
                    <a:pt x="41" y="319"/>
                    <a:pt x="39" y="315"/>
                    <a:pt x="37" y="311"/>
                  </a:cubicBezTo>
                  <a:cubicBezTo>
                    <a:pt x="36" y="306"/>
                    <a:pt x="37" y="303"/>
                    <a:pt x="36" y="298"/>
                  </a:cubicBezTo>
                  <a:cubicBezTo>
                    <a:pt x="34" y="293"/>
                    <a:pt x="33" y="289"/>
                    <a:pt x="33" y="277"/>
                  </a:cubicBezTo>
                  <a:cubicBezTo>
                    <a:pt x="33" y="265"/>
                    <a:pt x="33" y="260"/>
                    <a:pt x="33" y="252"/>
                  </a:cubicBezTo>
                  <a:cubicBezTo>
                    <a:pt x="33" y="245"/>
                    <a:pt x="34" y="241"/>
                    <a:pt x="34" y="241"/>
                  </a:cubicBezTo>
                  <a:cubicBezTo>
                    <a:pt x="51" y="240"/>
                    <a:pt x="51" y="240"/>
                    <a:pt x="51" y="240"/>
                  </a:cubicBezTo>
                  <a:cubicBezTo>
                    <a:pt x="51" y="240"/>
                    <a:pt x="49" y="246"/>
                    <a:pt x="48" y="251"/>
                  </a:cubicBezTo>
                  <a:cubicBezTo>
                    <a:pt x="47" y="256"/>
                    <a:pt x="48" y="266"/>
                    <a:pt x="48" y="276"/>
                  </a:cubicBezTo>
                  <a:cubicBezTo>
                    <a:pt x="49" y="286"/>
                    <a:pt x="49" y="296"/>
                    <a:pt x="48" y="298"/>
                  </a:cubicBezTo>
                  <a:cubicBezTo>
                    <a:pt x="46" y="299"/>
                    <a:pt x="44" y="305"/>
                    <a:pt x="45" y="309"/>
                  </a:cubicBezTo>
                  <a:cubicBezTo>
                    <a:pt x="46" y="314"/>
                    <a:pt x="48" y="318"/>
                    <a:pt x="47" y="321"/>
                  </a:cubicBezTo>
                  <a:cubicBezTo>
                    <a:pt x="47" y="323"/>
                    <a:pt x="48" y="323"/>
                    <a:pt x="48" y="323"/>
                  </a:cubicBezTo>
                  <a:cubicBezTo>
                    <a:pt x="51" y="323"/>
                    <a:pt x="51" y="323"/>
                    <a:pt x="51" y="323"/>
                  </a:cubicBezTo>
                  <a:cubicBezTo>
                    <a:pt x="51" y="323"/>
                    <a:pt x="50" y="319"/>
                    <a:pt x="50" y="317"/>
                  </a:cubicBezTo>
                  <a:cubicBezTo>
                    <a:pt x="50" y="315"/>
                    <a:pt x="50" y="314"/>
                    <a:pt x="50" y="314"/>
                  </a:cubicBezTo>
                  <a:cubicBezTo>
                    <a:pt x="50" y="314"/>
                    <a:pt x="54" y="319"/>
                    <a:pt x="54" y="321"/>
                  </a:cubicBezTo>
                  <a:cubicBezTo>
                    <a:pt x="55" y="323"/>
                    <a:pt x="54" y="327"/>
                    <a:pt x="61" y="327"/>
                  </a:cubicBezTo>
                  <a:cubicBezTo>
                    <a:pt x="68" y="328"/>
                    <a:pt x="73" y="328"/>
                    <a:pt x="73" y="326"/>
                  </a:cubicBezTo>
                  <a:cubicBezTo>
                    <a:pt x="74" y="323"/>
                    <a:pt x="72" y="322"/>
                    <a:pt x="69" y="320"/>
                  </a:cubicBezTo>
                  <a:cubicBezTo>
                    <a:pt x="65" y="317"/>
                    <a:pt x="63" y="312"/>
                    <a:pt x="61" y="309"/>
                  </a:cubicBezTo>
                  <a:cubicBezTo>
                    <a:pt x="59" y="306"/>
                    <a:pt x="59" y="300"/>
                    <a:pt x="60" y="294"/>
                  </a:cubicBezTo>
                  <a:cubicBezTo>
                    <a:pt x="61" y="288"/>
                    <a:pt x="68" y="262"/>
                    <a:pt x="68" y="254"/>
                  </a:cubicBezTo>
                  <a:cubicBezTo>
                    <a:pt x="68" y="246"/>
                    <a:pt x="68" y="239"/>
                    <a:pt x="68" y="239"/>
                  </a:cubicBezTo>
                  <a:cubicBezTo>
                    <a:pt x="68" y="239"/>
                    <a:pt x="72" y="239"/>
                    <a:pt x="73" y="239"/>
                  </a:cubicBezTo>
                  <a:cubicBezTo>
                    <a:pt x="75" y="239"/>
                    <a:pt x="73" y="225"/>
                    <a:pt x="73" y="215"/>
                  </a:cubicBezTo>
                  <a:cubicBezTo>
                    <a:pt x="73" y="205"/>
                    <a:pt x="73" y="169"/>
                    <a:pt x="72" y="164"/>
                  </a:cubicBezTo>
                  <a:cubicBezTo>
                    <a:pt x="71" y="158"/>
                    <a:pt x="71" y="155"/>
                    <a:pt x="71" y="155"/>
                  </a:cubicBezTo>
                  <a:cubicBezTo>
                    <a:pt x="71" y="155"/>
                    <a:pt x="74" y="156"/>
                    <a:pt x="73" y="153"/>
                  </a:cubicBezTo>
                  <a:cubicBezTo>
                    <a:pt x="73" y="149"/>
                    <a:pt x="70" y="137"/>
                    <a:pt x="70" y="132"/>
                  </a:cubicBezTo>
                  <a:cubicBezTo>
                    <a:pt x="70" y="128"/>
                    <a:pt x="70" y="123"/>
                    <a:pt x="70" y="123"/>
                  </a:cubicBezTo>
                  <a:cubicBezTo>
                    <a:pt x="70" y="123"/>
                    <a:pt x="79" y="122"/>
                    <a:pt x="79" y="117"/>
                  </a:cubicBezTo>
                  <a:cubicBezTo>
                    <a:pt x="79" y="112"/>
                    <a:pt x="79" y="112"/>
                    <a:pt x="80" y="110"/>
                  </a:cubicBezTo>
                  <a:cubicBezTo>
                    <a:pt x="80" y="109"/>
                    <a:pt x="81" y="107"/>
                    <a:pt x="80" y="104"/>
                  </a:cubicBezTo>
                  <a:cubicBezTo>
                    <a:pt x="79" y="101"/>
                    <a:pt x="77" y="98"/>
                    <a:pt x="75" y="89"/>
                  </a:cubicBezTo>
                  <a:cubicBezTo>
                    <a:pt x="73" y="81"/>
                    <a:pt x="70" y="71"/>
                    <a:pt x="70" y="67"/>
                  </a:cubicBezTo>
                  <a:cubicBezTo>
                    <a:pt x="70" y="64"/>
                    <a:pt x="68" y="63"/>
                    <a:pt x="64" y="61"/>
                  </a:cubicBezTo>
                  <a:cubicBezTo>
                    <a:pt x="60" y="59"/>
                    <a:pt x="64" y="58"/>
                    <a:pt x="60" y="54"/>
                  </a:cubicBezTo>
                  <a:cubicBezTo>
                    <a:pt x="55" y="50"/>
                    <a:pt x="62" y="47"/>
                    <a:pt x="59" y="40"/>
                  </a:cubicBezTo>
                  <a:cubicBezTo>
                    <a:pt x="56" y="33"/>
                    <a:pt x="59" y="22"/>
                    <a:pt x="58" y="16"/>
                  </a:cubicBezTo>
                  <a:cubicBezTo>
                    <a:pt x="57" y="11"/>
                    <a:pt x="50" y="0"/>
                    <a:pt x="38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5" name="íSlíḑê">
              <a:extLst>
                <a:ext uri="{FF2B5EF4-FFF2-40B4-BE49-F238E27FC236}">
                  <a16:creationId xmlns:a16="http://schemas.microsoft.com/office/drawing/2014/main" id="{621C2FE5-7BBE-9D9E-9192-7C5A260C7EE1}"/>
                </a:ext>
              </a:extLst>
            </p:cNvPr>
            <p:cNvSpPr/>
            <p:nvPr/>
          </p:nvSpPr>
          <p:spPr bwMode="auto">
            <a:xfrm>
              <a:off x="5822277" y="1964881"/>
              <a:ext cx="69183" cy="145886"/>
            </a:xfrm>
            <a:custGeom>
              <a:avLst/>
              <a:gdLst>
                <a:gd name="T0" fmla="*/ 18 w 24"/>
                <a:gd name="T1" fmla="*/ 3 h 51"/>
                <a:gd name="T2" fmla="*/ 24 w 24"/>
                <a:gd name="T3" fmla="*/ 11 h 51"/>
                <a:gd name="T4" fmla="*/ 21 w 24"/>
                <a:gd name="T5" fmla="*/ 15 h 51"/>
                <a:gd name="T6" fmla="*/ 21 w 24"/>
                <a:gd name="T7" fmla="*/ 26 h 51"/>
                <a:gd name="T8" fmla="*/ 20 w 24"/>
                <a:gd name="T9" fmla="*/ 46 h 51"/>
                <a:gd name="T10" fmla="*/ 20 w 24"/>
                <a:gd name="T11" fmla="*/ 51 h 51"/>
                <a:gd name="T12" fmla="*/ 15 w 24"/>
                <a:gd name="T13" fmla="*/ 34 h 51"/>
                <a:gd name="T14" fmla="*/ 6 w 24"/>
                <a:gd name="T15" fmla="*/ 14 h 51"/>
                <a:gd name="T16" fmla="*/ 0 w 24"/>
                <a:gd name="T17" fmla="*/ 3 h 51"/>
                <a:gd name="T18" fmla="*/ 2 w 24"/>
                <a:gd name="T19" fmla="*/ 0 h 51"/>
                <a:gd name="T20" fmla="*/ 8 w 24"/>
                <a:gd name="T21" fmla="*/ 5 h 51"/>
                <a:gd name="T22" fmla="*/ 14 w 24"/>
                <a:gd name="T23" fmla="*/ 9 h 51"/>
                <a:gd name="T24" fmla="*/ 10 w 24"/>
                <a:gd name="T25" fmla="*/ 16 h 51"/>
                <a:gd name="T26" fmla="*/ 15 w 24"/>
                <a:gd name="T27" fmla="*/ 25 h 51"/>
                <a:gd name="T28" fmla="*/ 15 w 24"/>
                <a:gd name="T29" fmla="*/ 16 h 51"/>
                <a:gd name="T30" fmla="*/ 18 w 24"/>
                <a:gd name="T31" fmla="*/ 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51">
                  <a:moveTo>
                    <a:pt x="18" y="3"/>
                  </a:moveTo>
                  <a:cubicBezTo>
                    <a:pt x="24" y="11"/>
                    <a:pt x="24" y="11"/>
                    <a:pt x="24" y="11"/>
                  </a:cubicBezTo>
                  <a:cubicBezTo>
                    <a:pt x="24" y="11"/>
                    <a:pt x="22" y="15"/>
                    <a:pt x="21" y="15"/>
                  </a:cubicBezTo>
                  <a:cubicBezTo>
                    <a:pt x="20" y="16"/>
                    <a:pt x="21" y="20"/>
                    <a:pt x="21" y="26"/>
                  </a:cubicBezTo>
                  <a:cubicBezTo>
                    <a:pt x="21" y="32"/>
                    <a:pt x="21" y="44"/>
                    <a:pt x="20" y="46"/>
                  </a:cubicBezTo>
                  <a:cubicBezTo>
                    <a:pt x="20" y="49"/>
                    <a:pt x="20" y="51"/>
                    <a:pt x="20" y="51"/>
                  </a:cubicBezTo>
                  <a:cubicBezTo>
                    <a:pt x="20" y="51"/>
                    <a:pt x="17" y="41"/>
                    <a:pt x="15" y="34"/>
                  </a:cubicBezTo>
                  <a:cubicBezTo>
                    <a:pt x="13" y="27"/>
                    <a:pt x="8" y="18"/>
                    <a:pt x="6" y="14"/>
                  </a:cubicBezTo>
                  <a:cubicBezTo>
                    <a:pt x="3" y="9"/>
                    <a:pt x="0" y="3"/>
                    <a:pt x="0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5" y="3"/>
                    <a:pt x="8" y="5"/>
                  </a:cubicBezTo>
                  <a:cubicBezTo>
                    <a:pt x="10" y="8"/>
                    <a:pt x="14" y="9"/>
                    <a:pt x="14" y="9"/>
                  </a:cubicBezTo>
                  <a:cubicBezTo>
                    <a:pt x="14" y="9"/>
                    <a:pt x="8" y="12"/>
                    <a:pt x="10" y="16"/>
                  </a:cubicBezTo>
                  <a:cubicBezTo>
                    <a:pt x="12" y="20"/>
                    <a:pt x="14" y="21"/>
                    <a:pt x="15" y="25"/>
                  </a:cubicBezTo>
                  <a:cubicBezTo>
                    <a:pt x="15" y="29"/>
                    <a:pt x="14" y="20"/>
                    <a:pt x="15" y="16"/>
                  </a:cubicBezTo>
                  <a:cubicBezTo>
                    <a:pt x="16" y="13"/>
                    <a:pt x="20" y="15"/>
                    <a:pt x="1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6" name="îṧḻíḓe">
              <a:extLst>
                <a:ext uri="{FF2B5EF4-FFF2-40B4-BE49-F238E27FC236}">
                  <a16:creationId xmlns:a16="http://schemas.microsoft.com/office/drawing/2014/main" id="{8C3C6C2F-7491-6AF3-31E9-C2784D0A9630}"/>
                </a:ext>
              </a:extLst>
            </p:cNvPr>
            <p:cNvSpPr/>
            <p:nvPr/>
          </p:nvSpPr>
          <p:spPr bwMode="auto">
            <a:xfrm>
              <a:off x="5883940" y="2182957"/>
              <a:ext cx="7520" cy="15040"/>
            </a:xfrm>
            <a:custGeom>
              <a:avLst/>
              <a:gdLst>
                <a:gd name="T0" fmla="*/ 1 w 5"/>
                <a:gd name="T1" fmla="*/ 0 h 10"/>
                <a:gd name="T2" fmla="*/ 5 w 5"/>
                <a:gd name="T3" fmla="*/ 10 h 10"/>
                <a:gd name="T4" fmla="*/ 0 w 5"/>
                <a:gd name="T5" fmla="*/ 10 h 10"/>
                <a:gd name="T6" fmla="*/ 1 w 5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0">
                  <a:moveTo>
                    <a:pt x="1" y="0"/>
                  </a:moveTo>
                  <a:lnTo>
                    <a:pt x="5" y="10"/>
                  </a:lnTo>
                  <a:lnTo>
                    <a:pt x="0" y="1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7" name="îSļîďè">
              <a:extLst>
                <a:ext uri="{FF2B5EF4-FFF2-40B4-BE49-F238E27FC236}">
                  <a16:creationId xmlns:a16="http://schemas.microsoft.com/office/drawing/2014/main" id="{61D955CF-51C6-E8AE-EF9E-792353A229C0}"/>
                </a:ext>
              </a:extLst>
            </p:cNvPr>
            <p:cNvSpPr/>
            <p:nvPr/>
          </p:nvSpPr>
          <p:spPr bwMode="auto">
            <a:xfrm>
              <a:off x="8837746" y="1829523"/>
              <a:ext cx="231612" cy="947504"/>
            </a:xfrm>
            <a:custGeom>
              <a:avLst/>
              <a:gdLst>
                <a:gd name="T0" fmla="*/ 51 w 81"/>
                <a:gd name="T1" fmla="*/ 7 h 329"/>
                <a:gd name="T2" fmla="*/ 60 w 81"/>
                <a:gd name="T3" fmla="*/ 39 h 329"/>
                <a:gd name="T4" fmla="*/ 69 w 81"/>
                <a:gd name="T5" fmla="*/ 54 h 329"/>
                <a:gd name="T6" fmla="*/ 79 w 81"/>
                <a:gd name="T7" fmla="*/ 77 h 329"/>
                <a:gd name="T8" fmla="*/ 69 w 81"/>
                <a:gd name="T9" fmla="*/ 110 h 329"/>
                <a:gd name="T10" fmla="*/ 72 w 81"/>
                <a:gd name="T11" fmla="*/ 127 h 329"/>
                <a:gd name="T12" fmla="*/ 75 w 81"/>
                <a:gd name="T13" fmla="*/ 152 h 329"/>
                <a:gd name="T14" fmla="*/ 71 w 81"/>
                <a:gd name="T15" fmla="*/ 204 h 329"/>
                <a:gd name="T16" fmla="*/ 66 w 81"/>
                <a:gd name="T17" fmla="*/ 242 h 329"/>
                <a:gd name="T18" fmla="*/ 57 w 81"/>
                <a:gd name="T19" fmla="*/ 296 h 329"/>
                <a:gd name="T20" fmla="*/ 58 w 81"/>
                <a:gd name="T21" fmla="*/ 313 h 329"/>
                <a:gd name="T22" fmla="*/ 42 w 81"/>
                <a:gd name="T23" fmla="*/ 328 h 329"/>
                <a:gd name="T24" fmla="*/ 43 w 81"/>
                <a:gd name="T25" fmla="*/ 311 h 329"/>
                <a:gd name="T26" fmla="*/ 47 w 81"/>
                <a:gd name="T27" fmla="*/ 277 h 329"/>
                <a:gd name="T28" fmla="*/ 47 w 81"/>
                <a:gd name="T29" fmla="*/ 241 h 329"/>
                <a:gd name="T30" fmla="*/ 32 w 81"/>
                <a:gd name="T31" fmla="*/ 251 h 329"/>
                <a:gd name="T32" fmla="*/ 33 w 81"/>
                <a:gd name="T33" fmla="*/ 298 h 329"/>
                <a:gd name="T34" fmla="*/ 33 w 81"/>
                <a:gd name="T35" fmla="*/ 321 h 329"/>
                <a:gd name="T36" fmla="*/ 30 w 81"/>
                <a:gd name="T37" fmla="*/ 323 h 329"/>
                <a:gd name="T38" fmla="*/ 30 w 81"/>
                <a:gd name="T39" fmla="*/ 314 h 329"/>
                <a:gd name="T40" fmla="*/ 19 w 81"/>
                <a:gd name="T41" fmla="*/ 327 h 329"/>
                <a:gd name="T42" fmla="*/ 12 w 81"/>
                <a:gd name="T43" fmla="*/ 320 h 329"/>
                <a:gd name="T44" fmla="*/ 21 w 81"/>
                <a:gd name="T45" fmla="*/ 294 h 329"/>
                <a:gd name="T46" fmla="*/ 13 w 81"/>
                <a:gd name="T47" fmla="*/ 239 h 329"/>
                <a:gd name="T48" fmla="*/ 7 w 81"/>
                <a:gd name="T49" fmla="*/ 215 h 329"/>
                <a:gd name="T50" fmla="*/ 10 w 81"/>
                <a:gd name="T51" fmla="*/ 155 h 329"/>
                <a:gd name="T52" fmla="*/ 11 w 81"/>
                <a:gd name="T53" fmla="*/ 132 h 329"/>
                <a:gd name="T54" fmla="*/ 2 w 81"/>
                <a:gd name="T55" fmla="*/ 117 h 329"/>
                <a:gd name="T56" fmla="*/ 1 w 81"/>
                <a:gd name="T57" fmla="*/ 104 h 329"/>
                <a:gd name="T58" fmla="*/ 11 w 81"/>
                <a:gd name="T59" fmla="*/ 67 h 329"/>
                <a:gd name="T60" fmla="*/ 21 w 81"/>
                <a:gd name="T61" fmla="*/ 54 h 329"/>
                <a:gd name="T62" fmla="*/ 23 w 81"/>
                <a:gd name="T63" fmla="*/ 1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1" h="329">
                  <a:moveTo>
                    <a:pt x="42" y="5"/>
                  </a:moveTo>
                  <a:cubicBezTo>
                    <a:pt x="42" y="5"/>
                    <a:pt x="48" y="3"/>
                    <a:pt x="51" y="7"/>
                  </a:cubicBezTo>
                  <a:cubicBezTo>
                    <a:pt x="53" y="10"/>
                    <a:pt x="56" y="18"/>
                    <a:pt x="57" y="22"/>
                  </a:cubicBezTo>
                  <a:cubicBezTo>
                    <a:pt x="58" y="26"/>
                    <a:pt x="57" y="37"/>
                    <a:pt x="60" y="39"/>
                  </a:cubicBezTo>
                  <a:cubicBezTo>
                    <a:pt x="65" y="41"/>
                    <a:pt x="59" y="47"/>
                    <a:pt x="63" y="48"/>
                  </a:cubicBezTo>
                  <a:cubicBezTo>
                    <a:pt x="67" y="49"/>
                    <a:pt x="69" y="54"/>
                    <a:pt x="69" y="54"/>
                  </a:cubicBezTo>
                  <a:cubicBezTo>
                    <a:pt x="69" y="54"/>
                    <a:pt x="78" y="52"/>
                    <a:pt x="79" y="57"/>
                  </a:cubicBezTo>
                  <a:cubicBezTo>
                    <a:pt x="81" y="61"/>
                    <a:pt x="79" y="73"/>
                    <a:pt x="79" y="77"/>
                  </a:cubicBezTo>
                  <a:cubicBezTo>
                    <a:pt x="79" y="81"/>
                    <a:pt x="72" y="100"/>
                    <a:pt x="72" y="104"/>
                  </a:cubicBezTo>
                  <a:cubicBezTo>
                    <a:pt x="72" y="107"/>
                    <a:pt x="69" y="110"/>
                    <a:pt x="69" y="110"/>
                  </a:cubicBezTo>
                  <a:cubicBezTo>
                    <a:pt x="69" y="110"/>
                    <a:pt x="69" y="115"/>
                    <a:pt x="70" y="120"/>
                  </a:cubicBezTo>
                  <a:cubicBezTo>
                    <a:pt x="72" y="126"/>
                    <a:pt x="72" y="127"/>
                    <a:pt x="72" y="127"/>
                  </a:cubicBezTo>
                  <a:cubicBezTo>
                    <a:pt x="72" y="127"/>
                    <a:pt x="75" y="140"/>
                    <a:pt x="76" y="145"/>
                  </a:cubicBezTo>
                  <a:cubicBezTo>
                    <a:pt x="78" y="150"/>
                    <a:pt x="78" y="150"/>
                    <a:pt x="75" y="152"/>
                  </a:cubicBezTo>
                  <a:cubicBezTo>
                    <a:pt x="72" y="153"/>
                    <a:pt x="70" y="155"/>
                    <a:pt x="70" y="161"/>
                  </a:cubicBezTo>
                  <a:cubicBezTo>
                    <a:pt x="70" y="166"/>
                    <a:pt x="73" y="185"/>
                    <a:pt x="71" y="204"/>
                  </a:cubicBezTo>
                  <a:cubicBezTo>
                    <a:pt x="69" y="223"/>
                    <a:pt x="68" y="242"/>
                    <a:pt x="68" y="242"/>
                  </a:cubicBezTo>
                  <a:cubicBezTo>
                    <a:pt x="66" y="242"/>
                    <a:pt x="66" y="242"/>
                    <a:pt x="66" y="242"/>
                  </a:cubicBezTo>
                  <a:cubicBezTo>
                    <a:pt x="66" y="242"/>
                    <a:pt x="67" y="256"/>
                    <a:pt x="63" y="268"/>
                  </a:cubicBezTo>
                  <a:cubicBezTo>
                    <a:pt x="60" y="281"/>
                    <a:pt x="57" y="292"/>
                    <a:pt x="57" y="296"/>
                  </a:cubicBezTo>
                  <a:cubicBezTo>
                    <a:pt x="57" y="299"/>
                    <a:pt x="56" y="301"/>
                    <a:pt x="57" y="303"/>
                  </a:cubicBezTo>
                  <a:cubicBezTo>
                    <a:pt x="58" y="305"/>
                    <a:pt x="60" y="308"/>
                    <a:pt x="58" y="313"/>
                  </a:cubicBezTo>
                  <a:cubicBezTo>
                    <a:pt x="56" y="317"/>
                    <a:pt x="55" y="321"/>
                    <a:pt x="55" y="323"/>
                  </a:cubicBezTo>
                  <a:cubicBezTo>
                    <a:pt x="55" y="326"/>
                    <a:pt x="48" y="329"/>
                    <a:pt x="42" y="328"/>
                  </a:cubicBezTo>
                  <a:cubicBezTo>
                    <a:pt x="36" y="328"/>
                    <a:pt x="36" y="324"/>
                    <a:pt x="38" y="321"/>
                  </a:cubicBezTo>
                  <a:cubicBezTo>
                    <a:pt x="39" y="319"/>
                    <a:pt x="42" y="315"/>
                    <a:pt x="43" y="311"/>
                  </a:cubicBezTo>
                  <a:cubicBezTo>
                    <a:pt x="44" y="306"/>
                    <a:pt x="44" y="303"/>
                    <a:pt x="45" y="298"/>
                  </a:cubicBezTo>
                  <a:cubicBezTo>
                    <a:pt x="46" y="293"/>
                    <a:pt x="47" y="289"/>
                    <a:pt x="47" y="277"/>
                  </a:cubicBezTo>
                  <a:cubicBezTo>
                    <a:pt x="47" y="265"/>
                    <a:pt x="47" y="260"/>
                    <a:pt x="47" y="252"/>
                  </a:cubicBezTo>
                  <a:cubicBezTo>
                    <a:pt x="47" y="245"/>
                    <a:pt x="47" y="241"/>
                    <a:pt x="47" y="241"/>
                  </a:cubicBezTo>
                  <a:cubicBezTo>
                    <a:pt x="30" y="240"/>
                    <a:pt x="30" y="240"/>
                    <a:pt x="30" y="240"/>
                  </a:cubicBezTo>
                  <a:cubicBezTo>
                    <a:pt x="30" y="240"/>
                    <a:pt x="31" y="246"/>
                    <a:pt x="32" y="251"/>
                  </a:cubicBezTo>
                  <a:cubicBezTo>
                    <a:pt x="33" y="256"/>
                    <a:pt x="33" y="266"/>
                    <a:pt x="32" y="276"/>
                  </a:cubicBezTo>
                  <a:cubicBezTo>
                    <a:pt x="32" y="286"/>
                    <a:pt x="31" y="296"/>
                    <a:pt x="33" y="298"/>
                  </a:cubicBezTo>
                  <a:cubicBezTo>
                    <a:pt x="34" y="299"/>
                    <a:pt x="37" y="305"/>
                    <a:pt x="36" y="309"/>
                  </a:cubicBezTo>
                  <a:cubicBezTo>
                    <a:pt x="34" y="314"/>
                    <a:pt x="33" y="318"/>
                    <a:pt x="33" y="321"/>
                  </a:cubicBezTo>
                  <a:cubicBezTo>
                    <a:pt x="34" y="323"/>
                    <a:pt x="33" y="323"/>
                    <a:pt x="33" y="323"/>
                  </a:cubicBezTo>
                  <a:cubicBezTo>
                    <a:pt x="30" y="323"/>
                    <a:pt x="30" y="323"/>
                    <a:pt x="30" y="323"/>
                  </a:cubicBezTo>
                  <a:cubicBezTo>
                    <a:pt x="30" y="323"/>
                    <a:pt x="31" y="319"/>
                    <a:pt x="31" y="317"/>
                  </a:cubicBezTo>
                  <a:cubicBezTo>
                    <a:pt x="31" y="315"/>
                    <a:pt x="30" y="314"/>
                    <a:pt x="30" y="314"/>
                  </a:cubicBezTo>
                  <a:cubicBezTo>
                    <a:pt x="30" y="314"/>
                    <a:pt x="27" y="319"/>
                    <a:pt x="26" y="321"/>
                  </a:cubicBezTo>
                  <a:cubicBezTo>
                    <a:pt x="25" y="323"/>
                    <a:pt x="26" y="327"/>
                    <a:pt x="19" y="327"/>
                  </a:cubicBezTo>
                  <a:cubicBezTo>
                    <a:pt x="13" y="328"/>
                    <a:pt x="8" y="328"/>
                    <a:pt x="7" y="326"/>
                  </a:cubicBezTo>
                  <a:cubicBezTo>
                    <a:pt x="7" y="323"/>
                    <a:pt x="8" y="322"/>
                    <a:pt x="12" y="320"/>
                  </a:cubicBezTo>
                  <a:cubicBezTo>
                    <a:pt x="16" y="317"/>
                    <a:pt x="17" y="312"/>
                    <a:pt x="19" y="309"/>
                  </a:cubicBezTo>
                  <a:cubicBezTo>
                    <a:pt x="22" y="306"/>
                    <a:pt x="22" y="300"/>
                    <a:pt x="21" y="294"/>
                  </a:cubicBezTo>
                  <a:cubicBezTo>
                    <a:pt x="19" y="288"/>
                    <a:pt x="13" y="262"/>
                    <a:pt x="13" y="254"/>
                  </a:cubicBezTo>
                  <a:cubicBezTo>
                    <a:pt x="12" y="246"/>
                    <a:pt x="13" y="239"/>
                    <a:pt x="13" y="239"/>
                  </a:cubicBezTo>
                  <a:cubicBezTo>
                    <a:pt x="13" y="239"/>
                    <a:pt x="9" y="239"/>
                    <a:pt x="7" y="239"/>
                  </a:cubicBezTo>
                  <a:cubicBezTo>
                    <a:pt x="6" y="239"/>
                    <a:pt x="7" y="225"/>
                    <a:pt x="7" y="215"/>
                  </a:cubicBezTo>
                  <a:cubicBezTo>
                    <a:pt x="7" y="205"/>
                    <a:pt x="8" y="169"/>
                    <a:pt x="9" y="164"/>
                  </a:cubicBezTo>
                  <a:cubicBezTo>
                    <a:pt x="10" y="158"/>
                    <a:pt x="10" y="155"/>
                    <a:pt x="10" y="155"/>
                  </a:cubicBezTo>
                  <a:cubicBezTo>
                    <a:pt x="10" y="155"/>
                    <a:pt x="7" y="156"/>
                    <a:pt x="7" y="153"/>
                  </a:cubicBezTo>
                  <a:cubicBezTo>
                    <a:pt x="8" y="149"/>
                    <a:pt x="11" y="137"/>
                    <a:pt x="11" y="132"/>
                  </a:cubicBezTo>
                  <a:cubicBezTo>
                    <a:pt x="11" y="128"/>
                    <a:pt x="10" y="123"/>
                    <a:pt x="10" y="123"/>
                  </a:cubicBezTo>
                  <a:cubicBezTo>
                    <a:pt x="10" y="123"/>
                    <a:pt x="2" y="122"/>
                    <a:pt x="2" y="117"/>
                  </a:cubicBezTo>
                  <a:cubicBezTo>
                    <a:pt x="2" y="112"/>
                    <a:pt x="1" y="112"/>
                    <a:pt x="1" y="110"/>
                  </a:cubicBezTo>
                  <a:cubicBezTo>
                    <a:pt x="0" y="109"/>
                    <a:pt x="0" y="107"/>
                    <a:pt x="1" y="104"/>
                  </a:cubicBezTo>
                  <a:cubicBezTo>
                    <a:pt x="2" y="101"/>
                    <a:pt x="4" y="98"/>
                    <a:pt x="6" y="89"/>
                  </a:cubicBezTo>
                  <a:cubicBezTo>
                    <a:pt x="7" y="81"/>
                    <a:pt x="11" y="71"/>
                    <a:pt x="11" y="67"/>
                  </a:cubicBezTo>
                  <a:cubicBezTo>
                    <a:pt x="11" y="64"/>
                    <a:pt x="12" y="63"/>
                    <a:pt x="16" y="61"/>
                  </a:cubicBezTo>
                  <a:cubicBezTo>
                    <a:pt x="21" y="59"/>
                    <a:pt x="17" y="58"/>
                    <a:pt x="21" y="54"/>
                  </a:cubicBezTo>
                  <a:cubicBezTo>
                    <a:pt x="25" y="50"/>
                    <a:pt x="18" y="47"/>
                    <a:pt x="21" y="40"/>
                  </a:cubicBezTo>
                  <a:cubicBezTo>
                    <a:pt x="25" y="33"/>
                    <a:pt x="22" y="22"/>
                    <a:pt x="23" y="16"/>
                  </a:cubicBezTo>
                  <a:cubicBezTo>
                    <a:pt x="24" y="11"/>
                    <a:pt x="30" y="0"/>
                    <a:pt x="4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8" name="îṥļiďé">
              <a:extLst>
                <a:ext uri="{FF2B5EF4-FFF2-40B4-BE49-F238E27FC236}">
                  <a16:creationId xmlns:a16="http://schemas.microsoft.com/office/drawing/2014/main" id="{7665CB74-9579-FAED-2F72-767909371161}"/>
                </a:ext>
              </a:extLst>
            </p:cNvPr>
            <p:cNvSpPr/>
            <p:nvPr/>
          </p:nvSpPr>
          <p:spPr bwMode="auto">
            <a:xfrm>
              <a:off x="8917456" y="1964881"/>
              <a:ext cx="72191" cy="145886"/>
            </a:xfrm>
            <a:custGeom>
              <a:avLst/>
              <a:gdLst>
                <a:gd name="T0" fmla="*/ 7 w 25"/>
                <a:gd name="T1" fmla="*/ 3 h 51"/>
                <a:gd name="T2" fmla="*/ 0 w 25"/>
                <a:gd name="T3" fmla="*/ 11 h 51"/>
                <a:gd name="T4" fmla="*/ 3 w 25"/>
                <a:gd name="T5" fmla="*/ 15 h 51"/>
                <a:gd name="T6" fmla="*/ 4 w 25"/>
                <a:gd name="T7" fmla="*/ 26 h 51"/>
                <a:gd name="T8" fmla="*/ 4 w 25"/>
                <a:gd name="T9" fmla="*/ 46 h 51"/>
                <a:gd name="T10" fmla="*/ 5 w 25"/>
                <a:gd name="T11" fmla="*/ 51 h 51"/>
                <a:gd name="T12" fmla="*/ 10 w 25"/>
                <a:gd name="T13" fmla="*/ 34 h 51"/>
                <a:gd name="T14" fmla="*/ 19 w 25"/>
                <a:gd name="T15" fmla="*/ 14 h 51"/>
                <a:gd name="T16" fmla="*/ 25 w 25"/>
                <a:gd name="T17" fmla="*/ 3 h 51"/>
                <a:gd name="T18" fmla="*/ 23 w 25"/>
                <a:gd name="T19" fmla="*/ 0 h 51"/>
                <a:gd name="T20" fmla="*/ 17 w 25"/>
                <a:gd name="T21" fmla="*/ 5 h 51"/>
                <a:gd name="T22" fmla="*/ 11 w 25"/>
                <a:gd name="T23" fmla="*/ 9 h 51"/>
                <a:gd name="T24" fmla="*/ 15 w 25"/>
                <a:gd name="T25" fmla="*/ 16 h 51"/>
                <a:gd name="T26" fmla="*/ 10 w 25"/>
                <a:gd name="T27" fmla="*/ 25 h 51"/>
                <a:gd name="T28" fmla="*/ 9 w 25"/>
                <a:gd name="T29" fmla="*/ 16 h 51"/>
                <a:gd name="T30" fmla="*/ 7 w 25"/>
                <a:gd name="T31" fmla="*/ 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" h="51">
                  <a:moveTo>
                    <a:pt x="7" y="3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2" y="15"/>
                    <a:pt x="3" y="15"/>
                  </a:cubicBezTo>
                  <a:cubicBezTo>
                    <a:pt x="4" y="16"/>
                    <a:pt x="4" y="20"/>
                    <a:pt x="4" y="26"/>
                  </a:cubicBezTo>
                  <a:cubicBezTo>
                    <a:pt x="4" y="32"/>
                    <a:pt x="4" y="44"/>
                    <a:pt x="4" y="46"/>
                  </a:cubicBezTo>
                  <a:cubicBezTo>
                    <a:pt x="4" y="49"/>
                    <a:pt x="5" y="51"/>
                    <a:pt x="5" y="51"/>
                  </a:cubicBezTo>
                  <a:cubicBezTo>
                    <a:pt x="5" y="51"/>
                    <a:pt x="8" y="41"/>
                    <a:pt x="10" y="34"/>
                  </a:cubicBezTo>
                  <a:cubicBezTo>
                    <a:pt x="11" y="27"/>
                    <a:pt x="16" y="18"/>
                    <a:pt x="19" y="14"/>
                  </a:cubicBezTo>
                  <a:cubicBezTo>
                    <a:pt x="22" y="9"/>
                    <a:pt x="25" y="3"/>
                    <a:pt x="25" y="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19" y="3"/>
                    <a:pt x="17" y="5"/>
                  </a:cubicBezTo>
                  <a:cubicBezTo>
                    <a:pt x="14" y="8"/>
                    <a:pt x="11" y="9"/>
                    <a:pt x="11" y="9"/>
                  </a:cubicBezTo>
                  <a:cubicBezTo>
                    <a:pt x="11" y="9"/>
                    <a:pt x="16" y="12"/>
                    <a:pt x="15" y="16"/>
                  </a:cubicBezTo>
                  <a:cubicBezTo>
                    <a:pt x="13" y="20"/>
                    <a:pt x="11" y="21"/>
                    <a:pt x="10" y="25"/>
                  </a:cubicBezTo>
                  <a:cubicBezTo>
                    <a:pt x="9" y="29"/>
                    <a:pt x="11" y="20"/>
                    <a:pt x="9" y="16"/>
                  </a:cubicBezTo>
                  <a:cubicBezTo>
                    <a:pt x="8" y="13"/>
                    <a:pt x="5" y="15"/>
                    <a:pt x="7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9" name="ïṩļïḓe">
              <a:extLst>
                <a:ext uri="{FF2B5EF4-FFF2-40B4-BE49-F238E27FC236}">
                  <a16:creationId xmlns:a16="http://schemas.microsoft.com/office/drawing/2014/main" id="{BEC3A03A-9DD4-1175-1029-85A117C5D279}"/>
                </a:ext>
              </a:extLst>
            </p:cNvPr>
            <p:cNvSpPr/>
            <p:nvPr/>
          </p:nvSpPr>
          <p:spPr bwMode="auto">
            <a:xfrm>
              <a:off x="8917456" y="2182957"/>
              <a:ext cx="12032" cy="15040"/>
            </a:xfrm>
            <a:custGeom>
              <a:avLst/>
              <a:gdLst>
                <a:gd name="T0" fmla="*/ 6 w 8"/>
                <a:gd name="T1" fmla="*/ 0 h 10"/>
                <a:gd name="T2" fmla="*/ 0 w 8"/>
                <a:gd name="T3" fmla="*/ 10 h 10"/>
                <a:gd name="T4" fmla="*/ 8 w 8"/>
                <a:gd name="T5" fmla="*/ 10 h 10"/>
                <a:gd name="T6" fmla="*/ 6 w 8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0">
                  <a:moveTo>
                    <a:pt x="6" y="0"/>
                  </a:moveTo>
                  <a:lnTo>
                    <a:pt x="0" y="10"/>
                  </a:lnTo>
                  <a:lnTo>
                    <a:pt x="8" y="10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0" name="îṩļiḓé">
              <a:extLst>
                <a:ext uri="{FF2B5EF4-FFF2-40B4-BE49-F238E27FC236}">
                  <a16:creationId xmlns:a16="http://schemas.microsoft.com/office/drawing/2014/main" id="{D4211B82-AD69-598F-C6CB-6F4F65DB21F9}"/>
                </a:ext>
              </a:extLst>
            </p:cNvPr>
            <p:cNvSpPr/>
            <p:nvPr/>
          </p:nvSpPr>
          <p:spPr bwMode="auto">
            <a:xfrm>
              <a:off x="1871335" y="1912242"/>
              <a:ext cx="78207" cy="115806"/>
            </a:xfrm>
            <a:custGeom>
              <a:avLst/>
              <a:gdLst>
                <a:gd name="T0" fmla="*/ 1 w 27"/>
                <a:gd name="T1" fmla="*/ 11 h 40"/>
                <a:gd name="T2" fmla="*/ 3 w 27"/>
                <a:gd name="T3" fmla="*/ 23 h 40"/>
                <a:gd name="T4" fmla="*/ 1 w 27"/>
                <a:gd name="T5" fmla="*/ 35 h 40"/>
                <a:gd name="T6" fmla="*/ 21 w 27"/>
                <a:gd name="T7" fmla="*/ 39 h 40"/>
                <a:gd name="T8" fmla="*/ 1 w 27"/>
                <a:gd name="T9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0">
                  <a:moveTo>
                    <a:pt x="1" y="11"/>
                  </a:moveTo>
                  <a:cubicBezTo>
                    <a:pt x="9" y="15"/>
                    <a:pt x="1" y="19"/>
                    <a:pt x="3" y="23"/>
                  </a:cubicBezTo>
                  <a:cubicBezTo>
                    <a:pt x="6" y="27"/>
                    <a:pt x="0" y="30"/>
                    <a:pt x="1" y="35"/>
                  </a:cubicBezTo>
                  <a:cubicBezTo>
                    <a:pt x="3" y="40"/>
                    <a:pt x="15" y="40"/>
                    <a:pt x="21" y="39"/>
                  </a:cubicBezTo>
                  <a:cubicBezTo>
                    <a:pt x="27" y="39"/>
                    <a:pt x="18" y="0"/>
                    <a:pt x="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1" name="iṧlïdê">
              <a:extLst>
                <a:ext uri="{FF2B5EF4-FFF2-40B4-BE49-F238E27FC236}">
                  <a16:creationId xmlns:a16="http://schemas.microsoft.com/office/drawing/2014/main" id="{A3191931-84FD-325F-9109-B1B88790F827}"/>
                </a:ext>
              </a:extLst>
            </p:cNvPr>
            <p:cNvSpPr/>
            <p:nvPr/>
          </p:nvSpPr>
          <p:spPr bwMode="auto">
            <a:xfrm>
              <a:off x="1836744" y="1806964"/>
              <a:ext cx="160925" cy="224092"/>
            </a:xfrm>
            <a:custGeom>
              <a:avLst/>
              <a:gdLst>
                <a:gd name="T0" fmla="*/ 5 w 56"/>
                <a:gd name="T1" fmla="*/ 14 h 78"/>
                <a:gd name="T2" fmla="*/ 39 w 56"/>
                <a:gd name="T3" fmla="*/ 23 h 78"/>
                <a:gd name="T4" fmla="*/ 46 w 56"/>
                <a:gd name="T5" fmla="*/ 38 h 78"/>
                <a:gd name="T6" fmla="*/ 49 w 56"/>
                <a:gd name="T7" fmla="*/ 53 h 78"/>
                <a:gd name="T8" fmla="*/ 45 w 56"/>
                <a:gd name="T9" fmla="*/ 70 h 78"/>
                <a:gd name="T10" fmla="*/ 28 w 56"/>
                <a:gd name="T11" fmla="*/ 76 h 78"/>
                <a:gd name="T12" fmla="*/ 11 w 56"/>
                <a:gd name="T13" fmla="*/ 33 h 78"/>
                <a:gd name="T14" fmla="*/ 5 w 56"/>
                <a:gd name="T15" fmla="*/ 1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78">
                  <a:moveTo>
                    <a:pt x="5" y="14"/>
                  </a:moveTo>
                  <a:cubicBezTo>
                    <a:pt x="14" y="0"/>
                    <a:pt x="40" y="6"/>
                    <a:pt x="39" y="23"/>
                  </a:cubicBezTo>
                  <a:cubicBezTo>
                    <a:pt x="39" y="40"/>
                    <a:pt x="50" y="29"/>
                    <a:pt x="46" y="38"/>
                  </a:cubicBezTo>
                  <a:cubicBezTo>
                    <a:pt x="43" y="47"/>
                    <a:pt x="54" y="46"/>
                    <a:pt x="49" y="53"/>
                  </a:cubicBezTo>
                  <a:cubicBezTo>
                    <a:pt x="45" y="60"/>
                    <a:pt x="56" y="62"/>
                    <a:pt x="45" y="70"/>
                  </a:cubicBezTo>
                  <a:cubicBezTo>
                    <a:pt x="34" y="78"/>
                    <a:pt x="28" y="76"/>
                    <a:pt x="28" y="76"/>
                  </a:cubicBezTo>
                  <a:cubicBezTo>
                    <a:pt x="28" y="76"/>
                    <a:pt x="31" y="27"/>
                    <a:pt x="11" y="33"/>
                  </a:cubicBezTo>
                  <a:cubicBezTo>
                    <a:pt x="5" y="35"/>
                    <a:pt x="0" y="20"/>
                    <a:pt x="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2" name="ísļïḍê">
              <a:extLst>
                <a:ext uri="{FF2B5EF4-FFF2-40B4-BE49-F238E27FC236}">
                  <a16:creationId xmlns:a16="http://schemas.microsoft.com/office/drawing/2014/main" id="{023191BE-D3FA-6639-3CC2-0BCD62EF608A}"/>
                </a:ext>
              </a:extLst>
            </p:cNvPr>
            <p:cNvSpPr/>
            <p:nvPr/>
          </p:nvSpPr>
          <p:spPr bwMode="auto">
            <a:xfrm>
              <a:off x="1764553" y="1823507"/>
              <a:ext cx="279739" cy="958032"/>
            </a:xfrm>
            <a:custGeom>
              <a:avLst/>
              <a:gdLst>
                <a:gd name="T0" fmla="*/ 60 w 97"/>
                <a:gd name="T1" fmla="*/ 11 h 333"/>
                <a:gd name="T2" fmla="*/ 67 w 97"/>
                <a:gd name="T3" fmla="*/ 49 h 333"/>
                <a:gd name="T4" fmla="*/ 74 w 97"/>
                <a:gd name="T5" fmla="*/ 71 h 333"/>
                <a:gd name="T6" fmla="*/ 76 w 97"/>
                <a:gd name="T7" fmla="*/ 118 h 333"/>
                <a:gd name="T8" fmla="*/ 72 w 97"/>
                <a:gd name="T9" fmla="*/ 141 h 333"/>
                <a:gd name="T10" fmla="*/ 71 w 97"/>
                <a:gd name="T11" fmla="*/ 166 h 333"/>
                <a:gd name="T12" fmla="*/ 67 w 97"/>
                <a:gd name="T13" fmla="*/ 213 h 333"/>
                <a:gd name="T14" fmla="*/ 67 w 97"/>
                <a:gd name="T15" fmla="*/ 228 h 333"/>
                <a:gd name="T16" fmla="*/ 88 w 97"/>
                <a:gd name="T17" fmla="*/ 290 h 333"/>
                <a:gd name="T18" fmla="*/ 96 w 97"/>
                <a:gd name="T19" fmla="*/ 316 h 333"/>
                <a:gd name="T20" fmla="*/ 94 w 97"/>
                <a:gd name="T21" fmla="*/ 324 h 333"/>
                <a:gd name="T22" fmla="*/ 90 w 97"/>
                <a:gd name="T23" fmla="*/ 309 h 333"/>
                <a:gd name="T24" fmla="*/ 68 w 97"/>
                <a:gd name="T25" fmla="*/ 326 h 333"/>
                <a:gd name="T26" fmla="*/ 72 w 97"/>
                <a:gd name="T27" fmla="*/ 314 h 333"/>
                <a:gd name="T28" fmla="*/ 63 w 97"/>
                <a:gd name="T29" fmla="*/ 263 h 333"/>
                <a:gd name="T30" fmla="*/ 55 w 97"/>
                <a:gd name="T31" fmla="*/ 264 h 333"/>
                <a:gd name="T32" fmla="*/ 48 w 97"/>
                <a:gd name="T33" fmla="*/ 301 h 333"/>
                <a:gd name="T34" fmla="*/ 44 w 97"/>
                <a:gd name="T35" fmla="*/ 324 h 333"/>
                <a:gd name="T36" fmla="*/ 41 w 97"/>
                <a:gd name="T37" fmla="*/ 330 h 333"/>
                <a:gd name="T38" fmla="*/ 42 w 97"/>
                <a:gd name="T39" fmla="*/ 314 h 333"/>
                <a:gd name="T40" fmla="*/ 19 w 97"/>
                <a:gd name="T41" fmla="*/ 330 h 333"/>
                <a:gd name="T42" fmla="*/ 16 w 97"/>
                <a:gd name="T43" fmla="*/ 319 h 333"/>
                <a:gd name="T44" fmla="*/ 35 w 97"/>
                <a:gd name="T45" fmla="*/ 265 h 333"/>
                <a:gd name="T46" fmla="*/ 37 w 97"/>
                <a:gd name="T47" fmla="*/ 237 h 333"/>
                <a:gd name="T48" fmla="*/ 33 w 97"/>
                <a:gd name="T49" fmla="*/ 213 h 333"/>
                <a:gd name="T50" fmla="*/ 29 w 97"/>
                <a:gd name="T51" fmla="*/ 189 h 333"/>
                <a:gd name="T52" fmla="*/ 26 w 97"/>
                <a:gd name="T53" fmla="*/ 189 h 333"/>
                <a:gd name="T54" fmla="*/ 20 w 97"/>
                <a:gd name="T55" fmla="*/ 187 h 333"/>
                <a:gd name="T56" fmla="*/ 22 w 97"/>
                <a:gd name="T57" fmla="*/ 169 h 333"/>
                <a:gd name="T58" fmla="*/ 3 w 97"/>
                <a:gd name="T59" fmla="*/ 125 h 333"/>
                <a:gd name="T60" fmla="*/ 24 w 97"/>
                <a:gd name="T61" fmla="*/ 105 h 333"/>
                <a:gd name="T62" fmla="*/ 42 w 97"/>
                <a:gd name="T63" fmla="*/ 64 h 333"/>
                <a:gd name="T64" fmla="*/ 41 w 97"/>
                <a:gd name="T65" fmla="*/ 46 h 333"/>
                <a:gd name="T66" fmla="*/ 30 w 97"/>
                <a:gd name="T67" fmla="*/ 28 h 333"/>
                <a:gd name="T68" fmla="*/ 31 w 97"/>
                <a:gd name="T69" fmla="*/ 12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7" h="333">
                  <a:moveTo>
                    <a:pt x="44" y="0"/>
                  </a:moveTo>
                  <a:cubicBezTo>
                    <a:pt x="51" y="0"/>
                    <a:pt x="57" y="4"/>
                    <a:pt x="60" y="11"/>
                  </a:cubicBezTo>
                  <a:cubicBezTo>
                    <a:pt x="63" y="18"/>
                    <a:pt x="64" y="27"/>
                    <a:pt x="63" y="31"/>
                  </a:cubicBezTo>
                  <a:cubicBezTo>
                    <a:pt x="62" y="35"/>
                    <a:pt x="65" y="45"/>
                    <a:pt x="67" y="49"/>
                  </a:cubicBezTo>
                  <a:cubicBezTo>
                    <a:pt x="68" y="54"/>
                    <a:pt x="71" y="60"/>
                    <a:pt x="71" y="60"/>
                  </a:cubicBezTo>
                  <a:cubicBezTo>
                    <a:pt x="71" y="60"/>
                    <a:pt x="74" y="65"/>
                    <a:pt x="74" y="71"/>
                  </a:cubicBezTo>
                  <a:cubicBezTo>
                    <a:pt x="74" y="77"/>
                    <a:pt x="74" y="87"/>
                    <a:pt x="76" y="98"/>
                  </a:cubicBezTo>
                  <a:cubicBezTo>
                    <a:pt x="79" y="110"/>
                    <a:pt x="78" y="113"/>
                    <a:pt x="76" y="118"/>
                  </a:cubicBezTo>
                  <a:cubicBezTo>
                    <a:pt x="74" y="124"/>
                    <a:pt x="68" y="135"/>
                    <a:pt x="68" y="135"/>
                  </a:cubicBezTo>
                  <a:cubicBezTo>
                    <a:pt x="68" y="135"/>
                    <a:pt x="74" y="139"/>
                    <a:pt x="72" y="141"/>
                  </a:cubicBezTo>
                  <a:cubicBezTo>
                    <a:pt x="70" y="144"/>
                    <a:pt x="67" y="145"/>
                    <a:pt x="67" y="145"/>
                  </a:cubicBezTo>
                  <a:cubicBezTo>
                    <a:pt x="67" y="145"/>
                    <a:pt x="74" y="155"/>
                    <a:pt x="71" y="166"/>
                  </a:cubicBezTo>
                  <a:cubicBezTo>
                    <a:pt x="67" y="177"/>
                    <a:pt x="67" y="184"/>
                    <a:pt x="67" y="194"/>
                  </a:cubicBezTo>
                  <a:cubicBezTo>
                    <a:pt x="67" y="204"/>
                    <a:pt x="67" y="213"/>
                    <a:pt x="67" y="213"/>
                  </a:cubicBezTo>
                  <a:cubicBezTo>
                    <a:pt x="63" y="213"/>
                    <a:pt x="63" y="213"/>
                    <a:pt x="63" y="213"/>
                  </a:cubicBezTo>
                  <a:cubicBezTo>
                    <a:pt x="63" y="213"/>
                    <a:pt x="63" y="222"/>
                    <a:pt x="67" y="228"/>
                  </a:cubicBezTo>
                  <a:cubicBezTo>
                    <a:pt x="71" y="234"/>
                    <a:pt x="78" y="243"/>
                    <a:pt x="79" y="258"/>
                  </a:cubicBezTo>
                  <a:cubicBezTo>
                    <a:pt x="80" y="274"/>
                    <a:pt x="84" y="287"/>
                    <a:pt x="88" y="290"/>
                  </a:cubicBezTo>
                  <a:cubicBezTo>
                    <a:pt x="93" y="294"/>
                    <a:pt x="97" y="294"/>
                    <a:pt x="97" y="300"/>
                  </a:cubicBezTo>
                  <a:cubicBezTo>
                    <a:pt x="97" y="306"/>
                    <a:pt x="96" y="313"/>
                    <a:pt x="96" y="316"/>
                  </a:cubicBezTo>
                  <a:cubicBezTo>
                    <a:pt x="96" y="319"/>
                    <a:pt x="96" y="324"/>
                    <a:pt x="96" y="324"/>
                  </a:cubicBezTo>
                  <a:cubicBezTo>
                    <a:pt x="94" y="324"/>
                    <a:pt x="94" y="324"/>
                    <a:pt x="94" y="324"/>
                  </a:cubicBezTo>
                  <a:cubicBezTo>
                    <a:pt x="94" y="324"/>
                    <a:pt x="95" y="320"/>
                    <a:pt x="94" y="316"/>
                  </a:cubicBezTo>
                  <a:cubicBezTo>
                    <a:pt x="94" y="312"/>
                    <a:pt x="93" y="307"/>
                    <a:pt x="90" y="309"/>
                  </a:cubicBezTo>
                  <a:cubicBezTo>
                    <a:pt x="87" y="310"/>
                    <a:pt x="83" y="318"/>
                    <a:pt x="81" y="321"/>
                  </a:cubicBezTo>
                  <a:cubicBezTo>
                    <a:pt x="79" y="325"/>
                    <a:pt x="76" y="328"/>
                    <a:pt x="68" y="326"/>
                  </a:cubicBezTo>
                  <a:cubicBezTo>
                    <a:pt x="60" y="324"/>
                    <a:pt x="58" y="319"/>
                    <a:pt x="62" y="318"/>
                  </a:cubicBezTo>
                  <a:cubicBezTo>
                    <a:pt x="66" y="317"/>
                    <a:pt x="71" y="319"/>
                    <a:pt x="72" y="314"/>
                  </a:cubicBezTo>
                  <a:cubicBezTo>
                    <a:pt x="73" y="310"/>
                    <a:pt x="74" y="299"/>
                    <a:pt x="73" y="293"/>
                  </a:cubicBezTo>
                  <a:cubicBezTo>
                    <a:pt x="71" y="288"/>
                    <a:pt x="65" y="270"/>
                    <a:pt x="63" y="263"/>
                  </a:cubicBezTo>
                  <a:cubicBezTo>
                    <a:pt x="60" y="256"/>
                    <a:pt x="57" y="249"/>
                    <a:pt x="57" y="249"/>
                  </a:cubicBezTo>
                  <a:cubicBezTo>
                    <a:pt x="57" y="249"/>
                    <a:pt x="57" y="259"/>
                    <a:pt x="55" y="264"/>
                  </a:cubicBezTo>
                  <a:cubicBezTo>
                    <a:pt x="53" y="269"/>
                    <a:pt x="46" y="288"/>
                    <a:pt x="44" y="292"/>
                  </a:cubicBezTo>
                  <a:cubicBezTo>
                    <a:pt x="43" y="296"/>
                    <a:pt x="45" y="299"/>
                    <a:pt x="48" y="301"/>
                  </a:cubicBezTo>
                  <a:cubicBezTo>
                    <a:pt x="50" y="303"/>
                    <a:pt x="48" y="309"/>
                    <a:pt x="47" y="313"/>
                  </a:cubicBezTo>
                  <a:cubicBezTo>
                    <a:pt x="45" y="317"/>
                    <a:pt x="44" y="322"/>
                    <a:pt x="44" y="324"/>
                  </a:cubicBezTo>
                  <a:cubicBezTo>
                    <a:pt x="44" y="326"/>
                    <a:pt x="44" y="330"/>
                    <a:pt x="44" y="330"/>
                  </a:cubicBezTo>
                  <a:cubicBezTo>
                    <a:pt x="41" y="330"/>
                    <a:pt x="41" y="330"/>
                    <a:pt x="41" y="330"/>
                  </a:cubicBezTo>
                  <a:cubicBezTo>
                    <a:pt x="41" y="330"/>
                    <a:pt x="42" y="325"/>
                    <a:pt x="42" y="321"/>
                  </a:cubicBezTo>
                  <a:cubicBezTo>
                    <a:pt x="42" y="317"/>
                    <a:pt x="43" y="315"/>
                    <a:pt x="42" y="314"/>
                  </a:cubicBezTo>
                  <a:cubicBezTo>
                    <a:pt x="40" y="313"/>
                    <a:pt x="34" y="319"/>
                    <a:pt x="31" y="323"/>
                  </a:cubicBezTo>
                  <a:cubicBezTo>
                    <a:pt x="28" y="327"/>
                    <a:pt x="28" y="333"/>
                    <a:pt x="19" y="330"/>
                  </a:cubicBezTo>
                  <a:cubicBezTo>
                    <a:pt x="11" y="328"/>
                    <a:pt x="5" y="324"/>
                    <a:pt x="7" y="321"/>
                  </a:cubicBezTo>
                  <a:cubicBezTo>
                    <a:pt x="9" y="319"/>
                    <a:pt x="14" y="321"/>
                    <a:pt x="16" y="319"/>
                  </a:cubicBezTo>
                  <a:cubicBezTo>
                    <a:pt x="19" y="318"/>
                    <a:pt x="24" y="305"/>
                    <a:pt x="27" y="298"/>
                  </a:cubicBezTo>
                  <a:cubicBezTo>
                    <a:pt x="30" y="290"/>
                    <a:pt x="34" y="274"/>
                    <a:pt x="35" y="265"/>
                  </a:cubicBezTo>
                  <a:cubicBezTo>
                    <a:pt x="36" y="256"/>
                    <a:pt x="37" y="249"/>
                    <a:pt x="37" y="245"/>
                  </a:cubicBezTo>
                  <a:cubicBezTo>
                    <a:pt x="37" y="242"/>
                    <a:pt x="37" y="237"/>
                    <a:pt x="37" y="237"/>
                  </a:cubicBezTo>
                  <a:cubicBezTo>
                    <a:pt x="37" y="237"/>
                    <a:pt x="35" y="226"/>
                    <a:pt x="34" y="221"/>
                  </a:cubicBezTo>
                  <a:cubicBezTo>
                    <a:pt x="33" y="217"/>
                    <a:pt x="33" y="213"/>
                    <a:pt x="33" y="213"/>
                  </a:cubicBezTo>
                  <a:cubicBezTo>
                    <a:pt x="33" y="213"/>
                    <a:pt x="28" y="214"/>
                    <a:pt x="28" y="211"/>
                  </a:cubicBezTo>
                  <a:cubicBezTo>
                    <a:pt x="28" y="208"/>
                    <a:pt x="29" y="195"/>
                    <a:pt x="29" y="189"/>
                  </a:cubicBezTo>
                  <a:cubicBezTo>
                    <a:pt x="28" y="183"/>
                    <a:pt x="26" y="183"/>
                    <a:pt x="26" y="183"/>
                  </a:cubicBezTo>
                  <a:cubicBezTo>
                    <a:pt x="26" y="183"/>
                    <a:pt x="26" y="187"/>
                    <a:pt x="26" y="189"/>
                  </a:cubicBezTo>
                  <a:cubicBezTo>
                    <a:pt x="26" y="192"/>
                    <a:pt x="24" y="191"/>
                    <a:pt x="23" y="189"/>
                  </a:cubicBezTo>
                  <a:cubicBezTo>
                    <a:pt x="22" y="187"/>
                    <a:pt x="20" y="189"/>
                    <a:pt x="20" y="187"/>
                  </a:cubicBezTo>
                  <a:cubicBezTo>
                    <a:pt x="20" y="185"/>
                    <a:pt x="19" y="181"/>
                    <a:pt x="19" y="178"/>
                  </a:cubicBezTo>
                  <a:cubicBezTo>
                    <a:pt x="20" y="175"/>
                    <a:pt x="22" y="169"/>
                    <a:pt x="22" y="169"/>
                  </a:cubicBezTo>
                  <a:cubicBezTo>
                    <a:pt x="0" y="169"/>
                    <a:pt x="0" y="169"/>
                    <a:pt x="0" y="169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23" y="125"/>
                    <a:pt x="23" y="125"/>
                    <a:pt x="23" y="125"/>
                  </a:cubicBezTo>
                  <a:cubicBezTo>
                    <a:pt x="23" y="125"/>
                    <a:pt x="24" y="112"/>
                    <a:pt x="24" y="105"/>
                  </a:cubicBezTo>
                  <a:cubicBezTo>
                    <a:pt x="24" y="99"/>
                    <a:pt x="23" y="90"/>
                    <a:pt x="28" y="83"/>
                  </a:cubicBezTo>
                  <a:cubicBezTo>
                    <a:pt x="32" y="75"/>
                    <a:pt x="38" y="69"/>
                    <a:pt x="42" y="64"/>
                  </a:cubicBezTo>
                  <a:cubicBezTo>
                    <a:pt x="46" y="60"/>
                    <a:pt x="46" y="59"/>
                    <a:pt x="45" y="55"/>
                  </a:cubicBezTo>
                  <a:cubicBezTo>
                    <a:pt x="44" y="51"/>
                    <a:pt x="44" y="46"/>
                    <a:pt x="41" y="46"/>
                  </a:cubicBezTo>
                  <a:cubicBezTo>
                    <a:pt x="39" y="46"/>
                    <a:pt x="36" y="46"/>
                    <a:pt x="35" y="43"/>
                  </a:cubicBezTo>
                  <a:cubicBezTo>
                    <a:pt x="34" y="39"/>
                    <a:pt x="31" y="33"/>
                    <a:pt x="30" y="28"/>
                  </a:cubicBezTo>
                  <a:cubicBezTo>
                    <a:pt x="30" y="24"/>
                    <a:pt x="31" y="23"/>
                    <a:pt x="30" y="22"/>
                  </a:cubicBezTo>
                  <a:cubicBezTo>
                    <a:pt x="30" y="20"/>
                    <a:pt x="31" y="16"/>
                    <a:pt x="31" y="12"/>
                  </a:cubicBezTo>
                  <a:cubicBezTo>
                    <a:pt x="31" y="9"/>
                    <a:pt x="36" y="0"/>
                    <a:pt x="4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3" name="îśļiḑê">
              <a:extLst>
                <a:ext uri="{FF2B5EF4-FFF2-40B4-BE49-F238E27FC236}">
                  <a16:creationId xmlns:a16="http://schemas.microsoft.com/office/drawing/2014/main" id="{3EFD7E04-86AE-179C-BCB9-E6D3482D087D}"/>
                </a:ext>
              </a:extLst>
            </p:cNvPr>
            <p:cNvSpPr/>
            <p:nvPr/>
          </p:nvSpPr>
          <p:spPr bwMode="auto">
            <a:xfrm>
              <a:off x="1893895" y="1946833"/>
              <a:ext cx="58655" cy="46623"/>
            </a:xfrm>
            <a:custGeom>
              <a:avLst/>
              <a:gdLst>
                <a:gd name="T0" fmla="*/ 19 w 20"/>
                <a:gd name="T1" fmla="*/ 0 h 16"/>
                <a:gd name="T2" fmla="*/ 20 w 20"/>
                <a:gd name="T3" fmla="*/ 3 h 16"/>
                <a:gd name="T4" fmla="*/ 0 w 20"/>
                <a:gd name="T5" fmla="*/ 16 h 16"/>
                <a:gd name="T6" fmla="*/ 2 w 20"/>
                <a:gd name="T7" fmla="*/ 8 h 16"/>
                <a:gd name="T8" fmla="*/ 11 w 20"/>
                <a:gd name="T9" fmla="*/ 1 h 16"/>
                <a:gd name="T10" fmla="*/ 19 w 20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6">
                  <a:moveTo>
                    <a:pt x="19" y="0"/>
                  </a:moveTo>
                  <a:cubicBezTo>
                    <a:pt x="20" y="1"/>
                    <a:pt x="20" y="2"/>
                    <a:pt x="20" y="3"/>
                  </a:cubicBezTo>
                  <a:cubicBezTo>
                    <a:pt x="10" y="3"/>
                    <a:pt x="5" y="10"/>
                    <a:pt x="0" y="16"/>
                  </a:cubicBezTo>
                  <a:cubicBezTo>
                    <a:pt x="2" y="14"/>
                    <a:pt x="2" y="10"/>
                    <a:pt x="2" y="8"/>
                  </a:cubicBezTo>
                  <a:cubicBezTo>
                    <a:pt x="4" y="5"/>
                    <a:pt x="8" y="3"/>
                    <a:pt x="11" y="1"/>
                  </a:cubicBezTo>
                  <a:cubicBezTo>
                    <a:pt x="14" y="0"/>
                    <a:pt x="17" y="0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4" name="í$1îḑe">
              <a:extLst>
                <a:ext uri="{FF2B5EF4-FFF2-40B4-BE49-F238E27FC236}">
                  <a16:creationId xmlns:a16="http://schemas.microsoft.com/office/drawing/2014/main" id="{D2D90E28-31D4-8F61-D46A-7CD28F6C16DF}"/>
                </a:ext>
              </a:extLst>
            </p:cNvPr>
            <p:cNvSpPr/>
            <p:nvPr/>
          </p:nvSpPr>
          <p:spPr bwMode="auto">
            <a:xfrm>
              <a:off x="7980480" y="1912242"/>
              <a:ext cx="76703" cy="115806"/>
            </a:xfrm>
            <a:custGeom>
              <a:avLst/>
              <a:gdLst>
                <a:gd name="T0" fmla="*/ 1 w 27"/>
                <a:gd name="T1" fmla="*/ 11 h 40"/>
                <a:gd name="T2" fmla="*/ 3 w 27"/>
                <a:gd name="T3" fmla="*/ 23 h 40"/>
                <a:gd name="T4" fmla="*/ 1 w 27"/>
                <a:gd name="T5" fmla="*/ 35 h 40"/>
                <a:gd name="T6" fmla="*/ 21 w 27"/>
                <a:gd name="T7" fmla="*/ 39 h 40"/>
                <a:gd name="T8" fmla="*/ 1 w 27"/>
                <a:gd name="T9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0">
                  <a:moveTo>
                    <a:pt x="1" y="11"/>
                  </a:moveTo>
                  <a:cubicBezTo>
                    <a:pt x="9" y="15"/>
                    <a:pt x="1" y="19"/>
                    <a:pt x="3" y="23"/>
                  </a:cubicBezTo>
                  <a:cubicBezTo>
                    <a:pt x="6" y="27"/>
                    <a:pt x="0" y="30"/>
                    <a:pt x="1" y="35"/>
                  </a:cubicBezTo>
                  <a:cubicBezTo>
                    <a:pt x="3" y="40"/>
                    <a:pt x="15" y="40"/>
                    <a:pt x="21" y="39"/>
                  </a:cubicBezTo>
                  <a:cubicBezTo>
                    <a:pt x="27" y="39"/>
                    <a:pt x="18" y="0"/>
                    <a:pt x="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5" name="íŝ1ïḑe">
              <a:extLst>
                <a:ext uri="{FF2B5EF4-FFF2-40B4-BE49-F238E27FC236}">
                  <a16:creationId xmlns:a16="http://schemas.microsoft.com/office/drawing/2014/main" id="{A5C4F4B3-95E3-4F61-5202-5CD47FF993CB}"/>
                </a:ext>
              </a:extLst>
            </p:cNvPr>
            <p:cNvSpPr/>
            <p:nvPr/>
          </p:nvSpPr>
          <p:spPr bwMode="auto">
            <a:xfrm>
              <a:off x="7945889" y="1806964"/>
              <a:ext cx="160925" cy="224092"/>
            </a:xfrm>
            <a:custGeom>
              <a:avLst/>
              <a:gdLst>
                <a:gd name="T0" fmla="*/ 5 w 56"/>
                <a:gd name="T1" fmla="*/ 14 h 78"/>
                <a:gd name="T2" fmla="*/ 39 w 56"/>
                <a:gd name="T3" fmla="*/ 23 h 78"/>
                <a:gd name="T4" fmla="*/ 46 w 56"/>
                <a:gd name="T5" fmla="*/ 38 h 78"/>
                <a:gd name="T6" fmla="*/ 49 w 56"/>
                <a:gd name="T7" fmla="*/ 53 h 78"/>
                <a:gd name="T8" fmla="*/ 45 w 56"/>
                <a:gd name="T9" fmla="*/ 70 h 78"/>
                <a:gd name="T10" fmla="*/ 28 w 56"/>
                <a:gd name="T11" fmla="*/ 76 h 78"/>
                <a:gd name="T12" fmla="*/ 11 w 56"/>
                <a:gd name="T13" fmla="*/ 33 h 78"/>
                <a:gd name="T14" fmla="*/ 5 w 56"/>
                <a:gd name="T15" fmla="*/ 1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78">
                  <a:moveTo>
                    <a:pt x="5" y="14"/>
                  </a:moveTo>
                  <a:cubicBezTo>
                    <a:pt x="14" y="0"/>
                    <a:pt x="40" y="6"/>
                    <a:pt x="39" y="23"/>
                  </a:cubicBezTo>
                  <a:cubicBezTo>
                    <a:pt x="39" y="40"/>
                    <a:pt x="50" y="29"/>
                    <a:pt x="46" y="38"/>
                  </a:cubicBezTo>
                  <a:cubicBezTo>
                    <a:pt x="43" y="47"/>
                    <a:pt x="54" y="46"/>
                    <a:pt x="49" y="53"/>
                  </a:cubicBezTo>
                  <a:cubicBezTo>
                    <a:pt x="45" y="60"/>
                    <a:pt x="56" y="62"/>
                    <a:pt x="45" y="70"/>
                  </a:cubicBezTo>
                  <a:cubicBezTo>
                    <a:pt x="34" y="78"/>
                    <a:pt x="28" y="76"/>
                    <a:pt x="28" y="76"/>
                  </a:cubicBezTo>
                  <a:cubicBezTo>
                    <a:pt x="28" y="76"/>
                    <a:pt x="31" y="27"/>
                    <a:pt x="11" y="33"/>
                  </a:cubicBezTo>
                  <a:cubicBezTo>
                    <a:pt x="5" y="35"/>
                    <a:pt x="0" y="20"/>
                    <a:pt x="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6" name="îṩlïḑe">
              <a:extLst>
                <a:ext uri="{FF2B5EF4-FFF2-40B4-BE49-F238E27FC236}">
                  <a16:creationId xmlns:a16="http://schemas.microsoft.com/office/drawing/2014/main" id="{3AADB7F6-BDDF-F7C1-20AA-65F3C383D1F2}"/>
                </a:ext>
              </a:extLst>
            </p:cNvPr>
            <p:cNvSpPr/>
            <p:nvPr/>
          </p:nvSpPr>
          <p:spPr bwMode="auto">
            <a:xfrm>
              <a:off x="7873698" y="1823507"/>
              <a:ext cx="278235" cy="958032"/>
            </a:xfrm>
            <a:custGeom>
              <a:avLst/>
              <a:gdLst>
                <a:gd name="T0" fmla="*/ 60 w 97"/>
                <a:gd name="T1" fmla="*/ 11 h 333"/>
                <a:gd name="T2" fmla="*/ 67 w 97"/>
                <a:gd name="T3" fmla="*/ 49 h 333"/>
                <a:gd name="T4" fmla="*/ 74 w 97"/>
                <a:gd name="T5" fmla="*/ 71 h 333"/>
                <a:gd name="T6" fmla="*/ 76 w 97"/>
                <a:gd name="T7" fmla="*/ 118 h 333"/>
                <a:gd name="T8" fmla="*/ 72 w 97"/>
                <a:gd name="T9" fmla="*/ 141 h 333"/>
                <a:gd name="T10" fmla="*/ 71 w 97"/>
                <a:gd name="T11" fmla="*/ 166 h 333"/>
                <a:gd name="T12" fmla="*/ 67 w 97"/>
                <a:gd name="T13" fmla="*/ 213 h 333"/>
                <a:gd name="T14" fmla="*/ 67 w 97"/>
                <a:gd name="T15" fmla="*/ 228 h 333"/>
                <a:gd name="T16" fmla="*/ 88 w 97"/>
                <a:gd name="T17" fmla="*/ 290 h 333"/>
                <a:gd name="T18" fmla="*/ 96 w 97"/>
                <a:gd name="T19" fmla="*/ 316 h 333"/>
                <a:gd name="T20" fmla="*/ 94 w 97"/>
                <a:gd name="T21" fmla="*/ 324 h 333"/>
                <a:gd name="T22" fmla="*/ 90 w 97"/>
                <a:gd name="T23" fmla="*/ 309 h 333"/>
                <a:gd name="T24" fmla="*/ 68 w 97"/>
                <a:gd name="T25" fmla="*/ 326 h 333"/>
                <a:gd name="T26" fmla="*/ 72 w 97"/>
                <a:gd name="T27" fmla="*/ 314 h 333"/>
                <a:gd name="T28" fmla="*/ 63 w 97"/>
                <a:gd name="T29" fmla="*/ 263 h 333"/>
                <a:gd name="T30" fmla="*/ 55 w 97"/>
                <a:gd name="T31" fmla="*/ 264 h 333"/>
                <a:gd name="T32" fmla="*/ 48 w 97"/>
                <a:gd name="T33" fmla="*/ 301 h 333"/>
                <a:gd name="T34" fmla="*/ 44 w 97"/>
                <a:gd name="T35" fmla="*/ 324 h 333"/>
                <a:gd name="T36" fmla="*/ 41 w 97"/>
                <a:gd name="T37" fmla="*/ 330 h 333"/>
                <a:gd name="T38" fmla="*/ 42 w 97"/>
                <a:gd name="T39" fmla="*/ 314 h 333"/>
                <a:gd name="T40" fmla="*/ 19 w 97"/>
                <a:gd name="T41" fmla="*/ 330 h 333"/>
                <a:gd name="T42" fmla="*/ 16 w 97"/>
                <a:gd name="T43" fmla="*/ 319 h 333"/>
                <a:gd name="T44" fmla="*/ 35 w 97"/>
                <a:gd name="T45" fmla="*/ 265 h 333"/>
                <a:gd name="T46" fmla="*/ 38 w 97"/>
                <a:gd name="T47" fmla="*/ 237 h 333"/>
                <a:gd name="T48" fmla="*/ 33 w 97"/>
                <a:gd name="T49" fmla="*/ 213 h 333"/>
                <a:gd name="T50" fmla="*/ 29 w 97"/>
                <a:gd name="T51" fmla="*/ 189 h 333"/>
                <a:gd name="T52" fmla="*/ 26 w 97"/>
                <a:gd name="T53" fmla="*/ 189 h 333"/>
                <a:gd name="T54" fmla="*/ 20 w 97"/>
                <a:gd name="T55" fmla="*/ 187 h 333"/>
                <a:gd name="T56" fmla="*/ 22 w 97"/>
                <a:gd name="T57" fmla="*/ 169 h 333"/>
                <a:gd name="T58" fmla="*/ 3 w 97"/>
                <a:gd name="T59" fmla="*/ 125 h 333"/>
                <a:gd name="T60" fmla="*/ 24 w 97"/>
                <a:gd name="T61" fmla="*/ 105 h 333"/>
                <a:gd name="T62" fmla="*/ 42 w 97"/>
                <a:gd name="T63" fmla="*/ 64 h 333"/>
                <a:gd name="T64" fmla="*/ 41 w 97"/>
                <a:gd name="T65" fmla="*/ 46 h 333"/>
                <a:gd name="T66" fmla="*/ 30 w 97"/>
                <a:gd name="T67" fmla="*/ 28 h 333"/>
                <a:gd name="T68" fmla="*/ 31 w 97"/>
                <a:gd name="T69" fmla="*/ 12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7" h="333">
                  <a:moveTo>
                    <a:pt x="44" y="0"/>
                  </a:moveTo>
                  <a:cubicBezTo>
                    <a:pt x="51" y="0"/>
                    <a:pt x="57" y="4"/>
                    <a:pt x="60" y="11"/>
                  </a:cubicBezTo>
                  <a:cubicBezTo>
                    <a:pt x="63" y="18"/>
                    <a:pt x="64" y="27"/>
                    <a:pt x="63" y="31"/>
                  </a:cubicBezTo>
                  <a:cubicBezTo>
                    <a:pt x="62" y="35"/>
                    <a:pt x="65" y="45"/>
                    <a:pt x="67" y="49"/>
                  </a:cubicBezTo>
                  <a:cubicBezTo>
                    <a:pt x="68" y="54"/>
                    <a:pt x="71" y="60"/>
                    <a:pt x="71" y="60"/>
                  </a:cubicBezTo>
                  <a:cubicBezTo>
                    <a:pt x="71" y="60"/>
                    <a:pt x="74" y="65"/>
                    <a:pt x="74" y="71"/>
                  </a:cubicBezTo>
                  <a:cubicBezTo>
                    <a:pt x="74" y="77"/>
                    <a:pt x="74" y="87"/>
                    <a:pt x="76" y="98"/>
                  </a:cubicBezTo>
                  <a:cubicBezTo>
                    <a:pt x="79" y="110"/>
                    <a:pt x="78" y="113"/>
                    <a:pt x="76" y="118"/>
                  </a:cubicBezTo>
                  <a:cubicBezTo>
                    <a:pt x="74" y="124"/>
                    <a:pt x="68" y="135"/>
                    <a:pt x="68" y="135"/>
                  </a:cubicBezTo>
                  <a:cubicBezTo>
                    <a:pt x="68" y="135"/>
                    <a:pt x="74" y="139"/>
                    <a:pt x="72" y="141"/>
                  </a:cubicBezTo>
                  <a:cubicBezTo>
                    <a:pt x="70" y="144"/>
                    <a:pt x="67" y="145"/>
                    <a:pt x="67" y="145"/>
                  </a:cubicBezTo>
                  <a:cubicBezTo>
                    <a:pt x="67" y="145"/>
                    <a:pt x="74" y="155"/>
                    <a:pt x="71" y="166"/>
                  </a:cubicBezTo>
                  <a:cubicBezTo>
                    <a:pt x="67" y="177"/>
                    <a:pt x="67" y="184"/>
                    <a:pt x="67" y="194"/>
                  </a:cubicBezTo>
                  <a:cubicBezTo>
                    <a:pt x="67" y="204"/>
                    <a:pt x="67" y="213"/>
                    <a:pt x="67" y="213"/>
                  </a:cubicBezTo>
                  <a:cubicBezTo>
                    <a:pt x="63" y="213"/>
                    <a:pt x="63" y="213"/>
                    <a:pt x="63" y="213"/>
                  </a:cubicBezTo>
                  <a:cubicBezTo>
                    <a:pt x="63" y="213"/>
                    <a:pt x="63" y="222"/>
                    <a:pt x="67" y="228"/>
                  </a:cubicBezTo>
                  <a:cubicBezTo>
                    <a:pt x="71" y="234"/>
                    <a:pt x="78" y="243"/>
                    <a:pt x="79" y="258"/>
                  </a:cubicBezTo>
                  <a:cubicBezTo>
                    <a:pt x="80" y="274"/>
                    <a:pt x="84" y="287"/>
                    <a:pt x="88" y="290"/>
                  </a:cubicBezTo>
                  <a:cubicBezTo>
                    <a:pt x="93" y="294"/>
                    <a:pt x="97" y="294"/>
                    <a:pt x="97" y="300"/>
                  </a:cubicBezTo>
                  <a:cubicBezTo>
                    <a:pt x="97" y="306"/>
                    <a:pt x="96" y="313"/>
                    <a:pt x="96" y="316"/>
                  </a:cubicBezTo>
                  <a:cubicBezTo>
                    <a:pt x="96" y="319"/>
                    <a:pt x="96" y="324"/>
                    <a:pt x="96" y="324"/>
                  </a:cubicBezTo>
                  <a:cubicBezTo>
                    <a:pt x="94" y="324"/>
                    <a:pt x="94" y="324"/>
                    <a:pt x="94" y="324"/>
                  </a:cubicBezTo>
                  <a:cubicBezTo>
                    <a:pt x="94" y="324"/>
                    <a:pt x="95" y="320"/>
                    <a:pt x="94" y="316"/>
                  </a:cubicBezTo>
                  <a:cubicBezTo>
                    <a:pt x="94" y="312"/>
                    <a:pt x="93" y="307"/>
                    <a:pt x="90" y="309"/>
                  </a:cubicBezTo>
                  <a:cubicBezTo>
                    <a:pt x="87" y="310"/>
                    <a:pt x="83" y="318"/>
                    <a:pt x="81" y="321"/>
                  </a:cubicBezTo>
                  <a:cubicBezTo>
                    <a:pt x="79" y="325"/>
                    <a:pt x="76" y="328"/>
                    <a:pt x="68" y="326"/>
                  </a:cubicBezTo>
                  <a:cubicBezTo>
                    <a:pt x="60" y="324"/>
                    <a:pt x="58" y="319"/>
                    <a:pt x="62" y="318"/>
                  </a:cubicBezTo>
                  <a:cubicBezTo>
                    <a:pt x="66" y="317"/>
                    <a:pt x="71" y="319"/>
                    <a:pt x="72" y="314"/>
                  </a:cubicBezTo>
                  <a:cubicBezTo>
                    <a:pt x="73" y="310"/>
                    <a:pt x="74" y="299"/>
                    <a:pt x="73" y="293"/>
                  </a:cubicBezTo>
                  <a:cubicBezTo>
                    <a:pt x="71" y="288"/>
                    <a:pt x="65" y="270"/>
                    <a:pt x="63" y="263"/>
                  </a:cubicBezTo>
                  <a:cubicBezTo>
                    <a:pt x="60" y="256"/>
                    <a:pt x="57" y="249"/>
                    <a:pt x="57" y="249"/>
                  </a:cubicBezTo>
                  <a:cubicBezTo>
                    <a:pt x="57" y="249"/>
                    <a:pt x="57" y="259"/>
                    <a:pt x="55" y="264"/>
                  </a:cubicBezTo>
                  <a:cubicBezTo>
                    <a:pt x="53" y="269"/>
                    <a:pt x="46" y="288"/>
                    <a:pt x="44" y="292"/>
                  </a:cubicBezTo>
                  <a:cubicBezTo>
                    <a:pt x="43" y="296"/>
                    <a:pt x="45" y="299"/>
                    <a:pt x="48" y="301"/>
                  </a:cubicBezTo>
                  <a:cubicBezTo>
                    <a:pt x="50" y="303"/>
                    <a:pt x="48" y="309"/>
                    <a:pt x="47" y="313"/>
                  </a:cubicBezTo>
                  <a:cubicBezTo>
                    <a:pt x="45" y="317"/>
                    <a:pt x="44" y="322"/>
                    <a:pt x="44" y="324"/>
                  </a:cubicBezTo>
                  <a:cubicBezTo>
                    <a:pt x="44" y="326"/>
                    <a:pt x="44" y="330"/>
                    <a:pt x="44" y="330"/>
                  </a:cubicBezTo>
                  <a:cubicBezTo>
                    <a:pt x="41" y="330"/>
                    <a:pt x="41" y="330"/>
                    <a:pt x="41" y="330"/>
                  </a:cubicBezTo>
                  <a:cubicBezTo>
                    <a:pt x="41" y="330"/>
                    <a:pt x="42" y="325"/>
                    <a:pt x="42" y="321"/>
                  </a:cubicBezTo>
                  <a:cubicBezTo>
                    <a:pt x="42" y="317"/>
                    <a:pt x="43" y="315"/>
                    <a:pt x="42" y="314"/>
                  </a:cubicBezTo>
                  <a:cubicBezTo>
                    <a:pt x="40" y="313"/>
                    <a:pt x="34" y="319"/>
                    <a:pt x="31" y="323"/>
                  </a:cubicBezTo>
                  <a:cubicBezTo>
                    <a:pt x="28" y="327"/>
                    <a:pt x="28" y="333"/>
                    <a:pt x="19" y="330"/>
                  </a:cubicBezTo>
                  <a:cubicBezTo>
                    <a:pt x="11" y="328"/>
                    <a:pt x="5" y="324"/>
                    <a:pt x="7" y="321"/>
                  </a:cubicBezTo>
                  <a:cubicBezTo>
                    <a:pt x="9" y="319"/>
                    <a:pt x="14" y="321"/>
                    <a:pt x="16" y="319"/>
                  </a:cubicBezTo>
                  <a:cubicBezTo>
                    <a:pt x="19" y="318"/>
                    <a:pt x="24" y="305"/>
                    <a:pt x="27" y="298"/>
                  </a:cubicBezTo>
                  <a:cubicBezTo>
                    <a:pt x="30" y="290"/>
                    <a:pt x="34" y="274"/>
                    <a:pt x="35" y="265"/>
                  </a:cubicBezTo>
                  <a:cubicBezTo>
                    <a:pt x="36" y="256"/>
                    <a:pt x="37" y="249"/>
                    <a:pt x="37" y="245"/>
                  </a:cubicBezTo>
                  <a:cubicBezTo>
                    <a:pt x="38" y="242"/>
                    <a:pt x="38" y="237"/>
                    <a:pt x="38" y="237"/>
                  </a:cubicBezTo>
                  <a:cubicBezTo>
                    <a:pt x="38" y="237"/>
                    <a:pt x="35" y="226"/>
                    <a:pt x="34" y="221"/>
                  </a:cubicBezTo>
                  <a:cubicBezTo>
                    <a:pt x="33" y="217"/>
                    <a:pt x="33" y="213"/>
                    <a:pt x="33" y="213"/>
                  </a:cubicBezTo>
                  <a:cubicBezTo>
                    <a:pt x="33" y="213"/>
                    <a:pt x="28" y="214"/>
                    <a:pt x="28" y="211"/>
                  </a:cubicBezTo>
                  <a:cubicBezTo>
                    <a:pt x="28" y="208"/>
                    <a:pt x="29" y="195"/>
                    <a:pt x="29" y="189"/>
                  </a:cubicBezTo>
                  <a:cubicBezTo>
                    <a:pt x="28" y="183"/>
                    <a:pt x="26" y="183"/>
                    <a:pt x="26" y="183"/>
                  </a:cubicBezTo>
                  <a:cubicBezTo>
                    <a:pt x="26" y="183"/>
                    <a:pt x="26" y="187"/>
                    <a:pt x="26" y="189"/>
                  </a:cubicBezTo>
                  <a:cubicBezTo>
                    <a:pt x="26" y="192"/>
                    <a:pt x="24" y="191"/>
                    <a:pt x="23" y="189"/>
                  </a:cubicBezTo>
                  <a:cubicBezTo>
                    <a:pt x="22" y="187"/>
                    <a:pt x="20" y="189"/>
                    <a:pt x="20" y="187"/>
                  </a:cubicBezTo>
                  <a:cubicBezTo>
                    <a:pt x="20" y="185"/>
                    <a:pt x="19" y="181"/>
                    <a:pt x="19" y="178"/>
                  </a:cubicBezTo>
                  <a:cubicBezTo>
                    <a:pt x="20" y="175"/>
                    <a:pt x="22" y="169"/>
                    <a:pt x="22" y="169"/>
                  </a:cubicBezTo>
                  <a:cubicBezTo>
                    <a:pt x="0" y="169"/>
                    <a:pt x="0" y="169"/>
                    <a:pt x="0" y="169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23" y="125"/>
                    <a:pt x="23" y="125"/>
                    <a:pt x="23" y="125"/>
                  </a:cubicBezTo>
                  <a:cubicBezTo>
                    <a:pt x="23" y="125"/>
                    <a:pt x="24" y="112"/>
                    <a:pt x="24" y="105"/>
                  </a:cubicBezTo>
                  <a:cubicBezTo>
                    <a:pt x="24" y="99"/>
                    <a:pt x="23" y="90"/>
                    <a:pt x="28" y="83"/>
                  </a:cubicBezTo>
                  <a:cubicBezTo>
                    <a:pt x="32" y="75"/>
                    <a:pt x="38" y="69"/>
                    <a:pt x="42" y="64"/>
                  </a:cubicBezTo>
                  <a:cubicBezTo>
                    <a:pt x="46" y="60"/>
                    <a:pt x="46" y="59"/>
                    <a:pt x="45" y="55"/>
                  </a:cubicBezTo>
                  <a:cubicBezTo>
                    <a:pt x="44" y="51"/>
                    <a:pt x="44" y="46"/>
                    <a:pt x="41" y="46"/>
                  </a:cubicBezTo>
                  <a:cubicBezTo>
                    <a:pt x="39" y="46"/>
                    <a:pt x="36" y="46"/>
                    <a:pt x="35" y="43"/>
                  </a:cubicBezTo>
                  <a:cubicBezTo>
                    <a:pt x="34" y="39"/>
                    <a:pt x="31" y="33"/>
                    <a:pt x="30" y="28"/>
                  </a:cubicBezTo>
                  <a:cubicBezTo>
                    <a:pt x="30" y="24"/>
                    <a:pt x="31" y="23"/>
                    <a:pt x="30" y="22"/>
                  </a:cubicBezTo>
                  <a:cubicBezTo>
                    <a:pt x="30" y="20"/>
                    <a:pt x="31" y="16"/>
                    <a:pt x="31" y="12"/>
                  </a:cubicBezTo>
                  <a:cubicBezTo>
                    <a:pt x="31" y="9"/>
                    <a:pt x="36" y="0"/>
                    <a:pt x="4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7" name="iṣľîḓê">
              <a:extLst>
                <a:ext uri="{FF2B5EF4-FFF2-40B4-BE49-F238E27FC236}">
                  <a16:creationId xmlns:a16="http://schemas.microsoft.com/office/drawing/2014/main" id="{2276B01B-171F-4EAA-973E-85616DB1B743}"/>
                </a:ext>
              </a:extLst>
            </p:cNvPr>
            <p:cNvSpPr/>
            <p:nvPr/>
          </p:nvSpPr>
          <p:spPr bwMode="auto">
            <a:xfrm>
              <a:off x="8003040" y="1946833"/>
              <a:ext cx="57151" cy="46623"/>
            </a:xfrm>
            <a:custGeom>
              <a:avLst/>
              <a:gdLst>
                <a:gd name="T0" fmla="*/ 19 w 20"/>
                <a:gd name="T1" fmla="*/ 0 h 16"/>
                <a:gd name="T2" fmla="*/ 20 w 20"/>
                <a:gd name="T3" fmla="*/ 3 h 16"/>
                <a:gd name="T4" fmla="*/ 0 w 20"/>
                <a:gd name="T5" fmla="*/ 16 h 16"/>
                <a:gd name="T6" fmla="*/ 2 w 20"/>
                <a:gd name="T7" fmla="*/ 8 h 16"/>
                <a:gd name="T8" fmla="*/ 11 w 20"/>
                <a:gd name="T9" fmla="*/ 1 h 16"/>
                <a:gd name="T10" fmla="*/ 19 w 20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6">
                  <a:moveTo>
                    <a:pt x="19" y="0"/>
                  </a:moveTo>
                  <a:cubicBezTo>
                    <a:pt x="20" y="1"/>
                    <a:pt x="20" y="2"/>
                    <a:pt x="20" y="3"/>
                  </a:cubicBezTo>
                  <a:cubicBezTo>
                    <a:pt x="10" y="3"/>
                    <a:pt x="5" y="10"/>
                    <a:pt x="0" y="16"/>
                  </a:cubicBezTo>
                  <a:cubicBezTo>
                    <a:pt x="2" y="14"/>
                    <a:pt x="2" y="10"/>
                    <a:pt x="2" y="8"/>
                  </a:cubicBezTo>
                  <a:cubicBezTo>
                    <a:pt x="4" y="5"/>
                    <a:pt x="8" y="3"/>
                    <a:pt x="11" y="1"/>
                  </a:cubicBezTo>
                  <a:cubicBezTo>
                    <a:pt x="14" y="0"/>
                    <a:pt x="17" y="0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8" name="ïṧ1îḍè">
              <a:extLst>
                <a:ext uri="{FF2B5EF4-FFF2-40B4-BE49-F238E27FC236}">
                  <a16:creationId xmlns:a16="http://schemas.microsoft.com/office/drawing/2014/main" id="{41975DF6-2EE7-C3DB-CCC0-9C0FFBB63382}"/>
                </a:ext>
              </a:extLst>
            </p:cNvPr>
            <p:cNvSpPr/>
            <p:nvPr/>
          </p:nvSpPr>
          <p:spPr bwMode="auto">
            <a:xfrm>
              <a:off x="3539243" y="1814484"/>
              <a:ext cx="245148" cy="970064"/>
            </a:xfrm>
            <a:custGeom>
              <a:avLst/>
              <a:gdLst>
                <a:gd name="T0" fmla="*/ 48 w 85"/>
                <a:gd name="T1" fmla="*/ 0 h 337"/>
                <a:gd name="T2" fmla="*/ 34 w 85"/>
                <a:gd name="T3" fmla="*/ 19 h 337"/>
                <a:gd name="T4" fmla="*/ 36 w 85"/>
                <a:gd name="T5" fmla="*/ 31 h 337"/>
                <a:gd name="T6" fmla="*/ 39 w 85"/>
                <a:gd name="T7" fmla="*/ 38 h 337"/>
                <a:gd name="T8" fmla="*/ 40 w 85"/>
                <a:gd name="T9" fmla="*/ 43 h 337"/>
                <a:gd name="T10" fmla="*/ 39 w 85"/>
                <a:gd name="T11" fmla="*/ 46 h 337"/>
                <a:gd name="T12" fmla="*/ 34 w 85"/>
                <a:gd name="T13" fmla="*/ 50 h 337"/>
                <a:gd name="T14" fmla="*/ 25 w 85"/>
                <a:gd name="T15" fmla="*/ 54 h 337"/>
                <a:gd name="T16" fmla="*/ 12 w 85"/>
                <a:gd name="T17" fmla="*/ 60 h 337"/>
                <a:gd name="T18" fmla="*/ 11 w 85"/>
                <a:gd name="T19" fmla="*/ 70 h 337"/>
                <a:gd name="T20" fmla="*/ 8 w 85"/>
                <a:gd name="T21" fmla="*/ 81 h 337"/>
                <a:gd name="T22" fmla="*/ 4 w 85"/>
                <a:gd name="T23" fmla="*/ 111 h 337"/>
                <a:gd name="T24" fmla="*/ 19 w 85"/>
                <a:gd name="T25" fmla="*/ 117 h 337"/>
                <a:gd name="T26" fmla="*/ 18 w 85"/>
                <a:gd name="T27" fmla="*/ 128 h 337"/>
                <a:gd name="T28" fmla="*/ 17 w 85"/>
                <a:gd name="T29" fmla="*/ 141 h 337"/>
                <a:gd name="T30" fmla="*/ 17 w 85"/>
                <a:gd name="T31" fmla="*/ 179 h 337"/>
                <a:gd name="T32" fmla="*/ 17 w 85"/>
                <a:gd name="T33" fmla="*/ 218 h 337"/>
                <a:gd name="T34" fmla="*/ 28 w 85"/>
                <a:gd name="T35" fmla="*/ 220 h 337"/>
                <a:gd name="T36" fmla="*/ 33 w 85"/>
                <a:gd name="T37" fmla="*/ 220 h 337"/>
                <a:gd name="T38" fmla="*/ 33 w 85"/>
                <a:gd name="T39" fmla="*/ 233 h 337"/>
                <a:gd name="T40" fmla="*/ 35 w 85"/>
                <a:gd name="T41" fmla="*/ 270 h 337"/>
                <a:gd name="T42" fmla="*/ 37 w 85"/>
                <a:gd name="T43" fmla="*/ 300 h 337"/>
                <a:gd name="T44" fmla="*/ 32 w 85"/>
                <a:gd name="T45" fmla="*/ 322 h 337"/>
                <a:gd name="T46" fmla="*/ 26 w 85"/>
                <a:gd name="T47" fmla="*/ 330 h 337"/>
                <a:gd name="T48" fmla="*/ 25 w 85"/>
                <a:gd name="T49" fmla="*/ 334 h 337"/>
                <a:gd name="T50" fmla="*/ 42 w 85"/>
                <a:gd name="T51" fmla="*/ 333 h 337"/>
                <a:gd name="T52" fmla="*/ 44 w 85"/>
                <a:gd name="T53" fmla="*/ 324 h 337"/>
                <a:gd name="T54" fmla="*/ 48 w 85"/>
                <a:gd name="T55" fmla="*/ 318 h 337"/>
                <a:gd name="T56" fmla="*/ 48 w 85"/>
                <a:gd name="T57" fmla="*/ 321 h 337"/>
                <a:gd name="T58" fmla="*/ 44 w 85"/>
                <a:gd name="T59" fmla="*/ 331 h 337"/>
                <a:gd name="T60" fmla="*/ 48 w 85"/>
                <a:gd name="T61" fmla="*/ 337 h 337"/>
                <a:gd name="T62" fmla="*/ 62 w 85"/>
                <a:gd name="T63" fmla="*/ 332 h 337"/>
                <a:gd name="T64" fmla="*/ 63 w 85"/>
                <a:gd name="T65" fmla="*/ 317 h 337"/>
                <a:gd name="T66" fmla="*/ 63 w 85"/>
                <a:gd name="T67" fmla="*/ 304 h 337"/>
                <a:gd name="T68" fmla="*/ 67 w 85"/>
                <a:gd name="T69" fmla="*/ 275 h 337"/>
                <a:gd name="T70" fmla="*/ 71 w 85"/>
                <a:gd name="T71" fmla="*/ 239 h 337"/>
                <a:gd name="T72" fmla="*/ 70 w 85"/>
                <a:gd name="T73" fmla="*/ 222 h 337"/>
                <a:gd name="T74" fmla="*/ 70 w 85"/>
                <a:gd name="T75" fmla="*/ 217 h 337"/>
                <a:gd name="T76" fmla="*/ 80 w 85"/>
                <a:gd name="T77" fmla="*/ 215 h 337"/>
                <a:gd name="T78" fmla="*/ 79 w 85"/>
                <a:gd name="T79" fmla="*/ 183 h 337"/>
                <a:gd name="T80" fmla="*/ 78 w 85"/>
                <a:gd name="T81" fmla="*/ 153 h 337"/>
                <a:gd name="T82" fmla="*/ 77 w 85"/>
                <a:gd name="T83" fmla="*/ 142 h 337"/>
                <a:gd name="T84" fmla="*/ 77 w 85"/>
                <a:gd name="T85" fmla="*/ 135 h 337"/>
                <a:gd name="T86" fmla="*/ 75 w 85"/>
                <a:gd name="T87" fmla="*/ 125 h 337"/>
                <a:gd name="T88" fmla="*/ 83 w 85"/>
                <a:gd name="T89" fmla="*/ 119 h 337"/>
                <a:gd name="T90" fmla="*/ 85 w 85"/>
                <a:gd name="T91" fmla="*/ 89 h 337"/>
                <a:gd name="T92" fmla="*/ 83 w 85"/>
                <a:gd name="T93" fmla="*/ 64 h 337"/>
                <a:gd name="T94" fmla="*/ 79 w 85"/>
                <a:gd name="T95" fmla="*/ 58 h 337"/>
                <a:gd name="T96" fmla="*/ 67 w 85"/>
                <a:gd name="T97" fmla="*/ 55 h 337"/>
                <a:gd name="T98" fmla="*/ 60 w 85"/>
                <a:gd name="T99" fmla="*/ 47 h 337"/>
                <a:gd name="T100" fmla="*/ 57 w 85"/>
                <a:gd name="T101" fmla="*/ 41 h 337"/>
                <a:gd name="T102" fmla="*/ 60 w 85"/>
                <a:gd name="T103" fmla="*/ 32 h 337"/>
                <a:gd name="T104" fmla="*/ 63 w 85"/>
                <a:gd name="T105" fmla="*/ 19 h 337"/>
                <a:gd name="T106" fmla="*/ 48 w 85"/>
                <a:gd name="T10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" h="337">
                  <a:moveTo>
                    <a:pt x="48" y="0"/>
                  </a:moveTo>
                  <a:cubicBezTo>
                    <a:pt x="37" y="0"/>
                    <a:pt x="34" y="9"/>
                    <a:pt x="34" y="19"/>
                  </a:cubicBezTo>
                  <a:cubicBezTo>
                    <a:pt x="32" y="19"/>
                    <a:pt x="33" y="31"/>
                    <a:pt x="36" y="31"/>
                  </a:cubicBezTo>
                  <a:cubicBezTo>
                    <a:pt x="36" y="32"/>
                    <a:pt x="37" y="37"/>
                    <a:pt x="39" y="38"/>
                  </a:cubicBezTo>
                  <a:cubicBezTo>
                    <a:pt x="40" y="39"/>
                    <a:pt x="40" y="40"/>
                    <a:pt x="40" y="43"/>
                  </a:cubicBezTo>
                  <a:cubicBezTo>
                    <a:pt x="40" y="45"/>
                    <a:pt x="39" y="46"/>
                    <a:pt x="39" y="46"/>
                  </a:cubicBezTo>
                  <a:cubicBezTo>
                    <a:pt x="39" y="46"/>
                    <a:pt x="34" y="47"/>
                    <a:pt x="34" y="50"/>
                  </a:cubicBezTo>
                  <a:cubicBezTo>
                    <a:pt x="33" y="52"/>
                    <a:pt x="29" y="54"/>
                    <a:pt x="25" y="54"/>
                  </a:cubicBezTo>
                  <a:cubicBezTo>
                    <a:pt x="20" y="54"/>
                    <a:pt x="12" y="57"/>
                    <a:pt x="12" y="60"/>
                  </a:cubicBezTo>
                  <a:cubicBezTo>
                    <a:pt x="12" y="63"/>
                    <a:pt x="12" y="70"/>
                    <a:pt x="11" y="70"/>
                  </a:cubicBezTo>
                  <a:cubicBezTo>
                    <a:pt x="9" y="69"/>
                    <a:pt x="9" y="75"/>
                    <a:pt x="8" y="81"/>
                  </a:cubicBezTo>
                  <a:cubicBezTo>
                    <a:pt x="7" y="87"/>
                    <a:pt x="0" y="106"/>
                    <a:pt x="4" y="111"/>
                  </a:cubicBezTo>
                  <a:cubicBezTo>
                    <a:pt x="9" y="117"/>
                    <a:pt x="19" y="117"/>
                    <a:pt x="19" y="117"/>
                  </a:cubicBezTo>
                  <a:cubicBezTo>
                    <a:pt x="19" y="117"/>
                    <a:pt x="19" y="120"/>
                    <a:pt x="18" y="128"/>
                  </a:cubicBezTo>
                  <a:cubicBezTo>
                    <a:pt x="17" y="135"/>
                    <a:pt x="15" y="141"/>
                    <a:pt x="17" y="141"/>
                  </a:cubicBezTo>
                  <a:cubicBezTo>
                    <a:pt x="18" y="141"/>
                    <a:pt x="17" y="166"/>
                    <a:pt x="17" y="179"/>
                  </a:cubicBezTo>
                  <a:cubicBezTo>
                    <a:pt x="17" y="192"/>
                    <a:pt x="17" y="215"/>
                    <a:pt x="17" y="218"/>
                  </a:cubicBezTo>
                  <a:cubicBezTo>
                    <a:pt x="17" y="220"/>
                    <a:pt x="25" y="220"/>
                    <a:pt x="28" y="220"/>
                  </a:cubicBezTo>
                  <a:cubicBezTo>
                    <a:pt x="30" y="220"/>
                    <a:pt x="33" y="220"/>
                    <a:pt x="33" y="220"/>
                  </a:cubicBezTo>
                  <a:cubicBezTo>
                    <a:pt x="33" y="220"/>
                    <a:pt x="33" y="227"/>
                    <a:pt x="33" y="233"/>
                  </a:cubicBezTo>
                  <a:cubicBezTo>
                    <a:pt x="34" y="238"/>
                    <a:pt x="34" y="264"/>
                    <a:pt x="35" y="270"/>
                  </a:cubicBezTo>
                  <a:cubicBezTo>
                    <a:pt x="35" y="276"/>
                    <a:pt x="38" y="291"/>
                    <a:pt x="37" y="300"/>
                  </a:cubicBezTo>
                  <a:cubicBezTo>
                    <a:pt x="37" y="308"/>
                    <a:pt x="35" y="317"/>
                    <a:pt x="32" y="322"/>
                  </a:cubicBezTo>
                  <a:cubicBezTo>
                    <a:pt x="29" y="326"/>
                    <a:pt x="28" y="328"/>
                    <a:pt x="26" y="330"/>
                  </a:cubicBezTo>
                  <a:cubicBezTo>
                    <a:pt x="25" y="332"/>
                    <a:pt x="21" y="334"/>
                    <a:pt x="25" y="334"/>
                  </a:cubicBezTo>
                  <a:cubicBezTo>
                    <a:pt x="30" y="334"/>
                    <a:pt x="40" y="335"/>
                    <a:pt x="42" y="333"/>
                  </a:cubicBezTo>
                  <a:cubicBezTo>
                    <a:pt x="44" y="331"/>
                    <a:pt x="42" y="326"/>
                    <a:pt x="44" y="324"/>
                  </a:cubicBezTo>
                  <a:cubicBezTo>
                    <a:pt x="45" y="321"/>
                    <a:pt x="48" y="318"/>
                    <a:pt x="48" y="318"/>
                  </a:cubicBezTo>
                  <a:cubicBezTo>
                    <a:pt x="48" y="321"/>
                    <a:pt x="48" y="321"/>
                    <a:pt x="48" y="321"/>
                  </a:cubicBezTo>
                  <a:cubicBezTo>
                    <a:pt x="48" y="321"/>
                    <a:pt x="44" y="329"/>
                    <a:pt x="44" y="331"/>
                  </a:cubicBezTo>
                  <a:cubicBezTo>
                    <a:pt x="45" y="333"/>
                    <a:pt x="45" y="337"/>
                    <a:pt x="48" y="337"/>
                  </a:cubicBezTo>
                  <a:cubicBezTo>
                    <a:pt x="51" y="337"/>
                    <a:pt x="61" y="335"/>
                    <a:pt x="62" y="332"/>
                  </a:cubicBezTo>
                  <a:cubicBezTo>
                    <a:pt x="63" y="328"/>
                    <a:pt x="62" y="320"/>
                    <a:pt x="63" y="317"/>
                  </a:cubicBezTo>
                  <a:cubicBezTo>
                    <a:pt x="64" y="314"/>
                    <a:pt x="64" y="309"/>
                    <a:pt x="63" y="304"/>
                  </a:cubicBezTo>
                  <a:cubicBezTo>
                    <a:pt x="62" y="300"/>
                    <a:pt x="64" y="284"/>
                    <a:pt x="67" y="275"/>
                  </a:cubicBezTo>
                  <a:cubicBezTo>
                    <a:pt x="71" y="266"/>
                    <a:pt x="71" y="247"/>
                    <a:pt x="71" y="239"/>
                  </a:cubicBezTo>
                  <a:cubicBezTo>
                    <a:pt x="71" y="231"/>
                    <a:pt x="70" y="225"/>
                    <a:pt x="70" y="222"/>
                  </a:cubicBezTo>
                  <a:cubicBezTo>
                    <a:pt x="70" y="218"/>
                    <a:pt x="70" y="217"/>
                    <a:pt x="70" y="217"/>
                  </a:cubicBezTo>
                  <a:cubicBezTo>
                    <a:pt x="70" y="217"/>
                    <a:pt x="80" y="217"/>
                    <a:pt x="80" y="215"/>
                  </a:cubicBezTo>
                  <a:cubicBezTo>
                    <a:pt x="80" y="213"/>
                    <a:pt x="79" y="192"/>
                    <a:pt x="79" y="183"/>
                  </a:cubicBezTo>
                  <a:cubicBezTo>
                    <a:pt x="79" y="174"/>
                    <a:pt x="78" y="161"/>
                    <a:pt x="78" y="153"/>
                  </a:cubicBezTo>
                  <a:cubicBezTo>
                    <a:pt x="77" y="145"/>
                    <a:pt x="77" y="142"/>
                    <a:pt x="77" y="142"/>
                  </a:cubicBezTo>
                  <a:cubicBezTo>
                    <a:pt x="77" y="142"/>
                    <a:pt x="78" y="141"/>
                    <a:pt x="77" y="135"/>
                  </a:cubicBezTo>
                  <a:cubicBezTo>
                    <a:pt x="76" y="130"/>
                    <a:pt x="75" y="125"/>
                    <a:pt x="75" y="125"/>
                  </a:cubicBezTo>
                  <a:cubicBezTo>
                    <a:pt x="75" y="125"/>
                    <a:pt x="81" y="125"/>
                    <a:pt x="83" y="119"/>
                  </a:cubicBezTo>
                  <a:cubicBezTo>
                    <a:pt x="84" y="112"/>
                    <a:pt x="85" y="102"/>
                    <a:pt x="85" y="89"/>
                  </a:cubicBezTo>
                  <a:cubicBezTo>
                    <a:pt x="84" y="77"/>
                    <a:pt x="83" y="67"/>
                    <a:pt x="83" y="64"/>
                  </a:cubicBezTo>
                  <a:cubicBezTo>
                    <a:pt x="83" y="61"/>
                    <a:pt x="84" y="60"/>
                    <a:pt x="79" y="58"/>
                  </a:cubicBezTo>
                  <a:cubicBezTo>
                    <a:pt x="74" y="57"/>
                    <a:pt x="71" y="58"/>
                    <a:pt x="67" y="55"/>
                  </a:cubicBezTo>
                  <a:cubicBezTo>
                    <a:pt x="63" y="52"/>
                    <a:pt x="62" y="48"/>
                    <a:pt x="60" y="47"/>
                  </a:cubicBezTo>
                  <a:cubicBezTo>
                    <a:pt x="58" y="45"/>
                    <a:pt x="55" y="43"/>
                    <a:pt x="57" y="41"/>
                  </a:cubicBezTo>
                  <a:cubicBezTo>
                    <a:pt x="58" y="39"/>
                    <a:pt x="60" y="36"/>
                    <a:pt x="60" y="32"/>
                  </a:cubicBezTo>
                  <a:cubicBezTo>
                    <a:pt x="64" y="32"/>
                    <a:pt x="65" y="19"/>
                    <a:pt x="63" y="19"/>
                  </a:cubicBezTo>
                  <a:cubicBezTo>
                    <a:pt x="62" y="10"/>
                    <a:pt x="61" y="0"/>
                    <a:pt x="4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9" name="íṣḻïḓé">
              <a:extLst>
                <a:ext uri="{FF2B5EF4-FFF2-40B4-BE49-F238E27FC236}">
                  <a16:creationId xmlns:a16="http://schemas.microsoft.com/office/drawing/2014/main" id="{187024A9-F27C-200B-88A7-AE4BF33A0FEA}"/>
                </a:ext>
              </a:extLst>
            </p:cNvPr>
            <p:cNvSpPr/>
            <p:nvPr/>
          </p:nvSpPr>
          <p:spPr bwMode="auto">
            <a:xfrm>
              <a:off x="3640009" y="1943825"/>
              <a:ext cx="72191" cy="150397"/>
            </a:xfrm>
            <a:custGeom>
              <a:avLst/>
              <a:gdLst>
                <a:gd name="T0" fmla="*/ 4 w 25"/>
                <a:gd name="T1" fmla="*/ 1 h 52"/>
                <a:gd name="T2" fmla="*/ 4 w 25"/>
                <a:gd name="T3" fmla="*/ 1 h 52"/>
                <a:gd name="T4" fmla="*/ 2 w 25"/>
                <a:gd name="T5" fmla="*/ 2 h 52"/>
                <a:gd name="T6" fmla="*/ 0 w 25"/>
                <a:gd name="T7" fmla="*/ 24 h 52"/>
                <a:gd name="T8" fmla="*/ 5 w 25"/>
                <a:gd name="T9" fmla="*/ 43 h 52"/>
                <a:gd name="T10" fmla="*/ 6 w 25"/>
                <a:gd name="T11" fmla="*/ 52 h 52"/>
                <a:gd name="T12" fmla="*/ 11 w 25"/>
                <a:gd name="T13" fmla="*/ 38 h 52"/>
                <a:gd name="T14" fmla="*/ 21 w 25"/>
                <a:gd name="T15" fmla="*/ 16 h 52"/>
                <a:gd name="T16" fmla="*/ 25 w 25"/>
                <a:gd name="T17" fmla="*/ 2 h 52"/>
                <a:gd name="T18" fmla="*/ 25 w 25"/>
                <a:gd name="T19" fmla="*/ 2 h 52"/>
                <a:gd name="T20" fmla="*/ 23 w 25"/>
                <a:gd name="T21" fmla="*/ 0 h 52"/>
                <a:gd name="T22" fmla="*/ 20 w 25"/>
                <a:gd name="T23" fmla="*/ 8 h 52"/>
                <a:gd name="T24" fmla="*/ 14 w 25"/>
                <a:gd name="T25" fmla="*/ 14 h 52"/>
                <a:gd name="T26" fmla="*/ 14 w 25"/>
                <a:gd name="T27" fmla="*/ 19 h 52"/>
                <a:gd name="T28" fmla="*/ 11 w 25"/>
                <a:gd name="T29" fmla="*/ 23 h 52"/>
                <a:gd name="T30" fmla="*/ 11 w 25"/>
                <a:gd name="T31" fmla="*/ 18 h 52"/>
                <a:gd name="T32" fmla="*/ 7 w 25"/>
                <a:gd name="T33" fmla="*/ 15 h 52"/>
                <a:gd name="T34" fmla="*/ 4 w 25"/>
                <a:gd name="T35" fmla="*/ 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" h="52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1"/>
                    <a:pt x="2" y="2"/>
                  </a:cubicBezTo>
                  <a:cubicBezTo>
                    <a:pt x="1" y="5"/>
                    <a:pt x="0" y="19"/>
                    <a:pt x="0" y="24"/>
                  </a:cubicBezTo>
                  <a:cubicBezTo>
                    <a:pt x="0" y="29"/>
                    <a:pt x="3" y="38"/>
                    <a:pt x="5" y="43"/>
                  </a:cubicBezTo>
                  <a:cubicBezTo>
                    <a:pt x="6" y="48"/>
                    <a:pt x="6" y="52"/>
                    <a:pt x="6" y="52"/>
                  </a:cubicBezTo>
                  <a:cubicBezTo>
                    <a:pt x="6" y="52"/>
                    <a:pt x="8" y="44"/>
                    <a:pt x="11" y="38"/>
                  </a:cubicBezTo>
                  <a:cubicBezTo>
                    <a:pt x="13" y="31"/>
                    <a:pt x="18" y="23"/>
                    <a:pt x="21" y="16"/>
                  </a:cubicBezTo>
                  <a:cubicBezTo>
                    <a:pt x="24" y="11"/>
                    <a:pt x="25" y="6"/>
                    <a:pt x="25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4" y="2"/>
                    <a:pt x="23" y="1"/>
                    <a:pt x="23" y="0"/>
                  </a:cubicBezTo>
                  <a:cubicBezTo>
                    <a:pt x="22" y="3"/>
                    <a:pt x="21" y="6"/>
                    <a:pt x="20" y="8"/>
                  </a:cubicBezTo>
                  <a:cubicBezTo>
                    <a:pt x="19" y="11"/>
                    <a:pt x="15" y="12"/>
                    <a:pt x="14" y="14"/>
                  </a:cubicBezTo>
                  <a:cubicBezTo>
                    <a:pt x="12" y="15"/>
                    <a:pt x="15" y="17"/>
                    <a:pt x="14" y="19"/>
                  </a:cubicBezTo>
                  <a:cubicBezTo>
                    <a:pt x="12" y="22"/>
                    <a:pt x="11" y="23"/>
                    <a:pt x="11" y="23"/>
                  </a:cubicBezTo>
                  <a:cubicBezTo>
                    <a:pt x="11" y="23"/>
                    <a:pt x="12" y="21"/>
                    <a:pt x="11" y="18"/>
                  </a:cubicBezTo>
                  <a:cubicBezTo>
                    <a:pt x="10" y="16"/>
                    <a:pt x="9" y="18"/>
                    <a:pt x="7" y="15"/>
                  </a:cubicBezTo>
                  <a:cubicBezTo>
                    <a:pt x="6" y="12"/>
                    <a:pt x="5" y="5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0" name="îṥ1iḓè">
              <a:extLst>
                <a:ext uri="{FF2B5EF4-FFF2-40B4-BE49-F238E27FC236}">
                  <a16:creationId xmlns:a16="http://schemas.microsoft.com/office/drawing/2014/main" id="{4CAF64A2-FB04-0462-0FB3-5873706DC18C}"/>
                </a:ext>
              </a:extLst>
            </p:cNvPr>
            <p:cNvSpPr/>
            <p:nvPr/>
          </p:nvSpPr>
          <p:spPr bwMode="auto">
            <a:xfrm>
              <a:off x="3614442" y="2176942"/>
              <a:ext cx="106782" cy="49631"/>
            </a:xfrm>
            <a:custGeom>
              <a:avLst/>
              <a:gdLst>
                <a:gd name="T0" fmla="*/ 20 w 37"/>
                <a:gd name="T1" fmla="*/ 0 h 17"/>
                <a:gd name="T2" fmla="*/ 17 w 37"/>
                <a:gd name="T3" fmla="*/ 0 h 17"/>
                <a:gd name="T4" fmla="*/ 11 w 37"/>
                <a:gd name="T5" fmla="*/ 9 h 17"/>
                <a:gd name="T6" fmla="*/ 0 w 37"/>
                <a:gd name="T7" fmla="*/ 11 h 17"/>
                <a:gd name="T8" fmla="*/ 8 w 37"/>
                <a:gd name="T9" fmla="*/ 14 h 17"/>
                <a:gd name="T10" fmla="*/ 15 w 37"/>
                <a:gd name="T11" fmla="*/ 12 h 17"/>
                <a:gd name="T12" fmla="*/ 28 w 37"/>
                <a:gd name="T13" fmla="*/ 16 h 17"/>
                <a:gd name="T14" fmla="*/ 37 w 37"/>
                <a:gd name="T15" fmla="*/ 13 h 17"/>
                <a:gd name="T16" fmla="*/ 24 w 37"/>
                <a:gd name="T17" fmla="*/ 11 h 17"/>
                <a:gd name="T18" fmla="*/ 20 w 37"/>
                <a:gd name="T1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17">
                  <a:moveTo>
                    <a:pt x="20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5" y="8"/>
                    <a:pt x="11" y="9"/>
                  </a:cubicBezTo>
                  <a:cubicBezTo>
                    <a:pt x="7" y="11"/>
                    <a:pt x="0" y="11"/>
                    <a:pt x="0" y="11"/>
                  </a:cubicBezTo>
                  <a:cubicBezTo>
                    <a:pt x="0" y="11"/>
                    <a:pt x="3" y="14"/>
                    <a:pt x="8" y="14"/>
                  </a:cubicBezTo>
                  <a:cubicBezTo>
                    <a:pt x="13" y="14"/>
                    <a:pt x="15" y="12"/>
                    <a:pt x="15" y="12"/>
                  </a:cubicBezTo>
                  <a:cubicBezTo>
                    <a:pt x="15" y="12"/>
                    <a:pt x="22" y="17"/>
                    <a:pt x="28" y="16"/>
                  </a:cubicBezTo>
                  <a:cubicBezTo>
                    <a:pt x="35" y="15"/>
                    <a:pt x="37" y="13"/>
                    <a:pt x="37" y="13"/>
                  </a:cubicBezTo>
                  <a:cubicBezTo>
                    <a:pt x="37" y="13"/>
                    <a:pt x="28" y="14"/>
                    <a:pt x="24" y="11"/>
                  </a:cubicBezTo>
                  <a:cubicBezTo>
                    <a:pt x="20" y="8"/>
                    <a:pt x="20" y="5"/>
                    <a:pt x="2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1" name="ïṥľíḍê">
              <a:extLst>
                <a:ext uri="{FF2B5EF4-FFF2-40B4-BE49-F238E27FC236}">
                  <a16:creationId xmlns:a16="http://schemas.microsoft.com/office/drawing/2014/main" id="{9B5BE6A5-47F1-9C4E-EEA0-E3F396BC7E7B}"/>
                </a:ext>
              </a:extLst>
            </p:cNvPr>
            <p:cNvSpPr/>
            <p:nvPr/>
          </p:nvSpPr>
          <p:spPr bwMode="auto">
            <a:xfrm>
              <a:off x="10182299" y="1814484"/>
              <a:ext cx="245148" cy="970064"/>
            </a:xfrm>
            <a:custGeom>
              <a:avLst/>
              <a:gdLst>
                <a:gd name="T0" fmla="*/ 48 w 85"/>
                <a:gd name="T1" fmla="*/ 0 h 337"/>
                <a:gd name="T2" fmla="*/ 35 w 85"/>
                <a:gd name="T3" fmla="*/ 19 h 337"/>
                <a:gd name="T4" fmla="*/ 37 w 85"/>
                <a:gd name="T5" fmla="*/ 31 h 337"/>
                <a:gd name="T6" fmla="*/ 39 w 85"/>
                <a:gd name="T7" fmla="*/ 38 h 337"/>
                <a:gd name="T8" fmla="*/ 41 w 85"/>
                <a:gd name="T9" fmla="*/ 43 h 337"/>
                <a:gd name="T10" fmla="*/ 39 w 85"/>
                <a:gd name="T11" fmla="*/ 46 h 337"/>
                <a:gd name="T12" fmla="*/ 34 w 85"/>
                <a:gd name="T13" fmla="*/ 50 h 337"/>
                <a:gd name="T14" fmla="*/ 25 w 85"/>
                <a:gd name="T15" fmla="*/ 54 h 337"/>
                <a:gd name="T16" fmla="*/ 13 w 85"/>
                <a:gd name="T17" fmla="*/ 60 h 337"/>
                <a:gd name="T18" fmla="*/ 11 w 85"/>
                <a:gd name="T19" fmla="*/ 70 h 337"/>
                <a:gd name="T20" fmla="*/ 8 w 85"/>
                <a:gd name="T21" fmla="*/ 81 h 337"/>
                <a:gd name="T22" fmla="*/ 4 w 85"/>
                <a:gd name="T23" fmla="*/ 111 h 337"/>
                <a:gd name="T24" fmla="*/ 19 w 85"/>
                <a:gd name="T25" fmla="*/ 117 h 337"/>
                <a:gd name="T26" fmla="*/ 18 w 85"/>
                <a:gd name="T27" fmla="*/ 128 h 337"/>
                <a:gd name="T28" fmla="*/ 17 w 85"/>
                <a:gd name="T29" fmla="*/ 141 h 337"/>
                <a:gd name="T30" fmla="*/ 17 w 85"/>
                <a:gd name="T31" fmla="*/ 179 h 337"/>
                <a:gd name="T32" fmla="*/ 17 w 85"/>
                <a:gd name="T33" fmla="*/ 218 h 337"/>
                <a:gd name="T34" fmla="*/ 28 w 85"/>
                <a:gd name="T35" fmla="*/ 220 h 337"/>
                <a:gd name="T36" fmla="*/ 33 w 85"/>
                <a:gd name="T37" fmla="*/ 220 h 337"/>
                <a:gd name="T38" fmla="*/ 34 w 85"/>
                <a:gd name="T39" fmla="*/ 233 h 337"/>
                <a:gd name="T40" fmla="*/ 35 w 85"/>
                <a:gd name="T41" fmla="*/ 270 h 337"/>
                <a:gd name="T42" fmla="*/ 38 w 85"/>
                <a:gd name="T43" fmla="*/ 300 h 337"/>
                <a:gd name="T44" fmla="*/ 32 w 85"/>
                <a:gd name="T45" fmla="*/ 322 h 337"/>
                <a:gd name="T46" fmla="*/ 27 w 85"/>
                <a:gd name="T47" fmla="*/ 330 h 337"/>
                <a:gd name="T48" fmla="*/ 25 w 85"/>
                <a:gd name="T49" fmla="*/ 334 h 337"/>
                <a:gd name="T50" fmla="*/ 42 w 85"/>
                <a:gd name="T51" fmla="*/ 333 h 337"/>
                <a:gd name="T52" fmla="*/ 44 w 85"/>
                <a:gd name="T53" fmla="*/ 324 h 337"/>
                <a:gd name="T54" fmla="*/ 48 w 85"/>
                <a:gd name="T55" fmla="*/ 318 h 337"/>
                <a:gd name="T56" fmla="*/ 48 w 85"/>
                <a:gd name="T57" fmla="*/ 321 h 337"/>
                <a:gd name="T58" fmla="*/ 45 w 85"/>
                <a:gd name="T59" fmla="*/ 331 h 337"/>
                <a:gd name="T60" fmla="*/ 48 w 85"/>
                <a:gd name="T61" fmla="*/ 337 h 337"/>
                <a:gd name="T62" fmla="*/ 62 w 85"/>
                <a:gd name="T63" fmla="*/ 332 h 337"/>
                <a:gd name="T64" fmla="*/ 63 w 85"/>
                <a:gd name="T65" fmla="*/ 317 h 337"/>
                <a:gd name="T66" fmla="*/ 63 w 85"/>
                <a:gd name="T67" fmla="*/ 304 h 337"/>
                <a:gd name="T68" fmla="*/ 67 w 85"/>
                <a:gd name="T69" fmla="*/ 275 h 337"/>
                <a:gd name="T70" fmla="*/ 71 w 85"/>
                <a:gd name="T71" fmla="*/ 239 h 337"/>
                <a:gd name="T72" fmla="*/ 70 w 85"/>
                <a:gd name="T73" fmla="*/ 222 h 337"/>
                <a:gd name="T74" fmla="*/ 70 w 85"/>
                <a:gd name="T75" fmla="*/ 217 h 337"/>
                <a:gd name="T76" fmla="*/ 80 w 85"/>
                <a:gd name="T77" fmla="*/ 215 h 337"/>
                <a:gd name="T78" fmla="*/ 79 w 85"/>
                <a:gd name="T79" fmla="*/ 183 h 337"/>
                <a:gd name="T80" fmla="*/ 78 w 85"/>
                <a:gd name="T81" fmla="*/ 153 h 337"/>
                <a:gd name="T82" fmla="*/ 77 w 85"/>
                <a:gd name="T83" fmla="*/ 142 h 337"/>
                <a:gd name="T84" fmla="*/ 77 w 85"/>
                <a:gd name="T85" fmla="*/ 135 h 337"/>
                <a:gd name="T86" fmla="*/ 76 w 85"/>
                <a:gd name="T87" fmla="*/ 125 h 337"/>
                <a:gd name="T88" fmla="*/ 83 w 85"/>
                <a:gd name="T89" fmla="*/ 119 h 337"/>
                <a:gd name="T90" fmla="*/ 85 w 85"/>
                <a:gd name="T91" fmla="*/ 89 h 337"/>
                <a:gd name="T92" fmla="*/ 83 w 85"/>
                <a:gd name="T93" fmla="*/ 64 h 337"/>
                <a:gd name="T94" fmla="*/ 79 w 85"/>
                <a:gd name="T95" fmla="*/ 58 h 337"/>
                <a:gd name="T96" fmla="*/ 67 w 85"/>
                <a:gd name="T97" fmla="*/ 55 h 337"/>
                <a:gd name="T98" fmla="*/ 60 w 85"/>
                <a:gd name="T99" fmla="*/ 47 h 337"/>
                <a:gd name="T100" fmla="*/ 57 w 85"/>
                <a:gd name="T101" fmla="*/ 41 h 337"/>
                <a:gd name="T102" fmla="*/ 60 w 85"/>
                <a:gd name="T103" fmla="*/ 32 h 337"/>
                <a:gd name="T104" fmla="*/ 63 w 85"/>
                <a:gd name="T105" fmla="*/ 19 h 337"/>
                <a:gd name="T106" fmla="*/ 48 w 85"/>
                <a:gd name="T10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" h="337">
                  <a:moveTo>
                    <a:pt x="48" y="0"/>
                  </a:moveTo>
                  <a:cubicBezTo>
                    <a:pt x="37" y="0"/>
                    <a:pt x="35" y="9"/>
                    <a:pt x="35" y="19"/>
                  </a:cubicBezTo>
                  <a:cubicBezTo>
                    <a:pt x="32" y="19"/>
                    <a:pt x="34" y="31"/>
                    <a:pt x="37" y="31"/>
                  </a:cubicBezTo>
                  <a:cubicBezTo>
                    <a:pt x="36" y="32"/>
                    <a:pt x="38" y="37"/>
                    <a:pt x="39" y="38"/>
                  </a:cubicBezTo>
                  <a:cubicBezTo>
                    <a:pt x="40" y="39"/>
                    <a:pt x="41" y="40"/>
                    <a:pt x="41" y="43"/>
                  </a:cubicBezTo>
                  <a:cubicBezTo>
                    <a:pt x="41" y="45"/>
                    <a:pt x="39" y="46"/>
                    <a:pt x="39" y="46"/>
                  </a:cubicBezTo>
                  <a:cubicBezTo>
                    <a:pt x="39" y="46"/>
                    <a:pt x="34" y="47"/>
                    <a:pt x="34" y="50"/>
                  </a:cubicBezTo>
                  <a:cubicBezTo>
                    <a:pt x="34" y="52"/>
                    <a:pt x="29" y="54"/>
                    <a:pt x="25" y="54"/>
                  </a:cubicBezTo>
                  <a:cubicBezTo>
                    <a:pt x="21" y="54"/>
                    <a:pt x="13" y="57"/>
                    <a:pt x="13" y="60"/>
                  </a:cubicBezTo>
                  <a:cubicBezTo>
                    <a:pt x="13" y="63"/>
                    <a:pt x="12" y="70"/>
                    <a:pt x="11" y="70"/>
                  </a:cubicBezTo>
                  <a:cubicBezTo>
                    <a:pt x="9" y="69"/>
                    <a:pt x="9" y="75"/>
                    <a:pt x="8" y="81"/>
                  </a:cubicBezTo>
                  <a:cubicBezTo>
                    <a:pt x="7" y="87"/>
                    <a:pt x="0" y="106"/>
                    <a:pt x="4" y="111"/>
                  </a:cubicBezTo>
                  <a:cubicBezTo>
                    <a:pt x="9" y="117"/>
                    <a:pt x="19" y="117"/>
                    <a:pt x="19" y="117"/>
                  </a:cubicBezTo>
                  <a:cubicBezTo>
                    <a:pt x="19" y="117"/>
                    <a:pt x="19" y="120"/>
                    <a:pt x="18" y="128"/>
                  </a:cubicBezTo>
                  <a:cubicBezTo>
                    <a:pt x="17" y="135"/>
                    <a:pt x="16" y="141"/>
                    <a:pt x="17" y="141"/>
                  </a:cubicBezTo>
                  <a:cubicBezTo>
                    <a:pt x="18" y="141"/>
                    <a:pt x="17" y="166"/>
                    <a:pt x="17" y="179"/>
                  </a:cubicBezTo>
                  <a:cubicBezTo>
                    <a:pt x="17" y="192"/>
                    <a:pt x="17" y="215"/>
                    <a:pt x="17" y="218"/>
                  </a:cubicBezTo>
                  <a:cubicBezTo>
                    <a:pt x="17" y="220"/>
                    <a:pt x="25" y="220"/>
                    <a:pt x="28" y="220"/>
                  </a:cubicBezTo>
                  <a:cubicBezTo>
                    <a:pt x="31" y="220"/>
                    <a:pt x="33" y="220"/>
                    <a:pt x="33" y="220"/>
                  </a:cubicBezTo>
                  <a:cubicBezTo>
                    <a:pt x="33" y="220"/>
                    <a:pt x="33" y="227"/>
                    <a:pt x="34" y="233"/>
                  </a:cubicBezTo>
                  <a:cubicBezTo>
                    <a:pt x="34" y="238"/>
                    <a:pt x="34" y="264"/>
                    <a:pt x="35" y="270"/>
                  </a:cubicBezTo>
                  <a:cubicBezTo>
                    <a:pt x="36" y="276"/>
                    <a:pt x="38" y="291"/>
                    <a:pt x="38" y="300"/>
                  </a:cubicBezTo>
                  <a:cubicBezTo>
                    <a:pt x="38" y="308"/>
                    <a:pt x="35" y="317"/>
                    <a:pt x="32" y="322"/>
                  </a:cubicBezTo>
                  <a:cubicBezTo>
                    <a:pt x="29" y="326"/>
                    <a:pt x="29" y="328"/>
                    <a:pt x="27" y="330"/>
                  </a:cubicBezTo>
                  <a:cubicBezTo>
                    <a:pt x="25" y="332"/>
                    <a:pt x="21" y="334"/>
                    <a:pt x="25" y="334"/>
                  </a:cubicBezTo>
                  <a:cubicBezTo>
                    <a:pt x="30" y="334"/>
                    <a:pt x="40" y="335"/>
                    <a:pt x="42" y="333"/>
                  </a:cubicBezTo>
                  <a:cubicBezTo>
                    <a:pt x="44" y="331"/>
                    <a:pt x="42" y="326"/>
                    <a:pt x="44" y="324"/>
                  </a:cubicBezTo>
                  <a:cubicBezTo>
                    <a:pt x="46" y="321"/>
                    <a:pt x="48" y="318"/>
                    <a:pt x="48" y="318"/>
                  </a:cubicBezTo>
                  <a:cubicBezTo>
                    <a:pt x="48" y="321"/>
                    <a:pt x="48" y="321"/>
                    <a:pt x="48" y="321"/>
                  </a:cubicBezTo>
                  <a:cubicBezTo>
                    <a:pt x="48" y="321"/>
                    <a:pt x="44" y="329"/>
                    <a:pt x="45" y="331"/>
                  </a:cubicBezTo>
                  <a:cubicBezTo>
                    <a:pt x="45" y="333"/>
                    <a:pt x="45" y="337"/>
                    <a:pt x="48" y="337"/>
                  </a:cubicBezTo>
                  <a:cubicBezTo>
                    <a:pt x="52" y="337"/>
                    <a:pt x="61" y="335"/>
                    <a:pt x="62" y="332"/>
                  </a:cubicBezTo>
                  <a:cubicBezTo>
                    <a:pt x="63" y="328"/>
                    <a:pt x="62" y="320"/>
                    <a:pt x="63" y="317"/>
                  </a:cubicBezTo>
                  <a:cubicBezTo>
                    <a:pt x="65" y="314"/>
                    <a:pt x="64" y="309"/>
                    <a:pt x="63" y="304"/>
                  </a:cubicBezTo>
                  <a:cubicBezTo>
                    <a:pt x="62" y="300"/>
                    <a:pt x="64" y="284"/>
                    <a:pt x="67" y="275"/>
                  </a:cubicBezTo>
                  <a:cubicBezTo>
                    <a:pt x="71" y="266"/>
                    <a:pt x="72" y="247"/>
                    <a:pt x="71" y="239"/>
                  </a:cubicBezTo>
                  <a:cubicBezTo>
                    <a:pt x="71" y="231"/>
                    <a:pt x="70" y="225"/>
                    <a:pt x="70" y="222"/>
                  </a:cubicBezTo>
                  <a:cubicBezTo>
                    <a:pt x="70" y="218"/>
                    <a:pt x="70" y="217"/>
                    <a:pt x="70" y="217"/>
                  </a:cubicBezTo>
                  <a:cubicBezTo>
                    <a:pt x="70" y="217"/>
                    <a:pt x="81" y="217"/>
                    <a:pt x="80" y="215"/>
                  </a:cubicBezTo>
                  <a:cubicBezTo>
                    <a:pt x="80" y="213"/>
                    <a:pt x="79" y="192"/>
                    <a:pt x="79" y="183"/>
                  </a:cubicBezTo>
                  <a:cubicBezTo>
                    <a:pt x="79" y="174"/>
                    <a:pt x="79" y="161"/>
                    <a:pt x="78" y="153"/>
                  </a:cubicBezTo>
                  <a:cubicBezTo>
                    <a:pt x="77" y="145"/>
                    <a:pt x="77" y="142"/>
                    <a:pt x="77" y="142"/>
                  </a:cubicBezTo>
                  <a:cubicBezTo>
                    <a:pt x="77" y="142"/>
                    <a:pt x="78" y="141"/>
                    <a:pt x="77" y="135"/>
                  </a:cubicBezTo>
                  <a:cubicBezTo>
                    <a:pt x="76" y="130"/>
                    <a:pt x="76" y="125"/>
                    <a:pt x="76" y="125"/>
                  </a:cubicBezTo>
                  <a:cubicBezTo>
                    <a:pt x="76" y="125"/>
                    <a:pt x="81" y="125"/>
                    <a:pt x="83" y="119"/>
                  </a:cubicBezTo>
                  <a:cubicBezTo>
                    <a:pt x="85" y="112"/>
                    <a:pt x="85" y="102"/>
                    <a:pt x="85" y="89"/>
                  </a:cubicBezTo>
                  <a:cubicBezTo>
                    <a:pt x="85" y="77"/>
                    <a:pt x="83" y="67"/>
                    <a:pt x="83" y="64"/>
                  </a:cubicBezTo>
                  <a:cubicBezTo>
                    <a:pt x="83" y="61"/>
                    <a:pt x="84" y="60"/>
                    <a:pt x="79" y="58"/>
                  </a:cubicBezTo>
                  <a:cubicBezTo>
                    <a:pt x="75" y="57"/>
                    <a:pt x="72" y="58"/>
                    <a:pt x="67" y="55"/>
                  </a:cubicBezTo>
                  <a:cubicBezTo>
                    <a:pt x="63" y="52"/>
                    <a:pt x="62" y="48"/>
                    <a:pt x="60" y="47"/>
                  </a:cubicBezTo>
                  <a:cubicBezTo>
                    <a:pt x="58" y="45"/>
                    <a:pt x="56" y="43"/>
                    <a:pt x="57" y="41"/>
                  </a:cubicBezTo>
                  <a:cubicBezTo>
                    <a:pt x="58" y="39"/>
                    <a:pt x="61" y="36"/>
                    <a:pt x="60" y="32"/>
                  </a:cubicBezTo>
                  <a:cubicBezTo>
                    <a:pt x="64" y="32"/>
                    <a:pt x="65" y="19"/>
                    <a:pt x="63" y="19"/>
                  </a:cubicBezTo>
                  <a:cubicBezTo>
                    <a:pt x="62" y="10"/>
                    <a:pt x="61" y="0"/>
                    <a:pt x="4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2" name="îŝḷíďê">
              <a:extLst>
                <a:ext uri="{FF2B5EF4-FFF2-40B4-BE49-F238E27FC236}">
                  <a16:creationId xmlns:a16="http://schemas.microsoft.com/office/drawing/2014/main" id="{6D657DB2-0640-CA75-EBF9-CC0F774FD8F5}"/>
                </a:ext>
              </a:extLst>
            </p:cNvPr>
            <p:cNvSpPr/>
            <p:nvPr/>
          </p:nvSpPr>
          <p:spPr bwMode="auto">
            <a:xfrm>
              <a:off x="10283065" y="1943825"/>
              <a:ext cx="72191" cy="150397"/>
            </a:xfrm>
            <a:custGeom>
              <a:avLst/>
              <a:gdLst>
                <a:gd name="T0" fmla="*/ 5 w 25"/>
                <a:gd name="T1" fmla="*/ 1 h 52"/>
                <a:gd name="T2" fmla="*/ 4 w 25"/>
                <a:gd name="T3" fmla="*/ 1 h 52"/>
                <a:gd name="T4" fmla="*/ 3 w 25"/>
                <a:gd name="T5" fmla="*/ 2 h 52"/>
                <a:gd name="T6" fmla="*/ 0 w 25"/>
                <a:gd name="T7" fmla="*/ 24 h 52"/>
                <a:gd name="T8" fmla="*/ 5 w 25"/>
                <a:gd name="T9" fmla="*/ 43 h 52"/>
                <a:gd name="T10" fmla="*/ 7 w 25"/>
                <a:gd name="T11" fmla="*/ 52 h 52"/>
                <a:gd name="T12" fmla="*/ 11 w 25"/>
                <a:gd name="T13" fmla="*/ 38 h 52"/>
                <a:gd name="T14" fmla="*/ 21 w 25"/>
                <a:gd name="T15" fmla="*/ 16 h 52"/>
                <a:gd name="T16" fmla="*/ 25 w 25"/>
                <a:gd name="T17" fmla="*/ 2 h 52"/>
                <a:gd name="T18" fmla="*/ 25 w 25"/>
                <a:gd name="T19" fmla="*/ 2 h 52"/>
                <a:gd name="T20" fmla="*/ 23 w 25"/>
                <a:gd name="T21" fmla="*/ 0 h 52"/>
                <a:gd name="T22" fmla="*/ 20 w 25"/>
                <a:gd name="T23" fmla="*/ 8 h 52"/>
                <a:gd name="T24" fmla="*/ 14 w 25"/>
                <a:gd name="T25" fmla="*/ 14 h 52"/>
                <a:gd name="T26" fmla="*/ 14 w 25"/>
                <a:gd name="T27" fmla="*/ 19 h 52"/>
                <a:gd name="T28" fmla="*/ 11 w 25"/>
                <a:gd name="T29" fmla="*/ 23 h 52"/>
                <a:gd name="T30" fmla="*/ 11 w 25"/>
                <a:gd name="T31" fmla="*/ 18 h 52"/>
                <a:gd name="T32" fmla="*/ 8 w 25"/>
                <a:gd name="T33" fmla="*/ 15 h 52"/>
                <a:gd name="T34" fmla="*/ 5 w 25"/>
                <a:gd name="T35" fmla="*/ 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" h="52">
                  <a:moveTo>
                    <a:pt x="5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1"/>
                    <a:pt x="3" y="2"/>
                  </a:cubicBezTo>
                  <a:cubicBezTo>
                    <a:pt x="1" y="5"/>
                    <a:pt x="0" y="19"/>
                    <a:pt x="0" y="24"/>
                  </a:cubicBezTo>
                  <a:cubicBezTo>
                    <a:pt x="0" y="29"/>
                    <a:pt x="3" y="38"/>
                    <a:pt x="5" y="43"/>
                  </a:cubicBezTo>
                  <a:cubicBezTo>
                    <a:pt x="7" y="48"/>
                    <a:pt x="7" y="52"/>
                    <a:pt x="7" y="52"/>
                  </a:cubicBezTo>
                  <a:cubicBezTo>
                    <a:pt x="7" y="52"/>
                    <a:pt x="9" y="44"/>
                    <a:pt x="11" y="38"/>
                  </a:cubicBezTo>
                  <a:cubicBezTo>
                    <a:pt x="13" y="31"/>
                    <a:pt x="18" y="23"/>
                    <a:pt x="21" y="16"/>
                  </a:cubicBezTo>
                  <a:cubicBezTo>
                    <a:pt x="24" y="11"/>
                    <a:pt x="25" y="6"/>
                    <a:pt x="25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4" y="2"/>
                    <a:pt x="24" y="1"/>
                    <a:pt x="23" y="0"/>
                  </a:cubicBezTo>
                  <a:cubicBezTo>
                    <a:pt x="23" y="3"/>
                    <a:pt x="21" y="6"/>
                    <a:pt x="20" y="8"/>
                  </a:cubicBezTo>
                  <a:cubicBezTo>
                    <a:pt x="19" y="11"/>
                    <a:pt x="15" y="12"/>
                    <a:pt x="14" y="14"/>
                  </a:cubicBezTo>
                  <a:cubicBezTo>
                    <a:pt x="13" y="15"/>
                    <a:pt x="15" y="17"/>
                    <a:pt x="14" y="19"/>
                  </a:cubicBezTo>
                  <a:cubicBezTo>
                    <a:pt x="13" y="22"/>
                    <a:pt x="11" y="23"/>
                    <a:pt x="11" y="23"/>
                  </a:cubicBezTo>
                  <a:cubicBezTo>
                    <a:pt x="11" y="23"/>
                    <a:pt x="12" y="21"/>
                    <a:pt x="11" y="18"/>
                  </a:cubicBezTo>
                  <a:cubicBezTo>
                    <a:pt x="11" y="16"/>
                    <a:pt x="9" y="18"/>
                    <a:pt x="8" y="15"/>
                  </a:cubicBezTo>
                  <a:cubicBezTo>
                    <a:pt x="6" y="12"/>
                    <a:pt x="5" y="5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3" name="íŝľíḓê">
              <a:extLst>
                <a:ext uri="{FF2B5EF4-FFF2-40B4-BE49-F238E27FC236}">
                  <a16:creationId xmlns:a16="http://schemas.microsoft.com/office/drawing/2014/main" id="{4C07EF7C-15DB-456E-0716-B2637544564E}"/>
                </a:ext>
              </a:extLst>
            </p:cNvPr>
            <p:cNvSpPr/>
            <p:nvPr/>
          </p:nvSpPr>
          <p:spPr bwMode="auto">
            <a:xfrm>
              <a:off x="10257498" y="2176942"/>
              <a:ext cx="106782" cy="49631"/>
            </a:xfrm>
            <a:custGeom>
              <a:avLst/>
              <a:gdLst>
                <a:gd name="T0" fmla="*/ 20 w 37"/>
                <a:gd name="T1" fmla="*/ 0 h 17"/>
                <a:gd name="T2" fmla="*/ 18 w 37"/>
                <a:gd name="T3" fmla="*/ 0 h 17"/>
                <a:gd name="T4" fmla="*/ 11 w 37"/>
                <a:gd name="T5" fmla="*/ 9 h 17"/>
                <a:gd name="T6" fmla="*/ 0 w 37"/>
                <a:gd name="T7" fmla="*/ 11 h 17"/>
                <a:gd name="T8" fmla="*/ 8 w 37"/>
                <a:gd name="T9" fmla="*/ 14 h 17"/>
                <a:gd name="T10" fmla="*/ 15 w 37"/>
                <a:gd name="T11" fmla="*/ 12 h 17"/>
                <a:gd name="T12" fmla="*/ 29 w 37"/>
                <a:gd name="T13" fmla="*/ 16 h 17"/>
                <a:gd name="T14" fmla="*/ 37 w 37"/>
                <a:gd name="T15" fmla="*/ 13 h 17"/>
                <a:gd name="T16" fmla="*/ 24 w 37"/>
                <a:gd name="T17" fmla="*/ 11 h 17"/>
                <a:gd name="T18" fmla="*/ 20 w 37"/>
                <a:gd name="T1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17">
                  <a:moveTo>
                    <a:pt x="20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5" y="8"/>
                    <a:pt x="11" y="9"/>
                  </a:cubicBezTo>
                  <a:cubicBezTo>
                    <a:pt x="7" y="11"/>
                    <a:pt x="0" y="11"/>
                    <a:pt x="0" y="11"/>
                  </a:cubicBezTo>
                  <a:cubicBezTo>
                    <a:pt x="0" y="11"/>
                    <a:pt x="4" y="14"/>
                    <a:pt x="8" y="14"/>
                  </a:cubicBezTo>
                  <a:cubicBezTo>
                    <a:pt x="13" y="14"/>
                    <a:pt x="15" y="12"/>
                    <a:pt x="15" y="12"/>
                  </a:cubicBezTo>
                  <a:cubicBezTo>
                    <a:pt x="15" y="12"/>
                    <a:pt x="22" y="17"/>
                    <a:pt x="29" y="16"/>
                  </a:cubicBezTo>
                  <a:cubicBezTo>
                    <a:pt x="35" y="15"/>
                    <a:pt x="37" y="13"/>
                    <a:pt x="37" y="13"/>
                  </a:cubicBezTo>
                  <a:cubicBezTo>
                    <a:pt x="37" y="13"/>
                    <a:pt x="28" y="14"/>
                    <a:pt x="24" y="11"/>
                  </a:cubicBezTo>
                  <a:cubicBezTo>
                    <a:pt x="21" y="8"/>
                    <a:pt x="20" y="5"/>
                    <a:pt x="2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4" name="iṣlîḍe">
              <a:extLst>
                <a:ext uri="{FF2B5EF4-FFF2-40B4-BE49-F238E27FC236}">
                  <a16:creationId xmlns:a16="http://schemas.microsoft.com/office/drawing/2014/main" id="{FEC8361B-A77B-3D05-797E-03234DA35F33}"/>
                </a:ext>
              </a:extLst>
            </p:cNvPr>
            <p:cNvSpPr/>
            <p:nvPr/>
          </p:nvSpPr>
          <p:spPr bwMode="auto">
            <a:xfrm>
              <a:off x="7646598" y="1794932"/>
              <a:ext cx="321851" cy="1013679"/>
            </a:xfrm>
            <a:custGeom>
              <a:avLst/>
              <a:gdLst>
                <a:gd name="T0" fmla="*/ 45 w 112"/>
                <a:gd name="T1" fmla="*/ 11 h 352"/>
                <a:gd name="T2" fmla="*/ 44 w 112"/>
                <a:gd name="T3" fmla="*/ 34 h 352"/>
                <a:gd name="T4" fmla="*/ 51 w 112"/>
                <a:gd name="T5" fmla="*/ 45 h 352"/>
                <a:gd name="T6" fmla="*/ 31 w 112"/>
                <a:gd name="T7" fmla="*/ 60 h 352"/>
                <a:gd name="T8" fmla="*/ 29 w 112"/>
                <a:gd name="T9" fmla="*/ 183 h 352"/>
                <a:gd name="T10" fmla="*/ 32 w 112"/>
                <a:gd name="T11" fmla="*/ 183 h 352"/>
                <a:gd name="T12" fmla="*/ 31 w 112"/>
                <a:gd name="T13" fmla="*/ 195 h 352"/>
                <a:gd name="T14" fmla="*/ 29 w 112"/>
                <a:gd name="T15" fmla="*/ 261 h 352"/>
                <a:gd name="T16" fmla="*/ 34 w 112"/>
                <a:gd name="T17" fmla="*/ 262 h 352"/>
                <a:gd name="T18" fmla="*/ 37 w 112"/>
                <a:gd name="T19" fmla="*/ 306 h 352"/>
                <a:gd name="T20" fmla="*/ 34 w 112"/>
                <a:gd name="T21" fmla="*/ 335 h 352"/>
                <a:gd name="T22" fmla="*/ 52 w 112"/>
                <a:gd name="T23" fmla="*/ 337 h 352"/>
                <a:gd name="T24" fmla="*/ 56 w 112"/>
                <a:gd name="T25" fmla="*/ 316 h 352"/>
                <a:gd name="T26" fmla="*/ 55 w 112"/>
                <a:gd name="T27" fmla="*/ 282 h 352"/>
                <a:gd name="T28" fmla="*/ 64 w 112"/>
                <a:gd name="T29" fmla="*/ 207 h 352"/>
                <a:gd name="T30" fmla="*/ 73 w 112"/>
                <a:gd name="T31" fmla="*/ 223 h 352"/>
                <a:gd name="T32" fmla="*/ 82 w 112"/>
                <a:gd name="T33" fmla="*/ 298 h 352"/>
                <a:gd name="T34" fmla="*/ 80 w 112"/>
                <a:gd name="T35" fmla="*/ 311 h 352"/>
                <a:gd name="T36" fmla="*/ 86 w 112"/>
                <a:gd name="T37" fmla="*/ 334 h 352"/>
                <a:gd name="T38" fmla="*/ 103 w 112"/>
                <a:gd name="T39" fmla="*/ 350 h 352"/>
                <a:gd name="T40" fmla="*/ 101 w 112"/>
                <a:gd name="T41" fmla="*/ 321 h 352"/>
                <a:gd name="T42" fmla="*/ 102 w 112"/>
                <a:gd name="T43" fmla="*/ 304 h 352"/>
                <a:gd name="T44" fmla="*/ 103 w 112"/>
                <a:gd name="T45" fmla="*/ 241 h 352"/>
                <a:gd name="T46" fmla="*/ 103 w 112"/>
                <a:gd name="T47" fmla="*/ 175 h 352"/>
                <a:gd name="T48" fmla="*/ 106 w 112"/>
                <a:gd name="T49" fmla="*/ 164 h 352"/>
                <a:gd name="T50" fmla="*/ 110 w 112"/>
                <a:gd name="T51" fmla="*/ 135 h 352"/>
                <a:gd name="T52" fmla="*/ 106 w 112"/>
                <a:gd name="T53" fmla="*/ 78 h 352"/>
                <a:gd name="T54" fmla="*/ 74 w 112"/>
                <a:gd name="T55" fmla="*/ 53 h 352"/>
                <a:gd name="T56" fmla="*/ 73 w 112"/>
                <a:gd name="T57" fmla="*/ 36 h 352"/>
                <a:gd name="T58" fmla="*/ 78 w 112"/>
                <a:gd name="T59" fmla="*/ 25 h 352"/>
                <a:gd name="T60" fmla="*/ 76 w 112"/>
                <a:gd name="T61" fmla="*/ 11 h 352"/>
                <a:gd name="T62" fmla="*/ 29 w 112"/>
                <a:gd name="T63" fmla="*/ 60 h 352"/>
                <a:gd name="T64" fmla="*/ 16 w 112"/>
                <a:gd name="T65" fmla="*/ 108 h 352"/>
                <a:gd name="T66" fmla="*/ 11 w 112"/>
                <a:gd name="T67" fmla="*/ 176 h 352"/>
                <a:gd name="T68" fmla="*/ 13 w 112"/>
                <a:gd name="T69" fmla="*/ 188 h 352"/>
                <a:gd name="T70" fmla="*/ 0 w 112"/>
                <a:gd name="T71" fmla="*/ 192 h 352"/>
                <a:gd name="T72" fmla="*/ 22 w 112"/>
                <a:gd name="T73" fmla="*/ 264 h 352"/>
                <a:gd name="T74" fmla="*/ 29 w 112"/>
                <a:gd name="T75" fmla="*/ 194 h 352"/>
                <a:gd name="T76" fmla="*/ 26 w 112"/>
                <a:gd name="T77" fmla="*/ 188 h 352"/>
                <a:gd name="T78" fmla="*/ 29 w 112"/>
                <a:gd name="T79" fmla="*/ 183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" h="352">
                  <a:moveTo>
                    <a:pt x="59" y="0"/>
                  </a:moveTo>
                  <a:cubicBezTo>
                    <a:pt x="53" y="0"/>
                    <a:pt x="46" y="5"/>
                    <a:pt x="45" y="11"/>
                  </a:cubicBezTo>
                  <a:cubicBezTo>
                    <a:pt x="44" y="18"/>
                    <a:pt x="45" y="27"/>
                    <a:pt x="45" y="27"/>
                  </a:cubicBezTo>
                  <a:cubicBezTo>
                    <a:pt x="45" y="27"/>
                    <a:pt x="43" y="31"/>
                    <a:pt x="44" y="34"/>
                  </a:cubicBezTo>
                  <a:cubicBezTo>
                    <a:pt x="46" y="38"/>
                    <a:pt x="50" y="37"/>
                    <a:pt x="50" y="37"/>
                  </a:cubicBezTo>
                  <a:cubicBezTo>
                    <a:pt x="50" y="37"/>
                    <a:pt x="51" y="42"/>
                    <a:pt x="51" y="45"/>
                  </a:cubicBezTo>
                  <a:cubicBezTo>
                    <a:pt x="51" y="48"/>
                    <a:pt x="51" y="50"/>
                    <a:pt x="49" y="52"/>
                  </a:cubicBezTo>
                  <a:cubicBezTo>
                    <a:pt x="46" y="54"/>
                    <a:pt x="38" y="58"/>
                    <a:pt x="31" y="60"/>
                  </a:cubicBezTo>
                  <a:cubicBezTo>
                    <a:pt x="30" y="60"/>
                    <a:pt x="29" y="60"/>
                    <a:pt x="29" y="60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31" y="183"/>
                    <a:pt x="32" y="183"/>
                    <a:pt x="32" y="183"/>
                  </a:cubicBezTo>
                  <a:cubicBezTo>
                    <a:pt x="32" y="183"/>
                    <a:pt x="31" y="186"/>
                    <a:pt x="31" y="189"/>
                  </a:cubicBezTo>
                  <a:cubicBezTo>
                    <a:pt x="31" y="192"/>
                    <a:pt x="31" y="195"/>
                    <a:pt x="31" y="195"/>
                  </a:cubicBezTo>
                  <a:cubicBezTo>
                    <a:pt x="29" y="194"/>
                    <a:pt x="29" y="194"/>
                    <a:pt x="29" y="194"/>
                  </a:cubicBezTo>
                  <a:cubicBezTo>
                    <a:pt x="29" y="261"/>
                    <a:pt x="29" y="261"/>
                    <a:pt x="29" y="261"/>
                  </a:cubicBezTo>
                  <a:cubicBezTo>
                    <a:pt x="29" y="261"/>
                    <a:pt x="29" y="261"/>
                    <a:pt x="29" y="261"/>
                  </a:cubicBezTo>
                  <a:cubicBezTo>
                    <a:pt x="32" y="261"/>
                    <a:pt x="34" y="262"/>
                    <a:pt x="34" y="262"/>
                  </a:cubicBezTo>
                  <a:cubicBezTo>
                    <a:pt x="34" y="262"/>
                    <a:pt x="33" y="278"/>
                    <a:pt x="33" y="284"/>
                  </a:cubicBezTo>
                  <a:cubicBezTo>
                    <a:pt x="33" y="291"/>
                    <a:pt x="34" y="301"/>
                    <a:pt x="37" y="306"/>
                  </a:cubicBezTo>
                  <a:cubicBezTo>
                    <a:pt x="39" y="311"/>
                    <a:pt x="40" y="312"/>
                    <a:pt x="40" y="316"/>
                  </a:cubicBezTo>
                  <a:cubicBezTo>
                    <a:pt x="40" y="320"/>
                    <a:pt x="34" y="332"/>
                    <a:pt x="34" y="335"/>
                  </a:cubicBezTo>
                  <a:cubicBezTo>
                    <a:pt x="34" y="339"/>
                    <a:pt x="35" y="345"/>
                    <a:pt x="41" y="345"/>
                  </a:cubicBezTo>
                  <a:cubicBezTo>
                    <a:pt x="48" y="345"/>
                    <a:pt x="52" y="342"/>
                    <a:pt x="52" y="337"/>
                  </a:cubicBezTo>
                  <a:cubicBezTo>
                    <a:pt x="52" y="332"/>
                    <a:pt x="51" y="329"/>
                    <a:pt x="54" y="327"/>
                  </a:cubicBezTo>
                  <a:cubicBezTo>
                    <a:pt x="56" y="325"/>
                    <a:pt x="52" y="320"/>
                    <a:pt x="56" y="316"/>
                  </a:cubicBezTo>
                  <a:cubicBezTo>
                    <a:pt x="60" y="311"/>
                    <a:pt x="56" y="310"/>
                    <a:pt x="57" y="305"/>
                  </a:cubicBezTo>
                  <a:cubicBezTo>
                    <a:pt x="58" y="301"/>
                    <a:pt x="56" y="287"/>
                    <a:pt x="55" y="282"/>
                  </a:cubicBezTo>
                  <a:cubicBezTo>
                    <a:pt x="55" y="276"/>
                    <a:pt x="56" y="270"/>
                    <a:pt x="59" y="246"/>
                  </a:cubicBezTo>
                  <a:cubicBezTo>
                    <a:pt x="62" y="223"/>
                    <a:pt x="63" y="212"/>
                    <a:pt x="64" y="207"/>
                  </a:cubicBezTo>
                  <a:cubicBezTo>
                    <a:pt x="65" y="202"/>
                    <a:pt x="66" y="196"/>
                    <a:pt x="66" y="196"/>
                  </a:cubicBezTo>
                  <a:cubicBezTo>
                    <a:pt x="66" y="196"/>
                    <a:pt x="70" y="218"/>
                    <a:pt x="73" y="223"/>
                  </a:cubicBezTo>
                  <a:cubicBezTo>
                    <a:pt x="76" y="229"/>
                    <a:pt x="79" y="256"/>
                    <a:pt x="80" y="264"/>
                  </a:cubicBezTo>
                  <a:cubicBezTo>
                    <a:pt x="81" y="272"/>
                    <a:pt x="81" y="295"/>
                    <a:pt x="82" y="298"/>
                  </a:cubicBezTo>
                  <a:cubicBezTo>
                    <a:pt x="84" y="300"/>
                    <a:pt x="85" y="304"/>
                    <a:pt x="85" y="304"/>
                  </a:cubicBezTo>
                  <a:cubicBezTo>
                    <a:pt x="85" y="304"/>
                    <a:pt x="80" y="307"/>
                    <a:pt x="80" y="311"/>
                  </a:cubicBezTo>
                  <a:cubicBezTo>
                    <a:pt x="80" y="315"/>
                    <a:pt x="84" y="318"/>
                    <a:pt x="84" y="323"/>
                  </a:cubicBezTo>
                  <a:cubicBezTo>
                    <a:pt x="84" y="328"/>
                    <a:pt x="84" y="332"/>
                    <a:pt x="86" y="334"/>
                  </a:cubicBezTo>
                  <a:cubicBezTo>
                    <a:pt x="88" y="335"/>
                    <a:pt x="88" y="343"/>
                    <a:pt x="91" y="346"/>
                  </a:cubicBezTo>
                  <a:cubicBezTo>
                    <a:pt x="93" y="350"/>
                    <a:pt x="98" y="352"/>
                    <a:pt x="103" y="350"/>
                  </a:cubicBezTo>
                  <a:cubicBezTo>
                    <a:pt x="108" y="349"/>
                    <a:pt x="108" y="342"/>
                    <a:pt x="106" y="335"/>
                  </a:cubicBezTo>
                  <a:cubicBezTo>
                    <a:pt x="103" y="329"/>
                    <a:pt x="100" y="324"/>
                    <a:pt x="101" y="321"/>
                  </a:cubicBezTo>
                  <a:cubicBezTo>
                    <a:pt x="102" y="319"/>
                    <a:pt x="103" y="315"/>
                    <a:pt x="100" y="312"/>
                  </a:cubicBezTo>
                  <a:cubicBezTo>
                    <a:pt x="97" y="309"/>
                    <a:pt x="100" y="307"/>
                    <a:pt x="102" y="304"/>
                  </a:cubicBezTo>
                  <a:cubicBezTo>
                    <a:pt x="104" y="302"/>
                    <a:pt x="103" y="291"/>
                    <a:pt x="103" y="286"/>
                  </a:cubicBezTo>
                  <a:cubicBezTo>
                    <a:pt x="104" y="280"/>
                    <a:pt x="103" y="252"/>
                    <a:pt x="103" y="241"/>
                  </a:cubicBezTo>
                  <a:cubicBezTo>
                    <a:pt x="104" y="231"/>
                    <a:pt x="104" y="199"/>
                    <a:pt x="103" y="191"/>
                  </a:cubicBezTo>
                  <a:cubicBezTo>
                    <a:pt x="101" y="182"/>
                    <a:pt x="103" y="175"/>
                    <a:pt x="103" y="175"/>
                  </a:cubicBezTo>
                  <a:cubicBezTo>
                    <a:pt x="103" y="175"/>
                    <a:pt x="106" y="177"/>
                    <a:pt x="106" y="174"/>
                  </a:cubicBezTo>
                  <a:cubicBezTo>
                    <a:pt x="106" y="171"/>
                    <a:pt x="105" y="170"/>
                    <a:pt x="106" y="164"/>
                  </a:cubicBezTo>
                  <a:cubicBezTo>
                    <a:pt x="108" y="159"/>
                    <a:pt x="108" y="153"/>
                    <a:pt x="110" y="149"/>
                  </a:cubicBezTo>
                  <a:cubicBezTo>
                    <a:pt x="112" y="145"/>
                    <a:pt x="112" y="137"/>
                    <a:pt x="110" y="135"/>
                  </a:cubicBezTo>
                  <a:cubicBezTo>
                    <a:pt x="108" y="133"/>
                    <a:pt x="111" y="120"/>
                    <a:pt x="109" y="111"/>
                  </a:cubicBezTo>
                  <a:cubicBezTo>
                    <a:pt x="107" y="101"/>
                    <a:pt x="106" y="86"/>
                    <a:pt x="106" y="78"/>
                  </a:cubicBezTo>
                  <a:cubicBezTo>
                    <a:pt x="105" y="70"/>
                    <a:pt x="105" y="64"/>
                    <a:pt x="94" y="61"/>
                  </a:cubicBezTo>
                  <a:cubicBezTo>
                    <a:pt x="84" y="59"/>
                    <a:pt x="76" y="55"/>
                    <a:pt x="74" y="53"/>
                  </a:cubicBezTo>
                  <a:cubicBezTo>
                    <a:pt x="73" y="51"/>
                    <a:pt x="72" y="45"/>
                    <a:pt x="73" y="42"/>
                  </a:cubicBezTo>
                  <a:cubicBezTo>
                    <a:pt x="73" y="40"/>
                    <a:pt x="73" y="38"/>
                    <a:pt x="73" y="36"/>
                  </a:cubicBezTo>
                  <a:cubicBezTo>
                    <a:pt x="73" y="35"/>
                    <a:pt x="76" y="37"/>
                    <a:pt x="77" y="34"/>
                  </a:cubicBezTo>
                  <a:cubicBezTo>
                    <a:pt x="78" y="31"/>
                    <a:pt x="78" y="25"/>
                    <a:pt x="78" y="25"/>
                  </a:cubicBezTo>
                  <a:cubicBezTo>
                    <a:pt x="77" y="24"/>
                    <a:pt x="77" y="24"/>
                    <a:pt x="76" y="24"/>
                  </a:cubicBezTo>
                  <a:cubicBezTo>
                    <a:pt x="76" y="23"/>
                    <a:pt x="77" y="17"/>
                    <a:pt x="76" y="11"/>
                  </a:cubicBezTo>
                  <a:cubicBezTo>
                    <a:pt x="76" y="6"/>
                    <a:pt x="70" y="1"/>
                    <a:pt x="59" y="0"/>
                  </a:cubicBezTo>
                  <a:close/>
                  <a:moveTo>
                    <a:pt x="29" y="60"/>
                  </a:moveTo>
                  <a:cubicBezTo>
                    <a:pt x="23" y="62"/>
                    <a:pt x="19" y="64"/>
                    <a:pt x="18" y="71"/>
                  </a:cubicBezTo>
                  <a:cubicBezTo>
                    <a:pt x="18" y="80"/>
                    <a:pt x="17" y="97"/>
                    <a:pt x="16" y="108"/>
                  </a:cubicBezTo>
                  <a:cubicBezTo>
                    <a:pt x="15" y="119"/>
                    <a:pt x="12" y="143"/>
                    <a:pt x="11" y="150"/>
                  </a:cubicBezTo>
                  <a:cubicBezTo>
                    <a:pt x="11" y="158"/>
                    <a:pt x="11" y="174"/>
                    <a:pt x="11" y="176"/>
                  </a:cubicBezTo>
                  <a:cubicBezTo>
                    <a:pt x="11" y="178"/>
                    <a:pt x="12" y="177"/>
                    <a:pt x="12" y="180"/>
                  </a:cubicBezTo>
                  <a:cubicBezTo>
                    <a:pt x="11" y="183"/>
                    <a:pt x="11" y="186"/>
                    <a:pt x="13" y="188"/>
                  </a:cubicBezTo>
                  <a:cubicBezTo>
                    <a:pt x="14" y="190"/>
                    <a:pt x="13" y="193"/>
                    <a:pt x="13" y="193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22" y="264"/>
                    <a:pt x="22" y="264"/>
                    <a:pt x="22" y="264"/>
                  </a:cubicBezTo>
                  <a:cubicBezTo>
                    <a:pt x="22" y="264"/>
                    <a:pt x="26" y="262"/>
                    <a:pt x="29" y="261"/>
                  </a:cubicBezTo>
                  <a:cubicBezTo>
                    <a:pt x="29" y="194"/>
                    <a:pt x="29" y="194"/>
                    <a:pt x="29" y="194"/>
                  </a:cubicBezTo>
                  <a:cubicBezTo>
                    <a:pt x="26" y="194"/>
                    <a:pt x="26" y="194"/>
                    <a:pt x="26" y="194"/>
                  </a:cubicBezTo>
                  <a:cubicBezTo>
                    <a:pt x="26" y="194"/>
                    <a:pt x="27" y="190"/>
                    <a:pt x="26" y="188"/>
                  </a:cubicBezTo>
                  <a:cubicBezTo>
                    <a:pt x="25" y="185"/>
                    <a:pt x="25" y="183"/>
                    <a:pt x="26" y="180"/>
                  </a:cubicBezTo>
                  <a:cubicBezTo>
                    <a:pt x="26" y="180"/>
                    <a:pt x="27" y="182"/>
                    <a:pt x="29" y="183"/>
                  </a:cubicBezTo>
                  <a:lnTo>
                    <a:pt x="29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5" name="íŝḷîḋe">
              <a:extLst>
                <a:ext uri="{FF2B5EF4-FFF2-40B4-BE49-F238E27FC236}">
                  <a16:creationId xmlns:a16="http://schemas.microsoft.com/office/drawing/2014/main" id="{D2FD8F56-B7A1-F430-A4BC-A1EEAFE11F26}"/>
                </a:ext>
              </a:extLst>
            </p:cNvPr>
            <p:cNvSpPr/>
            <p:nvPr/>
          </p:nvSpPr>
          <p:spPr bwMode="auto">
            <a:xfrm>
              <a:off x="7918817" y="2252140"/>
              <a:ext cx="34591" cy="31583"/>
            </a:xfrm>
            <a:custGeom>
              <a:avLst/>
              <a:gdLst>
                <a:gd name="T0" fmla="*/ 9 w 12"/>
                <a:gd name="T1" fmla="*/ 11 h 11"/>
                <a:gd name="T2" fmla="*/ 9 w 12"/>
                <a:gd name="T3" fmla="*/ 3 h 11"/>
                <a:gd name="T4" fmla="*/ 0 w 12"/>
                <a:gd name="T5" fmla="*/ 2 h 11"/>
                <a:gd name="T6" fmla="*/ 7 w 12"/>
                <a:gd name="T7" fmla="*/ 4 h 11"/>
                <a:gd name="T8" fmla="*/ 9 w 1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9" y="11"/>
                  </a:moveTo>
                  <a:cubicBezTo>
                    <a:pt x="9" y="11"/>
                    <a:pt x="12" y="7"/>
                    <a:pt x="9" y="3"/>
                  </a:cubicBezTo>
                  <a:cubicBezTo>
                    <a:pt x="6" y="0"/>
                    <a:pt x="0" y="2"/>
                    <a:pt x="0" y="2"/>
                  </a:cubicBezTo>
                  <a:cubicBezTo>
                    <a:pt x="0" y="2"/>
                    <a:pt x="4" y="2"/>
                    <a:pt x="7" y="4"/>
                  </a:cubicBezTo>
                  <a:cubicBezTo>
                    <a:pt x="10" y="6"/>
                    <a:pt x="9" y="8"/>
                    <a:pt x="9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6" name="isḻiḓe">
              <a:extLst>
                <a:ext uri="{FF2B5EF4-FFF2-40B4-BE49-F238E27FC236}">
                  <a16:creationId xmlns:a16="http://schemas.microsoft.com/office/drawing/2014/main" id="{61C33828-379B-D38A-D46D-97CAFA0A6DC7}"/>
                </a:ext>
              </a:extLst>
            </p:cNvPr>
            <p:cNvSpPr/>
            <p:nvPr/>
          </p:nvSpPr>
          <p:spPr bwMode="auto">
            <a:xfrm>
              <a:off x="7681189" y="2295756"/>
              <a:ext cx="40607" cy="15040"/>
            </a:xfrm>
            <a:custGeom>
              <a:avLst/>
              <a:gdLst>
                <a:gd name="T0" fmla="*/ 14 w 14"/>
                <a:gd name="T1" fmla="*/ 5 h 5"/>
                <a:gd name="T2" fmla="*/ 7 w 14"/>
                <a:gd name="T3" fmla="*/ 0 h 5"/>
                <a:gd name="T4" fmla="*/ 0 w 14"/>
                <a:gd name="T5" fmla="*/ 5 h 5"/>
                <a:gd name="T6" fmla="*/ 8 w 14"/>
                <a:gd name="T7" fmla="*/ 3 h 5"/>
                <a:gd name="T8" fmla="*/ 14 w 1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4" y="5"/>
                  </a:moveTo>
                  <a:cubicBezTo>
                    <a:pt x="14" y="5"/>
                    <a:pt x="14" y="0"/>
                    <a:pt x="7" y="0"/>
                  </a:cubicBezTo>
                  <a:cubicBezTo>
                    <a:pt x="1" y="0"/>
                    <a:pt x="0" y="5"/>
                    <a:pt x="0" y="5"/>
                  </a:cubicBezTo>
                  <a:cubicBezTo>
                    <a:pt x="0" y="5"/>
                    <a:pt x="3" y="2"/>
                    <a:pt x="8" y="3"/>
                  </a:cubicBezTo>
                  <a:cubicBezTo>
                    <a:pt x="12" y="3"/>
                    <a:pt x="12" y="3"/>
                    <a:pt x="1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7" name="íṥľiďê">
              <a:extLst>
                <a:ext uri="{FF2B5EF4-FFF2-40B4-BE49-F238E27FC236}">
                  <a16:creationId xmlns:a16="http://schemas.microsoft.com/office/drawing/2014/main" id="{91D70B84-24E6-529D-1E01-EAB8569B6DC7}"/>
                </a:ext>
              </a:extLst>
            </p:cNvPr>
            <p:cNvSpPr/>
            <p:nvPr/>
          </p:nvSpPr>
          <p:spPr bwMode="auto">
            <a:xfrm>
              <a:off x="7787971" y="1936306"/>
              <a:ext cx="108286" cy="281243"/>
            </a:xfrm>
            <a:custGeom>
              <a:avLst/>
              <a:gdLst>
                <a:gd name="T0" fmla="*/ 2 w 38"/>
                <a:gd name="T1" fmla="*/ 0 h 98"/>
                <a:gd name="T2" fmla="*/ 0 w 38"/>
                <a:gd name="T3" fmla="*/ 2 h 98"/>
                <a:gd name="T4" fmla="*/ 6 w 38"/>
                <a:gd name="T5" fmla="*/ 46 h 98"/>
                <a:gd name="T6" fmla="*/ 4 w 38"/>
                <a:gd name="T7" fmla="*/ 98 h 98"/>
                <a:gd name="T8" fmla="*/ 14 w 38"/>
                <a:gd name="T9" fmla="*/ 98 h 98"/>
                <a:gd name="T10" fmla="*/ 38 w 38"/>
                <a:gd name="T11" fmla="*/ 93 h 98"/>
                <a:gd name="T12" fmla="*/ 33 w 38"/>
                <a:gd name="T13" fmla="*/ 82 h 98"/>
                <a:gd name="T14" fmla="*/ 26 w 38"/>
                <a:gd name="T15" fmla="*/ 26 h 98"/>
                <a:gd name="T16" fmla="*/ 26 w 38"/>
                <a:gd name="T17" fmla="*/ 5 h 98"/>
                <a:gd name="T18" fmla="*/ 25 w 38"/>
                <a:gd name="T19" fmla="*/ 4 h 98"/>
                <a:gd name="T20" fmla="*/ 24 w 38"/>
                <a:gd name="T21" fmla="*/ 1 h 98"/>
                <a:gd name="T22" fmla="*/ 12 w 38"/>
                <a:gd name="T23" fmla="*/ 11 h 98"/>
                <a:gd name="T24" fmla="*/ 2 w 38"/>
                <a:gd name="T2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98">
                  <a:moveTo>
                    <a:pt x="2" y="0"/>
                  </a:moveTo>
                  <a:cubicBezTo>
                    <a:pt x="2" y="1"/>
                    <a:pt x="1" y="2"/>
                    <a:pt x="0" y="2"/>
                  </a:cubicBezTo>
                  <a:cubicBezTo>
                    <a:pt x="2" y="9"/>
                    <a:pt x="5" y="30"/>
                    <a:pt x="6" y="46"/>
                  </a:cubicBezTo>
                  <a:cubicBezTo>
                    <a:pt x="7" y="64"/>
                    <a:pt x="4" y="98"/>
                    <a:pt x="4" y="98"/>
                  </a:cubicBezTo>
                  <a:cubicBezTo>
                    <a:pt x="4" y="98"/>
                    <a:pt x="6" y="98"/>
                    <a:pt x="14" y="98"/>
                  </a:cubicBezTo>
                  <a:cubicBezTo>
                    <a:pt x="22" y="98"/>
                    <a:pt x="38" y="93"/>
                    <a:pt x="38" y="93"/>
                  </a:cubicBezTo>
                  <a:cubicBezTo>
                    <a:pt x="38" y="93"/>
                    <a:pt x="35" y="88"/>
                    <a:pt x="33" y="82"/>
                  </a:cubicBezTo>
                  <a:cubicBezTo>
                    <a:pt x="31" y="76"/>
                    <a:pt x="27" y="49"/>
                    <a:pt x="26" y="26"/>
                  </a:cubicBezTo>
                  <a:cubicBezTo>
                    <a:pt x="26" y="14"/>
                    <a:pt x="26" y="8"/>
                    <a:pt x="26" y="5"/>
                  </a:cubicBezTo>
                  <a:cubicBezTo>
                    <a:pt x="26" y="5"/>
                    <a:pt x="26" y="4"/>
                    <a:pt x="25" y="4"/>
                  </a:cubicBezTo>
                  <a:cubicBezTo>
                    <a:pt x="25" y="3"/>
                    <a:pt x="25" y="2"/>
                    <a:pt x="24" y="1"/>
                  </a:cubicBezTo>
                  <a:cubicBezTo>
                    <a:pt x="22" y="6"/>
                    <a:pt x="16" y="11"/>
                    <a:pt x="12" y="11"/>
                  </a:cubicBezTo>
                  <a:cubicBezTo>
                    <a:pt x="9" y="11"/>
                    <a:pt x="4" y="4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8" name="îSļïḍê">
              <a:extLst>
                <a:ext uri="{FF2B5EF4-FFF2-40B4-BE49-F238E27FC236}">
                  <a16:creationId xmlns:a16="http://schemas.microsoft.com/office/drawing/2014/main" id="{7F7CB2C3-2E33-E678-F769-FAA93D0311A5}"/>
                </a:ext>
              </a:extLst>
            </p:cNvPr>
            <p:cNvSpPr/>
            <p:nvPr/>
          </p:nvSpPr>
          <p:spPr bwMode="auto">
            <a:xfrm>
              <a:off x="7801507" y="1970897"/>
              <a:ext cx="46623" cy="275227"/>
            </a:xfrm>
            <a:custGeom>
              <a:avLst/>
              <a:gdLst>
                <a:gd name="T0" fmla="*/ 16 w 16"/>
                <a:gd name="T1" fmla="*/ 4 h 96"/>
                <a:gd name="T2" fmla="*/ 8 w 16"/>
                <a:gd name="T3" fmla="*/ 0 h 96"/>
                <a:gd name="T4" fmla="*/ 0 w 16"/>
                <a:gd name="T5" fmla="*/ 4 h 96"/>
                <a:gd name="T6" fmla="*/ 5 w 16"/>
                <a:gd name="T7" fmla="*/ 6 h 96"/>
                <a:gd name="T8" fmla="*/ 3 w 16"/>
                <a:gd name="T9" fmla="*/ 40 h 96"/>
                <a:gd name="T10" fmla="*/ 4 w 16"/>
                <a:gd name="T11" fmla="*/ 88 h 96"/>
                <a:gd name="T12" fmla="*/ 10 w 16"/>
                <a:gd name="T13" fmla="*/ 89 h 96"/>
                <a:gd name="T14" fmla="*/ 11 w 16"/>
                <a:gd name="T15" fmla="*/ 33 h 96"/>
                <a:gd name="T16" fmla="*/ 10 w 16"/>
                <a:gd name="T17" fmla="*/ 7 h 96"/>
                <a:gd name="T18" fmla="*/ 16 w 16"/>
                <a:gd name="T19" fmla="*/ 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96">
                  <a:moveTo>
                    <a:pt x="16" y="4"/>
                  </a:moveTo>
                  <a:cubicBezTo>
                    <a:pt x="16" y="4"/>
                    <a:pt x="13" y="0"/>
                    <a:pt x="8" y="0"/>
                  </a:cubicBezTo>
                  <a:cubicBezTo>
                    <a:pt x="3" y="0"/>
                    <a:pt x="0" y="4"/>
                    <a:pt x="0" y="4"/>
                  </a:cubicBezTo>
                  <a:cubicBezTo>
                    <a:pt x="0" y="4"/>
                    <a:pt x="6" y="3"/>
                    <a:pt x="5" y="6"/>
                  </a:cubicBezTo>
                  <a:cubicBezTo>
                    <a:pt x="5" y="10"/>
                    <a:pt x="3" y="28"/>
                    <a:pt x="3" y="40"/>
                  </a:cubicBezTo>
                  <a:cubicBezTo>
                    <a:pt x="3" y="52"/>
                    <a:pt x="3" y="83"/>
                    <a:pt x="4" y="88"/>
                  </a:cubicBezTo>
                  <a:cubicBezTo>
                    <a:pt x="5" y="94"/>
                    <a:pt x="9" y="96"/>
                    <a:pt x="10" y="89"/>
                  </a:cubicBezTo>
                  <a:cubicBezTo>
                    <a:pt x="11" y="81"/>
                    <a:pt x="11" y="41"/>
                    <a:pt x="11" y="33"/>
                  </a:cubicBezTo>
                  <a:cubicBezTo>
                    <a:pt x="10" y="25"/>
                    <a:pt x="9" y="9"/>
                    <a:pt x="10" y="7"/>
                  </a:cubicBezTo>
                  <a:cubicBezTo>
                    <a:pt x="11" y="4"/>
                    <a:pt x="13" y="3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9" name="isḷíďe">
              <a:extLst>
                <a:ext uri="{FF2B5EF4-FFF2-40B4-BE49-F238E27FC236}">
                  <a16:creationId xmlns:a16="http://schemas.microsoft.com/office/drawing/2014/main" id="{7BCC021E-B9D7-07DA-211B-8BABD566A365}"/>
                </a:ext>
              </a:extLst>
            </p:cNvPr>
            <p:cNvSpPr/>
            <p:nvPr/>
          </p:nvSpPr>
          <p:spPr bwMode="auto">
            <a:xfrm>
              <a:off x="7723301" y="1634007"/>
              <a:ext cx="1553606" cy="3728353"/>
            </a:xfrm>
            <a:custGeom>
              <a:avLst/>
              <a:gdLst>
                <a:gd name="T0" fmla="*/ 471 w 540"/>
                <a:gd name="T1" fmla="*/ 272 h 1295"/>
                <a:gd name="T2" fmla="*/ 525 w 540"/>
                <a:gd name="T3" fmla="*/ 521 h 1295"/>
                <a:gd name="T4" fmla="*/ 452 w 540"/>
                <a:gd name="T5" fmla="*/ 623 h 1295"/>
                <a:gd name="T6" fmla="*/ 451 w 540"/>
                <a:gd name="T7" fmla="*/ 492 h 1295"/>
                <a:gd name="T8" fmla="*/ 451 w 540"/>
                <a:gd name="T9" fmla="*/ 449 h 1295"/>
                <a:gd name="T10" fmla="*/ 330 w 540"/>
                <a:gd name="T11" fmla="*/ 10 h 1295"/>
                <a:gd name="T12" fmla="*/ 364 w 540"/>
                <a:gd name="T13" fmla="*/ 38 h 1295"/>
                <a:gd name="T14" fmla="*/ 374 w 540"/>
                <a:gd name="T15" fmla="*/ 112 h 1295"/>
                <a:gd name="T16" fmla="*/ 358 w 540"/>
                <a:gd name="T17" fmla="*/ 142 h 1295"/>
                <a:gd name="T18" fmla="*/ 355 w 540"/>
                <a:gd name="T19" fmla="*/ 188 h 1295"/>
                <a:gd name="T20" fmla="*/ 425 w 540"/>
                <a:gd name="T21" fmla="*/ 230 h 1295"/>
                <a:gd name="T22" fmla="*/ 451 w 540"/>
                <a:gd name="T23" fmla="*/ 449 h 1295"/>
                <a:gd name="T24" fmla="*/ 441 w 540"/>
                <a:gd name="T25" fmla="*/ 520 h 1295"/>
                <a:gd name="T26" fmla="*/ 451 w 540"/>
                <a:gd name="T27" fmla="*/ 622 h 1295"/>
                <a:gd name="T28" fmla="*/ 429 w 540"/>
                <a:gd name="T29" fmla="*/ 642 h 1295"/>
                <a:gd name="T30" fmla="*/ 400 w 540"/>
                <a:gd name="T31" fmla="*/ 721 h 1295"/>
                <a:gd name="T32" fmla="*/ 360 w 540"/>
                <a:gd name="T33" fmla="*/ 1005 h 1295"/>
                <a:gd name="T34" fmla="*/ 332 w 540"/>
                <a:gd name="T35" fmla="*/ 1162 h 1295"/>
                <a:gd name="T36" fmla="*/ 345 w 540"/>
                <a:gd name="T37" fmla="*/ 1231 h 1295"/>
                <a:gd name="T38" fmla="*/ 333 w 540"/>
                <a:gd name="T39" fmla="*/ 1279 h 1295"/>
                <a:gd name="T40" fmla="*/ 273 w 540"/>
                <a:gd name="T41" fmla="*/ 1260 h 1295"/>
                <a:gd name="T42" fmla="*/ 277 w 540"/>
                <a:gd name="T43" fmla="*/ 1209 h 1295"/>
                <a:gd name="T44" fmla="*/ 272 w 540"/>
                <a:gd name="T45" fmla="*/ 1152 h 1295"/>
                <a:gd name="T46" fmla="*/ 274 w 540"/>
                <a:gd name="T47" fmla="*/ 1050 h 1295"/>
                <a:gd name="T48" fmla="*/ 284 w 540"/>
                <a:gd name="T49" fmla="*/ 961 h 1295"/>
                <a:gd name="T50" fmla="*/ 278 w 540"/>
                <a:gd name="T51" fmla="*/ 836 h 1295"/>
                <a:gd name="T52" fmla="*/ 250 w 540"/>
                <a:gd name="T53" fmla="*/ 789 h 1295"/>
                <a:gd name="T54" fmla="*/ 158 w 540"/>
                <a:gd name="T55" fmla="*/ 1136 h 1295"/>
                <a:gd name="T56" fmla="*/ 163 w 540"/>
                <a:gd name="T57" fmla="*/ 469 h 1295"/>
                <a:gd name="T58" fmla="*/ 158 w 540"/>
                <a:gd name="T59" fmla="*/ 437 h 1295"/>
                <a:gd name="T60" fmla="*/ 190 w 540"/>
                <a:gd name="T61" fmla="*/ 217 h 1295"/>
                <a:gd name="T62" fmla="*/ 272 w 540"/>
                <a:gd name="T63" fmla="*/ 185 h 1295"/>
                <a:gd name="T64" fmla="*/ 260 w 540"/>
                <a:gd name="T65" fmla="*/ 132 h 1295"/>
                <a:gd name="T66" fmla="*/ 265 w 540"/>
                <a:gd name="T67" fmla="*/ 69 h 1295"/>
                <a:gd name="T68" fmla="*/ 290 w 540"/>
                <a:gd name="T69" fmla="*/ 21 h 1295"/>
                <a:gd name="T70" fmla="*/ 330 w 540"/>
                <a:gd name="T71" fmla="*/ 10 h 1295"/>
                <a:gd name="T72" fmla="*/ 155 w 540"/>
                <a:gd name="T73" fmla="*/ 1151 h 1295"/>
                <a:gd name="T74" fmla="*/ 131 w 540"/>
                <a:gd name="T75" fmla="*/ 1241 h 1295"/>
                <a:gd name="T76" fmla="*/ 100 w 540"/>
                <a:gd name="T77" fmla="*/ 1255 h 1295"/>
                <a:gd name="T78" fmla="*/ 0 w 540"/>
                <a:gd name="T79" fmla="*/ 1285 h 1295"/>
                <a:gd name="T80" fmla="*/ 51 w 540"/>
                <a:gd name="T81" fmla="*/ 1218 h 1295"/>
                <a:gd name="T82" fmla="*/ 76 w 540"/>
                <a:gd name="T83" fmla="*/ 1101 h 1295"/>
                <a:gd name="T84" fmla="*/ 135 w 540"/>
                <a:gd name="T85" fmla="*/ 784 h 1295"/>
                <a:gd name="T86" fmla="*/ 154 w 540"/>
                <a:gd name="T87" fmla="*/ 662 h 1295"/>
                <a:gd name="T88" fmla="*/ 132 w 540"/>
                <a:gd name="T89" fmla="*/ 648 h 1295"/>
                <a:gd name="T90" fmla="*/ 126 w 540"/>
                <a:gd name="T91" fmla="*/ 610 h 1295"/>
                <a:gd name="T92" fmla="*/ 83 w 540"/>
                <a:gd name="T93" fmla="*/ 489 h 1295"/>
                <a:gd name="T94" fmla="*/ 114 w 540"/>
                <a:gd name="T95" fmla="*/ 341 h 1295"/>
                <a:gd name="T96" fmla="*/ 147 w 540"/>
                <a:gd name="T97" fmla="*/ 238 h 1295"/>
                <a:gd name="T98" fmla="*/ 158 w 540"/>
                <a:gd name="T99" fmla="*/ 437 h 1295"/>
                <a:gd name="T100" fmla="*/ 150 w 540"/>
                <a:gd name="T101" fmla="*/ 466 h 1295"/>
                <a:gd name="T102" fmla="*/ 158 w 540"/>
                <a:gd name="T103" fmla="*/ 509 h 1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0" h="1295">
                  <a:moveTo>
                    <a:pt x="451" y="240"/>
                  </a:moveTo>
                  <a:cubicBezTo>
                    <a:pt x="460" y="246"/>
                    <a:pt x="468" y="256"/>
                    <a:pt x="471" y="272"/>
                  </a:cubicBezTo>
                  <a:cubicBezTo>
                    <a:pt x="476" y="302"/>
                    <a:pt x="507" y="404"/>
                    <a:pt x="523" y="432"/>
                  </a:cubicBezTo>
                  <a:cubicBezTo>
                    <a:pt x="538" y="460"/>
                    <a:pt x="540" y="497"/>
                    <a:pt x="525" y="521"/>
                  </a:cubicBezTo>
                  <a:cubicBezTo>
                    <a:pt x="509" y="544"/>
                    <a:pt x="473" y="601"/>
                    <a:pt x="467" y="610"/>
                  </a:cubicBezTo>
                  <a:cubicBezTo>
                    <a:pt x="462" y="618"/>
                    <a:pt x="460" y="623"/>
                    <a:pt x="452" y="623"/>
                  </a:cubicBezTo>
                  <a:cubicBezTo>
                    <a:pt x="452" y="622"/>
                    <a:pt x="451" y="622"/>
                    <a:pt x="451" y="622"/>
                  </a:cubicBezTo>
                  <a:cubicBezTo>
                    <a:pt x="451" y="492"/>
                    <a:pt x="451" y="492"/>
                    <a:pt x="451" y="492"/>
                  </a:cubicBezTo>
                  <a:cubicBezTo>
                    <a:pt x="458" y="480"/>
                    <a:pt x="466" y="471"/>
                    <a:pt x="463" y="465"/>
                  </a:cubicBezTo>
                  <a:cubicBezTo>
                    <a:pt x="458" y="457"/>
                    <a:pt x="455" y="456"/>
                    <a:pt x="451" y="449"/>
                  </a:cubicBezTo>
                  <a:lnTo>
                    <a:pt x="451" y="240"/>
                  </a:lnTo>
                  <a:close/>
                  <a:moveTo>
                    <a:pt x="330" y="10"/>
                  </a:moveTo>
                  <a:cubicBezTo>
                    <a:pt x="337" y="16"/>
                    <a:pt x="345" y="27"/>
                    <a:pt x="352" y="23"/>
                  </a:cubicBezTo>
                  <a:cubicBezTo>
                    <a:pt x="358" y="20"/>
                    <a:pt x="357" y="38"/>
                    <a:pt x="364" y="38"/>
                  </a:cubicBezTo>
                  <a:cubicBezTo>
                    <a:pt x="372" y="38"/>
                    <a:pt x="380" y="64"/>
                    <a:pt x="379" y="78"/>
                  </a:cubicBezTo>
                  <a:cubicBezTo>
                    <a:pt x="378" y="92"/>
                    <a:pt x="375" y="106"/>
                    <a:pt x="374" y="112"/>
                  </a:cubicBezTo>
                  <a:cubicBezTo>
                    <a:pt x="373" y="118"/>
                    <a:pt x="370" y="141"/>
                    <a:pt x="365" y="141"/>
                  </a:cubicBezTo>
                  <a:cubicBezTo>
                    <a:pt x="360" y="141"/>
                    <a:pt x="358" y="142"/>
                    <a:pt x="358" y="142"/>
                  </a:cubicBezTo>
                  <a:cubicBezTo>
                    <a:pt x="358" y="142"/>
                    <a:pt x="353" y="160"/>
                    <a:pt x="353" y="174"/>
                  </a:cubicBezTo>
                  <a:cubicBezTo>
                    <a:pt x="353" y="188"/>
                    <a:pt x="355" y="188"/>
                    <a:pt x="355" y="188"/>
                  </a:cubicBezTo>
                  <a:cubicBezTo>
                    <a:pt x="363" y="202"/>
                    <a:pt x="363" y="202"/>
                    <a:pt x="363" y="202"/>
                  </a:cubicBezTo>
                  <a:cubicBezTo>
                    <a:pt x="363" y="202"/>
                    <a:pt x="406" y="224"/>
                    <a:pt x="425" y="230"/>
                  </a:cubicBezTo>
                  <a:cubicBezTo>
                    <a:pt x="434" y="232"/>
                    <a:pt x="443" y="235"/>
                    <a:pt x="451" y="240"/>
                  </a:cubicBezTo>
                  <a:cubicBezTo>
                    <a:pt x="451" y="449"/>
                    <a:pt x="451" y="449"/>
                    <a:pt x="451" y="449"/>
                  </a:cubicBezTo>
                  <a:cubicBezTo>
                    <a:pt x="448" y="445"/>
                    <a:pt x="446" y="439"/>
                    <a:pt x="443" y="426"/>
                  </a:cubicBezTo>
                  <a:cubicBezTo>
                    <a:pt x="443" y="453"/>
                    <a:pt x="434" y="493"/>
                    <a:pt x="441" y="520"/>
                  </a:cubicBezTo>
                  <a:cubicBezTo>
                    <a:pt x="440" y="510"/>
                    <a:pt x="445" y="500"/>
                    <a:pt x="451" y="492"/>
                  </a:cubicBezTo>
                  <a:cubicBezTo>
                    <a:pt x="451" y="622"/>
                    <a:pt x="451" y="622"/>
                    <a:pt x="451" y="622"/>
                  </a:cubicBezTo>
                  <a:cubicBezTo>
                    <a:pt x="444" y="622"/>
                    <a:pt x="439" y="623"/>
                    <a:pt x="439" y="623"/>
                  </a:cubicBezTo>
                  <a:cubicBezTo>
                    <a:pt x="439" y="623"/>
                    <a:pt x="435" y="638"/>
                    <a:pt x="429" y="642"/>
                  </a:cubicBezTo>
                  <a:cubicBezTo>
                    <a:pt x="423" y="647"/>
                    <a:pt x="415" y="662"/>
                    <a:pt x="413" y="657"/>
                  </a:cubicBezTo>
                  <a:cubicBezTo>
                    <a:pt x="411" y="651"/>
                    <a:pt x="406" y="696"/>
                    <a:pt x="400" y="721"/>
                  </a:cubicBezTo>
                  <a:cubicBezTo>
                    <a:pt x="395" y="745"/>
                    <a:pt x="369" y="915"/>
                    <a:pt x="369" y="939"/>
                  </a:cubicBezTo>
                  <a:cubicBezTo>
                    <a:pt x="369" y="963"/>
                    <a:pt x="359" y="988"/>
                    <a:pt x="360" y="1005"/>
                  </a:cubicBezTo>
                  <a:cubicBezTo>
                    <a:pt x="361" y="1022"/>
                    <a:pt x="357" y="1068"/>
                    <a:pt x="356" y="1093"/>
                  </a:cubicBezTo>
                  <a:cubicBezTo>
                    <a:pt x="355" y="1118"/>
                    <a:pt x="332" y="1144"/>
                    <a:pt x="332" y="1162"/>
                  </a:cubicBezTo>
                  <a:cubicBezTo>
                    <a:pt x="332" y="1181"/>
                    <a:pt x="338" y="1189"/>
                    <a:pt x="335" y="1200"/>
                  </a:cubicBezTo>
                  <a:cubicBezTo>
                    <a:pt x="332" y="1210"/>
                    <a:pt x="333" y="1218"/>
                    <a:pt x="345" y="1231"/>
                  </a:cubicBezTo>
                  <a:cubicBezTo>
                    <a:pt x="356" y="1243"/>
                    <a:pt x="361" y="1255"/>
                    <a:pt x="360" y="1264"/>
                  </a:cubicBezTo>
                  <a:cubicBezTo>
                    <a:pt x="359" y="1274"/>
                    <a:pt x="356" y="1278"/>
                    <a:pt x="333" y="1279"/>
                  </a:cubicBezTo>
                  <a:cubicBezTo>
                    <a:pt x="310" y="1280"/>
                    <a:pt x="288" y="1273"/>
                    <a:pt x="288" y="1267"/>
                  </a:cubicBezTo>
                  <a:cubicBezTo>
                    <a:pt x="288" y="1262"/>
                    <a:pt x="280" y="1260"/>
                    <a:pt x="273" y="1260"/>
                  </a:cubicBezTo>
                  <a:cubicBezTo>
                    <a:pt x="266" y="1260"/>
                    <a:pt x="267" y="1253"/>
                    <a:pt x="270" y="1239"/>
                  </a:cubicBezTo>
                  <a:cubicBezTo>
                    <a:pt x="273" y="1226"/>
                    <a:pt x="283" y="1208"/>
                    <a:pt x="277" y="1209"/>
                  </a:cubicBezTo>
                  <a:cubicBezTo>
                    <a:pt x="271" y="1211"/>
                    <a:pt x="266" y="1208"/>
                    <a:pt x="266" y="1188"/>
                  </a:cubicBezTo>
                  <a:cubicBezTo>
                    <a:pt x="266" y="1169"/>
                    <a:pt x="264" y="1163"/>
                    <a:pt x="272" y="1152"/>
                  </a:cubicBezTo>
                  <a:cubicBezTo>
                    <a:pt x="281" y="1140"/>
                    <a:pt x="279" y="1119"/>
                    <a:pt x="277" y="1102"/>
                  </a:cubicBezTo>
                  <a:cubicBezTo>
                    <a:pt x="275" y="1084"/>
                    <a:pt x="269" y="1072"/>
                    <a:pt x="274" y="1050"/>
                  </a:cubicBezTo>
                  <a:cubicBezTo>
                    <a:pt x="279" y="1029"/>
                    <a:pt x="280" y="1003"/>
                    <a:pt x="277" y="993"/>
                  </a:cubicBezTo>
                  <a:cubicBezTo>
                    <a:pt x="274" y="982"/>
                    <a:pt x="276" y="969"/>
                    <a:pt x="284" y="961"/>
                  </a:cubicBezTo>
                  <a:cubicBezTo>
                    <a:pt x="292" y="952"/>
                    <a:pt x="280" y="937"/>
                    <a:pt x="280" y="927"/>
                  </a:cubicBezTo>
                  <a:cubicBezTo>
                    <a:pt x="280" y="917"/>
                    <a:pt x="283" y="877"/>
                    <a:pt x="278" y="836"/>
                  </a:cubicBezTo>
                  <a:cubicBezTo>
                    <a:pt x="273" y="796"/>
                    <a:pt x="272" y="765"/>
                    <a:pt x="271" y="754"/>
                  </a:cubicBezTo>
                  <a:cubicBezTo>
                    <a:pt x="270" y="744"/>
                    <a:pt x="265" y="749"/>
                    <a:pt x="250" y="789"/>
                  </a:cubicBezTo>
                  <a:cubicBezTo>
                    <a:pt x="236" y="830"/>
                    <a:pt x="199" y="956"/>
                    <a:pt x="192" y="984"/>
                  </a:cubicBezTo>
                  <a:cubicBezTo>
                    <a:pt x="186" y="1008"/>
                    <a:pt x="166" y="1096"/>
                    <a:pt x="158" y="1136"/>
                  </a:cubicBezTo>
                  <a:cubicBezTo>
                    <a:pt x="158" y="509"/>
                    <a:pt x="158" y="509"/>
                    <a:pt x="158" y="509"/>
                  </a:cubicBezTo>
                  <a:cubicBezTo>
                    <a:pt x="160" y="506"/>
                    <a:pt x="158" y="485"/>
                    <a:pt x="163" y="469"/>
                  </a:cubicBezTo>
                  <a:cubicBezTo>
                    <a:pt x="169" y="451"/>
                    <a:pt x="171" y="426"/>
                    <a:pt x="172" y="396"/>
                  </a:cubicBezTo>
                  <a:cubicBezTo>
                    <a:pt x="172" y="396"/>
                    <a:pt x="165" y="421"/>
                    <a:pt x="158" y="437"/>
                  </a:cubicBezTo>
                  <a:cubicBezTo>
                    <a:pt x="158" y="224"/>
                    <a:pt x="158" y="224"/>
                    <a:pt x="158" y="224"/>
                  </a:cubicBezTo>
                  <a:cubicBezTo>
                    <a:pt x="164" y="221"/>
                    <a:pt x="175" y="219"/>
                    <a:pt x="190" y="217"/>
                  </a:cubicBezTo>
                  <a:cubicBezTo>
                    <a:pt x="226" y="212"/>
                    <a:pt x="252" y="202"/>
                    <a:pt x="261" y="195"/>
                  </a:cubicBezTo>
                  <a:cubicBezTo>
                    <a:pt x="266" y="191"/>
                    <a:pt x="269" y="188"/>
                    <a:pt x="272" y="185"/>
                  </a:cubicBezTo>
                  <a:cubicBezTo>
                    <a:pt x="274" y="182"/>
                    <a:pt x="279" y="177"/>
                    <a:pt x="275" y="177"/>
                  </a:cubicBezTo>
                  <a:cubicBezTo>
                    <a:pt x="266" y="176"/>
                    <a:pt x="264" y="142"/>
                    <a:pt x="260" y="132"/>
                  </a:cubicBezTo>
                  <a:cubicBezTo>
                    <a:pt x="255" y="122"/>
                    <a:pt x="257" y="115"/>
                    <a:pt x="260" y="106"/>
                  </a:cubicBezTo>
                  <a:cubicBezTo>
                    <a:pt x="263" y="97"/>
                    <a:pt x="257" y="83"/>
                    <a:pt x="265" y="69"/>
                  </a:cubicBezTo>
                  <a:cubicBezTo>
                    <a:pt x="272" y="55"/>
                    <a:pt x="262" y="37"/>
                    <a:pt x="272" y="35"/>
                  </a:cubicBezTo>
                  <a:cubicBezTo>
                    <a:pt x="283" y="33"/>
                    <a:pt x="279" y="21"/>
                    <a:pt x="290" y="21"/>
                  </a:cubicBezTo>
                  <a:cubicBezTo>
                    <a:pt x="300" y="21"/>
                    <a:pt x="301" y="6"/>
                    <a:pt x="312" y="11"/>
                  </a:cubicBezTo>
                  <a:cubicBezTo>
                    <a:pt x="322" y="16"/>
                    <a:pt x="322" y="0"/>
                    <a:pt x="330" y="10"/>
                  </a:cubicBezTo>
                  <a:close/>
                  <a:moveTo>
                    <a:pt x="158" y="1136"/>
                  </a:moveTo>
                  <a:cubicBezTo>
                    <a:pt x="156" y="1142"/>
                    <a:pt x="155" y="1147"/>
                    <a:pt x="155" y="1151"/>
                  </a:cubicBezTo>
                  <a:cubicBezTo>
                    <a:pt x="150" y="1175"/>
                    <a:pt x="144" y="1223"/>
                    <a:pt x="137" y="1223"/>
                  </a:cubicBezTo>
                  <a:cubicBezTo>
                    <a:pt x="131" y="1223"/>
                    <a:pt x="132" y="1228"/>
                    <a:pt x="131" y="1241"/>
                  </a:cubicBezTo>
                  <a:cubicBezTo>
                    <a:pt x="131" y="1255"/>
                    <a:pt x="117" y="1257"/>
                    <a:pt x="109" y="1260"/>
                  </a:cubicBezTo>
                  <a:cubicBezTo>
                    <a:pt x="102" y="1263"/>
                    <a:pt x="100" y="1255"/>
                    <a:pt x="100" y="1255"/>
                  </a:cubicBezTo>
                  <a:cubicBezTo>
                    <a:pt x="100" y="1255"/>
                    <a:pt x="87" y="1281"/>
                    <a:pt x="65" y="1284"/>
                  </a:cubicBezTo>
                  <a:cubicBezTo>
                    <a:pt x="43" y="1287"/>
                    <a:pt x="0" y="1295"/>
                    <a:pt x="0" y="1285"/>
                  </a:cubicBezTo>
                  <a:cubicBezTo>
                    <a:pt x="0" y="1274"/>
                    <a:pt x="5" y="1264"/>
                    <a:pt x="20" y="1256"/>
                  </a:cubicBezTo>
                  <a:cubicBezTo>
                    <a:pt x="34" y="1247"/>
                    <a:pt x="45" y="1224"/>
                    <a:pt x="51" y="1218"/>
                  </a:cubicBezTo>
                  <a:cubicBezTo>
                    <a:pt x="56" y="1212"/>
                    <a:pt x="49" y="1214"/>
                    <a:pt x="53" y="1203"/>
                  </a:cubicBezTo>
                  <a:cubicBezTo>
                    <a:pt x="58" y="1191"/>
                    <a:pt x="73" y="1123"/>
                    <a:pt x="76" y="1101"/>
                  </a:cubicBezTo>
                  <a:cubicBezTo>
                    <a:pt x="78" y="1078"/>
                    <a:pt x="77" y="1002"/>
                    <a:pt x="87" y="967"/>
                  </a:cubicBezTo>
                  <a:cubicBezTo>
                    <a:pt x="98" y="931"/>
                    <a:pt x="131" y="816"/>
                    <a:pt x="135" y="784"/>
                  </a:cubicBezTo>
                  <a:cubicBezTo>
                    <a:pt x="140" y="753"/>
                    <a:pt x="147" y="721"/>
                    <a:pt x="147" y="703"/>
                  </a:cubicBezTo>
                  <a:cubicBezTo>
                    <a:pt x="147" y="686"/>
                    <a:pt x="149" y="674"/>
                    <a:pt x="154" y="662"/>
                  </a:cubicBezTo>
                  <a:cubicBezTo>
                    <a:pt x="158" y="649"/>
                    <a:pt x="153" y="632"/>
                    <a:pt x="153" y="632"/>
                  </a:cubicBezTo>
                  <a:cubicBezTo>
                    <a:pt x="153" y="632"/>
                    <a:pt x="140" y="642"/>
                    <a:pt x="132" y="648"/>
                  </a:cubicBezTo>
                  <a:cubicBezTo>
                    <a:pt x="125" y="655"/>
                    <a:pt x="125" y="645"/>
                    <a:pt x="129" y="629"/>
                  </a:cubicBezTo>
                  <a:cubicBezTo>
                    <a:pt x="132" y="614"/>
                    <a:pt x="130" y="605"/>
                    <a:pt x="126" y="610"/>
                  </a:cubicBezTo>
                  <a:cubicBezTo>
                    <a:pt x="122" y="615"/>
                    <a:pt x="119" y="585"/>
                    <a:pt x="109" y="566"/>
                  </a:cubicBezTo>
                  <a:cubicBezTo>
                    <a:pt x="100" y="548"/>
                    <a:pt x="78" y="511"/>
                    <a:pt x="83" y="489"/>
                  </a:cubicBezTo>
                  <a:cubicBezTo>
                    <a:pt x="88" y="468"/>
                    <a:pt x="90" y="431"/>
                    <a:pt x="96" y="412"/>
                  </a:cubicBezTo>
                  <a:cubicBezTo>
                    <a:pt x="102" y="394"/>
                    <a:pt x="107" y="361"/>
                    <a:pt x="114" y="341"/>
                  </a:cubicBezTo>
                  <a:cubicBezTo>
                    <a:pt x="121" y="321"/>
                    <a:pt x="120" y="311"/>
                    <a:pt x="129" y="291"/>
                  </a:cubicBezTo>
                  <a:cubicBezTo>
                    <a:pt x="137" y="271"/>
                    <a:pt x="147" y="247"/>
                    <a:pt x="147" y="238"/>
                  </a:cubicBezTo>
                  <a:cubicBezTo>
                    <a:pt x="147" y="232"/>
                    <a:pt x="149" y="228"/>
                    <a:pt x="158" y="224"/>
                  </a:cubicBezTo>
                  <a:cubicBezTo>
                    <a:pt x="158" y="437"/>
                    <a:pt x="158" y="437"/>
                    <a:pt x="158" y="437"/>
                  </a:cubicBezTo>
                  <a:cubicBezTo>
                    <a:pt x="155" y="443"/>
                    <a:pt x="152" y="448"/>
                    <a:pt x="150" y="449"/>
                  </a:cubicBezTo>
                  <a:cubicBezTo>
                    <a:pt x="142" y="451"/>
                    <a:pt x="141" y="461"/>
                    <a:pt x="150" y="466"/>
                  </a:cubicBezTo>
                  <a:cubicBezTo>
                    <a:pt x="158" y="471"/>
                    <a:pt x="153" y="504"/>
                    <a:pt x="157" y="509"/>
                  </a:cubicBezTo>
                  <a:cubicBezTo>
                    <a:pt x="157" y="509"/>
                    <a:pt x="157" y="509"/>
                    <a:pt x="158" y="509"/>
                  </a:cubicBezTo>
                  <a:lnTo>
                    <a:pt x="158" y="11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0" name="is1ídé">
              <a:extLst>
                <a:ext uri="{FF2B5EF4-FFF2-40B4-BE49-F238E27FC236}">
                  <a16:creationId xmlns:a16="http://schemas.microsoft.com/office/drawing/2014/main" id="{B41A0981-C8F9-306A-F1F7-0907120EA412}"/>
                </a:ext>
              </a:extLst>
            </p:cNvPr>
            <p:cNvSpPr/>
            <p:nvPr/>
          </p:nvSpPr>
          <p:spPr bwMode="auto">
            <a:xfrm>
              <a:off x="8299323" y="2166414"/>
              <a:ext cx="548951" cy="1073838"/>
            </a:xfrm>
            <a:custGeom>
              <a:avLst/>
              <a:gdLst>
                <a:gd name="T0" fmla="*/ 153 w 191"/>
                <a:gd name="T1" fmla="*/ 0 h 373"/>
                <a:gd name="T2" fmla="*/ 155 w 191"/>
                <a:gd name="T3" fmla="*/ 3 h 373"/>
                <a:gd name="T4" fmla="*/ 162 w 191"/>
                <a:gd name="T5" fmla="*/ 15 h 373"/>
                <a:gd name="T6" fmla="*/ 162 w 191"/>
                <a:gd name="T7" fmla="*/ 17 h 373"/>
                <a:gd name="T8" fmla="*/ 156 w 191"/>
                <a:gd name="T9" fmla="*/ 149 h 373"/>
                <a:gd name="T10" fmla="*/ 157 w 191"/>
                <a:gd name="T11" fmla="*/ 255 h 373"/>
                <a:gd name="T12" fmla="*/ 175 w 191"/>
                <a:gd name="T13" fmla="*/ 334 h 373"/>
                <a:gd name="T14" fmla="*/ 191 w 191"/>
                <a:gd name="T15" fmla="*/ 372 h 373"/>
                <a:gd name="T16" fmla="*/ 126 w 191"/>
                <a:gd name="T17" fmla="*/ 368 h 373"/>
                <a:gd name="T18" fmla="*/ 20 w 191"/>
                <a:gd name="T19" fmla="*/ 369 h 373"/>
                <a:gd name="T20" fmla="*/ 0 w 191"/>
                <a:gd name="T21" fmla="*/ 361 h 373"/>
                <a:gd name="T22" fmla="*/ 24 w 191"/>
                <a:gd name="T23" fmla="*/ 291 h 373"/>
                <a:gd name="T24" fmla="*/ 44 w 191"/>
                <a:gd name="T25" fmla="*/ 155 h 373"/>
                <a:gd name="T26" fmla="*/ 52 w 191"/>
                <a:gd name="T27" fmla="*/ 32 h 373"/>
                <a:gd name="T28" fmla="*/ 60 w 191"/>
                <a:gd name="T29" fmla="*/ 11 h 373"/>
                <a:gd name="T30" fmla="*/ 61 w 191"/>
                <a:gd name="T31" fmla="*/ 10 h 373"/>
                <a:gd name="T32" fmla="*/ 72 w 191"/>
                <a:gd name="T33" fmla="*/ 0 h 373"/>
                <a:gd name="T34" fmla="*/ 91 w 191"/>
                <a:gd name="T35" fmla="*/ 23 h 373"/>
                <a:gd name="T36" fmla="*/ 121 w 191"/>
                <a:gd name="T37" fmla="*/ 33 h 373"/>
                <a:gd name="T38" fmla="*/ 153 w 191"/>
                <a:gd name="T39" fmla="*/ 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373">
                  <a:moveTo>
                    <a:pt x="153" y="0"/>
                  </a:moveTo>
                  <a:cubicBezTo>
                    <a:pt x="154" y="3"/>
                    <a:pt x="155" y="3"/>
                    <a:pt x="155" y="3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2" y="16"/>
                    <a:pt x="162" y="16"/>
                    <a:pt x="162" y="17"/>
                  </a:cubicBezTo>
                  <a:cubicBezTo>
                    <a:pt x="159" y="37"/>
                    <a:pt x="156" y="104"/>
                    <a:pt x="156" y="149"/>
                  </a:cubicBezTo>
                  <a:cubicBezTo>
                    <a:pt x="156" y="194"/>
                    <a:pt x="150" y="218"/>
                    <a:pt x="157" y="255"/>
                  </a:cubicBezTo>
                  <a:cubicBezTo>
                    <a:pt x="164" y="291"/>
                    <a:pt x="165" y="312"/>
                    <a:pt x="175" y="334"/>
                  </a:cubicBezTo>
                  <a:cubicBezTo>
                    <a:pt x="185" y="356"/>
                    <a:pt x="191" y="372"/>
                    <a:pt x="191" y="372"/>
                  </a:cubicBezTo>
                  <a:cubicBezTo>
                    <a:pt x="191" y="372"/>
                    <a:pt x="159" y="368"/>
                    <a:pt x="126" y="368"/>
                  </a:cubicBezTo>
                  <a:cubicBezTo>
                    <a:pt x="93" y="368"/>
                    <a:pt x="33" y="373"/>
                    <a:pt x="20" y="369"/>
                  </a:cubicBezTo>
                  <a:cubicBezTo>
                    <a:pt x="8" y="366"/>
                    <a:pt x="0" y="361"/>
                    <a:pt x="0" y="361"/>
                  </a:cubicBezTo>
                  <a:cubicBezTo>
                    <a:pt x="0" y="361"/>
                    <a:pt x="14" y="328"/>
                    <a:pt x="24" y="291"/>
                  </a:cubicBezTo>
                  <a:cubicBezTo>
                    <a:pt x="34" y="255"/>
                    <a:pt x="44" y="205"/>
                    <a:pt x="44" y="155"/>
                  </a:cubicBezTo>
                  <a:cubicBezTo>
                    <a:pt x="44" y="105"/>
                    <a:pt x="42" y="57"/>
                    <a:pt x="52" y="32"/>
                  </a:cubicBezTo>
                  <a:cubicBezTo>
                    <a:pt x="56" y="23"/>
                    <a:pt x="58" y="16"/>
                    <a:pt x="60" y="11"/>
                  </a:cubicBezTo>
                  <a:cubicBezTo>
                    <a:pt x="60" y="11"/>
                    <a:pt x="58" y="12"/>
                    <a:pt x="61" y="10"/>
                  </a:cubicBezTo>
                  <a:cubicBezTo>
                    <a:pt x="63" y="8"/>
                    <a:pt x="69" y="3"/>
                    <a:pt x="72" y="0"/>
                  </a:cubicBezTo>
                  <a:cubicBezTo>
                    <a:pt x="77" y="6"/>
                    <a:pt x="80" y="10"/>
                    <a:pt x="91" y="23"/>
                  </a:cubicBezTo>
                  <a:cubicBezTo>
                    <a:pt x="102" y="36"/>
                    <a:pt x="103" y="45"/>
                    <a:pt x="121" y="33"/>
                  </a:cubicBezTo>
                  <a:cubicBezTo>
                    <a:pt x="135" y="24"/>
                    <a:pt x="144" y="11"/>
                    <a:pt x="15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1" name="iSľîḍê">
              <a:extLst>
                <a:ext uri="{FF2B5EF4-FFF2-40B4-BE49-F238E27FC236}">
                  <a16:creationId xmlns:a16="http://schemas.microsoft.com/office/drawing/2014/main" id="{1D88E335-4D4C-A8C3-B7DE-D005A0AF6CC9}"/>
                </a:ext>
              </a:extLst>
            </p:cNvPr>
            <p:cNvSpPr/>
            <p:nvPr/>
          </p:nvSpPr>
          <p:spPr bwMode="auto">
            <a:xfrm>
              <a:off x="8385049" y="2289740"/>
              <a:ext cx="264700" cy="1061806"/>
            </a:xfrm>
            <a:custGeom>
              <a:avLst/>
              <a:gdLst>
                <a:gd name="T0" fmla="*/ 77 w 92"/>
                <a:gd name="T1" fmla="*/ 0 h 369"/>
                <a:gd name="T2" fmla="*/ 59 w 92"/>
                <a:gd name="T3" fmla="*/ 18 h 369"/>
                <a:gd name="T4" fmla="*/ 65 w 92"/>
                <a:gd name="T5" fmla="*/ 29 h 369"/>
                <a:gd name="T6" fmla="*/ 37 w 92"/>
                <a:gd name="T7" fmla="*/ 139 h 369"/>
                <a:gd name="T8" fmla="*/ 4 w 92"/>
                <a:gd name="T9" fmla="*/ 314 h 369"/>
                <a:gd name="T10" fmla="*/ 15 w 92"/>
                <a:gd name="T11" fmla="*/ 354 h 369"/>
                <a:gd name="T12" fmla="*/ 35 w 92"/>
                <a:gd name="T13" fmla="*/ 356 h 369"/>
                <a:gd name="T14" fmla="*/ 59 w 92"/>
                <a:gd name="T15" fmla="*/ 311 h 369"/>
                <a:gd name="T16" fmla="*/ 80 w 92"/>
                <a:gd name="T17" fmla="*/ 168 h 369"/>
                <a:gd name="T18" fmla="*/ 87 w 92"/>
                <a:gd name="T19" fmla="*/ 57 h 369"/>
                <a:gd name="T20" fmla="*/ 81 w 92"/>
                <a:gd name="T21" fmla="*/ 29 h 369"/>
                <a:gd name="T22" fmla="*/ 92 w 92"/>
                <a:gd name="T23" fmla="*/ 17 h 369"/>
                <a:gd name="T24" fmla="*/ 77 w 92"/>
                <a:gd name="T25" fmla="*/ 0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" h="369">
                  <a:moveTo>
                    <a:pt x="77" y="0"/>
                  </a:move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68" y="21"/>
                    <a:pt x="65" y="29"/>
                  </a:cubicBezTo>
                  <a:cubicBezTo>
                    <a:pt x="62" y="37"/>
                    <a:pt x="49" y="81"/>
                    <a:pt x="37" y="139"/>
                  </a:cubicBezTo>
                  <a:cubicBezTo>
                    <a:pt x="24" y="198"/>
                    <a:pt x="7" y="300"/>
                    <a:pt x="4" y="314"/>
                  </a:cubicBezTo>
                  <a:cubicBezTo>
                    <a:pt x="0" y="329"/>
                    <a:pt x="5" y="339"/>
                    <a:pt x="15" y="354"/>
                  </a:cubicBezTo>
                  <a:cubicBezTo>
                    <a:pt x="24" y="369"/>
                    <a:pt x="25" y="369"/>
                    <a:pt x="35" y="356"/>
                  </a:cubicBezTo>
                  <a:cubicBezTo>
                    <a:pt x="45" y="343"/>
                    <a:pt x="52" y="348"/>
                    <a:pt x="59" y="311"/>
                  </a:cubicBezTo>
                  <a:cubicBezTo>
                    <a:pt x="65" y="274"/>
                    <a:pt x="75" y="200"/>
                    <a:pt x="80" y="168"/>
                  </a:cubicBezTo>
                  <a:cubicBezTo>
                    <a:pt x="85" y="135"/>
                    <a:pt x="91" y="72"/>
                    <a:pt x="87" y="57"/>
                  </a:cubicBezTo>
                  <a:cubicBezTo>
                    <a:pt x="83" y="43"/>
                    <a:pt x="80" y="35"/>
                    <a:pt x="81" y="29"/>
                  </a:cubicBezTo>
                  <a:cubicBezTo>
                    <a:pt x="83" y="23"/>
                    <a:pt x="92" y="17"/>
                    <a:pt x="92" y="17"/>
                  </a:cubicBezTo>
                  <a:cubicBezTo>
                    <a:pt x="92" y="17"/>
                    <a:pt x="85" y="4"/>
                    <a:pt x="7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2" name="iśḻide">
              <a:extLst>
                <a:ext uri="{FF2B5EF4-FFF2-40B4-BE49-F238E27FC236}">
                  <a16:creationId xmlns:a16="http://schemas.microsoft.com/office/drawing/2014/main" id="{8AC161A5-8E58-9557-8CF7-8FC858B41C8C}"/>
                </a:ext>
              </a:extLst>
            </p:cNvPr>
            <p:cNvSpPr/>
            <p:nvPr/>
          </p:nvSpPr>
          <p:spPr bwMode="auto">
            <a:xfrm>
              <a:off x="6354684" y="1653558"/>
              <a:ext cx="570006" cy="1949151"/>
            </a:xfrm>
            <a:custGeom>
              <a:avLst/>
              <a:gdLst>
                <a:gd name="T0" fmla="*/ 116 w 198"/>
                <a:gd name="T1" fmla="*/ 0 h 677"/>
                <a:gd name="T2" fmla="*/ 82 w 198"/>
                <a:gd name="T3" fmla="*/ 33 h 677"/>
                <a:gd name="T4" fmla="*/ 85 w 198"/>
                <a:gd name="T5" fmla="*/ 69 h 677"/>
                <a:gd name="T6" fmla="*/ 89 w 198"/>
                <a:gd name="T7" fmla="*/ 74 h 677"/>
                <a:gd name="T8" fmla="*/ 93 w 198"/>
                <a:gd name="T9" fmla="*/ 91 h 677"/>
                <a:gd name="T10" fmla="*/ 98 w 198"/>
                <a:gd name="T11" fmla="*/ 100 h 677"/>
                <a:gd name="T12" fmla="*/ 92 w 198"/>
                <a:gd name="T13" fmla="*/ 112 h 677"/>
                <a:gd name="T14" fmla="*/ 63 w 198"/>
                <a:gd name="T15" fmla="*/ 124 h 677"/>
                <a:gd name="T16" fmla="*/ 42 w 198"/>
                <a:gd name="T17" fmla="*/ 144 h 677"/>
                <a:gd name="T18" fmla="*/ 21 w 198"/>
                <a:gd name="T19" fmla="*/ 177 h 677"/>
                <a:gd name="T20" fmla="*/ 4 w 198"/>
                <a:gd name="T21" fmla="*/ 215 h 677"/>
                <a:gd name="T22" fmla="*/ 37 w 198"/>
                <a:gd name="T23" fmla="*/ 234 h 677"/>
                <a:gd name="T24" fmla="*/ 53 w 198"/>
                <a:gd name="T25" fmla="*/ 228 h 677"/>
                <a:gd name="T26" fmla="*/ 42 w 198"/>
                <a:gd name="T27" fmla="*/ 290 h 677"/>
                <a:gd name="T28" fmla="*/ 35 w 198"/>
                <a:gd name="T29" fmla="*/ 354 h 677"/>
                <a:gd name="T30" fmla="*/ 47 w 198"/>
                <a:gd name="T31" fmla="*/ 360 h 677"/>
                <a:gd name="T32" fmla="*/ 56 w 198"/>
                <a:gd name="T33" fmla="*/ 441 h 677"/>
                <a:gd name="T34" fmla="*/ 68 w 198"/>
                <a:gd name="T35" fmla="*/ 519 h 677"/>
                <a:gd name="T36" fmla="*/ 70 w 198"/>
                <a:gd name="T37" fmla="*/ 567 h 677"/>
                <a:gd name="T38" fmla="*/ 47 w 198"/>
                <a:gd name="T39" fmla="*/ 599 h 677"/>
                <a:gd name="T40" fmla="*/ 20 w 198"/>
                <a:gd name="T41" fmla="*/ 605 h 677"/>
                <a:gd name="T42" fmla="*/ 23 w 198"/>
                <a:gd name="T43" fmla="*/ 617 h 677"/>
                <a:gd name="T44" fmla="*/ 66 w 198"/>
                <a:gd name="T45" fmla="*/ 613 h 677"/>
                <a:gd name="T46" fmla="*/ 81 w 198"/>
                <a:gd name="T47" fmla="*/ 607 h 677"/>
                <a:gd name="T48" fmla="*/ 92 w 198"/>
                <a:gd name="T49" fmla="*/ 614 h 677"/>
                <a:gd name="T50" fmla="*/ 108 w 198"/>
                <a:gd name="T51" fmla="*/ 605 h 677"/>
                <a:gd name="T52" fmla="*/ 110 w 198"/>
                <a:gd name="T53" fmla="*/ 578 h 677"/>
                <a:gd name="T54" fmla="*/ 107 w 198"/>
                <a:gd name="T55" fmla="*/ 548 h 677"/>
                <a:gd name="T56" fmla="*/ 113 w 198"/>
                <a:gd name="T57" fmla="*/ 505 h 677"/>
                <a:gd name="T58" fmla="*/ 113 w 198"/>
                <a:gd name="T59" fmla="*/ 470 h 677"/>
                <a:gd name="T60" fmla="*/ 109 w 198"/>
                <a:gd name="T61" fmla="*/ 437 h 677"/>
                <a:gd name="T62" fmla="*/ 110 w 198"/>
                <a:gd name="T63" fmla="*/ 415 h 677"/>
                <a:gd name="T64" fmla="*/ 122 w 198"/>
                <a:gd name="T65" fmla="*/ 477 h 677"/>
                <a:gd name="T66" fmla="*/ 128 w 198"/>
                <a:gd name="T67" fmla="*/ 550 h 677"/>
                <a:gd name="T68" fmla="*/ 139 w 198"/>
                <a:gd name="T69" fmla="*/ 596 h 677"/>
                <a:gd name="T70" fmla="*/ 144 w 198"/>
                <a:gd name="T71" fmla="*/ 616 h 677"/>
                <a:gd name="T72" fmla="*/ 138 w 198"/>
                <a:gd name="T73" fmla="*/ 641 h 677"/>
                <a:gd name="T74" fmla="*/ 142 w 198"/>
                <a:gd name="T75" fmla="*/ 677 h 677"/>
                <a:gd name="T76" fmla="*/ 174 w 198"/>
                <a:gd name="T77" fmla="*/ 655 h 677"/>
                <a:gd name="T78" fmla="*/ 176 w 198"/>
                <a:gd name="T79" fmla="*/ 620 h 677"/>
                <a:gd name="T80" fmla="*/ 180 w 198"/>
                <a:gd name="T81" fmla="*/ 593 h 677"/>
                <a:gd name="T82" fmla="*/ 180 w 198"/>
                <a:gd name="T83" fmla="*/ 554 h 677"/>
                <a:gd name="T84" fmla="*/ 174 w 198"/>
                <a:gd name="T85" fmla="*/ 487 h 677"/>
                <a:gd name="T86" fmla="*/ 167 w 198"/>
                <a:gd name="T87" fmla="*/ 407 h 677"/>
                <a:gd name="T88" fmla="*/ 166 w 198"/>
                <a:gd name="T89" fmla="*/ 363 h 677"/>
                <a:gd name="T90" fmla="*/ 188 w 198"/>
                <a:gd name="T91" fmla="*/ 355 h 677"/>
                <a:gd name="T92" fmla="*/ 180 w 198"/>
                <a:gd name="T93" fmla="*/ 304 h 677"/>
                <a:gd name="T94" fmla="*/ 168 w 198"/>
                <a:gd name="T95" fmla="*/ 252 h 677"/>
                <a:gd name="T96" fmla="*/ 172 w 198"/>
                <a:gd name="T97" fmla="*/ 217 h 677"/>
                <a:gd name="T98" fmla="*/ 190 w 198"/>
                <a:gd name="T99" fmla="*/ 172 h 677"/>
                <a:gd name="T100" fmla="*/ 191 w 198"/>
                <a:gd name="T101" fmla="*/ 122 h 677"/>
                <a:gd name="T102" fmla="*/ 160 w 198"/>
                <a:gd name="T103" fmla="*/ 111 h 677"/>
                <a:gd name="T104" fmla="*/ 144 w 198"/>
                <a:gd name="T105" fmla="*/ 93 h 677"/>
                <a:gd name="T106" fmla="*/ 139 w 198"/>
                <a:gd name="T107" fmla="*/ 86 h 677"/>
                <a:gd name="T108" fmla="*/ 140 w 198"/>
                <a:gd name="T109" fmla="*/ 75 h 677"/>
                <a:gd name="T110" fmla="*/ 149 w 198"/>
                <a:gd name="T111" fmla="*/ 63 h 677"/>
                <a:gd name="T112" fmla="*/ 150 w 198"/>
                <a:gd name="T113" fmla="*/ 27 h 677"/>
                <a:gd name="T114" fmla="*/ 116 w 198"/>
                <a:gd name="T115" fmla="*/ 0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98" h="677">
                  <a:moveTo>
                    <a:pt x="116" y="0"/>
                  </a:moveTo>
                  <a:cubicBezTo>
                    <a:pt x="103" y="0"/>
                    <a:pt x="82" y="13"/>
                    <a:pt x="82" y="33"/>
                  </a:cubicBezTo>
                  <a:cubicBezTo>
                    <a:pt x="82" y="53"/>
                    <a:pt x="84" y="62"/>
                    <a:pt x="85" y="69"/>
                  </a:cubicBezTo>
                  <a:cubicBezTo>
                    <a:pt x="87" y="75"/>
                    <a:pt x="89" y="74"/>
                    <a:pt x="89" y="74"/>
                  </a:cubicBezTo>
                  <a:cubicBezTo>
                    <a:pt x="89" y="74"/>
                    <a:pt x="89" y="88"/>
                    <a:pt x="93" y="91"/>
                  </a:cubicBezTo>
                  <a:cubicBezTo>
                    <a:pt x="97" y="94"/>
                    <a:pt x="98" y="95"/>
                    <a:pt x="98" y="100"/>
                  </a:cubicBezTo>
                  <a:cubicBezTo>
                    <a:pt x="98" y="104"/>
                    <a:pt x="96" y="107"/>
                    <a:pt x="92" y="112"/>
                  </a:cubicBezTo>
                  <a:cubicBezTo>
                    <a:pt x="88" y="116"/>
                    <a:pt x="72" y="121"/>
                    <a:pt x="63" y="124"/>
                  </a:cubicBezTo>
                  <a:cubicBezTo>
                    <a:pt x="54" y="127"/>
                    <a:pt x="47" y="133"/>
                    <a:pt x="42" y="144"/>
                  </a:cubicBezTo>
                  <a:cubicBezTo>
                    <a:pt x="37" y="155"/>
                    <a:pt x="30" y="168"/>
                    <a:pt x="21" y="177"/>
                  </a:cubicBezTo>
                  <a:cubicBezTo>
                    <a:pt x="12" y="187"/>
                    <a:pt x="0" y="201"/>
                    <a:pt x="4" y="215"/>
                  </a:cubicBezTo>
                  <a:cubicBezTo>
                    <a:pt x="7" y="230"/>
                    <a:pt x="27" y="240"/>
                    <a:pt x="37" y="234"/>
                  </a:cubicBezTo>
                  <a:cubicBezTo>
                    <a:pt x="48" y="229"/>
                    <a:pt x="53" y="228"/>
                    <a:pt x="53" y="228"/>
                  </a:cubicBezTo>
                  <a:cubicBezTo>
                    <a:pt x="53" y="228"/>
                    <a:pt x="46" y="259"/>
                    <a:pt x="42" y="290"/>
                  </a:cubicBezTo>
                  <a:cubicBezTo>
                    <a:pt x="39" y="321"/>
                    <a:pt x="30" y="351"/>
                    <a:pt x="35" y="354"/>
                  </a:cubicBezTo>
                  <a:cubicBezTo>
                    <a:pt x="40" y="356"/>
                    <a:pt x="47" y="360"/>
                    <a:pt x="47" y="360"/>
                  </a:cubicBezTo>
                  <a:cubicBezTo>
                    <a:pt x="47" y="360"/>
                    <a:pt x="49" y="403"/>
                    <a:pt x="56" y="441"/>
                  </a:cubicBezTo>
                  <a:cubicBezTo>
                    <a:pt x="64" y="479"/>
                    <a:pt x="67" y="496"/>
                    <a:pt x="68" y="519"/>
                  </a:cubicBezTo>
                  <a:cubicBezTo>
                    <a:pt x="69" y="541"/>
                    <a:pt x="72" y="558"/>
                    <a:pt x="70" y="567"/>
                  </a:cubicBezTo>
                  <a:cubicBezTo>
                    <a:pt x="68" y="577"/>
                    <a:pt x="55" y="595"/>
                    <a:pt x="47" y="599"/>
                  </a:cubicBezTo>
                  <a:cubicBezTo>
                    <a:pt x="40" y="602"/>
                    <a:pt x="26" y="602"/>
                    <a:pt x="20" y="605"/>
                  </a:cubicBezTo>
                  <a:cubicBezTo>
                    <a:pt x="15" y="608"/>
                    <a:pt x="11" y="615"/>
                    <a:pt x="23" y="617"/>
                  </a:cubicBezTo>
                  <a:cubicBezTo>
                    <a:pt x="36" y="619"/>
                    <a:pt x="60" y="615"/>
                    <a:pt x="66" y="613"/>
                  </a:cubicBezTo>
                  <a:cubicBezTo>
                    <a:pt x="72" y="611"/>
                    <a:pt x="81" y="607"/>
                    <a:pt x="81" y="607"/>
                  </a:cubicBezTo>
                  <a:cubicBezTo>
                    <a:pt x="81" y="607"/>
                    <a:pt x="78" y="614"/>
                    <a:pt x="92" y="614"/>
                  </a:cubicBezTo>
                  <a:cubicBezTo>
                    <a:pt x="105" y="614"/>
                    <a:pt x="108" y="613"/>
                    <a:pt x="108" y="605"/>
                  </a:cubicBezTo>
                  <a:cubicBezTo>
                    <a:pt x="109" y="596"/>
                    <a:pt x="108" y="584"/>
                    <a:pt x="110" y="578"/>
                  </a:cubicBezTo>
                  <a:cubicBezTo>
                    <a:pt x="112" y="572"/>
                    <a:pt x="102" y="557"/>
                    <a:pt x="107" y="548"/>
                  </a:cubicBezTo>
                  <a:cubicBezTo>
                    <a:pt x="112" y="540"/>
                    <a:pt x="117" y="518"/>
                    <a:pt x="113" y="505"/>
                  </a:cubicBezTo>
                  <a:cubicBezTo>
                    <a:pt x="108" y="492"/>
                    <a:pt x="114" y="479"/>
                    <a:pt x="113" y="470"/>
                  </a:cubicBezTo>
                  <a:cubicBezTo>
                    <a:pt x="111" y="462"/>
                    <a:pt x="109" y="450"/>
                    <a:pt x="109" y="437"/>
                  </a:cubicBezTo>
                  <a:cubicBezTo>
                    <a:pt x="109" y="424"/>
                    <a:pt x="110" y="415"/>
                    <a:pt x="110" y="415"/>
                  </a:cubicBezTo>
                  <a:cubicBezTo>
                    <a:pt x="110" y="415"/>
                    <a:pt x="119" y="464"/>
                    <a:pt x="122" y="477"/>
                  </a:cubicBezTo>
                  <a:cubicBezTo>
                    <a:pt x="124" y="490"/>
                    <a:pt x="128" y="536"/>
                    <a:pt x="128" y="550"/>
                  </a:cubicBezTo>
                  <a:cubicBezTo>
                    <a:pt x="128" y="564"/>
                    <a:pt x="139" y="583"/>
                    <a:pt x="139" y="596"/>
                  </a:cubicBezTo>
                  <a:cubicBezTo>
                    <a:pt x="140" y="609"/>
                    <a:pt x="140" y="616"/>
                    <a:pt x="144" y="616"/>
                  </a:cubicBezTo>
                  <a:cubicBezTo>
                    <a:pt x="147" y="616"/>
                    <a:pt x="140" y="630"/>
                    <a:pt x="138" y="641"/>
                  </a:cubicBezTo>
                  <a:cubicBezTo>
                    <a:pt x="135" y="652"/>
                    <a:pt x="128" y="677"/>
                    <a:pt x="142" y="677"/>
                  </a:cubicBezTo>
                  <a:cubicBezTo>
                    <a:pt x="157" y="677"/>
                    <a:pt x="173" y="671"/>
                    <a:pt x="174" y="655"/>
                  </a:cubicBezTo>
                  <a:cubicBezTo>
                    <a:pt x="174" y="640"/>
                    <a:pt x="172" y="626"/>
                    <a:pt x="176" y="620"/>
                  </a:cubicBezTo>
                  <a:cubicBezTo>
                    <a:pt x="180" y="614"/>
                    <a:pt x="181" y="601"/>
                    <a:pt x="180" y="593"/>
                  </a:cubicBezTo>
                  <a:cubicBezTo>
                    <a:pt x="180" y="585"/>
                    <a:pt x="182" y="571"/>
                    <a:pt x="180" y="554"/>
                  </a:cubicBezTo>
                  <a:cubicBezTo>
                    <a:pt x="178" y="537"/>
                    <a:pt x="178" y="509"/>
                    <a:pt x="174" y="487"/>
                  </a:cubicBezTo>
                  <a:cubicBezTo>
                    <a:pt x="170" y="466"/>
                    <a:pt x="169" y="433"/>
                    <a:pt x="167" y="407"/>
                  </a:cubicBezTo>
                  <a:cubicBezTo>
                    <a:pt x="165" y="381"/>
                    <a:pt x="164" y="368"/>
                    <a:pt x="166" y="363"/>
                  </a:cubicBezTo>
                  <a:cubicBezTo>
                    <a:pt x="169" y="359"/>
                    <a:pt x="184" y="356"/>
                    <a:pt x="188" y="355"/>
                  </a:cubicBezTo>
                  <a:cubicBezTo>
                    <a:pt x="192" y="354"/>
                    <a:pt x="183" y="327"/>
                    <a:pt x="180" y="304"/>
                  </a:cubicBezTo>
                  <a:cubicBezTo>
                    <a:pt x="177" y="282"/>
                    <a:pt x="171" y="268"/>
                    <a:pt x="168" y="252"/>
                  </a:cubicBezTo>
                  <a:cubicBezTo>
                    <a:pt x="165" y="236"/>
                    <a:pt x="165" y="229"/>
                    <a:pt x="172" y="217"/>
                  </a:cubicBezTo>
                  <a:cubicBezTo>
                    <a:pt x="178" y="206"/>
                    <a:pt x="186" y="198"/>
                    <a:pt x="190" y="172"/>
                  </a:cubicBezTo>
                  <a:cubicBezTo>
                    <a:pt x="193" y="146"/>
                    <a:pt x="198" y="129"/>
                    <a:pt x="191" y="122"/>
                  </a:cubicBezTo>
                  <a:cubicBezTo>
                    <a:pt x="184" y="116"/>
                    <a:pt x="170" y="119"/>
                    <a:pt x="160" y="111"/>
                  </a:cubicBezTo>
                  <a:cubicBezTo>
                    <a:pt x="150" y="103"/>
                    <a:pt x="149" y="94"/>
                    <a:pt x="144" y="93"/>
                  </a:cubicBezTo>
                  <a:cubicBezTo>
                    <a:pt x="140" y="92"/>
                    <a:pt x="139" y="91"/>
                    <a:pt x="139" y="86"/>
                  </a:cubicBezTo>
                  <a:cubicBezTo>
                    <a:pt x="139" y="80"/>
                    <a:pt x="140" y="75"/>
                    <a:pt x="140" y="75"/>
                  </a:cubicBezTo>
                  <a:cubicBezTo>
                    <a:pt x="140" y="75"/>
                    <a:pt x="147" y="70"/>
                    <a:pt x="149" y="63"/>
                  </a:cubicBezTo>
                  <a:cubicBezTo>
                    <a:pt x="150" y="56"/>
                    <a:pt x="152" y="39"/>
                    <a:pt x="150" y="27"/>
                  </a:cubicBezTo>
                  <a:cubicBezTo>
                    <a:pt x="148" y="15"/>
                    <a:pt x="137" y="0"/>
                    <a:pt x="1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3" name="íşļíďè">
              <a:extLst>
                <a:ext uri="{FF2B5EF4-FFF2-40B4-BE49-F238E27FC236}">
                  <a16:creationId xmlns:a16="http://schemas.microsoft.com/office/drawing/2014/main" id="{B3C784CC-2F47-DE20-FE26-E48A19918D47}"/>
                </a:ext>
              </a:extLst>
            </p:cNvPr>
            <p:cNvSpPr/>
            <p:nvPr/>
          </p:nvSpPr>
          <p:spPr bwMode="auto">
            <a:xfrm>
              <a:off x="6625399" y="1907730"/>
              <a:ext cx="141374" cy="108286"/>
            </a:xfrm>
            <a:custGeom>
              <a:avLst/>
              <a:gdLst>
                <a:gd name="T0" fmla="*/ 3 w 49"/>
                <a:gd name="T1" fmla="*/ 17 h 38"/>
                <a:gd name="T2" fmla="*/ 0 w 49"/>
                <a:gd name="T3" fmla="*/ 22 h 38"/>
                <a:gd name="T4" fmla="*/ 2 w 49"/>
                <a:gd name="T5" fmla="*/ 38 h 38"/>
                <a:gd name="T6" fmla="*/ 12 w 49"/>
                <a:gd name="T7" fmla="*/ 21 h 38"/>
                <a:gd name="T8" fmla="*/ 20 w 49"/>
                <a:gd name="T9" fmla="*/ 28 h 38"/>
                <a:gd name="T10" fmla="*/ 22 w 49"/>
                <a:gd name="T11" fmla="*/ 35 h 38"/>
                <a:gd name="T12" fmla="*/ 49 w 49"/>
                <a:gd name="T13" fmla="*/ 5 h 38"/>
                <a:gd name="T14" fmla="*/ 45 w 49"/>
                <a:gd name="T15" fmla="*/ 0 h 38"/>
                <a:gd name="T16" fmla="*/ 13 w 49"/>
                <a:gd name="T17" fmla="*/ 20 h 38"/>
                <a:gd name="T18" fmla="*/ 3 w 49"/>
                <a:gd name="T19" fmla="*/ 1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38">
                  <a:moveTo>
                    <a:pt x="3" y="17"/>
                  </a:moveTo>
                  <a:cubicBezTo>
                    <a:pt x="2" y="18"/>
                    <a:pt x="1" y="20"/>
                    <a:pt x="0" y="22"/>
                  </a:cubicBezTo>
                  <a:cubicBezTo>
                    <a:pt x="1" y="27"/>
                    <a:pt x="2" y="33"/>
                    <a:pt x="2" y="38"/>
                  </a:cubicBezTo>
                  <a:cubicBezTo>
                    <a:pt x="9" y="33"/>
                    <a:pt x="6" y="22"/>
                    <a:pt x="12" y="21"/>
                  </a:cubicBezTo>
                  <a:cubicBezTo>
                    <a:pt x="18" y="21"/>
                    <a:pt x="19" y="24"/>
                    <a:pt x="20" y="28"/>
                  </a:cubicBezTo>
                  <a:cubicBezTo>
                    <a:pt x="21" y="32"/>
                    <a:pt x="22" y="35"/>
                    <a:pt x="22" y="35"/>
                  </a:cubicBezTo>
                  <a:cubicBezTo>
                    <a:pt x="22" y="35"/>
                    <a:pt x="43" y="13"/>
                    <a:pt x="49" y="5"/>
                  </a:cubicBezTo>
                  <a:cubicBezTo>
                    <a:pt x="46" y="4"/>
                    <a:pt x="45" y="3"/>
                    <a:pt x="45" y="0"/>
                  </a:cubicBezTo>
                  <a:cubicBezTo>
                    <a:pt x="38" y="7"/>
                    <a:pt x="21" y="20"/>
                    <a:pt x="13" y="20"/>
                  </a:cubicBezTo>
                  <a:cubicBezTo>
                    <a:pt x="9" y="20"/>
                    <a:pt x="6" y="19"/>
                    <a:pt x="3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4" name="íṡlïḑe">
              <a:extLst>
                <a:ext uri="{FF2B5EF4-FFF2-40B4-BE49-F238E27FC236}">
                  <a16:creationId xmlns:a16="http://schemas.microsoft.com/office/drawing/2014/main" id="{C04FD77E-61F6-FEF3-BC77-DCE6D6CA55D8}"/>
                </a:ext>
              </a:extLst>
            </p:cNvPr>
            <p:cNvSpPr/>
            <p:nvPr/>
          </p:nvSpPr>
          <p:spPr bwMode="auto">
            <a:xfrm>
              <a:off x="6556216" y="2197997"/>
              <a:ext cx="63167" cy="79711"/>
            </a:xfrm>
            <a:custGeom>
              <a:avLst/>
              <a:gdLst>
                <a:gd name="T0" fmla="*/ 10 w 22"/>
                <a:gd name="T1" fmla="*/ 0 h 28"/>
                <a:gd name="T2" fmla="*/ 22 w 22"/>
                <a:gd name="T3" fmla="*/ 0 h 28"/>
                <a:gd name="T4" fmla="*/ 11 w 22"/>
                <a:gd name="T5" fmla="*/ 15 h 28"/>
                <a:gd name="T6" fmla="*/ 12 w 22"/>
                <a:gd name="T7" fmla="*/ 26 h 28"/>
                <a:gd name="T8" fmla="*/ 2 w 22"/>
                <a:gd name="T9" fmla="*/ 28 h 28"/>
                <a:gd name="T10" fmla="*/ 2 w 22"/>
                <a:gd name="T11" fmla="*/ 13 h 28"/>
                <a:gd name="T12" fmla="*/ 10 w 22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8">
                  <a:moveTo>
                    <a:pt x="10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11" y="7"/>
                    <a:pt x="11" y="15"/>
                  </a:cubicBezTo>
                  <a:cubicBezTo>
                    <a:pt x="11" y="23"/>
                    <a:pt x="12" y="26"/>
                    <a:pt x="12" y="26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0" y="20"/>
                    <a:pt x="2" y="13"/>
                  </a:cubicBezTo>
                  <a:cubicBezTo>
                    <a:pt x="5" y="5"/>
                    <a:pt x="8" y="3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5" name="iŝlïďé">
              <a:extLst>
                <a:ext uri="{FF2B5EF4-FFF2-40B4-BE49-F238E27FC236}">
                  <a16:creationId xmlns:a16="http://schemas.microsoft.com/office/drawing/2014/main" id="{1D0485DD-FA2C-CB2A-ABE6-C8F0D17A82BC}"/>
                </a:ext>
              </a:extLst>
            </p:cNvPr>
            <p:cNvSpPr/>
            <p:nvPr/>
          </p:nvSpPr>
          <p:spPr bwMode="auto">
            <a:xfrm>
              <a:off x="6556216" y="2393514"/>
              <a:ext cx="25568" cy="72191"/>
            </a:xfrm>
            <a:custGeom>
              <a:avLst/>
              <a:gdLst>
                <a:gd name="T0" fmla="*/ 7 w 9"/>
                <a:gd name="T1" fmla="*/ 0 h 25"/>
                <a:gd name="T2" fmla="*/ 9 w 9"/>
                <a:gd name="T3" fmla="*/ 19 h 25"/>
                <a:gd name="T4" fmla="*/ 9 w 9"/>
                <a:gd name="T5" fmla="*/ 25 h 25"/>
                <a:gd name="T6" fmla="*/ 0 w 9"/>
                <a:gd name="T7" fmla="*/ 23 h 25"/>
                <a:gd name="T8" fmla="*/ 7 w 9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5">
                  <a:moveTo>
                    <a:pt x="7" y="0"/>
                  </a:moveTo>
                  <a:cubicBezTo>
                    <a:pt x="7" y="0"/>
                    <a:pt x="8" y="14"/>
                    <a:pt x="9" y="19"/>
                  </a:cubicBezTo>
                  <a:cubicBezTo>
                    <a:pt x="9" y="23"/>
                    <a:pt x="9" y="25"/>
                    <a:pt x="9" y="25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2" y="12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6" name="išľïdê">
              <a:extLst>
                <a:ext uri="{FF2B5EF4-FFF2-40B4-BE49-F238E27FC236}">
                  <a16:creationId xmlns:a16="http://schemas.microsoft.com/office/drawing/2014/main" id="{A6EC6CC0-5470-A772-9491-96B9AE8DA9FB}"/>
                </a:ext>
              </a:extLst>
            </p:cNvPr>
            <p:cNvSpPr/>
            <p:nvPr/>
          </p:nvSpPr>
          <p:spPr bwMode="auto">
            <a:xfrm>
              <a:off x="5969666" y="1826515"/>
              <a:ext cx="239132" cy="359450"/>
            </a:xfrm>
            <a:custGeom>
              <a:avLst/>
              <a:gdLst>
                <a:gd name="T0" fmla="*/ 4 w 83"/>
                <a:gd name="T1" fmla="*/ 34 h 125"/>
                <a:gd name="T2" fmla="*/ 9 w 83"/>
                <a:gd name="T3" fmla="*/ 70 h 125"/>
                <a:gd name="T4" fmla="*/ 4 w 83"/>
                <a:gd name="T5" fmla="*/ 108 h 125"/>
                <a:gd name="T6" fmla="*/ 65 w 83"/>
                <a:gd name="T7" fmla="*/ 122 h 125"/>
                <a:gd name="T8" fmla="*/ 4 w 83"/>
                <a:gd name="T9" fmla="*/ 3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5">
                  <a:moveTo>
                    <a:pt x="4" y="34"/>
                  </a:moveTo>
                  <a:cubicBezTo>
                    <a:pt x="29" y="45"/>
                    <a:pt x="1" y="58"/>
                    <a:pt x="9" y="70"/>
                  </a:cubicBezTo>
                  <a:cubicBezTo>
                    <a:pt x="17" y="83"/>
                    <a:pt x="0" y="92"/>
                    <a:pt x="4" y="108"/>
                  </a:cubicBezTo>
                  <a:cubicBezTo>
                    <a:pt x="8" y="125"/>
                    <a:pt x="46" y="124"/>
                    <a:pt x="65" y="122"/>
                  </a:cubicBezTo>
                  <a:cubicBezTo>
                    <a:pt x="83" y="121"/>
                    <a:pt x="57" y="0"/>
                    <a:pt x="4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7" name="íşļîďe">
              <a:extLst>
                <a:ext uri="{FF2B5EF4-FFF2-40B4-BE49-F238E27FC236}">
                  <a16:creationId xmlns:a16="http://schemas.microsoft.com/office/drawing/2014/main" id="{6CBBF649-BD33-739A-742B-4A7AAE66315C}"/>
                </a:ext>
              </a:extLst>
            </p:cNvPr>
            <p:cNvSpPr/>
            <p:nvPr/>
          </p:nvSpPr>
          <p:spPr bwMode="auto">
            <a:xfrm>
              <a:off x="5859876" y="1495641"/>
              <a:ext cx="506839" cy="699348"/>
            </a:xfrm>
            <a:custGeom>
              <a:avLst/>
              <a:gdLst>
                <a:gd name="T0" fmla="*/ 15 w 176"/>
                <a:gd name="T1" fmla="*/ 42 h 243"/>
                <a:gd name="T2" fmla="*/ 123 w 176"/>
                <a:gd name="T3" fmla="*/ 71 h 243"/>
                <a:gd name="T4" fmla="*/ 145 w 176"/>
                <a:gd name="T5" fmla="*/ 118 h 243"/>
                <a:gd name="T6" fmla="*/ 155 w 176"/>
                <a:gd name="T7" fmla="*/ 164 h 243"/>
                <a:gd name="T8" fmla="*/ 141 w 176"/>
                <a:gd name="T9" fmla="*/ 217 h 243"/>
                <a:gd name="T10" fmla="*/ 87 w 176"/>
                <a:gd name="T11" fmla="*/ 235 h 243"/>
                <a:gd name="T12" fmla="*/ 35 w 176"/>
                <a:gd name="T13" fmla="*/ 101 h 243"/>
                <a:gd name="T14" fmla="*/ 15 w 176"/>
                <a:gd name="T15" fmla="*/ 4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6" h="243">
                  <a:moveTo>
                    <a:pt x="15" y="42"/>
                  </a:moveTo>
                  <a:cubicBezTo>
                    <a:pt x="45" y="0"/>
                    <a:pt x="124" y="17"/>
                    <a:pt x="123" y="71"/>
                  </a:cubicBezTo>
                  <a:cubicBezTo>
                    <a:pt x="123" y="125"/>
                    <a:pt x="156" y="91"/>
                    <a:pt x="145" y="118"/>
                  </a:cubicBezTo>
                  <a:cubicBezTo>
                    <a:pt x="134" y="145"/>
                    <a:pt x="169" y="142"/>
                    <a:pt x="155" y="164"/>
                  </a:cubicBezTo>
                  <a:cubicBezTo>
                    <a:pt x="140" y="187"/>
                    <a:pt x="176" y="192"/>
                    <a:pt x="141" y="217"/>
                  </a:cubicBezTo>
                  <a:cubicBezTo>
                    <a:pt x="107" y="243"/>
                    <a:pt x="87" y="235"/>
                    <a:pt x="87" y="235"/>
                  </a:cubicBezTo>
                  <a:cubicBezTo>
                    <a:pt x="87" y="235"/>
                    <a:pt x="97" y="84"/>
                    <a:pt x="35" y="101"/>
                  </a:cubicBezTo>
                  <a:cubicBezTo>
                    <a:pt x="16" y="107"/>
                    <a:pt x="0" y="62"/>
                    <a:pt x="15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8" name="iş1îďê">
              <a:extLst>
                <a:ext uri="{FF2B5EF4-FFF2-40B4-BE49-F238E27FC236}">
                  <a16:creationId xmlns:a16="http://schemas.microsoft.com/office/drawing/2014/main" id="{52D6E3C4-CD84-8A1A-CF2B-631C6B5E4582}"/>
                </a:ext>
              </a:extLst>
            </p:cNvPr>
            <p:cNvSpPr/>
            <p:nvPr/>
          </p:nvSpPr>
          <p:spPr bwMode="auto">
            <a:xfrm>
              <a:off x="5638792" y="1546776"/>
              <a:ext cx="870801" cy="2991406"/>
            </a:xfrm>
            <a:custGeom>
              <a:avLst/>
              <a:gdLst>
                <a:gd name="T0" fmla="*/ 187 w 303"/>
                <a:gd name="T1" fmla="*/ 34 h 1039"/>
                <a:gd name="T2" fmla="*/ 207 w 303"/>
                <a:gd name="T3" fmla="*/ 153 h 1039"/>
                <a:gd name="T4" fmla="*/ 231 w 303"/>
                <a:gd name="T5" fmla="*/ 221 h 1039"/>
                <a:gd name="T6" fmla="*/ 238 w 303"/>
                <a:gd name="T7" fmla="*/ 369 h 1039"/>
                <a:gd name="T8" fmla="*/ 223 w 303"/>
                <a:gd name="T9" fmla="*/ 441 h 1039"/>
                <a:gd name="T10" fmla="*/ 220 w 303"/>
                <a:gd name="T11" fmla="*/ 518 h 1039"/>
                <a:gd name="T12" fmla="*/ 210 w 303"/>
                <a:gd name="T13" fmla="*/ 664 h 1039"/>
                <a:gd name="T14" fmla="*/ 210 w 303"/>
                <a:gd name="T15" fmla="*/ 712 h 1039"/>
                <a:gd name="T16" fmla="*/ 275 w 303"/>
                <a:gd name="T17" fmla="*/ 907 h 1039"/>
                <a:gd name="T18" fmla="*/ 299 w 303"/>
                <a:gd name="T19" fmla="*/ 988 h 1039"/>
                <a:gd name="T20" fmla="*/ 293 w 303"/>
                <a:gd name="T21" fmla="*/ 1012 h 1039"/>
                <a:gd name="T22" fmla="*/ 280 w 303"/>
                <a:gd name="T23" fmla="*/ 964 h 1039"/>
                <a:gd name="T24" fmla="*/ 211 w 303"/>
                <a:gd name="T25" fmla="*/ 1019 h 1039"/>
                <a:gd name="T26" fmla="*/ 223 w 303"/>
                <a:gd name="T27" fmla="*/ 982 h 1039"/>
                <a:gd name="T28" fmla="*/ 195 w 303"/>
                <a:gd name="T29" fmla="*/ 822 h 1039"/>
                <a:gd name="T30" fmla="*/ 171 w 303"/>
                <a:gd name="T31" fmla="*/ 825 h 1039"/>
                <a:gd name="T32" fmla="*/ 147 w 303"/>
                <a:gd name="T33" fmla="*/ 941 h 1039"/>
                <a:gd name="T34" fmla="*/ 138 w 303"/>
                <a:gd name="T35" fmla="*/ 1011 h 1039"/>
                <a:gd name="T36" fmla="*/ 128 w 303"/>
                <a:gd name="T37" fmla="*/ 1032 h 1039"/>
                <a:gd name="T38" fmla="*/ 129 w 303"/>
                <a:gd name="T39" fmla="*/ 980 h 1039"/>
                <a:gd name="T40" fmla="*/ 60 w 303"/>
                <a:gd name="T41" fmla="*/ 1032 h 1039"/>
                <a:gd name="T42" fmla="*/ 50 w 303"/>
                <a:gd name="T43" fmla="*/ 997 h 1039"/>
                <a:gd name="T44" fmla="*/ 107 w 303"/>
                <a:gd name="T45" fmla="*/ 827 h 1039"/>
                <a:gd name="T46" fmla="*/ 116 w 303"/>
                <a:gd name="T47" fmla="*/ 739 h 1039"/>
                <a:gd name="T48" fmla="*/ 101 w 303"/>
                <a:gd name="T49" fmla="*/ 667 h 1039"/>
                <a:gd name="T50" fmla="*/ 89 w 303"/>
                <a:gd name="T51" fmla="*/ 590 h 1039"/>
                <a:gd name="T52" fmla="*/ 80 w 303"/>
                <a:gd name="T53" fmla="*/ 591 h 1039"/>
                <a:gd name="T54" fmla="*/ 61 w 303"/>
                <a:gd name="T55" fmla="*/ 585 h 1039"/>
                <a:gd name="T56" fmla="*/ 67 w 303"/>
                <a:gd name="T57" fmla="*/ 529 h 1039"/>
                <a:gd name="T58" fmla="*/ 9 w 303"/>
                <a:gd name="T59" fmla="*/ 391 h 1039"/>
                <a:gd name="T60" fmla="*/ 75 w 303"/>
                <a:gd name="T61" fmla="*/ 328 h 1039"/>
                <a:gd name="T62" fmla="*/ 130 w 303"/>
                <a:gd name="T63" fmla="*/ 201 h 1039"/>
                <a:gd name="T64" fmla="*/ 128 w 303"/>
                <a:gd name="T65" fmla="*/ 143 h 1039"/>
                <a:gd name="T66" fmla="*/ 94 w 303"/>
                <a:gd name="T67" fmla="*/ 88 h 1039"/>
                <a:gd name="T68" fmla="*/ 95 w 303"/>
                <a:gd name="T69" fmla="*/ 38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3" h="1039">
                  <a:moveTo>
                    <a:pt x="137" y="0"/>
                  </a:moveTo>
                  <a:cubicBezTo>
                    <a:pt x="158" y="0"/>
                    <a:pt x="177" y="11"/>
                    <a:pt x="187" y="34"/>
                  </a:cubicBezTo>
                  <a:cubicBezTo>
                    <a:pt x="196" y="57"/>
                    <a:pt x="198" y="83"/>
                    <a:pt x="195" y="97"/>
                  </a:cubicBezTo>
                  <a:cubicBezTo>
                    <a:pt x="192" y="108"/>
                    <a:pt x="202" y="141"/>
                    <a:pt x="207" y="153"/>
                  </a:cubicBezTo>
                  <a:cubicBezTo>
                    <a:pt x="213" y="167"/>
                    <a:pt x="222" y="187"/>
                    <a:pt x="222" y="187"/>
                  </a:cubicBezTo>
                  <a:cubicBezTo>
                    <a:pt x="222" y="187"/>
                    <a:pt x="231" y="201"/>
                    <a:pt x="231" y="221"/>
                  </a:cubicBezTo>
                  <a:cubicBezTo>
                    <a:pt x="231" y="241"/>
                    <a:pt x="231" y="270"/>
                    <a:pt x="238" y="306"/>
                  </a:cubicBezTo>
                  <a:cubicBezTo>
                    <a:pt x="245" y="343"/>
                    <a:pt x="244" y="351"/>
                    <a:pt x="238" y="369"/>
                  </a:cubicBezTo>
                  <a:cubicBezTo>
                    <a:pt x="231" y="388"/>
                    <a:pt x="211" y="423"/>
                    <a:pt x="211" y="423"/>
                  </a:cubicBezTo>
                  <a:cubicBezTo>
                    <a:pt x="211" y="423"/>
                    <a:pt x="231" y="432"/>
                    <a:pt x="223" y="441"/>
                  </a:cubicBezTo>
                  <a:cubicBezTo>
                    <a:pt x="216" y="450"/>
                    <a:pt x="210" y="453"/>
                    <a:pt x="210" y="453"/>
                  </a:cubicBezTo>
                  <a:cubicBezTo>
                    <a:pt x="210" y="453"/>
                    <a:pt x="231" y="484"/>
                    <a:pt x="220" y="518"/>
                  </a:cubicBezTo>
                  <a:cubicBezTo>
                    <a:pt x="209" y="551"/>
                    <a:pt x="207" y="576"/>
                    <a:pt x="208" y="606"/>
                  </a:cubicBezTo>
                  <a:cubicBezTo>
                    <a:pt x="210" y="637"/>
                    <a:pt x="210" y="664"/>
                    <a:pt x="210" y="664"/>
                  </a:cubicBezTo>
                  <a:cubicBezTo>
                    <a:pt x="197" y="666"/>
                    <a:pt x="197" y="666"/>
                    <a:pt x="197" y="666"/>
                  </a:cubicBezTo>
                  <a:cubicBezTo>
                    <a:pt x="197" y="666"/>
                    <a:pt x="197" y="695"/>
                    <a:pt x="210" y="712"/>
                  </a:cubicBezTo>
                  <a:cubicBezTo>
                    <a:pt x="222" y="730"/>
                    <a:pt x="243" y="760"/>
                    <a:pt x="247" y="807"/>
                  </a:cubicBezTo>
                  <a:cubicBezTo>
                    <a:pt x="250" y="854"/>
                    <a:pt x="261" y="895"/>
                    <a:pt x="275" y="907"/>
                  </a:cubicBezTo>
                  <a:cubicBezTo>
                    <a:pt x="289" y="918"/>
                    <a:pt x="303" y="917"/>
                    <a:pt x="303" y="936"/>
                  </a:cubicBezTo>
                  <a:cubicBezTo>
                    <a:pt x="303" y="956"/>
                    <a:pt x="299" y="978"/>
                    <a:pt x="299" y="988"/>
                  </a:cubicBezTo>
                  <a:cubicBezTo>
                    <a:pt x="299" y="997"/>
                    <a:pt x="299" y="1011"/>
                    <a:pt x="299" y="1011"/>
                  </a:cubicBezTo>
                  <a:cubicBezTo>
                    <a:pt x="293" y="1012"/>
                    <a:pt x="293" y="1012"/>
                    <a:pt x="293" y="1012"/>
                  </a:cubicBezTo>
                  <a:cubicBezTo>
                    <a:pt x="293" y="1012"/>
                    <a:pt x="295" y="1001"/>
                    <a:pt x="293" y="988"/>
                  </a:cubicBezTo>
                  <a:cubicBezTo>
                    <a:pt x="292" y="976"/>
                    <a:pt x="288" y="959"/>
                    <a:pt x="280" y="964"/>
                  </a:cubicBezTo>
                  <a:cubicBezTo>
                    <a:pt x="272" y="969"/>
                    <a:pt x="259" y="993"/>
                    <a:pt x="253" y="1004"/>
                  </a:cubicBezTo>
                  <a:cubicBezTo>
                    <a:pt x="247" y="1015"/>
                    <a:pt x="235" y="1026"/>
                    <a:pt x="211" y="1019"/>
                  </a:cubicBezTo>
                  <a:cubicBezTo>
                    <a:pt x="188" y="1012"/>
                    <a:pt x="179" y="997"/>
                    <a:pt x="192" y="993"/>
                  </a:cubicBezTo>
                  <a:cubicBezTo>
                    <a:pt x="205" y="989"/>
                    <a:pt x="220" y="995"/>
                    <a:pt x="223" y="982"/>
                  </a:cubicBezTo>
                  <a:cubicBezTo>
                    <a:pt x="226" y="968"/>
                    <a:pt x="232" y="934"/>
                    <a:pt x="226" y="916"/>
                  </a:cubicBezTo>
                  <a:cubicBezTo>
                    <a:pt x="221" y="898"/>
                    <a:pt x="203" y="842"/>
                    <a:pt x="195" y="822"/>
                  </a:cubicBezTo>
                  <a:cubicBezTo>
                    <a:pt x="188" y="801"/>
                    <a:pt x="177" y="776"/>
                    <a:pt x="177" y="776"/>
                  </a:cubicBezTo>
                  <a:cubicBezTo>
                    <a:pt x="177" y="776"/>
                    <a:pt x="178" y="809"/>
                    <a:pt x="171" y="825"/>
                  </a:cubicBezTo>
                  <a:cubicBezTo>
                    <a:pt x="165" y="840"/>
                    <a:pt x="141" y="900"/>
                    <a:pt x="137" y="913"/>
                  </a:cubicBezTo>
                  <a:cubicBezTo>
                    <a:pt x="133" y="926"/>
                    <a:pt x="141" y="934"/>
                    <a:pt x="147" y="941"/>
                  </a:cubicBezTo>
                  <a:cubicBezTo>
                    <a:pt x="154" y="947"/>
                    <a:pt x="150" y="964"/>
                    <a:pt x="145" y="976"/>
                  </a:cubicBezTo>
                  <a:cubicBezTo>
                    <a:pt x="140" y="989"/>
                    <a:pt x="138" y="1005"/>
                    <a:pt x="138" y="1011"/>
                  </a:cubicBezTo>
                  <a:cubicBezTo>
                    <a:pt x="138" y="1018"/>
                    <a:pt x="138" y="1032"/>
                    <a:pt x="138" y="1032"/>
                  </a:cubicBezTo>
                  <a:cubicBezTo>
                    <a:pt x="128" y="1032"/>
                    <a:pt x="128" y="1032"/>
                    <a:pt x="128" y="1032"/>
                  </a:cubicBezTo>
                  <a:cubicBezTo>
                    <a:pt x="128" y="1032"/>
                    <a:pt x="131" y="1017"/>
                    <a:pt x="131" y="1004"/>
                  </a:cubicBezTo>
                  <a:cubicBezTo>
                    <a:pt x="131" y="991"/>
                    <a:pt x="133" y="982"/>
                    <a:pt x="129" y="980"/>
                  </a:cubicBezTo>
                  <a:cubicBezTo>
                    <a:pt x="124" y="978"/>
                    <a:pt x="104" y="996"/>
                    <a:pt x="96" y="1008"/>
                  </a:cubicBezTo>
                  <a:cubicBezTo>
                    <a:pt x="88" y="1021"/>
                    <a:pt x="86" y="1039"/>
                    <a:pt x="60" y="1032"/>
                  </a:cubicBezTo>
                  <a:cubicBezTo>
                    <a:pt x="33" y="1026"/>
                    <a:pt x="15" y="1011"/>
                    <a:pt x="22" y="1003"/>
                  </a:cubicBezTo>
                  <a:cubicBezTo>
                    <a:pt x="28" y="995"/>
                    <a:pt x="42" y="1002"/>
                    <a:pt x="50" y="997"/>
                  </a:cubicBezTo>
                  <a:cubicBezTo>
                    <a:pt x="58" y="993"/>
                    <a:pt x="74" y="953"/>
                    <a:pt x="83" y="929"/>
                  </a:cubicBezTo>
                  <a:cubicBezTo>
                    <a:pt x="93" y="906"/>
                    <a:pt x="104" y="857"/>
                    <a:pt x="107" y="827"/>
                  </a:cubicBezTo>
                  <a:cubicBezTo>
                    <a:pt x="110" y="798"/>
                    <a:pt x="115" y="776"/>
                    <a:pt x="115" y="766"/>
                  </a:cubicBezTo>
                  <a:cubicBezTo>
                    <a:pt x="116" y="757"/>
                    <a:pt x="116" y="739"/>
                    <a:pt x="116" y="739"/>
                  </a:cubicBezTo>
                  <a:cubicBezTo>
                    <a:pt x="116" y="739"/>
                    <a:pt x="107" y="705"/>
                    <a:pt x="104" y="691"/>
                  </a:cubicBezTo>
                  <a:cubicBezTo>
                    <a:pt x="101" y="677"/>
                    <a:pt x="101" y="667"/>
                    <a:pt x="101" y="667"/>
                  </a:cubicBezTo>
                  <a:cubicBezTo>
                    <a:pt x="101" y="667"/>
                    <a:pt x="86" y="670"/>
                    <a:pt x="86" y="660"/>
                  </a:cubicBezTo>
                  <a:cubicBezTo>
                    <a:pt x="86" y="650"/>
                    <a:pt x="91" y="609"/>
                    <a:pt x="89" y="590"/>
                  </a:cubicBezTo>
                  <a:cubicBezTo>
                    <a:pt x="88" y="571"/>
                    <a:pt x="81" y="572"/>
                    <a:pt x="81" y="572"/>
                  </a:cubicBezTo>
                  <a:cubicBezTo>
                    <a:pt x="81" y="572"/>
                    <a:pt x="80" y="582"/>
                    <a:pt x="80" y="591"/>
                  </a:cubicBezTo>
                  <a:cubicBezTo>
                    <a:pt x="80" y="599"/>
                    <a:pt x="74" y="597"/>
                    <a:pt x="71" y="591"/>
                  </a:cubicBezTo>
                  <a:cubicBezTo>
                    <a:pt x="69" y="585"/>
                    <a:pt x="61" y="591"/>
                    <a:pt x="61" y="585"/>
                  </a:cubicBezTo>
                  <a:cubicBezTo>
                    <a:pt x="61" y="579"/>
                    <a:pt x="57" y="566"/>
                    <a:pt x="59" y="556"/>
                  </a:cubicBezTo>
                  <a:cubicBezTo>
                    <a:pt x="60" y="547"/>
                    <a:pt x="67" y="529"/>
                    <a:pt x="67" y="529"/>
                  </a:cubicBezTo>
                  <a:cubicBezTo>
                    <a:pt x="0" y="527"/>
                    <a:pt x="0" y="527"/>
                    <a:pt x="0" y="527"/>
                  </a:cubicBezTo>
                  <a:cubicBezTo>
                    <a:pt x="9" y="391"/>
                    <a:pt x="9" y="391"/>
                    <a:pt x="9" y="391"/>
                  </a:cubicBezTo>
                  <a:cubicBezTo>
                    <a:pt x="71" y="391"/>
                    <a:pt x="71" y="391"/>
                    <a:pt x="71" y="391"/>
                  </a:cubicBezTo>
                  <a:cubicBezTo>
                    <a:pt x="71" y="391"/>
                    <a:pt x="75" y="349"/>
                    <a:pt x="75" y="328"/>
                  </a:cubicBezTo>
                  <a:cubicBezTo>
                    <a:pt x="75" y="308"/>
                    <a:pt x="72" y="280"/>
                    <a:pt x="86" y="257"/>
                  </a:cubicBezTo>
                  <a:cubicBezTo>
                    <a:pt x="100" y="234"/>
                    <a:pt x="118" y="215"/>
                    <a:pt x="130" y="201"/>
                  </a:cubicBezTo>
                  <a:cubicBezTo>
                    <a:pt x="141" y="186"/>
                    <a:pt x="143" y="185"/>
                    <a:pt x="140" y="172"/>
                  </a:cubicBezTo>
                  <a:cubicBezTo>
                    <a:pt x="136" y="159"/>
                    <a:pt x="136" y="142"/>
                    <a:pt x="128" y="143"/>
                  </a:cubicBezTo>
                  <a:cubicBezTo>
                    <a:pt x="120" y="144"/>
                    <a:pt x="113" y="143"/>
                    <a:pt x="108" y="132"/>
                  </a:cubicBezTo>
                  <a:cubicBezTo>
                    <a:pt x="104" y="122"/>
                    <a:pt x="94" y="102"/>
                    <a:pt x="94" y="88"/>
                  </a:cubicBezTo>
                  <a:cubicBezTo>
                    <a:pt x="93" y="74"/>
                    <a:pt x="96" y="72"/>
                    <a:pt x="94" y="67"/>
                  </a:cubicBezTo>
                  <a:cubicBezTo>
                    <a:pt x="92" y="63"/>
                    <a:pt x="95" y="49"/>
                    <a:pt x="95" y="38"/>
                  </a:cubicBezTo>
                  <a:cubicBezTo>
                    <a:pt x="96" y="27"/>
                    <a:pt x="110" y="0"/>
                    <a:pt x="13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9" name="íŝ1îdé">
              <a:extLst>
                <a:ext uri="{FF2B5EF4-FFF2-40B4-BE49-F238E27FC236}">
                  <a16:creationId xmlns:a16="http://schemas.microsoft.com/office/drawing/2014/main" id="{FBBA3EC7-0116-BA65-0AFB-E15847138C93}"/>
                </a:ext>
              </a:extLst>
            </p:cNvPr>
            <p:cNvSpPr/>
            <p:nvPr/>
          </p:nvSpPr>
          <p:spPr bwMode="auto">
            <a:xfrm>
              <a:off x="6044865" y="1930290"/>
              <a:ext cx="180477" cy="148893"/>
            </a:xfrm>
            <a:custGeom>
              <a:avLst/>
              <a:gdLst>
                <a:gd name="T0" fmla="*/ 59 w 63"/>
                <a:gd name="T1" fmla="*/ 0 h 52"/>
                <a:gd name="T2" fmla="*/ 63 w 63"/>
                <a:gd name="T3" fmla="*/ 11 h 52"/>
                <a:gd name="T4" fmla="*/ 0 w 63"/>
                <a:gd name="T5" fmla="*/ 52 h 52"/>
                <a:gd name="T6" fmla="*/ 4 w 63"/>
                <a:gd name="T7" fmla="*/ 25 h 52"/>
                <a:gd name="T8" fmla="*/ 34 w 63"/>
                <a:gd name="T9" fmla="*/ 5 h 52"/>
                <a:gd name="T10" fmla="*/ 59 w 63"/>
                <a:gd name="T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52">
                  <a:moveTo>
                    <a:pt x="59" y="0"/>
                  </a:moveTo>
                  <a:cubicBezTo>
                    <a:pt x="60" y="4"/>
                    <a:pt x="62" y="7"/>
                    <a:pt x="63" y="11"/>
                  </a:cubicBezTo>
                  <a:cubicBezTo>
                    <a:pt x="31" y="9"/>
                    <a:pt x="13" y="33"/>
                    <a:pt x="0" y="52"/>
                  </a:cubicBezTo>
                  <a:cubicBezTo>
                    <a:pt x="5" y="44"/>
                    <a:pt x="4" y="31"/>
                    <a:pt x="4" y="25"/>
                  </a:cubicBezTo>
                  <a:cubicBezTo>
                    <a:pt x="11" y="17"/>
                    <a:pt x="23" y="9"/>
                    <a:pt x="34" y="5"/>
                  </a:cubicBezTo>
                  <a:cubicBezTo>
                    <a:pt x="42" y="2"/>
                    <a:pt x="53" y="0"/>
                    <a:pt x="5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0" name="íṡľiḑé">
              <a:extLst>
                <a:ext uri="{FF2B5EF4-FFF2-40B4-BE49-F238E27FC236}">
                  <a16:creationId xmlns:a16="http://schemas.microsoft.com/office/drawing/2014/main" id="{E8AAC6AB-538D-3DA8-716B-C6FDA5FC66ED}"/>
                </a:ext>
              </a:extLst>
            </p:cNvPr>
            <p:cNvSpPr/>
            <p:nvPr/>
          </p:nvSpPr>
          <p:spPr bwMode="auto">
            <a:xfrm>
              <a:off x="2675962" y="1501657"/>
              <a:ext cx="983599" cy="3102700"/>
            </a:xfrm>
            <a:custGeom>
              <a:avLst/>
              <a:gdLst>
                <a:gd name="T0" fmla="*/ 230 w 342"/>
                <a:gd name="T1" fmla="*/ 37 h 1078"/>
                <a:gd name="T2" fmla="*/ 223 w 342"/>
                <a:gd name="T3" fmla="*/ 116 h 1078"/>
                <a:gd name="T4" fmla="*/ 203 w 342"/>
                <a:gd name="T5" fmla="*/ 159 h 1078"/>
                <a:gd name="T6" fmla="*/ 238 w 342"/>
                <a:gd name="T7" fmla="*/ 185 h 1078"/>
                <a:gd name="T8" fmla="*/ 304 w 342"/>
                <a:gd name="T9" fmla="*/ 272 h 1078"/>
                <a:gd name="T10" fmla="*/ 329 w 342"/>
                <a:gd name="T11" fmla="*/ 358 h 1078"/>
                <a:gd name="T12" fmla="*/ 278 w 342"/>
                <a:gd name="T13" fmla="*/ 377 h 1078"/>
                <a:gd name="T14" fmla="*/ 278 w 342"/>
                <a:gd name="T15" fmla="*/ 450 h 1078"/>
                <a:gd name="T16" fmla="*/ 286 w 342"/>
                <a:gd name="T17" fmla="*/ 572 h 1078"/>
                <a:gd name="T18" fmla="*/ 269 w 342"/>
                <a:gd name="T19" fmla="*/ 671 h 1078"/>
                <a:gd name="T20" fmla="*/ 233 w 342"/>
                <a:gd name="T21" fmla="*/ 921 h 1078"/>
                <a:gd name="T22" fmla="*/ 256 w 342"/>
                <a:gd name="T23" fmla="*/ 982 h 1078"/>
                <a:gd name="T24" fmla="*/ 284 w 342"/>
                <a:gd name="T25" fmla="*/ 1008 h 1078"/>
                <a:gd name="T26" fmla="*/ 257 w 342"/>
                <a:gd name="T27" fmla="*/ 1028 h 1078"/>
                <a:gd name="T28" fmla="*/ 212 w 342"/>
                <a:gd name="T29" fmla="*/ 1021 h 1078"/>
                <a:gd name="T30" fmla="*/ 158 w 342"/>
                <a:gd name="T31" fmla="*/ 1010 h 1078"/>
                <a:gd name="T32" fmla="*/ 162 w 342"/>
                <a:gd name="T33" fmla="*/ 952 h 1078"/>
                <a:gd name="T34" fmla="*/ 157 w 342"/>
                <a:gd name="T35" fmla="*/ 746 h 1078"/>
                <a:gd name="T36" fmla="*/ 74 w 342"/>
                <a:gd name="T37" fmla="*/ 1019 h 1078"/>
                <a:gd name="T38" fmla="*/ 88 w 342"/>
                <a:gd name="T39" fmla="*/ 1057 h 1078"/>
                <a:gd name="T40" fmla="*/ 24 w 342"/>
                <a:gd name="T41" fmla="*/ 1063 h 1078"/>
                <a:gd name="T42" fmla="*/ 2 w 342"/>
                <a:gd name="T43" fmla="*/ 1025 h 1078"/>
                <a:gd name="T44" fmla="*/ 6 w 342"/>
                <a:gd name="T45" fmla="*/ 980 h 1078"/>
                <a:gd name="T46" fmla="*/ 71 w 342"/>
                <a:gd name="T47" fmla="*/ 568 h 1078"/>
                <a:gd name="T48" fmla="*/ 70 w 342"/>
                <a:gd name="T49" fmla="*/ 492 h 1078"/>
                <a:gd name="T50" fmla="*/ 80 w 342"/>
                <a:gd name="T51" fmla="*/ 408 h 1078"/>
                <a:gd name="T52" fmla="*/ 56 w 342"/>
                <a:gd name="T53" fmla="*/ 284 h 1078"/>
                <a:gd name="T54" fmla="*/ 89 w 342"/>
                <a:gd name="T55" fmla="*/ 178 h 1078"/>
                <a:gd name="T56" fmla="*/ 134 w 342"/>
                <a:gd name="T57" fmla="*/ 138 h 1078"/>
                <a:gd name="T58" fmla="*/ 137 w 342"/>
                <a:gd name="T59" fmla="*/ 122 h 1078"/>
                <a:gd name="T60" fmla="*/ 126 w 342"/>
                <a:gd name="T61" fmla="*/ 88 h 1078"/>
                <a:gd name="T62" fmla="*/ 142 w 342"/>
                <a:gd name="T63" fmla="*/ 22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2" h="1078">
                  <a:moveTo>
                    <a:pt x="206" y="13"/>
                  </a:moveTo>
                  <a:cubicBezTo>
                    <a:pt x="214" y="14"/>
                    <a:pt x="223" y="19"/>
                    <a:pt x="230" y="37"/>
                  </a:cubicBezTo>
                  <a:cubicBezTo>
                    <a:pt x="236" y="55"/>
                    <a:pt x="237" y="68"/>
                    <a:pt x="231" y="81"/>
                  </a:cubicBezTo>
                  <a:cubicBezTo>
                    <a:pt x="225" y="94"/>
                    <a:pt x="225" y="104"/>
                    <a:pt x="223" y="116"/>
                  </a:cubicBezTo>
                  <a:cubicBezTo>
                    <a:pt x="220" y="128"/>
                    <a:pt x="212" y="147"/>
                    <a:pt x="206" y="149"/>
                  </a:cubicBezTo>
                  <a:cubicBezTo>
                    <a:pt x="201" y="150"/>
                    <a:pt x="203" y="154"/>
                    <a:pt x="203" y="159"/>
                  </a:cubicBezTo>
                  <a:cubicBezTo>
                    <a:pt x="203" y="165"/>
                    <a:pt x="206" y="172"/>
                    <a:pt x="206" y="172"/>
                  </a:cubicBezTo>
                  <a:cubicBezTo>
                    <a:pt x="206" y="172"/>
                    <a:pt x="222" y="181"/>
                    <a:pt x="238" y="185"/>
                  </a:cubicBezTo>
                  <a:cubicBezTo>
                    <a:pt x="253" y="189"/>
                    <a:pt x="277" y="206"/>
                    <a:pt x="279" y="228"/>
                  </a:cubicBezTo>
                  <a:cubicBezTo>
                    <a:pt x="281" y="250"/>
                    <a:pt x="291" y="260"/>
                    <a:pt x="304" y="272"/>
                  </a:cubicBezTo>
                  <a:cubicBezTo>
                    <a:pt x="317" y="283"/>
                    <a:pt x="331" y="283"/>
                    <a:pt x="335" y="303"/>
                  </a:cubicBezTo>
                  <a:cubicBezTo>
                    <a:pt x="339" y="324"/>
                    <a:pt x="342" y="352"/>
                    <a:pt x="329" y="358"/>
                  </a:cubicBezTo>
                  <a:cubicBezTo>
                    <a:pt x="316" y="364"/>
                    <a:pt x="284" y="361"/>
                    <a:pt x="284" y="361"/>
                  </a:cubicBezTo>
                  <a:cubicBezTo>
                    <a:pt x="284" y="361"/>
                    <a:pt x="283" y="372"/>
                    <a:pt x="278" y="377"/>
                  </a:cubicBezTo>
                  <a:cubicBezTo>
                    <a:pt x="273" y="383"/>
                    <a:pt x="265" y="386"/>
                    <a:pt x="265" y="386"/>
                  </a:cubicBezTo>
                  <a:cubicBezTo>
                    <a:pt x="265" y="386"/>
                    <a:pt x="275" y="424"/>
                    <a:pt x="278" y="450"/>
                  </a:cubicBezTo>
                  <a:cubicBezTo>
                    <a:pt x="280" y="476"/>
                    <a:pt x="284" y="530"/>
                    <a:pt x="286" y="543"/>
                  </a:cubicBezTo>
                  <a:cubicBezTo>
                    <a:pt x="289" y="556"/>
                    <a:pt x="291" y="567"/>
                    <a:pt x="286" y="572"/>
                  </a:cubicBezTo>
                  <a:cubicBezTo>
                    <a:pt x="280" y="576"/>
                    <a:pt x="277" y="577"/>
                    <a:pt x="277" y="577"/>
                  </a:cubicBezTo>
                  <a:cubicBezTo>
                    <a:pt x="277" y="577"/>
                    <a:pt x="275" y="635"/>
                    <a:pt x="269" y="671"/>
                  </a:cubicBezTo>
                  <a:cubicBezTo>
                    <a:pt x="264" y="707"/>
                    <a:pt x="255" y="747"/>
                    <a:pt x="248" y="789"/>
                  </a:cubicBezTo>
                  <a:cubicBezTo>
                    <a:pt x="241" y="831"/>
                    <a:pt x="235" y="900"/>
                    <a:pt x="233" y="921"/>
                  </a:cubicBezTo>
                  <a:cubicBezTo>
                    <a:pt x="230" y="942"/>
                    <a:pt x="229" y="943"/>
                    <a:pt x="233" y="952"/>
                  </a:cubicBezTo>
                  <a:cubicBezTo>
                    <a:pt x="236" y="961"/>
                    <a:pt x="261" y="979"/>
                    <a:pt x="256" y="982"/>
                  </a:cubicBezTo>
                  <a:cubicBezTo>
                    <a:pt x="252" y="985"/>
                    <a:pt x="252" y="985"/>
                    <a:pt x="252" y="985"/>
                  </a:cubicBezTo>
                  <a:cubicBezTo>
                    <a:pt x="252" y="985"/>
                    <a:pt x="269" y="1008"/>
                    <a:pt x="284" y="1008"/>
                  </a:cubicBezTo>
                  <a:cubicBezTo>
                    <a:pt x="299" y="1008"/>
                    <a:pt x="317" y="1013"/>
                    <a:pt x="317" y="1024"/>
                  </a:cubicBezTo>
                  <a:cubicBezTo>
                    <a:pt x="317" y="1035"/>
                    <a:pt x="272" y="1028"/>
                    <a:pt x="257" y="1028"/>
                  </a:cubicBezTo>
                  <a:cubicBezTo>
                    <a:pt x="242" y="1028"/>
                    <a:pt x="226" y="1021"/>
                    <a:pt x="219" y="1017"/>
                  </a:cubicBezTo>
                  <a:cubicBezTo>
                    <a:pt x="211" y="1014"/>
                    <a:pt x="212" y="1021"/>
                    <a:pt x="212" y="1021"/>
                  </a:cubicBezTo>
                  <a:cubicBezTo>
                    <a:pt x="212" y="1021"/>
                    <a:pt x="192" y="1021"/>
                    <a:pt x="178" y="1020"/>
                  </a:cubicBezTo>
                  <a:cubicBezTo>
                    <a:pt x="164" y="1018"/>
                    <a:pt x="158" y="1018"/>
                    <a:pt x="158" y="1010"/>
                  </a:cubicBezTo>
                  <a:cubicBezTo>
                    <a:pt x="158" y="1002"/>
                    <a:pt x="158" y="999"/>
                    <a:pt x="158" y="999"/>
                  </a:cubicBezTo>
                  <a:cubicBezTo>
                    <a:pt x="158" y="999"/>
                    <a:pt x="158" y="977"/>
                    <a:pt x="162" y="952"/>
                  </a:cubicBezTo>
                  <a:cubicBezTo>
                    <a:pt x="165" y="928"/>
                    <a:pt x="163" y="833"/>
                    <a:pt x="162" y="804"/>
                  </a:cubicBezTo>
                  <a:cubicBezTo>
                    <a:pt x="160" y="775"/>
                    <a:pt x="157" y="746"/>
                    <a:pt x="157" y="746"/>
                  </a:cubicBezTo>
                  <a:cubicBezTo>
                    <a:pt x="157" y="746"/>
                    <a:pt x="128" y="846"/>
                    <a:pt x="113" y="901"/>
                  </a:cubicBezTo>
                  <a:cubicBezTo>
                    <a:pt x="97" y="957"/>
                    <a:pt x="78" y="1016"/>
                    <a:pt x="74" y="1019"/>
                  </a:cubicBezTo>
                  <a:cubicBezTo>
                    <a:pt x="70" y="1021"/>
                    <a:pt x="71" y="1025"/>
                    <a:pt x="71" y="1025"/>
                  </a:cubicBezTo>
                  <a:cubicBezTo>
                    <a:pt x="71" y="1025"/>
                    <a:pt x="87" y="1044"/>
                    <a:pt x="88" y="1057"/>
                  </a:cubicBezTo>
                  <a:cubicBezTo>
                    <a:pt x="89" y="1070"/>
                    <a:pt x="92" y="1075"/>
                    <a:pt x="79" y="1077"/>
                  </a:cubicBezTo>
                  <a:cubicBezTo>
                    <a:pt x="66" y="1078"/>
                    <a:pt x="35" y="1070"/>
                    <a:pt x="24" y="1063"/>
                  </a:cubicBezTo>
                  <a:cubicBezTo>
                    <a:pt x="14" y="1055"/>
                    <a:pt x="13" y="1047"/>
                    <a:pt x="8" y="1043"/>
                  </a:cubicBezTo>
                  <a:cubicBezTo>
                    <a:pt x="2" y="1040"/>
                    <a:pt x="0" y="1034"/>
                    <a:pt x="2" y="1025"/>
                  </a:cubicBezTo>
                  <a:cubicBezTo>
                    <a:pt x="5" y="1016"/>
                    <a:pt x="5" y="1014"/>
                    <a:pt x="5" y="1014"/>
                  </a:cubicBezTo>
                  <a:cubicBezTo>
                    <a:pt x="5" y="1014"/>
                    <a:pt x="1" y="1011"/>
                    <a:pt x="6" y="980"/>
                  </a:cubicBezTo>
                  <a:cubicBezTo>
                    <a:pt x="11" y="950"/>
                    <a:pt x="35" y="786"/>
                    <a:pt x="50" y="712"/>
                  </a:cubicBezTo>
                  <a:cubicBezTo>
                    <a:pt x="66" y="639"/>
                    <a:pt x="71" y="577"/>
                    <a:pt x="71" y="568"/>
                  </a:cubicBezTo>
                  <a:cubicBezTo>
                    <a:pt x="71" y="558"/>
                    <a:pt x="68" y="559"/>
                    <a:pt x="62" y="556"/>
                  </a:cubicBezTo>
                  <a:cubicBezTo>
                    <a:pt x="56" y="552"/>
                    <a:pt x="68" y="513"/>
                    <a:pt x="70" y="492"/>
                  </a:cubicBezTo>
                  <a:cubicBezTo>
                    <a:pt x="71" y="471"/>
                    <a:pt x="73" y="456"/>
                    <a:pt x="73" y="442"/>
                  </a:cubicBezTo>
                  <a:cubicBezTo>
                    <a:pt x="72" y="428"/>
                    <a:pt x="78" y="419"/>
                    <a:pt x="80" y="408"/>
                  </a:cubicBezTo>
                  <a:cubicBezTo>
                    <a:pt x="81" y="397"/>
                    <a:pt x="85" y="368"/>
                    <a:pt x="77" y="344"/>
                  </a:cubicBezTo>
                  <a:cubicBezTo>
                    <a:pt x="68" y="319"/>
                    <a:pt x="60" y="289"/>
                    <a:pt x="56" y="284"/>
                  </a:cubicBezTo>
                  <a:cubicBezTo>
                    <a:pt x="52" y="279"/>
                    <a:pt x="56" y="261"/>
                    <a:pt x="58" y="238"/>
                  </a:cubicBezTo>
                  <a:cubicBezTo>
                    <a:pt x="60" y="214"/>
                    <a:pt x="66" y="190"/>
                    <a:pt x="89" y="178"/>
                  </a:cubicBezTo>
                  <a:cubicBezTo>
                    <a:pt x="112" y="165"/>
                    <a:pt x="122" y="162"/>
                    <a:pt x="128" y="152"/>
                  </a:cubicBezTo>
                  <a:cubicBezTo>
                    <a:pt x="135" y="141"/>
                    <a:pt x="131" y="140"/>
                    <a:pt x="134" y="138"/>
                  </a:cubicBezTo>
                  <a:cubicBezTo>
                    <a:pt x="137" y="136"/>
                    <a:pt x="138" y="135"/>
                    <a:pt x="138" y="135"/>
                  </a:cubicBezTo>
                  <a:cubicBezTo>
                    <a:pt x="138" y="135"/>
                    <a:pt x="138" y="126"/>
                    <a:pt x="137" y="122"/>
                  </a:cubicBezTo>
                  <a:cubicBezTo>
                    <a:pt x="136" y="118"/>
                    <a:pt x="132" y="118"/>
                    <a:pt x="131" y="113"/>
                  </a:cubicBezTo>
                  <a:cubicBezTo>
                    <a:pt x="129" y="109"/>
                    <a:pt x="125" y="96"/>
                    <a:pt x="126" y="88"/>
                  </a:cubicBezTo>
                  <a:cubicBezTo>
                    <a:pt x="127" y="80"/>
                    <a:pt x="129" y="79"/>
                    <a:pt x="129" y="79"/>
                  </a:cubicBezTo>
                  <a:cubicBezTo>
                    <a:pt x="129" y="79"/>
                    <a:pt x="125" y="35"/>
                    <a:pt x="142" y="22"/>
                  </a:cubicBezTo>
                  <a:cubicBezTo>
                    <a:pt x="159" y="10"/>
                    <a:pt x="189" y="0"/>
                    <a:pt x="206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1" name="îsľídè">
              <a:extLst>
                <a:ext uri="{FF2B5EF4-FFF2-40B4-BE49-F238E27FC236}">
                  <a16:creationId xmlns:a16="http://schemas.microsoft.com/office/drawing/2014/main" id="{980138AB-49C2-A767-402F-48AF4212B8A2}"/>
                </a:ext>
              </a:extLst>
            </p:cNvPr>
            <p:cNvSpPr/>
            <p:nvPr/>
          </p:nvSpPr>
          <p:spPr bwMode="auto">
            <a:xfrm>
              <a:off x="3059475" y="1892690"/>
              <a:ext cx="221084" cy="189501"/>
            </a:xfrm>
            <a:custGeom>
              <a:avLst/>
              <a:gdLst>
                <a:gd name="T0" fmla="*/ 70 w 77"/>
                <a:gd name="T1" fmla="*/ 26 h 66"/>
                <a:gd name="T2" fmla="*/ 73 w 77"/>
                <a:gd name="T3" fmla="*/ 36 h 66"/>
                <a:gd name="T4" fmla="*/ 74 w 77"/>
                <a:gd name="T5" fmla="*/ 37 h 66"/>
                <a:gd name="T6" fmla="*/ 77 w 77"/>
                <a:gd name="T7" fmla="*/ 66 h 66"/>
                <a:gd name="T8" fmla="*/ 74 w 77"/>
                <a:gd name="T9" fmla="*/ 63 h 66"/>
                <a:gd name="T10" fmla="*/ 63 w 77"/>
                <a:gd name="T11" fmla="*/ 48 h 66"/>
                <a:gd name="T12" fmla="*/ 56 w 77"/>
                <a:gd name="T13" fmla="*/ 63 h 66"/>
                <a:gd name="T14" fmla="*/ 0 w 77"/>
                <a:gd name="T15" fmla="*/ 4 h 66"/>
                <a:gd name="T16" fmla="*/ 1 w 77"/>
                <a:gd name="T17" fmla="*/ 2 h 66"/>
                <a:gd name="T18" fmla="*/ 5 w 77"/>
                <a:gd name="T19" fmla="*/ 0 h 66"/>
                <a:gd name="T20" fmla="*/ 27 w 77"/>
                <a:gd name="T21" fmla="*/ 25 h 66"/>
                <a:gd name="T22" fmla="*/ 63 w 77"/>
                <a:gd name="T23" fmla="*/ 45 h 66"/>
                <a:gd name="T24" fmla="*/ 70 w 77"/>
                <a:gd name="T25" fmla="*/ 2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" h="66">
                  <a:moveTo>
                    <a:pt x="70" y="26"/>
                  </a:moveTo>
                  <a:cubicBezTo>
                    <a:pt x="71" y="31"/>
                    <a:pt x="73" y="36"/>
                    <a:pt x="73" y="36"/>
                  </a:cubicBezTo>
                  <a:cubicBezTo>
                    <a:pt x="73" y="36"/>
                    <a:pt x="74" y="37"/>
                    <a:pt x="74" y="37"/>
                  </a:cubicBezTo>
                  <a:cubicBezTo>
                    <a:pt x="74" y="43"/>
                    <a:pt x="76" y="56"/>
                    <a:pt x="77" y="66"/>
                  </a:cubicBezTo>
                  <a:cubicBezTo>
                    <a:pt x="76" y="66"/>
                    <a:pt x="75" y="65"/>
                    <a:pt x="74" y="63"/>
                  </a:cubicBezTo>
                  <a:cubicBezTo>
                    <a:pt x="69" y="52"/>
                    <a:pt x="67" y="46"/>
                    <a:pt x="63" y="48"/>
                  </a:cubicBezTo>
                  <a:cubicBezTo>
                    <a:pt x="61" y="50"/>
                    <a:pt x="58" y="57"/>
                    <a:pt x="56" y="63"/>
                  </a:cubicBezTo>
                  <a:cubicBezTo>
                    <a:pt x="43" y="48"/>
                    <a:pt x="12" y="1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8" y="6"/>
                    <a:pt x="17" y="19"/>
                    <a:pt x="27" y="25"/>
                  </a:cubicBezTo>
                  <a:cubicBezTo>
                    <a:pt x="38" y="31"/>
                    <a:pt x="63" y="45"/>
                    <a:pt x="63" y="45"/>
                  </a:cubicBezTo>
                  <a:cubicBezTo>
                    <a:pt x="63" y="45"/>
                    <a:pt x="68" y="33"/>
                    <a:pt x="7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2" name="îṥḻîde">
              <a:extLst>
                <a:ext uri="{FF2B5EF4-FFF2-40B4-BE49-F238E27FC236}">
                  <a16:creationId xmlns:a16="http://schemas.microsoft.com/office/drawing/2014/main" id="{170F09D4-D9E1-ECCB-E228-F402E5BD3319}"/>
                </a:ext>
              </a:extLst>
            </p:cNvPr>
            <p:cNvSpPr/>
            <p:nvPr/>
          </p:nvSpPr>
          <p:spPr bwMode="auto">
            <a:xfrm>
              <a:off x="3315151" y="2327339"/>
              <a:ext cx="111294" cy="157917"/>
            </a:xfrm>
            <a:custGeom>
              <a:avLst/>
              <a:gdLst>
                <a:gd name="T0" fmla="*/ 7 w 39"/>
                <a:gd name="T1" fmla="*/ 43 h 55"/>
                <a:gd name="T2" fmla="*/ 21 w 39"/>
                <a:gd name="T3" fmla="*/ 27 h 55"/>
                <a:gd name="T4" fmla="*/ 5 w 39"/>
                <a:gd name="T5" fmla="*/ 8 h 55"/>
                <a:gd name="T6" fmla="*/ 19 w 39"/>
                <a:gd name="T7" fmla="*/ 8 h 55"/>
                <a:gd name="T8" fmla="*/ 39 w 39"/>
                <a:gd name="T9" fmla="*/ 55 h 55"/>
                <a:gd name="T10" fmla="*/ 7 w 39"/>
                <a:gd name="T11" fmla="*/ 4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55">
                  <a:moveTo>
                    <a:pt x="7" y="43"/>
                  </a:moveTo>
                  <a:cubicBezTo>
                    <a:pt x="7" y="43"/>
                    <a:pt x="21" y="38"/>
                    <a:pt x="21" y="27"/>
                  </a:cubicBezTo>
                  <a:cubicBezTo>
                    <a:pt x="21" y="16"/>
                    <a:pt x="11" y="8"/>
                    <a:pt x="5" y="8"/>
                  </a:cubicBezTo>
                  <a:cubicBezTo>
                    <a:pt x="0" y="7"/>
                    <a:pt x="8" y="0"/>
                    <a:pt x="19" y="8"/>
                  </a:cubicBezTo>
                  <a:cubicBezTo>
                    <a:pt x="30" y="17"/>
                    <a:pt x="39" y="55"/>
                    <a:pt x="39" y="55"/>
                  </a:cubicBezTo>
                  <a:cubicBezTo>
                    <a:pt x="39" y="55"/>
                    <a:pt x="16" y="47"/>
                    <a:pt x="7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3" name="ïṣľiḓé">
              <a:extLst>
                <a:ext uri="{FF2B5EF4-FFF2-40B4-BE49-F238E27FC236}">
                  <a16:creationId xmlns:a16="http://schemas.microsoft.com/office/drawing/2014/main" id="{D9DAC1DA-AFAF-05C4-4E00-762044EB889F}"/>
                </a:ext>
              </a:extLst>
            </p:cNvPr>
            <p:cNvSpPr/>
            <p:nvPr/>
          </p:nvSpPr>
          <p:spPr bwMode="auto">
            <a:xfrm>
              <a:off x="3418925" y="2506312"/>
              <a:ext cx="25568" cy="120318"/>
            </a:xfrm>
            <a:custGeom>
              <a:avLst/>
              <a:gdLst>
                <a:gd name="T0" fmla="*/ 3 w 9"/>
                <a:gd name="T1" fmla="*/ 0 h 42"/>
                <a:gd name="T2" fmla="*/ 9 w 9"/>
                <a:gd name="T3" fmla="*/ 35 h 42"/>
                <a:gd name="T4" fmla="*/ 0 w 9"/>
                <a:gd name="T5" fmla="*/ 42 h 42"/>
                <a:gd name="T6" fmla="*/ 3 w 9"/>
                <a:gd name="T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42">
                  <a:moveTo>
                    <a:pt x="3" y="0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2" y="1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4" name="iṥḷíḍe">
              <a:extLst>
                <a:ext uri="{FF2B5EF4-FFF2-40B4-BE49-F238E27FC236}">
                  <a16:creationId xmlns:a16="http://schemas.microsoft.com/office/drawing/2014/main" id="{9234A127-F489-AB21-827C-9CE0389AEF88}"/>
                </a:ext>
              </a:extLst>
            </p:cNvPr>
            <p:cNvSpPr/>
            <p:nvPr/>
          </p:nvSpPr>
          <p:spPr bwMode="auto">
            <a:xfrm>
              <a:off x="9230283" y="1546776"/>
              <a:ext cx="733940" cy="2977870"/>
            </a:xfrm>
            <a:custGeom>
              <a:avLst/>
              <a:gdLst>
                <a:gd name="T0" fmla="*/ 122 w 255"/>
                <a:gd name="T1" fmla="*/ 0 h 1034"/>
                <a:gd name="T2" fmla="*/ 168 w 255"/>
                <a:gd name="T3" fmla="*/ 41 h 1034"/>
                <a:gd name="T4" fmla="*/ 176 w 255"/>
                <a:gd name="T5" fmla="*/ 71 h 1034"/>
                <a:gd name="T6" fmla="*/ 183 w 255"/>
                <a:gd name="T7" fmla="*/ 112 h 1034"/>
                <a:gd name="T8" fmla="*/ 196 w 255"/>
                <a:gd name="T9" fmla="*/ 152 h 1034"/>
                <a:gd name="T10" fmla="*/ 203 w 255"/>
                <a:gd name="T11" fmla="*/ 172 h 1034"/>
                <a:gd name="T12" fmla="*/ 240 w 255"/>
                <a:gd name="T13" fmla="*/ 194 h 1034"/>
                <a:gd name="T14" fmla="*/ 252 w 255"/>
                <a:gd name="T15" fmla="*/ 271 h 1034"/>
                <a:gd name="T16" fmla="*/ 245 w 255"/>
                <a:gd name="T17" fmla="*/ 338 h 1034"/>
                <a:gd name="T18" fmla="*/ 219 w 255"/>
                <a:gd name="T19" fmla="*/ 357 h 1034"/>
                <a:gd name="T20" fmla="*/ 226 w 255"/>
                <a:gd name="T21" fmla="*/ 424 h 1034"/>
                <a:gd name="T22" fmla="*/ 235 w 255"/>
                <a:gd name="T23" fmla="*/ 473 h 1034"/>
                <a:gd name="T24" fmla="*/ 222 w 255"/>
                <a:gd name="T25" fmla="*/ 475 h 1034"/>
                <a:gd name="T26" fmla="*/ 216 w 255"/>
                <a:gd name="T27" fmla="*/ 541 h 1034"/>
                <a:gd name="T28" fmla="*/ 196 w 255"/>
                <a:gd name="T29" fmla="*/ 650 h 1034"/>
                <a:gd name="T30" fmla="*/ 189 w 255"/>
                <a:gd name="T31" fmla="*/ 664 h 1034"/>
                <a:gd name="T32" fmla="*/ 179 w 255"/>
                <a:gd name="T33" fmla="*/ 664 h 1034"/>
                <a:gd name="T34" fmla="*/ 177 w 255"/>
                <a:gd name="T35" fmla="*/ 697 h 1034"/>
                <a:gd name="T36" fmla="*/ 170 w 255"/>
                <a:gd name="T37" fmla="*/ 765 h 1034"/>
                <a:gd name="T38" fmla="*/ 141 w 255"/>
                <a:gd name="T39" fmla="*/ 872 h 1034"/>
                <a:gd name="T40" fmla="*/ 161 w 255"/>
                <a:gd name="T41" fmla="*/ 933 h 1034"/>
                <a:gd name="T42" fmla="*/ 179 w 255"/>
                <a:gd name="T43" fmla="*/ 973 h 1034"/>
                <a:gd name="T44" fmla="*/ 152 w 255"/>
                <a:gd name="T45" fmla="*/ 975 h 1034"/>
                <a:gd name="T46" fmla="*/ 139 w 255"/>
                <a:gd name="T47" fmla="*/ 966 h 1034"/>
                <a:gd name="T48" fmla="*/ 143 w 255"/>
                <a:gd name="T49" fmla="*/ 986 h 1034"/>
                <a:gd name="T50" fmla="*/ 128 w 255"/>
                <a:gd name="T51" fmla="*/ 1034 h 1034"/>
                <a:gd name="T52" fmla="*/ 122 w 255"/>
                <a:gd name="T53" fmla="*/ 1033 h 1034"/>
                <a:gd name="T54" fmla="*/ 122 w 255"/>
                <a:gd name="T55" fmla="*/ 726 h 1034"/>
                <a:gd name="T56" fmla="*/ 125 w 255"/>
                <a:gd name="T57" fmla="*/ 709 h 1034"/>
                <a:gd name="T58" fmla="*/ 125 w 255"/>
                <a:gd name="T59" fmla="*/ 662 h 1034"/>
                <a:gd name="T60" fmla="*/ 122 w 255"/>
                <a:gd name="T61" fmla="*/ 680 h 1034"/>
                <a:gd name="T62" fmla="*/ 122 w 255"/>
                <a:gd name="T63" fmla="*/ 0 h 1034"/>
                <a:gd name="T64" fmla="*/ 121 w 255"/>
                <a:gd name="T65" fmla="*/ 0 h 1034"/>
                <a:gd name="T66" fmla="*/ 122 w 255"/>
                <a:gd name="T67" fmla="*/ 0 h 1034"/>
                <a:gd name="T68" fmla="*/ 122 w 255"/>
                <a:gd name="T69" fmla="*/ 680 h 1034"/>
                <a:gd name="T70" fmla="*/ 119 w 255"/>
                <a:gd name="T71" fmla="*/ 698 h 1034"/>
                <a:gd name="T72" fmla="*/ 120 w 255"/>
                <a:gd name="T73" fmla="*/ 721 h 1034"/>
                <a:gd name="T74" fmla="*/ 121 w 255"/>
                <a:gd name="T75" fmla="*/ 737 h 1034"/>
                <a:gd name="T76" fmla="*/ 122 w 255"/>
                <a:gd name="T77" fmla="*/ 726 h 1034"/>
                <a:gd name="T78" fmla="*/ 122 w 255"/>
                <a:gd name="T79" fmla="*/ 1033 h 1034"/>
                <a:gd name="T80" fmla="*/ 101 w 255"/>
                <a:gd name="T81" fmla="*/ 992 h 1034"/>
                <a:gd name="T82" fmla="*/ 100 w 255"/>
                <a:gd name="T83" fmla="*/ 948 h 1034"/>
                <a:gd name="T84" fmla="*/ 92 w 255"/>
                <a:gd name="T85" fmla="*/ 901 h 1034"/>
                <a:gd name="T86" fmla="*/ 59 w 255"/>
                <a:gd name="T87" fmla="*/ 756 h 1034"/>
                <a:gd name="T88" fmla="*/ 61 w 255"/>
                <a:gd name="T89" fmla="*/ 692 h 1034"/>
                <a:gd name="T90" fmla="*/ 57 w 255"/>
                <a:gd name="T91" fmla="*/ 661 h 1034"/>
                <a:gd name="T92" fmla="*/ 39 w 255"/>
                <a:gd name="T93" fmla="*/ 645 h 1034"/>
                <a:gd name="T94" fmla="*/ 34 w 255"/>
                <a:gd name="T95" fmla="*/ 530 h 1034"/>
                <a:gd name="T96" fmla="*/ 35 w 255"/>
                <a:gd name="T97" fmla="*/ 468 h 1034"/>
                <a:gd name="T98" fmla="*/ 13 w 255"/>
                <a:gd name="T99" fmla="*/ 464 h 1034"/>
                <a:gd name="T100" fmla="*/ 31 w 255"/>
                <a:gd name="T101" fmla="*/ 411 h 1034"/>
                <a:gd name="T102" fmla="*/ 34 w 255"/>
                <a:gd name="T103" fmla="*/ 372 h 1034"/>
                <a:gd name="T104" fmla="*/ 2 w 255"/>
                <a:gd name="T105" fmla="*/ 344 h 1034"/>
                <a:gd name="T106" fmla="*/ 2 w 255"/>
                <a:gd name="T107" fmla="*/ 266 h 1034"/>
                <a:gd name="T108" fmla="*/ 8 w 255"/>
                <a:gd name="T109" fmla="*/ 232 h 1034"/>
                <a:gd name="T110" fmla="*/ 31 w 255"/>
                <a:gd name="T111" fmla="*/ 175 h 1034"/>
                <a:gd name="T112" fmla="*/ 55 w 255"/>
                <a:gd name="T113" fmla="*/ 166 h 1034"/>
                <a:gd name="T114" fmla="*/ 57 w 255"/>
                <a:gd name="T115" fmla="*/ 143 h 1034"/>
                <a:gd name="T116" fmla="*/ 71 w 255"/>
                <a:gd name="T117" fmla="*/ 115 h 1034"/>
                <a:gd name="T118" fmla="*/ 73 w 255"/>
                <a:gd name="T119" fmla="*/ 73 h 1034"/>
                <a:gd name="T120" fmla="*/ 121 w 255"/>
                <a:gd name="T121" fmla="*/ 0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5" h="1034">
                  <a:moveTo>
                    <a:pt x="122" y="0"/>
                  </a:moveTo>
                  <a:cubicBezTo>
                    <a:pt x="145" y="0"/>
                    <a:pt x="164" y="21"/>
                    <a:pt x="168" y="41"/>
                  </a:cubicBezTo>
                  <a:cubicBezTo>
                    <a:pt x="173" y="61"/>
                    <a:pt x="176" y="60"/>
                    <a:pt x="176" y="71"/>
                  </a:cubicBezTo>
                  <a:cubicBezTo>
                    <a:pt x="176" y="82"/>
                    <a:pt x="181" y="94"/>
                    <a:pt x="183" y="112"/>
                  </a:cubicBezTo>
                  <a:cubicBezTo>
                    <a:pt x="185" y="129"/>
                    <a:pt x="187" y="141"/>
                    <a:pt x="196" y="152"/>
                  </a:cubicBezTo>
                  <a:cubicBezTo>
                    <a:pt x="205" y="162"/>
                    <a:pt x="203" y="172"/>
                    <a:pt x="203" y="172"/>
                  </a:cubicBezTo>
                  <a:cubicBezTo>
                    <a:pt x="203" y="172"/>
                    <a:pt x="233" y="174"/>
                    <a:pt x="240" y="194"/>
                  </a:cubicBezTo>
                  <a:cubicBezTo>
                    <a:pt x="248" y="214"/>
                    <a:pt x="249" y="248"/>
                    <a:pt x="252" y="271"/>
                  </a:cubicBezTo>
                  <a:cubicBezTo>
                    <a:pt x="255" y="294"/>
                    <a:pt x="253" y="321"/>
                    <a:pt x="245" y="338"/>
                  </a:cubicBezTo>
                  <a:cubicBezTo>
                    <a:pt x="236" y="355"/>
                    <a:pt x="219" y="357"/>
                    <a:pt x="219" y="357"/>
                  </a:cubicBezTo>
                  <a:cubicBezTo>
                    <a:pt x="219" y="357"/>
                    <a:pt x="216" y="393"/>
                    <a:pt x="226" y="424"/>
                  </a:cubicBezTo>
                  <a:cubicBezTo>
                    <a:pt x="236" y="455"/>
                    <a:pt x="244" y="471"/>
                    <a:pt x="235" y="473"/>
                  </a:cubicBezTo>
                  <a:cubicBezTo>
                    <a:pt x="226" y="474"/>
                    <a:pt x="222" y="475"/>
                    <a:pt x="222" y="475"/>
                  </a:cubicBezTo>
                  <a:cubicBezTo>
                    <a:pt x="222" y="475"/>
                    <a:pt x="222" y="515"/>
                    <a:pt x="216" y="541"/>
                  </a:cubicBezTo>
                  <a:cubicBezTo>
                    <a:pt x="210" y="567"/>
                    <a:pt x="196" y="634"/>
                    <a:pt x="196" y="650"/>
                  </a:cubicBezTo>
                  <a:cubicBezTo>
                    <a:pt x="196" y="667"/>
                    <a:pt x="195" y="664"/>
                    <a:pt x="189" y="664"/>
                  </a:cubicBezTo>
                  <a:cubicBezTo>
                    <a:pt x="183" y="664"/>
                    <a:pt x="179" y="664"/>
                    <a:pt x="179" y="664"/>
                  </a:cubicBezTo>
                  <a:cubicBezTo>
                    <a:pt x="179" y="664"/>
                    <a:pt x="180" y="691"/>
                    <a:pt x="177" y="697"/>
                  </a:cubicBezTo>
                  <a:cubicBezTo>
                    <a:pt x="174" y="704"/>
                    <a:pt x="179" y="733"/>
                    <a:pt x="170" y="765"/>
                  </a:cubicBezTo>
                  <a:cubicBezTo>
                    <a:pt x="160" y="796"/>
                    <a:pt x="141" y="849"/>
                    <a:pt x="141" y="872"/>
                  </a:cubicBezTo>
                  <a:cubicBezTo>
                    <a:pt x="141" y="894"/>
                    <a:pt x="150" y="922"/>
                    <a:pt x="161" y="933"/>
                  </a:cubicBezTo>
                  <a:cubicBezTo>
                    <a:pt x="171" y="944"/>
                    <a:pt x="187" y="967"/>
                    <a:pt x="179" y="973"/>
                  </a:cubicBezTo>
                  <a:cubicBezTo>
                    <a:pt x="170" y="978"/>
                    <a:pt x="159" y="977"/>
                    <a:pt x="152" y="975"/>
                  </a:cubicBezTo>
                  <a:cubicBezTo>
                    <a:pt x="145" y="973"/>
                    <a:pt x="139" y="966"/>
                    <a:pt x="139" y="966"/>
                  </a:cubicBezTo>
                  <a:cubicBezTo>
                    <a:pt x="139" y="966"/>
                    <a:pt x="140" y="977"/>
                    <a:pt x="143" y="986"/>
                  </a:cubicBezTo>
                  <a:cubicBezTo>
                    <a:pt x="146" y="995"/>
                    <a:pt x="143" y="1034"/>
                    <a:pt x="128" y="1034"/>
                  </a:cubicBezTo>
                  <a:cubicBezTo>
                    <a:pt x="126" y="1034"/>
                    <a:pt x="124" y="1033"/>
                    <a:pt x="122" y="1033"/>
                  </a:cubicBezTo>
                  <a:cubicBezTo>
                    <a:pt x="122" y="726"/>
                    <a:pt x="122" y="726"/>
                    <a:pt x="122" y="726"/>
                  </a:cubicBezTo>
                  <a:cubicBezTo>
                    <a:pt x="122" y="720"/>
                    <a:pt x="123" y="713"/>
                    <a:pt x="125" y="709"/>
                  </a:cubicBezTo>
                  <a:cubicBezTo>
                    <a:pt x="128" y="701"/>
                    <a:pt x="125" y="685"/>
                    <a:pt x="125" y="662"/>
                  </a:cubicBezTo>
                  <a:cubicBezTo>
                    <a:pt x="125" y="662"/>
                    <a:pt x="124" y="671"/>
                    <a:pt x="122" y="680"/>
                  </a:cubicBezTo>
                  <a:lnTo>
                    <a:pt x="122" y="0"/>
                  </a:lnTo>
                  <a:close/>
                  <a:moveTo>
                    <a:pt x="121" y="0"/>
                  </a:moveTo>
                  <a:cubicBezTo>
                    <a:pt x="122" y="0"/>
                    <a:pt x="122" y="0"/>
                    <a:pt x="122" y="0"/>
                  </a:cubicBezTo>
                  <a:cubicBezTo>
                    <a:pt x="122" y="680"/>
                    <a:pt x="122" y="680"/>
                    <a:pt x="122" y="680"/>
                  </a:cubicBezTo>
                  <a:cubicBezTo>
                    <a:pt x="121" y="687"/>
                    <a:pt x="120" y="694"/>
                    <a:pt x="119" y="698"/>
                  </a:cubicBezTo>
                  <a:cubicBezTo>
                    <a:pt x="116" y="708"/>
                    <a:pt x="120" y="714"/>
                    <a:pt x="120" y="721"/>
                  </a:cubicBezTo>
                  <a:cubicBezTo>
                    <a:pt x="120" y="728"/>
                    <a:pt x="121" y="737"/>
                    <a:pt x="121" y="737"/>
                  </a:cubicBezTo>
                  <a:cubicBezTo>
                    <a:pt x="121" y="737"/>
                    <a:pt x="122" y="732"/>
                    <a:pt x="122" y="726"/>
                  </a:cubicBezTo>
                  <a:cubicBezTo>
                    <a:pt x="122" y="1033"/>
                    <a:pt x="122" y="1033"/>
                    <a:pt x="122" y="1033"/>
                  </a:cubicBezTo>
                  <a:cubicBezTo>
                    <a:pt x="110" y="1029"/>
                    <a:pt x="101" y="1014"/>
                    <a:pt x="101" y="992"/>
                  </a:cubicBezTo>
                  <a:cubicBezTo>
                    <a:pt x="102" y="967"/>
                    <a:pt x="96" y="963"/>
                    <a:pt x="100" y="948"/>
                  </a:cubicBezTo>
                  <a:cubicBezTo>
                    <a:pt x="104" y="934"/>
                    <a:pt x="100" y="923"/>
                    <a:pt x="92" y="901"/>
                  </a:cubicBezTo>
                  <a:cubicBezTo>
                    <a:pt x="85" y="878"/>
                    <a:pt x="58" y="781"/>
                    <a:pt x="59" y="756"/>
                  </a:cubicBezTo>
                  <a:cubicBezTo>
                    <a:pt x="61" y="731"/>
                    <a:pt x="63" y="709"/>
                    <a:pt x="61" y="692"/>
                  </a:cubicBezTo>
                  <a:cubicBezTo>
                    <a:pt x="59" y="675"/>
                    <a:pt x="57" y="661"/>
                    <a:pt x="57" y="661"/>
                  </a:cubicBezTo>
                  <a:cubicBezTo>
                    <a:pt x="57" y="661"/>
                    <a:pt x="39" y="669"/>
                    <a:pt x="39" y="645"/>
                  </a:cubicBezTo>
                  <a:cubicBezTo>
                    <a:pt x="39" y="621"/>
                    <a:pt x="35" y="551"/>
                    <a:pt x="34" y="530"/>
                  </a:cubicBezTo>
                  <a:cubicBezTo>
                    <a:pt x="32" y="509"/>
                    <a:pt x="35" y="468"/>
                    <a:pt x="35" y="468"/>
                  </a:cubicBezTo>
                  <a:cubicBezTo>
                    <a:pt x="35" y="468"/>
                    <a:pt x="18" y="467"/>
                    <a:pt x="13" y="464"/>
                  </a:cubicBezTo>
                  <a:cubicBezTo>
                    <a:pt x="7" y="462"/>
                    <a:pt x="27" y="426"/>
                    <a:pt x="31" y="411"/>
                  </a:cubicBezTo>
                  <a:cubicBezTo>
                    <a:pt x="35" y="397"/>
                    <a:pt x="34" y="372"/>
                    <a:pt x="34" y="372"/>
                  </a:cubicBezTo>
                  <a:cubicBezTo>
                    <a:pt x="34" y="372"/>
                    <a:pt x="4" y="370"/>
                    <a:pt x="2" y="344"/>
                  </a:cubicBezTo>
                  <a:cubicBezTo>
                    <a:pt x="1" y="319"/>
                    <a:pt x="0" y="282"/>
                    <a:pt x="2" y="266"/>
                  </a:cubicBezTo>
                  <a:cubicBezTo>
                    <a:pt x="5" y="251"/>
                    <a:pt x="5" y="253"/>
                    <a:pt x="8" y="232"/>
                  </a:cubicBezTo>
                  <a:cubicBezTo>
                    <a:pt x="10" y="212"/>
                    <a:pt x="21" y="177"/>
                    <a:pt x="31" y="175"/>
                  </a:cubicBezTo>
                  <a:cubicBezTo>
                    <a:pt x="42" y="174"/>
                    <a:pt x="55" y="166"/>
                    <a:pt x="55" y="166"/>
                  </a:cubicBezTo>
                  <a:cubicBezTo>
                    <a:pt x="55" y="166"/>
                    <a:pt x="44" y="154"/>
                    <a:pt x="57" y="143"/>
                  </a:cubicBezTo>
                  <a:cubicBezTo>
                    <a:pt x="70" y="133"/>
                    <a:pt x="77" y="129"/>
                    <a:pt x="71" y="115"/>
                  </a:cubicBezTo>
                  <a:cubicBezTo>
                    <a:pt x="66" y="101"/>
                    <a:pt x="70" y="91"/>
                    <a:pt x="73" y="73"/>
                  </a:cubicBezTo>
                  <a:cubicBezTo>
                    <a:pt x="76" y="55"/>
                    <a:pt x="85" y="1"/>
                    <a:pt x="12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5" name="íṥḷïḍé">
              <a:extLst>
                <a:ext uri="{FF2B5EF4-FFF2-40B4-BE49-F238E27FC236}">
                  <a16:creationId xmlns:a16="http://schemas.microsoft.com/office/drawing/2014/main" id="{C5838827-DCFF-7869-39C6-AC396E756D6D}"/>
                </a:ext>
              </a:extLst>
            </p:cNvPr>
            <p:cNvSpPr/>
            <p:nvPr/>
          </p:nvSpPr>
          <p:spPr bwMode="auto">
            <a:xfrm>
              <a:off x="9526566" y="1967889"/>
              <a:ext cx="175965" cy="339898"/>
            </a:xfrm>
            <a:custGeom>
              <a:avLst/>
              <a:gdLst>
                <a:gd name="T0" fmla="*/ 1 w 61"/>
                <a:gd name="T1" fmla="*/ 3 h 118"/>
                <a:gd name="T2" fmla="*/ 17 w 61"/>
                <a:gd name="T3" fmla="*/ 27 h 118"/>
                <a:gd name="T4" fmla="*/ 27 w 61"/>
                <a:gd name="T5" fmla="*/ 82 h 118"/>
                <a:gd name="T6" fmla="*/ 38 w 61"/>
                <a:gd name="T7" fmla="*/ 59 h 118"/>
                <a:gd name="T8" fmla="*/ 43 w 61"/>
                <a:gd name="T9" fmla="*/ 32 h 118"/>
                <a:gd name="T10" fmla="*/ 60 w 61"/>
                <a:gd name="T11" fmla="*/ 0 h 118"/>
                <a:gd name="T12" fmla="*/ 60 w 61"/>
                <a:gd name="T13" fmla="*/ 21 h 118"/>
                <a:gd name="T14" fmla="*/ 43 w 61"/>
                <a:gd name="T15" fmla="*/ 74 h 118"/>
                <a:gd name="T16" fmla="*/ 29 w 61"/>
                <a:gd name="T17" fmla="*/ 111 h 118"/>
                <a:gd name="T18" fmla="*/ 14 w 61"/>
                <a:gd name="T19" fmla="*/ 76 h 118"/>
                <a:gd name="T20" fmla="*/ 1 w 61"/>
                <a:gd name="T21" fmla="*/ 3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118">
                  <a:moveTo>
                    <a:pt x="1" y="3"/>
                  </a:moveTo>
                  <a:cubicBezTo>
                    <a:pt x="1" y="3"/>
                    <a:pt x="17" y="16"/>
                    <a:pt x="17" y="27"/>
                  </a:cubicBezTo>
                  <a:cubicBezTo>
                    <a:pt x="17" y="37"/>
                    <a:pt x="24" y="72"/>
                    <a:pt x="27" y="82"/>
                  </a:cubicBezTo>
                  <a:cubicBezTo>
                    <a:pt x="30" y="93"/>
                    <a:pt x="32" y="70"/>
                    <a:pt x="38" y="59"/>
                  </a:cubicBezTo>
                  <a:cubicBezTo>
                    <a:pt x="43" y="49"/>
                    <a:pt x="46" y="40"/>
                    <a:pt x="43" y="32"/>
                  </a:cubicBezTo>
                  <a:cubicBezTo>
                    <a:pt x="39" y="24"/>
                    <a:pt x="52" y="20"/>
                    <a:pt x="60" y="0"/>
                  </a:cubicBezTo>
                  <a:cubicBezTo>
                    <a:pt x="61" y="8"/>
                    <a:pt x="60" y="14"/>
                    <a:pt x="60" y="21"/>
                  </a:cubicBezTo>
                  <a:cubicBezTo>
                    <a:pt x="60" y="29"/>
                    <a:pt x="47" y="66"/>
                    <a:pt x="43" y="74"/>
                  </a:cubicBezTo>
                  <a:cubicBezTo>
                    <a:pt x="40" y="81"/>
                    <a:pt x="30" y="104"/>
                    <a:pt x="29" y="111"/>
                  </a:cubicBezTo>
                  <a:cubicBezTo>
                    <a:pt x="28" y="118"/>
                    <a:pt x="19" y="98"/>
                    <a:pt x="14" y="76"/>
                  </a:cubicBezTo>
                  <a:cubicBezTo>
                    <a:pt x="9" y="55"/>
                    <a:pt x="0" y="2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6" name="í$ľïdê">
              <a:extLst>
                <a:ext uri="{FF2B5EF4-FFF2-40B4-BE49-F238E27FC236}">
                  <a16:creationId xmlns:a16="http://schemas.microsoft.com/office/drawing/2014/main" id="{E290432E-8161-2993-2852-F953068F3021}"/>
                </a:ext>
              </a:extLst>
            </p:cNvPr>
            <p:cNvSpPr/>
            <p:nvPr/>
          </p:nvSpPr>
          <p:spPr bwMode="auto">
            <a:xfrm>
              <a:off x="9437832" y="2431113"/>
              <a:ext cx="31583" cy="75199"/>
            </a:xfrm>
            <a:custGeom>
              <a:avLst/>
              <a:gdLst>
                <a:gd name="T0" fmla="*/ 8 w 11"/>
                <a:gd name="T1" fmla="*/ 26 h 26"/>
                <a:gd name="T2" fmla="*/ 11 w 11"/>
                <a:gd name="T3" fmla="*/ 11 h 26"/>
                <a:gd name="T4" fmla="*/ 11 w 11"/>
                <a:gd name="T5" fmla="*/ 0 h 26"/>
                <a:gd name="T6" fmla="*/ 2 w 11"/>
                <a:gd name="T7" fmla="*/ 2 h 26"/>
                <a:gd name="T8" fmla="*/ 0 w 11"/>
                <a:gd name="T9" fmla="*/ 23 h 26"/>
                <a:gd name="T10" fmla="*/ 8 w 11"/>
                <a:gd name="T1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6">
                  <a:moveTo>
                    <a:pt x="8" y="26"/>
                  </a:moveTo>
                  <a:cubicBezTo>
                    <a:pt x="8" y="26"/>
                    <a:pt x="10" y="19"/>
                    <a:pt x="11" y="11"/>
                  </a:cubicBezTo>
                  <a:cubicBezTo>
                    <a:pt x="11" y="3"/>
                    <a:pt x="11" y="0"/>
                    <a:pt x="11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1" y="18"/>
                    <a:pt x="0" y="23"/>
                  </a:cubicBezTo>
                  <a:cubicBezTo>
                    <a:pt x="4" y="26"/>
                    <a:pt x="8" y="26"/>
                    <a:pt x="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7" name="îŝḻïdè">
              <a:extLst>
                <a:ext uri="{FF2B5EF4-FFF2-40B4-BE49-F238E27FC236}">
                  <a16:creationId xmlns:a16="http://schemas.microsoft.com/office/drawing/2014/main" id="{02C0A937-875C-A300-C604-301A83F7B828}"/>
                </a:ext>
              </a:extLst>
            </p:cNvPr>
            <p:cNvSpPr/>
            <p:nvPr/>
          </p:nvSpPr>
          <p:spPr bwMode="auto">
            <a:xfrm>
              <a:off x="9682980" y="2580007"/>
              <a:ext cx="34591" cy="75199"/>
            </a:xfrm>
            <a:custGeom>
              <a:avLst/>
              <a:gdLst>
                <a:gd name="T0" fmla="*/ 3 w 12"/>
                <a:gd name="T1" fmla="*/ 0 h 26"/>
                <a:gd name="T2" fmla="*/ 0 w 12"/>
                <a:gd name="T3" fmla="*/ 21 h 26"/>
                <a:gd name="T4" fmla="*/ 12 w 12"/>
                <a:gd name="T5" fmla="*/ 21 h 26"/>
                <a:gd name="T6" fmla="*/ 12 w 12"/>
                <a:gd name="T7" fmla="*/ 0 h 26"/>
                <a:gd name="T8" fmla="*/ 3 w 12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6">
                  <a:moveTo>
                    <a:pt x="3" y="0"/>
                  </a:moveTo>
                  <a:cubicBezTo>
                    <a:pt x="3" y="0"/>
                    <a:pt x="1" y="16"/>
                    <a:pt x="0" y="21"/>
                  </a:cubicBezTo>
                  <a:cubicBezTo>
                    <a:pt x="0" y="26"/>
                    <a:pt x="12" y="21"/>
                    <a:pt x="12" y="21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8" name="ïŝļiḓè">
              <a:extLst>
                <a:ext uri="{FF2B5EF4-FFF2-40B4-BE49-F238E27FC236}">
                  <a16:creationId xmlns:a16="http://schemas.microsoft.com/office/drawing/2014/main" id="{10367B31-0097-C806-C2F6-DEAD7202B5D3}"/>
                </a:ext>
              </a:extLst>
            </p:cNvPr>
            <p:cNvSpPr/>
            <p:nvPr/>
          </p:nvSpPr>
          <p:spPr bwMode="auto">
            <a:xfrm>
              <a:off x="2256353" y="1706197"/>
              <a:ext cx="488792" cy="1934111"/>
            </a:xfrm>
            <a:custGeom>
              <a:avLst/>
              <a:gdLst>
                <a:gd name="T0" fmla="*/ 73 w 170"/>
                <a:gd name="T1" fmla="*/ 0 h 672"/>
                <a:gd name="T2" fmla="*/ 101 w 170"/>
                <a:gd name="T3" fmla="*/ 38 h 672"/>
                <a:gd name="T4" fmla="*/ 97 w 170"/>
                <a:gd name="T5" fmla="*/ 61 h 672"/>
                <a:gd name="T6" fmla="*/ 92 w 170"/>
                <a:gd name="T7" fmla="*/ 75 h 672"/>
                <a:gd name="T8" fmla="*/ 89 w 170"/>
                <a:gd name="T9" fmla="*/ 84 h 672"/>
                <a:gd name="T10" fmla="*/ 92 w 170"/>
                <a:gd name="T11" fmla="*/ 92 h 672"/>
                <a:gd name="T12" fmla="*/ 102 w 170"/>
                <a:gd name="T13" fmla="*/ 98 h 672"/>
                <a:gd name="T14" fmla="*/ 120 w 170"/>
                <a:gd name="T15" fmla="*/ 107 h 672"/>
                <a:gd name="T16" fmla="*/ 145 w 170"/>
                <a:gd name="T17" fmla="*/ 120 h 672"/>
                <a:gd name="T18" fmla="*/ 148 w 170"/>
                <a:gd name="T19" fmla="*/ 138 h 672"/>
                <a:gd name="T20" fmla="*/ 154 w 170"/>
                <a:gd name="T21" fmla="*/ 161 h 672"/>
                <a:gd name="T22" fmla="*/ 161 w 170"/>
                <a:gd name="T23" fmla="*/ 222 h 672"/>
                <a:gd name="T24" fmla="*/ 132 w 170"/>
                <a:gd name="T25" fmla="*/ 233 h 672"/>
                <a:gd name="T26" fmla="*/ 134 w 170"/>
                <a:gd name="T27" fmla="*/ 255 h 672"/>
                <a:gd name="T28" fmla="*/ 136 w 170"/>
                <a:gd name="T29" fmla="*/ 280 h 672"/>
                <a:gd name="T30" fmla="*/ 135 w 170"/>
                <a:gd name="T31" fmla="*/ 356 h 672"/>
                <a:gd name="T32" fmla="*/ 135 w 170"/>
                <a:gd name="T33" fmla="*/ 434 h 672"/>
                <a:gd name="T34" fmla="*/ 114 w 170"/>
                <a:gd name="T35" fmla="*/ 438 h 672"/>
                <a:gd name="T36" fmla="*/ 104 w 170"/>
                <a:gd name="T37" fmla="*/ 438 h 672"/>
                <a:gd name="T38" fmla="*/ 103 w 170"/>
                <a:gd name="T39" fmla="*/ 464 h 672"/>
                <a:gd name="T40" fmla="*/ 100 w 170"/>
                <a:gd name="T41" fmla="*/ 538 h 672"/>
                <a:gd name="T42" fmla="*/ 95 w 170"/>
                <a:gd name="T43" fmla="*/ 597 h 672"/>
                <a:gd name="T44" fmla="*/ 105 w 170"/>
                <a:gd name="T45" fmla="*/ 641 h 672"/>
                <a:gd name="T46" fmla="*/ 117 w 170"/>
                <a:gd name="T47" fmla="*/ 657 h 672"/>
                <a:gd name="T48" fmla="*/ 119 w 170"/>
                <a:gd name="T49" fmla="*/ 666 h 672"/>
                <a:gd name="T50" fmla="*/ 86 w 170"/>
                <a:gd name="T51" fmla="*/ 663 h 672"/>
                <a:gd name="T52" fmla="*/ 82 w 170"/>
                <a:gd name="T53" fmla="*/ 645 h 672"/>
                <a:gd name="T54" fmla="*/ 74 w 170"/>
                <a:gd name="T55" fmla="*/ 633 h 672"/>
                <a:gd name="T56" fmla="*/ 74 w 170"/>
                <a:gd name="T57" fmla="*/ 640 h 672"/>
                <a:gd name="T58" fmla="*/ 81 w 170"/>
                <a:gd name="T59" fmla="*/ 660 h 672"/>
                <a:gd name="T60" fmla="*/ 74 w 170"/>
                <a:gd name="T61" fmla="*/ 672 h 672"/>
                <a:gd name="T62" fmla="*/ 46 w 170"/>
                <a:gd name="T63" fmla="*/ 661 h 672"/>
                <a:gd name="T64" fmla="*/ 43 w 170"/>
                <a:gd name="T65" fmla="*/ 632 h 672"/>
                <a:gd name="T66" fmla="*/ 44 w 170"/>
                <a:gd name="T67" fmla="*/ 607 h 672"/>
                <a:gd name="T68" fmla="*/ 35 w 170"/>
                <a:gd name="T69" fmla="*/ 548 h 672"/>
                <a:gd name="T70" fmla="*/ 28 w 170"/>
                <a:gd name="T71" fmla="*/ 477 h 672"/>
                <a:gd name="T72" fmla="*/ 30 w 170"/>
                <a:gd name="T73" fmla="*/ 441 h 672"/>
                <a:gd name="T74" fmla="*/ 29 w 170"/>
                <a:gd name="T75" fmla="*/ 433 h 672"/>
                <a:gd name="T76" fmla="*/ 10 w 170"/>
                <a:gd name="T77" fmla="*/ 429 h 672"/>
                <a:gd name="T78" fmla="*/ 12 w 170"/>
                <a:gd name="T79" fmla="*/ 365 h 672"/>
                <a:gd name="T80" fmla="*/ 15 w 170"/>
                <a:gd name="T81" fmla="*/ 304 h 672"/>
                <a:gd name="T82" fmla="*/ 16 w 170"/>
                <a:gd name="T83" fmla="*/ 284 h 672"/>
                <a:gd name="T84" fmla="*/ 16 w 170"/>
                <a:gd name="T85" fmla="*/ 270 h 672"/>
                <a:gd name="T86" fmla="*/ 19 w 170"/>
                <a:gd name="T87" fmla="*/ 248 h 672"/>
                <a:gd name="T88" fmla="*/ 4 w 170"/>
                <a:gd name="T89" fmla="*/ 236 h 672"/>
                <a:gd name="T90" fmla="*/ 1 w 170"/>
                <a:gd name="T91" fmla="*/ 178 h 672"/>
                <a:gd name="T92" fmla="*/ 4 w 170"/>
                <a:gd name="T93" fmla="*/ 127 h 672"/>
                <a:gd name="T94" fmla="*/ 12 w 170"/>
                <a:gd name="T95" fmla="*/ 116 h 672"/>
                <a:gd name="T96" fmla="*/ 35 w 170"/>
                <a:gd name="T97" fmla="*/ 108 h 672"/>
                <a:gd name="T98" fmla="*/ 50 w 170"/>
                <a:gd name="T99" fmla="*/ 93 h 672"/>
                <a:gd name="T100" fmla="*/ 56 w 170"/>
                <a:gd name="T101" fmla="*/ 81 h 672"/>
                <a:gd name="T102" fmla="*/ 50 w 170"/>
                <a:gd name="T103" fmla="*/ 63 h 672"/>
                <a:gd name="T104" fmla="*/ 44 w 170"/>
                <a:gd name="T105" fmla="*/ 37 h 672"/>
                <a:gd name="T106" fmla="*/ 73 w 170"/>
                <a:gd name="T107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0" h="672">
                  <a:moveTo>
                    <a:pt x="73" y="0"/>
                  </a:moveTo>
                  <a:cubicBezTo>
                    <a:pt x="96" y="0"/>
                    <a:pt x="101" y="18"/>
                    <a:pt x="101" y="38"/>
                  </a:cubicBezTo>
                  <a:cubicBezTo>
                    <a:pt x="106" y="38"/>
                    <a:pt x="103" y="61"/>
                    <a:pt x="97" y="61"/>
                  </a:cubicBezTo>
                  <a:cubicBezTo>
                    <a:pt x="98" y="64"/>
                    <a:pt x="95" y="73"/>
                    <a:pt x="92" y="75"/>
                  </a:cubicBezTo>
                  <a:cubicBezTo>
                    <a:pt x="89" y="77"/>
                    <a:pt x="89" y="80"/>
                    <a:pt x="89" y="84"/>
                  </a:cubicBezTo>
                  <a:cubicBezTo>
                    <a:pt x="89" y="89"/>
                    <a:pt x="92" y="92"/>
                    <a:pt x="92" y="92"/>
                  </a:cubicBezTo>
                  <a:cubicBezTo>
                    <a:pt x="92" y="92"/>
                    <a:pt x="101" y="93"/>
                    <a:pt x="102" y="98"/>
                  </a:cubicBezTo>
                  <a:cubicBezTo>
                    <a:pt x="103" y="104"/>
                    <a:pt x="111" y="106"/>
                    <a:pt x="120" y="107"/>
                  </a:cubicBezTo>
                  <a:cubicBezTo>
                    <a:pt x="129" y="107"/>
                    <a:pt x="145" y="113"/>
                    <a:pt x="145" y="120"/>
                  </a:cubicBezTo>
                  <a:cubicBezTo>
                    <a:pt x="145" y="126"/>
                    <a:pt x="145" y="139"/>
                    <a:pt x="148" y="138"/>
                  </a:cubicBezTo>
                  <a:cubicBezTo>
                    <a:pt x="151" y="137"/>
                    <a:pt x="151" y="150"/>
                    <a:pt x="154" y="161"/>
                  </a:cubicBezTo>
                  <a:cubicBezTo>
                    <a:pt x="156" y="173"/>
                    <a:pt x="170" y="210"/>
                    <a:pt x="161" y="222"/>
                  </a:cubicBezTo>
                  <a:cubicBezTo>
                    <a:pt x="152" y="233"/>
                    <a:pt x="132" y="233"/>
                    <a:pt x="132" y="233"/>
                  </a:cubicBezTo>
                  <a:cubicBezTo>
                    <a:pt x="132" y="233"/>
                    <a:pt x="132" y="240"/>
                    <a:pt x="134" y="255"/>
                  </a:cubicBezTo>
                  <a:cubicBezTo>
                    <a:pt x="136" y="270"/>
                    <a:pt x="139" y="280"/>
                    <a:pt x="136" y="280"/>
                  </a:cubicBezTo>
                  <a:cubicBezTo>
                    <a:pt x="133" y="280"/>
                    <a:pt x="135" y="330"/>
                    <a:pt x="135" y="356"/>
                  </a:cubicBezTo>
                  <a:cubicBezTo>
                    <a:pt x="135" y="382"/>
                    <a:pt x="135" y="429"/>
                    <a:pt x="135" y="434"/>
                  </a:cubicBezTo>
                  <a:cubicBezTo>
                    <a:pt x="135" y="439"/>
                    <a:pt x="119" y="438"/>
                    <a:pt x="114" y="438"/>
                  </a:cubicBezTo>
                  <a:cubicBezTo>
                    <a:pt x="109" y="438"/>
                    <a:pt x="104" y="438"/>
                    <a:pt x="104" y="438"/>
                  </a:cubicBezTo>
                  <a:cubicBezTo>
                    <a:pt x="104" y="438"/>
                    <a:pt x="104" y="453"/>
                    <a:pt x="103" y="464"/>
                  </a:cubicBezTo>
                  <a:cubicBezTo>
                    <a:pt x="102" y="474"/>
                    <a:pt x="102" y="525"/>
                    <a:pt x="100" y="538"/>
                  </a:cubicBezTo>
                  <a:cubicBezTo>
                    <a:pt x="99" y="550"/>
                    <a:pt x="94" y="579"/>
                    <a:pt x="95" y="597"/>
                  </a:cubicBezTo>
                  <a:cubicBezTo>
                    <a:pt x="95" y="615"/>
                    <a:pt x="100" y="632"/>
                    <a:pt x="105" y="641"/>
                  </a:cubicBezTo>
                  <a:cubicBezTo>
                    <a:pt x="111" y="650"/>
                    <a:pt x="113" y="654"/>
                    <a:pt x="117" y="657"/>
                  </a:cubicBezTo>
                  <a:cubicBezTo>
                    <a:pt x="120" y="661"/>
                    <a:pt x="128" y="665"/>
                    <a:pt x="119" y="666"/>
                  </a:cubicBezTo>
                  <a:cubicBezTo>
                    <a:pt x="110" y="666"/>
                    <a:pt x="90" y="667"/>
                    <a:pt x="86" y="663"/>
                  </a:cubicBezTo>
                  <a:cubicBezTo>
                    <a:pt x="82" y="660"/>
                    <a:pt x="85" y="650"/>
                    <a:pt x="82" y="645"/>
                  </a:cubicBezTo>
                  <a:cubicBezTo>
                    <a:pt x="79" y="639"/>
                    <a:pt x="74" y="633"/>
                    <a:pt x="74" y="633"/>
                  </a:cubicBezTo>
                  <a:cubicBezTo>
                    <a:pt x="74" y="640"/>
                    <a:pt x="74" y="640"/>
                    <a:pt x="74" y="640"/>
                  </a:cubicBezTo>
                  <a:cubicBezTo>
                    <a:pt x="74" y="640"/>
                    <a:pt x="82" y="656"/>
                    <a:pt x="81" y="660"/>
                  </a:cubicBezTo>
                  <a:cubicBezTo>
                    <a:pt x="80" y="664"/>
                    <a:pt x="80" y="672"/>
                    <a:pt x="74" y="672"/>
                  </a:cubicBezTo>
                  <a:cubicBezTo>
                    <a:pt x="67" y="672"/>
                    <a:pt x="48" y="667"/>
                    <a:pt x="46" y="661"/>
                  </a:cubicBezTo>
                  <a:cubicBezTo>
                    <a:pt x="44" y="654"/>
                    <a:pt x="46" y="637"/>
                    <a:pt x="43" y="632"/>
                  </a:cubicBezTo>
                  <a:cubicBezTo>
                    <a:pt x="41" y="626"/>
                    <a:pt x="43" y="616"/>
                    <a:pt x="44" y="607"/>
                  </a:cubicBezTo>
                  <a:cubicBezTo>
                    <a:pt x="45" y="597"/>
                    <a:pt x="43" y="567"/>
                    <a:pt x="35" y="548"/>
                  </a:cubicBezTo>
                  <a:cubicBezTo>
                    <a:pt x="28" y="529"/>
                    <a:pt x="27" y="493"/>
                    <a:pt x="28" y="477"/>
                  </a:cubicBezTo>
                  <a:cubicBezTo>
                    <a:pt x="28" y="461"/>
                    <a:pt x="30" y="449"/>
                    <a:pt x="30" y="441"/>
                  </a:cubicBezTo>
                  <a:cubicBezTo>
                    <a:pt x="29" y="434"/>
                    <a:pt x="29" y="433"/>
                    <a:pt x="29" y="433"/>
                  </a:cubicBezTo>
                  <a:cubicBezTo>
                    <a:pt x="29" y="433"/>
                    <a:pt x="9" y="433"/>
                    <a:pt x="10" y="429"/>
                  </a:cubicBezTo>
                  <a:cubicBezTo>
                    <a:pt x="10" y="425"/>
                    <a:pt x="12" y="383"/>
                    <a:pt x="12" y="365"/>
                  </a:cubicBezTo>
                  <a:cubicBezTo>
                    <a:pt x="12" y="346"/>
                    <a:pt x="13" y="320"/>
                    <a:pt x="15" y="304"/>
                  </a:cubicBezTo>
                  <a:cubicBezTo>
                    <a:pt x="16" y="289"/>
                    <a:pt x="16" y="284"/>
                    <a:pt x="16" y="284"/>
                  </a:cubicBezTo>
                  <a:cubicBezTo>
                    <a:pt x="16" y="284"/>
                    <a:pt x="15" y="281"/>
                    <a:pt x="16" y="270"/>
                  </a:cubicBezTo>
                  <a:cubicBezTo>
                    <a:pt x="18" y="258"/>
                    <a:pt x="19" y="248"/>
                    <a:pt x="19" y="248"/>
                  </a:cubicBezTo>
                  <a:cubicBezTo>
                    <a:pt x="19" y="248"/>
                    <a:pt x="8" y="249"/>
                    <a:pt x="4" y="236"/>
                  </a:cubicBezTo>
                  <a:cubicBezTo>
                    <a:pt x="1" y="223"/>
                    <a:pt x="0" y="203"/>
                    <a:pt x="1" y="178"/>
                  </a:cubicBezTo>
                  <a:cubicBezTo>
                    <a:pt x="1" y="152"/>
                    <a:pt x="4" y="134"/>
                    <a:pt x="4" y="127"/>
                  </a:cubicBezTo>
                  <a:cubicBezTo>
                    <a:pt x="4" y="121"/>
                    <a:pt x="2" y="118"/>
                    <a:pt x="12" y="116"/>
                  </a:cubicBezTo>
                  <a:cubicBezTo>
                    <a:pt x="21" y="113"/>
                    <a:pt x="27" y="114"/>
                    <a:pt x="35" y="108"/>
                  </a:cubicBezTo>
                  <a:cubicBezTo>
                    <a:pt x="43" y="102"/>
                    <a:pt x="47" y="96"/>
                    <a:pt x="50" y="93"/>
                  </a:cubicBezTo>
                  <a:cubicBezTo>
                    <a:pt x="54" y="90"/>
                    <a:pt x="59" y="85"/>
                    <a:pt x="56" y="81"/>
                  </a:cubicBezTo>
                  <a:cubicBezTo>
                    <a:pt x="54" y="77"/>
                    <a:pt x="49" y="72"/>
                    <a:pt x="50" y="63"/>
                  </a:cubicBezTo>
                  <a:cubicBezTo>
                    <a:pt x="42" y="63"/>
                    <a:pt x="39" y="38"/>
                    <a:pt x="44" y="37"/>
                  </a:cubicBezTo>
                  <a:cubicBezTo>
                    <a:pt x="46" y="19"/>
                    <a:pt x="48" y="0"/>
                    <a:pt x="7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9" name="í$ļïďe">
              <a:extLst>
                <a:ext uri="{FF2B5EF4-FFF2-40B4-BE49-F238E27FC236}">
                  <a16:creationId xmlns:a16="http://schemas.microsoft.com/office/drawing/2014/main" id="{3C2724D7-1035-D5FE-21A4-660CDCFBEDD1}"/>
                </a:ext>
              </a:extLst>
            </p:cNvPr>
            <p:cNvSpPr/>
            <p:nvPr/>
          </p:nvSpPr>
          <p:spPr bwMode="auto">
            <a:xfrm>
              <a:off x="2400734" y="1964881"/>
              <a:ext cx="142878" cy="299291"/>
            </a:xfrm>
            <a:custGeom>
              <a:avLst/>
              <a:gdLst>
                <a:gd name="T0" fmla="*/ 41 w 50"/>
                <a:gd name="T1" fmla="*/ 0 h 104"/>
                <a:gd name="T2" fmla="*/ 42 w 50"/>
                <a:gd name="T3" fmla="*/ 2 h 104"/>
                <a:gd name="T4" fmla="*/ 45 w 50"/>
                <a:gd name="T5" fmla="*/ 3 h 104"/>
                <a:gd name="T6" fmla="*/ 50 w 50"/>
                <a:gd name="T7" fmla="*/ 47 h 104"/>
                <a:gd name="T8" fmla="*/ 41 w 50"/>
                <a:gd name="T9" fmla="*/ 85 h 104"/>
                <a:gd name="T10" fmla="*/ 37 w 50"/>
                <a:gd name="T11" fmla="*/ 104 h 104"/>
                <a:gd name="T12" fmla="*/ 28 w 50"/>
                <a:gd name="T13" fmla="*/ 74 h 104"/>
                <a:gd name="T14" fmla="*/ 8 w 50"/>
                <a:gd name="T15" fmla="*/ 32 h 104"/>
                <a:gd name="T16" fmla="*/ 0 w 50"/>
                <a:gd name="T17" fmla="*/ 4 h 104"/>
                <a:gd name="T18" fmla="*/ 0 w 50"/>
                <a:gd name="T19" fmla="*/ 3 h 104"/>
                <a:gd name="T20" fmla="*/ 4 w 50"/>
                <a:gd name="T21" fmla="*/ 0 h 104"/>
                <a:gd name="T22" fmla="*/ 10 w 50"/>
                <a:gd name="T23" fmla="*/ 16 h 104"/>
                <a:gd name="T24" fmla="*/ 22 w 50"/>
                <a:gd name="T25" fmla="*/ 26 h 104"/>
                <a:gd name="T26" fmla="*/ 22 w 50"/>
                <a:gd name="T27" fmla="*/ 38 h 104"/>
                <a:gd name="T28" fmla="*/ 27 w 50"/>
                <a:gd name="T29" fmla="*/ 46 h 104"/>
                <a:gd name="T30" fmla="*/ 28 w 50"/>
                <a:gd name="T31" fmla="*/ 36 h 104"/>
                <a:gd name="T32" fmla="*/ 35 w 50"/>
                <a:gd name="T33" fmla="*/ 29 h 104"/>
                <a:gd name="T34" fmla="*/ 41 w 50"/>
                <a:gd name="T3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" h="104">
                  <a:moveTo>
                    <a:pt x="41" y="0"/>
                  </a:moveTo>
                  <a:cubicBezTo>
                    <a:pt x="42" y="1"/>
                    <a:pt x="42" y="2"/>
                    <a:pt x="42" y="2"/>
                  </a:cubicBezTo>
                  <a:cubicBezTo>
                    <a:pt x="42" y="2"/>
                    <a:pt x="43" y="2"/>
                    <a:pt x="45" y="3"/>
                  </a:cubicBezTo>
                  <a:cubicBezTo>
                    <a:pt x="48" y="9"/>
                    <a:pt x="50" y="38"/>
                    <a:pt x="50" y="47"/>
                  </a:cubicBezTo>
                  <a:cubicBezTo>
                    <a:pt x="50" y="57"/>
                    <a:pt x="44" y="75"/>
                    <a:pt x="41" y="85"/>
                  </a:cubicBezTo>
                  <a:cubicBezTo>
                    <a:pt x="37" y="95"/>
                    <a:pt x="37" y="104"/>
                    <a:pt x="37" y="104"/>
                  </a:cubicBezTo>
                  <a:cubicBezTo>
                    <a:pt x="37" y="104"/>
                    <a:pt x="33" y="87"/>
                    <a:pt x="28" y="74"/>
                  </a:cubicBezTo>
                  <a:cubicBezTo>
                    <a:pt x="23" y="61"/>
                    <a:pt x="14" y="44"/>
                    <a:pt x="8" y="32"/>
                  </a:cubicBezTo>
                  <a:cubicBezTo>
                    <a:pt x="2" y="22"/>
                    <a:pt x="0" y="12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2" y="2"/>
                    <a:pt x="3" y="1"/>
                    <a:pt x="4" y="0"/>
                  </a:cubicBezTo>
                  <a:cubicBezTo>
                    <a:pt x="5" y="5"/>
                    <a:pt x="7" y="12"/>
                    <a:pt x="10" y="16"/>
                  </a:cubicBezTo>
                  <a:cubicBezTo>
                    <a:pt x="13" y="21"/>
                    <a:pt x="19" y="23"/>
                    <a:pt x="22" y="26"/>
                  </a:cubicBezTo>
                  <a:cubicBezTo>
                    <a:pt x="25" y="30"/>
                    <a:pt x="19" y="33"/>
                    <a:pt x="22" y="38"/>
                  </a:cubicBezTo>
                  <a:cubicBezTo>
                    <a:pt x="25" y="43"/>
                    <a:pt x="27" y="46"/>
                    <a:pt x="27" y="46"/>
                  </a:cubicBezTo>
                  <a:cubicBezTo>
                    <a:pt x="27" y="46"/>
                    <a:pt x="27" y="40"/>
                    <a:pt x="28" y="36"/>
                  </a:cubicBezTo>
                  <a:cubicBezTo>
                    <a:pt x="29" y="32"/>
                    <a:pt x="32" y="36"/>
                    <a:pt x="35" y="29"/>
                  </a:cubicBezTo>
                  <a:cubicBezTo>
                    <a:pt x="37" y="23"/>
                    <a:pt x="39" y="10"/>
                    <a:pt x="4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40" name="ïśḷiďè">
              <a:extLst>
                <a:ext uri="{FF2B5EF4-FFF2-40B4-BE49-F238E27FC236}">
                  <a16:creationId xmlns:a16="http://schemas.microsoft.com/office/drawing/2014/main" id="{9C7EBFC0-3187-DDD9-83AF-11F3E61D5C15}"/>
                </a:ext>
              </a:extLst>
            </p:cNvPr>
            <p:cNvSpPr/>
            <p:nvPr/>
          </p:nvSpPr>
          <p:spPr bwMode="auto">
            <a:xfrm>
              <a:off x="2382687" y="2428105"/>
              <a:ext cx="213564" cy="97758"/>
            </a:xfrm>
            <a:custGeom>
              <a:avLst/>
              <a:gdLst>
                <a:gd name="T0" fmla="*/ 34 w 74"/>
                <a:gd name="T1" fmla="*/ 0 h 34"/>
                <a:gd name="T2" fmla="*/ 39 w 74"/>
                <a:gd name="T3" fmla="*/ 0 h 34"/>
                <a:gd name="T4" fmla="*/ 52 w 74"/>
                <a:gd name="T5" fmla="*/ 19 h 34"/>
                <a:gd name="T6" fmla="*/ 74 w 74"/>
                <a:gd name="T7" fmla="*/ 22 h 34"/>
                <a:gd name="T8" fmla="*/ 57 w 74"/>
                <a:gd name="T9" fmla="*/ 29 h 34"/>
                <a:gd name="T10" fmla="*/ 44 w 74"/>
                <a:gd name="T11" fmla="*/ 24 h 34"/>
                <a:gd name="T12" fmla="*/ 17 w 74"/>
                <a:gd name="T13" fmla="*/ 32 h 34"/>
                <a:gd name="T14" fmla="*/ 0 w 74"/>
                <a:gd name="T15" fmla="*/ 25 h 34"/>
                <a:gd name="T16" fmla="*/ 26 w 74"/>
                <a:gd name="T17" fmla="*/ 22 h 34"/>
                <a:gd name="T18" fmla="*/ 34 w 74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34">
                  <a:moveTo>
                    <a:pt x="34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39" y="0"/>
                    <a:pt x="44" y="15"/>
                    <a:pt x="52" y="19"/>
                  </a:cubicBezTo>
                  <a:cubicBezTo>
                    <a:pt x="60" y="22"/>
                    <a:pt x="74" y="22"/>
                    <a:pt x="74" y="22"/>
                  </a:cubicBezTo>
                  <a:cubicBezTo>
                    <a:pt x="74" y="22"/>
                    <a:pt x="67" y="29"/>
                    <a:pt x="57" y="29"/>
                  </a:cubicBezTo>
                  <a:cubicBezTo>
                    <a:pt x="48" y="29"/>
                    <a:pt x="44" y="24"/>
                    <a:pt x="44" y="24"/>
                  </a:cubicBezTo>
                  <a:cubicBezTo>
                    <a:pt x="44" y="24"/>
                    <a:pt x="30" y="34"/>
                    <a:pt x="17" y="32"/>
                  </a:cubicBezTo>
                  <a:cubicBezTo>
                    <a:pt x="4" y="30"/>
                    <a:pt x="0" y="25"/>
                    <a:pt x="0" y="25"/>
                  </a:cubicBezTo>
                  <a:cubicBezTo>
                    <a:pt x="0" y="25"/>
                    <a:pt x="18" y="28"/>
                    <a:pt x="26" y="22"/>
                  </a:cubicBezTo>
                  <a:cubicBezTo>
                    <a:pt x="33" y="16"/>
                    <a:pt x="33" y="1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41" name="íš1íḋê">
              <a:extLst>
                <a:ext uri="{FF2B5EF4-FFF2-40B4-BE49-F238E27FC236}">
                  <a16:creationId xmlns:a16="http://schemas.microsoft.com/office/drawing/2014/main" id="{7CF7887A-FA4A-F0E7-5AF7-4875F853E070}"/>
                </a:ext>
              </a:extLst>
            </p:cNvPr>
            <p:cNvSpPr/>
            <p:nvPr/>
          </p:nvSpPr>
          <p:spPr bwMode="auto">
            <a:xfrm>
              <a:off x="7312715" y="1820500"/>
              <a:ext cx="245148" cy="956528"/>
            </a:xfrm>
            <a:custGeom>
              <a:avLst/>
              <a:gdLst>
                <a:gd name="T0" fmla="*/ 7 w 85"/>
                <a:gd name="T1" fmla="*/ 8 h 332"/>
                <a:gd name="T2" fmla="*/ 10 w 85"/>
                <a:gd name="T3" fmla="*/ 5 h 332"/>
                <a:gd name="T4" fmla="*/ 15 w 85"/>
                <a:gd name="T5" fmla="*/ 3 h 332"/>
                <a:gd name="T6" fmla="*/ 30 w 85"/>
                <a:gd name="T7" fmla="*/ 2 h 332"/>
                <a:gd name="T8" fmla="*/ 41 w 85"/>
                <a:gd name="T9" fmla="*/ 12 h 332"/>
                <a:gd name="T10" fmla="*/ 43 w 85"/>
                <a:gd name="T11" fmla="*/ 28 h 332"/>
                <a:gd name="T12" fmla="*/ 39 w 85"/>
                <a:gd name="T13" fmla="*/ 39 h 332"/>
                <a:gd name="T14" fmla="*/ 44 w 85"/>
                <a:gd name="T15" fmla="*/ 44 h 332"/>
                <a:gd name="T16" fmla="*/ 64 w 85"/>
                <a:gd name="T17" fmla="*/ 56 h 332"/>
                <a:gd name="T18" fmla="*/ 73 w 85"/>
                <a:gd name="T19" fmla="*/ 80 h 332"/>
                <a:gd name="T20" fmla="*/ 76 w 85"/>
                <a:gd name="T21" fmla="*/ 105 h 332"/>
                <a:gd name="T22" fmla="*/ 75 w 85"/>
                <a:gd name="T23" fmla="*/ 120 h 332"/>
                <a:gd name="T24" fmla="*/ 84 w 85"/>
                <a:gd name="T25" fmla="*/ 171 h 332"/>
                <a:gd name="T26" fmla="*/ 75 w 85"/>
                <a:gd name="T27" fmla="*/ 177 h 332"/>
                <a:gd name="T28" fmla="*/ 65 w 85"/>
                <a:gd name="T29" fmla="*/ 181 h 332"/>
                <a:gd name="T30" fmla="*/ 64 w 85"/>
                <a:gd name="T31" fmla="*/ 198 h 332"/>
                <a:gd name="T32" fmla="*/ 63 w 85"/>
                <a:gd name="T33" fmla="*/ 217 h 332"/>
                <a:gd name="T34" fmla="*/ 70 w 85"/>
                <a:gd name="T35" fmla="*/ 261 h 332"/>
                <a:gd name="T36" fmla="*/ 67 w 85"/>
                <a:gd name="T37" fmla="*/ 319 h 332"/>
                <a:gd name="T38" fmla="*/ 67 w 85"/>
                <a:gd name="T39" fmla="*/ 328 h 332"/>
                <a:gd name="T40" fmla="*/ 59 w 85"/>
                <a:gd name="T41" fmla="*/ 329 h 332"/>
                <a:gd name="T42" fmla="*/ 59 w 85"/>
                <a:gd name="T43" fmla="*/ 326 h 332"/>
                <a:gd name="T44" fmla="*/ 43 w 85"/>
                <a:gd name="T45" fmla="*/ 332 h 332"/>
                <a:gd name="T46" fmla="*/ 23 w 85"/>
                <a:gd name="T47" fmla="*/ 328 h 332"/>
                <a:gd name="T48" fmla="*/ 26 w 85"/>
                <a:gd name="T49" fmla="*/ 323 h 332"/>
                <a:gd name="T50" fmla="*/ 33 w 85"/>
                <a:gd name="T51" fmla="*/ 321 h 332"/>
                <a:gd name="T52" fmla="*/ 32 w 85"/>
                <a:gd name="T53" fmla="*/ 318 h 332"/>
                <a:gd name="T54" fmla="*/ 15 w 85"/>
                <a:gd name="T55" fmla="*/ 320 h 332"/>
                <a:gd name="T56" fmla="*/ 0 w 85"/>
                <a:gd name="T57" fmla="*/ 316 h 332"/>
                <a:gd name="T58" fmla="*/ 5 w 85"/>
                <a:gd name="T59" fmla="*/ 311 h 332"/>
                <a:gd name="T60" fmla="*/ 16 w 85"/>
                <a:gd name="T61" fmla="*/ 310 h 332"/>
                <a:gd name="T62" fmla="*/ 21 w 85"/>
                <a:gd name="T63" fmla="*/ 307 h 332"/>
                <a:gd name="T64" fmla="*/ 25 w 85"/>
                <a:gd name="T65" fmla="*/ 285 h 332"/>
                <a:gd name="T66" fmla="*/ 29 w 85"/>
                <a:gd name="T67" fmla="*/ 268 h 332"/>
                <a:gd name="T68" fmla="*/ 22 w 85"/>
                <a:gd name="T69" fmla="*/ 240 h 332"/>
                <a:gd name="T70" fmla="*/ 20 w 85"/>
                <a:gd name="T71" fmla="*/ 216 h 332"/>
                <a:gd name="T72" fmla="*/ 13 w 85"/>
                <a:gd name="T73" fmla="*/ 166 h 332"/>
                <a:gd name="T74" fmla="*/ 12 w 85"/>
                <a:gd name="T75" fmla="*/ 143 h 332"/>
                <a:gd name="T76" fmla="*/ 12 w 85"/>
                <a:gd name="T77" fmla="*/ 136 h 332"/>
                <a:gd name="T78" fmla="*/ 11 w 85"/>
                <a:gd name="T79" fmla="*/ 133 h 332"/>
                <a:gd name="T80" fmla="*/ 8 w 85"/>
                <a:gd name="T81" fmla="*/ 149 h 332"/>
                <a:gd name="T82" fmla="*/ 7 w 85"/>
                <a:gd name="T83" fmla="*/ 137 h 332"/>
                <a:gd name="T84" fmla="*/ 9 w 85"/>
                <a:gd name="T85" fmla="*/ 119 h 332"/>
                <a:gd name="T86" fmla="*/ 12 w 85"/>
                <a:gd name="T87" fmla="*/ 91 h 332"/>
                <a:gd name="T88" fmla="*/ 16 w 85"/>
                <a:gd name="T89" fmla="*/ 79 h 332"/>
                <a:gd name="T90" fmla="*/ 18 w 85"/>
                <a:gd name="T91" fmla="*/ 65 h 332"/>
                <a:gd name="T92" fmla="*/ 19 w 85"/>
                <a:gd name="T93" fmla="*/ 56 h 332"/>
                <a:gd name="T94" fmla="*/ 18 w 85"/>
                <a:gd name="T95" fmla="*/ 51 h 332"/>
                <a:gd name="T96" fmla="*/ 11 w 85"/>
                <a:gd name="T97" fmla="*/ 46 h 332"/>
                <a:gd name="T98" fmla="*/ 4 w 85"/>
                <a:gd name="T99" fmla="*/ 43 h 332"/>
                <a:gd name="T100" fmla="*/ 5 w 85"/>
                <a:gd name="T101" fmla="*/ 38 h 332"/>
                <a:gd name="T102" fmla="*/ 6 w 85"/>
                <a:gd name="T103" fmla="*/ 37 h 332"/>
                <a:gd name="T104" fmla="*/ 4 w 85"/>
                <a:gd name="T105" fmla="*/ 35 h 332"/>
                <a:gd name="T106" fmla="*/ 1 w 85"/>
                <a:gd name="T107" fmla="*/ 33 h 332"/>
                <a:gd name="T108" fmla="*/ 3 w 85"/>
                <a:gd name="T109" fmla="*/ 27 h 332"/>
                <a:gd name="T110" fmla="*/ 5 w 85"/>
                <a:gd name="T111" fmla="*/ 22 h 332"/>
                <a:gd name="T112" fmla="*/ 7 w 85"/>
                <a:gd name="T113" fmla="*/ 15 h 332"/>
                <a:gd name="T114" fmla="*/ 7 w 85"/>
                <a:gd name="T115" fmla="*/ 8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5" h="332">
                  <a:moveTo>
                    <a:pt x="7" y="8"/>
                  </a:moveTo>
                  <a:cubicBezTo>
                    <a:pt x="5" y="7"/>
                    <a:pt x="7" y="5"/>
                    <a:pt x="10" y="5"/>
                  </a:cubicBezTo>
                  <a:cubicBezTo>
                    <a:pt x="12" y="5"/>
                    <a:pt x="10" y="3"/>
                    <a:pt x="15" y="3"/>
                  </a:cubicBezTo>
                  <a:cubicBezTo>
                    <a:pt x="19" y="3"/>
                    <a:pt x="25" y="0"/>
                    <a:pt x="30" y="2"/>
                  </a:cubicBezTo>
                  <a:cubicBezTo>
                    <a:pt x="34" y="3"/>
                    <a:pt x="38" y="7"/>
                    <a:pt x="41" y="12"/>
                  </a:cubicBezTo>
                  <a:cubicBezTo>
                    <a:pt x="44" y="18"/>
                    <a:pt x="45" y="23"/>
                    <a:pt x="43" y="28"/>
                  </a:cubicBezTo>
                  <a:cubicBezTo>
                    <a:pt x="41" y="32"/>
                    <a:pt x="39" y="39"/>
                    <a:pt x="39" y="39"/>
                  </a:cubicBezTo>
                  <a:cubicBezTo>
                    <a:pt x="39" y="39"/>
                    <a:pt x="40" y="41"/>
                    <a:pt x="44" y="44"/>
                  </a:cubicBezTo>
                  <a:cubicBezTo>
                    <a:pt x="47" y="47"/>
                    <a:pt x="58" y="49"/>
                    <a:pt x="64" y="56"/>
                  </a:cubicBezTo>
                  <a:cubicBezTo>
                    <a:pt x="70" y="63"/>
                    <a:pt x="70" y="76"/>
                    <a:pt x="73" y="80"/>
                  </a:cubicBezTo>
                  <a:cubicBezTo>
                    <a:pt x="76" y="85"/>
                    <a:pt x="74" y="98"/>
                    <a:pt x="76" y="105"/>
                  </a:cubicBezTo>
                  <a:cubicBezTo>
                    <a:pt x="79" y="111"/>
                    <a:pt x="75" y="118"/>
                    <a:pt x="75" y="120"/>
                  </a:cubicBezTo>
                  <a:cubicBezTo>
                    <a:pt x="75" y="122"/>
                    <a:pt x="83" y="168"/>
                    <a:pt x="84" y="171"/>
                  </a:cubicBezTo>
                  <a:cubicBezTo>
                    <a:pt x="85" y="174"/>
                    <a:pt x="82" y="175"/>
                    <a:pt x="75" y="177"/>
                  </a:cubicBezTo>
                  <a:cubicBezTo>
                    <a:pt x="68" y="178"/>
                    <a:pt x="66" y="179"/>
                    <a:pt x="65" y="181"/>
                  </a:cubicBezTo>
                  <a:cubicBezTo>
                    <a:pt x="64" y="183"/>
                    <a:pt x="64" y="193"/>
                    <a:pt x="64" y="198"/>
                  </a:cubicBezTo>
                  <a:cubicBezTo>
                    <a:pt x="64" y="203"/>
                    <a:pt x="63" y="210"/>
                    <a:pt x="63" y="217"/>
                  </a:cubicBezTo>
                  <a:cubicBezTo>
                    <a:pt x="64" y="225"/>
                    <a:pt x="70" y="248"/>
                    <a:pt x="70" y="261"/>
                  </a:cubicBezTo>
                  <a:cubicBezTo>
                    <a:pt x="69" y="273"/>
                    <a:pt x="67" y="314"/>
                    <a:pt x="67" y="319"/>
                  </a:cubicBezTo>
                  <a:cubicBezTo>
                    <a:pt x="67" y="323"/>
                    <a:pt x="67" y="328"/>
                    <a:pt x="67" y="328"/>
                  </a:cubicBezTo>
                  <a:cubicBezTo>
                    <a:pt x="59" y="329"/>
                    <a:pt x="59" y="329"/>
                    <a:pt x="59" y="329"/>
                  </a:cubicBezTo>
                  <a:cubicBezTo>
                    <a:pt x="59" y="326"/>
                    <a:pt x="59" y="326"/>
                    <a:pt x="59" y="326"/>
                  </a:cubicBezTo>
                  <a:cubicBezTo>
                    <a:pt x="59" y="326"/>
                    <a:pt x="54" y="331"/>
                    <a:pt x="43" y="332"/>
                  </a:cubicBezTo>
                  <a:cubicBezTo>
                    <a:pt x="31" y="332"/>
                    <a:pt x="25" y="330"/>
                    <a:pt x="23" y="328"/>
                  </a:cubicBezTo>
                  <a:cubicBezTo>
                    <a:pt x="22" y="327"/>
                    <a:pt x="23" y="323"/>
                    <a:pt x="26" y="323"/>
                  </a:cubicBezTo>
                  <a:cubicBezTo>
                    <a:pt x="30" y="323"/>
                    <a:pt x="32" y="322"/>
                    <a:pt x="33" y="321"/>
                  </a:cubicBezTo>
                  <a:cubicBezTo>
                    <a:pt x="34" y="320"/>
                    <a:pt x="32" y="318"/>
                    <a:pt x="32" y="318"/>
                  </a:cubicBezTo>
                  <a:cubicBezTo>
                    <a:pt x="32" y="318"/>
                    <a:pt x="23" y="321"/>
                    <a:pt x="15" y="320"/>
                  </a:cubicBezTo>
                  <a:cubicBezTo>
                    <a:pt x="6" y="319"/>
                    <a:pt x="1" y="318"/>
                    <a:pt x="0" y="316"/>
                  </a:cubicBezTo>
                  <a:cubicBezTo>
                    <a:pt x="0" y="315"/>
                    <a:pt x="1" y="311"/>
                    <a:pt x="5" y="311"/>
                  </a:cubicBezTo>
                  <a:cubicBezTo>
                    <a:pt x="10" y="311"/>
                    <a:pt x="13" y="311"/>
                    <a:pt x="16" y="310"/>
                  </a:cubicBezTo>
                  <a:cubicBezTo>
                    <a:pt x="19" y="308"/>
                    <a:pt x="21" y="307"/>
                    <a:pt x="21" y="307"/>
                  </a:cubicBezTo>
                  <a:cubicBezTo>
                    <a:pt x="21" y="307"/>
                    <a:pt x="23" y="293"/>
                    <a:pt x="25" y="285"/>
                  </a:cubicBezTo>
                  <a:cubicBezTo>
                    <a:pt x="28" y="276"/>
                    <a:pt x="31" y="271"/>
                    <a:pt x="29" y="268"/>
                  </a:cubicBezTo>
                  <a:cubicBezTo>
                    <a:pt x="26" y="266"/>
                    <a:pt x="22" y="248"/>
                    <a:pt x="22" y="240"/>
                  </a:cubicBezTo>
                  <a:cubicBezTo>
                    <a:pt x="23" y="231"/>
                    <a:pt x="23" y="224"/>
                    <a:pt x="20" y="216"/>
                  </a:cubicBezTo>
                  <a:cubicBezTo>
                    <a:pt x="18" y="208"/>
                    <a:pt x="12" y="181"/>
                    <a:pt x="13" y="166"/>
                  </a:cubicBezTo>
                  <a:cubicBezTo>
                    <a:pt x="13" y="151"/>
                    <a:pt x="12" y="147"/>
                    <a:pt x="12" y="143"/>
                  </a:cubicBezTo>
                  <a:cubicBezTo>
                    <a:pt x="12" y="139"/>
                    <a:pt x="12" y="136"/>
                    <a:pt x="12" y="136"/>
                  </a:cubicBezTo>
                  <a:cubicBezTo>
                    <a:pt x="11" y="135"/>
                    <a:pt x="11" y="134"/>
                    <a:pt x="11" y="133"/>
                  </a:cubicBezTo>
                  <a:cubicBezTo>
                    <a:pt x="9" y="136"/>
                    <a:pt x="8" y="142"/>
                    <a:pt x="8" y="149"/>
                  </a:cubicBezTo>
                  <a:cubicBezTo>
                    <a:pt x="7" y="155"/>
                    <a:pt x="6" y="145"/>
                    <a:pt x="7" y="137"/>
                  </a:cubicBezTo>
                  <a:cubicBezTo>
                    <a:pt x="8" y="129"/>
                    <a:pt x="10" y="125"/>
                    <a:pt x="9" y="119"/>
                  </a:cubicBezTo>
                  <a:cubicBezTo>
                    <a:pt x="9" y="113"/>
                    <a:pt x="8" y="102"/>
                    <a:pt x="12" y="91"/>
                  </a:cubicBezTo>
                  <a:cubicBezTo>
                    <a:pt x="16" y="80"/>
                    <a:pt x="15" y="85"/>
                    <a:pt x="16" y="79"/>
                  </a:cubicBezTo>
                  <a:cubicBezTo>
                    <a:pt x="17" y="73"/>
                    <a:pt x="18" y="68"/>
                    <a:pt x="18" y="65"/>
                  </a:cubicBezTo>
                  <a:cubicBezTo>
                    <a:pt x="18" y="62"/>
                    <a:pt x="19" y="56"/>
                    <a:pt x="19" y="56"/>
                  </a:cubicBezTo>
                  <a:cubicBezTo>
                    <a:pt x="19" y="56"/>
                    <a:pt x="20" y="55"/>
                    <a:pt x="18" y="51"/>
                  </a:cubicBezTo>
                  <a:cubicBezTo>
                    <a:pt x="16" y="47"/>
                    <a:pt x="15" y="46"/>
                    <a:pt x="11" y="46"/>
                  </a:cubicBezTo>
                  <a:cubicBezTo>
                    <a:pt x="6" y="46"/>
                    <a:pt x="3" y="46"/>
                    <a:pt x="4" y="43"/>
                  </a:cubicBezTo>
                  <a:cubicBezTo>
                    <a:pt x="5" y="40"/>
                    <a:pt x="4" y="39"/>
                    <a:pt x="5" y="38"/>
                  </a:cubicBezTo>
                  <a:cubicBezTo>
                    <a:pt x="6" y="38"/>
                    <a:pt x="6" y="37"/>
                    <a:pt x="6" y="37"/>
                  </a:cubicBezTo>
                  <a:cubicBezTo>
                    <a:pt x="5" y="36"/>
                    <a:pt x="4" y="36"/>
                    <a:pt x="4" y="35"/>
                  </a:cubicBezTo>
                  <a:cubicBezTo>
                    <a:pt x="4" y="33"/>
                    <a:pt x="2" y="34"/>
                    <a:pt x="1" y="33"/>
                  </a:cubicBezTo>
                  <a:cubicBezTo>
                    <a:pt x="0" y="32"/>
                    <a:pt x="2" y="29"/>
                    <a:pt x="3" y="27"/>
                  </a:cubicBezTo>
                  <a:cubicBezTo>
                    <a:pt x="5" y="25"/>
                    <a:pt x="6" y="24"/>
                    <a:pt x="5" y="22"/>
                  </a:cubicBezTo>
                  <a:cubicBezTo>
                    <a:pt x="4" y="20"/>
                    <a:pt x="5" y="18"/>
                    <a:pt x="7" y="15"/>
                  </a:cubicBezTo>
                  <a:cubicBezTo>
                    <a:pt x="8" y="12"/>
                    <a:pt x="9" y="11"/>
                    <a:pt x="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42" name="îşļîḍe">
              <a:extLst>
                <a:ext uri="{FF2B5EF4-FFF2-40B4-BE49-F238E27FC236}">
                  <a16:creationId xmlns:a16="http://schemas.microsoft.com/office/drawing/2014/main" id="{450B54E9-CA51-842A-37D8-FCB4BF80D414}"/>
                </a:ext>
              </a:extLst>
            </p:cNvPr>
            <p:cNvSpPr/>
            <p:nvPr/>
          </p:nvSpPr>
          <p:spPr bwMode="auto">
            <a:xfrm>
              <a:off x="7344299" y="1930290"/>
              <a:ext cx="85727" cy="284251"/>
            </a:xfrm>
            <a:custGeom>
              <a:avLst/>
              <a:gdLst>
                <a:gd name="T0" fmla="*/ 29 w 30"/>
                <a:gd name="T1" fmla="*/ 0 h 99"/>
                <a:gd name="T2" fmla="*/ 28 w 30"/>
                <a:gd name="T3" fmla="*/ 1 h 99"/>
                <a:gd name="T4" fmla="*/ 30 w 30"/>
                <a:gd name="T5" fmla="*/ 4 h 99"/>
                <a:gd name="T6" fmla="*/ 12 w 30"/>
                <a:gd name="T7" fmla="*/ 35 h 99"/>
                <a:gd name="T8" fmla="*/ 7 w 30"/>
                <a:gd name="T9" fmla="*/ 67 h 99"/>
                <a:gd name="T10" fmla="*/ 11 w 30"/>
                <a:gd name="T11" fmla="*/ 87 h 99"/>
                <a:gd name="T12" fmla="*/ 17 w 30"/>
                <a:gd name="T13" fmla="*/ 98 h 99"/>
                <a:gd name="T14" fmla="*/ 9 w 30"/>
                <a:gd name="T15" fmla="*/ 99 h 99"/>
                <a:gd name="T16" fmla="*/ 1 w 30"/>
                <a:gd name="T17" fmla="*/ 99 h 99"/>
                <a:gd name="T18" fmla="*/ 0 w 30"/>
                <a:gd name="T19" fmla="*/ 95 h 99"/>
                <a:gd name="T20" fmla="*/ 0 w 30"/>
                <a:gd name="T21" fmla="*/ 95 h 99"/>
                <a:gd name="T22" fmla="*/ 0 w 30"/>
                <a:gd name="T23" fmla="*/ 95 h 99"/>
                <a:gd name="T24" fmla="*/ 2 w 30"/>
                <a:gd name="T25" fmla="*/ 83 h 99"/>
                <a:gd name="T26" fmla="*/ 6 w 30"/>
                <a:gd name="T27" fmla="*/ 65 h 99"/>
                <a:gd name="T28" fmla="*/ 6 w 30"/>
                <a:gd name="T29" fmla="*/ 51 h 99"/>
                <a:gd name="T30" fmla="*/ 10 w 30"/>
                <a:gd name="T31" fmla="*/ 25 h 99"/>
                <a:gd name="T32" fmla="*/ 8 w 30"/>
                <a:gd name="T33" fmla="*/ 21 h 99"/>
                <a:gd name="T34" fmla="*/ 8 w 30"/>
                <a:gd name="T35" fmla="*/ 18 h 99"/>
                <a:gd name="T36" fmla="*/ 8 w 30"/>
                <a:gd name="T37" fmla="*/ 17 h 99"/>
                <a:gd name="T38" fmla="*/ 29 w 30"/>
                <a:gd name="T3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" h="99">
                  <a:moveTo>
                    <a:pt x="29" y="0"/>
                  </a:move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8" y="2"/>
                    <a:pt x="30" y="4"/>
                  </a:cubicBezTo>
                  <a:cubicBezTo>
                    <a:pt x="23" y="11"/>
                    <a:pt x="15" y="25"/>
                    <a:pt x="12" y="35"/>
                  </a:cubicBezTo>
                  <a:cubicBezTo>
                    <a:pt x="9" y="45"/>
                    <a:pt x="7" y="58"/>
                    <a:pt x="7" y="67"/>
                  </a:cubicBezTo>
                  <a:cubicBezTo>
                    <a:pt x="6" y="76"/>
                    <a:pt x="8" y="80"/>
                    <a:pt x="11" y="87"/>
                  </a:cubicBezTo>
                  <a:cubicBezTo>
                    <a:pt x="14" y="93"/>
                    <a:pt x="17" y="98"/>
                    <a:pt x="17" y="98"/>
                  </a:cubicBezTo>
                  <a:cubicBezTo>
                    <a:pt x="17" y="98"/>
                    <a:pt x="13" y="98"/>
                    <a:pt x="9" y="99"/>
                  </a:cubicBezTo>
                  <a:cubicBezTo>
                    <a:pt x="5" y="99"/>
                    <a:pt x="1" y="99"/>
                    <a:pt x="1" y="99"/>
                  </a:cubicBezTo>
                  <a:cubicBezTo>
                    <a:pt x="1" y="99"/>
                    <a:pt x="1" y="98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1"/>
                    <a:pt x="1" y="86"/>
                    <a:pt x="2" y="83"/>
                  </a:cubicBezTo>
                  <a:cubicBezTo>
                    <a:pt x="3" y="81"/>
                    <a:pt x="5" y="69"/>
                    <a:pt x="6" y="65"/>
                  </a:cubicBezTo>
                  <a:cubicBezTo>
                    <a:pt x="6" y="62"/>
                    <a:pt x="6" y="57"/>
                    <a:pt x="6" y="51"/>
                  </a:cubicBezTo>
                  <a:cubicBezTo>
                    <a:pt x="6" y="44"/>
                    <a:pt x="12" y="27"/>
                    <a:pt x="10" y="25"/>
                  </a:cubicBezTo>
                  <a:cubicBezTo>
                    <a:pt x="9" y="24"/>
                    <a:pt x="8" y="22"/>
                    <a:pt x="8" y="21"/>
                  </a:cubicBezTo>
                  <a:cubicBezTo>
                    <a:pt x="8" y="19"/>
                    <a:pt x="8" y="18"/>
                    <a:pt x="8" y="18"/>
                  </a:cubicBezTo>
                  <a:cubicBezTo>
                    <a:pt x="8" y="18"/>
                    <a:pt x="8" y="18"/>
                    <a:pt x="8" y="17"/>
                  </a:cubicBezTo>
                  <a:cubicBezTo>
                    <a:pt x="14" y="9"/>
                    <a:pt x="22" y="3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43" name="îṩļíḍé">
              <a:extLst>
                <a:ext uri="{FF2B5EF4-FFF2-40B4-BE49-F238E27FC236}">
                  <a16:creationId xmlns:a16="http://schemas.microsoft.com/office/drawing/2014/main" id="{C1E81162-B0A9-0206-F9A2-2AA1E98748F2}"/>
                </a:ext>
              </a:extLst>
            </p:cNvPr>
            <p:cNvSpPr/>
            <p:nvPr/>
          </p:nvSpPr>
          <p:spPr bwMode="auto">
            <a:xfrm>
              <a:off x="4056610" y="1572344"/>
              <a:ext cx="733940" cy="2295065"/>
            </a:xfrm>
            <a:custGeom>
              <a:avLst/>
              <a:gdLst>
                <a:gd name="T0" fmla="*/ 213 w 255"/>
                <a:gd name="T1" fmla="*/ 161 h 797"/>
                <a:gd name="T2" fmla="*/ 228 w 255"/>
                <a:gd name="T3" fmla="*/ 340 h 797"/>
                <a:gd name="T4" fmla="*/ 228 w 255"/>
                <a:gd name="T5" fmla="*/ 408 h 797"/>
                <a:gd name="T6" fmla="*/ 224 w 255"/>
                <a:gd name="T7" fmla="*/ 436 h 797"/>
                <a:gd name="T8" fmla="*/ 253 w 255"/>
                <a:gd name="T9" fmla="*/ 560 h 797"/>
                <a:gd name="T10" fmla="*/ 190 w 255"/>
                <a:gd name="T11" fmla="*/ 592 h 797"/>
                <a:gd name="T12" fmla="*/ 195 w 255"/>
                <a:gd name="T13" fmla="*/ 439 h 797"/>
                <a:gd name="T14" fmla="*/ 196 w 255"/>
                <a:gd name="T15" fmla="*/ 407 h 797"/>
                <a:gd name="T16" fmla="*/ 190 w 255"/>
                <a:gd name="T17" fmla="*/ 136 h 797"/>
                <a:gd name="T18" fmla="*/ 152 w 255"/>
                <a:gd name="T19" fmla="*/ 25 h 797"/>
                <a:gd name="T20" fmla="*/ 154 w 255"/>
                <a:gd name="T21" fmla="*/ 77 h 797"/>
                <a:gd name="T22" fmla="*/ 138 w 255"/>
                <a:gd name="T23" fmla="*/ 102 h 797"/>
                <a:gd name="T24" fmla="*/ 185 w 255"/>
                <a:gd name="T25" fmla="*/ 135 h 797"/>
                <a:gd name="T26" fmla="*/ 190 w 255"/>
                <a:gd name="T27" fmla="*/ 414 h 797"/>
                <a:gd name="T28" fmla="*/ 182 w 255"/>
                <a:gd name="T29" fmla="*/ 414 h 797"/>
                <a:gd name="T30" fmla="*/ 183 w 255"/>
                <a:gd name="T31" fmla="*/ 441 h 797"/>
                <a:gd name="T32" fmla="*/ 190 w 255"/>
                <a:gd name="T33" fmla="*/ 592 h 797"/>
                <a:gd name="T34" fmla="*/ 177 w 255"/>
                <a:gd name="T35" fmla="*/ 592 h 797"/>
                <a:gd name="T36" fmla="*/ 172 w 255"/>
                <a:gd name="T37" fmla="*/ 693 h 797"/>
                <a:gd name="T38" fmla="*/ 178 w 255"/>
                <a:gd name="T39" fmla="*/ 760 h 797"/>
                <a:gd name="T40" fmla="*/ 136 w 255"/>
                <a:gd name="T41" fmla="*/ 764 h 797"/>
                <a:gd name="T42" fmla="*/ 127 w 255"/>
                <a:gd name="T43" fmla="*/ 715 h 797"/>
                <a:gd name="T44" fmla="*/ 129 w 255"/>
                <a:gd name="T45" fmla="*/ 638 h 797"/>
                <a:gd name="T46" fmla="*/ 109 w 255"/>
                <a:gd name="T47" fmla="*/ 469 h 797"/>
                <a:gd name="T48" fmla="*/ 89 w 255"/>
                <a:gd name="T49" fmla="*/ 505 h 797"/>
                <a:gd name="T50" fmla="*/ 67 w 255"/>
                <a:gd name="T51" fmla="*/ 675 h 797"/>
                <a:gd name="T52" fmla="*/ 72 w 255"/>
                <a:gd name="T53" fmla="*/ 703 h 797"/>
                <a:gd name="T54" fmla="*/ 59 w 255"/>
                <a:gd name="T55" fmla="*/ 756 h 797"/>
                <a:gd name="T56" fmla="*/ 21 w 255"/>
                <a:gd name="T57" fmla="*/ 794 h 797"/>
                <a:gd name="T58" fmla="*/ 26 w 255"/>
                <a:gd name="T59" fmla="*/ 728 h 797"/>
                <a:gd name="T60" fmla="*/ 24 w 255"/>
                <a:gd name="T61" fmla="*/ 689 h 797"/>
                <a:gd name="T62" fmla="*/ 21 w 255"/>
                <a:gd name="T63" fmla="*/ 546 h 797"/>
                <a:gd name="T64" fmla="*/ 21 w 255"/>
                <a:gd name="T65" fmla="*/ 397 h 797"/>
                <a:gd name="T66" fmla="*/ 13 w 255"/>
                <a:gd name="T67" fmla="*/ 372 h 797"/>
                <a:gd name="T68" fmla="*/ 5 w 255"/>
                <a:gd name="T69" fmla="*/ 306 h 797"/>
                <a:gd name="T70" fmla="*/ 15 w 255"/>
                <a:gd name="T71" fmla="*/ 176 h 797"/>
                <a:gd name="T72" fmla="*/ 86 w 255"/>
                <a:gd name="T73" fmla="*/ 120 h 797"/>
                <a:gd name="T74" fmla="*/ 88 w 255"/>
                <a:gd name="T75" fmla="*/ 81 h 797"/>
                <a:gd name="T76" fmla="*/ 78 w 255"/>
                <a:gd name="T77" fmla="*/ 55 h 797"/>
                <a:gd name="T78" fmla="*/ 82 w 255"/>
                <a:gd name="T79" fmla="*/ 25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5" h="797">
                  <a:moveTo>
                    <a:pt x="190" y="136"/>
                  </a:moveTo>
                  <a:cubicBezTo>
                    <a:pt x="203" y="140"/>
                    <a:pt x="212" y="144"/>
                    <a:pt x="213" y="161"/>
                  </a:cubicBezTo>
                  <a:cubicBezTo>
                    <a:pt x="213" y="180"/>
                    <a:pt x="215" y="218"/>
                    <a:pt x="218" y="244"/>
                  </a:cubicBezTo>
                  <a:cubicBezTo>
                    <a:pt x="220" y="269"/>
                    <a:pt x="228" y="323"/>
                    <a:pt x="228" y="340"/>
                  </a:cubicBezTo>
                  <a:cubicBezTo>
                    <a:pt x="229" y="357"/>
                    <a:pt x="231" y="394"/>
                    <a:pt x="230" y="398"/>
                  </a:cubicBezTo>
                  <a:cubicBezTo>
                    <a:pt x="230" y="402"/>
                    <a:pt x="226" y="401"/>
                    <a:pt x="228" y="408"/>
                  </a:cubicBezTo>
                  <a:cubicBezTo>
                    <a:pt x="229" y="415"/>
                    <a:pt x="229" y="421"/>
                    <a:pt x="226" y="426"/>
                  </a:cubicBezTo>
                  <a:cubicBezTo>
                    <a:pt x="222" y="430"/>
                    <a:pt x="224" y="436"/>
                    <a:pt x="224" y="436"/>
                  </a:cubicBezTo>
                  <a:cubicBezTo>
                    <a:pt x="255" y="435"/>
                    <a:pt x="255" y="435"/>
                    <a:pt x="255" y="435"/>
                  </a:cubicBezTo>
                  <a:cubicBezTo>
                    <a:pt x="253" y="560"/>
                    <a:pt x="253" y="560"/>
                    <a:pt x="253" y="560"/>
                  </a:cubicBezTo>
                  <a:cubicBezTo>
                    <a:pt x="203" y="598"/>
                    <a:pt x="203" y="598"/>
                    <a:pt x="203" y="598"/>
                  </a:cubicBezTo>
                  <a:cubicBezTo>
                    <a:pt x="203" y="598"/>
                    <a:pt x="196" y="593"/>
                    <a:pt x="190" y="592"/>
                  </a:cubicBezTo>
                  <a:cubicBezTo>
                    <a:pt x="190" y="440"/>
                    <a:pt x="190" y="440"/>
                    <a:pt x="190" y="440"/>
                  </a:cubicBezTo>
                  <a:cubicBezTo>
                    <a:pt x="195" y="439"/>
                    <a:pt x="195" y="439"/>
                    <a:pt x="195" y="439"/>
                  </a:cubicBezTo>
                  <a:cubicBezTo>
                    <a:pt x="195" y="439"/>
                    <a:pt x="194" y="430"/>
                    <a:pt x="196" y="424"/>
                  </a:cubicBezTo>
                  <a:cubicBezTo>
                    <a:pt x="197" y="419"/>
                    <a:pt x="197" y="413"/>
                    <a:pt x="196" y="407"/>
                  </a:cubicBezTo>
                  <a:cubicBezTo>
                    <a:pt x="196" y="407"/>
                    <a:pt x="194" y="413"/>
                    <a:pt x="190" y="414"/>
                  </a:cubicBezTo>
                  <a:lnTo>
                    <a:pt x="190" y="136"/>
                  </a:lnTo>
                  <a:close/>
                  <a:moveTo>
                    <a:pt x="120" y="0"/>
                  </a:moveTo>
                  <a:cubicBezTo>
                    <a:pt x="134" y="0"/>
                    <a:pt x="150" y="10"/>
                    <a:pt x="152" y="25"/>
                  </a:cubicBezTo>
                  <a:cubicBezTo>
                    <a:pt x="154" y="39"/>
                    <a:pt x="153" y="60"/>
                    <a:pt x="153" y="60"/>
                  </a:cubicBezTo>
                  <a:cubicBezTo>
                    <a:pt x="153" y="60"/>
                    <a:pt x="157" y="69"/>
                    <a:pt x="154" y="77"/>
                  </a:cubicBezTo>
                  <a:cubicBezTo>
                    <a:pt x="150" y="85"/>
                    <a:pt x="141" y="83"/>
                    <a:pt x="141" y="83"/>
                  </a:cubicBezTo>
                  <a:cubicBezTo>
                    <a:pt x="141" y="83"/>
                    <a:pt x="138" y="95"/>
                    <a:pt x="138" y="102"/>
                  </a:cubicBezTo>
                  <a:cubicBezTo>
                    <a:pt x="138" y="109"/>
                    <a:pt x="139" y="113"/>
                    <a:pt x="144" y="118"/>
                  </a:cubicBezTo>
                  <a:cubicBezTo>
                    <a:pt x="149" y="122"/>
                    <a:pt x="169" y="130"/>
                    <a:pt x="185" y="135"/>
                  </a:cubicBezTo>
                  <a:cubicBezTo>
                    <a:pt x="186" y="135"/>
                    <a:pt x="188" y="136"/>
                    <a:pt x="190" y="136"/>
                  </a:cubicBezTo>
                  <a:cubicBezTo>
                    <a:pt x="190" y="414"/>
                    <a:pt x="190" y="414"/>
                    <a:pt x="190" y="414"/>
                  </a:cubicBezTo>
                  <a:cubicBezTo>
                    <a:pt x="189" y="414"/>
                    <a:pt x="189" y="414"/>
                    <a:pt x="189" y="414"/>
                  </a:cubicBezTo>
                  <a:cubicBezTo>
                    <a:pt x="184" y="414"/>
                    <a:pt x="182" y="414"/>
                    <a:pt x="182" y="414"/>
                  </a:cubicBezTo>
                  <a:cubicBezTo>
                    <a:pt x="182" y="414"/>
                    <a:pt x="184" y="422"/>
                    <a:pt x="184" y="428"/>
                  </a:cubicBezTo>
                  <a:cubicBezTo>
                    <a:pt x="184" y="434"/>
                    <a:pt x="183" y="441"/>
                    <a:pt x="183" y="441"/>
                  </a:cubicBezTo>
                  <a:cubicBezTo>
                    <a:pt x="190" y="440"/>
                    <a:pt x="190" y="440"/>
                    <a:pt x="190" y="440"/>
                  </a:cubicBezTo>
                  <a:cubicBezTo>
                    <a:pt x="190" y="592"/>
                    <a:pt x="190" y="592"/>
                    <a:pt x="190" y="592"/>
                  </a:cubicBezTo>
                  <a:cubicBezTo>
                    <a:pt x="189" y="592"/>
                    <a:pt x="189" y="592"/>
                    <a:pt x="188" y="592"/>
                  </a:cubicBezTo>
                  <a:cubicBezTo>
                    <a:pt x="181" y="592"/>
                    <a:pt x="177" y="592"/>
                    <a:pt x="177" y="592"/>
                  </a:cubicBezTo>
                  <a:cubicBezTo>
                    <a:pt x="177" y="592"/>
                    <a:pt x="179" y="629"/>
                    <a:pt x="179" y="644"/>
                  </a:cubicBezTo>
                  <a:cubicBezTo>
                    <a:pt x="179" y="659"/>
                    <a:pt x="178" y="682"/>
                    <a:pt x="172" y="693"/>
                  </a:cubicBezTo>
                  <a:cubicBezTo>
                    <a:pt x="165" y="703"/>
                    <a:pt x="164" y="707"/>
                    <a:pt x="164" y="716"/>
                  </a:cubicBezTo>
                  <a:cubicBezTo>
                    <a:pt x="164" y="726"/>
                    <a:pt x="178" y="751"/>
                    <a:pt x="178" y="760"/>
                  </a:cubicBezTo>
                  <a:cubicBezTo>
                    <a:pt x="177" y="768"/>
                    <a:pt x="175" y="782"/>
                    <a:pt x="161" y="781"/>
                  </a:cubicBezTo>
                  <a:cubicBezTo>
                    <a:pt x="147" y="781"/>
                    <a:pt x="136" y="775"/>
                    <a:pt x="136" y="764"/>
                  </a:cubicBezTo>
                  <a:cubicBezTo>
                    <a:pt x="136" y="752"/>
                    <a:pt x="138" y="745"/>
                    <a:pt x="133" y="740"/>
                  </a:cubicBezTo>
                  <a:cubicBezTo>
                    <a:pt x="128" y="736"/>
                    <a:pt x="135" y="726"/>
                    <a:pt x="127" y="715"/>
                  </a:cubicBezTo>
                  <a:cubicBezTo>
                    <a:pt x="119" y="703"/>
                    <a:pt x="128" y="702"/>
                    <a:pt x="126" y="692"/>
                  </a:cubicBezTo>
                  <a:cubicBezTo>
                    <a:pt x="124" y="682"/>
                    <a:pt x="128" y="650"/>
                    <a:pt x="129" y="638"/>
                  </a:cubicBezTo>
                  <a:cubicBezTo>
                    <a:pt x="129" y="625"/>
                    <a:pt x="127" y="611"/>
                    <a:pt x="121" y="557"/>
                  </a:cubicBezTo>
                  <a:cubicBezTo>
                    <a:pt x="114" y="504"/>
                    <a:pt x="111" y="481"/>
                    <a:pt x="109" y="469"/>
                  </a:cubicBezTo>
                  <a:cubicBezTo>
                    <a:pt x="107" y="457"/>
                    <a:pt x="104" y="443"/>
                    <a:pt x="104" y="443"/>
                  </a:cubicBezTo>
                  <a:cubicBezTo>
                    <a:pt x="104" y="443"/>
                    <a:pt x="96" y="493"/>
                    <a:pt x="89" y="505"/>
                  </a:cubicBezTo>
                  <a:cubicBezTo>
                    <a:pt x="82" y="518"/>
                    <a:pt x="75" y="580"/>
                    <a:pt x="73" y="598"/>
                  </a:cubicBezTo>
                  <a:cubicBezTo>
                    <a:pt x="71" y="616"/>
                    <a:pt x="72" y="669"/>
                    <a:pt x="67" y="675"/>
                  </a:cubicBezTo>
                  <a:cubicBezTo>
                    <a:pt x="63" y="680"/>
                    <a:pt x="61" y="688"/>
                    <a:pt x="61" y="688"/>
                  </a:cubicBezTo>
                  <a:cubicBezTo>
                    <a:pt x="61" y="688"/>
                    <a:pt x="72" y="694"/>
                    <a:pt x="72" y="703"/>
                  </a:cubicBezTo>
                  <a:cubicBezTo>
                    <a:pt x="72" y="713"/>
                    <a:pt x="64" y="720"/>
                    <a:pt x="64" y="731"/>
                  </a:cubicBezTo>
                  <a:cubicBezTo>
                    <a:pt x="65" y="743"/>
                    <a:pt x="64" y="753"/>
                    <a:pt x="59" y="756"/>
                  </a:cubicBezTo>
                  <a:cubicBezTo>
                    <a:pt x="54" y="758"/>
                    <a:pt x="55" y="778"/>
                    <a:pt x="49" y="785"/>
                  </a:cubicBezTo>
                  <a:cubicBezTo>
                    <a:pt x="43" y="792"/>
                    <a:pt x="33" y="797"/>
                    <a:pt x="21" y="794"/>
                  </a:cubicBezTo>
                  <a:cubicBezTo>
                    <a:pt x="9" y="790"/>
                    <a:pt x="9" y="774"/>
                    <a:pt x="15" y="759"/>
                  </a:cubicBezTo>
                  <a:cubicBezTo>
                    <a:pt x="21" y="744"/>
                    <a:pt x="28" y="734"/>
                    <a:pt x="26" y="728"/>
                  </a:cubicBezTo>
                  <a:cubicBezTo>
                    <a:pt x="24" y="722"/>
                    <a:pt x="22" y="713"/>
                    <a:pt x="28" y="707"/>
                  </a:cubicBezTo>
                  <a:cubicBezTo>
                    <a:pt x="34" y="701"/>
                    <a:pt x="27" y="694"/>
                    <a:pt x="24" y="689"/>
                  </a:cubicBezTo>
                  <a:cubicBezTo>
                    <a:pt x="20" y="684"/>
                    <a:pt x="21" y="660"/>
                    <a:pt x="20" y="647"/>
                  </a:cubicBezTo>
                  <a:cubicBezTo>
                    <a:pt x="20" y="634"/>
                    <a:pt x="21" y="570"/>
                    <a:pt x="21" y="546"/>
                  </a:cubicBezTo>
                  <a:cubicBezTo>
                    <a:pt x="20" y="522"/>
                    <a:pt x="18" y="451"/>
                    <a:pt x="21" y="432"/>
                  </a:cubicBezTo>
                  <a:cubicBezTo>
                    <a:pt x="24" y="412"/>
                    <a:pt x="21" y="397"/>
                    <a:pt x="21" y="397"/>
                  </a:cubicBezTo>
                  <a:cubicBezTo>
                    <a:pt x="21" y="397"/>
                    <a:pt x="14" y="401"/>
                    <a:pt x="14" y="394"/>
                  </a:cubicBezTo>
                  <a:cubicBezTo>
                    <a:pt x="14" y="386"/>
                    <a:pt x="17" y="385"/>
                    <a:pt x="13" y="372"/>
                  </a:cubicBezTo>
                  <a:cubicBezTo>
                    <a:pt x="10" y="359"/>
                    <a:pt x="9" y="347"/>
                    <a:pt x="5" y="337"/>
                  </a:cubicBezTo>
                  <a:cubicBezTo>
                    <a:pt x="1" y="327"/>
                    <a:pt x="0" y="311"/>
                    <a:pt x="5" y="306"/>
                  </a:cubicBezTo>
                  <a:cubicBezTo>
                    <a:pt x="10" y="300"/>
                    <a:pt x="3" y="272"/>
                    <a:pt x="7" y="250"/>
                  </a:cubicBezTo>
                  <a:cubicBezTo>
                    <a:pt x="12" y="229"/>
                    <a:pt x="15" y="195"/>
                    <a:pt x="15" y="176"/>
                  </a:cubicBezTo>
                  <a:cubicBezTo>
                    <a:pt x="15" y="158"/>
                    <a:pt x="16" y="144"/>
                    <a:pt x="40" y="138"/>
                  </a:cubicBezTo>
                  <a:cubicBezTo>
                    <a:pt x="64" y="132"/>
                    <a:pt x="82" y="125"/>
                    <a:pt x="86" y="120"/>
                  </a:cubicBezTo>
                  <a:cubicBezTo>
                    <a:pt x="89" y="115"/>
                    <a:pt x="90" y="102"/>
                    <a:pt x="89" y="96"/>
                  </a:cubicBezTo>
                  <a:cubicBezTo>
                    <a:pt x="89" y="90"/>
                    <a:pt x="88" y="85"/>
                    <a:pt x="88" y="81"/>
                  </a:cubicBezTo>
                  <a:cubicBezTo>
                    <a:pt x="88" y="78"/>
                    <a:pt x="81" y="83"/>
                    <a:pt x="80" y="77"/>
                  </a:cubicBezTo>
                  <a:cubicBezTo>
                    <a:pt x="78" y="70"/>
                    <a:pt x="77" y="56"/>
                    <a:pt x="78" y="55"/>
                  </a:cubicBezTo>
                  <a:cubicBezTo>
                    <a:pt x="79" y="54"/>
                    <a:pt x="80" y="54"/>
                    <a:pt x="82" y="54"/>
                  </a:cubicBezTo>
                  <a:cubicBezTo>
                    <a:pt x="81" y="52"/>
                    <a:pt x="81" y="39"/>
                    <a:pt x="82" y="25"/>
                  </a:cubicBezTo>
                  <a:cubicBezTo>
                    <a:pt x="83" y="12"/>
                    <a:pt x="96" y="1"/>
                    <a:pt x="12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44" name="îṡḷíḍè">
              <a:extLst>
                <a:ext uri="{FF2B5EF4-FFF2-40B4-BE49-F238E27FC236}">
                  <a16:creationId xmlns:a16="http://schemas.microsoft.com/office/drawing/2014/main" id="{0D3741F9-EC61-04EC-7BE1-4A4E14E243AF}"/>
                </a:ext>
              </a:extLst>
            </p:cNvPr>
            <p:cNvSpPr/>
            <p:nvPr/>
          </p:nvSpPr>
          <p:spPr bwMode="auto">
            <a:xfrm>
              <a:off x="4091202" y="2607078"/>
              <a:ext cx="78207" cy="76703"/>
            </a:xfrm>
            <a:custGeom>
              <a:avLst/>
              <a:gdLst>
                <a:gd name="T0" fmla="*/ 6 w 27"/>
                <a:gd name="T1" fmla="*/ 27 h 27"/>
                <a:gd name="T2" fmla="*/ 6 w 27"/>
                <a:gd name="T3" fmla="*/ 8 h 27"/>
                <a:gd name="T4" fmla="*/ 27 w 27"/>
                <a:gd name="T5" fmla="*/ 6 h 27"/>
                <a:gd name="T6" fmla="*/ 11 w 27"/>
                <a:gd name="T7" fmla="*/ 11 h 27"/>
                <a:gd name="T8" fmla="*/ 6 w 27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7">
                  <a:moveTo>
                    <a:pt x="6" y="27"/>
                  </a:moveTo>
                  <a:cubicBezTo>
                    <a:pt x="6" y="27"/>
                    <a:pt x="0" y="16"/>
                    <a:pt x="6" y="8"/>
                  </a:cubicBezTo>
                  <a:cubicBezTo>
                    <a:pt x="12" y="0"/>
                    <a:pt x="27" y="6"/>
                    <a:pt x="27" y="6"/>
                  </a:cubicBezTo>
                  <a:cubicBezTo>
                    <a:pt x="27" y="6"/>
                    <a:pt x="17" y="6"/>
                    <a:pt x="11" y="11"/>
                  </a:cubicBezTo>
                  <a:cubicBezTo>
                    <a:pt x="5" y="15"/>
                    <a:pt x="7" y="18"/>
                    <a:pt x="6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45" name="iṥlíďê">
              <a:extLst>
                <a:ext uri="{FF2B5EF4-FFF2-40B4-BE49-F238E27FC236}">
                  <a16:creationId xmlns:a16="http://schemas.microsoft.com/office/drawing/2014/main" id="{5E658ADD-4FF6-6790-B0BA-1DB060BEBC3F}"/>
                </a:ext>
              </a:extLst>
            </p:cNvPr>
            <p:cNvSpPr/>
            <p:nvPr/>
          </p:nvSpPr>
          <p:spPr bwMode="auto">
            <a:xfrm>
              <a:off x="4620601" y="2707845"/>
              <a:ext cx="91742" cy="31583"/>
            </a:xfrm>
            <a:custGeom>
              <a:avLst/>
              <a:gdLst>
                <a:gd name="T0" fmla="*/ 0 w 32"/>
                <a:gd name="T1" fmla="*/ 11 h 11"/>
                <a:gd name="T2" fmla="*/ 14 w 32"/>
                <a:gd name="T3" fmla="*/ 0 h 11"/>
                <a:gd name="T4" fmla="*/ 32 w 32"/>
                <a:gd name="T5" fmla="*/ 11 h 11"/>
                <a:gd name="T6" fmla="*/ 14 w 32"/>
                <a:gd name="T7" fmla="*/ 6 h 11"/>
                <a:gd name="T8" fmla="*/ 0 w 3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1">
                  <a:moveTo>
                    <a:pt x="0" y="11"/>
                  </a:moveTo>
                  <a:cubicBezTo>
                    <a:pt x="0" y="11"/>
                    <a:pt x="0" y="0"/>
                    <a:pt x="14" y="0"/>
                  </a:cubicBezTo>
                  <a:cubicBezTo>
                    <a:pt x="29" y="0"/>
                    <a:pt x="32" y="11"/>
                    <a:pt x="32" y="11"/>
                  </a:cubicBezTo>
                  <a:cubicBezTo>
                    <a:pt x="32" y="11"/>
                    <a:pt x="24" y="5"/>
                    <a:pt x="14" y="6"/>
                  </a:cubicBezTo>
                  <a:cubicBezTo>
                    <a:pt x="4" y="6"/>
                    <a:pt x="4" y="6"/>
                    <a:pt x="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46" name="iṥḷíḋe">
              <a:extLst>
                <a:ext uri="{FF2B5EF4-FFF2-40B4-BE49-F238E27FC236}">
                  <a16:creationId xmlns:a16="http://schemas.microsoft.com/office/drawing/2014/main" id="{8BB29C8F-78F5-D7B2-4337-4A4BF0F67A14}"/>
                </a:ext>
              </a:extLst>
            </p:cNvPr>
            <p:cNvSpPr/>
            <p:nvPr/>
          </p:nvSpPr>
          <p:spPr bwMode="auto">
            <a:xfrm>
              <a:off x="4220544" y="1889682"/>
              <a:ext cx="245148" cy="642197"/>
            </a:xfrm>
            <a:custGeom>
              <a:avLst/>
              <a:gdLst>
                <a:gd name="T0" fmla="*/ 82 w 85"/>
                <a:gd name="T1" fmla="*/ 0 h 223"/>
                <a:gd name="T2" fmla="*/ 85 w 85"/>
                <a:gd name="T3" fmla="*/ 6 h 223"/>
                <a:gd name="T4" fmla="*/ 73 w 85"/>
                <a:gd name="T5" fmla="*/ 104 h 223"/>
                <a:gd name="T6" fmla="*/ 77 w 85"/>
                <a:gd name="T7" fmla="*/ 222 h 223"/>
                <a:gd name="T8" fmla="*/ 54 w 85"/>
                <a:gd name="T9" fmla="*/ 223 h 223"/>
                <a:gd name="T10" fmla="*/ 0 w 85"/>
                <a:gd name="T11" fmla="*/ 212 h 223"/>
                <a:gd name="T12" fmla="*/ 11 w 85"/>
                <a:gd name="T13" fmla="*/ 187 h 223"/>
                <a:gd name="T14" fmla="*/ 27 w 85"/>
                <a:gd name="T15" fmla="*/ 59 h 223"/>
                <a:gd name="T16" fmla="*/ 27 w 85"/>
                <a:gd name="T17" fmla="*/ 12 h 223"/>
                <a:gd name="T18" fmla="*/ 29 w 85"/>
                <a:gd name="T19" fmla="*/ 10 h 223"/>
                <a:gd name="T20" fmla="*/ 31 w 85"/>
                <a:gd name="T21" fmla="*/ 3 h 223"/>
                <a:gd name="T22" fmla="*/ 58 w 85"/>
                <a:gd name="T23" fmla="*/ 25 h 223"/>
                <a:gd name="T24" fmla="*/ 82 w 85"/>
                <a:gd name="T25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" h="223">
                  <a:moveTo>
                    <a:pt x="82" y="0"/>
                  </a:moveTo>
                  <a:cubicBezTo>
                    <a:pt x="82" y="2"/>
                    <a:pt x="83" y="4"/>
                    <a:pt x="85" y="6"/>
                  </a:cubicBezTo>
                  <a:cubicBezTo>
                    <a:pt x="82" y="22"/>
                    <a:pt x="76" y="69"/>
                    <a:pt x="73" y="104"/>
                  </a:cubicBezTo>
                  <a:cubicBezTo>
                    <a:pt x="70" y="145"/>
                    <a:pt x="77" y="222"/>
                    <a:pt x="77" y="222"/>
                  </a:cubicBezTo>
                  <a:cubicBezTo>
                    <a:pt x="77" y="222"/>
                    <a:pt x="72" y="223"/>
                    <a:pt x="54" y="223"/>
                  </a:cubicBezTo>
                  <a:cubicBezTo>
                    <a:pt x="36" y="223"/>
                    <a:pt x="0" y="212"/>
                    <a:pt x="0" y="212"/>
                  </a:cubicBezTo>
                  <a:cubicBezTo>
                    <a:pt x="0" y="212"/>
                    <a:pt x="6" y="201"/>
                    <a:pt x="11" y="187"/>
                  </a:cubicBezTo>
                  <a:cubicBezTo>
                    <a:pt x="16" y="172"/>
                    <a:pt x="25" y="111"/>
                    <a:pt x="27" y="59"/>
                  </a:cubicBezTo>
                  <a:cubicBezTo>
                    <a:pt x="28" y="33"/>
                    <a:pt x="28" y="19"/>
                    <a:pt x="27" y="12"/>
                  </a:cubicBezTo>
                  <a:cubicBezTo>
                    <a:pt x="28" y="11"/>
                    <a:pt x="28" y="11"/>
                    <a:pt x="29" y="10"/>
                  </a:cubicBezTo>
                  <a:cubicBezTo>
                    <a:pt x="30" y="8"/>
                    <a:pt x="31" y="6"/>
                    <a:pt x="31" y="3"/>
                  </a:cubicBezTo>
                  <a:cubicBezTo>
                    <a:pt x="37" y="14"/>
                    <a:pt x="50" y="25"/>
                    <a:pt x="58" y="25"/>
                  </a:cubicBezTo>
                  <a:cubicBezTo>
                    <a:pt x="66" y="25"/>
                    <a:pt x="77" y="9"/>
                    <a:pt x="8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47" name="íṣļîḑê">
              <a:extLst>
                <a:ext uri="{FF2B5EF4-FFF2-40B4-BE49-F238E27FC236}">
                  <a16:creationId xmlns:a16="http://schemas.microsoft.com/office/drawing/2014/main" id="{0BEB6D7C-324F-C7A5-1FAC-BF39013C2C9C}"/>
                </a:ext>
              </a:extLst>
            </p:cNvPr>
            <p:cNvSpPr/>
            <p:nvPr/>
          </p:nvSpPr>
          <p:spPr bwMode="auto">
            <a:xfrm>
              <a:off x="4333342" y="1967889"/>
              <a:ext cx="100766" cy="630165"/>
            </a:xfrm>
            <a:custGeom>
              <a:avLst/>
              <a:gdLst>
                <a:gd name="T0" fmla="*/ 0 w 35"/>
                <a:gd name="T1" fmla="*/ 10 h 219"/>
                <a:gd name="T2" fmla="*/ 17 w 35"/>
                <a:gd name="T3" fmla="*/ 0 h 219"/>
                <a:gd name="T4" fmla="*/ 35 w 35"/>
                <a:gd name="T5" fmla="*/ 10 h 219"/>
                <a:gd name="T6" fmla="*/ 24 w 35"/>
                <a:gd name="T7" fmla="*/ 15 h 219"/>
                <a:gd name="T8" fmla="*/ 28 w 35"/>
                <a:gd name="T9" fmla="*/ 91 h 219"/>
                <a:gd name="T10" fmla="*/ 27 w 35"/>
                <a:gd name="T11" fmla="*/ 201 h 219"/>
                <a:gd name="T12" fmla="*/ 13 w 35"/>
                <a:gd name="T13" fmla="*/ 202 h 219"/>
                <a:gd name="T14" fmla="*/ 12 w 35"/>
                <a:gd name="T15" fmla="*/ 75 h 219"/>
                <a:gd name="T16" fmla="*/ 13 w 35"/>
                <a:gd name="T17" fmla="*/ 16 h 219"/>
                <a:gd name="T18" fmla="*/ 0 w 35"/>
                <a:gd name="T19" fmla="*/ 1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219">
                  <a:moveTo>
                    <a:pt x="0" y="10"/>
                  </a:moveTo>
                  <a:cubicBezTo>
                    <a:pt x="0" y="10"/>
                    <a:pt x="7" y="0"/>
                    <a:pt x="17" y="0"/>
                  </a:cubicBezTo>
                  <a:cubicBezTo>
                    <a:pt x="28" y="0"/>
                    <a:pt x="35" y="10"/>
                    <a:pt x="35" y="10"/>
                  </a:cubicBezTo>
                  <a:cubicBezTo>
                    <a:pt x="35" y="10"/>
                    <a:pt x="23" y="7"/>
                    <a:pt x="24" y="15"/>
                  </a:cubicBezTo>
                  <a:cubicBezTo>
                    <a:pt x="24" y="23"/>
                    <a:pt x="28" y="64"/>
                    <a:pt x="28" y="91"/>
                  </a:cubicBezTo>
                  <a:cubicBezTo>
                    <a:pt x="28" y="118"/>
                    <a:pt x="30" y="188"/>
                    <a:pt x="27" y="201"/>
                  </a:cubicBezTo>
                  <a:cubicBezTo>
                    <a:pt x="24" y="214"/>
                    <a:pt x="15" y="219"/>
                    <a:pt x="13" y="202"/>
                  </a:cubicBezTo>
                  <a:cubicBezTo>
                    <a:pt x="11" y="185"/>
                    <a:pt x="11" y="93"/>
                    <a:pt x="12" y="75"/>
                  </a:cubicBezTo>
                  <a:cubicBezTo>
                    <a:pt x="12" y="58"/>
                    <a:pt x="15" y="21"/>
                    <a:pt x="13" y="16"/>
                  </a:cubicBezTo>
                  <a:cubicBezTo>
                    <a:pt x="11" y="11"/>
                    <a:pt x="6" y="7"/>
                    <a:pt x="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48" name="ïṧḷîḋé">
              <a:extLst>
                <a:ext uri="{FF2B5EF4-FFF2-40B4-BE49-F238E27FC236}">
                  <a16:creationId xmlns:a16="http://schemas.microsoft.com/office/drawing/2014/main" id="{A7BDD188-0998-D1E1-2A5E-A59A906CD236}"/>
                </a:ext>
              </a:extLst>
            </p:cNvPr>
            <p:cNvSpPr/>
            <p:nvPr/>
          </p:nvSpPr>
          <p:spPr bwMode="auto">
            <a:xfrm>
              <a:off x="5204143" y="1659574"/>
              <a:ext cx="443673" cy="1791234"/>
            </a:xfrm>
            <a:custGeom>
              <a:avLst/>
              <a:gdLst>
                <a:gd name="T0" fmla="*/ 97 w 154"/>
                <a:gd name="T1" fmla="*/ 12 h 622"/>
                <a:gd name="T2" fmla="*/ 114 w 154"/>
                <a:gd name="T3" fmla="*/ 72 h 622"/>
                <a:gd name="T4" fmla="*/ 132 w 154"/>
                <a:gd name="T5" fmla="*/ 101 h 622"/>
                <a:gd name="T6" fmla="*/ 150 w 154"/>
                <a:gd name="T7" fmla="*/ 146 h 622"/>
                <a:gd name="T8" fmla="*/ 131 w 154"/>
                <a:gd name="T9" fmla="*/ 208 h 622"/>
                <a:gd name="T10" fmla="*/ 138 w 154"/>
                <a:gd name="T11" fmla="*/ 241 h 622"/>
                <a:gd name="T12" fmla="*/ 142 w 154"/>
                <a:gd name="T13" fmla="*/ 287 h 622"/>
                <a:gd name="T14" fmla="*/ 135 w 154"/>
                <a:gd name="T15" fmla="*/ 387 h 622"/>
                <a:gd name="T16" fmla="*/ 125 w 154"/>
                <a:gd name="T17" fmla="*/ 457 h 622"/>
                <a:gd name="T18" fmla="*/ 108 w 154"/>
                <a:gd name="T19" fmla="*/ 560 h 622"/>
                <a:gd name="T20" fmla="*/ 110 w 154"/>
                <a:gd name="T21" fmla="*/ 592 h 622"/>
                <a:gd name="T22" fmla="*/ 79 w 154"/>
                <a:gd name="T23" fmla="*/ 622 h 622"/>
                <a:gd name="T24" fmla="*/ 82 w 154"/>
                <a:gd name="T25" fmla="*/ 588 h 622"/>
                <a:gd name="T26" fmla="*/ 90 w 154"/>
                <a:gd name="T27" fmla="*/ 524 h 622"/>
                <a:gd name="T28" fmla="*/ 89 w 154"/>
                <a:gd name="T29" fmla="*/ 457 h 622"/>
                <a:gd name="T30" fmla="*/ 62 w 154"/>
                <a:gd name="T31" fmla="*/ 475 h 622"/>
                <a:gd name="T32" fmla="*/ 63 w 154"/>
                <a:gd name="T33" fmla="*/ 564 h 622"/>
                <a:gd name="T34" fmla="*/ 64 w 154"/>
                <a:gd name="T35" fmla="*/ 607 h 622"/>
                <a:gd name="T36" fmla="*/ 57 w 154"/>
                <a:gd name="T37" fmla="*/ 612 h 622"/>
                <a:gd name="T38" fmla="*/ 58 w 154"/>
                <a:gd name="T39" fmla="*/ 594 h 622"/>
                <a:gd name="T40" fmla="*/ 38 w 154"/>
                <a:gd name="T41" fmla="*/ 620 h 622"/>
                <a:gd name="T42" fmla="*/ 23 w 154"/>
                <a:gd name="T43" fmla="*/ 605 h 622"/>
                <a:gd name="T44" fmla="*/ 40 w 154"/>
                <a:gd name="T45" fmla="*/ 556 h 622"/>
                <a:gd name="T46" fmla="*/ 25 w 154"/>
                <a:gd name="T47" fmla="*/ 452 h 622"/>
                <a:gd name="T48" fmla="*/ 14 w 154"/>
                <a:gd name="T49" fmla="*/ 407 h 622"/>
                <a:gd name="T50" fmla="*/ 19 w 154"/>
                <a:gd name="T51" fmla="*/ 293 h 622"/>
                <a:gd name="T52" fmla="*/ 21 w 154"/>
                <a:gd name="T53" fmla="*/ 250 h 622"/>
                <a:gd name="T54" fmla="*/ 4 w 154"/>
                <a:gd name="T55" fmla="*/ 221 h 622"/>
                <a:gd name="T56" fmla="*/ 2 w 154"/>
                <a:gd name="T57" fmla="*/ 197 h 622"/>
                <a:gd name="T58" fmla="*/ 21 w 154"/>
                <a:gd name="T59" fmla="*/ 127 h 622"/>
                <a:gd name="T60" fmla="*/ 40 w 154"/>
                <a:gd name="T61" fmla="*/ 101 h 622"/>
                <a:gd name="T62" fmla="*/ 44 w 154"/>
                <a:gd name="T63" fmla="*/ 30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4" h="622">
                  <a:moveTo>
                    <a:pt x="81" y="9"/>
                  </a:moveTo>
                  <a:cubicBezTo>
                    <a:pt x="81" y="9"/>
                    <a:pt x="92" y="6"/>
                    <a:pt x="97" y="12"/>
                  </a:cubicBezTo>
                  <a:cubicBezTo>
                    <a:pt x="102" y="19"/>
                    <a:pt x="107" y="34"/>
                    <a:pt x="108" y="42"/>
                  </a:cubicBezTo>
                  <a:cubicBezTo>
                    <a:pt x="110" y="49"/>
                    <a:pt x="109" y="69"/>
                    <a:pt x="114" y="72"/>
                  </a:cubicBezTo>
                  <a:cubicBezTo>
                    <a:pt x="123" y="78"/>
                    <a:pt x="113" y="88"/>
                    <a:pt x="121" y="90"/>
                  </a:cubicBezTo>
                  <a:cubicBezTo>
                    <a:pt x="129" y="92"/>
                    <a:pt x="132" y="101"/>
                    <a:pt x="132" y="101"/>
                  </a:cubicBezTo>
                  <a:cubicBezTo>
                    <a:pt x="132" y="101"/>
                    <a:pt x="148" y="98"/>
                    <a:pt x="151" y="107"/>
                  </a:cubicBezTo>
                  <a:cubicBezTo>
                    <a:pt x="154" y="115"/>
                    <a:pt x="151" y="138"/>
                    <a:pt x="150" y="146"/>
                  </a:cubicBezTo>
                  <a:cubicBezTo>
                    <a:pt x="150" y="153"/>
                    <a:pt x="138" y="190"/>
                    <a:pt x="138" y="196"/>
                  </a:cubicBezTo>
                  <a:cubicBezTo>
                    <a:pt x="137" y="203"/>
                    <a:pt x="131" y="208"/>
                    <a:pt x="131" y="208"/>
                  </a:cubicBezTo>
                  <a:cubicBezTo>
                    <a:pt x="131" y="208"/>
                    <a:pt x="131" y="218"/>
                    <a:pt x="134" y="228"/>
                  </a:cubicBezTo>
                  <a:cubicBezTo>
                    <a:pt x="138" y="238"/>
                    <a:pt x="138" y="241"/>
                    <a:pt x="138" y="241"/>
                  </a:cubicBezTo>
                  <a:cubicBezTo>
                    <a:pt x="138" y="241"/>
                    <a:pt x="143" y="264"/>
                    <a:pt x="146" y="274"/>
                  </a:cubicBezTo>
                  <a:cubicBezTo>
                    <a:pt x="148" y="284"/>
                    <a:pt x="148" y="285"/>
                    <a:pt x="142" y="287"/>
                  </a:cubicBezTo>
                  <a:cubicBezTo>
                    <a:pt x="137" y="289"/>
                    <a:pt x="133" y="293"/>
                    <a:pt x="133" y="304"/>
                  </a:cubicBezTo>
                  <a:cubicBezTo>
                    <a:pt x="133" y="314"/>
                    <a:pt x="139" y="351"/>
                    <a:pt x="135" y="387"/>
                  </a:cubicBezTo>
                  <a:cubicBezTo>
                    <a:pt x="131" y="422"/>
                    <a:pt x="130" y="457"/>
                    <a:pt x="130" y="457"/>
                  </a:cubicBezTo>
                  <a:cubicBezTo>
                    <a:pt x="125" y="457"/>
                    <a:pt x="125" y="457"/>
                    <a:pt x="125" y="457"/>
                  </a:cubicBezTo>
                  <a:cubicBezTo>
                    <a:pt x="125" y="457"/>
                    <a:pt x="127" y="485"/>
                    <a:pt x="121" y="508"/>
                  </a:cubicBezTo>
                  <a:cubicBezTo>
                    <a:pt x="114" y="532"/>
                    <a:pt x="108" y="553"/>
                    <a:pt x="108" y="560"/>
                  </a:cubicBezTo>
                  <a:cubicBezTo>
                    <a:pt x="108" y="566"/>
                    <a:pt x="108" y="570"/>
                    <a:pt x="109" y="573"/>
                  </a:cubicBezTo>
                  <a:cubicBezTo>
                    <a:pt x="111" y="577"/>
                    <a:pt x="114" y="584"/>
                    <a:pt x="110" y="592"/>
                  </a:cubicBezTo>
                  <a:cubicBezTo>
                    <a:pt x="106" y="600"/>
                    <a:pt x="105" y="607"/>
                    <a:pt x="105" y="612"/>
                  </a:cubicBezTo>
                  <a:cubicBezTo>
                    <a:pt x="105" y="617"/>
                    <a:pt x="91" y="622"/>
                    <a:pt x="79" y="622"/>
                  </a:cubicBezTo>
                  <a:cubicBezTo>
                    <a:pt x="68" y="621"/>
                    <a:pt x="69" y="613"/>
                    <a:pt x="72" y="608"/>
                  </a:cubicBezTo>
                  <a:cubicBezTo>
                    <a:pt x="75" y="603"/>
                    <a:pt x="80" y="597"/>
                    <a:pt x="82" y="588"/>
                  </a:cubicBezTo>
                  <a:cubicBezTo>
                    <a:pt x="85" y="579"/>
                    <a:pt x="83" y="573"/>
                    <a:pt x="86" y="564"/>
                  </a:cubicBezTo>
                  <a:cubicBezTo>
                    <a:pt x="88" y="555"/>
                    <a:pt x="90" y="547"/>
                    <a:pt x="90" y="524"/>
                  </a:cubicBezTo>
                  <a:cubicBezTo>
                    <a:pt x="90" y="501"/>
                    <a:pt x="90" y="492"/>
                    <a:pt x="90" y="477"/>
                  </a:cubicBezTo>
                  <a:cubicBezTo>
                    <a:pt x="90" y="463"/>
                    <a:pt x="89" y="457"/>
                    <a:pt x="89" y="457"/>
                  </a:cubicBezTo>
                  <a:cubicBezTo>
                    <a:pt x="57" y="454"/>
                    <a:pt x="57" y="454"/>
                    <a:pt x="57" y="454"/>
                  </a:cubicBezTo>
                  <a:cubicBezTo>
                    <a:pt x="57" y="454"/>
                    <a:pt x="60" y="466"/>
                    <a:pt x="62" y="475"/>
                  </a:cubicBezTo>
                  <a:cubicBezTo>
                    <a:pt x="64" y="484"/>
                    <a:pt x="63" y="504"/>
                    <a:pt x="62" y="523"/>
                  </a:cubicBezTo>
                  <a:cubicBezTo>
                    <a:pt x="61" y="541"/>
                    <a:pt x="60" y="560"/>
                    <a:pt x="63" y="564"/>
                  </a:cubicBezTo>
                  <a:cubicBezTo>
                    <a:pt x="66" y="567"/>
                    <a:pt x="71" y="577"/>
                    <a:pt x="68" y="585"/>
                  </a:cubicBezTo>
                  <a:cubicBezTo>
                    <a:pt x="66" y="594"/>
                    <a:pt x="63" y="603"/>
                    <a:pt x="64" y="607"/>
                  </a:cubicBezTo>
                  <a:cubicBezTo>
                    <a:pt x="64" y="612"/>
                    <a:pt x="63" y="612"/>
                    <a:pt x="63" y="612"/>
                  </a:cubicBezTo>
                  <a:cubicBezTo>
                    <a:pt x="57" y="612"/>
                    <a:pt x="57" y="612"/>
                    <a:pt x="57" y="612"/>
                  </a:cubicBezTo>
                  <a:cubicBezTo>
                    <a:pt x="57" y="612"/>
                    <a:pt x="59" y="604"/>
                    <a:pt x="59" y="600"/>
                  </a:cubicBezTo>
                  <a:cubicBezTo>
                    <a:pt x="59" y="596"/>
                    <a:pt x="58" y="594"/>
                    <a:pt x="58" y="594"/>
                  </a:cubicBezTo>
                  <a:cubicBezTo>
                    <a:pt x="58" y="594"/>
                    <a:pt x="52" y="603"/>
                    <a:pt x="50" y="607"/>
                  </a:cubicBezTo>
                  <a:cubicBezTo>
                    <a:pt x="49" y="611"/>
                    <a:pt x="50" y="619"/>
                    <a:pt x="38" y="620"/>
                  </a:cubicBezTo>
                  <a:cubicBezTo>
                    <a:pt x="25" y="620"/>
                    <a:pt x="16" y="621"/>
                    <a:pt x="15" y="617"/>
                  </a:cubicBezTo>
                  <a:cubicBezTo>
                    <a:pt x="14" y="612"/>
                    <a:pt x="16" y="610"/>
                    <a:pt x="23" y="605"/>
                  </a:cubicBezTo>
                  <a:cubicBezTo>
                    <a:pt x="30" y="600"/>
                    <a:pt x="34" y="592"/>
                    <a:pt x="38" y="585"/>
                  </a:cubicBezTo>
                  <a:cubicBezTo>
                    <a:pt x="42" y="579"/>
                    <a:pt x="43" y="568"/>
                    <a:pt x="40" y="556"/>
                  </a:cubicBezTo>
                  <a:cubicBezTo>
                    <a:pt x="38" y="544"/>
                    <a:pt x="25" y="495"/>
                    <a:pt x="25" y="480"/>
                  </a:cubicBezTo>
                  <a:cubicBezTo>
                    <a:pt x="24" y="465"/>
                    <a:pt x="25" y="452"/>
                    <a:pt x="25" y="452"/>
                  </a:cubicBezTo>
                  <a:cubicBezTo>
                    <a:pt x="25" y="452"/>
                    <a:pt x="17" y="452"/>
                    <a:pt x="14" y="452"/>
                  </a:cubicBezTo>
                  <a:cubicBezTo>
                    <a:pt x="12" y="452"/>
                    <a:pt x="14" y="426"/>
                    <a:pt x="14" y="407"/>
                  </a:cubicBezTo>
                  <a:cubicBezTo>
                    <a:pt x="14" y="388"/>
                    <a:pt x="16" y="320"/>
                    <a:pt x="17" y="310"/>
                  </a:cubicBezTo>
                  <a:cubicBezTo>
                    <a:pt x="19" y="300"/>
                    <a:pt x="19" y="293"/>
                    <a:pt x="19" y="293"/>
                  </a:cubicBezTo>
                  <a:cubicBezTo>
                    <a:pt x="19" y="293"/>
                    <a:pt x="14" y="295"/>
                    <a:pt x="15" y="289"/>
                  </a:cubicBezTo>
                  <a:cubicBezTo>
                    <a:pt x="16" y="282"/>
                    <a:pt x="21" y="259"/>
                    <a:pt x="21" y="250"/>
                  </a:cubicBezTo>
                  <a:cubicBezTo>
                    <a:pt x="21" y="242"/>
                    <a:pt x="20" y="233"/>
                    <a:pt x="20" y="233"/>
                  </a:cubicBezTo>
                  <a:cubicBezTo>
                    <a:pt x="20" y="233"/>
                    <a:pt x="4" y="231"/>
                    <a:pt x="4" y="221"/>
                  </a:cubicBezTo>
                  <a:cubicBezTo>
                    <a:pt x="4" y="211"/>
                    <a:pt x="3" y="211"/>
                    <a:pt x="2" y="208"/>
                  </a:cubicBezTo>
                  <a:cubicBezTo>
                    <a:pt x="1" y="205"/>
                    <a:pt x="0" y="203"/>
                    <a:pt x="2" y="197"/>
                  </a:cubicBezTo>
                  <a:cubicBezTo>
                    <a:pt x="4" y="191"/>
                    <a:pt x="8" y="185"/>
                    <a:pt x="11" y="169"/>
                  </a:cubicBezTo>
                  <a:cubicBezTo>
                    <a:pt x="15" y="152"/>
                    <a:pt x="21" y="134"/>
                    <a:pt x="21" y="127"/>
                  </a:cubicBezTo>
                  <a:cubicBezTo>
                    <a:pt x="21" y="120"/>
                    <a:pt x="24" y="119"/>
                    <a:pt x="32" y="115"/>
                  </a:cubicBezTo>
                  <a:cubicBezTo>
                    <a:pt x="40" y="112"/>
                    <a:pt x="32" y="109"/>
                    <a:pt x="40" y="101"/>
                  </a:cubicBezTo>
                  <a:cubicBezTo>
                    <a:pt x="49" y="93"/>
                    <a:pt x="35" y="89"/>
                    <a:pt x="41" y="75"/>
                  </a:cubicBezTo>
                  <a:cubicBezTo>
                    <a:pt x="48" y="61"/>
                    <a:pt x="42" y="41"/>
                    <a:pt x="44" y="30"/>
                  </a:cubicBezTo>
                  <a:cubicBezTo>
                    <a:pt x="46" y="20"/>
                    <a:pt x="58" y="0"/>
                    <a:pt x="8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49" name="îṩḻïḑé">
              <a:extLst>
                <a:ext uri="{FF2B5EF4-FFF2-40B4-BE49-F238E27FC236}">
                  <a16:creationId xmlns:a16="http://schemas.microsoft.com/office/drawing/2014/main" id="{2680F9E1-F219-083C-36D9-D7A438B957CC}"/>
                </a:ext>
              </a:extLst>
            </p:cNvPr>
            <p:cNvSpPr/>
            <p:nvPr/>
          </p:nvSpPr>
          <p:spPr bwMode="auto">
            <a:xfrm>
              <a:off x="5360556" y="1912242"/>
              <a:ext cx="133854" cy="276731"/>
            </a:xfrm>
            <a:custGeom>
              <a:avLst/>
              <a:gdLst>
                <a:gd name="T0" fmla="*/ 12 w 47"/>
                <a:gd name="T1" fmla="*/ 6 h 96"/>
                <a:gd name="T2" fmla="*/ 0 w 47"/>
                <a:gd name="T3" fmla="*/ 22 h 96"/>
                <a:gd name="T4" fmla="*/ 6 w 47"/>
                <a:gd name="T5" fmla="*/ 29 h 96"/>
                <a:gd name="T6" fmla="*/ 7 w 47"/>
                <a:gd name="T7" fmla="*/ 50 h 96"/>
                <a:gd name="T8" fmla="*/ 8 w 47"/>
                <a:gd name="T9" fmla="*/ 88 h 96"/>
                <a:gd name="T10" fmla="*/ 9 w 47"/>
                <a:gd name="T11" fmla="*/ 96 h 96"/>
                <a:gd name="T12" fmla="*/ 18 w 47"/>
                <a:gd name="T13" fmla="*/ 65 h 96"/>
                <a:gd name="T14" fmla="*/ 36 w 47"/>
                <a:gd name="T15" fmla="*/ 26 h 96"/>
                <a:gd name="T16" fmla="*/ 47 w 47"/>
                <a:gd name="T17" fmla="*/ 7 h 96"/>
                <a:gd name="T18" fmla="*/ 43 w 47"/>
                <a:gd name="T19" fmla="*/ 0 h 96"/>
                <a:gd name="T20" fmla="*/ 31 w 47"/>
                <a:gd name="T21" fmla="*/ 11 h 96"/>
                <a:gd name="T22" fmla="*/ 21 w 47"/>
                <a:gd name="T23" fmla="*/ 17 h 96"/>
                <a:gd name="T24" fmla="*/ 27 w 47"/>
                <a:gd name="T25" fmla="*/ 31 h 96"/>
                <a:gd name="T26" fmla="*/ 19 w 47"/>
                <a:gd name="T27" fmla="*/ 48 h 96"/>
                <a:gd name="T28" fmla="*/ 18 w 47"/>
                <a:gd name="T29" fmla="*/ 32 h 96"/>
                <a:gd name="T30" fmla="*/ 12 w 47"/>
                <a:gd name="T31" fmla="*/ 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96">
                  <a:moveTo>
                    <a:pt x="12" y="6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4" y="28"/>
                    <a:pt x="6" y="29"/>
                  </a:cubicBezTo>
                  <a:cubicBezTo>
                    <a:pt x="8" y="30"/>
                    <a:pt x="7" y="39"/>
                    <a:pt x="7" y="50"/>
                  </a:cubicBezTo>
                  <a:cubicBezTo>
                    <a:pt x="7" y="61"/>
                    <a:pt x="7" y="84"/>
                    <a:pt x="8" y="88"/>
                  </a:cubicBezTo>
                  <a:cubicBezTo>
                    <a:pt x="8" y="93"/>
                    <a:pt x="9" y="96"/>
                    <a:pt x="9" y="96"/>
                  </a:cubicBezTo>
                  <a:cubicBezTo>
                    <a:pt x="9" y="96"/>
                    <a:pt x="15" y="78"/>
                    <a:pt x="18" y="65"/>
                  </a:cubicBezTo>
                  <a:cubicBezTo>
                    <a:pt x="22" y="51"/>
                    <a:pt x="30" y="35"/>
                    <a:pt x="36" y="26"/>
                  </a:cubicBezTo>
                  <a:cubicBezTo>
                    <a:pt x="41" y="17"/>
                    <a:pt x="47" y="7"/>
                    <a:pt x="47" y="7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36" y="6"/>
                    <a:pt x="31" y="11"/>
                  </a:cubicBezTo>
                  <a:cubicBezTo>
                    <a:pt x="26" y="15"/>
                    <a:pt x="21" y="17"/>
                    <a:pt x="21" y="17"/>
                  </a:cubicBezTo>
                  <a:cubicBezTo>
                    <a:pt x="21" y="17"/>
                    <a:pt x="31" y="23"/>
                    <a:pt x="27" y="31"/>
                  </a:cubicBezTo>
                  <a:cubicBezTo>
                    <a:pt x="24" y="39"/>
                    <a:pt x="20" y="40"/>
                    <a:pt x="19" y="48"/>
                  </a:cubicBezTo>
                  <a:cubicBezTo>
                    <a:pt x="17" y="56"/>
                    <a:pt x="20" y="39"/>
                    <a:pt x="18" y="32"/>
                  </a:cubicBezTo>
                  <a:cubicBezTo>
                    <a:pt x="15" y="25"/>
                    <a:pt x="9" y="29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0" name="îşļïḋé">
              <a:extLst>
                <a:ext uri="{FF2B5EF4-FFF2-40B4-BE49-F238E27FC236}">
                  <a16:creationId xmlns:a16="http://schemas.microsoft.com/office/drawing/2014/main" id="{2B6C5001-CA29-468B-6106-2515D4D168DE}"/>
                </a:ext>
              </a:extLst>
            </p:cNvPr>
            <p:cNvSpPr/>
            <p:nvPr/>
          </p:nvSpPr>
          <p:spPr bwMode="auto">
            <a:xfrm>
              <a:off x="5360556" y="2330347"/>
              <a:ext cx="19552" cy="28576"/>
            </a:xfrm>
            <a:custGeom>
              <a:avLst/>
              <a:gdLst>
                <a:gd name="T0" fmla="*/ 9 w 13"/>
                <a:gd name="T1" fmla="*/ 0 h 19"/>
                <a:gd name="T2" fmla="*/ 0 w 13"/>
                <a:gd name="T3" fmla="*/ 19 h 19"/>
                <a:gd name="T4" fmla="*/ 13 w 13"/>
                <a:gd name="T5" fmla="*/ 19 h 19"/>
                <a:gd name="T6" fmla="*/ 9 w 13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9">
                  <a:moveTo>
                    <a:pt x="9" y="0"/>
                  </a:moveTo>
                  <a:lnTo>
                    <a:pt x="0" y="19"/>
                  </a:lnTo>
                  <a:lnTo>
                    <a:pt x="13" y="19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1" name="îS1îḍê">
              <a:extLst>
                <a:ext uri="{FF2B5EF4-FFF2-40B4-BE49-F238E27FC236}">
                  <a16:creationId xmlns:a16="http://schemas.microsoft.com/office/drawing/2014/main" id="{AD8C144A-921E-A0D2-22C2-524363B52598}"/>
                </a:ext>
              </a:extLst>
            </p:cNvPr>
            <p:cNvSpPr/>
            <p:nvPr/>
          </p:nvSpPr>
          <p:spPr bwMode="auto">
            <a:xfrm>
              <a:off x="7001393" y="1814484"/>
              <a:ext cx="245148" cy="970064"/>
            </a:xfrm>
            <a:custGeom>
              <a:avLst/>
              <a:gdLst>
                <a:gd name="T0" fmla="*/ 49 w 85"/>
                <a:gd name="T1" fmla="*/ 0 h 337"/>
                <a:gd name="T2" fmla="*/ 35 w 85"/>
                <a:gd name="T3" fmla="*/ 19 h 337"/>
                <a:gd name="T4" fmla="*/ 37 w 85"/>
                <a:gd name="T5" fmla="*/ 31 h 337"/>
                <a:gd name="T6" fmla="*/ 39 w 85"/>
                <a:gd name="T7" fmla="*/ 38 h 337"/>
                <a:gd name="T8" fmla="*/ 41 w 85"/>
                <a:gd name="T9" fmla="*/ 43 h 337"/>
                <a:gd name="T10" fmla="*/ 39 w 85"/>
                <a:gd name="T11" fmla="*/ 46 h 337"/>
                <a:gd name="T12" fmla="*/ 34 w 85"/>
                <a:gd name="T13" fmla="*/ 50 h 337"/>
                <a:gd name="T14" fmla="*/ 25 w 85"/>
                <a:gd name="T15" fmla="*/ 54 h 337"/>
                <a:gd name="T16" fmla="*/ 13 w 85"/>
                <a:gd name="T17" fmla="*/ 60 h 337"/>
                <a:gd name="T18" fmla="*/ 11 w 85"/>
                <a:gd name="T19" fmla="*/ 70 h 337"/>
                <a:gd name="T20" fmla="*/ 9 w 85"/>
                <a:gd name="T21" fmla="*/ 81 h 337"/>
                <a:gd name="T22" fmla="*/ 5 w 85"/>
                <a:gd name="T23" fmla="*/ 111 h 337"/>
                <a:gd name="T24" fmla="*/ 20 w 85"/>
                <a:gd name="T25" fmla="*/ 117 h 337"/>
                <a:gd name="T26" fmla="*/ 18 w 85"/>
                <a:gd name="T27" fmla="*/ 128 h 337"/>
                <a:gd name="T28" fmla="*/ 17 w 85"/>
                <a:gd name="T29" fmla="*/ 141 h 337"/>
                <a:gd name="T30" fmla="*/ 18 w 85"/>
                <a:gd name="T31" fmla="*/ 179 h 337"/>
                <a:gd name="T32" fmla="*/ 18 w 85"/>
                <a:gd name="T33" fmla="*/ 218 h 337"/>
                <a:gd name="T34" fmla="*/ 29 w 85"/>
                <a:gd name="T35" fmla="*/ 220 h 337"/>
                <a:gd name="T36" fmla="*/ 33 w 85"/>
                <a:gd name="T37" fmla="*/ 220 h 337"/>
                <a:gd name="T38" fmla="*/ 34 w 85"/>
                <a:gd name="T39" fmla="*/ 233 h 337"/>
                <a:gd name="T40" fmla="*/ 35 w 85"/>
                <a:gd name="T41" fmla="*/ 270 h 337"/>
                <a:gd name="T42" fmla="*/ 38 w 85"/>
                <a:gd name="T43" fmla="*/ 300 h 337"/>
                <a:gd name="T44" fmla="*/ 33 w 85"/>
                <a:gd name="T45" fmla="*/ 322 h 337"/>
                <a:gd name="T46" fmla="*/ 27 w 85"/>
                <a:gd name="T47" fmla="*/ 330 h 337"/>
                <a:gd name="T48" fmla="*/ 26 w 85"/>
                <a:gd name="T49" fmla="*/ 334 h 337"/>
                <a:gd name="T50" fmla="*/ 42 w 85"/>
                <a:gd name="T51" fmla="*/ 333 h 337"/>
                <a:gd name="T52" fmla="*/ 45 w 85"/>
                <a:gd name="T53" fmla="*/ 324 h 337"/>
                <a:gd name="T54" fmla="*/ 49 w 85"/>
                <a:gd name="T55" fmla="*/ 318 h 337"/>
                <a:gd name="T56" fmla="*/ 49 w 85"/>
                <a:gd name="T57" fmla="*/ 321 h 337"/>
                <a:gd name="T58" fmla="*/ 45 w 85"/>
                <a:gd name="T59" fmla="*/ 331 h 337"/>
                <a:gd name="T60" fmla="*/ 49 w 85"/>
                <a:gd name="T61" fmla="*/ 337 h 337"/>
                <a:gd name="T62" fmla="*/ 62 w 85"/>
                <a:gd name="T63" fmla="*/ 332 h 337"/>
                <a:gd name="T64" fmla="*/ 64 w 85"/>
                <a:gd name="T65" fmla="*/ 317 h 337"/>
                <a:gd name="T66" fmla="*/ 64 w 85"/>
                <a:gd name="T67" fmla="*/ 304 h 337"/>
                <a:gd name="T68" fmla="*/ 68 w 85"/>
                <a:gd name="T69" fmla="*/ 275 h 337"/>
                <a:gd name="T70" fmla="*/ 72 w 85"/>
                <a:gd name="T71" fmla="*/ 239 h 337"/>
                <a:gd name="T72" fmla="*/ 71 w 85"/>
                <a:gd name="T73" fmla="*/ 222 h 337"/>
                <a:gd name="T74" fmla="*/ 71 w 85"/>
                <a:gd name="T75" fmla="*/ 217 h 337"/>
                <a:gd name="T76" fmla="*/ 81 w 85"/>
                <a:gd name="T77" fmla="*/ 215 h 337"/>
                <a:gd name="T78" fmla="*/ 80 w 85"/>
                <a:gd name="T79" fmla="*/ 183 h 337"/>
                <a:gd name="T80" fmla="*/ 78 w 85"/>
                <a:gd name="T81" fmla="*/ 153 h 337"/>
                <a:gd name="T82" fmla="*/ 77 w 85"/>
                <a:gd name="T83" fmla="*/ 142 h 337"/>
                <a:gd name="T84" fmla="*/ 77 w 85"/>
                <a:gd name="T85" fmla="*/ 135 h 337"/>
                <a:gd name="T86" fmla="*/ 76 w 85"/>
                <a:gd name="T87" fmla="*/ 125 h 337"/>
                <a:gd name="T88" fmla="*/ 83 w 85"/>
                <a:gd name="T89" fmla="*/ 119 h 337"/>
                <a:gd name="T90" fmla="*/ 85 w 85"/>
                <a:gd name="T91" fmla="*/ 89 h 337"/>
                <a:gd name="T92" fmla="*/ 84 w 85"/>
                <a:gd name="T93" fmla="*/ 64 h 337"/>
                <a:gd name="T94" fmla="*/ 80 w 85"/>
                <a:gd name="T95" fmla="*/ 58 h 337"/>
                <a:gd name="T96" fmla="*/ 68 w 85"/>
                <a:gd name="T97" fmla="*/ 55 h 337"/>
                <a:gd name="T98" fmla="*/ 60 w 85"/>
                <a:gd name="T99" fmla="*/ 47 h 337"/>
                <a:gd name="T100" fmla="*/ 57 w 85"/>
                <a:gd name="T101" fmla="*/ 41 h 337"/>
                <a:gd name="T102" fmla="*/ 61 w 85"/>
                <a:gd name="T103" fmla="*/ 32 h 337"/>
                <a:gd name="T104" fmla="*/ 63 w 85"/>
                <a:gd name="T105" fmla="*/ 19 h 337"/>
                <a:gd name="T106" fmla="*/ 49 w 85"/>
                <a:gd name="T107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" h="337">
                  <a:moveTo>
                    <a:pt x="49" y="0"/>
                  </a:moveTo>
                  <a:cubicBezTo>
                    <a:pt x="38" y="0"/>
                    <a:pt x="35" y="9"/>
                    <a:pt x="35" y="19"/>
                  </a:cubicBezTo>
                  <a:cubicBezTo>
                    <a:pt x="32" y="19"/>
                    <a:pt x="34" y="31"/>
                    <a:pt x="37" y="31"/>
                  </a:cubicBezTo>
                  <a:cubicBezTo>
                    <a:pt x="37" y="32"/>
                    <a:pt x="38" y="37"/>
                    <a:pt x="39" y="38"/>
                  </a:cubicBezTo>
                  <a:cubicBezTo>
                    <a:pt x="41" y="39"/>
                    <a:pt x="41" y="40"/>
                    <a:pt x="41" y="43"/>
                  </a:cubicBezTo>
                  <a:cubicBezTo>
                    <a:pt x="41" y="45"/>
                    <a:pt x="39" y="46"/>
                    <a:pt x="39" y="46"/>
                  </a:cubicBezTo>
                  <a:cubicBezTo>
                    <a:pt x="39" y="46"/>
                    <a:pt x="35" y="47"/>
                    <a:pt x="34" y="50"/>
                  </a:cubicBezTo>
                  <a:cubicBezTo>
                    <a:pt x="34" y="52"/>
                    <a:pt x="30" y="54"/>
                    <a:pt x="25" y="54"/>
                  </a:cubicBezTo>
                  <a:cubicBezTo>
                    <a:pt x="21" y="54"/>
                    <a:pt x="13" y="57"/>
                    <a:pt x="13" y="60"/>
                  </a:cubicBezTo>
                  <a:cubicBezTo>
                    <a:pt x="13" y="63"/>
                    <a:pt x="13" y="70"/>
                    <a:pt x="11" y="70"/>
                  </a:cubicBezTo>
                  <a:cubicBezTo>
                    <a:pt x="10" y="69"/>
                    <a:pt x="10" y="75"/>
                    <a:pt x="9" y="81"/>
                  </a:cubicBezTo>
                  <a:cubicBezTo>
                    <a:pt x="7" y="87"/>
                    <a:pt x="0" y="106"/>
                    <a:pt x="5" y="111"/>
                  </a:cubicBezTo>
                  <a:cubicBezTo>
                    <a:pt x="9" y="117"/>
                    <a:pt x="20" y="117"/>
                    <a:pt x="20" y="117"/>
                  </a:cubicBezTo>
                  <a:cubicBezTo>
                    <a:pt x="20" y="117"/>
                    <a:pt x="19" y="120"/>
                    <a:pt x="18" y="128"/>
                  </a:cubicBezTo>
                  <a:cubicBezTo>
                    <a:pt x="17" y="135"/>
                    <a:pt x="16" y="141"/>
                    <a:pt x="17" y="141"/>
                  </a:cubicBezTo>
                  <a:cubicBezTo>
                    <a:pt x="19" y="141"/>
                    <a:pt x="18" y="166"/>
                    <a:pt x="18" y="179"/>
                  </a:cubicBezTo>
                  <a:cubicBezTo>
                    <a:pt x="18" y="192"/>
                    <a:pt x="18" y="215"/>
                    <a:pt x="18" y="218"/>
                  </a:cubicBezTo>
                  <a:cubicBezTo>
                    <a:pt x="18" y="220"/>
                    <a:pt x="26" y="220"/>
                    <a:pt x="29" y="220"/>
                  </a:cubicBezTo>
                  <a:cubicBezTo>
                    <a:pt x="31" y="220"/>
                    <a:pt x="33" y="220"/>
                    <a:pt x="33" y="220"/>
                  </a:cubicBezTo>
                  <a:cubicBezTo>
                    <a:pt x="33" y="220"/>
                    <a:pt x="34" y="227"/>
                    <a:pt x="34" y="233"/>
                  </a:cubicBezTo>
                  <a:cubicBezTo>
                    <a:pt x="35" y="238"/>
                    <a:pt x="35" y="264"/>
                    <a:pt x="35" y="270"/>
                  </a:cubicBezTo>
                  <a:cubicBezTo>
                    <a:pt x="36" y="276"/>
                    <a:pt x="38" y="291"/>
                    <a:pt x="38" y="300"/>
                  </a:cubicBezTo>
                  <a:cubicBezTo>
                    <a:pt x="38" y="308"/>
                    <a:pt x="36" y="317"/>
                    <a:pt x="33" y="322"/>
                  </a:cubicBezTo>
                  <a:cubicBezTo>
                    <a:pt x="30" y="326"/>
                    <a:pt x="29" y="328"/>
                    <a:pt x="27" y="330"/>
                  </a:cubicBezTo>
                  <a:cubicBezTo>
                    <a:pt x="25" y="332"/>
                    <a:pt x="21" y="334"/>
                    <a:pt x="26" y="334"/>
                  </a:cubicBezTo>
                  <a:cubicBezTo>
                    <a:pt x="30" y="334"/>
                    <a:pt x="41" y="335"/>
                    <a:pt x="42" y="333"/>
                  </a:cubicBezTo>
                  <a:cubicBezTo>
                    <a:pt x="44" y="331"/>
                    <a:pt x="43" y="326"/>
                    <a:pt x="45" y="324"/>
                  </a:cubicBezTo>
                  <a:cubicBezTo>
                    <a:pt x="46" y="321"/>
                    <a:pt x="49" y="318"/>
                    <a:pt x="49" y="318"/>
                  </a:cubicBezTo>
                  <a:cubicBezTo>
                    <a:pt x="49" y="321"/>
                    <a:pt x="49" y="321"/>
                    <a:pt x="49" y="321"/>
                  </a:cubicBezTo>
                  <a:cubicBezTo>
                    <a:pt x="49" y="321"/>
                    <a:pt x="44" y="329"/>
                    <a:pt x="45" y="331"/>
                  </a:cubicBezTo>
                  <a:cubicBezTo>
                    <a:pt x="46" y="333"/>
                    <a:pt x="45" y="337"/>
                    <a:pt x="49" y="337"/>
                  </a:cubicBezTo>
                  <a:cubicBezTo>
                    <a:pt x="52" y="337"/>
                    <a:pt x="61" y="335"/>
                    <a:pt x="62" y="332"/>
                  </a:cubicBezTo>
                  <a:cubicBezTo>
                    <a:pt x="63" y="328"/>
                    <a:pt x="63" y="320"/>
                    <a:pt x="64" y="317"/>
                  </a:cubicBezTo>
                  <a:cubicBezTo>
                    <a:pt x="65" y="314"/>
                    <a:pt x="64" y="309"/>
                    <a:pt x="64" y="304"/>
                  </a:cubicBezTo>
                  <a:cubicBezTo>
                    <a:pt x="63" y="300"/>
                    <a:pt x="64" y="284"/>
                    <a:pt x="68" y="275"/>
                  </a:cubicBezTo>
                  <a:cubicBezTo>
                    <a:pt x="71" y="266"/>
                    <a:pt x="72" y="247"/>
                    <a:pt x="72" y="239"/>
                  </a:cubicBezTo>
                  <a:cubicBezTo>
                    <a:pt x="72" y="231"/>
                    <a:pt x="70" y="225"/>
                    <a:pt x="71" y="222"/>
                  </a:cubicBezTo>
                  <a:cubicBezTo>
                    <a:pt x="71" y="218"/>
                    <a:pt x="71" y="217"/>
                    <a:pt x="71" y="217"/>
                  </a:cubicBezTo>
                  <a:cubicBezTo>
                    <a:pt x="71" y="217"/>
                    <a:pt x="81" y="217"/>
                    <a:pt x="81" y="215"/>
                  </a:cubicBezTo>
                  <a:cubicBezTo>
                    <a:pt x="81" y="213"/>
                    <a:pt x="80" y="192"/>
                    <a:pt x="80" y="183"/>
                  </a:cubicBezTo>
                  <a:cubicBezTo>
                    <a:pt x="80" y="174"/>
                    <a:pt x="79" y="161"/>
                    <a:pt x="78" y="153"/>
                  </a:cubicBezTo>
                  <a:cubicBezTo>
                    <a:pt x="77" y="145"/>
                    <a:pt x="77" y="142"/>
                    <a:pt x="77" y="142"/>
                  </a:cubicBezTo>
                  <a:cubicBezTo>
                    <a:pt x="77" y="142"/>
                    <a:pt x="78" y="141"/>
                    <a:pt x="77" y="135"/>
                  </a:cubicBezTo>
                  <a:cubicBezTo>
                    <a:pt x="77" y="130"/>
                    <a:pt x="76" y="125"/>
                    <a:pt x="76" y="125"/>
                  </a:cubicBezTo>
                  <a:cubicBezTo>
                    <a:pt x="76" y="125"/>
                    <a:pt x="82" y="125"/>
                    <a:pt x="83" y="119"/>
                  </a:cubicBezTo>
                  <a:cubicBezTo>
                    <a:pt x="85" y="112"/>
                    <a:pt x="85" y="102"/>
                    <a:pt x="85" y="89"/>
                  </a:cubicBezTo>
                  <a:cubicBezTo>
                    <a:pt x="85" y="77"/>
                    <a:pt x="84" y="67"/>
                    <a:pt x="84" y="64"/>
                  </a:cubicBezTo>
                  <a:cubicBezTo>
                    <a:pt x="84" y="61"/>
                    <a:pt x="85" y="60"/>
                    <a:pt x="80" y="58"/>
                  </a:cubicBezTo>
                  <a:cubicBezTo>
                    <a:pt x="75" y="57"/>
                    <a:pt x="72" y="58"/>
                    <a:pt x="68" y="55"/>
                  </a:cubicBezTo>
                  <a:cubicBezTo>
                    <a:pt x="64" y="52"/>
                    <a:pt x="62" y="48"/>
                    <a:pt x="60" y="47"/>
                  </a:cubicBezTo>
                  <a:cubicBezTo>
                    <a:pt x="58" y="45"/>
                    <a:pt x="56" y="43"/>
                    <a:pt x="57" y="41"/>
                  </a:cubicBezTo>
                  <a:cubicBezTo>
                    <a:pt x="59" y="39"/>
                    <a:pt x="61" y="36"/>
                    <a:pt x="61" y="32"/>
                  </a:cubicBezTo>
                  <a:cubicBezTo>
                    <a:pt x="64" y="32"/>
                    <a:pt x="66" y="19"/>
                    <a:pt x="63" y="19"/>
                  </a:cubicBezTo>
                  <a:cubicBezTo>
                    <a:pt x="63" y="10"/>
                    <a:pt x="61" y="0"/>
                    <a:pt x="4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2" name="i$1íḋê">
              <a:extLst>
                <a:ext uri="{FF2B5EF4-FFF2-40B4-BE49-F238E27FC236}">
                  <a16:creationId xmlns:a16="http://schemas.microsoft.com/office/drawing/2014/main" id="{2A964FA1-ABC4-601A-3354-72D412ACFF25}"/>
                </a:ext>
              </a:extLst>
            </p:cNvPr>
            <p:cNvSpPr/>
            <p:nvPr/>
          </p:nvSpPr>
          <p:spPr bwMode="auto">
            <a:xfrm>
              <a:off x="7105167" y="1943825"/>
              <a:ext cx="72191" cy="150397"/>
            </a:xfrm>
            <a:custGeom>
              <a:avLst/>
              <a:gdLst>
                <a:gd name="T0" fmla="*/ 4 w 25"/>
                <a:gd name="T1" fmla="*/ 1 h 52"/>
                <a:gd name="T2" fmla="*/ 3 w 25"/>
                <a:gd name="T3" fmla="*/ 1 h 52"/>
                <a:gd name="T4" fmla="*/ 2 w 25"/>
                <a:gd name="T5" fmla="*/ 2 h 52"/>
                <a:gd name="T6" fmla="*/ 0 w 25"/>
                <a:gd name="T7" fmla="*/ 24 h 52"/>
                <a:gd name="T8" fmla="*/ 4 w 25"/>
                <a:gd name="T9" fmla="*/ 43 h 52"/>
                <a:gd name="T10" fmla="*/ 6 w 25"/>
                <a:gd name="T11" fmla="*/ 52 h 52"/>
                <a:gd name="T12" fmla="*/ 10 w 25"/>
                <a:gd name="T13" fmla="*/ 38 h 52"/>
                <a:gd name="T14" fmla="*/ 21 w 25"/>
                <a:gd name="T15" fmla="*/ 16 h 52"/>
                <a:gd name="T16" fmla="*/ 25 w 25"/>
                <a:gd name="T17" fmla="*/ 2 h 52"/>
                <a:gd name="T18" fmla="*/ 24 w 25"/>
                <a:gd name="T19" fmla="*/ 2 h 52"/>
                <a:gd name="T20" fmla="*/ 23 w 25"/>
                <a:gd name="T21" fmla="*/ 0 h 52"/>
                <a:gd name="T22" fmla="*/ 20 w 25"/>
                <a:gd name="T23" fmla="*/ 8 h 52"/>
                <a:gd name="T24" fmla="*/ 13 w 25"/>
                <a:gd name="T25" fmla="*/ 14 h 52"/>
                <a:gd name="T26" fmla="*/ 13 w 25"/>
                <a:gd name="T27" fmla="*/ 19 h 52"/>
                <a:gd name="T28" fmla="*/ 11 w 25"/>
                <a:gd name="T29" fmla="*/ 23 h 52"/>
                <a:gd name="T30" fmla="*/ 11 w 25"/>
                <a:gd name="T31" fmla="*/ 18 h 52"/>
                <a:gd name="T32" fmla="*/ 7 w 25"/>
                <a:gd name="T33" fmla="*/ 15 h 52"/>
                <a:gd name="T34" fmla="*/ 4 w 25"/>
                <a:gd name="T35" fmla="*/ 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" h="52">
                  <a:moveTo>
                    <a:pt x="4" y="1"/>
                  </a:move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1"/>
                    <a:pt x="2" y="2"/>
                  </a:cubicBezTo>
                  <a:cubicBezTo>
                    <a:pt x="0" y="5"/>
                    <a:pt x="0" y="19"/>
                    <a:pt x="0" y="24"/>
                  </a:cubicBezTo>
                  <a:cubicBezTo>
                    <a:pt x="0" y="29"/>
                    <a:pt x="3" y="38"/>
                    <a:pt x="4" y="43"/>
                  </a:cubicBezTo>
                  <a:cubicBezTo>
                    <a:pt x="6" y="48"/>
                    <a:pt x="6" y="52"/>
                    <a:pt x="6" y="52"/>
                  </a:cubicBezTo>
                  <a:cubicBezTo>
                    <a:pt x="6" y="52"/>
                    <a:pt x="8" y="44"/>
                    <a:pt x="10" y="38"/>
                  </a:cubicBezTo>
                  <a:cubicBezTo>
                    <a:pt x="13" y="31"/>
                    <a:pt x="17" y="23"/>
                    <a:pt x="21" y="16"/>
                  </a:cubicBezTo>
                  <a:cubicBezTo>
                    <a:pt x="23" y="11"/>
                    <a:pt x="24" y="6"/>
                    <a:pt x="25" y="2"/>
                  </a:cubicBezTo>
                  <a:cubicBezTo>
                    <a:pt x="25" y="2"/>
                    <a:pt x="24" y="2"/>
                    <a:pt x="24" y="2"/>
                  </a:cubicBezTo>
                  <a:cubicBezTo>
                    <a:pt x="24" y="2"/>
                    <a:pt x="23" y="1"/>
                    <a:pt x="23" y="0"/>
                  </a:cubicBezTo>
                  <a:cubicBezTo>
                    <a:pt x="22" y="3"/>
                    <a:pt x="21" y="6"/>
                    <a:pt x="20" y="8"/>
                  </a:cubicBezTo>
                  <a:cubicBezTo>
                    <a:pt x="18" y="11"/>
                    <a:pt x="15" y="12"/>
                    <a:pt x="13" y="14"/>
                  </a:cubicBezTo>
                  <a:cubicBezTo>
                    <a:pt x="12" y="15"/>
                    <a:pt x="15" y="17"/>
                    <a:pt x="13" y="19"/>
                  </a:cubicBezTo>
                  <a:cubicBezTo>
                    <a:pt x="12" y="22"/>
                    <a:pt x="11" y="23"/>
                    <a:pt x="11" y="23"/>
                  </a:cubicBezTo>
                  <a:cubicBezTo>
                    <a:pt x="11" y="23"/>
                    <a:pt x="11" y="21"/>
                    <a:pt x="11" y="18"/>
                  </a:cubicBezTo>
                  <a:cubicBezTo>
                    <a:pt x="10" y="16"/>
                    <a:pt x="8" y="18"/>
                    <a:pt x="7" y="15"/>
                  </a:cubicBezTo>
                  <a:cubicBezTo>
                    <a:pt x="6" y="12"/>
                    <a:pt x="5" y="5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3" name="išḷiḑé">
              <a:extLst>
                <a:ext uri="{FF2B5EF4-FFF2-40B4-BE49-F238E27FC236}">
                  <a16:creationId xmlns:a16="http://schemas.microsoft.com/office/drawing/2014/main" id="{05EF0503-9A05-98F4-16C8-30D8BF854670}"/>
                </a:ext>
              </a:extLst>
            </p:cNvPr>
            <p:cNvSpPr/>
            <p:nvPr/>
          </p:nvSpPr>
          <p:spPr bwMode="auto">
            <a:xfrm>
              <a:off x="7076591" y="2176942"/>
              <a:ext cx="106782" cy="49631"/>
            </a:xfrm>
            <a:custGeom>
              <a:avLst/>
              <a:gdLst>
                <a:gd name="T0" fmla="*/ 21 w 37"/>
                <a:gd name="T1" fmla="*/ 0 h 17"/>
                <a:gd name="T2" fmla="*/ 18 w 37"/>
                <a:gd name="T3" fmla="*/ 0 h 17"/>
                <a:gd name="T4" fmla="*/ 11 w 37"/>
                <a:gd name="T5" fmla="*/ 9 h 17"/>
                <a:gd name="T6" fmla="*/ 0 w 37"/>
                <a:gd name="T7" fmla="*/ 11 h 17"/>
                <a:gd name="T8" fmla="*/ 9 w 37"/>
                <a:gd name="T9" fmla="*/ 14 h 17"/>
                <a:gd name="T10" fmla="*/ 15 w 37"/>
                <a:gd name="T11" fmla="*/ 12 h 17"/>
                <a:gd name="T12" fmla="*/ 29 w 37"/>
                <a:gd name="T13" fmla="*/ 16 h 17"/>
                <a:gd name="T14" fmla="*/ 37 w 37"/>
                <a:gd name="T15" fmla="*/ 13 h 17"/>
                <a:gd name="T16" fmla="*/ 25 w 37"/>
                <a:gd name="T17" fmla="*/ 11 h 17"/>
                <a:gd name="T18" fmla="*/ 21 w 37"/>
                <a:gd name="T1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17">
                  <a:moveTo>
                    <a:pt x="21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5" y="8"/>
                    <a:pt x="11" y="9"/>
                  </a:cubicBezTo>
                  <a:cubicBezTo>
                    <a:pt x="8" y="11"/>
                    <a:pt x="0" y="11"/>
                    <a:pt x="0" y="11"/>
                  </a:cubicBezTo>
                  <a:cubicBezTo>
                    <a:pt x="0" y="11"/>
                    <a:pt x="4" y="14"/>
                    <a:pt x="9" y="14"/>
                  </a:cubicBezTo>
                  <a:cubicBezTo>
                    <a:pt x="14" y="14"/>
                    <a:pt x="15" y="12"/>
                    <a:pt x="15" y="12"/>
                  </a:cubicBezTo>
                  <a:cubicBezTo>
                    <a:pt x="15" y="12"/>
                    <a:pt x="22" y="17"/>
                    <a:pt x="29" y="16"/>
                  </a:cubicBezTo>
                  <a:cubicBezTo>
                    <a:pt x="36" y="15"/>
                    <a:pt x="37" y="13"/>
                    <a:pt x="37" y="13"/>
                  </a:cubicBezTo>
                  <a:cubicBezTo>
                    <a:pt x="37" y="13"/>
                    <a:pt x="29" y="14"/>
                    <a:pt x="25" y="11"/>
                  </a:cubicBezTo>
                  <a:cubicBezTo>
                    <a:pt x="21" y="8"/>
                    <a:pt x="21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4" name="îṥlîďè">
              <a:extLst>
                <a:ext uri="{FF2B5EF4-FFF2-40B4-BE49-F238E27FC236}">
                  <a16:creationId xmlns:a16="http://schemas.microsoft.com/office/drawing/2014/main" id="{4D03E07E-6B7F-CB16-03FC-E97AA5E4464C}"/>
                </a:ext>
              </a:extLst>
            </p:cNvPr>
            <p:cNvSpPr/>
            <p:nvPr/>
          </p:nvSpPr>
          <p:spPr bwMode="auto">
            <a:xfrm>
              <a:off x="10018366" y="1800948"/>
              <a:ext cx="314331" cy="992623"/>
            </a:xfrm>
            <a:custGeom>
              <a:avLst/>
              <a:gdLst>
                <a:gd name="T0" fmla="*/ 73 w 109"/>
                <a:gd name="T1" fmla="*/ 12 h 345"/>
                <a:gd name="T2" fmla="*/ 71 w 109"/>
                <a:gd name="T3" fmla="*/ 37 h 345"/>
                <a:gd name="T4" fmla="*/ 65 w 109"/>
                <a:gd name="T5" fmla="*/ 51 h 345"/>
                <a:gd name="T6" fmla="*/ 76 w 109"/>
                <a:gd name="T7" fmla="*/ 59 h 345"/>
                <a:gd name="T8" fmla="*/ 97 w 109"/>
                <a:gd name="T9" fmla="*/ 87 h 345"/>
                <a:gd name="T10" fmla="*/ 105 w 109"/>
                <a:gd name="T11" fmla="*/ 115 h 345"/>
                <a:gd name="T12" fmla="*/ 89 w 109"/>
                <a:gd name="T13" fmla="*/ 121 h 345"/>
                <a:gd name="T14" fmla="*/ 89 w 109"/>
                <a:gd name="T15" fmla="*/ 144 h 345"/>
                <a:gd name="T16" fmla="*/ 91 w 109"/>
                <a:gd name="T17" fmla="*/ 183 h 345"/>
                <a:gd name="T18" fmla="*/ 86 w 109"/>
                <a:gd name="T19" fmla="*/ 215 h 345"/>
                <a:gd name="T20" fmla="*/ 74 w 109"/>
                <a:gd name="T21" fmla="*/ 295 h 345"/>
                <a:gd name="T22" fmla="*/ 82 w 109"/>
                <a:gd name="T23" fmla="*/ 314 h 345"/>
                <a:gd name="T24" fmla="*/ 91 w 109"/>
                <a:gd name="T25" fmla="*/ 323 h 345"/>
                <a:gd name="T26" fmla="*/ 82 w 109"/>
                <a:gd name="T27" fmla="*/ 329 h 345"/>
                <a:gd name="T28" fmla="*/ 67 w 109"/>
                <a:gd name="T29" fmla="*/ 327 h 345"/>
                <a:gd name="T30" fmla="*/ 50 w 109"/>
                <a:gd name="T31" fmla="*/ 323 h 345"/>
                <a:gd name="T32" fmla="*/ 51 w 109"/>
                <a:gd name="T33" fmla="*/ 305 h 345"/>
                <a:gd name="T34" fmla="*/ 50 w 109"/>
                <a:gd name="T35" fmla="*/ 239 h 345"/>
                <a:gd name="T36" fmla="*/ 23 w 109"/>
                <a:gd name="T37" fmla="*/ 326 h 345"/>
                <a:gd name="T38" fmla="*/ 28 w 109"/>
                <a:gd name="T39" fmla="*/ 339 h 345"/>
                <a:gd name="T40" fmla="*/ 7 w 109"/>
                <a:gd name="T41" fmla="*/ 340 h 345"/>
                <a:gd name="T42" fmla="*/ 0 w 109"/>
                <a:gd name="T43" fmla="*/ 328 h 345"/>
                <a:gd name="T44" fmla="*/ 2 w 109"/>
                <a:gd name="T45" fmla="*/ 314 h 345"/>
                <a:gd name="T46" fmla="*/ 22 w 109"/>
                <a:gd name="T47" fmla="*/ 182 h 345"/>
                <a:gd name="T48" fmla="*/ 22 w 109"/>
                <a:gd name="T49" fmla="*/ 157 h 345"/>
                <a:gd name="T50" fmla="*/ 25 w 109"/>
                <a:gd name="T51" fmla="*/ 131 h 345"/>
                <a:gd name="T52" fmla="*/ 18 w 109"/>
                <a:gd name="T53" fmla="*/ 91 h 345"/>
                <a:gd name="T54" fmla="*/ 28 w 109"/>
                <a:gd name="T55" fmla="*/ 57 h 345"/>
                <a:gd name="T56" fmla="*/ 43 w 109"/>
                <a:gd name="T57" fmla="*/ 44 h 345"/>
                <a:gd name="T58" fmla="*/ 44 w 109"/>
                <a:gd name="T59" fmla="*/ 39 h 345"/>
                <a:gd name="T60" fmla="*/ 40 w 109"/>
                <a:gd name="T61" fmla="*/ 28 h 345"/>
                <a:gd name="T62" fmla="*/ 45 w 109"/>
                <a:gd name="T63" fmla="*/ 7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9" h="345">
                  <a:moveTo>
                    <a:pt x="66" y="4"/>
                  </a:moveTo>
                  <a:cubicBezTo>
                    <a:pt x="68" y="5"/>
                    <a:pt x="71" y="6"/>
                    <a:pt x="73" y="12"/>
                  </a:cubicBezTo>
                  <a:cubicBezTo>
                    <a:pt x="75" y="18"/>
                    <a:pt x="75" y="22"/>
                    <a:pt x="74" y="26"/>
                  </a:cubicBezTo>
                  <a:cubicBezTo>
                    <a:pt x="72" y="30"/>
                    <a:pt x="72" y="33"/>
                    <a:pt x="71" y="37"/>
                  </a:cubicBezTo>
                  <a:cubicBezTo>
                    <a:pt x="70" y="41"/>
                    <a:pt x="68" y="47"/>
                    <a:pt x="66" y="48"/>
                  </a:cubicBezTo>
                  <a:cubicBezTo>
                    <a:pt x="64" y="48"/>
                    <a:pt x="65" y="49"/>
                    <a:pt x="65" y="51"/>
                  </a:cubicBezTo>
                  <a:cubicBezTo>
                    <a:pt x="65" y="53"/>
                    <a:pt x="66" y="55"/>
                    <a:pt x="66" y="55"/>
                  </a:cubicBezTo>
                  <a:cubicBezTo>
                    <a:pt x="66" y="55"/>
                    <a:pt x="71" y="58"/>
                    <a:pt x="76" y="59"/>
                  </a:cubicBezTo>
                  <a:cubicBezTo>
                    <a:pt x="81" y="61"/>
                    <a:pt x="88" y="66"/>
                    <a:pt x="89" y="73"/>
                  </a:cubicBezTo>
                  <a:cubicBezTo>
                    <a:pt x="90" y="80"/>
                    <a:pt x="93" y="83"/>
                    <a:pt x="97" y="87"/>
                  </a:cubicBezTo>
                  <a:cubicBezTo>
                    <a:pt x="101" y="91"/>
                    <a:pt x="106" y="91"/>
                    <a:pt x="107" y="97"/>
                  </a:cubicBezTo>
                  <a:cubicBezTo>
                    <a:pt x="108" y="104"/>
                    <a:pt x="109" y="113"/>
                    <a:pt x="105" y="115"/>
                  </a:cubicBezTo>
                  <a:cubicBezTo>
                    <a:pt x="101" y="117"/>
                    <a:pt x="90" y="116"/>
                    <a:pt x="90" y="116"/>
                  </a:cubicBezTo>
                  <a:cubicBezTo>
                    <a:pt x="90" y="116"/>
                    <a:pt x="90" y="119"/>
                    <a:pt x="89" y="121"/>
                  </a:cubicBezTo>
                  <a:cubicBezTo>
                    <a:pt x="87" y="123"/>
                    <a:pt x="84" y="124"/>
                    <a:pt x="84" y="124"/>
                  </a:cubicBezTo>
                  <a:cubicBezTo>
                    <a:pt x="84" y="124"/>
                    <a:pt x="88" y="136"/>
                    <a:pt x="89" y="144"/>
                  </a:cubicBezTo>
                  <a:cubicBezTo>
                    <a:pt x="89" y="152"/>
                    <a:pt x="91" y="170"/>
                    <a:pt x="91" y="174"/>
                  </a:cubicBezTo>
                  <a:cubicBezTo>
                    <a:pt x="92" y="178"/>
                    <a:pt x="93" y="182"/>
                    <a:pt x="91" y="183"/>
                  </a:cubicBezTo>
                  <a:cubicBezTo>
                    <a:pt x="89" y="184"/>
                    <a:pt x="88" y="185"/>
                    <a:pt x="88" y="185"/>
                  </a:cubicBezTo>
                  <a:cubicBezTo>
                    <a:pt x="88" y="185"/>
                    <a:pt x="88" y="203"/>
                    <a:pt x="86" y="215"/>
                  </a:cubicBezTo>
                  <a:cubicBezTo>
                    <a:pt x="84" y="226"/>
                    <a:pt x="81" y="239"/>
                    <a:pt x="79" y="253"/>
                  </a:cubicBezTo>
                  <a:cubicBezTo>
                    <a:pt x="77" y="266"/>
                    <a:pt x="75" y="288"/>
                    <a:pt x="74" y="295"/>
                  </a:cubicBezTo>
                  <a:cubicBezTo>
                    <a:pt x="73" y="302"/>
                    <a:pt x="73" y="302"/>
                    <a:pt x="74" y="305"/>
                  </a:cubicBezTo>
                  <a:cubicBezTo>
                    <a:pt x="75" y="308"/>
                    <a:pt x="83" y="314"/>
                    <a:pt x="82" y="314"/>
                  </a:cubicBezTo>
                  <a:cubicBezTo>
                    <a:pt x="80" y="315"/>
                    <a:pt x="80" y="315"/>
                    <a:pt x="80" y="315"/>
                  </a:cubicBezTo>
                  <a:cubicBezTo>
                    <a:pt x="80" y="315"/>
                    <a:pt x="86" y="323"/>
                    <a:pt x="91" y="323"/>
                  </a:cubicBezTo>
                  <a:cubicBezTo>
                    <a:pt x="95" y="323"/>
                    <a:pt x="101" y="324"/>
                    <a:pt x="101" y="328"/>
                  </a:cubicBezTo>
                  <a:cubicBezTo>
                    <a:pt x="101" y="332"/>
                    <a:pt x="87" y="329"/>
                    <a:pt x="82" y="329"/>
                  </a:cubicBezTo>
                  <a:cubicBezTo>
                    <a:pt x="77" y="329"/>
                    <a:pt x="72" y="327"/>
                    <a:pt x="70" y="326"/>
                  </a:cubicBezTo>
                  <a:cubicBezTo>
                    <a:pt x="67" y="325"/>
                    <a:pt x="67" y="327"/>
                    <a:pt x="67" y="327"/>
                  </a:cubicBezTo>
                  <a:cubicBezTo>
                    <a:pt x="67" y="327"/>
                    <a:pt x="61" y="327"/>
                    <a:pt x="57" y="326"/>
                  </a:cubicBezTo>
                  <a:cubicBezTo>
                    <a:pt x="52" y="326"/>
                    <a:pt x="50" y="326"/>
                    <a:pt x="50" y="323"/>
                  </a:cubicBezTo>
                  <a:cubicBezTo>
                    <a:pt x="50" y="321"/>
                    <a:pt x="50" y="320"/>
                    <a:pt x="50" y="320"/>
                  </a:cubicBezTo>
                  <a:cubicBezTo>
                    <a:pt x="50" y="320"/>
                    <a:pt x="50" y="313"/>
                    <a:pt x="51" y="305"/>
                  </a:cubicBezTo>
                  <a:cubicBezTo>
                    <a:pt x="53" y="297"/>
                    <a:pt x="52" y="267"/>
                    <a:pt x="51" y="258"/>
                  </a:cubicBezTo>
                  <a:cubicBezTo>
                    <a:pt x="51" y="248"/>
                    <a:pt x="50" y="239"/>
                    <a:pt x="50" y="239"/>
                  </a:cubicBezTo>
                  <a:cubicBezTo>
                    <a:pt x="50" y="239"/>
                    <a:pt x="41" y="271"/>
                    <a:pt x="36" y="289"/>
                  </a:cubicBezTo>
                  <a:cubicBezTo>
                    <a:pt x="31" y="306"/>
                    <a:pt x="25" y="325"/>
                    <a:pt x="23" y="326"/>
                  </a:cubicBezTo>
                  <a:cubicBezTo>
                    <a:pt x="22" y="327"/>
                    <a:pt x="22" y="328"/>
                    <a:pt x="22" y="328"/>
                  </a:cubicBezTo>
                  <a:cubicBezTo>
                    <a:pt x="22" y="328"/>
                    <a:pt x="28" y="334"/>
                    <a:pt x="28" y="339"/>
                  </a:cubicBezTo>
                  <a:cubicBezTo>
                    <a:pt x="28" y="343"/>
                    <a:pt x="29" y="344"/>
                    <a:pt x="25" y="345"/>
                  </a:cubicBezTo>
                  <a:cubicBezTo>
                    <a:pt x="21" y="345"/>
                    <a:pt x="11" y="343"/>
                    <a:pt x="7" y="340"/>
                  </a:cubicBezTo>
                  <a:cubicBezTo>
                    <a:pt x="4" y="338"/>
                    <a:pt x="4" y="335"/>
                    <a:pt x="2" y="334"/>
                  </a:cubicBezTo>
                  <a:cubicBezTo>
                    <a:pt x="0" y="333"/>
                    <a:pt x="0" y="331"/>
                    <a:pt x="0" y="328"/>
                  </a:cubicBezTo>
                  <a:cubicBezTo>
                    <a:pt x="1" y="325"/>
                    <a:pt x="1" y="325"/>
                    <a:pt x="1" y="325"/>
                  </a:cubicBezTo>
                  <a:cubicBezTo>
                    <a:pt x="1" y="325"/>
                    <a:pt x="0" y="324"/>
                    <a:pt x="2" y="314"/>
                  </a:cubicBezTo>
                  <a:cubicBezTo>
                    <a:pt x="3" y="304"/>
                    <a:pt x="11" y="252"/>
                    <a:pt x="16" y="228"/>
                  </a:cubicBezTo>
                  <a:cubicBezTo>
                    <a:pt x="21" y="205"/>
                    <a:pt x="22" y="185"/>
                    <a:pt x="22" y="182"/>
                  </a:cubicBezTo>
                  <a:cubicBezTo>
                    <a:pt x="22" y="179"/>
                    <a:pt x="21" y="179"/>
                    <a:pt x="19" y="178"/>
                  </a:cubicBezTo>
                  <a:cubicBezTo>
                    <a:pt x="18" y="177"/>
                    <a:pt x="21" y="164"/>
                    <a:pt x="22" y="157"/>
                  </a:cubicBezTo>
                  <a:cubicBezTo>
                    <a:pt x="23" y="151"/>
                    <a:pt x="23" y="146"/>
                    <a:pt x="23" y="142"/>
                  </a:cubicBezTo>
                  <a:cubicBezTo>
                    <a:pt x="23" y="137"/>
                    <a:pt x="25" y="134"/>
                    <a:pt x="25" y="131"/>
                  </a:cubicBezTo>
                  <a:cubicBezTo>
                    <a:pt x="26" y="127"/>
                    <a:pt x="27" y="118"/>
                    <a:pt x="24" y="110"/>
                  </a:cubicBezTo>
                  <a:cubicBezTo>
                    <a:pt x="21" y="102"/>
                    <a:pt x="19" y="93"/>
                    <a:pt x="18" y="91"/>
                  </a:cubicBezTo>
                  <a:cubicBezTo>
                    <a:pt x="16" y="89"/>
                    <a:pt x="18" y="84"/>
                    <a:pt x="18" y="76"/>
                  </a:cubicBezTo>
                  <a:cubicBezTo>
                    <a:pt x="19" y="69"/>
                    <a:pt x="21" y="61"/>
                    <a:pt x="28" y="57"/>
                  </a:cubicBezTo>
                  <a:cubicBezTo>
                    <a:pt x="36" y="53"/>
                    <a:pt x="39" y="52"/>
                    <a:pt x="41" y="49"/>
                  </a:cubicBezTo>
                  <a:cubicBezTo>
                    <a:pt x="43" y="45"/>
                    <a:pt x="41" y="45"/>
                    <a:pt x="43" y="44"/>
                  </a:cubicBezTo>
                  <a:cubicBezTo>
                    <a:pt x="44" y="44"/>
                    <a:pt x="44" y="43"/>
                    <a:pt x="44" y="43"/>
                  </a:cubicBezTo>
                  <a:cubicBezTo>
                    <a:pt x="44" y="43"/>
                    <a:pt x="44" y="41"/>
                    <a:pt x="44" y="39"/>
                  </a:cubicBezTo>
                  <a:cubicBezTo>
                    <a:pt x="43" y="38"/>
                    <a:pt x="42" y="38"/>
                    <a:pt x="41" y="36"/>
                  </a:cubicBezTo>
                  <a:cubicBezTo>
                    <a:pt x="41" y="35"/>
                    <a:pt x="40" y="31"/>
                    <a:pt x="40" y="28"/>
                  </a:cubicBezTo>
                  <a:cubicBezTo>
                    <a:pt x="40" y="26"/>
                    <a:pt x="41" y="25"/>
                    <a:pt x="41" y="25"/>
                  </a:cubicBezTo>
                  <a:cubicBezTo>
                    <a:pt x="41" y="25"/>
                    <a:pt x="40" y="11"/>
                    <a:pt x="45" y="7"/>
                  </a:cubicBezTo>
                  <a:cubicBezTo>
                    <a:pt x="51" y="3"/>
                    <a:pt x="60" y="0"/>
                    <a:pt x="6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5" name="ï$ḻíḓè">
              <a:extLst>
                <a:ext uri="{FF2B5EF4-FFF2-40B4-BE49-F238E27FC236}">
                  <a16:creationId xmlns:a16="http://schemas.microsoft.com/office/drawing/2014/main" id="{1B4C17E6-A802-8E18-CE70-6653FEE455D2}"/>
                </a:ext>
              </a:extLst>
            </p:cNvPr>
            <p:cNvSpPr/>
            <p:nvPr/>
          </p:nvSpPr>
          <p:spPr bwMode="auto">
            <a:xfrm>
              <a:off x="10140188" y="1927282"/>
              <a:ext cx="72191" cy="60159"/>
            </a:xfrm>
            <a:custGeom>
              <a:avLst/>
              <a:gdLst>
                <a:gd name="T0" fmla="*/ 23 w 25"/>
                <a:gd name="T1" fmla="*/ 8 h 21"/>
                <a:gd name="T2" fmla="*/ 24 w 25"/>
                <a:gd name="T3" fmla="*/ 11 h 21"/>
                <a:gd name="T4" fmla="*/ 24 w 25"/>
                <a:gd name="T5" fmla="*/ 11 h 21"/>
                <a:gd name="T6" fmla="*/ 25 w 25"/>
                <a:gd name="T7" fmla="*/ 21 h 21"/>
                <a:gd name="T8" fmla="*/ 24 w 25"/>
                <a:gd name="T9" fmla="*/ 20 h 21"/>
                <a:gd name="T10" fmla="*/ 21 w 25"/>
                <a:gd name="T11" fmla="*/ 15 h 21"/>
                <a:gd name="T12" fmla="*/ 18 w 25"/>
                <a:gd name="T13" fmla="*/ 20 h 21"/>
                <a:gd name="T14" fmla="*/ 0 w 25"/>
                <a:gd name="T15" fmla="*/ 1 h 21"/>
                <a:gd name="T16" fmla="*/ 1 w 25"/>
                <a:gd name="T17" fmla="*/ 0 h 21"/>
                <a:gd name="T18" fmla="*/ 2 w 25"/>
                <a:gd name="T19" fmla="*/ 0 h 21"/>
                <a:gd name="T20" fmla="*/ 9 w 25"/>
                <a:gd name="T21" fmla="*/ 8 h 21"/>
                <a:gd name="T22" fmla="*/ 20 w 25"/>
                <a:gd name="T23" fmla="*/ 14 h 21"/>
                <a:gd name="T24" fmla="*/ 23 w 25"/>
                <a:gd name="T25" fmla="*/ 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21">
                  <a:moveTo>
                    <a:pt x="23" y="8"/>
                  </a:moveTo>
                  <a:cubicBezTo>
                    <a:pt x="23" y="10"/>
                    <a:pt x="24" y="11"/>
                    <a:pt x="24" y="11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3"/>
                    <a:pt x="24" y="18"/>
                    <a:pt x="25" y="21"/>
                  </a:cubicBezTo>
                  <a:cubicBezTo>
                    <a:pt x="25" y="21"/>
                    <a:pt x="24" y="21"/>
                    <a:pt x="24" y="20"/>
                  </a:cubicBezTo>
                  <a:cubicBezTo>
                    <a:pt x="22" y="16"/>
                    <a:pt x="22" y="14"/>
                    <a:pt x="21" y="15"/>
                  </a:cubicBezTo>
                  <a:cubicBezTo>
                    <a:pt x="20" y="16"/>
                    <a:pt x="19" y="18"/>
                    <a:pt x="18" y="20"/>
                  </a:cubicBezTo>
                  <a:cubicBezTo>
                    <a:pt x="14" y="15"/>
                    <a:pt x="4" y="4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2"/>
                    <a:pt x="6" y="6"/>
                    <a:pt x="9" y="8"/>
                  </a:cubicBezTo>
                  <a:cubicBezTo>
                    <a:pt x="12" y="10"/>
                    <a:pt x="20" y="14"/>
                    <a:pt x="20" y="14"/>
                  </a:cubicBezTo>
                  <a:cubicBezTo>
                    <a:pt x="20" y="14"/>
                    <a:pt x="22" y="10"/>
                    <a:pt x="2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6" name="îṩľïdé">
              <a:extLst>
                <a:ext uri="{FF2B5EF4-FFF2-40B4-BE49-F238E27FC236}">
                  <a16:creationId xmlns:a16="http://schemas.microsoft.com/office/drawing/2014/main" id="{E336EEAB-9D56-D4CB-8626-E179FCC06DB0}"/>
                </a:ext>
              </a:extLst>
            </p:cNvPr>
            <p:cNvSpPr/>
            <p:nvPr/>
          </p:nvSpPr>
          <p:spPr bwMode="auto">
            <a:xfrm>
              <a:off x="10222906" y="2065647"/>
              <a:ext cx="34591" cy="51135"/>
            </a:xfrm>
            <a:custGeom>
              <a:avLst/>
              <a:gdLst>
                <a:gd name="T0" fmla="*/ 2 w 12"/>
                <a:gd name="T1" fmla="*/ 14 h 18"/>
                <a:gd name="T2" fmla="*/ 7 w 12"/>
                <a:gd name="T3" fmla="*/ 9 h 18"/>
                <a:gd name="T4" fmla="*/ 1 w 12"/>
                <a:gd name="T5" fmla="*/ 2 h 18"/>
                <a:gd name="T6" fmla="*/ 6 w 12"/>
                <a:gd name="T7" fmla="*/ 3 h 18"/>
                <a:gd name="T8" fmla="*/ 12 w 12"/>
                <a:gd name="T9" fmla="*/ 18 h 18"/>
                <a:gd name="T10" fmla="*/ 2 w 12"/>
                <a:gd name="T11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8">
                  <a:moveTo>
                    <a:pt x="2" y="14"/>
                  </a:moveTo>
                  <a:cubicBezTo>
                    <a:pt x="2" y="14"/>
                    <a:pt x="7" y="12"/>
                    <a:pt x="7" y="9"/>
                  </a:cubicBezTo>
                  <a:cubicBezTo>
                    <a:pt x="7" y="5"/>
                    <a:pt x="3" y="3"/>
                    <a:pt x="1" y="2"/>
                  </a:cubicBezTo>
                  <a:cubicBezTo>
                    <a:pt x="0" y="2"/>
                    <a:pt x="2" y="0"/>
                    <a:pt x="6" y="3"/>
                  </a:cubicBezTo>
                  <a:cubicBezTo>
                    <a:pt x="9" y="5"/>
                    <a:pt x="12" y="18"/>
                    <a:pt x="12" y="18"/>
                  </a:cubicBezTo>
                  <a:cubicBezTo>
                    <a:pt x="12" y="18"/>
                    <a:pt x="5" y="15"/>
                    <a:pt x="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7" name="îSľïḋe">
              <a:extLst>
                <a:ext uri="{FF2B5EF4-FFF2-40B4-BE49-F238E27FC236}">
                  <a16:creationId xmlns:a16="http://schemas.microsoft.com/office/drawing/2014/main" id="{5AC7CF03-AC91-1573-5C2A-BE2EA01F3F08}"/>
                </a:ext>
              </a:extLst>
            </p:cNvPr>
            <p:cNvSpPr/>
            <p:nvPr/>
          </p:nvSpPr>
          <p:spPr bwMode="auto">
            <a:xfrm>
              <a:off x="10254490" y="2122798"/>
              <a:ext cx="9024" cy="37599"/>
            </a:xfrm>
            <a:custGeom>
              <a:avLst/>
              <a:gdLst>
                <a:gd name="T0" fmla="*/ 1 w 3"/>
                <a:gd name="T1" fmla="*/ 0 h 13"/>
                <a:gd name="T2" fmla="*/ 3 w 3"/>
                <a:gd name="T3" fmla="*/ 11 h 13"/>
                <a:gd name="T4" fmla="*/ 0 w 3"/>
                <a:gd name="T5" fmla="*/ 13 h 13"/>
                <a:gd name="T6" fmla="*/ 1 w 3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3">
                  <a:moveTo>
                    <a:pt x="1" y="0"/>
                  </a:moveTo>
                  <a:cubicBezTo>
                    <a:pt x="3" y="11"/>
                    <a:pt x="3" y="11"/>
                    <a:pt x="3" y="1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1" y="4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8" name="ísliḓé">
              <a:extLst>
                <a:ext uri="{FF2B5EF4-FFF2-40B4-BE49-F238E27FC236}">
                  <a16:creationId xmlns:a16="http://schemas.microsoft.com/office/drawing/2014/main" id="{274EAF8B-689B-38E2-9F43-6A8D2920D780}"/>
                </a:ext>
              </a:extLst>
            </p:cNvPr>
            <p:cNvSpPr/>
            <p:nvPr/>
          </p:nvSpPr>
          <p:spPr bwMode="auto">
            <a:xfrm>
              <a:off x="4767990" y="1808468"/>
              <a:ext cx="410585" cy="982095"/>
            </a:xfrm>
            <a:custGeom>
              <a:avLst/>
              <a:gdLst>
                <a:gd name="T0" fmla="*/ 102 w 143"/>
                <a:gd name="T1" fmla="*/ 303 h 341"/>
                <a:gd name="T2" fmla="*/ 108 w 143"/>
                <a:gd name="T3" fmla="*/ 327 h 341"/>
                <a:gd name="T4" fmla="*/ 117 w 143"/>
                <a:gd name="T5" fmla="*/ 331 h 341"/>
                <a:gd name="T6" fmla="*/ 143 w 143"/>
                <a:gd name="T7" fmla="*/ 339 h 341"/>
                <a:gd name="T8" fmla="*/ 129 w 143"/>
                <a:gd name="T9" fmla="*/ 321 h 341"/>
                <a:gd name="T10" fmla="*/ 123 w 143"/>
                <a:gd name="T11" fmla="*/ 290 h 341"/>
                <a:gd name="T12" fmla="*/ 107 w 143"/>
                <a:gd name="T13" fmla="*/ 207 h 341"/>
                <a:gd name="T14" fmla="*/ 102 w 143"/>
                <a:gd name="T15" fmla="*/ 174 h 341"/>
                <a:gd name="T16" fmla="*/ 108 w 143"/>
                <a:gd name="T17" fmla="*/ 171 h 341"/>
                <a:gd name="T18" fmla="*/ 110 w 143"/>
                <a:gd name="T19" fmla="*/ 161 h 341"/>
                <a:gd name="T20" fmla="*/ 121 w 143"/>
                <a:gd name="T21" fmla="*/ 129 h 341"/>
                <a:gd name="T22" fmla="*/ 113 w 143"/>
                <a:gd name="T23" fmla="*/ 90 h 341"/>
                <a:gd name="T24" fmla="*/ 104 w 143"/>
                <a:gd name="T25" fmla="*/ 62 h 341"/>
                <a:gd name="T26" fmla="*/ 101 w 143"/>
                <a:gd name="T27" fmla="*/ 115 h 341"/>
                <a:gd name="T28" fmla="*/ 103 w 143"/>
                <a:gd name="T29" fmla="*/ 123 h 341"/>
                <a:gd name="T30" fmla="*/ 101 w 143"/>
                <a:gd name="T31" fmla="*/ 134 h 341"/>
                <a:gd name="T32" fmla="*/ 56 w 143"/>
                <a:gd name="T33" fmla="*/ 2 h 341"/>
                <a:gd name="T34" fmla="*/ 47 w 143"/>
                <a:gd name="T35" fmla="*/ 10 h 341"/>
                <a:gd name="T36" fmla="*/ 44 w 143"/>
                <a:gd name="T37" fmla="*/ 29 h 341"/>
                <a:gd name="T38" fmla="*/ 48 w 143"/>
                <a:gd name="T39" fmla="*/ 37 h 341"/>
                <a:gd name="T40" fmla="*/ 49 w 143"/>
                <a:gd name="T41" fmla="*/ 49 h 341"/>
                <a:gd name="T42" fmla="*/ 31 w 143"/>
                <a:gd name="T43" fmla="*/ 60 h 341"/>
                <a:gd name="T44" fmla="*/ 24 w 143"/>
                <a:gd name="T45" fmla="*/ 118 h 341"/>
                <a:gd name="T46" fmla="*/ 27 w 143"/>
                <a:gd name="T47" fmla="*/ 137 h 341"/>
                <a:gd name="T48" fmla="*/ 24 w 143"/>
                <a:gd name="T49" fmla="*/ 164 h 341"/>
                <a:gd name="T50" fmla="*/ 30 w 143"/>
                <a:gd name="T51" fmla="*/ 169 h 341"/>
                <a:gd name="T52" fmla="*/ 37 w 143"/>
                <a:gd name="T53" fmla="*/ 190 h 341"/>
                <a:gd name="T54" fmla="*/ 48 w 143"/>
                <a:gd name="T55" fmla="*/ 265 h 341"/>
                <a:gd name="T56" fmla="*/ 55 w 143"/>
                <a:gd name="T57" fmla="*/ 306 h 341"/>
                <a:gd name="T58" fmla="*/ 52 w 143"/>
                <a:gd name="T59" fmla="*/ 324 h 341"/>
                <a:gd name="T60" fmla="*/ 55 w 143"/>
                <a:gd name="T61" fmla="*/ 337 h 341"/>
                <a:gd name="T62" fmla="*/ 71 w 143"/>
                <a:gd name="T63" fmla="*/ 332 h 341"/>
                <a:gd name="T64" fmla="*/ 70 w 143"/>
                <a:gd name="T65" fmla="*/ 319 h 341"/>
                <a:gd name="T66" fmla="*/ 71 w 143"/>
                <a:gd name="T67" fmla="*/ 303 h 341"/>
                <a:gd name="T68" fmla="*/ 70 w 143"/>
                <a:gd name="T69" fmla="*/ 277 h 341"/>
                <a:gd name="T70" fmla="*/ 68 w 143"/>
                <a:gd name="T71" fmla="*/ 253 h 341"/>
                <a:gd name="T72" fmla="*/ 69 w 143"/>
                <a:gd name="T73" fmla="*/ 220 h 341"/>
                <a:gd name="T74" fmla="*/ 77 w 143"/>
                <a:gd name="T75" fmla="*/ 208 h 341"/>
                <a:gd name="T76" fmla="*/ 101 w 143"/>
                <a:gd name="T77" fmla="*/ 299 h 341"/>
                <a:gd name="T78" fmla="*/ 100 w 143"/>
                <a:gd name="T79" fmla="*/ 123 h 341"/>
                <a:gd name="T80" fmla="*/ 101 w 143"/>
                <a:gd name="T81" fmla="*/ 115 h 341"/>
                <a:gd name="T82" fmla="*/ 93 w 143"/>
                <a:gd name="T83" fmla="*/ 57 h 341"/>
                <a:gd name="T84" fmla="*/ 71 w 143"/>
                <a:gd name="T85" fmla="*/ 48 h 341"/>
                <a:gd name="T86" fmla="*/ 74 w 143"/>
                <a:gd name="T87" fmla="*/ 34 h 341"/>
                <a:gd name="T88" fmla="*/ 73 w 143"/>
                <a:gd name="T89" fmla="*/ 18 h 341"/>
                <a:gd name="T90" fmla="*/ 66 w 143"/>
                <a:gd name="T91" fmla="*/ 5 h 341"/>
                <a:gd name="T92" fmla="*/ 56 w 143"/>
                <a:gd name="T93" fmla="*/ 2 h 341"/>
                <a:gd name="T94" fmla="*/ 19 w 143"/>
                <a:gd name="T95" fmla="*/ 71 h 341"/>
                <a:gd name="T96" fmla="*/ 4 w 143"/>
                <a:gd name="T97" fmla="*/ 137 h 341"/>
                <a:gd name="T98" fmla="*/ 23 w 143"/>
                <a:gd name="T99" fmla="*/ 164 h 341"/>
                <a:gd name="T100" fmla="*/ 24 w 143"/>
                <a:gd name="T101" fmla="*/ 129 h 341"/>
                <a:gd name="T102" fmla="*/ 24 w 143"/>
                <a:gd name="T103" fmla="*/ 118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3" h="341">
                  <a:moveTo>
                    <a:pt x="101" y="299"/>
                  </a:moveTo>
                  <a:cubicBezTo>
                    <a:pt x="102" y="301"/>
                    <a:pt x="102" y="302"/>
                    <a:pt x="102" y="303"/>
                  </a:cubicBezTo>
                  <a:cubicBezTo>
                    <a:pt x="103" y="310"/>
                    <a:pt x="105" y="322"/>
                    <a:pt x="107" y="322"/>
                  </a:cubicBezTo>
                  <a:cubicBezTo>
                    <a:pt x="108" y="322"/>
                    <a:pt x="108" y="324"/>
                    <a:pt x="108" y="327"/>
                  </a:cubicBezTo>
                  <a:cubicBezTo>
                    <a:pt x="108" y="331"/>
                    <a:pt x="112" y="331"/>
                    <a:pt x="114" y="332"/>
                  </a:cubicBezTo>
                  <a:cubicBezTo>
                    <a:pt x="116" y="333"/>
                    <a:pt x="117" y="331"/>
                    <a:pt x="117" y="331"/>
                  </a:cubicBezTo>
                  <a:cubicBezTo>
                    <a:pt x="117" y="331"/>
                    <a:pt x="120" y="338"/>
                    <a:pt x="126" y="338"/>
                  </a:cubicBezTo>
                  <a:cubicBezTo>
                    <a:pt x="132" y="339"/>
                    <a:pt x="143" y="341"/>
                    <a:pt x="143" y="339"/>
                  </a:cubicBezTo>
                  <a:cubicBezTo>
                    <a:pt x="143" y="336"/>
                    <a:pt x="141" y="333"/>
                    <a:pt x="138" y="331"/>
                  </a:cubicBezTo>
                  <a:cubicBezTo>
                    <a:pt x="134" y="329"/>
                    <a:pt x="131" y="323"/>
                    <a:pt x="129" y="321"/>
                  </a:cubicBezTo>
                  <a:cubicBezTo>
                    <a:pt x="128" y="319"/>
                    <a:pt x="130" y="320"/>
                    <a:pt x="129" y="317"/>
                  </a:cubicBezTo>
                  <a:cubicBezTo>
                    <a:pt x="127" y="314"/>
                    <a:pt x="124" y="296"/>
                    <a:pt x="123" y="290"/>
                  </a:cubicBezTo>
                  <a:cubicBezTo>
                    <a:pt x="122" y="284"/>
                    <a:pt x="123" y="264"/>
                    <a:pt x="120" y="255"/>
                  </a:cubicBezTo>
                  <a:cubicBezTo>
                    <a:pt x="117" y="245"/>
                    <a:pt x="108" y="215"/>
                    <a:pt x="107" y="207"/>
                  </a:cubicBezTo>
                  <a:cubicBezTo>
                    <a:pt x="106" y="198"/>
                    <a:pt x="104" y="190"/>
                    <a:pt x="104" y="185"/>
                  </a:cubicBezTo>
                  <a:cubicBezTo>
                    <a:pt x="104" y="181"/>
                    <a:pt x="104" y="178"/>
                    <a:pt x="102" y="174"/>
                  </a:cubicBezTo>
                  <a:cubicBezTo>
                    <a:pt x="101" y="171"/>
                    <a:pt x="103" y="166"/>
                    <a:pt x="103" y="166"/>
                  </a:cubicBezTo>
                  <a:cubicBezTo>
                    <a:pt x="103" y="166"/>
                    <a:pt x="106" y="169"/>
                    <a:pt x="108" y="171"/>
                  </a:cubicBezTo>
                  <a:cubicBezTo>
                    <a:pt x="110" y="172"/>
                    <a:pt x="110" y="170"/>
                    <a:pt x="109" y="166"/>
                  </a:cubicBezTo>
                  <a:cubicBezTo>
                    <a:pt x="108" y="162"/>
                    <a:pt x="109" y="159"/>
                    <a:pt x="110" y="161"/>
                  </a:cubicBezTo>
                  <a:cubicBezTo>
                    <a:pt x="111" y="162"/>
                    <a:pt x="111" y="154"/>
                    <a:pt x="114" y="149"/>
                  </a:cubicBezTo>
                  <a:cubicBezTo>
                    <a:pt x="117" y="144"/>
                    <a:pt x="122" y="134"/>
                    <a:pt x="121" y="129"/>
                  </a:cubicBezTo>
                  <a:cubicBezTo>
                    <a:pt x="120" y="123"/>
                    <a:pt x="119" y="113"/>
                    <a:pt x="118" y="108"/>
                  </a:cubicBezTo>
                  <a:cubicBezTo>
                    <a:pt x="116" y="104"/>
                    <a:pt x="114" y="95"/>
                    <a:pt x="113" y="90"/>
                  </a:cubicBezTo>
                  <a:cubicBezTo>
                    <a:pt x="111" y="84"/>
                    <a:pt x="111" y="82"/>
                    <a:pt x="109" y="76"/>
                  </a:cubicBezTo>
                  <a:cubicBezTo>
                    <a:pt x="107" y="71"/>
                    <a:pt x="104" y="65"/>
                    <a:pt x="104" y="62"/>
                  </a:cubicBezTo>
                  <a:cubicBezTo>
                    <a:pt x="104" y="61"/>
                    <a:pt x="103" y="60"/>
                    <a:pt x="101" y="59"/>
                  </a:cubicBezTo>
                  <a:cubicBezTo>
                    <a:pt x="101" y="115"/>
                    <a:pt x="101" y="115"/>
                    <a:pt x="101" y="115"/>
                  </a:cubicBezTo>
                  <a:cubicBezTo>
                    <a:pt x="102" y="117"/>
                    <a:pt x="103" y="118"/>
                    <a:pt x="103" y="118"/>
                  </a:cubicBezTo>
                  <a:cubicBezTo>
                    <a:pt x="105" y="119"/>
                    <a:pt x="106" y="121"/>
                    <a:pt x="103" y="123"/>
                  </a:cubicBezTo>
                  <a:cubicBezTo>
                    <a:pt x="101" y="124"/>
                    <a:pt x="103" y="133"/>
                    <a:pt x="102" y="134"/>
                  </a:cubicBezTo>
                  <a:cubicBezTo>
                    <a:pt x="101" y="134"/>
                    <a:pt x="101" y="134"/>
                    <a:pt x="101" y="134"/>
                  </a:cubicBezTo>
                  <a:lnTo>
                    <a:pt x="101" y="299"/>
                  </a:lnTo>
                  <a:close/>
                  <a:moveTo>
                    <a:pt x="56" y="2"/>
                  </a:moveTo>
                  <a:cubicBezTo>
                    <a:pt x="54" y="4"/>
                    <a:pt x="52" y="7"/>
                    <a:pt x="50" y="6"/>
                  </a:cubicBezTo>
                  <a:cubicBezTo>
                    <a:pt x="48" y="5"/>
                    <a:pt x="49" y="10"/>
                    <a:pt x="47" y="10"/>
                  </a:cubicBezTo>
                  <a:cubicBezTo>
                    <a:pt x="45" y="10"/>
                    <a:pt x="43" y="16"/>
                    <a:pt x="43" y="20"/>
                  </a:cubicBezTo>
                  <a:cubicBezTo>
                    <a:pt x="43" y="24"/>
                    <a:pt x="44" y="28"/>
                    <a:pt x="44" y="29"/>
                  </a:cubicBezTo>
                  <a:cubicBezTo>
                    <a:pt x="44" y="31"/>
                    <a:pt x="45" y="37"/>
                    <a:pt x="46" y="37"/>
                  </a:cubicBezTo>
                  <a:cubicBezTo>
                    <a:pt x="48" y="37"/>
                    <a:pt x="48" y="37"/>
                    <a:pt x="48" y="37"/>
                  </a:cubicBezTo>
                  <a:cubicBezTo>
                    <a:pt x="48" y="37"/>
                    <a:pt x="50" y="42"/>
                    <a:pt x="50" y="46"/>
                  </a:cubicBezTo>
                  <a:cubicBezTo>
                    <a:pt x="50" y="49"/>
                    <a:pt x="49" y="49"/>
                    <a:pt x="49" y="49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47" y="53"/>
                    <a:pt x="36" y="59"/>
                    <a:pt x="31" y="60"/>
                  </a:cubicBezTo>
                  <a:cubicBezTo>
                    <a:pt x="28" y="61"/>
                    <a:pt x="26" y="62"/>
                    <a:pt x="24" y="63"/>
                  </a:cubicBezTo>
                  <a:cubicBezTo>
                    <a:pt x="24" y="118"/>
                    <a:pt x="24" y="118"/>
                    <a:pt x="24" y="118"/>
                  </a:cubicBezTo>
                  <a:cubicBezTo>
                    <a:pt x="25" y="117"/>
                    <a:pt x="25" y="115"/>
                    <a:pt x="26" y="112"/>
                  </a:cubicBezTo>
                  <a:cubicBezTo>
                    <a:pt x="26" y="119"/>
                    <a:pt x="28" y="130"/>
                    <a:pt x="27" y="137"/>
                  </a:cubicBezTo>
                  <a:cubicBezTo>
                    <a:pt x="27" y="134"/>
                    <a:pt x="25" y="132"/>
                    <a:pt x="24" y="129"/>
                  </a:cubicBezTo>
                  <a:cubicBezTo>
                    <a:pt x="24" y="164"/>
                    <a:pt x="24" y="164"/>
                    <a:pt x="24" y="164"/>
                  </a:cubicBezTo>
                  <a:cubicBezTo>
                    <a:pt x="26" y="164"/>
                    <a:pt x="27" y="164"/>
                    <a:pt x="27" y="164"/>
                  </a:cubicBezTo>
                  <a:cubicBezTo>
                    <a:pt x="27" y="164"/>
                    <a:pt x="28" y="168"/>
                    <a:pt x="30" y="169"/>
                  </a:cubicBezTo>
                  <a:cubicBezTo>
                    <a:pt x="31" y="170"/>
                    <a:pt x="33" y="174"/>
                    <a:pt x="34" y="173"/>
                  </a:cubicBezTo>
                  <a:cubicBezTo>
                    <a:pt x="34" y="171"/>
                    <a:pt x="36" y="183"/>
                    <a:pt x="37" y="190"/>
                  </a:cubicBezTo>
                  <a:cubicBezTo>
                    <a:pt x="39" y="196"/>
                    <a:pt x="46" y="241"/>
                    <a:pt x="46" y="247"/>
                  </a:cubicBezTo>
                  <a:cubicBezTo>
                    <a:pt x="46" y="254"/>
                    <a:pt x="48" y="260"/>
                    <a:pt x="48" y="265"/>
                  </a:cubicBezTo>
                  <a:cubicBezTo>
                    <a:pt x="48" y="269"/>
                    <a:pt x="49" y="281"/>
                    <a:pt x="49" y="288"/>
                  </a:cubicBezTo>
                  <a:cubicBezTo>
                    <a:pt x="49" y="295"/>
                    <a:pt x="55" y="301"/>
                    <a:pt x="55" y="306"/>
                  </a:cubicBezTo>
                  <a:cubicBezTo>
                    <a:pt x="55" y="311"/>
                    <a:pt x="54" y="313"/>
                    <a:pt x="54" y="316"/>
                  </a:cubicBezTo>
                  <a:cubicBezTo>
                    <a:pt x="55" y="319"/>
                    <a:pt x="55" y="321"/>
                    <a:pt x="52" y="324"/>
                  </a:cubicBezTo>
                  <a:cubicBezTo>
                    <a:pt x="49" y="328"/>
                    <a:pt x="48" y="331"/>
                    <a:pt x="48" y="333"/>
                  </a:cubicBezTo>
                  <a:cubicBezTo>
                    <a:pt x="48" y="336"/>
                    <a:pt x="49" y="337"/>
                    <a:pt x="55" y="337"/>
                  </a:cubicBezTo>
                  <a:cubicBezTo>
                    <a:pt x="61" y="337"/>
                    <a:pt x="67" y="335"/>
                    <a:pt x="67" y="334"/>
                  </a:cubicBezTo>
                  <a:cubicBezTo>
                    <a:pt x="67" y="332"/>
                    <a:pt x="69" y="332"/>
                    <a:pt x="71" y="332"/>
                  </a:cubicBezTo>
                  <a:cubicBezTo>
                    <a:pt x="73" y="332"/>
                    <a:pt x="72" y="330"/>
                    <a:pt x="71" y="327"/>
                  </a:cubicBezTo>
                  <a:cubicBezTo>
                    <a:pt x="71" y="323"/>
                    <a:pt x="68" y="318"/>
                    <a:pt x="70" y="319"/>
                  </a:cubicBezTo>
                  <a:cubicBezTo>
                    <a:pt x="71" y="319"/>
                    <a:pt x="73" y="318"/>
                    <a:pt x="73" y="313"/>
                  </a:cubicBezTo>
                  <a:cubicBezTo>
                    <a:pt x="73" y="308"/>
                    <a:pt x="73" y="306"/>
                    <a:pt x="71" y="303"/>
                  </a:cubicBezTo>
                  <a:cubicBezTo>
                    <a:pt x="69" y="300"/>
                    <a:pt x="69" y="295"/>
                    <a:pt x="70" y="290"/>
                  </a:cubicBezTo>
                  <a:cubicBezTo>
                    <a:pt x="70" y="286"/>
                    <a:pt x="72" y="282"/>
                    <a:pt x="70" y="277"/>
                  </a:cubicBezTo>
                  <a:cubicBezTo>
                    <a:pt x="69" y="271"/>
                    <a:pt x="69" y="264"/>
                    <a:pt x="70" y="261"/>
                  </a:cubicBezTo>
                  <a:cubicBezTo>
                    <a:pt x="70" y="259"/>
                    <a:pt x="70" y="255"/>
                    <a:pt x="68" y="253"/>
                  </a:cubicBezTo>
                  <a:cubicBezTo>
                    <a:pt x="66" y="251"/>
                    <a:pt x="69" y="247"/>
                    <a:pt x="69" y="244"/>
                  </a:cubicBezTo>
                  <a:cubicBezTo>
                    <a:pt x="69" y="242"/>
                    <a:pt x="68" y="231"/>
                    <a:pt x="69" y="220"/>
                  </a:cubicBezTo>
                  <a:cubicBezTo>
                    <a:pt x="71" y="210"/>
                    <a:pt x="71" y="201"/>
                    <a:pt x="71" y="199"/>
                  </a:cubicBezTo>
                  <a:cubicBezTo>
                    <a:pt x="71" y="196"/>
                    <a:pt x="73" y="197"/>
                    <a:pt x="77" y="208"/>
                  </a:cubicBezTo>
                  <a:cubicBezTo>
                    <a:pt x="81" y="218"/>
                    <a:pt x="90" y="252"/>
                    <a:pt x="92" y="259"/>
                  </a:cubicBezTo>
                  <a:cubicBezTo>
                    <a:pt x="94" y="266"/>
                    <a:pt x="99" y="289"/>
                    <a:pt x="101" y="299"/>
                  </a:cubicBezTo>
                  <a:cubicBezTo>
                    <a:pt x="101" y="134"/>
                    <a:pt x="101" y="134"/>
                    <a:pt x="101" y="134"/>
                  </a:cubicBezTo>
                  <a:cubicBezTo>
                    <a:pt x="101" y="133"/>
                    <a:pt x="101" y="128"/>
                    <a:pt x="100" y="123"/>
                  </a:cubicBezTo>
                  <a:cubicBezTo>
                    <a:pt x="98" y="119"/>
                    <a:pt x="98" y="112"/>
                    <a:pt x="97" y="104"/>
                  </a:cubicBezTo>
                  <a:cubicBezTo>
                    <a:pt x="97" y="104"/>
                    <a:pt x="99" y="111"/>
                    <a:pt x="101" y="115"/>
                  </a:cubicBezTo>
                  <a:cubicBezTo>
                    <a:pt x="101" y="59"/>
                    <a:pt x="101" y="59"/>
                    <a:pt x="101" y="59"/>
                  </a:cubicBezTo>
                  <a:cubicBezTo>
                    <a:pt x="99" y="58"/>
                    <a:pt x="97" y="57"/>
                    <a:pt x="93" y="57"/>
                  </a:cubicBezTo>
                  <a:cubicBezTo>
                    <a:pt x="83" y="55"/>
                    <a:pt x="76" y="53"/>
                    <a:pt x="74" y="51"/>
                  </a:cubicBezTo>
                  <a:cubicBezTo>
                    <a:pt x="73" y="50"/>
                    <a:pt x="72" y="49"/>
                    <a:pt x="71" y="48"/>
                  </a:cubicBezTo>
                  <a:cubicBezTo>
                    <a:pt x="70" y="48"/>
                    <a:pt x="69" y="46"/>
                    <a:pt x="70" y="46"/>
                  </a:cubicBezTo>
                  <a:cubicBezTo>
                    <a:pt x="73" y="46"/>
                    <a:pt x="73" y="37"/>
                    <a:pt x="74" y="34"/>
                  </a:cubicBezTo>
                  <a:cubicBezTo>
                    <a:pt x="76" y="32"/>
                    <a:pt x="75" y="30"/>
                    <a:pt x="74" y="27"/>
                  </a:cubicBezTo>
                  <a:cubicBezTo>
                    <a:pt x="73" y="25"/>
                    <a:pt x="75" y="22"/>
                    <a:pt x="73" y="18"/>
                  </a:cubicBezTo>
                  <a:cubicBezTo>
                    <a:pt x="71" y="14"/>
                    <a:pt x="74" y="9"/>
                    <a:pt x="71" y="9"/>
                  </a:cubicBezTo>
                  <a:cubicBezTo>
                    <a:pt x="68" y="8"/>
                    <a:pt x="69" y="5"/>
                    <a:pt x="66" y="5"/>
                  </a:cubicBezTo>
                  <a:cubicBezTo>
                    <a:pt x="64" y="5"/>
                    <a:pt x="63" y="1"/>
                    <a:pt x="61" y="3"/>
                  </a:cubicBezTo>
                  <a:cubicBezTo>
                    <a:pt x="58" y="4"/>
                    <a:pt x="58" y="0"/>
                    <a:pt x="56" y="2"/>
                  </a:cubicBezTo>
                  <a:close/>
                  <a:moveTo>
                    <a:pt x="24" y="63"/>
                  </a:moveTo>
                  <a:cubicBezTo>
                    <a:pt x="21" y="65"/>
                    <a:pt x="19" y="67"/>
                    <a:pt x="19" y="71"/>
                  </a:cubicBezTo>
                  <a:cubicBezTo>
                    <a:pt x="17" y="79"/>
                    <a:pt x="9" y="106"/>
                    <a:pt x="5" y="113"/>
                  </a:cubicBezTo>
                  <a:cubicBezTo>
                    <a:pt x="1" y="121"/>
                    <a:pt x="0" y="131"/>
                    <a:pt x="4" y="137"/>
                  </a:cubicBezTo>
                  <a:cubicBezTo>
                    <a:pt x="8" y="143"/>
                    <a:pt x="18" y="158"/>
                    <a:pt x="19" y="160"/>
                  </a:cubicBezTo>
                  <a:cubicBezTo>
                    <a:pt x="21" y="163"/>
                    <a:pt x="21" y="164"/>
                    <a:pt x="23" y="164"/>
                  </a:cubicBezTo>
                  <a:cubicBezTo>
                    <a:pt x="24" y="164"/>
                    <a:pt x="24" y="164"/>
                    <a:pt x="24" y="164"/>
                  </a:cubicBezTo>
                  <a:cubicBezTo>
                    <a:pt x="24" y="129"/>
                    <a:pt x="24" y="129"/>
                    <a:pt x="24" y="129"/>
                  </a:cubicBezTo>
                  <a:cubicBezTo>
                    <a:pt x="22" y="126"/>
                    <a:pt x="20" y="124"/>
                    <a:pt x="21" y="122"/>
                  </a:cubicBezTo>
                  <a:cubicBezTo>
                    <a:pt x="22" y="120"/>
                    <a:pt x="23" y="120"/>
                    <a:pt x="24" y="118"/>
                  </a:cubicBezTo>
                  <a:lnTo>
                    <a:pt x="24" y="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9" name="ïŝľïḋé">
              <a:extLst>
                <a:ext uri="{FF2B5EF4-FFF2-40B4-BE49-F238E27FC236}">
                  <a16:creationId xmlns:a16="http://schemas.microsoft.com/office/drawing/2014/main" id="{CF47BBC3-24EF-C684-E09F-0EE23521F04F}"/>
                </a:ext>
              </a:extLst>
            </p:cNvPr>
            <p:cNvSpPr/>
            <p:nvPr/>
          </p:nvSpPr>
          <p:spPr bwMode="auto">
            <a:xfrm>
              <a:off x="4882292" y="1946833"/>
              <a:ext cx="144382" cy="285755"/>
            </a:xfrm>
            <a:custGeom>
              <a:avLst/>
              <a:gdLst>
                <a:gd name="T0" fmla="*/ 10 w 50"/>
                <a:gd name="T1" fmla="*/ 0 h 99"/>
                <a:gd name="T2" fmla="*/ 9 w 50"/>
                <a:gd name="T3" fmla="*/ 1 h 99"/>
                <a:gd name="T4" fmla="*/ 7 w 50"/>
                <a:gd name="T5" fmla="*/ 4 h 99"/>
                <a:gd name="T6" fmla="*/ 7 w 50"/>
                <a:gd name="T7" fmla="*/ 5 h 99"/>
                <a:gd name="T8" fmla="*/ 9 w 50"/>
                <a:gd name="T9" fmla="*/ 40 h 99"/>
                <a:gd name="T10" fmla="*/ 9 w 50"/>
                <a:gd name="T11" fmla="*/ 68 h 99"/>
                <a:gd name="T12" fmla="*/ 4 w 50"/>
                <a:gd name="T13" fmla="*/ 88 h 99"/>
                <a:gd name="T14" fmla="*/ 0 w 50"/>
                <a:gd name="T15" fmla="*/ 98 h 99"/>
                <a:gd name="T16" fmla="*/ 17 w 50"/>
                <a:gd name="T17" fmla="*/ 97 h 99"/>
                <a:gd name="T18" fmla="*/ 45 w 50"/>
                <a:gd name="T19" fmla="*/ 98 h 99"/>
                <a:gd name="T20" fmla="*/ 50 w 50"/>
                <a:gd name="T21" fmla="*/ 96 h 99"/>
                <a:gd name="T22" fmla="*/ 44 w 50"/>
                <a:gd name="T23" fmla="*/ 77 h 99"/>
                <a:gd name="T24" fmla="*/ 39 w 50"/>
                <a:gd name="T25" fmla="*/ 41 h 99"/>
                <a:gd name="T26" fmla="*/ 36 w 50"/>
                <a:gd name="T27" fmla="*/ 9 h 99"/>
                <a:gd name="T28" fmla="*/ 34 w 50"/>
                <a:gd name="T29" fmla="*/ 3 h 99"/>
                <a:gd name="T30" fmla="*/ 34 w 50"/>
                <a:gd name="T31" fmla="*/ 3 h 99"/>
                <a:gd name="T32" fmla="*/ 31 w 50"/>
                <a:gd name="T33" fmla="*/ 0 h 99"/>
                <a:gd name="T34" fmla="*/ 26 w 50"/>
                <a:gd name="T35" fmla="*/ 7 h 99"/>
                <a:gd name="T36" fmla="*/ 18 w 50"/>
                <a:gd name="T37" fmla="*/ 9 h 99"/>
                <a:gd name="T38" fmla="*/ 10 w 50"/>
                <a:gd name="T3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99">
                  <a:moveTo>
                    <a:pt x="10" y="0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10"/>
                    <a:pt x="9" y="28"/>
                    <a:pt x="9" y="40"/>
                  </a:cubicBezTo>
                  <a:cubicBezTo>
                    <a:pt x="9" y="52"/>
                    <a:pt x="11" y="58"/>
                    <a:pt x="9" y="68"/>
                  </a:cubicBezTo>
                  <a:cubicBezTo>
                    <a:pt x="7" y="77"/>
                    <a:pt x="6" y="83"/>
                    <a:pt x="4" y="88"/>
                  </a:cubicBezTo>
                  <a:cubicBezTo>
                    <a:pt x="1" y="94"/>
                    <a:pt x="0" y="98"/>
                    <a:pt x="0" y="98"/>
                  </a:cubicBezTo>
                  <a:cubicBezTo>
                    <a:pt x="0" y="98"/>
                    <a:pt x="8" y="97"/>
                    <a:pt x="17" y="97"/>
                  </a:cubicBezTo>
                  <a:cubicBezTo>
                    <a:pt x="25" y="97"/>
                    <a:pt x="41" y="99"/>
                    <a:pt x="45" y="98"/>
                  </a:cubicBezTo>
                  <a:cubicBezTo>
                    <a:pt x="48" y="97"/>
                    <a:pt x="50" y="96"/>
                    <a:pt x="50" y="96"/>
                  </a:cubicBezTo>
                  <a:cubicBezTo>
                    <a:pt x="50" y="96"/>
                    <a:pt x="46" y="87"/>
                    <a:pt x="44" y="77"/>
                  </a:cubicBezTo>
                  <a:cubicBezTo>
                    <a:pt x="41" y="68"/>
                    <a:pt x="39" y="54"/>
                    <a:pt x="39" y="41"/>
                  </a:cubicBezTo>
                  <a:cubicBezTo>
                    <a:pt x="39" y="28"/>
                    <a:pt x="39" y="16"/>
                    <a:pt x="36" y="9"/>
                  </a:cubicBezTo>
                  <a:cubicBezTo>
                    <a:pt x="35" y="6"/>
                    <a:pt x="35" y="5"/>
                    <a:pt x="34" y="3"/>
                  </a:cubicBezTo>
                  <a:cubicBezTo>
                    <a:pt x="34" y="3"/>
                    <a:pt x="35" y="4"/>
                    <a:pt x="34" y="3"/>
                  </a:cubicBezTo>
                  <a:cubicBezTo>
                    <a:pt x="33" y="3"/>
                    <a:pt x="32" y="1"/>
                    <a:pt x="31" y="0"/>
                  </a:cubicBezTo>
                  <a:cubicBezTo>
                    <a:pt x="30" y="2"/>
                    <a:pt x="29" y="3"/>
                    <a:pt x="26" y="7"/>
                  </a:cubicBezTo>
                  <a:cubicBezTo>
                    <a:pt x="23" y="10"/>
                    <a:pt x="23" y="12"/>
                    <a:pt x="18" y="9"/>
                  </a:cubicBezTo>
                  <a:cubicBezTo>
                    <a:pt x="15" y="7"/>
                    <a:pt x="12" y="3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60" name="íš1îḓe">
              <a:extLst>
                <a:ext uri="{FF2B5EF4-FFF2-40B4-BE49-F238E27FC236}">
                  <a16:creationId xmlns:a16="http://schemas.microsoft.com/office/drawing/2014/main" id="{23BB3A57-FB50-16C8-372B-A25B1F4C375C}"/>
                </a:ext>
              </a:extLst>
            </p:cNvPr>
            <p:cNvSpPr/>
            <p:nvPr/>
          </p:nvSpPr>
          <p:spPr bwMode="auto">
            <a:xfrm>
              <a:off x="4934932" y="1981425"/>
              <a:ext cx="67679" cy="279739"/>
            </a:xfrm>
            <a:custGeom>
              <a:avLst/>
              <a:gdLst>
                <a:gd name="T0" fmla="*/ 4 w 24"/>
                <a:gd name="T1" fmla="*/ 0 h 97"/>
                <a:gd name="T2" fmla="*/ 9 w 24"/>
                <a:gd name="T3" fmla="*/ 5 h 97"/>
                <a:gd name="T4" fmla="*/ 7 w 24"/>
                <a:gd name="T5" fmla="*/ 7 h 97"/>
                <a:gd name="T6" fmla="*/ 14 w 24"/>
                <a:gd name="T7" fmla="*/ 36 h 97"/>
                <a:gd name="T8" fmla="*/ 23 w 24"/>
                <a:gd name="T9" fmla="*/ 83 h 97"/>
                <a:gd name="T10" fmla="*/ 20 w 24"/>
                <a:gd name="T11" fmla="*/ 93 h 97"/>
                <a:gd name="T12" fmla="*/ 15 w 24"/>
                <a:gd name="T13" fmla="*/ 94 h 97"/>
                <a:gd name="T14" fmla="*/ 9 w 24"/>
                <a:gd name="T15" fmla="*/ 82 h 97"/>
                <a:gd name="T16" fmla="*/ 3 w 24"/>
                <a:gd name="T17" fmla="*/ 44 h 97"/>
                <a:gd name="T18" fmla="*/ 1 w 24"/>
                <a:gd name="T19" fmla="*/ 15 h 97"/>
                <a:gd name="T20" fmla="*/ 3 w 24"/>
                <a:gd name="T21" fmla="*/ 7 h 97"/>
                <a:gd name="T22" fmla="*/ 0 w 24"/>
                <a:gd name="T23" fmla="*/ 4 h 97"/>
                <a:gd name="T24" fmla="*/ 4 w 24"/>
                <a:gd name="T25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97">
                  <a:moveTo>
                    <a:pt x="4" y="0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6" y="5"/>
                    <a:pt x="7" y="7"/>
                  </a:cubicBezTo>
                  <a:cubicBezTo>
                    <a:pt x="8" y="9"/>
                    <a:pt x="11" y="21"/>
                    <a:pt x="14" y="36"/>
                  </a:cubicBezTo>
                  <a:cubicBezTo>
                    <a:pt x="18" y="52"/>
                    <a:pt x="22" y="79"/>
                    <a:pt x="23" y="83"/>
                  </a:cubicBezTo>
                  <a:cubicBezTo>
                    <a:pt x="24" y="87"/>
                    <a:pt x="23" y="89"/>
                    <a:pt x="20" y="93"/>
                  </a:cubicBezTo>
                  <a:cubicBezTo>
                    <a:pt x="18" y="97"/>
                    <a:pt x="17" y="97"/>
                    <a:pt x="15" y="94"/>
                  </a:cubicBezTo>
                  <a:cubicBezTo>
                    <a:pt x="12" y="90"/>
                    <a:pt x="10" y="92"/>
                    <a:pt x="9" y="82"/>
                  </a:cubicBezTo>
                  <a:cubicBezTo>
                    <a:pt x="7" y="72"/>
                    <a:pt x="4" y="53"/>
                    <a:pt x="3" y="44"/>
                  </a:cubicBezTo>
                  <a:cubicBezTo>
                    <a:pt x="2" y="35"/>
                    <a:pt x="0" y="19"/>
                    <a:pt x="1" y="15"/>
                  </a:cubicBezTo>
                  <a:cubicBezTo>
                    <a:pt x="2" y="11"/>
                    <a:pt x="3" y="9"/>
                    <a:pt x="3" y="7"/>
                  </a:cubicBezTo>
                  <a:cubicBezTo>
                    <a:pt x="2" y="6"/>
                    <a:pt x="0" y="4"/>
                    <a:pt x="0" y="4"/>
                  </a:cubicBezTo>
                  <a:cubicBezTo>
                    <a:pt x="0" y="4"/>
                    <a:pt x="2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61" name="ïşľîḓé">
              <a:extLst>
                <a:ext uri="{FF2B5EF4-FFF2-40B4-BE49-F238E27FC236}">
                  <a16:creationId xmlns:a16="http://schemas.microsoft.com/office/drawing/2014/main" id="{CD09F068-72B1-FDF2-D2B7-C41A9A802BC8}"/>
                </a:ext>
              </a:extLst>
            </p:cNvPr>
            <p:cNvSpPr/>
            <p:nvPr/>
          </p:nvSpPr>
          <p:spPr bwMode="auto">
            <a:xfrm>
              <a:off x="3800935" y="1912242"/>
              <a:ext cx="78207" cy="115806"/>
            </a:xfrm>
            <a:custGeom>
              <a:avLst/>
              <a:gdLst>
                <a:gd name="T0" fmla="*/ 26 w 27"/>
                <a:gd name="T1" fmla="*/ 11 h 40"/>
                <a:gd name="T2" fmla="*/ 24 w 27"/>
                <a:gd name="T3" fmla="*/ 23 h 40"/>
                <a:gd name="T4" fmla="*/ 26 w 27"/>
                <a:gd name="T5" fmla="*/ 35 h 40"/>
                <a:gd name="T6" fmla="*/ 6 w 27"/>
                <a:gd name="T7" fmla="*/ 39 h 40"/>
                <a:gd name="T8" fmla="*/ 26 w 27"/>
                <a:gd name="T9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0">
                  <a:moveTo>
                    <a:pt x="26" y="11"/>
                  </a:moveTo>
                  <a:cubicBezTo>
                    <a:pt x="18" y="15"/>
                    <a:pt x="27" y="19"/>
                    <a:pt x="24" y="23"/>
                  </a:cubicBezTo>
                  <a:cubicBezTo>
                    <a:pt x="22" y="27"/>
                    <a:pt x="27" y="30"/>
                    <a:pt x="26" y="35"/>
                  </a:cubicBezTo>
                  <a:cubicBezTo>
                    <a:pt x="24" y="40"/>
                    <a:pt x="12" y="40"/>
                    <a:pt x="6" y="39"/>
                  </a:cubicBezTo>
                  <a:cubicBezTo>
                    <a:pt x="0" y="39"/>
                    <a:pt x="9" y="0"/>
                    <a:pt x="26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62" name="íṡḷiḋé">
              <a:extLst>
                <a:ext uri="{FF2B5EF4-FFF2-40B4-BE49-F238E27FC236}">
                  <a16:creationId xmlns:a16="http://schemas.microsoft.com/office/drawing/2014/main" id="{019A5C15-A902-8629-40E6-7A4298761DF9}"/>
                </a:ext>
              </a:extLst>
            </p:cNvPr>
            <p:cNvSpPr/>
            <p:nvPr/>
          </p:nvSpPr>
          <p:spPr bwMode="auto">
            <a:xfrm>
              <a:off x="3752807" y="1806964"/>
              <a:ext cx="160925" cy="224092"/>
            </a:xfrm>
            <a:custGeom>
              <a:avLst/>
              <a:gdLst>
                <a:gd name="T0" fmla="*/ 52 w 56"/>
                <a:gd name="T1" fmla="*/ 14 h 78"/>
                <a:gd name="T2" fmla="*/ 17 w 56"/>
                <a:gd name="T3" fmla="*/ 23 h 78"/>
                <a:gd name="T4" fmla="*/ 10 w 56"/>
                <a:gd name="T5" fmla="*/ 38 h 78"/>
                <a:gd name="T6" fmla="*/ 7 w 56"/>
                <a:gd name="T7" fmla="*/ 53 h 78"/>
                <a:gd name="T8" fmla="*/ 11 w 56"/>
                <a:gd name="T9" fmla="*/ 70 h 78"/>
                <a:gd name="T10" fmla="*/ 28 w 56"/>
                <a:gd name="T11" fmla="*/ 76 h 78"/>
                <a:gd name="T12" fmla="*/ 45 w 56"/>
                <a:gd name="T13" fmla="*/ 33 h 78"/>
                <a:gd name="T14" fmla="*/ 52 w 56"/>
                <a:gd name="T15" fmla="*/ 1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78">
                  <a:moveTo>
                    <a:pt x="52" y="14"/>
                  </a:moveTo>
                  <a:cubicBezTo>
                    <a:pt x="42" y="0"/>
                    <a:pt x="17" y="6"/>
                    <a:pt x="17" y="23"/>
                  </a:cubicBezTo>
                  <a:cubicBezTo>
                    <a:pt x="17" y="40"/>
                    <a:pt x="6" y="29"/>
                    <a:pt x="10" y="38"/>
                  </a:cubicBezTo>
                  <a:cubicBezTo>
                    <a:pt x="13" y="47"/>
                    <a:pt x="2" y="46"/>
                    <a:pt x="7" y="53"/>
                  </a:cubicBezTo>
                  <a:cubicBezTo>
                    <a:pt x="12" y="60"/>
                    <a:pt x="0" y="62"/>
                    <a:pt x="11" y="70"/>
                  </a:cubicBezTo>
                  <a:cubicBezTo>
                    <a:pt x="22" y="78"/>
                    <a:pt x="28" y="76"/>
                    <a:pt x="28" y="76"/>
                  </a:cubicBezTo>
                  <a:cubicBezTo>
                    <a:pt x="28" y="76"/>
                    <a:pt x="25" y="27"/>
                    <a:pt x="45" y="33"/>
                  </a:cubicBezTo>
                  <a:cubicBezTo>
                    <a:pt x="51" y="35"/>
                    <a:pt x="56" y="20"/>
                    <a:pt x="5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63" name="íŝliḋê">
              <a:extLst>
                <a:ext uri="{FF2B5EF4-FFF2-40B4-BE49-F238E27FC236}">
                  <a16:creationId xmlns:a16="http://schemas.microsoft.com/office/drawing/2014/main" id="{BFDB8458-C61E-4DC9-C0D1-EEF169E7DA5B}"/>
                </a:ext>
              </a:extLst>
            </p:cNvPr>
            <p:cNvSpPr/>
            <p:nvPr/>
          </p:nvSpPr>
          <p:spPr bwMode="auto">
            <a:xfrm>
              <a:off x="3706184" y="1823507"/>
              <a:ext cx="278235" cy="958032"/>
            </a:xfrm>
            <a:custGeom>
              <a:avLst/>
              <a:gdLst>
                <a:gd name="T0" fmla="*/ 37 w 97"/>
                <a:gd name="T1" fmla="*/ 11 h 333"/>
                <a:gd name="T2" fmla="*/ 31 w 97"/>
                <a:gd name="T3" fmla="*/ 49 h 333"/>
                <a:gd name="T4" fmla="*/ 23 w 97"/>
                <a:gd name="T5" fmla="*/ 71 h 333"/>
                <a:gd name="T6" fmla="*/ 21 w 97"/>
                <a:gd name="T7" fmla="*/ 118 h 333"/>
                <a:gd name="T8" fmla="*/ 25 w 97"/>
                <a:gd name="T9" fmla="*/ 141 h 333"/>
                <a:gd name="T10" fmla="*/ 26 w 97"/>
                <a:gd name="T11" fmla="*/ 166 h 333"/>
                <a:gd name="T12" fmla="*/ 30 w 97"/>
                <a:gd name="T13" fmla="*/ 213 h 333"/>
                <a:gd name="T14" fmla="*/ 30 w 97"/>
                <a:gd name="T15" fmla="*/ 228 h 333"/>
                <a:gd name="T16" fmla="*/ 9 w 97"/>
                <a:gd name="T17" fmla="*/ 290 h 333"/>
                <a:gd name="T18" fmla="*/ 1 w 97"/>
                <a:gd name="T19" fmla="*/ 316 h 333"/>
                <a:gd name="T20" fmla="*/ 3 w 97"/>
                <a:gd name="T21" fmla="*/ 324 h 333"/>
                <a:gd name="T22" fmla="*/ 7 w 97"/>
                <a:gd name="T23" fmla="*/ 309 h 333"/>
                <a:gd name="T24" fmla="*/ 29 w 97"/>
                <a:gd name="T25" fmla="*/ 326 h 333"/>
                <a:gd name="T26" fmla="*/ 25 w 97"/>
                <a:gd name="T27" fmla="*/ 314 h 333"/>
                <a:gd name="T28" fmla="*/ 34 w 97"/>
                <a:gd name="T29" fmla="*/ 263 h 333"/>
                <a:gd name="T30" fmla="*/ 42 w 97"/>
                <a:gd name="T31" fmla="*/ 264 h 333"/>
                <a:gd name="T32" fmla="*/ 50 w 97"/>
                <a:gd name="T33" fmla="*/ 301 h 333"/>
                <a:gd name="T34" fmla="*/ 53 w 97"/>
                <a:gd name="T35" fmla="*/ 324 h 333"/>
                <a:gd name="T36" fmla="*/ 56 w 97"/>
                <a:gd name="T37" fmla="*/ 330 h 333"/>
                <a:gd name="T38" fmla="*/ 56 w 97"/>
                <a:gd name="T39" fmla="*/ 314 h 333"/>
                <a:gd name="T40" fmla="*/ 78 w 97"/>
                <a:gd name="T41" fmla="*/ 330 h 333"/>
                <a:gd name="T42" fmla="*/ 81 w 97"/>
                <a:gd name="T43" fmla="*/ 319 h 333"/>
                <a:gd name="T44" fmla="*/ 63 w 97"/>
                <a:gd name="T45" fmla="*/ 265 h 333"/>
                <a:gd name="T46" fmla="*/ 60 w 97"/>
                <a:gd name="T47" fmla="*/ 237 h 333"/>
                <a:gd name="T48" fmla="*/ 65 w 97"/>
                <a:gd name="T49" fmla="*/ 213 h 333"/>
                <a:gd name="T50" fmla="*/ 68 w 97"/>
                <a:gd name="T51" fmla="*/ 189 h 333"/>
                <a:gd name="T52" fmla="*/ 71 w 97"/>
                <a:gd name="T53" fmla="*/ 189 h 333"/>
                <a:gd name="T54" fmla="*/ 77 w 97"/>
                <a:gd name="T55" fmla="*/ 187 h 333"/>
                <a:gd name="T56" fmla="*/ 75 w 97"/>
                <a:gd name="T57" fmla="*/ 169 h 333"/>
                <a:gd name="T58" fmla="*/ 94 w 97"/>
                <a:gd name="T59" fmla="*/ 125 h 333"/>
                <a:gd name="T60" fmla="*/ 73 w 97"/>
                <a:gd name="T61" fmla="*/ 105 h 333"/>
                <a:gd name="T62" fmla="*/ 55 w 97"/>
                <a:gd name="T63" fmla="*/ 64 h 333"/>
                <a:gd name="T64" fmla="*/ 56 w 97"/>
                <a:gd name="T65" fmla="*/ 46 h 333"/>
                <a:gd name="T66" fmla="*/ 67 w 97"/>
                <a:gd name="T67" fmla="*/ 28 h 333"/>
                <a:gd name="T68" fmla="*/ 66 w 97"/>
                <a:gd name="T69" fmla="*/ 12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7" h="333">
                  <a:moveTo>
                    <a:pt x="53" y="0"/>
                  </a:moveTo>
                  <a:cubicBezTo>
                    <a:pt x="46" y="0"/>
                    <a:pt x="40" y="4"/>
                    <a:pt x="37" y="11"/>
                  </a:cubicBezTo>
                  <a:cubicBezTo>
                    <a:pt x="34" y="18"/>
                    <a:pt x="34" y="27"/>
                    <a:pt x="35" y="31"/>
                  </a:cubicBezTo>
                  <a:cubicBezTo>
                    <a:pt x="35" y="35"/>
                    <a:pt x="32" y="45"/>
                    <a:pt x="31" y="49"/>
                  </a:cubicBezTo>
                  <a:cubicBezTo>
                    <a:pt x="29" y="54"/>
                    <a:pt x="26" y="60"/>
                    <a:pt x="26" y="60"/>
                  </a:cubicBezTo>
                  <a:cubicBezTo>
                    <a:pt x="26" y="60"/>
                    <a:pt x="23" y="65"/>
                    <a:pt x="23" y="71"/>
                  </a:cubicBezTo>
                  <a:cubicBezTo>
                    <a:pt x="23" y="77"/>
                    <a:pt x="23" y="87"/>
                    <a:pt x="21" y="98"/>
                  </a:cubicBezTo>
                  <a:cubicBezTo>
                    <a:pt x="19" y="110"/>
                    <a:pt x="19" y="113"/>
                    <a:pt x="21" y="118"/>
                  </a:cubicBezTo>
                  <a:cubicBezTo>
                    <a:pt x="23" y="124"/>
                    <a:pt x="30" y="135"/>
                    <a:pt x="30" y="135"/>
                  </a:cubicBezTo>
                  <a:cubicBezTo>
                    <a:pt x="30" y="135"/>
                    <a:pt x="23" y="139"/>
                    <a:pt x="25" y="141"/>
                  </a:cubicBezTo>
                  <a:cubicBezTo>
                    <a:pt x="28" y="144"/>
                    <a:pt x="30" y="145"/>
                    <a:pt x="30" y="145"/>
                  </a:cubicBezTo>
                  <a:cubicBezTo>
                    <a:pt x="30" y="145"/>
                    <a:pt x="23" y="155"/>
                    <a:pt x="26" y="166"/>
                  </a:cubicBezTo>
                  <a:cubicBezTo>
                    <a:pt x="30" y="177"/>
                    <a:pt x="31" y="184"/>
                    <a:pt x="30" y="194"/>
                  </a:cubicBezTo>
                  <a:cubicBezTo>
                    <a:pt x="30" y="204"/>
                    <a:pt x="30" y="213"/>
                    <a:pt x="30" y="213"/>
                  </a:cubicBezTo>
                  <a:cubicBezTo>
                    <a:pt x="34" y="213"/>
                    <a:pt x="34" y="213"/>
                    <a:pt x="34" y="213"/>
                  </a:cubicBezTo>
                  <a:cubicBezTo>
                    <a:pt x="34" y="213"/>
                    <a:pt x="34" y="222"/>
                    <a:pt x="30" y="228"/>
                  </a:cubicBezTo>
                  <a:cubicBezTo>
                    <a:pt x="26" y="234"/>
                    <a:pt x="19" y="243"/>
                    <a:pt x="18" y="258"/>
                  </a:cubicBezTo>
                  <a:cubicBezTo>
                    <a:pt x="17" y="274"/>
                    <a:pt x="14" y="287"/>
                    <a:pt x="9" y="290"/>
                  </a:cubicBezTo>
                  <a:cubicBezTo>
                    <a:pt x="5" y="294"/>
                    <a:pt x="0" y="294"/>
                    <a:pt x="0" y="300"/>
                  </a:cubicBezTo>
                  <a:cubicBezTo>
                    <a:pt x="0" y="306"/>
                    <a:pt x="1" y="313"/>
                    <a:pt x="1" y="316"/>
                  </a:cubicBezTo>
                  <a:cubicBezTo>
                    <a:pt x="1" y="319"/>
                    <a:pt x="1" y="324"/>
                    <a:pt x="1" y="324"/>
                  </a:cubicBezTo>
                  <a:cubicBezTo>
                    <a:pt x="3" y="324"/>
                    <a:pt x="3" y="324"/>
                    <a:pt x="3" y="324"/>
                  </a:cubicBezTo>
                  <a:cubicBezTo>
                    <a:pt x="3" y="324"/>
                    <a:pt x="3" y="320"/>
                    <a:pt x="3" y="316"/>
                  </a:cubicBezTo>
                  <a:cubicBezTo>
                    <a:pt x="4" y="312"/>
                    <a:pt x="5" y="307"/>
                    <a:pt x="7" y="309"/>
                  </a:cubicBezTo>
                  <a:cubicBezTo>
                    <a:pt x="10" y="310"/>
                    <a:pt x="14" y="318"/>
                    <a:pt x="16" y="321"/>
                  </a:cubicBezTo>
                  <a:cubicBezTo>
                    <a:pt x="18" y="325"/>
                    <a:pt x="22" y="328"/>
                    <a:pt x="29" y="326"/>
                  </a:cubicBezTo>
                  <a:cubicBezTo>
                    <a:pt x="37" y="324"/>
                    <a:pt x="39" y="319"/>
                    <a:pt x="35" y="318"/>
                  </a:cubicBezTo>
                  <a:cubicBezTo>
                    <a:pt x="31" y="317"/>
                    <a:pt x="26" y="319"/>
                    <a:pt x="25" y="314"/>
                  </a:cubicBezTo>
                  <a:cubicBezTo>
                    <a:pt x="24" y="310"/>
                    <a:pt x="23" y="299"/>
                    <a:pt x="24" y="293"/>
                  </a:cubicBezTo>
                  <a:cubicBezTo>
                    <a:pt x="26" y="288"/>
                    <a:pt x="32" y="270"/>
                    <a:pt x="34" y="263"/>
                  </a:cubicBezTo>
                  <a:cubicBezTo>
                    <a:pt x="37" y="256"/>
                    <a:pt x="40" y="249"/>
                    <a:pt x="40" y="249"/>
                  </a:cubicBezTo>
                  <a:cubicBezTo>
                    <a:pt x="40" y="249"/>
                    <a:pt x="40" y="259"/>
                    <a:pt x="42" y="264"/>
                  </a:cubicBezTo>
                  <a:cubicBezTo>
                    <a:pt x="44" y="269"/>
                    <a:pt x="52" y="288"/>
                    <a:pt x="53" y="292"/>
                  </a:cubicBezTo>
                  <a:cubicBezTo>
                    <a:pt x="55" y="296"/>
                    <a:pt x="52" y="299"/>
                    <a:pt x="50" y="301"/>
                  </a:cubicBezTo>
                  <a:cubicBezTo>
                    <a:pt x="48" y="303"/>
                    <a:pt x="49" y="309"/>
                    <a:pt x="50" y="313"/>
                  </a:cubicBezTo>
                  <a:cubicBezTo>
                    <a:pt x="52" y="317"/>
                    <a:pt x="53" y="322"/>
                    <a:pt x="53" y="324"/>
                  </a:cubicBezTo>
                  <a:cubicBezTo>
                    <a:pt x="53" y="326"/>
                    <a:pt x="53" y="330"/>
                    <a:pt x="53" y="330"/>
                  </a:cubicBezTo>
                  <a:cubicBezTo>
                    <a:pt x="56" y="330"/>
                    <a:pt x="56" y="330"/>
                    <a:pt x="56" y="330"/>
                  </a:cubicBezTo>
                  <a:cubicBezTo>
                    <a:pt x="56" y="330"/>
                    <a:pt x="55" y="325"/>
                    <a:pt x="55" y="321"/>
                  </a:cubicBezTo>
                  <a:cubicBezTo>
                    <a:pt x="55" y="317"/>
                    <a:pt x="54" y="315"/>
                    <a:pt x="56" y="314"/>
                  </a:cubicBezTo>
                  <a:cubicBezTo>
                    <a:pt x="57" y="313"/>
                    <a:pt x="64" y="319"/>
                    <a:pt x="66" y="323"/>
                  </a:cubicBezTo>
                  <a:cubicBezTo>
                    <a:pt x="69" y="327"/>
                    <a:pt x="69" y="333"/>
                    <a:pt x="78" y="330"/>
                  </a:cubicBezTo>
                  <a:cubicBezTo>
                    <a:pt x="86" y="328"/>
                    <a:pt x="92" y="324"/>
                    <a:pt x="90" y="321"/>
                  </a:cubicBezTo>
                  <a:cubicBezTo>
                    <a:pt x="88" y="319"/>
                    <a:pt x="84" y="321"/>
                    <a:pt x="81" y="319"/>
                  </a:cubicBezTo>
                  <a:cubicBezTo>
                    <a:pt x="78" y="318"/>
                    <a:pt x="73" y="305"/>
                    <a:pt x="70" y="298"/>
                  </a:cubicBezTo>
                  <a:cubicBezTo>
                    <a:pt x="67" y="290"/>
                    <a:pt x="64" y="274"/>
                    <a:pt x="63" y="265"/>
                  </a:cubicBezTo>
                  <a:cubicBezTo>
                    <a:pt x="62" y="256"/>
                    <a:pt x="60" y="249"/>
                    <a:pt x="60" y="245"/>
                  </a:cubicBezTo>
                  <a:cubicBezTo>
                    <a:pt x="60" y="242"/>
                    <a:pt x="60" y="237"/>
                    <a:pt x="60" y="237"/>
                  </a:cubicBezTo>
                  <a:cubicBezTo>
                    <a:pt x="60" y="237"/>
                    <a:pt x="63" y="226"/>
                    <a:pt x="64" y="221"/>
                  </a:cubicBezTo>
                  <a:cubicBezTo>
                    <a:pt x="65" y="217"/>
                    <a:pt x="65" y="213"/>
                    <a:pt x="65" y="213"/>
                  </a:cubicBezTo>
                  <a:cubicBezTo>
                    <a:pt x="65" y="213"/>
                    <a:pt x="70" y="214"/>
                    <a:pt x="70" y="211"/>
                  </a:cubicBezTo>
                  <a:cubicBezTo>
                    <a:pt x="70" y="208"/>
                    <a:pt x="68" y="195"/>
                    <a:pt x="68" y="189"/>
                  </a:cubicBezTo>
                  <a:cubicBezTo>
                    <a:pt x="69" y="183"/>
                    <a:pt x="71" y="183"/>
                    <a:pt x="71" y="183"/>
                  </a:cubicBezTo>
                  <a:cubicBezTo>
                    <a:pt x="71" y="183"/>
                    <a:pt x="71" y="187"/>
                    <a:pt x="71" y="189"/>
                  </a:cubicBezTo>
                  <a:cubicBezTo>
                    <a:pt x="71" y="192"/>
                    <a:pt x="73" y="191"/>
                    <a:pt x="74" y="189"/>
                  </a:cubicBezTo>
                  <a:cubicBezTo>
                    <a:pt x="75" y="187"/>
                    <a:pt x="77" y="189"/>
                    <a:pt x="77" y="187"/>
                  </a:cubicBezTo>
                  <a:cubicBezTo>
                    <a:pt x="77" y="185"/>
                    <a:pt x="79" y="181"/>
                    <a:pt x="78" y="178"/>
                  </a:cubicBezTo>
                  <a:cubicBezTo>
                    <a:pt x="78" y="175"/>
                    <a:pt x="75" y="169"/>
                    <a:pt x="75" y="169"/>
                  </a:cubicBezTo>
                  <a:cubicBezTo>
                    <a:pt x="97" y="169"/>
                    <a:pt x="97" y="169"/>
                    <a:pt x="97" y="169"/>
                  </a:cubicBezTo>
                  <a:cubicBezTo>
                    <a:pt x="94" y="125"/>
                    <a:pt x="94" y="125"/>
                    <a:pt x="94" y="125"/>
                  </a:cubicBezTo>
                  <a:cubicBezTo>
                    <a:pt x="74" y="125"/>
                    <a:pt x="74" y="125"/>
                    <a:pt x="74" y="125"/>
                  </a:cubicBezTo>
                  <a:cubicBezTo>
                    <a:pt x="74" y="125"/>
                    <a:pt x="73" y="112"/>
                    <a:pt x="73" y="105"/>
                  </a:cubicBezTo>
                  <a:cubicBezTo>
                    <a:pt x="73" y="99"/>
                    <a:pt x="74" y="90"/>
                    <a:pt x="69" y="83"/>
                  </a:cubicBezTo>
                  <a:cubicBezTo>
                    <a:pt x="65" y="75"/>
                    <a:pt x="59" y="69"/>
                    <a:pt x="55" y="64"/>
                  </a:cubicBezTo>
                  <a:cubicBezTo>
                    <a:pt x="52" y="60"/>
                    <a:pt x="51" y="59"/>
                    <a:pt x="52" y="55"/>
                  </a:cubicBezTo>
                  <a:cubicBezTo>
                    <a:pt x="53" y="51"/>
                    <a:pt x="53" y="46"/>
                    <a:pt x="56" y="46"/>
                  </a:cubicBezTo>
                  <a:cubicBezTo>
                    <a:pt x="59" y="46"/>
                    <a:pt x="61" y="46"/>
                    <a:pt x="62" y="43"/>
                  </a:cubicBezTo>
                  <a:cubicBezTo>
                    <a:pt x="64" y="39"/>
                    <a:pt x="67" y="33"/>
                    <a:pt x="67" y="28"/>
                  </a:cubicBezTo>
                  <a:cubicBezTo>
                    <a:pt x="67" y="24"/>
                    <a:pt x="66" y="23"/>
                    <a:pt x="67" y="22"/>
                  </a:cubicBezTo>
                  <a:cubicBezTo>
                    <a:pt x="67" y="20"/>
                    <a:pt x="67" y="16"/>
                    <a:pt x="66" y="12"/>
                  </a:cubicBezTo>
                  <a:cubicBezTo>
                    <a:pt x="66" y="9"/>
                    <a:pt x="62" y="0"/>
                    <a:pt x="5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64" name="išļiḑe">
              <a:extLst>
                <a:ext uri="{FF2B5EF4-FFF2-40B4-BE49-F238E27FC236}">
                  <a16:creationId xmlns:a16="http://schemas.microsoft.com/office/drawing/2014/main" id="{0888DA24-11D0-B3F0-2E29-2D772D4028A6}"/>
                </a:ext>
              </a:extLst>
            </p:cNvPr>
            <p:cNvSpPr/>
            <p:nvPr/>
          </p:nvSpPr>
          <p:spPr bwMode="auto">
            <a:xfrm>
              <a:off x="3797927" y="1946833"/>
              <a:ext cx="57151" cy="46623"/>
            </a:xfrm>
            <a:custGeom>
              <a:avLst/>
              <a:gdLst>
                <a:gd name="T0" fmla="*/ 1 w 20"/>
                <a:gd name="T1" fmla="*/ 0 h 16"/>
                <a:gd name="T2" fmla="*/ 0 w 20"/>
                <a:gd name="T3" fmla="*/ 3 h 16"/>
                <a:gd name="T4" fmla="*/ 20 w 20"/>
                <a:gd name="T5" fmla="*/ 16 h 16"/>
                <a:gd name="T6" fmla="*/ 19 w 20"/>
                <a:gd name="T7" fmla="*/ 8 h 16"/>
                <a:gd name="T8" fmla="*/ 9 w 20"/>
                <a:gd name="T9" fmla="*/ 1 h 16"/>
                <a:gd name="T10" fmla="*/ 1 w 20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6">
                  <a:moveTo>
                    <a:pt x="1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10" y="3"/>
                    <a:pt x="16" y="10"/>
                    <a:pt x="20" y="16"/>
                  </a:cubicBezTo>
                  <a:cubicBezTo>
                    <a:pt x="18" y="14"/>
                    <a:pt x="19" y="10"/>
                    <a:pt x="19" y="8"/>
                  </a:cubicBezTo>
                  <a:cubicBezTo>
                    <a:pt x="16" y="5"/>
                    <a:pt x="12" y="3"/>
                    <a:pt x="9" y="1"/>
                  </a:cubicBezTo>
                  <a:cubicBezTo>
                    <a:pt x="6" y="0"/>
                    <a:pt x="3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65" name="iŝlîḑè">
              <a:extLst>
                <a:ext uri="{FF2B5EF4-FFF2-40B4-BE49-F238E27FC236}">
                  <a16:creationId xmlns:a16="http://schemas.microsoft.com/office/drawing/2014/main" id="{2484A2D7-5987-A53D-B965-BA9DCCC08842}"/>
                </a:ext>
              </a:extLst>
            </p:cNvPr>
            <p:cNvSpPr/>
            <p:nvPr/>
          </p:nvSpPr>
          <p:spPr bwMode="auto">
            <a:xfrm>
              <a:off x="1920966" y="1820500"/>
              <a:ext cx="243644" cy="956528"/>
            </a:xfrm>
            <a:custGeom>
              <a:avLst/>
              <a:gdLst>
                <a:gd name="T0" fmla="*/ 78 w 85"/>
                <a:gd name="T1" fmla="*/ 8 h 332"/>
                <a:gd name="T2" fmla="*/ 75 w 85"/>
                <a:gd name="T3" fmla="*/ 5 h 332"/>
                <a:gd name="T4" fmla="*/ 70 w 85"/>
                <a:gd name="T5" fmla="*/ 3 h 332"/>
                <a:gd name="T6" fmla="*/ 55 w 85"/>
                <a:gd name="T7" fmla="*/ 2 h 332"/>
                <a:gd name="T8" fmla="*/ 43 w 85"/>
                <a:gd name="T9" fmla="*/ 12 h 332"/>
                <a:gd name="T10" fmla="*/ 42 w 85"/>
                <a:gd name="T11" fmla="*/ 28 h 332"/>
                <a:gd name="T12" fmla="*/ 45 w 85"/>
                <a:gd name="T13" fmla="*/ 39 h 332"/>
                <a:gd name="T14" fmla="*/ 41 w 85"/>
                <a:gd name="T15" fmla="*/ 44 h 332"/>
                <a:gd name="T16" fmla="*/ 21 w 85"/>
                <a:gd name="T17" fmla="*/ 56 h 332"/>
                <a:gd name="T18" fmla="*/ 11 w 85"/>
                <a:gd name="T19" fmla="*/ 80 h 332"/>
                <a:gd name="T20" fmla="*/ 8 w 85"/>
                <a:gd name="T21" fmla="*/ 105 h 332"/>
                <a:gd name="T22" fmla="*/ 10 w 85"/>
                <a:gd name="T23" fmla="*/ 120 h 332"/>
                <a:gd name="T24" fmla="*/ 1 w 85"/>
                <a:gd name="T25" fmla="*/ 171 h 332"/>
                <a:gd name="T26" fmla="*/ 10 w 85"/>
                <a:gd name="T27" fmla="*/ 177 h 332"/>
                <a:gd name="T28" fmla="*/ 19 w 85"/>
                <a:gd name="T29" fmla="*/ 181 h 332"/>
                <a:gd name="T30" fmla="*/ 20 w 85"/>
                <a:gd name="T31" fmla="*/ 198 h 332"/>
                <a:gd name="T32" fmla="*/ 21 w 85"/>
                <a:gd name="T33" fmla="*/ 217 h 332"/>
                <a:gd name="T34" fmla="*/ 15 w 85"/>
                <a:gd name="T35" fmla="*/ 261 h 332"/>
                <a:gd name="T36" fmla="*/ 18 w 85"/>
                <a:gd name="T37" fmla="*/ 319 h 332"/>
                <a:gd name="T38" fmla="*/ 17 w 85"/>
                <a:gd name="T39" fmla="*/ 328 h 332"/>
                <a:gd name="T40" fmla="*/ 26 w 85"/>
                <a:gd name="T41" fmla="*/ 329 h 332"/>
                <a:gd name="T42" fmla="*/ 25 w 85"/>
                <a:gd name="T43" fmla="*/ 326 h 332"/>
                <a:gd name="T44" fmla="*/ 42 w 85"/>
                <a:gd name="T45" fmla="*/ 332 h 332"/>
                <a:gd name="T46" fmla="*/ 61 w 85"/>
                <a:gd name="T47" fmla="*/ 328 h 332"/>
                <a:gd name="T48" fmla="*/ 58 w 85"/>
                <a:gd name="T49" fmla="*/ 323 h 332"/>
                <a:gd name="T50" fmla="*/ 52 w 85"/>
                <a:gd name="T51" fmla="*/ 321 h 332"/>
                <a:gd name="T52" fmla="*/ 53 w 85"/>
                <a:gd name="T53" fmla="*/ 318 h 332"/>
                <a:gd name="T54" fmla="*/ 70 w 85"/>
                <a:gd name="T55" fmla="*/ 320 h 332"/>
                <a:gd name="T56" fmla="*/ 85 w 85"/>
                <a:gd name="T57" fmla="*/ 316 h 332"/>
                <a:gd name="T58" fmla="*/ 79 w 85"/>
                <a:gd name="T59" fmla="*/ 311 h 332"/>
                <a:gd name="T60" fmla="*/ 68 w 85"/>
                <a:gd name="T61" fmla="*/ 310 h 332"/>
                <a:gd name="T62" fmla="*/ 63 w 85"/>
                <a:gd name="T63" fmla="*/ 307 h 332"/>
                <a:gd name="T64" fmla="*/ 59 w 85"/>
                <a:gd name="T65" fmla="*/ 285 h 332"/>
                <a:gd name="T66" fmla="*/ 56 w 85"/>
                <a:gd name="T67" fmla="*/ 268 h 332"/>
                <a:gd name="T68" fmla="*/ 62 w 85"/>
                <a:gd name="T69" fmla="*/ 240 h 332"/>
                <a:gd name="T70" fmla="*/ 64 w 85"/>
                <a:gd name="T71" fmla="*/ 216 h 332"/>
                <a:gd name="T72" fmla="*/ 72 w 85"/>
                <a:gd name="T73" fmla="*/ 166 h 332"/>
                <a:gd name="T74" fmla="*/ 73 w 85"/>
                <a:gd name="T75" fmla="*/ 143 h 332"/>
                <a:gd name="T76" fmla="*/ 73 w 85"/>
                <a:gd name="T77" fmla="*/ 136 h 332"/>
                <a:gd name="T78" fmla="*/ 73 w 85"/>
                <a:gd name="T79" fmla="*/ 133 h 332"/>
                <a:gd name="T80" fmla="*/ 77 w 85"/>
                <a:gd name="T81" fmla="*/ 149 h 332"/>
                <a:gd name="T82" fmla="*/ 78 w 85"/>
                <a:gd name="T83" fmla="*/ 137 h 332"/>
                <a:gd name="T84" fmla="*/ 75 w 85"/>
                <a:gd name="T85" fmla="*/ 119 h 332"/>
                <a:gd name="T86" fmla="*/ 73 w 85"/>
                <a:gd name="T87" fmla="*/ 91 h 332"/>
                <a:gd name="T88" fmla="*/ 69 w 85"/>
                <a:gd name="T89" fmla="*/ 79 h 332"/>
                <a:gd name="T90" fmla="*/ 66 w 85"/>
                <a:gd name="T91" fmla="*/ 65 h 332"/>
                <a:gd name="T92" fmla="*/ 65 w 85"/>
                <a:gd name="T93" fmla="*/ 56 h 332"/>
                <a:gd name="T94" fmla="*/ 67 w 85"/>
                <a:gd name="T95" fmla="*/ 51 h 332"/>
                <a:gd name="T96" fmla="*/ 74 w 85"/>
                <a:gd name="T97" fmla="*/ 46 h 332"/>
                <a:gd name="T98" fmla="*/ 80 w 85"/>
                <a:gd name="T99" fmla="*/ 43 h 332"/>
                <a:gd name="T100" fmla="*/ 80 w 85"/>
                <a:gd name="T101" fmla="*/ 38 h 332"/>
                <a:gd name="T102" fmla="*/ 79 w 85"/>
                <a:gd name="T103" fmla="*/ 37 h 332"/>
                <a:gd name="T104" fmla="*/ 81 w 85"/>
                <a:gd name="T105" fmla="*/ 35 h 332"/>
                <a:gd name="T106" fmla="*/ 83 w 85"/>
                <a:gd name="T107" fmla="*/ 33 h 332"/>
                <a:gd name="T108" fmla="*/ 81 w 85"/>
                <a:gd name="T109" fmla="*/ 27 h 332"/>
                <a:gd name="T110" fmla="*/ 80 w 85"/>
                <a:gd name="T111" fmla="*/ 22 h 332"/>
                <a:gd name="T112" fmla="*/ 78 w 85"/>
                <a:gd name="T113" fmla="*/ 15 h 332"/>
                <a:gd name="T114" fmla="*/ 78 w 85"/>
                <a:gd name="T115" fmla="*/ 8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5" h="332">
                  <a:moveTo>
                    <a:pt x="78" y="8"/>
                  </a:moveTo>
                  <a:cubicBezTo>
                    <a:pt x="79" y="7"/>
                    <a:pt x="77" y="5"/>
                    <a:pt x="75" y="5"/>
                  </a:cubicBezTo>
                  <a:cubicBezTo>
                    <a:pt x="72" y="5"/>
                    <a:pt x="74" y="3"/>
                    <a:pt x="70" y="3"/>
                  </a:cubicBezTo>
                  <a:cubicBezTo>
                    <a:pt x="66" y="3"/>
                    <a:pt x="60" y="0"/>
                    <a:pt x="55" y="2"/>
                  </a:cubicBezTo>
                  <a:cubicBezTo>
                    <a:pt x="50" y="3"/>
                    <a:pt x="46" y="7"/>
                    <a:pt x="43" y="12"/>
                  </a:cubicBezTo>
                  <a:cubicBezTo>
                    <a:pt x="41" y="18"/>
                    <a:pt x="40" y="23"/>
                    <a:pt x="42" y="28"/>
                  </a:cubicBezTo>
                  <a:cubicBezTo>
                    <a:pt x="44" y="32"/>
                    <a:pt x="45" y="39"/>
                    <a:pt x="45" y="39"/>
                  </a:cubicBezTo>
                  <a:cubicBezTo>
                    <a:pt x="45" y="39"/>
                    <a:pt x="45" y="41"/>
                    <a:pt x="41" y="44"/>
                  </a:cubicBezTo>
                  <a:cubicBezTo>
                    <a:pt x="37" y="47"/>
                    <a:pt x="27" y="49"/>
                    <a:pt x="21" y="56"/>
                  </a:cubicBezTo>
                  <a:cubicBezTo>
                    <a:pt x="15" y="63"/>
                    <a:pt x="14" y="76"/>
                    <a:pt x="11" y="80"/>
                  </a:cubicBezTo>
                  <a:cubicBezTo>
                    <a:pt x="9" y="85"/>
                    <a:pt x="11" y="98"/>
                    <a:pt x="8" y="105"/>
                  </a:cubicBezTo>
                  <a:cubicBezTo>
                    <a:pt x="6" y="111"/>
                    <a:pt x="10" y="118"/>
                    <a:pt x="10" y="120"/>
                  </a:cubicBezTo>
                  <a:cubicBezTo>
                    <a:pt x="10" y="122"/>
                    <a:pt x="1" y="168"/>
                    <a:pt x="1" y="171"/>
                  </a:cubicBezTo>
                  <a:cubicBezTo>
                    <a:pt x="0" y="174"/>
                    <a:pt x="3" y="175"/>
                    <a:pt x="10" y="177"/>
                  </a:cubicBezTo>
                  <a:cubicBezTo>
                    <a:pt x="16" y="178"/>
                    <a:pt x="18" y="179"/>
                    <a:pt x="19" y="181"/>
                  </a:cubicBezTo>
                  <a:cubicBezTo>
                    <a:pt x="20" y="183"/>
                    <a:pt x="20" y="193"/>
                    <a:pt x="20" y="198"/>
                  </a:cubicBezTo>
                  <a:cubicBezTo>
                    <a:pt x="20" y="203"/>
                    <a:pt x="22" y="210"/>
                    <a:pt x="21" y="217"/>
                  </a:cubicBezTo>
                  <a:cubicBezTo>
                    <a:pt x="20" y="225"/>
                    <a:pt x="15" y="248"/>
                    <a:pt x="15" y="261"/>
                  </a:cubicBezTo>
                  <a:cubicBezTo>
                    <a:pt x="15" y="273"/>
                    <a:pt x="18" y="314"/>
                    <a:pt x="18" y="319"/>
                  </a:cubicBezTo>
                  <a:cubicBezTo>
                    <a:pt x="17" y="323"/>
                    <a:pt x="17" y="328"/>
                    <a:pt x="17" y="328"/>
                  </a:cubicBezTo>
                  <a:cubicBezTo>
                    <a:pt x="26" y="329"/>
                    <a:pt x="26" y="329"/>
                    <a:pt x="26" y="329"/>
                  </a:cubicBezTo>
                  <a:cubicBezTo>
                    <a:pt x="25" y="326"/>
                    <a:pt x="25" y="326"/>
                    <a:pt x="25" y="326"/>
                  </a:cubicBezTo>
                  <a:cubicBezTo>
                    <a:pt x="25" y="326"/>
                    <a:pt x="31" y="331"/>
                    <a:pt x="42" y="332"/>
                  </a:cubicBezTo>
                  <a:cubicBezTo>
                    <a:pt x="53" y="332"/>
                    <a:pt x="60" y="330"/>
                    <a:pt x="61" y="328"/>
                  </a:cubicBezTo>
                  <a:cubicBezTo>
                    <a:pt x="62" y="327"/>
                    <a:pt x="62" y="323"/>
                    <a:pt x="58" y="323"/>
                  </a:cubicBezTo>
                  <a:cubicBezTo>
                    <a:pt x="55" y="323"/>
                    <a:pt x="53" y="322"/>
                    <a:pt x="52" y="321"/>
                  </a:cubicBezTo>
                  <a:cubicBezTo>
                    <a:pt x="50" y="320"/>
                    <a:pt x="53" y="318"/>
                    <a:pt x="53" y="318"/>
                  </a:cubicBezTo>
                  <a:cubicBezTo>
                    <a:pt x="53" y="318"/>
                    <a:pt x="61" y="321"/>
                    <a:pt x="70" y="320"/>
                  </a:cubicBezTo>
                  <a:cubicBezTo>
                    <a:pt x="78" y="319"/>
                    <a:pt x="84" y="318"/>
                    <a:pt x="85" y="316"/>
                  </a:cubicBezTo>
                  <a:cubicBezTo>
                    <a:pt x="85" y="315"/>
                    <a:pt x="84" y="311"/>
                    <a:pt x="79" y="311"/>
                  </a:cubicBezTo>
                  <a:cubicBezTo>
                    <a:pt x="75" y="311"/>
                    <a:pt x="71" y="311"/>
                    <a:pt x="68" y="310"/>
                  </a:cubicBezTo>
                  <a:cubicBezTo>
                    <a:pt x="66" y="308"/>
                    <a:pt x="63" y="307"/>
                    <a:pt x="63" y="307"/>
                  </a:cubicBezTo>
                  <a:cubicBezTo>
                    <a:pt x="63" y="307"/>
                    <a:pt x="62" y="293"/>
                    <a:pt x="59" y="285"/>
                  </a:cubicBezTo>
                  <a:cubicBezTo>
                    <a:pt x="56" y="276"/>
                    <a:pt x="54" y="271"/>
                    <a:pt x="56" y="268"/>
                  </a:cubicBezTo>
                  <a:cubicBezTo>
                    <a:pt x="58" y="266"/>
                    <a:pt x="62" y="248"/>
                    <a:pt x="62" y="240"/>
                  </a:cubicBezTo>
                  <a:cubicBezTo>
                    <a:pt x="62" y="231"/>
                    <a:pt x="62" y="224"/>
                    <a:pt x="64" y="216"/>
                  </a:cubicBezTo>
                  <a:cubicBezTo>
                    <a:pt x="67" y="208"/>
                    <a:pt x="73" y="181"/>
                    <a:pt x="72" y="166"/>
                  </a:cubicBezTo>
                  <a:cubicBezTo>
                    <a:pt x="72" y="151"/>
                    <a:pt x="73" y="147"/>
                    <a:pt x="73" y="143"/>
                  </a:cubicBezTo>
                  <a:cubicBezTo>
                    <a:pt x="73" y="139"/>
                    <a:pt x="73" y="136"/>
                    <a:pt x="73" y="136"/>
                  </a:cubicBezTo>
                  <a:cubicBezTo>
                    <a:pt x="73" y="135"/>
                    <a:pt x="73" y="134"/>
                    <a:pt x="73" y="133"/>
                  </a:cubicBezTo>
                  <a:cubicBezTo>
                    <a:pt x="75" y="136"/>
                    <a:pt x="76" y="142"/>
                    <a:pt x="77" y="149"/>
                  </a:cubicBezTo>
                  <a:cubicBezTo>
                    <a:pt x="77" y="155"/>
                    <a:pt x="79" y="145"/>
                    <a:pt x="78" y="137"/>
                  </a:cubicBezTo>
                  <a:cubicBezTo>
                    <a:pt x="77" y="129"/>
                    <a:pt x="75" y="125"/>
                    <a:pt x="75" y="119"/>
                  </a:cubicBezTo>
                  <a:cubicBezTo>
                    <a:pt x="76" y="113"/>
                    <a:pt x="77" y="102"/>
                    <a:pt x="73" y="91"/>
                  </a:cubicBezTo>
                  <a:cubicBezTo>
                    <a:pt x="69" y="80"/>
                    <a:pt x="70" y="85"/>
                    <a:pt x="69" y="79"/>
                  </a:cubicBezTo>
                  <a:cubicBezTo>
                    <a:pt x="68" y="73"/>
                    <a:pt x="66" y="68"/>
                    <a:pt x="66" y="65"/>
                  </a:cubicBezTo>
                  <a:cubicBezTo>
                    <a:pt x="66" y="62"/>
                    <a:pt x="65" y="56"/>
                    <a:pt x="65" y="56"/>
                  </a:cubicBezTo>
                  <a:cubicBezTo>
                    <a:pt x="65" y="56"/>
                    <a:pt x="64" y="55"/>
                    <a:pt x="67" y="51"/>
                  </a:cubicBezTo>
                  <a:cubicBezTo>
                    <a:pt x="69" y="47"/>
                    <a:pt x="69" y="46"/>
                    <a:pt x="74" y="46"/>
                  </a:cubicBezTo>
                  <a:cubicBezTo>
                    <a:pt x="78" y="46"/>
                    <a:pt x="81" y="46"/>
                    <a:pt x="80" y="43"/>
                  </a:cubicBezTo>
                  <a:cubicBezTo>
                    <a:pt x="79" y="40"/>
                    <a:pt x="81" y="39"/>
                    <a:pt x="80" y="38"/>
                  </a:cubicBezTo>
                  <a:cubicBezTo>
                    <a:pt x="79" y="38"/>
                    <a:pt x="78" y="37"/>
                    <a:pt x="79" y="37"/>
                  </a:cubicBezTo>
                  <a:cubicBezTo>
                    <a:pt x="80" y="36"/>
                    <a:pt x="81" y="36"/>
                    <a:pt x="81" y="35"/>
                  </a:cubicBezTo>
                  <a:cubicBezTo>
                    <a:pt x="81" y="33"/>
                    <a:pt x="82" y="34"/>
                    <a:pt x="83" y="33"/>
                  </a:cubicBezTo>
                  <a:cubicBezTo>
                    <a:pt x="84" y="32"/>
                    <a:pt x="83" y="29"/>
                    <a:pt x="81" y="27"/>
                  </a:cubicBezTo>
                  <a:cubicBezTo>
                    <a:pt x="80" y="25"/>
                    <a:pt x="79" y="24"/>
                    <a:pt x="80" y="22"/>
                  </a:cubicBezTo>
                  <a:cubicBezTo>
                    <a:pt x="81" y="20"/>
                    <a:pt x="79" y="18"/>
                    <a:pt x="78" y="15"/>
                  </a:cubicBezTo>
                  <a:cubicBezTo>
                    <a:pt x="76" y="12"/>
                    <a:pt x="75" y="11"/>
                    <a:pt x="7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66" name="íSliḓè">
              <a:extLst>
                <a:ext uri="{FF2B5EF4-FFF2-40B4-BE49-F238E27FC236}">
                  <a16:creationId xmlns:a16="http://schemas.microsoft.com/office/drawing/2014/main" id="{2EBDA32F-09FC-7C9D-CC61-2F0A5BA65BC1}"/>
                </a:ext>
              </a:extLst>
            </p:cNvPr>
            <p:cNvSpPr/>
            <p:nvPr/>
          </p:nvSpPr>
          <p:spPr bwMode="auto">
            <a:xfrm>
              <a:off x="2047300" y="1930290"/>
              <a:ext cx="82719" cy="284251"/>
            </a:xfrm>
            <a:custGeom>
              <a:avLst/>
              <a:gdLst>
                <a:gd name="T0" fmla="*/ 1 w 29"/>
                <a:gd name="T1" fmla="*/ 0 h 99"/>
                <a:gd name="T2" fmla="*/ 1 w 29"/>
                <a:gd name="T3" fmla="*/ 1 h 99"/>
                <a:gd name="T4" fmla="*/ 0 w 29"/>
                <a:gd name="T5" fmla="*/ 4 h 99"/>
                <a:gd name="T6" fmla="*/ 17 w 29"/>
                <a:gd name="T7" fmla="*/ 35 h 99"/>
                <a:gd name="T8" fmla="*/ 23 w 29"/>
                <a:gd name="T9" fmla="*/ 67 h 99"/>
                <a:gd name="T10" fmla="*/ 19 w 29"/>
                <a:gd name="T11" fmla="*/ 87 h 99"/>
                <a:gd name="T12" fmla="*/ 13 w 29"/>
                <a:gd name="T13" fmla="*/ 98 h 99"/>
                <a:gd name="T14" fmla="*/ 20 w 29"/>
                <a:gd name="T15" fmla="*/ 99 h 99"/>
                <a:gd name="T16" fmla="*/ 29 w 29"/>
                <a:gd name="T17" fmla="*/ 99 h 99"/>
                <a:gd name="T18" fmla="*/ 29 w 29"/>
                <a:gd name="T19" fmla="*/ 95 h 99"/>
                <a:gd name="T20" fmla="*/ 29 w 29"/>
                <a:gd name="T21" fmla="*/ 95 h 99"/>
                <a:gd name="T22" fmla="*/ 29 w 29"/>
                <a:gd name="T23" fmla="*/ 95 h 99"/>
                <a:gd name="T24" fmla="*/ 28 w 29"/>
                <a:gd name="T25" fmla="*/ 83 h 99"/>
                <a:gd name="T26" fmla="*/ 24 w 29"/>
                <a:gd name="T27" fmla="*/ 65 h 99"/>
                <a:gd name="T28" fmla="*/ 24 w 29"/>
                <a:gd name="T29" fmla="*/ 51 h 99"/>
                <a:gd name="T30" fmla="*/ 19 w 29"/>
                <a:gd name="T31" fmla="*/ 25 h 99"/>
                <a:gd name="T32" fmla="*/ 22 w 29"/>
                <a:gd name="T33" fmla="*/ 21 h 99"/>
                <a:gd name="T34" fmla="*/ 21 w 29"/>
                <a:gd name="T35" fmla="*/ 18 h 99"/>
                <a:gd name="T36" fmla="*/ 21 w 29"/>
                <a:gd name="T37" fmla="*/ 17 h 99"/>
                <a:gd name="T38" fmla="*/ 1 w 29"/>
                <a:gd name="T3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99">
                  <a:moveTo>
                    <a:pt x="1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"/>
                    <a:pt x="0" y="4"/>
                  </a:cubicBezTo>
                  <a:cubicBezTo>
                    <a:pt x="7" y="11"/>
                    <a:pt x="14" y="25"/>
                    <a:pt x="17" y="35"/>
                  </a:cubicBezTo>
                  <a:cubicBezTo>
                    <a:pt x="20" y="45"/>
                    <a:pt x="22" y="58"/>
                    <a:pt x="23" y="67"/>
                  </a:cubicBezTo>
                  <a:cubicBezTo>
                    <a:pt x="24" y="76"/>
                    <a:pt x="22" y="80"/>
                    <a:pt x="19" y="87"/>
                  </a:cubicBezTo>
                  <a:cubicBezTo>
                    <a:pt x="15" y="93"/>
                    <a:pt x="13" y="98"/>
                    <a:pt x="13" y="98"/>
                  </a:cubicBezTo>
                  <a:cubicBezTo>
                    <a:pt x="13" y="98"/>
                    <a:pt x="16" y="98"/>
                    <a:pt x="20" y="99"/>
                  </a:cubicBezTo>
                  <a:cubicBezTo>
                    <a:pt x="25" y="99"/>
                    <a:pt x="29" y="99"/>
                    <a:pt x="29" y="99"/>
                  </a:cubicBezTo>
                  <a:cubicBezTo>
                    <a:pt x="29" y="99"/>
                    <a:pt x="29" y="98"/>
                    <a:pt x="29" y="95"/>
                  </a:cubicBezTo>
                  <a:cubicBezTo>
                    <a:pt x="29" y="95"/>
                    <a:pt x="29" y="95"/>
                    <a:pt x="29" y="95"/>
                  </a:cubicBezTo>
                  <a:cubicBezTo>
                    <a:pt x="29" y="95"/>
                    <a:pt x="29" y="95"/>
                    <a:pt x="29" y="95"/>
                  </a:cubicBezTo>
                  <a:cubicBezTo>
                    <a:pt x="29" y="91"/>
                    <a:pt x="29" y="86"/>
                    <a:pt x="28" y="83"/>
                  </a:cubicBezTo>
                  <a:cubicBezTo>
                    <a:pt x="26" y="81"/>
                    <a:pt x="25" y="69"/>
                    <a:pt x="24" y="65"/>
                  </a:cubicBezTo>
                  <a:cubicBezTo>
                    <a:pt x="23" y="62"/>
                    <a:pt x="23" y="57"/>
                    <a:pt x="24" y="51"/>
                  </a:cubicBezTo>
                  <a:cubicBezTo>
                    <a:pt x="24" y="44"/>
                    <a:pt x="17" y="27"/>
                    <a:pt x="19" y="25"/>
                  </a:cubicBezTo>
                  <a:cubicBezTo>
                    <a:pt x="20" y="24"/>
                    <a:pt x="21" y="22"/>
                    <a:pt x="22" y="21"/>
                  </a:cubicBezTo>
                  <a:cubicBezTo>
                    <a:pt x="22" y="19"/>
                    <a:pt x="21" y="18"/>
                    <a:pt x="21" y="18"/>
                  </a:cubicBezTo>
                  <a:cubicBezTo>
                    <a:pt x="21" y="18"/>
                    <a:pt x="21" y="18"/>
                    <a:pt x="21" y="17"/>
                  </a:cubicBezTo>
                  <a:cubicBezTo>
                    <a:pt x="16" y="9"/>
                    <a:pt x="7" y="3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1468" name="矩形 1467">
            <a:extLst>
              <a:ext uri="{FF2B5EF4-FFF2-40B4-BE49-F238E27FC236}">
                <a16:creationId xmlns:a16="http://schemas.microsoft.com/office/drawing/2014/main" id="{CB9CEB2F-BAB5-C83E-E480-A86C2B218154}"/>
              </a:ext>
            </a:extLst>
          </p:cNvPr>
          <p:cNvSpPr/>
          <p:nvPr/>
        </p:nvSpPr>
        <p:spPr>
          <a:xfrm>
            <a:off x="247205" y="4546588"/>
            <a:ext cx="11764651" cy="7737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chemeClr val="accent1"/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F1AE7813-295B-0147-148E-162729EFE6B8}"/>
              </a:ext>
            </a:extLst>
          </p:cNvPr>
          <p:cNvGrpSpPr/>
          <p:nvPr/>
        </p:nvGrpSpPr>
        <p:grpSpPr>
          <a:xfrm>
            <a:off x="2251035" y="4875019"/>
            <a:ext cx="1494232" cy="725020"/>
            <a:chOff x="2171702" y="4875019"/>
            <a:chExt cx="1494232" cy="725020"/>
          </a:xfrm>
        </p:grpSpPr>
        <p:grpSp>
          <p:nvGrpSpPr>
            <p:cNvPr id="1469" name="组合 1468">
              <a:extLst>
                <a:ext uri="{FF2B5EF4-FFF2-40B4-BE49-F238E27FC236}">
                  <a16:creationId xmlns:a16="http://schemas.microsoft.com/office/drawing/2014/main" id="{4F07A41C-6D38-C4F3-E994-1724EEF3D57B}"/>
                </a:ext>
              </a:extLst>
            </p:cNvPr>
            <p:cNvGrpSpPr/>
            <p:nvPr/>
          </p:nvGrpSpPr>
          <p:grpSpPr>
            <a:xfrm>
              <a:off x="2304451" y="4908439"/>
              <a:ext cx="1150920" cy="691600"/>
              <a:chOff x="1891879" y="2502315"/>
              <a:chExt cx="1151283" cy="691819"/>
            </a:xfrm>
          </p:grpSpPr>
          <p:sp>
            <p:nvSpPr>
              <p:cNvPr id="1470" name="文本框 1469">
                <a:extLst>
                  <a:ext uri="{FF2B5EF4-FFF2-40B4-BE49-F238E27FC236}">
                    <a16:creationId xmlns:a16="http://schemas.microsoft.com/office/drawing/2014/main" id="{DECC7351-742F-F229-B553-BA9A562CA5ED}"/>
                  </a:ext>
                </a:extLst>
              </p:cNvPr>
              <p:cNvSpPr txBox="1"/>
              <p:nvPr/>
            </p:nvSpPr>
            <p:spPr>
              <a:xfrm>
                <a:off x="1891879" y="2502315"/>
                <a:ext cx="1132169" cy="6918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3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200" dirty="0">
                    <a:solidFill>
                      <a:schemeClr val="accent1"/>
                    </a:solidFill>
                    <a:latin typeface="OPPOSans H"/>
                    <a:ea typeface="OPPOSans H"/>
                    <a:sym typeface="微软雅黑" panose="020B0503020204020204" pitchFamily="34" charset="-122"/>
                  </a:rPr>
                  <a:t>1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OPPOSans H"/>
                    <a:ea typeface="OPPOSans H"/>
                    <a:cs typeface="+mn-cs"/>
                    <a:sym typeface="微软雅黑" panose="020B0503020204020204" pitchFamily="34" charset="-122"/>
                  </a:rPr>
                  <a:t>00</a:t>
                </a:r>
                <a:endPara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OPPOSans H"/>
                  <a:ea typeface="OPPOSans H"/>
                  <a:cs typeface="阿里巴巴普惠体 H" panose="00020600040101010101" pitchFamily="18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471" name="文本框 1470">
                <a:extLst>
                  <a:ext uri="{FF2B5EF4-FFF2-40B4-BE49-F238E27FC236}">
                    <a16:creationId xmlns:a16="http://schemas.microsoft.com/office/drawing/2014/main" id="{7B8DCCE8-5B89-0272-CBAF-991F0CA7A14F}"/>
                  </a:ext>
                </a:extLst>
              </p:cNvPr>
              <p:cNvSpPr txBox="1"/>
              <p:nvPr/>
            </p:nvSpPr>
            <p:spPr>
              <a:xfrm>
                <a:off x="2738362" y="2699290"/>
                <a:ext cx="3048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OPPOSans H"/>
                    <a:ea typeface="OPPOSans H"/>
                    <a:cs typeface="+mn-cs"/>
                    <a:sym typeface="微软雅黑" panose="020B0503020204020204" pitchFamily="34" charset="-122"/>
                  </a:rPr>
                  <a:t>+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OPPOSans R" panose="00020600040101010101" pitchFamily="18" charset="-122"/>
                  <a:ea typeface="OPPOSans R"/>
                  <a:cs typeface="+mn-cs"/>
                </a:endParaRPr>
              </a:p>
            </p:txBody>
          </p:sp>
        </p:grpSp>
        <p:sp>
          <p:nvSpPr>
            <p:cNvPr id="3" name="对话气泡: 圆角矩形 2">
              <a:extLst>
                <a:ext uri="{FF2B5EF4-FFF2-40B4-BE49-F238E27FC236}">
                  <a16:creationId xmlns:a16="http://schemas.microsoft.com/office/drawing/2014/main" id="{0D0629DE-A80A-471D-0141-B04727BA1ABD}"/>
                </a:ext>
              </a:extLst>
            </p:cNvPr>
            <p:cNvSpPr/>
            <p:nvPr/>
          </p:nvSpPr>
          <p:spPr>
            <a:xfrm>
              <a:off x="2171702" y="4875019"/>
              <a:ext cx="1494232" cy="723243"/>
            </a:xfrm>
            <a:prstGeom prst="wedgeRoundRectCallout">
              <a:avLst>
                <a:gd name="adj1" fmla="val -20833"/>
                <a:gd name="adj2" fmla="val 66006"/>
                <a:gd name="adj3" fmla="val 16667"/>
              </a:avLst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4EB16949-B111-3FAB-3F12-66361E1CC47F}"/>
              </a:ext>
            </a:extLst>
          </p:cNvPr>
          <p:cNvSpPr txBox="1"/>
          <p:nvPr/>
        </p:nvSpPr>
        <p:spPr>
          <a:xfrm>
            <a:off x="2261033" y="5831681"/>
            <a:ext cx="1415772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员工人数</a:t>
            </a:r>
          </a:p>
        </p:txBody>
      </p:sp>
      <p:grpSp>
        <p:nvGrpSpPr>
          <p:cNvPr id="1474" name="组合 1473">
            <a:extLst>
              <a:ext uri="{FF2B5EF4-FFF2-40B4-BE49-F238E27FC236}">
                <a16:creationId xmlns:a16="http://schemas.microsoft.com/office/drawing/2014/main" id="{A58D9D3A-4990-FCE2-3E72-BFA99A5A0D16}"/>
              </a:ext>
            </a:extLst>
          </p:cNvPr>
          <p:cNvGrpSpPr/>
          <p:nvPr/>
        </p:nvGrpSpPr>
        <p:grpSpPr>
          <a:xfrm>
            <a:off x="5300428" y="4864025"/>
            <a:ext cx="1500659" cy="725020"/>
            <a:chOff x="2171702" y="4875019"/>
            <a:chExt cx="1500659" cy="725020"/>
          </a:xfrm>
        </p:grpSpPr>
        <p:sp>
          <p:nvSpPr>
            <p:cNvPr id="1477" name="文本框 1476">
              <a:extLst>
                <a:ext uri="{FF2B5EF4-FFF2-40B4-BE49-F238E27FC236}">
                  <a16:creationId xmlns:a16="http://schemas.microsoft.com/office/drawing/2014/main" id="{622F3B50-1FFF-427A-DFF2-27FC3AD26EE7}"/>
                </a:ext>
              </a:extLst>
            </p:cNvPr>
            <p:cNvSpPr txBox="1"/>
            <p:nvPr/>
          </p:nvSpPr>
          <p:spPr>
            <a:xfrm>
              <a:off x="2304450" y="4908439"/>
              <a:ext cx="1367911" cy="6916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dirty="0">
                  <a:solidFill>
                    <a:schemeClr val="accent1"/>
                  </a:solidFill>
                  <a:latin typeface="OPPOSans H"/>
                  <a:ea typeface="OPPOSans H"/>
                  <a:sym typeface="微软雅黑" panose="020B0503020204020204" pitchFamily="34" charset="-122"/>
                </a:rPr>
                <a:t>1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OPPOSans H"/>
                  <a:ea typeface="OPPOSans H"/>
                  <a:cs typeface="+mn-cs"/>
                  <a:sym typeface="微软雅黑" panose="020B0503020204020204" pitchFamily="34" charset="-122"/>
                </a:rPr>
                <a:t>00%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POSans H"/>
                <a:ea typeface="OPPOSans H"/>
                <a:cs typeface="阿里巴巴普惠体 H" panose="00020600040101010101" pitchFamily="18" charset="-122"/>
                <a:sym typeface="微软雅黑" panose="020B0503020204020204" pitchFamily="34" charset="-122"/>
              </a:endParaRPr>
            </a:p>
          </p:txBody>
        </p:sp>
        <p:sp>
          <p:nvSpPr>
            <p:cNvPr id="1476" name="对话气泡: 圆角矩形 1475">
              <a:extLst>
                <a:ext uri="{FF2B5EF4-FFF2-40B4-BE49-F238E27FC236}">
                  <a16:creationId xmlns:a16="http://schemas.microsoft.com/office/drawing/2014/main" id="{27B1D8A9-F5A8-FD9C-6A2D-F9BB463EAC1B}"/>
                </a:ext>
              </a:extLst>
            </p:cNvPr>
            <p:cNvSpPr/>
            <p:nvPr/>
          </p:nvSpPr>
          <p:spPr>
            <a:xfrm>
              <a:off x="2171702" y="4875019"/>
              <a:ext cx="1494232" cy="723243"/>
            </a:xfrm>
            <a:prstGeom prst="wedgeRoundRectCallout">
              <a:avLst>
                <a:gd name="adj1" fmla="val -20833"/>
                <a:gd name="adj2" fmla="val 66006"/>
                <a:gd name="adj3" fmla="val 16667"/>
              </a:avLst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79" name="文本框 1478">
            <a:extLst>
              <a:ext uri="{FF2B5EF4-FFF2-40B4-BE49-F238E27FC236}">
                <a16:creationId xmlns:a16="http://schemas.microsoft.com/office/drawing/2014/main" id="{10E021BA-7E47-8F56-7B02-BD7822B091CE}"/>
              </a:ext>
            </a:extLst>
          </p:cNvPr>
          <p:cNvSpPr txBox="1"/>
          <p:nvPr/>
        </p:nvSpPr>
        <p:spPr>
          <a:xfrm>
            <a:off x="5234226" y="5820687"/>
            <a:ext cx="1723549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本科及以上</a:t>
            </a:r>
          </a:p>
        </p:txBody>
      </p:sp>
      <p:grpSp>
        <p:nvGrpSpPr>
          <p:cNvPr id="1489" name="组合 1488">
            <a:extLst>
              <a:ext uri="{FF2B5EF4-FFF2-40B4-BE49-F238E27FC236}">
                <a16:creationId xmlns:a16="http://schemas.microsoft.com/office/drawing/2014/main" id="{196FE016-14FD-155B-9014-BE0654176237}"/>
              </a:ext>
            </a:extLst>
          </p:cNvPr>
          <p:cNvGrpSpPr/>
          <p:nvPr/>
        </p:nvGrpSpPr>
        <p:grpSpPr>
          <a:xfrm>
            <a:off x="8446734" y="4887475"/>
            <a:ext cx="1494232" cy="725020"/>
            <a:chOff x="2171702" y="4875019"/>
            <a:chExt cx="1494232" cy="725020"/>
          </a:xfrm>
        </p:grpSpPr>
        <p:grpSp>
          <p:nvGrpSpPr>
            <p:cNvPr id="1490" name="组合 1489">
              <a:extLst>
                <a:ext uri="{FF2B5EF4-FFF2-40B4-BE49-F238E27FC236}">
                  <a16:creationId xmlns:a16="http://schemas.microsoft.com/office/drawing/2014/main" id="{A4051F93-9E95-5754-CE73-E98EB4151B92}"/>
                </a:ext>
              </a:extLst>
            </p:cNvPr>
            <p:cNvGrpSpPr/>
            <p:nvPr/>
          </p:nvGrpSpPr>
          <p:grpSpPr>
            <a:xfrm>
              <a:off x="2304451" y="4908439"/>
              <a:ext cx="1150920" cy="691600"/>
              <a:chOff x="1891879" y="2502315"/>
              <a:chExt cx="1151283" cy="691819"/>
            </a:xfrm>
          </p:grpSpPr>
          <p:sp>
            <p:nvSpPr>
              <p:cNvPr id="1492" name="文本框 1491">
                <a:extLst>
                  <a:ext uri="{FF2B5EF4-FFF2-40B4-BE49-F238E27FC236}">
                    <a16:creationId xmlns:a16="http://schemas.microsoft.com/office/drawing/2014/main" id="{B1450760-E326-DC14-DEA2-DEFD10DB7784}"/>
                  </a:ext>
                </a:extLst>
              </p:cNvPr>
              <p:cNvSpPr txBox="1"/>
              <p:nvPr/>
            </p:nvSpPr>
            <p:spPr>
              <a:xfrm>
                <a:off x="1891879" y="2502315"/>
                <a:ext cx="1132169" cy="6918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3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200" dirty="0">
                    <a:solidFill>
                      <a:schemeClr val="accent1"/>
                    </a:solidFill>
                    <a:latin typeface="OPPOSans H"/>
                    <a:ea typeface="OPPOSans H"/>
                    <a:sym typeface="微软雅黑" panose="020B0503020204020204" pitchFamily="34" charset="-122"/>
                  </a:rPr>
                  <a:t>1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OPPOSans H"/>
                    <a:ea typeface="OPPOSans H"/>
                    <a:cs typeface="+mn-cs"/>
                    <a:sym typeface="微软雅黑" panose="020B0503020204020204" pitchFamily="34" charset="-122"/>
                  </a:rPr>
                  <a:t>0</a:t>
                </a:r>
                <a:endPara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OPPOSans H"/>
                  <a:ea typeface="OPPOSans H"/>
                  <a:cs typeface="阿里巴巴普惠体 H" panose="00020600040101010101" pitchFamily="18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493" name="文本框 1492">
                <a:extLst>
                  <a:ext uri="{FF2B5EF4-FFF2-40B4-BE49-F238E27FC236}">
                    <a16:creationId xmlns:a16="http://schemas.microsoft.com/office/drawing/2014/main" id="{F20157BF-2AA4-C2ED-EA7B-1950A30ED987}"/>
                  </a:ext>
                </a:extLst>
              </p:cNvPr>
              <p:cNvSpPr txBox="1"/>
              <p:nvPr/>
            </p:nvSpPr>
            <p:spPr>
              <a:xfrm>
                <a:off x="2738362" y="2699290"/>
                <a:ext cx="3048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OPPOSans H"/>
                    <a:ea typeface="OPPOSans H"/>
                    <a:cs typeface="+mn-cs"/>
                    <a:sym typeface="微软雅黑" panose="020B0503020204020204" pitchFamily="34" charset="-122"/>
                  </a:rPr>
                  <a:t>+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OPPOSans R" panose="00020600040101010101" pitchFamily="18" charset="-122"/>
                  <a:ea typeface="OPPOSans R"/>
                  <a:cs typeface="+mn-cs"/>
                </a:endParaRPr>
              </a:p>
            </p:txBody>
          </p:sp>
        </p:grpSp>
        <p:sp>
          <p:nvSpPr>
            <p:cNvPr id="1491" name="对话气泡: 圆角矩形 1490">
              <a:extLst>
                <a:ext uri="{FF2B5EF4-FFF2-40B4-BE49-F238E27FC236}">
                  <a16:creationId xmlns:a16="http://schemas.microsoft.com/office/drawing/2014/main" id="{238E9927-B5B1-D208-9C7E-84892F1EDCC9}"/>
                </a:ext>
              </a:extLst>
            </p:cNvPr>
            <p:cNvSpPr/>
            <p:nvPr/>
          </p:nvSpPr>
          <p:spPr>
            <a:xfrm>
              <a:off x="2171702" y="4875019"/>
              <a:ext cx="1494232" cy="723243"/>
            </a:xfrm>
            <a:prstGeom prst="wedgeRoundRectCallout">
              <a:avLst>
                <a:gd name="adj1" fmla="val -20833"/>
                <a:gd name="adj2" fmla="val 66006"/>
                <a:gd name="adj3" fmla="val 16667"/>
              </a:avLst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94" name="文本框 1493">
            <a:extLst>
              <a:ext uri="{FF2B5EF4-FFF2-40B4-BE49-F238E27FC236}">
                <a16:creationId xmlns:a16="http://schemas.microsoft.com/office/drawing/2014/main" id="{AA5BF929-C350-1BA0-2467-4A638B285D9C}"/>
              </a:ext>
            </a:extLst>
          </p:cNvPr>
          <p:cNvSpPr txBox="1"/>
          <p:nvPr/>
        </p:nvSpPr>
        <p:spPr>
          <a:xfrm>
            <a:off x="8456732" y="5844137"/>
            <a:ext cx="1415772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专业团队</a:t>
            </a:r>
          </a:p>
        </p:txBody>
      </p:sp>
      <p:sp>
        <p:nvSpPr>
          <p:cNvPr id="10" name="标题 9">
            <a:extLst>
              <a:ext uri="{FF2B5EF4-FFF2-40B4-BE49-F238E27FC236}">
                <a16:creationId xmlns:a16="http://schemas.microsoft.com/office/drawing/2014/main" id="{C7FBC05C-6F73-A73D-B868-FC0752C26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团队介绍</a:t>
            </a:r>
          </a:p>
        </p:txBody>
      </p:sp>
    </p:spTree>
    <p:extLst>
      <p:ext uri="{BB962C8B-B14F-4D97-AF65-F5344CB8AC3E}">
        <p14:creationId xmlns:p14="http://schemas.microsoft.com/office/powerpoint/2010/main" val="3709657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E2B371BF-B03D-3F46-CC7F-3CF21E593F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0300"/>
            <a:ext cx="12192000" cy="6178502"/>
          </a:xfrm>
          <a:prstGeom prst="rect">
            <a:avLst/>
          </a:prstGeom>
        </p:spPr>
      </p:pic>
      <p:graphicFrame>
        <p:nvGraphicFramePr>
          <p:cNvPr id="7" name="图示 6">
            <a:extLst>
              <a:ext uri="{FF2B5EF4-FFF2-40B4-BE49-F238E27FC236}">
                <a16:creationId xmlns:a16="http://schemas.microsoft.com/office/drawing/2014/main" id="{0B3B5D46-5816-E413-4255-BF6FFC3DE9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8618865"/>
              </p:ext>
            </p:extLst>
          </p:nvPr>
        </p:nvGraphicFramePr>
        <p:xfrm>
          <a:off x="646112" y="83457"/>
          <a:ext cx="10872788" cy="66910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标题 8">
            <a:extLst>
              <a:ext uri="{FF2B5EF4-FFF2-40B4-BE49-F238E27FC236}">
                <a16:creationId xmlns:a16="http://schemas.microsoft.com/office/drawing/2014/main" id="{3F8A1792-AB03-F21E-F296-6EC04D959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组织架构</a:t>
            </a:r>
          </a:p>
        </p:txBody>
      </p:sp>
    </p:spTree>
    <p:extLst>
      <p:ext uri="{BB962C8B-B14F-4D97-AF65-F5344CB8AC3E}">
        <p14:creationId xmlns:p14="http://schemas.microsoft.com/office/powerpoint/2010/main" val="2764853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文本框 56">
            <a:extLst>
              <a:ext uri="{FF2B5EF4-FFF2-40B4-BE49-F238E27FC236}">
                <a16:creationId xmlns:a16="http://schemas.microsoft.com/office/drawing/2014/main" id="{89132F49-1CE8-9A00-94FF-A130E086E0CD}"/>
              </a:ext>
            </a:extLst>
          </p:cNvPr>
          <p:cNvSpPr txBox="1"/>
          <p:nvPr/>
        </p:nvSpPr>
        <p:spPr>
          <a:xfrm>
            <a:off x="1584057" y="2043507"/>
            <a:ext cx="3460507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800" dirty="0">
                <a:ln w="22225">
                  <a:gradFill>
                    <a:gsLst>
                      <a:gs pos="100000">
                        <a:schemeClr val="accent1"/>
                      </a:gs>
                      <a:gs pos="0">
                        <a:schemeClr val="bg1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</a:rPr>
              <a:t>02</a:t>
            </a:r>
            <a:endParaRPr lang="zh-CN" altLang="en-US" sz="18800" dirty="0">
              <a:ln w="22225">
                <a:gradFill>
                  <a:gsLst>
                    <a:gs pos="100000">
                      <a:schemeClr val="accent1"/>
                    </a:gs>
                    <a:gs pos="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latin typeface="+mj-ea"/>
              <a:ea typeface="+mj-ea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9908C5C8-139E-DAD1-5464-4ABD28DA6692}"/>
              </a:ext>
            </a:extLst>
          </p:cNvPr>
          <p:cNvSpPr txBox="1"/>
          <p:nvPr/>
        </p:nvSpPr>
        <p:spPr>
          <a:xfrm>
            <a:off x="1521657" y="1958411"/>
            <a:ext cx="3675692" cy="29854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8800" dirty="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j-ea"/>
                <a:ea typeface="+mj-ea"/>
              </a:rPr>
              <a:t>02</a:t>
            </a:r>
            <a:endParaRPr lang="zh-CN" altLang="en-US" sz="18800" dirty="0">
              <a:blipFill dpi="0" rotWithShape="1">
                <a:blip r:embed="rId2"/>
                <a:srcRect/>
                <a:stretch>
                  <a:fillRect/>
                </a:stretch>
              </a:blipFill>
              <a:latin typeface="+mj-ea"/>
              <a:ea typeface="+mj-ea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BE1C648D-0D8E-CCCB-F6E5-5E2BCBEFC247}"/>
              </a:ext>
            </a:extLst>
          </p:cNvPr>
          <p:cNvSpPr txBox="1"/>
          <p:nvPr/>
        </p:nvSpPr>
        <p:spPr>
          <a:xfrm>
            <a:off x="4979781" y="2980338"/>
            <a:ext cx="4123446" cy="7694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zh-CN" altLang="en-US" sz="4400" dirty="0">
                <a:solidFill>
                  <a:schemeClr val="accent1"/>
                </a:solidFill>
                <a:latin typeface="+mj-ea"/>
                <a:ea typeface="+mj-ea"/>
              </a:rPr>
              <a:t>产品与服务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F709BFCB-D0AB-8A6E-AD78-DED8F24B4E8E}"/>
              </a:ext>
            </a:extLst>
          </p:cNvPr>
          <p:cNvSpPr txBox="1"/>
          <p:nvPr/>
        </p:nvSpPr>
        <p:spPr>
          <a:xfrm>
            <a:off x="4928980" y="4199777"/>
            <a:ext cx="4123446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+mn-ea"/>
              </a:rPr>
              <a:t>主要业务</a:t>
            </a:r>
            <a:r>
              <a:rPr lang="en-US" altLang="zh-CN" dirty="0">
                <a:solidFill>
                  <a:schemeClr val="accent1"/>
                </a:solidFill>
                <a:latin typeface="+mn-ea"/>
              </a:rPr>
              <a:t>/</a:t>
            </a:r>
            <a:r>
              <a:rPr lang="zh-CN" altLang="en-US" dirty="0">
                <a:solidFill>
                  <a:schemeClr val="accent1"/>
                </a:solidFill>
                <a:latin typeface="+mn-ea"/>
              </a:rPr>
              <a:t>服务项目</a:t>
            </a:r>
            <a:r>
              <a:rPr lang="en-US" altLang="zh-CN" dirty="0">
                <a:solidFill>
                  <a:schemeClr val="accent1"/>
                </a:solidFill>
                <a:latin typeface="+mn-ea"/>
              </a:rPr>
              <a:t>/</a:t>
            </a:r>
            <a:r>
              <a:rPr lang="zh-CN" altLang="en-US" dirty="0">
                <a:solidFill>
                  <a:schemeClr val="accent1"/>
                </a:solidFill>
                <a:latin typeface="+mn-ea"/>
              </a:rPr>
              <a:t>重点项目</a:t>
            </a:r>
            <a:r>
              <a:rPr lang="en-US" altLang="zh-CN" dirty="0">
                <a:solidFill>
                  <a:schemeClr val="accent1"/>
                </a:solidFill>
                <a:latin typeface="+mn-ea"/>
              </a:rPr>
              <a:t>/</a:t>
            </a:r>
            <a:r>
              <a:rPr lang="zh-CN" altLang="en-US" dirty="0">
                <a:solidFill>
                  <a:schemeClr val="accent1"/>
                </a:solidFill>
                <a:latin typeface="+mn-ea"/>
              </a:rPr>
              <a:t>服务特点</a:t>
            </a:r>
          </a:p>
        </p:txBody>
      </p: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4146F947-EF83-6BC0-8320-A806243CA1AE}"/>
              </a:ext>
            </a:extLst>
          </p:cNvPr>
          <p:cNvCxnSpPr>
            <a:cxnSpLocks/>
          </p:cNvCxnSpPr>
          <p:nvPr/>
        </p:nvCxnSpPr>
        <p:spPr>
          <a:xfrm>
            <a:off x="5044565" y="3857262"/>
            <a:ext cx="3892275" cy="0"/>
          </a:xfrm>
          <a:prstGeom prst="line">
            <a:avLst/>
          </a:prstGeom>
          <a:ln w="381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文本框 63">
            <a:extLst>
              <a:ext uri="{FF2B5EF4-FFF2-40B4-BE49-F238E27FC236}">
                <a16:creationId xmlns:a16="http://schemas.microsoft.com/office/drawing/2014/main" id="{5330340C-55F8-422E-3676-E962A11777D1}"/>
              </a:ext>
            </a:extLst>
          </p:cNvPr>
          <p:cNvSpPr txBox="1"/>
          <p:nvPr/>
        </p:nvSpPr>
        <p:spPr>
          <a:xfrm>
            <a:off x="4954181" y="2320194"/>
            <a:ext cx="4073044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en-US" altLang="zh-CN" sz="1600" cap="all" dirty="0">
                <a:effectLst/>
                <a:latin typeface="OPPOSans R" panose="00020600040101010101" pitchFamily="18" charset="-122"/>
              </a:rPr>
              <a:t>Products &amp; Services</a:t>
            </a:r>
          </a:p>
        </p:txBody>
      </p:sp>
    </p:spTree>
    <p:extLst>
      <p:ext uri="{BB962C8B-B14F-4D97-AF65-F5344CB8AC3E}">
        <p14:creationId xmlns:p14="http://schemas.microsoft.com/office/powerpoint/2010/main" val="1806254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平行四边形 2">
            <a:extLst>
              <a:ext uri="{FF2B5EF4-FFF2-40B4-BE49-F238E27FC236}">
                <a16:creationId xmlns:a16="http://schemas.microsoft.com/office/drawing/2014/main" id="{0B992E47-E8F0-E3BA-0B25-93251A057A88}"/>
              </a:ext>
            </a:extLst>
          </p:cNvPr>
          <p:cNvSpPr/>
          <p:nvPr/>
        </p:nvSpPr>
        <p:spPr>
          <a:xfrm>
            <a:off x="798826" y="1632857"/>
            <a:ext cx="2167897" cy="4064000"/>
          </a:xfrm>
          <a:prstGeom prst="parallelogram">
            <a:avLst/>
          </a:prstGeom>
          <a:blipFill dpi="0" rotWithShape="1"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平行四边形 3">
            <a:extLst>
              <a:ext uri="{FF2B5EF4-FFF2-40B4-BE49-F238E27FC236}">
                <a16:creationId xmlns:a16="http://schemas.microsoft.com/office/drawing/2014/main" id="{5FFF8C9E-C56A-6207-7BA8-57C4940BEACA}"/>
              </a:ext>
            </a:extLst>
          </p:cNvPr>
          <p:cNvSpPr/>
          <p:nvPr/>
        </p:nvSpPr>
        <p:spPr>
          <a:xfrm>
            <a:off x="2656655" y="1632857"/>
            <a:ext cx="2167897" cy="4064000"/>
          </a:xfrm>
          <a:prstGeom prst="parallelogram">
            <a:avLst/>
          </a:prstGeom>
          <a:blipFill dpi="0" rotWithShape="1"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平行四边形 4">
            <a:extLst>
              <a:ext uri="{FF2B5EF4-FFF2-40B4-BE49-F238E27FC236}">
                <a16:creationId xmlns:a16="http://schemas.microsoft.com/office/drawing/2014/main" id="{869C9181-7485-A260-2DB2-8EB18EF5AC1D}"/>
              </a:ext>
            </a:extLst>
          </p:cNvPr>
          <p:cNvSpPr/>
          <p:nvPr/>
        </p:nvSpPr>
        <p:spPr>
          <a:xfrm>
            <a:off x="4514484" y="1632857"/>
            <a:ext cx="2167897" cy="4064000"/>
          </a:xfrm>
          <a:prstGeom prst="parallelogram">
            <a:avLst/>
          </a:prstGeom>
          <a:blipFill dpi="0" rotWithShape="1"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5F4762D-F281-08C1-2948-A147F6233658}"/>
              </a:ext>
            </a:extLst>
          </p:cNvPr>
          <p:cNvSpPr txBox="1"/>
          <p:nvPr/>
        </p:nvSpPr>
        <p:spPr>
          <a:xfrm>
            <a:off x="7040448" y="2114363"/>
            <a:ext cx="4592227" cy="78951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latin typeface="+mn-ea"/>
              </a:rPr>
              <a:t>公司拥有通信工程项目建设、运维、自动化专业资质及资深专家团队</a:t>
            </a:r>
            <a:endParaRPr lang="en-US" dirty="0"/>
          </a:p>
        </p:txBody>
      </p:sp>
      <p:sp>
        <p:nvSpPr>
          <p:cNvPr id="10" name="iconfont-11250-5318189">
            <a:extLst>
              <a:ext uri="{FF2B5EF4-FFF2-40B4-BE49-F238E27FC236}">
                <a16:creationId xmlns:a16="http://schemas.microsoft.com/office/drawing/2014/main" id="{4A633C36-9D44-5054-BB2F-01BBF88DECD3}"/>
              </a:ext>
            </a:extLst>
          </p:cNvPr>
          <p:cNvSpPr/>
          <p:nvPr/>
        </p:nvSpPr>
        <p:spPr>
          <a:xfrm>
            <a:off x="3643303" y="2402853"/>
            <a:ext cx="474726" cy="450261"/>
          </a:xfrm>
          <a:custGeom>
            <a:avLst/>
            <a:gdLst>
              <a:gd name="T0" fmla="*/ 7885 w 9095"/>
              <a:gd name="T1" fmla="*/ 6204 h 8625"/>
              <a:gd name="T2" fmla="*/ 6906 w 9095"/>
              <a:gd name="T3" fmla="*/ 6707 h 8625"/>
              <a:gd name="T4" fmla="*/ 5626 w 9095"/>
              <a:gd name="T5" fmla="*/ 6049 h 8625"/>
              <a:gd name="T6" fmla="*/ 5793 w 9095"/>
              <a:gd name="T7" fmla="*/ 5316 h 8625"/>
              <a:gd name="T8" fmla="*/ 5579 w 9095"/>
              <a:gd name="T9" fmla="*/ 4496 h 8625"/>
              <a:gd name="T10" fmla="*/ 6326 w 9095"/>
              <a:gd name="T11" fmla="*/ 4187 h 8625"/>
              <a:gd name="T12" fmla="*/ 6580 w 9095"/>
              <a:gd name="T13" fmla="*/ 4495 h 8625"/>
              <a:gd name="T14" fmla="*/ 8285 w 9095"/>
              <a:gd name="T15" fmla="*/ 4355 h 8625"/>
              <a:gd name="T16" fmla="*/ 8145 w 9095"/>
              <a:gd name="T17" fmla="*/ 2650 h 8625"/>
              <a:gd name="T18" fmla="*/ 6440 w 9095"/>
              <a:gd name="T19" fmla="*/ 2790 h 8625"/>
              <a:gd name="T20" fmla="*/ 6191 w 9095"/>
              <a:gd name="T21" fmla="*/ 3862 h 8625"/>
              <a:gd name="T22" fmla="*/ 5377 w 9095"/>
              <a:gd name="T23" fmla="*/ 4199 h 8625"/>
              <a:gd name="T24" fmla="*/ 4225 w 9095"/>
              <a:gd name="T25" fmla="*/ 3590 h 8625"/>
              <a:gd name="T26" fmla="*/ 4225 w 9095"/>
              <a:gd name="T27" fmla="*/ 2402 h 8625"/>
              <a:gd name="T28" fmla="*/ 5259 w 9095"/>
              <a:gd name="T29" fmla="*/ 1210 h 8625"/>
              <a:gd name="T30" fmla="*/ 4049 w 9095"/>
              <a:gd name="T31" fmla="*/ 0 h 8625"/>
              <a:gd name="T32" fmla="*/ 2839 w 9095"/>
              <a:gd name="T33" fmla="*/ 1210 h 8625"/>
              <a:gd name="T34" fmla="*/ 3872 w 9095"/>
              <a:gd name="T35" fmla="*/ 2402 h 8625"/>
              <a:gd name="T36" fmla="*/ 3872 w 9095"/>
              <a:gd name="T37" fmla="*/ 3590 h 8625"/>
              <a:gd name="T38" fmla="*/ 2305 w 9095"/>
              <a:gd name="T39" fmla="*/ 5316 h 8625"/>
              <a:gd name="T40" fmla="*/ 2731 w 9095"/>
              <a:gd name="T41" fmla="*/ 6448 h 8625"/>
              <a:gd name="T42" fmla="*/ 2205 w 9095"/>
              <a:gd name="T43" fmla="*/ 6719 h 8625"/>
              <a:gd name="T44" fmla="*/ 1210 w 9095"/>
              <a:gd name="T45" fmla="*/ 6195 h 8625"/>
              <a:gd name="T46" fmla="*/ 0 w 9095"/>
              <a:gd name="T47" fmla="*/ 7405 h 8625"/>
              <a:gd name="T48" fmla="*/ 1210 w 9095"/>
              <a:gd name="T49" fmla="*/ 8615 h 8625"/>
              <a:gd name="T50" fmla="*/ 2418 w 9095"/>
              <a:gd name="T51" fmla="*/ 7405 h 8625"/>
              <a:gd name="T52" fmla="*/ 2355 w 9095"/>
              <a:gd name="T53" fmla="*/ 7038 h 8625"/>
              <a:gd name="T54" fmla="*/ 3001 w 9095"/>
              <a:gd name="T55" fmla="*/ 6705 h 8625"/>
              <a:gd name="T56" fmla="*/ 4048 w 9095"/>
              <a:gd name="T57" fmla="*/ 7061 h 8625"/>
              <a:gd name="T58" fmla="*/ 5444 w 9095"/>
              <a:gd name="T59" fmla="*/ 6353 h 8625"/>
              <a:gd name="T60" fmla="*/ 6746 w 9095"/>
              <a:gd name="T61" fmla="*/ 7023 h 8625"/>
              <a:gd name="T62" fmla="*/ 6675 w 9095"/>
              <a:gd name="T63" fmla="*/ 7415 h 8625"/>
              <a:gd name="T64" fmla="*/ 7885 w 9095"/>
              <a:gd name="T65" fmla="*/ 8625 h 8625"/>
              <a:gd name="T66" fmla="*/ 9095 w 9095"/>
              <a:gd name="T67" fmla="*/ 7415 h 8625"/>
              <a:gd name="T68" fmla="*/ 7885 w 9095"/>
              <a:gd name="T69" fmla="*/ 6204 h 86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095" h="8625">
                <a:moveTo>
                  <a:pt x="7885" y="6204"/>
                </a:moveTo>
                <a:cubicBezTo>
                  <a:pt x="7481" y="6204"/>
                  <a:pt x="7126" y="6404"/>
                  <a:pt x="6906" y="6707"/>
                </a:cubicBezTo>
                <a:lnTo>
                  <a:pt x="5626" y="6049"/>
                </a:lnTo>
                <a:cubicBezTo>
                  <a:pt x="5730" y="5825"/>
                  <a:pt x="5793" y="5579"/>
                  <a:pt x="5793" y="5316"/>
                </a:cubicBezTo>
                <a:cubicBezTo>
                  <a:pt x="5793" y="5017"/>
                  <a:pt x="5711" y="4741"/>
                  <a:pt x="5579" y="4496"/>
                </a:cubicBezTo>
                <a:lnTo>
                  <a:pt x="6326" y="4187"/>
                </a:lnTo>
                <a:cubicBezTo>
                  <a:pt x="6392" y="4300"/>
                  <a:pt x="6474" y="4406"/>
                  <a:pt x="6580" y="4495"/>
                </a:cubicBezTo>
                <a:cubicBezTo>
                  <a:pt x="7090" y="4927"/>
                  <a:pt x="7852" y="4865"/>
                  <a:pt x="8285" y="4355"/>
                </a:cubicBezTo>
                <a:cubicBezTo>
                  <a:pt x="8717" y="3845"/>
                  <a:pt x="8655" y="3082"/>
                  <a:pt x="8145" y="2650"/>
                </a:cubicBezTo>
                <a:cubicBezTo>
                  <a:pt x="7635" y="2217"/>
                  <a:pt x="6872" y="2280"/>
                  <a:pt x="6440" y="2790"/>
                </a:cubicBezTo>
                <a:cubicBezTo>
                  <a:pt x="6179" y="3097"/>
                  <a:pt x="6101" y="3497"/>
                  <a:pt x="6191" y="3862"/>
                </a:cubicBezTo>
                <a:lnTo>
                  <a:pt x="5377" y="4199"/>
                </a:lnTo>
                <a:cubicBezTo>
                  <a:pt x="5094" y="3862"/>
                  <a:pt x="4687" y="3637"/>
                  <a:pt x="4225" y="3590"/>
                </a:cubicBezTo>
                <a:lnTo>
                  <a:pt x="4225" y="2402"/>
                </a:lnTo>
                <a:cubicBezTo>
                  <a:pt x="4809" y="2316"/>
                  <a:pt x="5259" y="1819"/>
                  <a:pt x="5259" y="1210"/>
                </a:cubicBezTo>
                <a:cubicBezTo>
                  <a:pt x="5259" y="541"/>
                  <a:pt x="4717" y="0"/>
                  <a:pt x="4049" y="0"/>
                </a:cubicBezTo>
                <a:cubicBezTo>
                  <a:pt x="3380" y="0"/>
                  <a:pt x="2839" y="541"/>
                  <a:pt x="2839" y="1210"/>
                </a:cubicBezTo>
                <a:cubicBezTo>
                  <a:pt x="2839" y="1817"/>
                  <a:pt x="3289" y="2316"/>
                  <a:pt x="3872" y="2402"/>
                </a:cubicBezTo>
                <a:lnTo>
                  <a:pt x="3872" y="3590"/>
                </a:lnTo>
                <a:cubicBezTo>
                  <a:pt x="2994" y="3680"/>
                  <a:pt x="2305" y="4414"/>
                  <a:pt x="2305" y="5316"/>
                </a:cubicBezTo>
                <a:cubicBezTo>
                  <a:pt x="2305" y="5750"/>
                  <a:pt x="2469" y="6143"/>
                  <a:pt x="2731" y="6448"/>
                </a:cubicBezTo>
                <a:lnTo>
                  <a:pt x="2205" y="6719"/>
                </a:lnTo>
                <a:cubicBezTo>
                  <a:pt x="1986" y="6403"/>
                  <a:pt x="1622" y="6195"/>
                  <a:pt x="1210" y="6195"/>
                </a:cubicBezTo>
                <a:cubicBezTo>
                  <a:pt x="541" y="6195"/>
                  <a:pt x="0" y="6736"/>
                  <a:pt x="0" y="7405"/>
                </a:cubicBezTo>
                <a:cubicBezTo>
                  <a:pt x="0" y="8074"/>
                  <a:pt x="541" y="8615"/>
                  <a:pt x="1210" y="8615"/>
                </a:cubicBezTo>
                <a:cubicBezTo>
                  <a:pt x="1879" y="8615"/>
                  <a:pt x="2418" y="8073"/>
                  <a:pt x="2418" y="7405"/>
                </a:cubicBezTo>
                <a:cubicBezTo>
                  <a:pt x="2418" y="7276"/>
                  <a:pt x="2393" y="7154"/>
                  <a:pt x="2355" y="7038"/>
                </a:cubicBezTo>
                <a:lnTo>
                  <a:pt x="3001" y="6705"/>
                </a:lnTo>
                <a:cubicBezTo>
                  <a:pt x="3294" y="6926"/>
                  <a:pt x="3654" y="7061"/>
                  <a:pt x="4048" y="7061"/>
                </a:cubicBezTo>
                <a:cubicBezTo>
                  <a:pt x="4621" y="7061"/>
                  <a:pt x="5126" y="6780"/>
                  <a:pt x="5444" y="6353"/>
                </a:cubicBezTo>
                <a:lnTo>
                  <a:pt x="6746" y="7023"/>
                </a:lnTo>
                <a:cubicBezTo>
                  <a:pt x="6704" y="7146"/>
                  <a:pt x="6675" y="7276"/>
                  <a:pt x="6675" y="7415"/>
                </a:cubicBezTo>
                <a:cubicBezTo>
                  <a:pt x="6675" y="8084"/>
                  <a:pt x="7216" y="8625"/>
                  <a:pt x="7885" y="8625"/>
                </a:cubicBezTo>
                <a:cubicBezTo>
                  <a:pt x="8554" y="8625"/>
                  <a:pt x="9095" y="8084"/>
                  <a:pt x="9095" y="7415"/>
                </a:cubicBezTo>
                <a:cubicBezTo>
                  <a:pt x="9095" y="6746"/>
                  <a:pt x="8554" y="6204"/>
                  <a:pt x="7885" y="620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computer_342201">
            <a:extLst>
              <a:ext uri="{FF2B5EF4-FFF2-40B4-BE49-F238E27FC236}">
                <a16:creationId xmlns:a16="http://schemas.microsoft.com/office/drawing/2014/main" id="{86D04223-AA5C-A753-F913-AD3C03A3BD5E}"/>
              </a:ext>
            </a:extLst>
          </p:cNvPr>
          <p:cNvSpPr/>
          <p:nvPr/>
        </p:nvSpPr>
        <p:spPr>
          <a:xfrm>
            <a:off x="5522454" y="2402853"/>
            <a:ext cx="462025" cy="483288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  <a:gd name="connsiteX86" fmla="*/ 373273 h 605239"/>
              <a:gd name="connsiteY86" fmla="*/ 373273 h 605239"/>
              <a:gd name="connsiteX87" fmla="*/ 373273 h 605239"/>
              <a:gd name="connsiteY87" fmla="*/ 373273 h 605239"/>
              <a:gd name="connsiteX88" fmla="*/ 373273 h 605239"/>
              <a:gd name="connsiteY88" fmla="*/ 373273 h 605239"/>
              <a:gd name="connsiteX89" fmla="*/ 373273 h 605239"/>
              <a:gd name="connsiteY89" fmla="*/ 373273 h 605239"/>
              <a:gd name="connsiteX90" fmla="*/ 373273 h 605239"/>
              <a:gd name="connsiteY90" fmla="*/ 373273 h 605239"/>
              <a:gd name="connsiteX91" fmla="*/ 373273 h 605239"/>
              <a:gd name="connsiteY91" fmla="*/ 373273 h 605239"/>
              <a:gd name="connsiteX92" fmla="*/ 373273 h 605239"/>
              <a:gd name="connsiteY92" fmla="*/ 373273 h 605239"/>
              <a:gd name="connsiteX93" fmla="*/ 373273 h 605239"/>
              <a:gd name="connsiteY93" fmla="*/ 373273 h 605239"/>
              <a:gd name="connsiteX94" fmla="*/ 373273 h 605239"/>
              <a:gd name="connsiteY94" fmla="*/ 373273 h 605239"/>
              <a:gd name="connsiteX95" fmla="*/ 373273 h 605239"/>
              <a:gd name="connsiteY95" fmla="*/ 373273 h 605239"/>
              <a:gd name="connsiteX96" fmla="*/ 373273 h 605239"/>
              <a:gd name="connsiteY96" fmla="*/ 373273 h 605239"/>
              <a:gd name="connsiteX97" fmla="*/ 373273 h 605239"/>
              <a:gd name="connsiteY97" fmla="*/ 373273 h 605239"/>
              <a:gd name="connsiteX98" fmla="*/ 373273 h 605239"/>
              <a:gd name="connsiteY98" fmla="*/ 373273 h 605239"/>
              <a:gd name="connsiteX99" fmla="*/ 373273 h 605239"/>
              <a:gd name="connsiteY99" fmla="*/ 373273 h 605239"/>
              <a:gd name="connsiteX100" fmla="*/ 373273 h 605239"/>
              <a:gd name="connsiteY100" fmla="*/ 373273 h 605239"/>
              <a:gd name="connsiteX101" fmla="*/ 373273 h 605239"/>
              <a:gd name="connsiteY101" fmla="*/ 373273 h 605239"/>
              <a:gd name="connsiteX102" fmla="*/ 373273 h 605239"/>
              <a:gd name="connsiteY102" fmla="*/ 373273 h 605239"/>
              <a:gd name="connsiteX103" fmla="*/ 373273 h 605239"/>
              <a:gd name="connsiteY103" fmla="*/ 373273 h 605239"/>
              <a:gd name="connsiteX104" fmla="*/ 373273 h 605239"/>
              <a:gd name="connsiteY104" fmla="*/ 373273 h 605239"/>
              <a:gd name="connsiteX105" fmla="*/ 373273 h 605239"/>
              <a:gd name="connsiteY105" fmla="*/ 373273 h 605239"/>
              <a:gd name="connsiteX106" fmla="*/ 373273 h 605239"/>
              <a:gd name="connsiteY106" fmla="*/ 373273 h 605239"/>
              <a:gd name="connsiteX107" fmla="*/ 373273 h 605239"/>
              <a:gd name="connsiteY107" fmla="*/ 373273 h 605239"/>
              <a:gd name="connsiteX108" fmla="*/ 373273 h 605239"/>
              <a:gd name="connsiteY108" fmla="*/ 373273 h 605239"/>
              <a:gd name="connsiteX109" fmla="*/ 373273 h 605239"/>
              <a:gd name="connsiteY109" fmla="*/ 373273 h 605239"/>
              <a:gd name="connsiteX110" fmla="*/ 373273 h 605239"/>
              <a:gd name="connsiteY110" fmla="*/ 373273 h 605239"/>
              <a:gd name="connsiteX111" fmla="*/ 373273 h 605239"/>
              <a:gd name="connsiteY111" fmla="*/ 373273 h 605239"/>
              <a:gd name="connsiteX112" fmla="*/ 373273 h 605239"/>
              <a:gd name="connsiteY112" fmla="*/ 373273 h 605239"/>
              <a:gd name="connsiteX113" fmla="*/ 373273 h 605239"/>
              <a:gd name="connsiteY113" fmla="*/ 373273 h 605239"/>
              <a:gd name="connsiteX114" fmla="*/ 373273 h 605239"/>
              <a:gd name="connsiteY114" fmla="*/ 373273 h 605239"/>
              <a:gd name="connsiteX115" fmla="*/ 373273 h 605239"/>
              <a:gd name="connsiteY115" fmla="*/ 373273 h 605239"/>
              <a:gd name="connsiteX116" fmla="*/ 373273 h 605239"/>
              <a:gd name="connsiteY116" fmla="*/ 373273 h 605239"/>
              <a:gd name="connsiteX117" fmla="*/ 373273 h 605239"/>
              <a:gd name="connsiteY117" fmla="*/ 373273 h 605239"/>
              <a:gd name="connsiteX118" fmla="*/ 373273 h 605239"/>
              <a:gd name="connsiteY118" fmla="*/ 373273 h 605239"/>
              <a:gd name="connsiteX119" fmla="*/ 373273 h 605239"/>
              <a:gd name="connsiteY119" fmla="*/ 373273 h 605239"/>
              <a:gd name="connsiteX120" fmla="*/ 373273 h 605239"/>
              <a:gd name="connsiteY120" fmla="*/ 373273 h 605239"/>
              <a:gd name="connsiteX121" fmla="*/ 373273 h 605239"/>
              <a:gd name="connsiteY121" fmla="*/ 373273 h 605239"/>
              <a:gd name="connsiteX122" fmla="*/ 373273 h 605239"/>
              <a:gd name="connsiteY122" fmla="*/ 373273 h 605239"/>
              <a:gd name="connsiteX123" fmla="*/ 373273 h 605239"/>
              <a:gd name="connsiteY123" fmla="*/ 373273 h 605239"/>
              <a:gd name="connsiteX124" fmla="*/ 373273 h 605239"/>
              <a:gd name="connsiteY124" fmla="*/ 373273 h 605239"/>
              <a:gd name="connsiteX125" fmla="*/ 373273 h 605239"/>
              <a:gd name="connsiteY125" fmla="*/ 373273 h 605239"/>
              <a:gd name="connsiteX126" fmla="*/ 373273 h 605239"/>
              <a:gd name="connsiteY126" fmla="*/ 373273 h 605239"/>
              <a:gd name="connsiteX127" fmla="*/ 373273 h 605239"/>
              <a:gd name="connsiteY127" fmla="*/ 373273 h 605239"/>
              <a:gd name="connsiteX128" fmla="*/ 373273 h 605239"/>
              <a:gd name="connsiteY128" fmla="*/ 373273 h 605239"/>
              <a:gd name="connsiteX129" fmla="*/ 373273 h 605239"/>
              <a:gd name="connsiteY129" fmla="*/ 373273 h 605239"/>
              <a:gd name="connsiteX130" fmla="*/ 373273 h 605239"/>
              <a:gd name="connsiteY130" fmla="*/ 373273 h 605239"/>
              <a:gd name="connsiteX131" fmla="*/ 373273 h 605239"/>
              <a:gd name="connsiteY131" fmla="*/ 373273 h 605239"/>
              <a:gd name="connsiteX132" fmla="*/ 373273 h 605239"/>
              <a:gd name="connsiteY132" fmla="*/ 373273 h 605239"/>
              <a:gd name="connsiteX133" fmla="*/ 373273 h 605239"/>
              <a:gd name="connsiteY133" fmla="*/ 373273 h 605239"/>
              <a:gd name="connsiteX134" fmla="*/ 373273 h 605239"/>
              <a:gd name="connsiteY134" fmla="*/ 373273 h 605239"/>
              <a:gd name="connsiteX135" fmla="*/ 373273 h 605239"/>
              <a:gd name="connsiteY135" fmla="*/ 373273 h 605239"/>
              <a:gd name="connsiteX136" fmla="*/ 373273 h 605239"/>
              <a:gd name="connsiteY136" fmla="*/ 373273 h 605239"/>
              <a:gd name="connsiteX137" fmla="*/ 373273 h 605239"/>
              <a:gd name="connsiteY137" fmla="*/ 373273 h 605239"/>
              <a:gd name="connsiteX138" fmla="*/ 373273 h 605239"/>
              <a:gd name="connsiteY138" fmla="*/ 373273 h 605239"/>
              <a:gd name="connsiteX139" fmla="*/ 373273 h 605239"/>
              <a:gd name="connsiteY139" fmla="*/ 373273 h 605239"/>
              <a:gd name="connsiteX140" fmla="*/ 373273 h 605239"/>
              <a:gd name="connsiteY140" fmla="*/ 373273 h 605239"/>
              <a:gd name="connsiteX141" fmla="*/ 373273 h 605239"/>
              <a:gd name="connsiteY141" fmla="*/ 373273 h 605239"/>
              <a:gd name="connsiteX142" fmla="*/ 373273 h 605239"/>
              <a:gd name="connsiteY142" fmla="*/ 373273 h 605239"/>
              <a:gd name="connsiteX143" fmla="*/ 373273 h 605239"/>
              <a:gd name="connsiteY143" fmla="*/ 373273 h 605239"/>
              <a:gd name="connsiteX144" fmla="*/ 373273 h 605239"/>
              <a:gd name="connsiteY144" fmla="*/ 373273 h 605239"/>
              <a:gd name="connsiteX145" fmla="*/ 373273 h 605239"/>
              <a:gd name="connsiteY145" fmla="*/ 373273 h 605239"/>
              <a:gd name="connsiteX146" fmla="*/ 373273 h 605239"/>
              <a:gd name="connsiteY146" fmla="*/ 373273 h 605239"/>
              <a:gd name="connsiteX147" fmla="*/ 373273 h 605239"/>
              <a:gd name="connsiteY147" fmla="*/ 373273 h 605239"/>
              <a:gd name="connsiteX148" fmla="*/ 373273 h 605239"/>
              <a:gd name="connsiteY148" fmla="*/ 373273 h 605239"/>
              <a:gd name="connsiteX149" fmla="*/ 373273 h 605239"/>
              <a:gd name="connsiteY149" fmla="*/ 373273 h 605239"/>
              <a:gd name="connsiteX150" fmla="*/ 373273 h 605239"/>
              <a:gd name="connsiteY150" fmla="*/ 373273 h 605239"/>
              <a:gd name="connsiteX151" fmla="*/ 373273 h 605239"/>
              <a:gd name="connsiteY151" fmla="*/ 373273 h 605239"/>
              <a:gd name="connsiteX152" fmla="*/ 373273 h 605239"/>
              <a:gd name="connsiteY152" fmla="*/ 373273 h 605239"/>
              <a:gd name="connsiteX153" fmla="*/ 373273 h 605239"/>
              <a:gd name="connsiteY153" fmla="*/ 373273 h 605239"/>
              <a:gd name="connsiteX154" fmla="*/ 373273 h 605239"/>
              <a:gd name="connsiteY154" fmla="*/ 373273 h 605239"/>
              <a:gd name="connsiteX155" fmla="*/ 373273 h 605239"/>
              <a:gd name="connsiteY155" fmla="*/ 373273 h 605239"/>
              <a:gd name="connsiteX156" fmla="*/ 373273 h 605239"/>
              <a:gd name="connsiteY156" fmla="*/ 373273 h 605239"/>
              <a:gd name="connsiteX157" fmla="*/ 373273 h 605239"/>
              <a:gd name="connsiteY157" fmla="*/ 373273 h 605239"/>
              <a:gd name="connsiteX158" fmla="*/ 373273 h 605239"/>
              <a:gd name="connsiteY158" fmla="*/ 373273 h 605239"/>
              <a:gd name="connsiteX159" fmla="*/ 373273 h 605239"/>
              <a:gd name="connsiteY159" fmla="*/ 373273 h 605239"/>
              <a:gd name="connsiteX160" fmla="*/ 373273 h 605239"/>
              <a:gd name="connsiteY160" fmla="*/ 373273 h 605239"/>
              <a:gd name="connsiteX161" fmla="*/ 373273 h 605239"/>
              <a:gd name="connsiteY161" fmla="*/ 373273 h 605239"/>
              <a:gd name="connsiteX162" fmla="*/ 373273 h 605239"/>
              <a:gd name="connsiteY162" fmla="*/ 373273 h 605239"/>
              <a:gd name="connsiteX163" fmla="*/ 373273 h 605239"/>
              <a:gd name="connsiteY163" fmla="*/ 373273 h 605239"/>
              <a:gd name="connsiteX164" fmla="*/ 373273 h 605239"/>
              <a:gd name="connsiteY164" fmla="*/ 373273 h 605239"/>
              <a:gd name="connsiteX165" fmla="*/ 373273 h 605239"/>
              <a:gd name="connsiteY165" fmla="*/ 373273 h 605239"/>
              <a:gd name="connsiteX166" fmla="*/ 373273 h 605239"/>
              <a:gd name="connsiteY166" fmla="*/ 373273 h 605239"/>
              <a:gd name="connsiteX167" fmla="*/ 373273 h 605239"/>
              <a:gd name="connsiteY167" fmla="*/ 373273 h 605239"/>
              <a:gd name="connsiteX168" fmla="*/ 373273 h 605239"/>
              <a:gd name="connsiteY168" fmla="*/ 373273 h 605239"/>
              <a:gd name="connsiteX169" fmla="*/ 373273 h 605239"/>
              <a:gd name="connsiteY169" fmla="*/ 373273 h 605239"/>
              <a:gd name="connsiteX170" fmla="*/ 373273 h 605239"/>
              <a:gd name="connsiteY170" fmla="*/ 373273 h 605239"/>
              <a:gd name="connsiteX171" fmla="*/ 373273 h 605239"/>
              <a:gd name="connsiteY171" fmla="*/ 373273 h 605239"/>
              <a:gd name="connsiteX172" fmla="*/ 373273 h 605239"/>
              <a:gd name="connsiteY172" fmla="*/ 373273 h 605239"/>
              <a:gd name="connsiteX173" fmla="*/ 373273 h 605239"/>
              <a:gd name="connsiteY173" fmla="*/ 373273 h 605239"/>
              <a:gd name="connsiteX174" fmla="*/ 373273 h 605239"/>
              <a:gd name="connsiteY174" fmla="*/ 373273 h 605239"/>
              <a:gd name="connsiteX175" fmla="*/ 373273 h 605239"/>
              <a:gd name="connsiteY175" fmla="*/ 373273 h 605239"/>
              <a:gd name="connsiteX176" fmla="*/ 373273 h 605239"/>
              <a:gd name="connsiteY176" fmla="*/ 373273 h 605239"/>
              <a:gd name="connsiteX177" fmla="*/ 373273 h 605239"/>
              <a:gd name="connsiteY177" fmla="*/ 373273 h 605239"/>
              <a:gd name="connsiteX178" fmla="*/ 373273 h 605239"/>
              <a:gd name="connsiteY178" fmla="*/ 373273 h 605239"/>
              <a:gd name="connsiteX179" fmla="*/ 373273 h 605239"/>
              <a:gd name="connsiteY179" fmla="*/ 373273 h 605239"/>
              <a:gd name="connsiteX180" fmla="*/ 373273 h 605239"/>
              <a:gd name="connsiteY180" fmla="*/ 373273 h 605239"/>
              <a:gd name="connsiteX181" fmla="*/ 373273 h 605239"/>
              <a:gd name="connsiteY181" fmla="*/ 373273 h 605239"/>
              <a:gd name="connsiteX182" fmla="*/ 373273 h 605239"/>
              <a:gd name="connsiteY182" fmla="*/ 373273 h 605239"/>
              <a:gd name="connsiteX183" fmla="*/ 373273 h 605239"/>
              <a:gd name="connsiteY183" fmla="*/ 373273 h 605239"/>
              <a:gd name="connsiteX184" fmla="*/ 373273 h 605239"/>
              <a:gd name="connsiteY184" fmla="*/ 373273 h 605239"/>
              <a:gd name="connsiteX185" fmla="*/ 373273 h 605239"/>
              <a:gd name="connsiteY185" fmla="*/ 373273 h 605239"/>
              <a:gd name="connsiteX186" fmla="*/ 373273 h 605239"/>
              <a:gd name="connsiteY186" fmla="*/ 373273 h 605239"/>
              <a:gd name="connsiteX187" fmla="*/ 373273 h 605239"/>
              <a:gd name="connsiteY187" fmla="*/ 373273 h 605239"/>
              <a:gd name="connsiteX188" fmla="*/ 373273 h 605239"/>
              <a:gd name="connsiteY188" fmla="*/ 373273 h 605239"/>
              <a:gd name="connsiteX189" fmla="*/ 373273 h 605239"/>
              <a:gd name="connsiteY189" fmla="*/ 373273 h 605239"/>
              <a:gd name="connsiteX190" fmla="*/ 373273 h 605239"/>
              <a:gd name="connsiteY190" fmla="*/ 373273 h 605239"/>
              <a:gd name="connsiteX191" fmla="*/ 373273 h 605239"/>
              <a:gd name="connsiteY191" fmla="*/ 373273 h 605239"/>
              <a:gd name="connsiteX192" fmla="*/ 373273 h 605239"/>
              <a:gd name="connsiteY192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80029" h="606722">
                <a:moveTo>
                  <a:pt x="257127" y="442340"/>
                </a:moveTo>
                <a:cubicBezTo>
                  <a:pt x="262111" y="440117"/>
                  <a:pt x="268342" y="441362"/>
                  <a:pt x="272169" y="445274"/>
                </a:cubicBezTo>
                <a:cubicBezTo>
                  <a:pt x="273415" y="446608"/>
                  <a:pt x="274394" y="448119"/>
                  <a:pt x="275106" y="449809"/>
                </a:cubicBezTo>
                <a:cubicBezTo>
                  <a:pt x="275818" y="451498"/>
                  <a:pt x="276174" y="453277"/>
                  <a:pt x="276174" y="455055"/>
                </a:cubicBezTo>
                <a:cubicBezTo>
                  <a:pt x="276174" y="456833"/>
                  <a:pt x="275818" y="458612"/>
                  <a:pt x="275106" y="460301"/>
                </a:cubicBezTo>
                <a:cubicBezTo>
                  <a:pt x="274394" y="462079"/>
                  <a:pt x="273415" y="463502"/>
                  <a:pt x="272169" y="464836"/>
                </a:cubicBezTo>
                <a:cubicBezTo>
                  <a:pt x="269588" y="467325"/>
                  <a:pt x="265939" y="468837"/>
                  <a:pt x="262378" y="468837"/>
                </a:cubicBezTo>
                <a:cubicBezTo>
                  <a:pt x="258818" y="468837"/>
                  <a:pt x="255169" y="467325"/>
                  <a:pt x="252588" y="464836"/>
                </a:cubicBezTo>
                <a:cubicBezTo>
                  <a:pt x="251342" y="463502"/>
                  <a:pt x="250363" y="462079"/>
                  <a:pt x="249651" y="460301"/>
                </a:cubicBezTo>
                <a:cubicBezTo>
                  <a:pt x="248850" y="458612"/>
                  <a:pt x="248583" y="456833"/>
                  <a:pt x="248583" y="455055"/>
                </a:cubicBezTo>
                <a:cubicBezTo>
                  <a:pt x="248583" y="453277"/>
                  <a:pt x="248850" y="451498"/>
                  <a:pt x="249651" y="449809"/>
                </a:cubicBezTo>
                <a:cubicBezTo>
                  <a:pt x="250363" y="448119"/>
                  <a:pt x="251342" y="446608"/>
                  <a:pt x="252588" y="445274"/>
                </a:cubicBezTo>
                <a:cubicBezTo>
                  <a:pt x="253923" y="444029"/>
                  <a:pt x="255347" y="443051"/>
                  <a:pt x="257127" y="442340"/>
                </a:cubicBezTo>
                <a:close/>
                <a:moveTo>
                  <a:pt x="206492" y="441246"/>
                </a:moveTo>
                <a:cubicBezTo>
                  <a:pt x="214111" y="441246"/>
                  <a:pt x="220288" y="447423"/>
                  <a:pt x="220288" y="455042"/>
                </a:cubicBezTo>
                <a:cubicBezTo>
                  <a:pt x="220288" y="462661"/>
                  <a:pt x="214111" y="468838"/>
                  <a:pt x="206492" y="468838"/>
                </a:cubicBezTo>
                <a:cubicBezTo>
                  <a:pt x="198873" y="468838"/>
                  <a:pt x="192696" y="462661"/>
                  <a:pt x="192696" y="455042"/>
                </a:cubicBezTo>
                <a:cubicBezTo>
                  <a:pt x="192696" y="447423"/>
                  <a:pt x="198873" y="441246"/>
                  <a:pt x="206492" y="441246"/>
                </a:cubicBezTo>
                <a:close/>
                <a:moveTo>
                  <a:pt x="150674" y="441246"/>
                </a:moveTo>
                <a:cubicBezTo>
                  <a:pt x="158293" y="441246"/>
                  <a:pt x="164470" y="447423"/>
                  <a:pt x="164470" y="455042"/>
                </a:cubicBezTo>
                <a:cubicBezTo>
                  <a:pt x="164470" y="462661"/>
                  <a:pt x="158293" y="468838"/>
                  <a:pt x="150674" y="468838"/>
                </a:cubicBezTo>
                <a:cubicBezTo>
                  <a:pt x="143055" y="468838"/>
                  <a:pt x="136878" y="462661"/>
                  <a:pt x="136878" y="455042"/>
                </a:cubicBezTo>
                <a:cubicBezTo>
                  <a:pt x="136878" y="447423"/>
                  <a:pt x="143055" y="441246"/>
                  <a:pt x="150674" y="441246"/>
                </a:cubicBezTo>
                <a:close/>
                <a:moveTo>
                  <a:pt x="94928" y="441246"/>
                </a:moveTo>
                <a:cubicBezTo>
                  <a:pt x="102547" y="441246"/>
                  <a:pt x="108724" y="447423"/>
                  <a:pt x="108724" y="455042"/>
                </a:cubicBezTo>
                <a:cubicBezTo>
                  <a:pt x="108724" y="462661"/>
                  <a:pt x="102547" y="468838"/>
                  <a:pt x="94928" y="468838"/>
                </a:cubicBezTo>
                <a:cubicBezTo>
                  <a:pt x="87309" y="468838"/>
                  <a:pt x="81132" y="462661"/>
                  <a:pt x="81132" y="455042"/>
                </a:cubicBezTo>
                <a:cubicBezTo>
                  <a:pt x="81132" y="447423"/>
                  <a:pt x="87309" y="441246"/>
                  <a:pt x="94928" y="441246"/>
                </a:cubicBezTo>
                <a:close/>
                <a:moveTo>
                  <a:pt x="37195" y="433720"/>
                </a:moveTo>
                <a:cubicBezTo>
                  <a:pt x="40623" y="432853"/>
                  <a:pt x="44386" y="433297"/>
                  <a:pt x="47636" y="435299"/>
                </a:cubicBezTo>
                <a:cubicBezTo>
                  <a:pt x="54315" y="439301"/>
                  <a:pt x="56363" y="447751"/>
                  <a:pt x="52356" y="454244"/>
                </a:cubicBezTo>
                <a:cubicBezTo>
                  <a:pt x="49773" y="458602"/>
                  <a:pt x="45232" y="461004"/>
                  <a:pt x="40601" y="461004"/>
                </a:cubicBezTo>
                <a:cubicBezTo>
                  <a:pt x="38108" y="461004"/>
                  <a:pt x="35614" y="460292"/>
                  <a:pt x="33477" y="458869"/>
                </a:cubicBezTo>
                <a:cubicBezTo>
                  <a:pt x="26976" y="455045"/>
                  <a:pt x="24750" y="446506"/>
                  <a:pt x="28757" y="440013"/>
                </a:cubicBezTo>
                <a:cubicBezTo>
                  <a:pt x="30672" y="436766"/>
                  <a:pt x="33766" y="434587"/>
                  <a:pt x="37195" y="433720"/>
                </a:cubicBezTo>
                <a:close/>
                <a:moveTo>
                  <a:pt x="13536" y="387230"/>
                </a:moveTo>
                <a:cubicBezTo>
                  <a:pt x="21194" y="387052"/>
                  <a:pt x="27517" y="393096"/>
                  <a:pt x="27606" y="400740"/>
                </a:cubicBezTo>
                <a:cubicBezTo>
                  <a:pt x="27784" y="408295"/>
                  <a:pt x="21728" y="414606"/>
                  <a:pt x="14070" y="414784"/>
                </a:cubicBezTo>
                <a:lnTo>
                  <a:pt x="13803" y="414784"/>
                </a:lnTo>
                <a:cubicBezTo>
                  <a:pt x="6412" y="414784"/>
                  <a:pt x="178" y="408740"/>
                  <a:pt x="0" y="401274"/>
                </a:cubicBezTo>
                <a:cubicBezTo>
                  <a:pt x="-89" y="393541"/>
                  <a:pt x="5966" y="387319"/>
                  <a:pt x="13536" y="387230"/>
                </a:cubicBezTo>
                <a:close/>
                <a:moveTo>
                  <a:pt x="345241" y="358502"/>
                </a:moveTo>
                <a:cubicBezTo>
                  <a:pt x="337587" y="358502"/>
                  <a:pt x="331446" y="364723"/>
                  <a:pt x="331446" y="372278"/>
                </a:cubicBezTo>
                <a:lnTo>
                  <a:pt x="331446" y="468793"/>
                </a:lnTo>
                <a:lnTo>
                  <a:pt x="552349" y="468793"/>
                </a:lnTo>
                <a:lnTo>
                  <a:pt x="552349" y="372278"/>
                </a:lnTo>
                <a:cubicBezTo>
                  <a:pt x="552349" y="364723"/>
                  <a:pt x="546208" y="358502"/>
                  <a:pt x="538554" y="358502"/>
                </a:cubicBezTo>
                <a:close/>
                <a:moveTo>
                  <a:pt x="13848" y="331517"/>
                </a:moveTo>
                <a:cubicBezTo>
                  <a:pt x="21467" y="331517"/>
                  <a:pt x="27644" y="337678"/>
                  <a:pt x="27644" y="345278"/>
                </a:cubicBezTo>
                <a:cubicBezTo>
                  <a:pt x="27644" y="352878"/>
                  <a:pt x="21467" y="359039"/>
                  <a:pt x="13848" y="359039"/>
                </a:cubicBezTo>
                <a:cubicBezTo>
                  <a:pt x="6229" y="359039"/>
                  <a:pt x="52" y="352878"/>
                  <a:pt x="52" y="345278"/>
                </a:cubicBezTo>
                <a:cubicBezTo>
                  <a:pt x="52" y="337678"/>
                  <a:pt x="6229" y="331517"/>
                  <a:pt x="13848" y="331517"/>
                </a:cubicBezTo>
                <a:close/>
                <a:moveTo>
                  <a:pt x="345241" y="330952"/>
                </a:moveTo>
                <a:lnTo>
                  <a:pt x="538554" y="330952"/>
                </a:lnTo>
                <a:cubicBezTo>
                  <a:pt x="561428" y="330952"/>
                  <a:pt x="580029" y="349437"/>
                  <a:pt x="580029" y="372278"/>
                </a:cubicBezTo>
                <a:lnTo>
                  <a:pt x="580029" y="510207"/>
                </a:lnTo>
                <a:cubicBezTo>
                  <a:pt x="580029" y="532958"/>
                  <a:pt x="561428" y="551532"/>
                  <a:pt x="538554" y="551532"/>
                </a:cubicBezTo>
                <a:lnTo>
                  <a:pt x="497168" y="551532"/>
                </a:lnTo>
                <a:cubicBezTo>
                  <a:pt x="489514" y="551532"/>
                  <a:pt x="483284" y="545400"/>
                  <a:pt x="483284" y="537757"/>
                </a:cubicBezTo>
                <a:cubicBezTo>
                  <a:pt x="483284" y="530114"/>
                  <a:pt x="489514" y="523982"/>
                  <a:pt x="497168" y="523982"/>
                </a:cubicBezTo>
                <a:lnTo>
                  <a:pt x="538554" y="523982"/>
                </a:lnTo>
                <a:cubicBezTo>
                  <a:pt x="546208" y="523982"/>
                  <a:pt x="552349" y="517761"/>
                  <a:pt x="552349" y="510207"/>
                </a:cubicBezTo>
                <a:lnTo>
                  <a:pt x="552349" y="496343"/>
                </a:lnTo>
                <a:lnTo>
                  <a:pt x="331446" y="496343"/>
                </a:lnTo>
                <a:lnTo>
                  <a:pt x="331446" y="510207"/>
                </a:lnTo>
                <a:cubicBezTo>
                  <a:pt x="331446" y="517761"/>
                  <a:pt x="337587" y="523982"/>
                  <a:pt x="345241" y="523982"/>
                </a:cubicBezTo>
                <a:lnTo>
                  <a:pt x="441898" y="523982"/>
                </a:lnTo>
                <a:cubicBezTo>
                  <a:pt x="449552" y="523982"/>
                  <a:pt x="455693" y="530114"/>
                  <a:pt x="455693" y="537757"/>
                </a:cubicBezTo>
                <a:lnTo>
                  <a:pt x="455693" y="579083"/>
                </a:lnTo>
                <a:lnTo>
                  <a:pt x="483284" y="579083"/>
                </a:lnTo>
                <a:cubicBezTo>
                  <a:pt x="490938" y="579083"/>
                  <a:pt x="497168" y="585304"/>
                  <a:pt x="497168" y="592947"/>
                </a:cubicBezTo>
                <a:cubicBezTo>
                  <a:pt x="497168" y="600501"/>
                  <a:pt x="490938" y="606722"/>
                  <a:pt x="483284" y="606722"/>
                </a:cubicBezTo>
                <a:lnTo>
                  <a:pt x="400512" y="606722"/>
                </a:lnTo>
                <a:cubicBezTo>
                  <a:pt x="392857" y="606722"/>
                  <a:pt x="386627" y="600501"/>
                  <a:pt x="386627" y="592947"/>
                </a:cubicBezTo>
                <a:cubicBezTo>
                  <a:pt x="386627" y="585304"/>
                  <a:pt x="392857" y="579083"/>
                  <a:pt x="400512" y="579083"/>
                </a:cubicBezTo>
                <a:lnTo>
                  <a:pt x="428102" y="579083"/>
                </a:lnTo>
                <a:lnTo>
                  <a:pt x="428102" y="551532"/>
                </a:lnTo>
                <a:lnTo>
                  <a:pt x="345241" y="551532"/>
                </a:lnTo>
                <a:cubicBezTo>
                  <a:pt x="322368" y="551532"/>
                  <a:pt x="303766" y="532958"/>
                  <a:pt x="303766" y="510207"/>
                </a:cubicBezTo>
                <a:lnTo>
                  <a:pt x="303766" y="372278"/>
                </a:lnTo>
                <a:cubicBezTo>
                  <a:pt x="303766" y="349437"/>
                  <a:pt x="322368" y="330952"/>
                  <a:pt x="345241" y="330952"/>
                </a:cubicBezTo>
                <a:close/>
                <a:moveTo>
                  <a:pt x="4057" y="279770"/>
                </a:moveTo>
                <a:cubicBezTo>
                  <a:pt x="9219" y="274711"/>
                  <a:pt x="18565" y="274711"/>
                  <a:pt x="23638" y="279770"/>
                </a:cubicBezTo>
                <a:cubicBezTo>
                  <a:pt x="26130" y="282433"/>
                  <a:pt x="27643" y="285983"/>
                  <a:pt x="27643" y="289533"/>
                </a:cubicBezTo>
                <a:cubicBezTo>
                  <a:pt x="27643" y="293172"/>
                  <a:pt x="26130" y="296722"/>
                  <a:pt x="23638" y="299296"/>
                </a:cubicBezTo>
                <a:cubicBezTo>
                  <a:pt x="23015" y="299917"/>
                  <a:pt x="22303" y="300450"/>
                  <a:pt x="21591" y="300982"/>
                </a:cubicBezTo>
                <a:cubicBezTo>
                  <a:pt x="20790" y="301515"/>
                  <a:pt x="19989" y="301959"/>
                  <a:pt x="19099" y="302225"/>
                </a:cubicBezTo>
                <a:cubicBezTo>
                  <a:pt x="18298" y="302669"/>
                  <a:pt x="17497" y="302935"/>
                  <a:pt x="16607" y="303024"/>
                </a:cubicBezTo>
                <a:cubicBezTo>
                  <a:pt x="15628" y="303201"/>
                  <a:pt x="14826" y="303290"/>
                  <a:pt x="13847" y="303290"/>
                </a:cubicBezTo>
                <a:cubicBezTo>
                  <a:pt x="10287" y="303290"/>
                  <a:pt x="6727" y="301781"/>
                  <a:pt x="4057" y="299296"/>
                </a:cubicBezTo>
                <a:cubicBezTo>
                  <a:pt x="1565" y="296722"/>
                  <a:pt x="52" y="293172"/>
                  <a:pt x="52" y="289533"/>
                </a:cubicBezTo>
                <a:cubicBezTo>
                  <a:pt x="52" y="285983"/>
                  <a:pt x="1565" y="282433"/>
                  <a:pt x="4057" y="279770"/>
                </a:cubicBezTo>
                <a:close/>
                <a:moveTo>
                  <a:pt x="560906" y="276841"/>
                </a:moveTo>
                <a:cubicBezTo>
                  <a:pt x="566065" y="274711"/>
                  <a:pt x="572113" y="276042"/>
                  <a:pt x="576027" y="279770"/>
                </a:cubicBezTo>
                <a:cubicBezTo>
                  <a:pt x="578428" y="282433"/>
                  <a:pt x="580029" y="285983"/>
                  <a:pt x="580029" y="289533"/>
                </a:cubicBezTo>
                <a:cubicBezTo>
                  <a:pt x="580029" y="293172"/>
                  <a:pt x="578428" y="296722"/>
                  <a:pt x="576027" y="299296"/>
                </a:cubicBezTo>
                <a:cubicBezTo>
                  <a:pt x="573358" y="301781"/>
                  <a:pt x="569800" y="303290"/>
                  <a:pt x="566154" y="303290"/>
                </a:cubicBezTo>
                <a:cubicBezTo>
                  <a:pt x="564375" y="303290"/>
                  <a:pt x="562596" y="303024"/>
                  <a:pt x="560906" y="302225"/>
                </a:cubicBezTo>
                <a:cubicBezTo>
                  <a:pt x="559127" y="301515"/>
                  <a:pt x="557793" y="300539"/>
                  <a:pt x="556370" y="299296"/>
                </a:cubicBezTo>
                <a:cubicBezTo>
                  <a:pt x="553879" y="296722"/>
                  <a:pt x="552367" y="293172"/>
                  <a:pt x="552367" y="289533"/>
                </a:cubicBezTo>
                <a:cubicBezTo>
                  <a:pt x="552367" y="285983"/>
                  <a:pt x="553879" y="282433"/>
                  <a:pt x="556370" y="279770"/>
                </a:cubicBezTo>
                <a:cubicBezTo>
                  <a:pt x="557793" y="278527"/>
                  <a:pt x="559127" y="277551"/>
                  <a:pt x="560906" y="276841"/>
                </a:cubicBezTo>
                <a:close/>
                <a:moveTo>
                  <a:pt x="566198" y="220023"/>
                </a:moveTo>
                <a:cubicBezTo>
                  <a:pt x="573837" y="220023"/>
                  <a:pt x="580029" y="226215"/>
                  <a:pt x="580029" y="233854"/>
                </a:cubicBezTo>
                <a:cubicBezTo>
                  <a:pt x="580029" y="241493"/>
                  <a:pt x="573837" y="247685"/>
                  <a:pt x="566198" y="247685"/>
                </a:cubicBezTo>
                <a:cubicBezTo>
                  <a:pt x="558559" y="247685"/>
                  <a:pt x="552367" y="241493"/>
                  <a:pt x="552367" y="233854"/>
                </a:cubicBezTo>
                <a:cubicBezTo>
                  <a:pt x="552367" y="226215"/>
                  <a:pt x="558559" y="220023"/>
                  <a:pt x="566198" y="220023"/>
                </a:cubicBezTo>
                <a:close/>
                <a:moveTo>
                  <a:pt x="165772" y="165476"/>
                </a:moveTo>
                <a:lnTo>
                  <a:pt x="248621" y="165476"/>
                </a:lnTo>
                <a:cubicBezTo>
                  <a:pt x="256274" y="165476"/>
                  <a:pt x="262414" y="171617"/>
                  <a:pt x="262414" y="179272"/>
                </a:cubicBezTo>
                <a:cubicBezTo>
                  <a:pt x="262414" y="186926"/>
                  <a:pt x="256274" y="193067"/>
                  <a:pt x="248621" y="193067"/>
                </a:cubicBezTo>
                <a:lnTo>
                  <a:pt x="165772" y="193067"/>
                </a:lnTo>
                <a:cubicBezTo>
                  <a:pt x="158119" y="193067"/>
                  <a:pt x="151979" y="186926"/>
                  <a:pt x="151979" y="179272"/>
                </a:cubicBezTo>
                <a:cubicBezTo>
                  <a:pt x="151979" y="171617"/>
                  <a:pt x="158119" y="165476"/>
                  <a:pt x="165772" y="165476"/>
                </a:cubicBezTo>
                <a:close/>
                <a:moveTo>
                  <a:pt x="69101" y="165476"/>
                </a:moveTo>
                <a:cubicBezTo>
                  <a:pt x="76720" y="165476"/>
                  <a:pt x="82897" y="171653"/>
                  <a:pt x="82897" y="179272"/>
                </a:cubicBezTo>
                <a:cubicBezTo>
                  <a:pt x="82897" y="186891"/>
                  <a:pt x="76720" y="193068"/>
                  <a:pt x="69101" y="193068"/>
                </a:cubicBezTo>
                <a:cubicBezTo>
                  <a:pt x="61482" y="193068"/>
                  <a:pt x="55305" y="186891"/>
                  <a:pt x="55305" y="179272"/>
                </a:cubicBezTo>
                <a:cubicBezTo>
                  <a:pt x="55305" y="171653"/>
                  <a:pt x="61482" y="165476"/>
                  <a:pt x="69101" y="165476"/>
                </a:cubicBezTo>
                <a:close/>
                <a:moveTo>
                  <a:pt x="566198" y="164347"/>
                </a:moveTo>
                <a:cubicBezTo>
                  <a:pt x="573837" y="164347"/>
                  <a:pt x="580029" y="170524"/>
                  <a:pt x="580029" y="178143"/>
                </a:cubicBezTo>
                <a:cubicBezTo>
                  <a:pt x="580029" y="185762"/>
                  <a:pt x="573837" y="191939"/>
                  <a:pt x="566198" y="191939"/>
                </a:cubicBezTo>
                <a:cubicBezTo>
                  <a:pt x="558559" y="191939"/>
                  <a:pt x="552367" y="185762"/>
                  <a:pt x="552367" y="178143"/>
                </a:cubicBezTo>
                <a:cubicBezTo>
                  <a:pt x="552367" y="170524"/>
                  <a:pt x="558559" y="164347"/>
                  <a:pt x="566198" y="164347"/>
                </a:cubicBezTo>
                <a:close/>
                <a:moveTo>
                  <a:pt x="27638" y="137946"/>
                </a:moveTo>
                <a:lnTo>
                  <a:pt x="27638" y="206830"/>
                </a:lnTo>
                <a:cubicBezTo>
                  <a:pt x="27638" y="214474"/>
                  <a:pt x="33867" y="220607"/>
                  <a:pt x="41520" y="220607"/>
                </a:cubicBezTo>
                <a:lnTo>
                  <a:pt x="262386" y="220607"/>
                </a:lnTo>
                <a:cubicBezTo>
                  <a:pt x="270039" y="220607"/>
                  <a:pt x="276179" y="214474"/>
                  <a:pt x="276179" y="206830"/>
                </a:cubicBezTo>
                <a:lnTo>
                  <a:pt x="276179" y="137946"/>
                </a:lnTo>
                <a:close/>
                <a:moveTo>
                  <a:pt x="562054" y="110474"/>
                </a:moveTo>
                <a:cubicBezTo>
                  <a:pt x="565460" y="111376"/>
                  <a:pt x="568532" y="113602"/>
                  <a:pt x="570447" y="116942"/>
                </a:cubicBezTo>
                <a:lnTo>
                  <a:pt x="570625" y="116942"/>
                </a:lnTo>
                <a:cubicBezTo>
                  <a:pt x="574454" y="123443"/>
                  <a:pt x="572139" y="131814"/>
                  <a:pt x="565638" y="135733"/>
                </a:cubicBezTo>
                <a:cubicBezTo>
                  <a:pt x="563412" y="137069"/>
                  <a:pt x="561096" y="137603"/>
                  <a:pt x="558603" y="137603"/>
                </a:cubicBezTo>
                <a:cubicBezTo>
                  <a:pt x="553883" y="137603"/>
                  <a:pt x="549253" y="135109"/>
                  <a:pt x="546759" y="130835"/>
                </a:cubicBezTo>
                <a:cubicBezTo>
                  <a:pt x="542841" y="124244"/>
                  <a:pt x="545067" y="115784"/>
                  <a:pt x="551657" y="111955"/>
                </a:cubicBezTo>
                <a:cubicBezTo>
                  <a:pt x="554907" y="109995"/>
                  <a:pt x="558648" y="109572"/>
                  <a:pt x="562054" y="110474"/>
                </a:cubicBezTo>
                <a:close/>
                <a:moveTo>
                  <a:pt x="335503" y="86716"/>
                </a:moveTo>
                <a:cubicBezTo>
                  <a:pt x="340576" y="81644"/>
                  <a:pt x="349833" y="81644"/>
                  <a:pt x="355084" y="86716"/>
                </a:cubicBezTo>
                <a:cubicBezTo>
                  <a:pt x="356330" y="88050"/>
                  <a:pt x="357309" y="89474"/>
                  <a:pt x="358021" y="91253"/>
                </a:cubicBezTo>
                <a:cubicBezTo>
                  <a:pt x="358644" y="92944"/>
                  <a:pt x="359089" y="94723"/>
                  <a:pt x="359089" y="96503"/>
                </a:cubicBezTo>
                <a:cubicBezTo>
                  <a:pt x="359089" y="100062"/>
                  <a:pt x="357576" y="103710"/>
                  <a:pt x="355084" y="106290"/>
                </a:cubicBezTo>
                <a:cubicBezTo>
                  <a:pt x="352503" y="108781"/>
                  <a:pt x="348854" y="110294"/>
                  <a:pt x="345294" y="110294"/>
                </a:cubicBezTo>
                <a:cubicBezTo>
                  <a:pt x="341733" y="110294"/>
                  <a:pt x="338084" y="108781"/>
                  <a:pt x="335503" y="106290"/>
                </a:cubicBezTo>
                <a:cubicBezTo>
                  <a:pt x="333011" y="103710"/>
                  <a:pt x="331498" y="100062"/>
                  <a:pt x="331498" y="96503"/>
                </a:cubicBezTo>
                <a:cubicBezTo>
                  <a:pt x="331498" y="94723"/>
                  <a:pt x="331854" y="92944"/>
                  <a:pt x="332566" y="91253"/>
                </a:cubicBezTo>
                <a:cubicBezTo>
                  <a:pt x="333278" y="89563"/>
                  <a:pt x="334257" y="88050"/>
                  <a:pt x="335503" y="86716"/>
                </a:cubicBezTo>
                <a:close/>
                <a:moveTo>
                  <a:pt x="456928" y="82773"/>
                </a:moveTo>
                <a:cubicBezTo>
                  <a:pt x="464547" y="82773"/>
                  <a:pt x="470724" y="88934"/>
                  <a:pt x="470724" y="96534"/>
                </a:cubicBezTo>
                <a:cubicBezTo>
                  <a:pt x="470724" y="104134"/>
                  <a:pt x="464547" y="110295"/>
                  <a:pt x="456928" y="110295"/>
                </a:cubicBezTo>
                <a:cubicBezTo>
                  <a:pt x="449309" y="110295"/>
                  <a:pt x="443132" y="104134"/>
                  <a:pt x="443132" y="96534"/>
                </a:cubicBezTo>
                <a:cubicBezTo>
                  <a:pt x="443132" y="88934"/>
                  <a:pt x="449309" y="82773"/>
                  <a:pt x="456928" y="82773"/>
                </a:cubicBezTo>
                <a:close/>
                <a:moveTo>
                  <a:pt x="401182" y="82773"/>
                </a:moveTo>
                <a:cubicBezTo>
                  <a:pt x="408801" y="82773"/>
                  <a:pt x="414978" y="88934"/>
                  <a:pt x="414978" y="96534"/>
                </a:cubicBezTo>
                <a:cubicBezTo>
                  <a:pt x="414978" y="104134"/>
                  <a:pt x="408801" y="110295"/>
                  <a:pt x="401182" y="110295"/>
                </a:cubicBezTo>
                <a:cubicBezTo>
                  <a:pt x="393563" y="110295"/>
                  <a:pt x="387386" y="104134"/>
                  <a:pt x="387386" y="96534"/>
                </a:cubicBezTo>
                <a:cubicBezTo>
                  <a:pt x="387386" y="88934"/>
                  <a:pt x="393563" y="82773"/>
                  <a:pt x="401182" y="82773"/>
                </a:cubicBezTo>
                <a:close/>
                <a:moveTo>
                  <a:pt x="513234" y="82758"/>
                </a:moveTo>
                <a:cubicBezTo>
                  <a:pt x="520794" y="83024"/>
                  <a:pt x="526752" y="89331"/>
                  <a:pt x="526574" y="96970"/>
                </a:cubicBezTo>
                <a:cubicBezTo>
                  <a:pt x="526307" y="104343"/>
                  <a:pt x="520260" y="110294"/>
                  <a:pt x="512790" y="110294"/>
                </a:cubicBezTo>
                <a:lnTo>
                  <a:pt x="512345" y="110294"/>
                </a:lnTo>
                <a:cubicBezTo>
                  <a:pt x="504608" y="110028"/>
                  <a:pt x="498738" y="103721"/>
                  <a:pt x="499005" y="96082"/>
                </a:cubicBezTo>
                <a:cubicBezTo>
                  <a:pt x="499272" y="88531"/>
                  <a:pt x="505586" y="82491"/>
                  <a:pt x="513234" y="82758"/>
                </a:cubicBezTo>
                <a:close/>
                <a:moveTo>
                  <a:pt x="165772" y="55182"/>
                </a:moveTo>
                <a:lnTo>
                  <a:pt x="248621" y="55182"/>
                </a:lnTo>
                <a:cubicBezTo>
                  <a:pt x="256274" y="55182"/>
                  <a:pt x="262414" y="61323"/>
                  <a:pt x="262414" y="68978"/>
                </a:cubicBezTo>
                <a:cubicBezTo>
                  <a:pt x="262414" y="76543"/>
                  <a:pt x="256274" y="82773"/>
                  <a:pt x="248621" y="82773"/>
                </a:cubicBezTo>
                <a:lnTo>
                  <a:pt x="165772" y="82773"/>
                </a:lnTo>
                <a:cubicBezTo>
                  <a:pt x="158119" y="82773"/>
                  <a:pt x="151979" y="76543"/>
                  <a:pt x="151979" y="68978"/>
                </a:cubicBezTo>
                <a:cubicBezTo>
                  <a:pt x="151979" y="61323"/>
                  <a:pt x="158119" y="55182"/>
                  <a:pt x="165772" y="55182"/>
                </a:cubicBezTo>
                <a:close/>
                <a:moveTo>
                  <a:pt x="69101" y="55182"/>
                </a:moveTo>
                <a:cubicBezTo>
                  <a:pt x="76720" y="55182"/>
                  <a:pt x="82897" y="61359"/>
                  <a:pt x="82897" y="68978"/>
                </a:cubicBezTo>
                <a:cubicBezTo>
                  <a:pt x="82897" y="76597"/>
                  <a:pt x="76720" y="82774"/>
                  <a:pt x="69101" y="82774"/>
                </a:cubicBezTo>
                <a:cubicBezTo>
                  <a:pt x="61482" y="82774"/>
                  <a:pt x="55305" y="76597"/>
                  <a:pt x="55305" y="68978"/>
                </a:cubicBezTo>
                <a:cubicBezTo>
                  <a:pt x="55305" y="61359"/>
                  <a:pt x="61482" y="55182"/>
                  <a:pt x="69101" y="55182"/>
                </a:cubicBezTo>
                <a:close/>
                <a:moveTo>
                  <a:pt x="41520" y="27554"/>
                </a:moveTo>
                <a:cubicBezTo>
                  <a:pt x="33867" y="27554"/>
                  <a:pt x="27638" y="33776"/>
                  <a:pt x="27638" y="41331"/>
                </a:cubicBezTo>
                <a:lnTo>
                  <a:pt x="27638" y="110303"/>
                </a:lnTo>
                <a:lnTo>
                  <a:pt x="276179" y="110303"/>
                </a:lnTo>
                <a:lnTo>
                  <a:pt x="276179" y="41331"/>
                </a:lnTo>
                <a:cubicBezTo>
                  <a:pt x="276179" y="33776"/>
                  <a:pt x="270039" y="27554"/>
                  <a:pt x="262386" y="27554"/>
                </a:cubicBezTo>
                <a:close/>
                <a:moveTo>
                  <a:pt x="41520" y="0"/>
                </a:moveTo>
                <a:lnTo>
                  <a:pt x="262386" y="0"/>
                </a:lnTo>
                <a:cubicBezTo>
                  <a:pt x="285256" y="0"/>
                  <a:pt x="303765" y="18577"/>
                  <a:pt x="303765" y="41331"/>
                </a:cubicBezTo>
                <a:lnTo>
                  <a:pt x="303765" y="124080"/>
                </a:lnTo>
                <a:lnTo>
                  <a:pt x="303765" y="206830"/>
                </a:lnTo>
                <a:cubicBezTo>
                  <a:pt x="303765" y="229673"/>
                  <a:pt x="285256" y="248249"/>
                  <a:pt x="262386" y="248249"/>
                </a:cubicBezTo>
                <a:lnTo>
                  <a:pt x="41520" y="248249"/>
                </a:lnTo>
                <a:cubicBezTo>
                  <a:pt x="18650" y="248249"/>
                  <a:pt x="52" y="229673"/>
                  <a:pt x="52" y="206830"/>
                </a:cubicBezTo>
                <a:lnTo>
                  <a:pt x="52" y="124080"/>
                </a:lnTo>
                <a:lnTo>
                  <a:pt x="52" y="41331"/>
                </a:lnTo>
                <a:cubicBezTo>
                  <a:pt x="52" y="18577"/>
                  <a:pt x="18650" y="0"/>
                  <a:pt x="415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BA7C8DA8-077D-A718-2A7C-28C19FA41BC4}"/>
              </a:ext>
            </a:extLst>
          </p:cNvPr>
          <p:cNvGrpSpPr/>
          <p:nvPr/>
        </p:nvGrpSpPr>
        <p:grpSpPr>
          <a:xfrm>
            <a:off x="1625600" y="2253006"/>
            <a:ext cx="749955" cy="749955"/>
            <a:chOff x="1625600" y="2253006"/>
            <a:chExt cx="749955" cy="749955"/>
          </a:xfrm>
        </p:grpSpPr>
        <p:sp>
          <p:nvSpPr>
            <p:cNvPr id="9" name="iconfont-11442-3338437">
              <a:extLst>
                <a:ext uri="{FF2B5EF4-FFF2-40B4-BE49-F238E27FC236}">
                  <a16:creationId xmlns:a16="http://schemas.microsoft.com/office/drawing/2014/main" id="{37D48319-E6C0-F676-6A28-8865C54D7683}"/>
                </a:ext>
              </a:extLst>
            </p:cNvPr>
            <p:cNvSpPr/>
            <p:nvPr/>
          </p:nvSpPr>
          <p:spPr>
            <a:xfrm>
              <a:off x="1738317" y="2427912"/>
              <a:ext cx="524521" cy="400142"/>
            </a:xfrm>
            <a:custGeom>
              <a:avLst/>
              <a:gdLst>
                <a:gd name="T0" fmla="*/ 6058 w 12949"/>
                <a:gd name="T1" fmla="*/ 4798 h 9877"/>
                <a:gd name="T2" fmla="*/ 3171 w 12949"/>
                <a:gd name="T3" fmla="*/ 6527 h 9877"/>
                <a:gd name="T4" fmla="*/ 3397 w 12949"/>
                <a:gd name="T5" fmla="*/ 7422 h 9877"/>
                <a:gd name="T6" fmla="*/ 3731 w 12949"/>
                <a:gd name="T7" fmla="*/ 7515 h 9877"/>
                <a:gd name="T8" fmla="*/ 4292 w 12949"/>
                <a:gd name="T9" fmla="*/ 7196 h 9877"/>
                <a:gd name="T10" fmla="*/ 6198 w 12949"/>
                <a:gd name="T11" fmla="*/ 6096 h 9877"/>
                <a:gd name="T12" fmla="*/ 8758 w 12949"/>
                <a:gd name="T13" fmla="*/ 7308 h 9877"/>
                <a:gd name="T14" fmla="*/ 9681 w 12949"/>
                <a:gd name="T15" fmla="*/ 7338 h 9877"/>
                <a:gd name="T16" fmla="*/ 9711 w 12949"/>
                <a:gd name="T17" fmla="*/ 6415 h 9877"/>
                <a:gd name="T18" fmla="*/ 6058 w 12949"/>
                <a:gd name="T19" fmla="*/ 4798 h 9877"/>
                <a:gd name="T20" fmla="*/ 6500 w 12949"/>
                <a:gd name="T21" fmla="*/ 7369 h 9877"/>
                <a:gd name="T22" fmla="*/ 5247 w 12949"/>
                <a:gd name="T23" fmla="*/ 8623 h 9877"/>
                <a:gd name="T24" fmla="*/ 6500 w 12949"/>
                <a:gd name="T25" fmla="*/ 9877 h 9877"/>
                <a:gd name="T26" fmla="*/ 7754 w 12949"/>
                <a:gd name="T27" fmla="*/ 8623 h 9877"/>
                <a:gd name="T28" fmla="*/ 6500 w 12949"/>
                <a:gd name="T29" fmla="*/ 7369 h 9877"/>
                <a:gd name="T30" fmla="*/ 12685 w 12949"/>
                <a:gd name="T31" fmla="*/ 2996 h 9877"/>
                <a:gd name="T32" fmla="*/ 6007 w 12949"/>
                <a:gd name="T33" fmla="*/ 158 h 9877"/>
                <a:gd name="T34" fmla="*/ 1974 w 12949"/>
                <a:gd name="T35" fmla="*/ 1578 h 9877"/>
                <a:gd name="T36" fmla="*/ 222 w 12949"/>
                <a:gd name="T37" fmla="*/ 3061 h 9877"/>
                <a:gd name="T38" fmla="*/ 333 w 12949"/>
                <a:gd name="T39" fmla="*/ 3979 h 9877"/>
                <a:gd name="T40" fmla="*/ 736 w 12949"/>
                <a:gd name="T41" fmla="*/ 4118 h 9877"/>
                <a:gd name="T42" fmla="*/ 1249 w 12949"/>
                <a:gd name="T43" fmla="*/ 3867 h 9877"/>
                <a:gd name="T44" fmla="*/ 2725 w 12949"/>
                <a:gd name="T45" fmla="*/ 2648 h 9877"/>
                <a:gd name="T46" fmla="*/ 6139 w 12949"/>
                <a:gd name="T47" fmla="*/ 1458 h 9877"/>
                <a:gd name="T48" fmla="*/ 11774 w 12949"/>
                <a:gd name="T49" fmla="*/ 3932 h 9877"/>
                <a:gd name="T50" fmla="*/ 12698 w 12949"/>
                <a:gd name="T51" fmla="*/ 3919 h 9877"/>
                <a:gd name="T52" fmla="*/ 12685 w 12949"/>
                <a:gd name="T53" fmla="*/ 2996 h 9877"/>
                <a:gd name="T54" fmla="*/ 6176 w 12949"/>
                <a:gd name="T55" fmla="*/ 2448 h 9877"/>
                <a:gd name="T56" fmla="*/ 1755 w 12949"/>
                <a:gd name="T57" fmla="*/ 4671 h 9877"/>
                <a:gd name="T58" fmla="*/ 1819 w 12949"/>
                <a:gd name="T59" fmla="*/ 5592 h 9877"/>
                <a:gd name="T60" fmla="*/ 2247 w 12949"/>
                <a:gd name="T61" fmla="*/ 5753 h 9877"/>
                <a:gd name="T62" fmla="*/ 2740 w 12949"/>
                <a:gd name="T63" fmla="*/ 5529 h 9877"/>
                <a:gd name="T64" fmla="*/ 6236 w 12949"/>
                <a:gd name="T65" fmla="*/ 3753 h 9877"/>
                <a:gd name="T66" fmla="*/ 10267 w 12949"/>
                <a:gd name="T67" fmla="*/ 5572 h 9877"/>
                <a:gd name="T68" fmla="*/ 11191 w 12949"/>
                <a:gd name="T69" fmla="*/ 5551 h 9877"/>
                <a:gd name="T70" fmla="*/ 11169 w 12949"/>
                <a:gd name="T71" fmla="*/ 4627 h 9877"/>
                <a:gd name="T72" fmla="*/ 6176 w 12949"/>
                <a:gd name="T73" fmla="*/ 2448 h 9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49" h="9877">
                  <a:moveTo>
                    <a:pt x="6058" y="4798"/>
                  </a:moveTo>
                  <a:cubicBezTo>
                    <a:pt x="4560" y="4959"/>
                    <a:pt x="3466" y="6032"/>
                    <a:pt x="3171" y="6527"/>
                  </a:cubicBezTo>
                  <a:cubicBezTo>
                    <a:pt x="2986" y="6836"/>
                    <a:pt x="3087" y="7237"/>
                    <a:pt x="3397" y="7422"/>
                  </a:cubicBezTo>
                  <a:cubicBezTo>
                    <a:pt x="3502" y="7485"/>
                    <a:pt x="3617" y="7515"/>
                    <a:pt x="3731" y="7515"/>
                  </a:cubicBezTo>
                  <a:cubicBezTo>
                    <a:pt x="3953" y="7515"/>
                    <a:pt x="4170" y="7401"/>
                    <a:pt x="4292" y="7196"/>
                  </a:cubicBezTo>
                  <a:cubicBezTo>
                    <a:pt x="4418" y="6985"/>
                    <a:pt x="5183" y="6205"/>
                    <a:pt x="6198" y="6096"/>
                  </a:cubicBezTo>
                  <a:cubicBezTo>
                    <a:pt x="7058" y="6004"/>
                    <a:pt x="7919" y="6411"/>
                    <a:pt x="8758" y="7308"/>
                  </a:cubicBezTo>
                  <a:cubicBezTo>
                    <a:pt x="9004" y="7571"/>
                    <a:pt x="9417" y="7585"/>
                    <a:pt x="9681" y="7338"/>
                  </a:cubicBezTo>
                  <a:cubicBezTo>
                    <a:pt x="9944" y="7092"/>
                    <a:pt x="9958" y="6679"/>
                    <a:pt x="9711" y="6415"/>
                  </a:cubicBezTo>
                  <a:cubicBezTo>
                    <a:pt x="8299" y="4906"/>
                    <a:pt x="6946" y="4702"/>
                    <a:pt x="6058" y="4798"/>
                  </a:cubicBezTo>
                  <a:close/>
                  <a:moveTo>
                    <a:pt x="6500" y="7369"/>
                  </a:moveTo>
                  <a:cubicBezTo>
                    <a:pt x="5808" y="7369"/>
                    <a:pt x="5247" y="7931"/>
                    <a:pt x="5247" y="8623"/>
                  </a:cubicBezTo>
                  <a:cubicBezTo>
                    <a:pt x="5247" y="9316"/>
                    <a:pt x="5808" y="9877"/>
                    <a:pt x="6500" y="9877"/>
                  </a:cubicBezTo>
                  <a:cubicBezTo>
                    <a:pt x="7193" y="9877"/>
                    <a:pt x="7754" y="9316"/>
                    <a:pt x="7754" y="8623"/>
                  </a:cubicBezTo>
                  <a:cubicBezTo>
                    <a:pt x="7754" y="7931"/>
                    <a:pt x="7193" y="7369"/>
                    <a:pt x="6500" y="7369"/>
                  </a:cubicBezTo>
                  <a:close/>
                  <a:moveTo>
                    <a:pt x="12685" y="2996"/>
                  </a:moveTo>
                  <a:cubicBezTo>
                    <a:pt x="10588" y="955"/>
                    <a:pt x="8341" y="0"/>
                    <a:pt x="6007" y="158"/>
                  </a:cubicBezTo>
                  <a:cubicBezTo>
                    <a:pt x="4646" y="250"/>
                    <a:pt x="3251" y="741"/>
                    <a:pt x="1974" y="1578"/>
                  </a:cubicBezTo>
                  <a:cubicBezTo>
                    <a:pt x="983" y="2227"/>
                    <a:pt x="362" y="2883"/>
                    <a:pt x="222" y="3061"/>
                  </a:cubicBezTo>
                  <a:cubicBezTo>
                    <a:pt x="0" y="3345"/>
                    <a:pt x="49" y="3756"/>
                    <a:pt x="333" y="3979"/>
                  </a:cubicBezTo>
                  <a:cubicBezTo>
                    <a:pt x="453" y="4072"/>
                    <a:pt x="595" y="4118"/>
                    <a:pt x="736" y="4118"/>
                  </a:cubicBezTo>
                  <a:cubicBezTo>
                    <a:pt x="929" y="4118"/>
                    <a:pt x="1121" y="4032"/>
                    <a:pt x="1249" y="3867"/>
                  </a:cubicBezTo>
                  <a:cubicBezTo>
                    <a:pt x="1338" y="3758"/>
                    <a:pt x="1877" y="3197"/>
                    <a:pt x="2725" y="2648"/>
                  </a:cubicBezTo>
                  <a:cubicBezTo>
                    <a:pt x="3487" y="2153"/>
                    <a:pt x="4699" y="1545"/>
                    <a:pt x="6139" y="1458"/>
                  </a:cubicBezTo>
                  <a:cubicBezTo>
                    <a:pt x="8071" y="1342"/>
                    <a:pt x="9968" y="2174"/>
                    <a:pt x="11774" y="3932"/>
                  </a:cubicBezTo>
                  <a:cubicBezTo>
                    <a:pt x="12033" y="4183"/>
                    <a:pt x="12446" y="4178"/>
                    <a:pt x="12698" y="3919"/>
                  </a:cubicBezTo>
                  <a:cubicBezTo>
                    <a:pt x="12949" y="3661"/>
                    <a:pt x="12944" y="3247"/>
                    <a:pt x="12685" y="2996"/>
                  </a:cubicBezTo>
                  <a:close/>
                  <a:moveTo>
                    <a:pt x="6176" y="2448"/>
                  </a:moveTo>
                  <a:cubicBezTo>
                    <a:pt x="3712" y="2562"/>
                    <a:pt x="2061" y="4319"/>
                    <a:pt x="1755" y="4671"/>
                  </a:cubicBezTo>
                  <a:cubicBezTo>
                    <a:pt x="1518" y="4943"/>
                    <a:pt x="1547" y="5355"/>
                    <a:pt x="1819" y="5592"/>
                  </a:cubicBezTo>
                  <a:cubicBezTo>
                    <a:pt x="1943" y="5700"/>
                    <a:pt x="2095" y="5753"/>
                    <a:pt x="2247" y="5753"/>
                  </a:cubicBezTo>
                  <a:cubicBezTo>
                    <a:pt x="2430" y="5753"/>
                    <a:pt x="2611" y="5677"/>
                    <a:pt x="2740" y="5529"/>
                  </a:cubicBezTo>
                  <a:cubicBezTo>
                    <a:pt x="2890" y="5356"/>
                    <a:pt x="4263" y="3844"/>
                    <a:pt x="6236" y="3753"/>
                  </a:cubicBezTo>
                  <a:cubicBezTo>
                    <a:pt x="7581" y="3691"/>
                    <a:pt x="8937" y="4303"/>
                    <a:pt x="10267" y="5572"/>
                  </a:cubicBezTo>
                  <a:cubicBezTo>
                    <a:pt x="10528" y="5821"/>
                    <a:pt x="10942" y="5811"/>
                    <a:pt x="11191" y="5551"/>
                  </a:cubicBezTo>
                  <a:cubicBezTo>
                    <a:pt x="11440" y="5290"/>
                    <a:pt x="11430" y="4876"/>
                    <a:pt x="11169" y="4627"/>
                  </a:cubicBezTo>
                  <a:cubicBezTo>
                    <a:pt x="9571" y="3102"/>
                    <a:pt x="7891" y="2369"/>
                    <a:pt x="6176" y="24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7052F6F8-4B1C-01D4-59D2-1A55F2D51793}"/>
                </a:ext>
              </a:extLst>
            </p:cNvPr>
            <p:cNvSpPr/>
            <p:nvPr/>
          </p:nvSpPr>
          <p:spPr>
            <a:xfrm>
              <a:off x="1625600" y="2253006"/>
              <a:ext cx="749955" cy="749955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椭圆 13">
            <a:extLst>
              <a:ext uri="{FF2B5EF4-FFF2-40B4-BE49-F238E27FC236}">
                <a16:creationId xmlns:a16="http://schemas.microsoft.com/office/drawing/2014/main" id="{B6164415-5728-DC8D-A28E-D0951F068A7D}"/>
              </a:ext>
            </a:extLst>
          </p:cNvPr>
          <p:cNvSpPr/>
          <p:nvPr/>
        </p:nvSpPr>
        <p:spPr>
          <a:xfrm>
            <a:off x="3505689" y="2253006"/>
            <a:ext cx="749955" cy="749955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B820FDB0-20B3-4E72-6CE2-FDEBA5D00D44}"/>
              </a:ext>
            </a:extLst>
          </p:cNvPr>
          <p:cNvSpPr/>
          <p:nvPr/>
        </p:nvSpPr>
        <p:spPr>
          <a:xfrm>
            <a:off x="5372841" y="2253006"/>
            <a:ext cx="749955" cy="749955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44638BA-4BD4-F3CD-0913-F58482FFF893}"/>
              </a:ext>
            </a:extLst>
          </p:cNvPr>
          <p:cNvSpPr txBox="1"/>
          <p:nvPr/>
        </p:nvSpPr>
        <p:spPr>
          <a:xfrm>
            <a:off x="1292691" y="320319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通信工程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FDB5269-50B6-E132-E376-A07130A0E013}"/>
              </a:ext>
            </a:extLst>
          </p:cNvPr>
          <p:cNvSpPr txBox="1"/>
          <p:nvPr/>
        </p:nvSpPr>
        <p:spPr>
          <a:xfrm>
            <a:off x="3098712" y="320319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数字化研发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6B6F305-4A3A-FCD7-ED75-539025679AAC}"/>
              </a:ext>
            </a:extLst>
          </p:cNvPr>
          <p:cNvSpPr txBox="1"/>
          <p:nvPr/>
        </p:nvSpPr>
        <p:spPr>
          <a:xfrm>
            <a:off x="4923390" y="320319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数字化运维</a:t>
            </a:r>
          </a:p>
        </p:txBody>
      </p:sp>
      <p:sp>
        <p:nvSpPr>
          <p:cNvPr id="20" name="圆角矩形 12">
            <a:extLst>
              <a:ext uri="{FF2B5EF4-FFF2-40B4-BE49-F238E27FC236}">
                <a16:creationId xmlns:a16="http://schemas.microsoft.com/office/drawing/2014/main" id="{7E3A4ADE-D492-7B76-0C4A-9944607429D4}"/>
              </a:ext>
            </a:extLst>
          </p:cNvPr>
          <p:cNvSpPr/>
          <p:nvPr/>
        </p:nvSpPr>
        <p:spPr>
          <a:xfrm>
            <a:off x="7040448" y="1518111"/>
            <a:ext cx="1792459" cy="504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chemeClr val="accent1"/>
            </a:solidFill>
          </a:ln>
          <a:effectLst>
            <a:outerShdw blurRad="152400" dist="203200" dir="2700000" algn="t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2400" b="1" dirty="0">
                <a:solidFill>
                  <a:schemeClr val="accent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通信工程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48ABA91-6CAC-C657-D874-4585937EFDB7}"/>
              </a:ext>
            </a:extLst>
          </p:cNvPr>
          <p:cNvSpPr txBox="1"/>
          <p:nvPr/>
        </p:nvSpPr>
        <p:spPr>
          <a:xfrm>
            <a:off x="7040448" y="3695510"/>
            <a:ext cx="4592227" cy="78951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latin typeface="+mn-ea"/>
              </a:rPr>
              <a:t>公司拥有数字化项目建设、咨询专业资质及资深专家团队</a:t>
            </a:r>
            <a:endParaRPr lang="en-US" dirty="0"/>
          </a:p>
        </p:txBody>
      </p:sp>
      <p:sp>
        <p:nvSpPr>
          <p:cNvPr id="28" name="圆角矩形 12">
            <a:extLst>
              <a:ext uri="{FF2B5EF4-FFF2-40B4-BE49-F238E27FC236}">
                <a16:creationId xmlns:a16="http://schemas.microsoft.com/office/drawing/2014/main" id="{48CBBAAB-CF23-818F-82C3-985F072D8708}"/>
              </a:ext>
            </a:extLst>
          </p:cNvPr>
          <p:cNvSpPr/>
          <p:nvPr/>
        </p:nvSpPr>
        <p:spPr>
          <a:xfrm>
            <a:off x="7040448" y="3099258"/>
            <a:ext cx="1792459" cy="504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chemeClr val="accent1"/>
            </a:solidFill>
          </a:ln>
          <a:effectLst>
            <a:outerShdw blurRad="152400" dist="203200" dir="2700000" algn="t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2400" b="1" dirty="0">
                <a:solidFill>
                  <a:schemeClr val="accent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数字化研发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A0439752-F4A0-D3FD-643A-7C89F1A90C24}"/>
              </a:ext>
            </a:extLst>
          </p:cNvPr>
          <p:cNvSpPr txBox="1"/>
          <p:nvPr/>
        </p:nvSpPr>
        <p:spPr>
          <a:xfrm>
            <a:off x="7040448" y="5323813"/>
            <a:ext cx="4592227" cy="78951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latin typeface="+mn-ea"/>
              </a:rPr>
              <a:t>公司拥有信息系统运维专业资质及专业运维团队</a:t>
            </a:r>
            <a:endParaRPr lang="en-US" dirty="0"/>
          </a:p>
        </p:txBody>
      </p:sp>
      <p:sp>
        <p:nvSpPr>
          <p:cNvPr id="30" name="圆角矩形 12">
            <a:extLst>
              <a:ext uri="{FF2B5EF4-FFF2-40B4-BE49-F238E27FC236}">
                <a16:creationId xmlns:a16="http://schemas.microsoft.com/office/drawing/2014/main" id="{655683F0-46FA-29EE-DB4F-5DF483CA5BDB}"/>
              </a:ext>
            </a:extLst>
          </p:cNvPr>
          <p:cNvSpPr/>
          <p:nvPr/>
        </p:nvSpPr>
        <p:spPr>
          <a:xfrm>
            <a:off x="7040448" y="4727561"/>
            <a:ext cx="1792459" cy="504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chemeClr val="accent1"/>
            </a:solidFill>
          </a:ln>
          <a:effectLst>
            <a:outerShdw blurRad="152400" dist="203200" dir="2700000" algn="tl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2400" b="1" dirty="0">
                <a:solidFill>
                  <a:schemeClr val="accent1"/>
                </a:solidFill>
                <a:latin typeface="OPPOSans M" panose="00020600040101010101" pitchFamily="18" charset="-122"/>
                <a:ea typeface="OPPOSans M" panose="00020600040101010101" pitchFamily="18" charset="-122"/>
                <a:cs typeface="OPPOSans M" panose="00020600040101010101" pitchFamily="18" charset="-122"/>
              </a:rPr>
              <a:t>数字化运维</a:t>
            </a:r>
          </a:p>
        </p:txBody>
      </p:sp>
      <p:sp>
        <p:nvSpPr>
          <p:cNvPr id="11" name="标题 10">
            <a:extLst>
              <a:ext uri="{FF2B5EF4-FFF2-40B4-BE49-F238E27FC236}">
                <a16:creationId xmlns:a16="http://schemas.microsoft.com/office/drawing/2014/main" id="{8E4E1AFA-E6C1-6068-018D-CE596495A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主要业务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88724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Normal&quot;,&quot;Name&quot;:&quot;正常&quot;,&quot;Kind&quot;:&quot;System&quot;,&quot;OldGuidesSetting&quot;:{&quot;HeaderHeight&quot;:15.0,&quot;FooterHeight&quot;:9.0,&quot;SideMargin&quot;:5.5,&quot;TopMargin&quot;:0.0,&quot;BottomMargin&quot;:0.0,&quot;IntervalMargin&quot;:1.5}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9130;#393526;#373440;#36960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heme/theme1.xml><?xml version="1.0" encoding="utf-8"?>
<a:theme xmlns:a="http://schemas.openxmlformats.org/drawingml/2006/main" name="Office 蓝色简约风企业主题​​">
  <a:themeElements>
    <a:clrScheme name="蓝金灰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15AC3"/>
      </a:accent1>
      <a:accent2>
        <a:srgbClr val="FFC300"/>
      </a:accent2>
      <a:accent3>
        <a:srgbClr val="F2F2F2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通用字体1">
      <a:majorFont>
        <a:latin typeface="OPPOSans H"/>
        <a:ea typeface="OPPOSans H"/>
        <a:cs typeface=""/>
      </a:majorFont>
      <a:minorFont>
        <a:latin typeface="OPPOSans R"/>
        <a:ea typeface="OPPOSans 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 cap="rnd">
          <a:solidFill>
            <a:schemeClr val="accent2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8787</TotalTime>
  <Words>1117</Words>
  <Application>Microsoft Office PowerPoint</Application>
  <PresentationFormat>宽屏</PresentationFormat>
  <Paragraphs>216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3" baseType="lpstr">
      <vt:lpstr>OPPOSans M</vt:lpstr>
      <vt:lpstr>OPPOSans R</vt:lpstr>
      <vt:lpstr>OPPOSans H</vt:lpstr>
      <vt:lpstr>Arial</vt:lpstr>
      <vt:lpstr>Microsoft YaHei Light</vt:lpstr>
      <vt:lpstr>Microsoft YaHei</vt:lpstr>
      <vt:lpstr>Office 蓝色简约风企业主题​​</vt:lpstr>
      <vt:lpstr>PowerPoint 演示文稿</vt:lpstr>
      <vt:lpstr>PowerPoint 演示文稿</vt:lpstr>
      <vt:lpstr>PowerPoint 演示文稿</vt:lpstr>
      <vt:lpstr>公司介绍</vt:lpstr>
      <vt:lpstr>发展历程</vt:lpstr>
      <vt:lpstr>团队介绍</vt:lpstr>
      <vt:lpstr>组织架构</vt:lpstr>
      <vt:lpstr>PowerPoint 演示文稿</vt:lpstr>
      <vt:lpstr>主要业务</vt:lpstr>
      <vt:lpstr>服务项目</vt:lpstr>
      <vt:lpstr>重点项目</vt:lpstr>
      <vt:lpstr>核心项目</vt:lpstr>
      <vt:lpstr>服务特点</vt:lpstr>
      <vt:lpstr>PowerPoint 演示文稿</vt:lpstr>
      <vt:lpstr>企业文化</vt:lpstr>
      <vt:lpstr>经营理念</vt:lpstr>
      <vt:lpstr>创新成果</vt:lpstr>
      <vt:lpstr>企业荣誉</vt:lpstr>
      <vt:lpstr>PowerPoint 演示文稿</vt:lpstr>
      <vt:lpstr>发展思路</vt:lpstr>
      <vt:lpstr>优势分析</vt:lpstr>
      <vt:lpstr>战略规划</vt:lpstr>
      <vt:lpstr>战略规划</vt:lpstr>
      <vt:lpstr>企业愿景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shen jie</dc:creator>
  <cp:lastModifiedBy>shen jie</cp:lastModifiedBy>
  <cp:revision>82</cp:revision>
  <dcterms:created xsi:type="dcterms:W3CDTF">2022-06-28T15:38:46Z</dcterms:created>
  <dcterms:modified xsi:type="dcterms:W3CDTF">2022-07-15T14:50:08Z</dcterms:modified>
</cp:coreProperties>
</file>