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8"/>
  </p:notesMasterIdLst>
  <p:sldIdLst>
    <p:sldId id="2007578600" r:id="rId2"/>
    <p:sldId id="2007578601" r:id="rId3"/>
    <p:sldId id="2007578602" r:id="rId4"/>
    <p:sldId id="2007578571" r:id="rId5"/>
    <p:sldId id="2007578598" r:id="rId6"/>
    <p:sldId id="2007578603" r:id="rId7"/>
    <p:sldId id="2007578570" r:id="rId8"/>
    <p:sldId id="2007578575" r:id="rId9"/>
    <p:sldId id="2007578604" r:id="rId10"/>
    <p:sldId id="2007578582" r:id="rId11"/>
    <p:sldId id="2007578576" r:id="rId12"/>
    <p:sldId id="2007578597" r:id="rId13"/>
    <p:sldId id="2007578605" r:id="rId14"/>
    <p:sldId id="2007578573" r:id="rId15"/>
    <p:sldId id="2007578606" r:id="rId16"/>
    <p:sldId id="2007578599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orient="horz" pos="3861" userDrawn="1">
          <p15:clr>
            <a:srgbClr val="A4A3A4"/>
          </p15:clr>
        </p15:guide>
        <p15:guide id="7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8" autoAdjust="0"/>
    <p:restoredTop sz="94672" autoAdjust="0"/>
  </p:normalViewPr>
  <p:slideViewPr>
    <p:cSldViewPr snapToGrid="0" showGuides="1">
      <p:cViewPr varScale="1">
        <p:scale>
          <a:sx n="127" d="100"/>
          <a:sy n="127" d="100"/>
        </p:scale>
        <p:origin x="168" y="528"/>
      </p:cViewPr>
      <p:guideLst>
        <p:guide pos="415"/>
        <p:guide orient="horz" pos="648"/>
        <p:guide orient="horz" pos="712"/>
        <p:guide orient="horz" pos="3952"/>
        <p:guide orient="horz" pos="38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0.45</c:v>
                </c:pt>
                <c:pt idx="1">
                  <c:v>0.8</c:v>
                </c:pt>
                <c:pt idx="2">
                  <c:v>0.7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01-40DE-91DF-A8B78BD0FD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0.6</c:v>
                </c:pt>
                <c:pt idx="1">
                  <c:v>0.7</c:v>
                </c:pt>
                <c:pt idx="2">
                  <c:v>0.85</c:v>
                </c:pt>
                <c:pt idx="3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01-40DE-91DF-A8B78BD0F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-560314992"/>
        <c:axId val="-560314448"/>
      </c:barChart>
      <c:catAx>
        <c:axId val="-56031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-560314448"/>
        <c:crosses val="autoZero"/>
        <c:auto val="1"/>
        <c:lblAlgn val="ctr"/>
        <c:lblOffset val="100"/>
        <c:noMultiLvlLbl val="0"/>
      </c:catAx>
      <c:valAx>
        <c:axId val="-56031444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-56031499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535B6-4D9E-4C0C-9343-A5081F9F58C0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FBDE0-74E2-41EB-B1F7-880CCDA95F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49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FBDE0-74E2-41EB-B1F7-880CCDA95FA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1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FBDE0-74E2-41EB-B1F7-880CCDA95FA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545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FBDE0-74E2-41EB-B1F7-880CCDA95FA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38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FBDE0-74E2-41EB-B1F7-880CCDA95FA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49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>
            <a:extLst>
              <a:ext uri="{FF2B5EF4-FFF2-40B4-BE49-F238E27FC236}">
                <a16:creationId xmlns:a16="http://schemas.microsoft.com/office/drawing/2014/main" id="{2D0BE056-3E32-4D52-BD5F-E58E1367725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CF0EAFDE-F5AF-4010-AA16-35465D060B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" t="27333" r="56395" b="10455"/>
            <a:stretch/>
          </p:blipFill>
          <p:spPr bwMode="auto">
            <a:xfrm>
              <a:off x="0" y="0"/>
              <a:ext cx="6096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E3BBDEE9-9A04-4290-92BC-E03DFC76C3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" t="27333" r="56395" b="10455"/>
            <a:stretch/>
          </p:blipFill>
          <p:spPr bwMode="auto">
            <a:xfrm flipH="1">
              <a:off x="6096000" y="0"/>
              <a:ext cx="6096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7B5ACF32-8FD6-4164-B578-37B28BDE46A1}"/>
              </a:ext>
            </a:extLst>
          </p:cNvPr>
          <p:cNvGrpSpPr/>
          <p:nvPr userDrawn="1"/>
        </p:nvGrpSpPr>
        <p:grpSpPr>
          <a:xfrm>
            <a:off x="488533" y="350887"/>
            <a:ext cx="1071559" cy="706622"/>
            <a:chOff x="10862918" y="-1343022"/>
            <a:chExt cx="865621" cy="570820"/>
          </a:xfrm>
          <a:solidFill>
            <a:schemeClr val="accent2">
              <a:alpha val="60000"/>
            </a:schemeClr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DA8A699C-C1A2-4A50-A68E-C6338EBE2030}"/>
                </a:ext>
              </a:extLst>
            </p:cNvPr>
            <p:cNvGrpSpPr/>
            <p:nvPr/>
          </p:nvGrpSpPr>
          <p:grpSpPr>
            <a:xfrm>
              <a:off x="10862918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33" name="等腰三角形 32">
                <a:extLst>
                  <a:ext uri="{FF2B5EF4-FFF2-40B4-BE49-F238E27FC236}">
                    <a16:creationId xmlns:a16="http://schemas.microsoft.com/office/drawing/2014/main" id="{C456F22F-C240-4A12-8760-4B14B11E384B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A21D1896-425A-46D8-9F6F-E62F815849DE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67172A82-DA96-45A7-8B20-C1C0FEE30E93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EB70999-7C89-4342-806D-2A426B4C25F5}"/>
                </a:ext>
              </a:extLst>
            </p:cNvPr>
            <p:cNvGrpSpPr/>
            <p:nvPr/>
          </p:nvGrpSpPr>
          <p:grpSpPr>
            <a:xfrm>
              <a:off x="11324032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30" name="等腰三角形 29">
                <a:extLst>
                  <a:ext uri="{FF2B5EF4-FFF2-40B4-BE49-F238E27FC236}">
                    <a16:creationId xmlns:a16="http://schemas.microsoft.com/office/drawing/2014/main" id="{3DA22B81-CD9B-4F18-8A6E-7F3005605ECB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EBB7C9FA-178E-47B9-A6F4-713760DFEE9C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74F9799F-576F-4C3F-8121-1D5E74EC21F3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BB4475B-94BA-4A8E-B1AD-5676C206FD0E}"/>
                </a:ext>
              </a:extLst>
            </p:cNvPr>
            <p:cNvGrpSpPr/>
            <p:nvPr/>
          </p:nvGrpSpPr>
          <p:grpSpPr>
            <a:xfrm>
              <a:off x="10862918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7" name="等腰三角形 26">
                <a:extLst>
                  <a:ext uri="{FF2B5EF4-FFF2-40B4-BE49-F238E27FC236}">
                    <a16:creationId xmlns:a16="http://schemas.microsoft.com/office/drawing/2014/main" id="{6D7ED085-4DD4-40D9-A0DB-C174C545910F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B65EE02B-082A-492B-96CD-65AF2A38CAF0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CC0DFF4-C6D7-4C6A-8F7B-19504CF7BCB9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D7EFBD3-E7FE-4BBF-A00E-5CCA482F0D48}"/>
                </a:ext>
              </a:extLst>
            </p:cNvPr>
            <p:cNvGrpSpPr/>
            <p:nvPr/>
          </p:nvGrpSpPr>
          <p:grpSpPr>
            <a:xfrm>
              <a:off x="11324032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4" name="等腰三角形 23">
                <a:extLst>
                  <a:ext uri="{FF2B5EF4-FFF2-40B4-BE49-F238E27FC236}">
                    <a16:creationId xmlns:a16="http://schemas.microsoft.com/office/drawing/2014/main" id="{9BB3E90B-FBA8-40EE-9C69-973E2E6F799A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29C90A1-A68D-4FDE-BC87-05EED6D0CB0C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37A37690-C48E-4E9C-87EA-E053DB67CA09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B56432E-7B30-4262-A8E1-B43C402F94C6}"/>
                </a:ext>
              </a:extLst>
            </p:cNvPr>
            <p:cNvGrpSpPr/>
            <p:nvPr/>
          </p:nvGrpSpPr>
          <p:grpSpPr>
            <a:xfrm>
              <a:off x="10862918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1" name="等腰三角形 20">
                <a:extLst>
                  <a:ext uri="{FF2B5EF4-FFF2-40B4-BE49-F238E27FC236}">
                    <a16:creationId xmlns:a16="http://schemas.microsoft.com/office/drawing/2014/main" id="{9D6A94AD-F10F-4B9D-9237-C52B4084A9DF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258F6F9-784D-4FC9-9917-6AF5B417DCC1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838E812-46BB-4928-8D8C-4A1A9424E7CB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E4364E3-DDDA-490A-8F17-B4F7E4AC9F43}"/>
                </a:ext>
              </a:extLst>
            </p:cNvPr>
            <p:cNvGrpSpPr/>
            <p:nvPr/>
          </p:nvGrpSpPr>
          <p:grpSpPr>
            <a:xfrm>
              <a:off x="11324032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8" name="等腰三角形 17">
                <a:extLst>
                  <a:ext uri="{FF2B5EF4-FFF2-40B4-BE49-F238E27FC236}">
                    <a16:creationId xmlns:a16="http://schemas.microsoft.com/office/drawing/2014/main" id="{BF626276-E44F-4BD9-8DB9-CE804FE3559E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22CB9CAC-1695-42F6-9B3B-0377259E1306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BBE5479-707D-43E9-86A2-777EF54181E5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49A168FA-4B01-4081-A8E1-9D5785D31AAF}"/>
                </a:ext>
              </a:extLst>
            </p:cNvPr>
            <p:cNvGrpSpPr/>
            <p:nvPr/>
          </p:nvGrpSpPr>
          <p:grpSpPr>
            <a:xfrm>
              <a:off x="10862918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5" name="等腰三角形 14">
                <a:extLst>
                  <a:ext uri="{FF2B5EF4-FFF2-40B4-BE49-F238E27FC236}">
                    <a16:creationId xmlns:a16="http://schemas.microsoft.com/office/drawing/2014/main" id="{E276D34E-42F0-4344-8EDB-30429C71D672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01AFD9B-E94B-4863-98C3-73409EC877B3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B490C54-BFFE-49C2-BF9A-E71B5C9FEB13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71E656D-2D82-419E-B3F6-7E2FB850CF06}"/>
                </a:ext>
              </a:extLst>
            </p:cNvPr>
            <p:cNvGrpSpPr/>
            <p:nvPr/>
          </p:nvGrpSpPr>
          <p:grpSpPr>
            <a:xfrm>
              <a:off x="11324032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2" name="等腰三角形 11">
                <a:extLst>
                  <a:ext uri="{FF2B5EF4-FFF2-40B4-BE49-F238E27FC236}">
                    <a16:creationId xmlns:a16="http://schemas.microsoft.com/office/drawing/2014/main" id="{243EDA59-FB57-4744-B2A2-7411AD82843A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B753260F-DE80-4DE6-9F9C-B81F76C540D3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6114A21-475B-4908-B8BD-BC35E477CCF3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124EE8B5-0BA4-4D2D-9BE6-07B9D92ED14A}"/>
              </a:ext>
            </a:extLst>
          </p:cNvPr>
          <p:cNvSpPr/>
          <p:nvPr userDrawn="1"/>
        </p:nvSpPr>
        <p:spPr>
          <a:xfrm>
            <a:off x="840422" y="726731"/>
            <a:ext cx="10511156" cy="5415915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762000" dist="508000" dir="5400000" sx="80000" sy="8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EAA8AC5C-63B7-402D-8B92-0FFC5CB9B915}"/>
              </a:ext>
            </a:extLst>
          </p:cNvPr>
          <p:cNvCxnSpPr>
            <a:cxnSpLocks/>
          </p:cNvCxnSpPr>
          <p:nvPr userDrawn="1"/>
        </p:nvCxnSpPr>
        <p:spPr>
          <a:xfrm>
            <a:off x="840422" y="718185"/>
            <a:ext cx="10511156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1C001A35-318E-48B4-8594-9EA19131D15C}"/>
              </a:ext>
            </a:extLst>
          </p:cNvPr>
          <p:cNvGrpSpPr/>
          <p:nvPr userDrawn="1"/>
        </p:nvGrpSpPr>
        <p:grpSpPr>
          <a:xfrm>
            <a:off x="10381889" y="891431"/>
            <a:ext cx="801049" cy="400525"/>
            <a:chOff x="10324375" y="2127425"/>
            <a:chExt cx="1228496" cy="614248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78A4B294-8FAF-4671-90B2-931D838C5040}"/>
                </a:ext>
              </a:extLst>
            </p:cNvPr>
            <p:cNvGrpSpPr/>
            <p:nvPr/>
          </p:nvGrpSpPr>
          <p:grpSpPr>
            <a:xfrm flipH="1">
              <a:off x="10324375" y="2127425"/>
              <a:ext cx="614248" cy="614248"/>
              <a:chOff x="4644572" y="4891315"/>
              <a:chExt cx="667656" cy="667656"/>
            </a:xfrm>
          </p:grpSpPr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22131016-2501-4875-85CC-A0849D92493B}"/>
                  </a:ext>
                </a:extLst>
              </p:cNvPr>
              <p:cNvSpPr/>
              <p:nvPr/>
            </p:nvSpPr>
            <p:spPr>
              <a:xfrm>
                <a:off x="4644572" y="4891315"/>
                <a:ext cx="667656" cy="667656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任意多边形 7">
                <a:extLst>
                  <a:ext uri="{FF2B5EF4-FFF2-40B4-BE49-F238E27FC236}">
                    <a16:creationId xmlns:a16="http://schemas.microsoft.com/office/drawing/2014/main" id="{D6A67759-E125-48E7-842D-846E3BDE16C3}"/>
                  </a:ext>
                </a:extLst>
              </p:cNvPr>
              <p:cNvSpPr/>
              <p:nvPr/>
            </p:nvSpPr>
            <p:spPr>
              <a:xfrm rot="18900000">
                <a:off x="4918305" y="5184098"/>
                <a:ext cx="82090" cy="82090"/>
              </a:xfrm>
              <a:custGeom>
                <a:avLst/>
                <a:gdLst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4" fmla="*/ 0 w 609600"/>
                  <a:gd name="connsiteY4" fmla="*/ 0 h 609600"/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4" fmla="*/ 91440 w 609600"/>
                  <a:gd name="connsiteY4" fmla="*/ 91440 h 609600"/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0" fmla="*/ 609600 w 609600"/>
                  <a:gd name="connsiteY0" fmla="*/ 0 h 609600"/>
                  <a:gd name="connsiteX1" fmla="*/ 609600 w 609600"/>
                  <a:gd name="connsiteY1" fmla="*/ 609600 h 609600"/>
                  <a:gd name="connsiteX2" fmla="*/ 0 w 609600"/>
                  <a:gd name="connsiteY2" fmla="*/ 6096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600" h="609600">
                    <a:moveTo>
                      <a:pt x="609600" y="0"/>
                    </a:moveTo>
                    <a:lnTo>
                      <a:pt x="609600" y="609600"/>
                    </a:lnTo>
                    <a:lnTo>
                      <a:pt x="0" y="609600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842A2C6F-D753-4156-8CB2-2E574D575ED5}"/>
                </a:ext>
              </a:extLst>
            </p:cNvPr>
            <p:cNvSpPr/>
            <p:nvPr/>
          </p:nvSpPr>
          <p:spPr>
            <a:xfrm>
              <a:off x="10938623" y="2127425"/>
              <a:ext cx="614248" cy="614248"/>
            </a:xfrm>
            <a:prstGeom prst="rect">
              <a:avLst/>
            </a:prstGeom>
            <a:solidFill>
              <a:schemeClr val="accent2"/>
            </a:solidFill>
            <a:ln w="12700" cap="rnd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任意多边形 9">
              <a:extLst>
                <a:ext uri="{FF2B5EF4-FFF2-40B4-BE49-F238E27FC236}">
                  <a16:creationId xmlns:a16="http://schemas.microsoft.com/office/drawing/2014/main" id="{A5A895D8-891A-4E66-B946-C113F9FDE2D8}"/>
                </a:ext>
              </a:extLst>
            </p:cNvPr>
            <p:cNvSpPr/>
            <p:nvPr/>
          </p:nvSpPr>
          <p:spPr>
            <a:xfrm rot="18900000">
              <a:off x="11190459" y="2396788"/>
              <a:ext cx="75523" cy="75523"/>
            </a:xfrm>
            <a:custGeom>
              <a:avLst/>
              <a:gdLst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4" fmla="*/ 0 w 609600"/>
                <a:gd name="connsiteY4" fmla="*/ 0 h 609600"/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4" fmla="*/ 91440 w 609600"/>
                <a:gd name="connsiteY4" fmla="*/ 91440 h 609600"/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0" fmla="*/ 609600 w 609600"/>
                <a:gd name="connsiteY0" fmla="*/ 0 h 609600"/>
                <a:gd name="connsiteX1" fmla="*/ 609600 w 609600"/>
                <a:gd name="connsiteY1" fmla="*/ 609600 h 609600"/>
                <a:gd name="connsiteX2" fmla="*/ 0 w 609600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609600">
                  <a:moveTo>
                    <a:pt x="609600" y="0"/>
                  </a:moveTo>
                  <a:lnTo>
                    <a:pt x="609600" y="609600"/>
                  </a:lnTo>
                  <a:lnTo>
                    <a:pt x="0" y="60960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08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D2A6F4F7-5A3C-4EDB-92EE-436FF1C2368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3D7E5374-85F5-4463-B556-AE16AAAF78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" t="27333" r="56395" b="10455"/>
            <a:stretch/>
          </p:blipFill>
          <p:spPr bwMode="auto">
            <a:xfrm>
              <a:off x="0" y="0"/>
              <a:ext cx="6096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图片 108">
              <a:extLst>
                <a:ext uri="{FF2B5EF4-FFF2-40B4-BE49-F238E27FC236}">
                  <a16:creationId xmlns:a16="http://schemas.microsoft.com/office/drawing/2014/main" id="{8E815711-A117-4E78-B8A1-345FEF63B7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" t="27333" r="56395" b="10455"/>
            <a:stretch/>
          </p:blipFill>
          <p:spPr bwMode="auto">
            <a:xfrm flipH="1">
              <a:off x="6096000" y="0"/>
              <a:ext cx="6096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30EAC839-524C-48C3-810C-20108A5CAF92}"/>
              </a:ext>
            </a:extLst>
          </p:cNvPr>
          <p:cNvGrpSpPr/>
          <p:nvPr userDrawn="1"/>
        </p:nvGrpSpPr>
        <p:grpSpPr>
          <a:xfrm>
            <a:off x="660399" y="1704379"/>
            <a:ext cx="10869403" cy="4429721"/>
            <a:chOff x="629490" y="1477108"/>
            <a:chExt cx="10933021" cy="3092262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AAA3BB4-3BC0-4445-8DB1-2B94B379289E}"/>
                </a:ext>
              </a:extLst>
            </p:cNvPr>
            <p:cNvSpPr/>
            <p:nvPr/>
          </p:nvSpPr>
          <p:spPr>
            <a:xfrm>
              <a:off x="629490" y="1477108"/>
              <a:ext cx="10933021" cy="3092262"/>
            </a:xfrm>
            <a:prstGeom prst="rect">
              <a:avLst/>
            </a:prstGeom>
            <a:pattFill prst="ltHorz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762000" dist="508000" dir="5400000" sx="80000" sy="80000" algn="t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82C8598-03C5-4AC4-9D19-65D2F55AC501}"/>
                </a:ext>
              </a:extLst>
            </p:cNvPr>
            <p:cNvCxnSpPr>
              <a:cxnSpLocks/>
            </p:cNvCxnSpPr>
            <p:nvPr/>
          </p:nvCxnSpPr>
          <p:spPr>
            <a:xfrm>
              <a:off x="629490" y="1477108"/>
              <a:ext cx="10893489" cy="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448BDC6-57BD-44B8-A128-89ACCD2BD296}"/>
              </a:ext>
            </a:extLst>
          </p:cNvPr>
          <p:cNvGrpSpPr/>
          <p:nvPr userDrawn="1"/>
        </p:nvGrpSpPr>
        <p:grpSpPr>
          <a:xfrm>
            <a:off x="11111077" y="201568"/>
            <a:ext cx="1071559" cy="706622"/>
            <a:chOff x="10862918" y="-1343022"/>
            <a:chExt cx="865621" cy="570820"/>
          </a:xfrm>
          <a:solidFill>
            <a:schemeClr val="accent2">
              <a:alpha val="60000"/>
            </a:schemeClr>
          </a:solidFill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764DFDA-A0CB-4C1E-ACB4-D5ED6E9107B0}"/>
                </a:ext>
              </a:extLst>
            </p:cNvPr>
            <p:cNvGrpSpPr/>
            <p:nvPr/>
          </p:nvGrpSpPr>
          <p:grpSpPr>
            <a:xfrm>
              <a:off x="10862918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0F079AF4-0197-4398-A5B9-D682AD59DAF5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68389C89-B4E9-4D8A-B1E8-F653FD8759E0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22C52CE8-4575-44BC-8EAA-9A03A4731E09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2C75367-41EF-4246-A7F8-8DC22C88E8CB}"/>
                </a:ext>
              </a:extLst>
            </p:cNvPr>
            <p:cNvGrpSpPr/>
            <p:nvPr/>
          </p:nvGrpSpPr>
          <p:grpSpPr>
            <a:xfrm>
              <a:off x="11324032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33" name="等腰三角形 32">
                <a:extLst>
                  <a:ext uri="{FF2B5EF4-FFF2-40B4-BE49-F238E27FC236}">
                    <a16:creationId xmlns:a16="http://schemas.microsoft.com/office/drawing/2014/main" id="{DAEB16C6-67D3-4B14-A3A3-E98B8EF4B23E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9BA0A109-0FD4-4A03-A26B-05C5D4278A82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B45B3274-3C52-4AEC-8E3C-3CEF7670640D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1391722-3326-4419-B70D-068DB24C62EE}"/>
                </a:ext>
              </a:extLst>
            </p:cNvPr>
            <p:cNvGrpSpPr/>
            <p:nvPr/>
          </p:nvGrpSpPr>
          <p:grpSpPr>
            <a:xfrm>
              <a:off x="10862918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30" name="等腰三角形 29">
                <a:extLst>
                  <a:ext uri="{FF2B5EF4-FFF2-40B4-BE49-F238E27FC236}">
                    <a16:creationId xmlns:a16="http://schemas.microsoft.com/office/drawing/2014/main" id="{2695E892-00FB-44D5-896B-546E3DCB7A20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C12AA455-70F2-4FB5-AAD3-93E661C51C10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F3FE392F-83D7-49C9-8A7B-D3670C83F555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D5F22C8-11D3-457A-BF04-D5F672CF8FB9}"/>
                </a:ext>
              </a:extLst>
            </p:cNvPr>
            <p:cNvGrpSpPr/>
            <p:nvPr/>
          </p:nvGrpSpPr>
          <p:grpSpPr>
            <a:xfrm>
              <a:off x="11324032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7" name="等腰三角形 26">
                <a:extLst>
                  <a:ext uri="{FF2B5EF4-FFF2-40B4-BE49-F238E27FC236}">
                    <a16:creationId xmlns:a16="http://schemas.microsoft.com/office/drawing/2014/main" id="{37A5DA48-7BD0-499B-A934-92A7806E5F57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1717D3B1-156F-4639-BD29-B85350F1D43F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986D446B-DE0F-4AB4-AB14-6003174C3859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EA2415EB-B467-4836-914F-02E0C4BA9F55}"/>
                </a:ext>
              </a:extLst>
            </p:cNvPr>
            <p:cNvGrpSpPr/>
            <p:nvPr/>
          </p:nvGrpSpPr>
          <p:grpSpPr>
            <a:xfrm>
              <a:off x="10862918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4" name="等腰三角形 23">
                <a:extLst>
                  <a:ext uri="{FF2B5EF4-FFF2-40B4-BE49-F238E27FC236}">
                    <a16:creationId xmlns:a16="http://schemas.microsoft.com/office/drawing/2014/main" id="{0DBBAB34-DC59-49AB-9D57-49EC290ADA29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5FAFEB5B-C8F0-4133-AA8B-DC986988F592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42FDA11-6B02-4F5E-B0EE-C168BCCA86B7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2CBF3FE-8FD8-4EA0-83DE-A5ABED9F3A82}"/>
                </a:ext>
              </a:extLst>
            </p:cNvPr>
            <p:cNvGrpSpPr/>
            <p:nvPr/>
          </p:nvGrpSpPr>
          <p:grpSpPr>
            <a:xfrm>
              <a:off x="11324032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1" name="等腰三角形 20">
                <a:extLst>
                  <a:ext uri="{FF2B5EF4-FFF2-40B4-BE49-F238E27FC236}">
                    <a16:creationId xmlns:a16="http://schemas.microsoft.com/office/drawing/2014/main" id="{7CB189A6-8BBA-4320-8705-774D44509AAD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7B1F447F-6794-48AE-8AD4-B28CB70797BD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3533CE8-36C7-4F52-91AA-A9E5C546B5BD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39774331-06D9-44CE-AFE5-407F34FEECF1}"/>
                </a:ext>
              </a:extLst>
            </p:cNvPr>
            <p:cNvGrpSpPr/>
            <p:nvPr/>
          </p:nvGrpSpPr>
          <p:grpSpPr>
            <a:xfrm>
              <a:off x="10862918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8" name="等腰三角形 17">
                <a:extLst>
                  <a:ext uri="{FF2B5EF4-FFF2-40B4-BE49-F238E27FC236}">
                    <a16:creationId xmlns:a16="http://schemas.microsoft.com/office/drawing/2014/main" id="{36E7DD24-F8DB-4177-8647-F1017D7A23C5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E3BC9201-B629-4E57-8809-C283877803E7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4AED7DA-B460-47CB-AFBB-CF2545D1616B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37756E9-D13C-44F2-9108-EA50DDAFC42C}"/>
                </a:ext>
              </a:extLst>
            </p:cNvPr>
            <p:cNvGrpSpPr/>
            <p:nvPr/>
          </p:nvGrpSpPr>
          <p:grpSpPr>
            <a:xfrm>
              <a:off x="11324032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5" name="等腰三角形 14">
                <a:extLst>
                  <a:ext uri="{FF2B5EF4-FFF2-40B4-BE49-F238E27FC236}">
                    <a16:creationId xmlns:a16="http://schemas.microsoft.com/office/drawing/2014/main" id="{E0433830-028E-4890-AD48-D820D7595044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276E6470-C273-4D8C-88D6-DFCD3AE8536C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8FFBB334-A6CD-4BD8-9A3A-65B93A88E47F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772F8CFF-4EC4-4EFD-BF10-F50FABEF352E}"/>
              </a:ext>
            </a:extLst>
          </p:cNvPr>
          <p:cNvGrpSpPr/>
          <p:nvPr userDrawn="1"/>
        </p:nvGrpSpPr>
        <p:grpSpPr>
          <a:xfrm>
            <a:off x="93890" y="227654"/>
            <a:ext cx="1665407" cy="1098226"/>
            <a:chOff x="10862918" y="-1343022"/>
            <a:chExt cx="865621" cy="570820"/>
          </a:xfrm>
          <a:solidFill>
            <a:schemeClr val="accent2">
              <a:alpha val="20000"/>
            </a:schemeClr>
          </a:solidFill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78B47794-B1C4-455C-9853-8E04D7B5E902}"/>
                </a:ext>
              </a:extLst>
            </p:cNvPr>
            <p:cNvGrpSpPr/>
            <p:nvPr/>
          </p:nvGrpSpPr>
          <p:grpSpPr>
            <a:xfrm>
              <a:off x="10862918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69" name="等腰三角形 68">
                <a:extLst>
                  <a:ext uri="{FF2B5EF4-FFF2-40B4-BE49-F238E27FC236}">
                    <a16:creationId xmlns:a16="http://schemas.microsoft.com/office/drawing/2014/main" id="{112DDD17-0518-425D-B289-8F6F46B6D4D9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5D962B07-B8F0-404D-B879-87934C22A1DD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AD5446CB-9605-4915-95DF-CBC16865A244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D8C1E986-6D25-4779-9F0E-4BE7249D4BE9}"/>
                </a:ext>
              </a:extLst>
            </p:cNvPr>
            <p:cNvGrpSpPr/>
            <p:nvPr/>
          </p:nvGrpSpPr>
          <p:grpSpPr>
            <a:xfrm>
              <a:off x="11324032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66" name="等腰三角形 65">
                <a:extLst>
                  <a:ext uri="{FF2B5EF4-FFF2-40B4-BE49-F238E27FC236}">
                    <a16:creationId xmlns:a16="http://schemas.microsoft.com/office/drawing/2014/main" id="{C604E5A7-935E-4706-B431-A8D1D1D810B0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F088AAF7-B5D5-43AD-B63F-2971BB2DCF80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952206F5-E682-4CEC-9382-9437FC482A10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C084665-5A93-40BB-B72A-FD5B7657FB0D}"/>
                </a:ext>
              </a:extLst>
            </p:cNvPr>
            <p:cNvGrpSpPr/>
            <p:nvPr/>
          </p:nvGrpSpPr>
          <p:grpSpPr>
            <a:xfrm>
              <a:off x="10862918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63" name="等腰三角形 62">
                <a:extLst>
                  <a:ext uri="{FF2B5EF4-FFF2-40B4-BE49-F238E27FC236}">
                    <a16:creationId xmlns:a16="http://schemas.microsoft.com/office/drawing/2014/main" id="{E1A12095-88C0-417B-8173-EE1333DE22A1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41DD6F93-0088-4BEC-AA97-5E8381342C09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9547DBB9-1CEB-45DA-A6B4-5A1B7C23C49D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72D8F705-01E9-454F-8D7F-91E52FD568CA}"/>
                </a:ext>
              </a:extLst>
            </p:cNvPr>
            <p:cNvGrpSpPr/>
            <p:nvPr/>
          </p:nvGrpSpPr>
          <p:grpSpPr>
            <a:xfrm>
              <a:off x="11324032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60" name="等腰三角形 59">
                <a:extLst>
                  <a:ext uri="{FF2B5EF4-FFF2-40B4-BE49-F238E27FC236}">
                    <a16:creationId xmlns:a16="http://schemas.microsoft.com/office/drawing/2014/main" id="{EA974B06-436C-4864-B62E-8128D99356BB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1F3C5E0D-1FB9-468D-BBBF-690F27CD643F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16172416-26A5-4803-9FED-7E5075DCC90A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4E164737-01CE-4E27-B750-C5F02315D2AE}"/>
                </a:ext>
              </a:extLst>
            </p:cNvPr>
            <p:cNvGrpSpPr/>
            <p:nvPr/>
          </p:nvGrpSpPr>
          <p:grpSpPr>
            <a:xfrm>
              <a:off x="10862918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57" name="等腰三角形 56">
                <a:extLst>
                  <a:ext uri="{FF2B5EF4-FFF2-40B4-BE49-F238E27FC236}">
                    <a16:creationId xmlns:a16="http://schemas.microsoft.com/office/drawing/2014/main" id="{1D5B0DCD-7E18-474B-AA5A-64D7CFBE1314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F432D19F-FBD2-454C-AF9F-5472CECDA20A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6AB4E8A7-6AFB-4F41-B6B5-05C73C55D977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2CF6377E-78F0-494B-95BE-4F782E48F3C0}"/>
                </a:ext>
              </a:extLst>
            </p:cNvPr>
            <p:cNvGrpSpPr/>
            <p:nvPr/>
          </p:nvGrpSpPr>
          <p:grpSpPr>
            <a:xfrm>
              <a:off x="11324032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54" name="等腰三角形 53">
                <a:extLst>
                  <a:ext uri="{FF2B5EF4-FFF2-40B4-BE49-F238E27FC236}">
                    <a16:creationId xmlns:a16="http://schemas.microsoft.com/office/drawing/2014/main" id="{DC9CCE3B-D985-4405-AB87-117A0A255323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75D93100-2DEF-4106-A0B6-83D62A2DC517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0180C6E0-1D5F-4945-A952-18E95E713DC5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C966893-448B-44EB-A2F1-8A2B41AF5CFA}"/>
                </a:ext>
              </a:extLst>
            </p:cNvPr>
            <p:cNvGrpSpPr/>
            <p:nvPr/>
          </p:nvGrpSpPr>
          <p:grpSpPr>
            <a:xfrm>
              <a:off x="10862918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51" name="等腰三角形 50">
                <a:extLst>
                  <a:ext uri="{FF2B5EF4-FFF2-40B4-BE49-F238E27FC236}">
                    <a16:creationId xmlns:a16="http://schemas.microsoft.com/office/drawing/2014/main" id="{5F620320-45DA-4223-9956-BB3A5FE2EA4E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6F5E6B7F-8AEB-4875-98ED-2DAEE0EB6601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9C454A17-8B8F-4462-BB0C-8D3337C9C5F4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AAEF3509-5D6A-4147-9DB8-3CFCB044B3F3}"/>
                </a:ext>
              </a:extLst>
            </p:cNvPr>
            <p:cNvGrpSpPr/>
            <p:nvPr/>
          </p:nvGrpSpPr>
          <p:grpSpPr>
            <a:xfrm>
              <a:off x="11324032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48" name="等腰三角形 47">
                <a:extLst>
                  <a:ext uri="{FF2B5EF4-FFF2-40B4-BE49-F238E27FC236}">
                    <a16:creationId xmlns:a16="http://schemas.microsoft.com/office/drawing/2014/main" id="{E1411E60-4BD2-4364-AE27-AA31A4D63950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0C573A71-C6EA-481A-9794-BFADA07A443C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977CC5F4-4962-4EE3-85CF-00D2E8E27762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77EF5D89-4DE5-463E-AD37-BF5063F31608}"/>
              </a:ext>
            </a:extLst>
          </p:cNvPr>
          <p:cNvSpPr/>
          <p:nvPr userDrawn="1"/>
        </p:nvSpPr>
        <p:spPr>
          <a:xfrm>
            <a:off x="2657112" y="508456"/>
            <a:ext cx="477360" cy="401081"/>
          </a:xfrm>
          <a:custGeom>
            <a:avLst/>
            <a:gdLst/>
            <a:ahLst/>
            <a:cxnLst/>
            <a:rect l="l" t="t" r="r" b="b"/>
            <a:pathLst>
              <a:path w="680009" h="571348">
                <a:moveTo>
                  <a:pt x="517017" y="0"/>
                </a:moveTo>
                <a:cubicBezTo>
                  <a:pt x="565213" y="1388"/>
                  <a:pt x="604209" y="20958"/>
                  <a:pt x="634003" y="58712"/>
                </a:cubicBezTo>
                <a:cubicBezTo>
                  <a:pt x="663797" y="96466"/>
                  <a:pt x="679132" y="144079"/>
                  <a:pt x="680009" y="201549"/>
                </a:cubicBezTo>
                <a:cubicBezTo>
                  <a:pt x="677964" y="292758"/>
                  <a:pt x="652697" y="369288"/>
                  <a:pt x="604209" y="431140"/>
                </a:cubicBezTo>
                <a:cubicBezTo>
                  <a:pt x="555720" y="492992"/>
                  <a:pt x="496278" y="539728"/>
                  <a:pt x="425882" y="571348"/>
                </a:cubicBezTo>
                <a:lnTo>
                  <a:pt x="368046" y="464439"/>
                </a:lnTo>
                <a:cubicBezTo>
                  <a:pt x="423910" y="436726"/>
                  <a:pt x="465096" y="403208"/>
                  <a:pt x="491604" y="363884"/>
                </a:cubicBezTo>
                <a:cubicBezTo>
                  <a:pt x="518112" y="324560"/>
                  <a:pt x="531257" y="293232"/>
                  <a:pt x="531038" y="269901"/>
                </a:cubicBezTo>
                <a:cubicBezTo>
                  <a:pt x="528299" y="270887"/>
                  <a:pt x="524137" y="271982"/>
                  <a:pt x="518550" y="273187"/>
                </a:cubicBezTo>
                <a:cubicBezTo>
                  <a:pt x="512964" y="274392"/>
                  <a:pt x="506611" y="275049"/>
                  <a:pt x="499491" y="275159"/>
                </a:cubicBezTo>
                <a:cubicBezTo>
                  <a:pt x="460350" y="274282"/>
                  <a:pt x="429095" y="261138"/>
                  <a:pt x="405727" y="235725"/>
                </a:cubicBezTo>
                <a:cubicBezTo>
                  <a:pt x="382359" y="210312"/>
                  <a:pt x="370383" y="177889"/>
                  <a:pt x="369799" y="138456"/>
                </a:cubicBezTo>
                <a:cubicBezTo>
                  <a:pt x="370237" y="98949"/>
                  <a:pt x="383381" y="66234"/>
                  <a:pt x="409232" y="40310"/>
                </a:cubicBezTo>
                <a:cubicBezTo>
                  <a:pt x="435083" y="14386"/>
                  <a:pt x="471011" y="950"/>
                  <a:pt x="517017" y="0"/>
                </a:cubicBezTo>
                <a:close/>
                <a:moveTo>
                  <a:pt x="148971" y="0"/>
                </a:moveTo>
                <a:cubicBezTo>
                  <a:pt x="197167" y="1388"/>
                  <a:pt x="236163" y="20958"/>
                  <a:pt x="265957" y="58712"/>
                </a:cubicBezTo>
                <a:cubicBezTo>
                  <a:pt x="295751" y="96466"/>
                  <a:pt x="311086" y="144079"/>
                  <a:pt x="311963" y="201549"/>
                </a:cubicBezTo>
                <a:cubicBezTo>
                  <a:pt x="309918" y="292758"/>
                  <a:pt x="284651" y="369288"/>
                  <a:pt x="236163" y="431140"/>
                </a:cubicBezTo>
                <a:cubicBezTo>
                  <a:pt x="187674" y="492992"/>
                  <a:pt x="128232" y="539728"/>
                  <a:pt x="57836" y="571348"/>
                </a:cubicBezTo>
                <a:lnTo>
                  <a:pt x="0" y="464439"/>
                </a:lnTo>
                <a:cubicBezTo>
                  <a:pt x="55864" y="436726"/>
                  <a:pt x="97050" y="403208"/>
                  <a:pt x="123558" y="363884"/>
                </a:cubicBezTo>
                <a:cubicBezTo>
                  <a:pt x="150066" y="324560"/>
                  <a:pt x="163211" y="293232"/>
                  <a:pt x="162992" y="269901"/>
                </a:cubicBezTo>
                <a:cubicBezTo>
                  <a:pt x="160253" y="270887"/>
                  <a:pt x="156091" y="271982"/>
                  <a:pt x="150504" y="273187"/>
                </a:cubicBezTo>
                <a:cubicBezTo>
                  <a:pt x="144918" y="274392"/>
                  <a:pt x="138565" y="275049"/>
                  <a:pt x="131445" y="275159"/>
                </a:cubicBezTo>
                <a:cubicBezTo>
                  <a:pt x="92304" y="274282"/>
                  <a:pt x="61049" y="261138"/>
                  <a:pt x="37681" y="235725"/>
                </a:cubicBezTo>
                <a:cubicBezTo>
                  <a:pt x="14313" y="210312"/>
                  <a:pt x="2337" y="177889"/>
                  <a:pt x="1753" y="138456"/>
                </a:cubicBezTo>
                <a:cubicBezTo>
                  <a:pt x="2191" y="98949"/>
                  <a:pt x="15335" y="66234"/>
                  <a:pt x="41186" y="40310"/>
                </a:cubicBezTo>
                <a:cubicBezTo>
                  <a:pt x="67037" y="14386"/>
                  <a:pt x="102965" y="950"/>
                  <a:pt x="148971" y="0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5CE85D0E-77EC-4FCE-9200-9F03C8B97D3B}"/>
              </a:ext>
            </a:extLst>
          </p:cNvPr>
          <p:cNvGrpSpPr/>
          <p:nvPr userDrawn="1"/>
        </p:nvGrpSpPr>
        <p:grpSpPr>
          <a:xfrm>
            <a:off x="10673629" y="1788148"/>
            <a:ext cx="770448" cy="385224"/>
            <a:chOff x="10324375" y="2127425"/>
            <a:chExt cx="1228496" cy="614248"/>
          </a:xfrm>
        </p:grpSpPr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DECC0842-5C72-4A85-A22B-5B8E75587CDD}"/>
                </a:ext>
              </a:extLst>
            </p:cNvPr>
            <p:cNvGrpSpPr/>
            <p:nvPr/>
          </p:nvGrpSpPr>
          <p:grpSpPr>
            <a:xfrm flipH="1">
              <a:off x="10324375" y="2127425"/>
              <a:ext cx="614248" cy="614248"/>
              <a:chOff x="4644572" y="4891315"/>
              <a:chExt cx="667656" cy="667656"/>
            </a:xfrm>
          </p:grpSpPr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096966C8-FAFA-4617-BCB6-87CCE249A643}"/>
                  </a:ext>
                </a:extLst>
              </p:cNvPr>
              <p:cNvSpPr/>
              <p:nvPr/>
            </p:nvSpPr>
            <p:spPr>
              <a:xfrm>
                <a:off x="4644572" y="4891315"/>
                <a:ext cx="667656" cy="667656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6" name="任意多边形 7">
                <a:extLst>
                  <a:ext uri="{FF2B5EF4-FFF2-40B4-BE49-F238E27FC236}">
                    <a16:creationId xmlns:a16="http://schemas.microsoft.com/office/drawing/2014/main" id="{91DE9EA1-1639-4286-BE8F-AE0341F51AD0}"/>
                  </a:ext>
                </a:extLst>
              </p:cNvPr>
              <p:cNvSpPr/>
              <p:nvPr/>
            </p:nvSpPr>
            <p:spPr>
              <a:xfrm rot="18900000">
                <a:off x="4918305" y="5184098"/>
                <a:ext cx="82090" cy="82090"/>
              </a:xfrm>
              <a:custGeom>
                <a:avLst/>
                <a:gdLst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4" fmla="*/ 0 w 609600"/>
                  <a:gd name="connsiteY4" fmla="*/ 0 h 609600"/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4" fmla="*/ 91440 w 609600"/>
                  <a:gd name="connsiteY4" fmla="*/ 91440 h 609600"/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0" fmla="*/ 609600 w 609600"/>
                  <a:gd name="connsiteY0" fmla="*/ 0 h 609600"/>
                  <a:gd name="connsiteX1" fmla="*/ 609600 w 609600"/>
                  <a:gd name="connsiteY1" fmla="*/ 609600 h 609600"/>
                  <a:gd name="connsiteX2" fmla="*/ 0 w 609600"/>
                  <a:gd name="connsiteY2" fmla="*/ 6096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600" h="609600">
                    <a:moveTo>
                      <a:pt x="609600" y="0"/>
                    </a:moveTo>
                    <a:lnTo>
                      <a:pt x="609600" y="609600"/>
                    </a:lnTo>
                    <a:lnTo>
                      <a:pt x="0" y="609600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F348DB8F-59F9-4AE6-A046-8373B4411C90}"/>
                </a:ext>
              </a:extLst>
            </p:cNvPr>
            <p:cNvSpPr/>
            <p:nvPr/>
          </p:nvSpPr>
          <p:spPr>
            <a:xfrm>
              <a:off x="10938623" y="2127425"/>
              <a:ext cx="614248" cy="614248"/>
            </a:xfrm>
            <a:prstGeom prst="rect">
              <a:avLst/>
            </a:prstGeom>
            <a:solidFill>
              <a:schemeClr val="accent2"/>
            </a:solidFill>
            <a:ln w="12700" cap="rnd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4" name="任意多边形 9">
              <a:extLst>
                <a:ext uri="{FF2B5EF4-FFF2-40B4-BE49-F238E27FC236}">
                  <a16:creationId xmlns:a16="http://schemas.microsoft.com/office/drawing/2014/main" id="{2C687378-4C18-4BA8-8CBC-017F6202677F}"/>
                </a:ext>
              </a:extLst>
            </p:cNvPr>
            <p:cNvSpPr/>
            <p:nvPr/>
          </p:nvSpPr>
          <p:spPr>
            <a:xfrm rot="18900000">
              <a:off x="11190459" y="2396788"/>
              <a:ext cx="75523" cy="75523"/>
            </a:xfrm>
            <a:custGeom>
              <a:avLst/>
              <a:gdLst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4" fmla="*/ 0 w 609600"/>
                <a:gd name="connsiteY4" fmla="*/ 0 h 609600"/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4" fmla="*/ 91440 w 609600"/>
                <a:gd name="connsiteY4" fmla="*/ 91440 h 609600"/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0" fmla="*/ 609600 w 609600"/>
                <a:gd name="connsiteY0" fmla="*/ 0 h 609600"/>
                <a:gd name="connsiteX1" fmla="*/ 609600 w 609600"/>
                <a:gd name="connsiteY1" fmla="*/ 609600 h 609600"/>
                <a:gd name="connsiteX2" fmla="*/ 0 w 609600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609600">
                  <a:moveTo>
                    <a:pt x="609600" y="0"/>
                  </a:moveTo>
                  <a:lnTo>
                    <a:pt x="609600" y="609600"/>
                  </a:lnTo>
                  <a:lnTo>
                    <a:pt x="0" y="60960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984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1">
            <a:extLst>
              <a:ext uri="{FF2B5EF4-FFF2-40B4-BE49-F238E27FC236}">
                <a16:creationId xmlns:a16="http://schemas.microsoft.com/office/drawing/2014/main" id="{6CCEEF98-B54D-4268-9BEE-54C9EECA2BD5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2CFB072D-B862-4CC6-A03E-4138B752F1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" t="27333" r="56395" b="10455"/>
            <a:stretch/>
          </p:blipFill>
          <p:spPr bwMode="auto">
            <a:xfrm>
              <a:off x="0" y="0"/>
              <a:ext cx="6096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2C7F2C1C-59D2-4F5F-81D6-DB4C20D32C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" t="27333" r="56395" b="10455"/>
            <a:stretch/>
          </p:blipFill>
          <p:spPr bwMode="auto">
            <a:xfrm flipH="1">
              <a:off x="6096000" y="0"/>
              <a:ext cx="6096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41CB9C-FCA6-4D70-B115-4F465D2AC983}"/>
              </a:ext>
            </a:extLst>
          </p:cNvPr>
          <p:cNvGrpSpPr/>
          <p:nvPr userDrawn="1"/>
        </p:nvGrpSpPr>
        <p:grpSpPr>
          <a:xfrm>
            <a:off x="68252" y="595126"/>
            <a:ext cx="1665407" cy="1098226"/>
            <a:chOff x="10862918" y="-1343022"/>
            <a:chExt cx="865621" cy="570820"/>
          </a:xfrm>
          <a:solidFill>
            <a:schemeClr val="accent2">
              <a:alpha val="20000"/>
            </a:schemeClr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197854C6-2518-4AD9-9160-9A527353F15D}"/>
                </a:ext>
              </a:extLst>
            </p:cNvPr>
            <p:cNvGrpSpPr/>
            <p:nvPr/>
          </p:nvGrpSpPr>
          <p:grpSpPr>
            <a:xfrm>
              <a:off x="10862918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33" name="等腰三角形 32">
                <a:extLst>
                  <a:ext uri="{FF2B5EF4-FFF2-40B4-BE49-F238E27FC236}">
                    <a16:creationId xmlns:a16="http://schemas.microsoft.com/office/drawing/2014/main" id="{76C6397F-DF3A-431A-8D7B-4926086C0CB8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1072CC36-9DCB-45F6-95A3-7D8C0450D815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CC5E02BC-2DAF-4570-A340-916BE99DB994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6F3D5567-6E38-4CB4-9881-05DEF65CDDA5}"/>
                </a:ext>
              </a:extLst>
            </p:cNvPr>
            <p:cNvGrpSpPr/>
            <p:nvPr/>
          </p:nvGrpSpPr>
          <p:grpSpPr>
            <a:xfrm>
              <a:off x="11324032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30" name="等腰三角形 29">
                <a:extLst>
                  <a:ext uri="{FF2B5EF4-FFF2-40B4-BE49-F238E27FC236}">
                    <a16:creationId xmlns:a16="http://schemas.microsoft.com/office/drawing/2014/main" id="{DFF6C1EB-0926-41D8-BC85-B8D00C115E2C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B7E56EB8-37F7-4B86-BD13-C3AB5AF57793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6DC2EE49-1A4C-4C60-93D1-9A1174FCCC72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ACEB188-7FA9-4242-8A8C-D682F54D5899}"/>
                </a:ext>
              </a:extLst>
            </p:cNvPr>
            <p:cNvGrpSpPr/>
            <p:nvPr/>
          </p:nvGrpSpPr>
          <p:grpSpPr>
            <a:xfrm>
              <a:off x="10862918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7" name="等腰三角形 26">
                <a:extLst>
                  <a:ext uri="{FF2B5EF4-FFF2-40B4-BE49-F238E27FC236}">
                    <a16:creationId xmlns:a16="http://schemas.microsoft.com/office/drawing/2014/main" id="{4AB17078-8EF2-4E03-9B02-9B9E3D679731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CF754252-53C3-4C86-8A64-EE3F85CADBD0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F1F6813D-67BF-464A-9891-A62FA2973AF3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97C79D4-5BE2-4AC1-AE9F-4E51B6D0F299}"/>
                </a:ext>
              </a:extLst>
            </p:cNvPr>
            <p:cNvGrpSpPr/>
            <p:nvPr/>
          </p:nvGrpSpPr>
          <p:grpSpPr>
            <a:xfrm>
              <a:off x="11324032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4" name="等腰三角形 23">
                <a:extLst>
                  <a:ext uri="{FF2B5EF4-FFF2-40B4-BE49-F238E27FC236}">
                    <a16:creationId xmlns:a16="http://schemas.microsoft.com/office/drawing/2014/main" id="{526FE3B9-2777-458E-93D0-FDAC9060CC23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245BDADA-6D33-4E02-A221-A3BE0ABF2C7A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A069CE00-02F6-45D2-AD75-4ED71AB64746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F34E12-D297-4B57-AC1B-59D7627D9242}"/>
                </a:ext>
              </a:extLst>
            </p:cNvPr>
            <p:cNvGrpSpPr/>
            <p:nvPr/>
          </p:nvGrpSpPr>
          <p:grpSpPr>
            <a:xfrm>
              <a:off x="10862918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1" name="等腰三角形 20">
                <a:extLst>
                  <a:ext uri="{FF2B5EF4-FFF2-40B4-BE49-F238E27FC236}">
                    <a16:creationId xmlns:a16="http://schemas.microsoft.com/office/drawing/2014/main" id="{D9990CBC-9868-44A7-9A79-DDF503373087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E26F879-E4C3-456D-BBEE-3C31C61A75F5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D309FF4-FF5F-4586-9EFC-D5BF67FA1C8D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4CAFDBF-9424-4617-8324-C9B43A815E61}"/>
                </a:ext>
              </a:extLst>
            </p:cNvPr>
            <p:cNvGrpSpPr/>
            <p:nvPr/>
          </p:nvGrpSpPr>
          <p:grpSpPr>
            <a:xfrm>
              <a:off x="11324032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8" name="等腰三角形 17">
                <a:extLst>
                  <a:ext uri="{FF2B5EF4-FFF2-40B4-BE49-F238E27FC236}">
                    <a16:creationId xmlns:a16="http://schemas.microsoft.com/office/drawing/2014/main" id="{217A8B8B-E7FD-4F31-8E19-FD73A4809459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B7B83AE1-0904-410D-967C-32D29A72CED1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878BB862-18A6-4DA6-9F84-2E0B72BF09B5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C72B1BF-8C13-4843-90E8-2121C4DB153B}"/>
                </a:ext>
              </a:extLst>
            </p:cNvPr>
            <p:cNvGrpSpPr/>
            <p:nvPr/>
          </p:nvGrpSpPr>
          <p:grpSpPr>
            <a:xfrm>
              <a:off x="10862918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5" name="等腰三角形 14">
                <a:extLst>
                  <a:ext uri="{FF2B5EF4-FFF2-40B4-BE49-F238E27FC236}">
                    <a16:creationId xmlns:a16="http://schemas.microsoft.com/office/drawing/2014/main" id="{2FC84F1E-C55D-4C87-852D-59212EE23898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7D0AEFD2-FD0D-45B8-AA31-C8812E179465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8F0F258F-8362-4992-A733-690B53C0820D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92612380-B549-4F4A-A78B-4E99DA0618BC}"/>
                </a:ext>
              </a:extLst>
            </p:cNvPr>
            <p:cNvGrpSpPr/>
            <p:nvPr/>
          </p:nvGrpSpPr>
          <p:grpSpPr>
            <a:xfrm>
              <a:off x="11324032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2" name="等腰三角形 11">
                <a:extLst>
                  <a:ext uri="{FF2B5EF4-FFF2-40B4-BE49-F238E27FC236}">
                    <a16:creationId xmlns:a16="http://schemas.microsoft.com/office/drawing/2014/main" id="{F746B832-D3EB-4E16-99E4-DE72E53D17DC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912FCCE1-4B8A-4064-8E72-092C942211CC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F4A934E-19C4-4AC9-9D9F-0485FEDF9795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5B8A591-E56E-4426-9E07-0CCD02A46A0E}"/>
              </a:ext>
            </a:extLst>
          </p:cNvPr>
          <p:cNvGrpSpPr/>
          <p:nvPr userDrawn="1"/>
        </p:nvGrpSpPr>
        <p:grpSpPr>
          <a:xfrm>
            <a:off x="10447341" y="5603475"/>
            <a:ext cx="1071559" cy="706622"/>
            <a:chOff x="10862918" y="-1343022"/>
            <a:chExt cx="865621" cy="570820"/>
          </a:xfrm>
          <a:solidFill>
            <a:schemeClr val="accent2">
              <a:alpha val="60000"/>
            </a:schemeClr>
          </a:solidFill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5E0AE324-4C56-4EC8-80EE-41C7B3E7C50C}"/>
                </a:ext>
              </a:extLst>
            </p:cNvPr>
            <p:cNvGrpSpPr/>
            <p:nvPr/>
          </p:nvGrpSpPr>
          <p:grpSpPr>
            <a:xfrm>
              <a:off x="10862918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66" name="等腰三角形 65">
                <a:extLst>
                  <a:ext uri="{FF2B5EF4-FFF2-40B4-BE49-F238E27FC236}">
                    <a16:creationId xmlns:a16="http://schemas.microsoft.com/office/drawing/2014/main" id="{C2AF7053-B5A8-4C7D-9BD4-56E697CFDE33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58AA660E-4C5C-44DB-8101-F9E93737196B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1C2F97A2-BC5E-4B73-9238-85DC2D92ACBE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DFBD1018-2622-426F-83C5-E41A7342B3C1}"/>
                </a:ext>
              </a:extLst>
            </p:cNvPr>
            <p:cNvGrpSpPr/>
            <p:nvPr/>
          </p:nvGrpSpPr>
          <p:grpSpPr>
            <a:xfrm>
              <a:off x="11324032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63" name="等腰三角形 62">
                <a:extLst>
                  <a:ext uri="{FF2B5EF4-FFF2-40B4-BE49-F238E27FC236}">
                    <a16:creationId xmlns:a16="http://schemas.microsoft.com/office/drawing/2014/main" id="{618B5642-D2CE-4C1A-A8F3-FAEC94181614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32FB162F-4298-4F20-964A-4EAA5EE0CD1A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EE48E481-F37E-4F62-BE04-4A14C6EFD8B0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42DD693F-555F-4BA4-A4D5-FB3830DC6042}"/>
                </a:ext>
              </a:extLst>
            </p:cNvPr>
            <p:cNvGrpSpPr/>
            <p:nvPr/>
          </p:nvGrpSpPr>
          <p:grpSpPr>
            <a:xfrm>
              <a:off x="10862918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60" name="等腰三角形 59">
                <a:extLst>
                  <a:ext uri="{FF2B5EF4-FFF2-40B4-BE49-F238E27FC236}">
                    <a16:creationId xmlns:a16="http://schemas.microsoft.com/office/drawing/2014/main" id="{01A90CDC-95E6-485E-B206-316E541E1084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C3E8BD0E-5FCE-4533-94BE-4E9D8DDA6D24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4E30E21C-4F52-4485-8E41-6D892166B2F8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F43CEC40-620F-492E-A60F-F2E0DABC2226}"/>
                </a:ext>
              </a:extLst>
            </p:cNvPr>
            <p:cNvGrpSpPr/>
            <p:nvPr/>
          </p:nvGrpSpPr>
          <p:grpSpPr>
            <a:xfrm>
              <a:off x="11324032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57" name="等腰三角形 56">
                <a:extLst>
                  <a:ext uri="{FF2B5EF4-FFF2-40B4-BE49-F238E27FC236}">
                    <a16:creationId xmlns:a16="http://schemas.microsoft.com/office/drawing/2014/main" id="{31374767-66E2-4E28-97E8-41B1DB5F814D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E143A58-7CD8-4697-A9D7-877786E7B37E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328EC19C-15C7-4F31-BF8C-B8366050C0DA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0A732BFC-4C02-4DE0-92EF-F3AA4A198CBC}"/>
                </a:ext>
              </a:extLst>
            </p:cNvPr>
            <p:cNvGrpSpPr/>
            <p:nvPr/>
          </p:nvGrpSpPr>
          <p:grpSpPr>
            <a:xfrm>
              <a:off x="10862918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54" name="等腰三角形 53">
                <a:extLst>
                  <a:ext uri="{FF2B5EF4-FFF2-40B4-BE49-F238E27FC236}">
                    <a16:creationId xmlns:a16="http://schemas.microsoft.com/office/drawing/2014/main" id="{E5ADF12C-25D5-4A1D-AB74-3A5D1580561D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E2EA5030-E5DE-48FC-910D-880B43CB9EF0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C071D9F0-298F-4F40-8B1C-FB911FEC30F7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A8C16F3-5092-429A-9EC1-F8BCC7BA7D41}"/>
                </a:ext>
              </a:extLst>
            </p:cNvPr>
            <p:cNvGrpSpPr/>
            <p:nvPr/>
          </p:nvGrpSpPr>
          <p:grpSpPr>
            <a:xfrm>
              <a:off x="11324032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51" name="等腰三角形 50">
                <a:extLst>
                  <a:ext uri="{FF2B5EF4-FFF2-40B4-BE49-F238E27FC236}">
                    <a16:creationId xmlns:a16="http://schemas.microsoft.com/office/drawing/2014/main" id="{86F4A91F-7A6F-4F71-ACE6-676F7B5B3B77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DB6E278D-E5A6-4F47-9E51-47974930639B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1989C498-E700-47DD-8902-3F6638B7ABEA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A56440C2-4E71-4843-9911-57A45AF28C5A}"/>
                </a:ext>
              </a:extLst>
            </p:cNvPr>
            <p:cNvGrpSpPr/>
            <p:nvPr/>
          </p:nvGrpSpPr>
          <p:grpSpPr>
            <a:xfrm>
              <a:off x="10862918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48" name="等腰三角形 47">
                <a:extLst>
                  <a:ext uri="{FF2B5EF4-FFF2-40B4-BE49-F238E27FC236}">
                    <a16:creationId xmlns:a16="http://schemas.microsoft.com/office/drawing/2014/main" id="{2DAB40D0-1954-46C1-AF68-6D3B251E127C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9D75AABF-94AD-4943-9866-1E18FAF7F834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D9B19E02-C070-4A28-B6C2-FBB2F3F744DC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DECB00EC-3538-4BED-AD42-A16C9347E39F}"/>
                </a:ext>
              </a:extLst>
            </p:cNvPr>
            <p:cNvGrpSpPr/>
            <p:nvPr/>
          </p:nvGrpSpPr>
          <p:grpSpPr>
            <a:xfrm>
              <a:off x="11324032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45" name="等腰三角形 44">
                <a:extLst>
                  <a:ext uri="{FF2B5EF4-FFF2-40B4-BE49-F238E27FC236}">
                    <a16:creationId xmlns:a16="http://schemas.microsoft.com/office/drawing/2014/main" id="{5092B2A7-068E-496E-9471-B320806B4FFD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DDE04BBA-534E-4E85-9A1A-73C5EA8BC203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8BC568D-7E3C-48D9-AA10-DA6F7AB5DF78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26D25940-A7EF-4BB5-8085-F9B4C60E7D55}"/>
              </a:ext>
            </a:extLst>
          </p:cNvPr>
          <p:cNvGrpSpPr/>
          <p:nvPr userDrawn="1"/>
        </p:nvGrpSpPr>
        <p:grpSpPr>
          <a:xfrm>
            <a:off x="10366892" y="934349"/>
            <a:ext cx="770448" cy="385224"/>
            <a:chOff x="10324375" y="2127425"/>
            <a:chExt cx="1228496" cy="614248"/>
          </a:xfrm>
        </p:grpSpPr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5C2DAB5B-94A0-4238-98AB-D0FC1FB047C3}"/>
                </a:ext>
              </a:extLst>
            </p:cNvPr>
            <p:cNvGrpSpPr/>
            <p:nvPr/>
          </p:nvGrpSpPr>
          <p:grpSpPr>
            <a:xfrm flipH="1">
              <a:off x="10324375" y="2127425"/>
              <a:ext cx="614248" cy="614248"/>
              <a:chOff x="4644572" y="4891315"/>
              <a:chExt cx="667656" cy="667656"/>
            </a:xfrm>
          </p:grpSpPr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56FB3355-6D11-4E4C-8A63-E7AA43D16782}"/>
                  </a:ext>
                </a:extLst>
              </p:cNvPr>
              <p:cNvSpPr/>
              <p:nvPr/>
            </p:nvSpPr>
            <p:spPr>
              <a:xfrm>
                <a:off x="4644572" y="4891315"/>
                <a:ext cx="667656" cy="667656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4" name="任意多边形 7">
                <a:extLst>
                  <a:ext uri="{FF2B5EF4-FFF2-40B4-BE49-F238E27FC236}">
                    <a16:creationId xmlns:a16="http://schemas.microsoft.com/office/drawing/2014/main" id="{BE4D79DF-4CCE-4145-9181-F67C77E90E02}"/>
                  </a:ext>
                </a:extLst>
              </p:cNvPr>
              <p:cNvSpPr/>
              <p:nvPr/>
            </p:nvSpPr>
            <p:spPr>
              <a:xfrm rot="18900000">
                <a:off x="4918305" y="5184098"/>
                <a:ext cx="82090" cy="82090"/>
              </a:xfrm>
              <a:custGeom>
                <a:avLst/>
                <a:gdLst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4" fmla="*/ 0 w 609600"/>
                  <a:gd name="connsiteY4" fmla="*/ 0 h 609600"/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4" fmla="*/ 91440 w 609600"/>
                  <a:gd name="connsiteY4" fmla="*/ 91440 h 609600"/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0" fmla="*/ 609600 w 609600"/>
                  <a:gd name="connsiteY0" fmla="*/ 0 h 609600"/>
                  <a:gd name="connsiteX1" fmla="*/ 609600 w 609600"/>
                  <a:gd name="connsiteY1" fmla="*/ 609600 h 609600"/>
                  <a:gd name="connsiteX2" fmla="*/ 0 w 609600"/>
                  <a:gd name="connsiteY2" fmla="*/ 6096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600" h="609600">
                    <a:moveTo>
                      <a:pt x="609600" y="0"/>
                    </a:moveTo>
                    <a:lnTo>
                      <a:pt x="609600" y="609600"/>
                    </a:lnTo>
                    <a:lnTo>
                      <a:pt x="0" y="609600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AADC30A0-543E-4B71-AB2D-F58181B6029E}"/>
                </a:ext>
              </a:extLst>
            </p:cNvPr>
            <p:cNvSpPr/>
            <p:nvPr/>
          </p:nvSpPr>
          <p:spPr>
            <a:xfrm>
              <a:off x="10938623" y="2127425"/>
              <a:ext cx="614248" cy="614248"/>
            </a:xfrm>
            <a:prstGeom prst="rect">
              <a:avLst/>
            </a:prstGeom>
            <a:solidFill>
              <a:schemeClr val="accent2"/>
            </a:solidFill>
            <a:ln w="12700" cap="rnd">
              <a:solidFill>
                <a:schemeClr val="accent2"/>
              </a:solidFill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2" name="任意多边形 9">
              <a:extLst>
                <a:ext uri="{FF2B5EF4-FFF2-40B4-BE49-F238E27FC236}">
                  <a16:creationId xmlns:a16="http://schemas.microsoft.com/office/drawing/2014/main" id="{D357213F-847C-42D8-9FFD-13E8AAEACD5D}"/>
                </a:ext>
              </a:extLst>
            </p:cNvPr>
            <p:cNvSpPr/>
            <p:nvPr/>
          </p:nvSpPr>
          <p:spPr>
            <a:xfrm rot="18900000">
              <a:off x="11190459" y="2396788"/>
              <a:ext cx="75523" cy="75523"/>
            </a:xfrm>
            <a:custGeom>
              <a:avLst/>
              <a:gdLst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4" fmla="*/ 0 w 609600"/>
                <a:gd name="connsiteY4" fmla="*/ 0 h 609600"/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4" fmla="*/ 91440 w 609600"/>
                <a:gd name="connsiteY4" fmla="*/ 91440 h 609600"/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0" fmla="*/ 609600 w 609600"/>
                <a:gd name="connsiteY0" fmla="*/ 0 h 609600"/>
                <a:gd name="connsiteX1" fmla="*/ 609600 w 609600"/>
                <a:gd name="connsiteY1" fmla="*/ 609600 h 609600"/>
                <a:gd name="connsiteX2" fmla="*/ 0 w 609600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609600">
                  <a:moveTo>
                    <a:pt x="609600" y="0"/>
                  </a:moveTo>
                  <a:lnTo>
                    <a:pt x="609600" y="609600"/>
                  </a:lnTo>
                  <a:lnTo>
                    <a:pt x="0" y="60960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0AF99818-DF9C-4636-8189-78F2B8112AD6}"/>
              </a:ext>
            </a:extLst>
          </p:cNvPr>
          <p:cNvSpPr/>
          <p:nvPr userDrawn="1"/>
        </p:nvSpPr>
        <p:spPr>
          <a:xfrm>
            <a:off x="1108704" y="1400554"/>
            <a:ext cx="9968814" cy="4556232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52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619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91A47354-B225-4280-BC9F-EEB90484EF6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8B99A86-449C-4350-9E81-AD927F2A1E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" t="27333" r="56395" b="10455"/>
            <a:stretch/>
          </p:blipFill>
          <p:spPr bwMode="auto">
            <a:xfrm>
              <a:off x="0" y="0"/>
              <a:ext cx="6096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7485C5D-A95C-4ECF-BF8B-1530D548CD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" t="27333" r="56395" b="10455"/>
            <a:stretch/>
          </p:blipFill>
          <p:spPr bwMode="auto">
            <a:xfrm flipH="1">
              <a:off x="6096000" y="0"/>
              <a:ext cx="6096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7B542B79-60FB-4F01-A289-B1CD88316E76}"/>
              </a:ext>
            </a:extLst>
          </p:cNvPr>
          <p:cNvSpPr/>
          <p:nvPr userDrawn="1"/>
        </p:nvSpPr>
        <p:spPr>
          <a:xfrm>
            <a:off x="0" y="1756229"/>
            <a:ext cx="12192000" cy="5101771"/>
          </a:xfrm>
          <a:prstGeom prst="rect">
            <a:avLst/>
          </a:prstGeom>
          <a:gradFill>
            <a:gsLst>
              <a:gs pos="100000">
                <a:schemeClr val="bg1">
                  <a:alpha val="85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0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>
            <a:extLst>
              <a:ext uri="{FF2B5EF4-FFF2-40B4-BE49-F238E27FC236}">
                <a16:creationId xmlns:a16="http://schemas.microsoft.com/office/drawing/2014/main" id="{92830734-3574-4AC8-9F12-BF5D29BC143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3D0BD2E1-13EA-433B-96AC-C8016AFBDA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" t="27333" r="56395" b="10455"/>
            <a:stretch/>
          </p:blipFill>
          <p:spPr bwMode="auto">
            <a:xfrm>
              <a:off x="0" y="0"/>
              <a:ext cx="6096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1C5B72CC-07D1-4816-B75C-C8ED8A5819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" t="27333" r="56395" b="10455"/>
            <a:stretch/>
          </p:blipFill>
          <p:spPr bwMode="auto">
            <a:xfrm flipH="1">
              <a:off x="6096000" y="0"/>
              <a:ext cx="6096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200969D1-8911-4897-93ED-8D52B4636771}"/>
              </a:ext>
            </a:extLst>
          </p:cNvPr>
          <p:cNvGrpSpPr/>
          <p:nvPr userDrawn="1"/>
        </p:nvGrpSpPr>
        <p:grpSpPr>
          <a:xfrm>
            <a:off x="488533" y="5820673"/>
            <a:ext cx="1071559" cy="706622"/>
            <a:chOff x="10862918" y="-1343022"/>
            <a:chExt cx="865621" cy="570820"/>
          </a:xfrm>
          <a:solidFill>
            <a:schemeClr val="accent2">
              <a:alpha val="60000"/>
            </a:schemeClr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B70134E6-30D7-485C-86A0-88C70329368F}"/>
                </a:ext>
              </a:extLst>
            </p:cNvPr>
            <p:cNvGrpSpPr/>
            <p:nvPr/>
          </p:nvGrpSpPr>
          <p:grpSpPr>
            <a:xfrm>
              <a:off x="10862918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33" name="等腰三角形 32">
                <a:extLst>
                  <a:ext uri="{FF2B5EF4-FFF2-40B4-BE49-F238E27FC236}">
                    <a16:creationId xmlns:a16="http://schemas.microsoft.com/office/drawing/2014/main" id="{75B750F2-8B1C-47D1-A8E0-DCCDE9E2FD3D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18F4107B-4BB2-4FAD-A7A1-0B0005D29F03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AD4FB08F-06D1-406E-8B5C-2D83D1F42F2F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60DD5F57-CAAA-4518-9EC5-251BE1997025}"/>
                </a:ext>
              </a:extLst>
            </p:cNvPr>
            <p:cNvGrpSpPr/>
            <p:nvPr/>
          </p:nvGrpSpPr>
          <p:grpSpPr>
            <a:xfrm>
              <a:off x="11324032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30" name="等腰三角形 29">
                <a:extLst>
                  <a:ext uri="{FF2B5EF4-FFF2-40B4-BE49-F238E27FC236}">
                    <a16:creationId xmlns:a16="http://schemas.microsoft.com/office/drawing/2014/main" id="{18274363-1DB1-4FB5-B268-FB4F10B6D4A8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45D165B4-7AD4-4F8D-B268-F23D08C101E0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41B6860D-6512-49E4-B388-D8B14834A424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379EF45-181E-4E68-942B-187B87E30AB5}"/>
                </a:ext>
              </a:extLst>
            </p:cNvPr>
            <p:cNvGrpSpPr/>
            <p:nvPr/>
          </p:nvGrpSpPr>
          <p:grpSpPr>
            <a:xfrm>
              <a:off x="10862918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7" name="等腰三角形 26">
                <a:extLst>
                  <a:ext uri="{FF2B5EF4-FFF2-40B4-BE49-F238E27FC236}">
                    <a16:creationId xmlns:a16="http://schemas.microsoft.com/office/drawing/2014/main" id="{8F83B86E-A7B8-4D11-9A19-1B489D018B3A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D67EAF9-FCB2-4C39-9F0E-9CCB43C022D4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95DA951-E0E6-4DD9-8EE1-9AADDDC411AD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CB5AB84-A0A5-48D8-9AF1-A7D44E990722}"/>
                </a:ext>
              </a:extLst>
            </p:cNvPr>
            <p:cNvGrpSpPr/>
            <p:nvPr/>
          </p:nvGrpSpPr>
          <p:grpSpPr>
            <a:xfrm>
              <a:off x="11324032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4" name="等腰三角形 23">
                <a:extLst>
                  <a:ext uri="{FF2B5EF4-FFF2-40B4-BE49-F238E27FC236}">
                    <a16:creationId xmlns:a16="http://schemas.microsoft.com/office/drawing/2014/main" id="{F6371D48-7618-4049-9012-7EA74BDB1A02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00BC115A-ED5F-4229-8232-207866EF9D9B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4ABEBE4F-AD45-46FA-A3E8-B104CB8C17B3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ACB35C0-EE8D-47E1-9F1D-3A1B8717CC27}"/>
                </a:ext>
              </a:extLst>
            </p:cNvPr>
            <p:cNvGrpSpPr/>
            <p:nvPr/>
          </p:nvGrpSpPr>
          <p:grpSpPr>
            <a:xfrm>
              <a:off x="10862918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1" name="等腰三角形 20">
                <a:extLst>
                  <a:ext uri="{FF2B5EF4-FFF2-40B4-BE49-F238E27FC236}">
                    <a16:creationId xmlns:a16="http://schemas.microsoft.com/office/drawing/2014/main" id="{16E5D1B1-8F92-457F-8C22-238E79B78DCC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023D5E88-B9CF-4112-870E-346C7B07B30F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E5F93E82-D5FB-4366-A22A-EEACCC76ADA9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016269E-5EBB-4825-90F9-5620F017A4EE}"/>
                </a:ext>
              </a:extLst>
            </p:cNvPr>
            <p:cNvGrpSpPr/>
            <p:nvPr/>
          </p:nvGrpSpPr>
          <p:grpSpPr>
            <a:xfrm>
              <a:off x="11324032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8" name="等腰三角形 17">
                <a:extLst>
                  <a:ext uri="{FF2B5EF4-FFF2-40B4-BE49-F238E27FC236}">
                    <a16:creationId xmlns:a16="http://schemas.microsoft.com/office/drawing/2014/main" id="{E15FDB05-D1B2-45B9-94F5-3A42CE6FE006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FF94A5F9-826A-48A9-A694-26D64454D951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A22F897-FB01-4AA5-AC60-4585E390B7A1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01120F0A-BBDB-46ED-B19E-A4985274EA38}"/>
                </a:ext>
              </a:extLst>
            </p:cNvPr>
            <p:cNvGrpSpPr/>
            <p:nvPr/>
          </p:nvGrpSpPr>
          <p:grpSpPr>
            <a:xfrm>
              <a:off x="10862918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5" name="等腰三角形 14">
                <a:extLst>
                  <a:ext uri="{FF2B5EF4-FFF2-40B4-BE49-F238E27FC236}">
                    <a16:creationId xmlns:a16="http://schemas.microsoft.com/office/drawing/2014/main" id="{3789B5D5-4939-4D7B-824A-0B3F3061DE59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766026D3-72D7-4C6E-A033-AAD75953D241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3BD9566-F6DD-413E-BFE7-6F7FF7B70D0E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9E86CB45-A9D3-4BDB-A8B2-AE9A01A66B95}"/>
                </a:ext>
              </a:extLst>
            </p:cNvPr>
            <p:cNvGrpSpPr/>
            <p:nvPr/>
          </p:nvGrpSpPr>
          <p:grpSpPr>
            <a:xfrm>
              <a:off x="11324032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2" name="等腰三角形 11">
                <a:extLst>
                  <a:ext uri="{FF2B5EF4-FFF2-40B4-BE49-F238E27FC236}">
                    <a16:creationId xmlns:a16="http://schemas.microsoft.com/office/drawing/2014/main" id="{879A267A-11D9-4940-8A70-FF8D673A569E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E17EDBFA-EC0F-4483-BF53-A6547D38D7A9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88BF453-2560-4991-957A-03A37389C19C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EB56474-7A7E-4F2B-842D-99465BE533E9}"/>
              </a:ext>
            </a:extLst>
          </p:cNvPr>
          <p:cNvGrpSpPr/>
          <p:nvPr userDrawn="1"/>
        </p:nvGrpSpPr>
        <p:grpSpPr>
          <a:xfrm flipV="1">
            <a:off x="840422" y="718185"/>
            <a:ext cx="10511156" cy="5415915"/>
            <a:chOff x="840422" y="718185"/>
            <a:chExt cx="10511156" cy="5415915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CABC3A6E-12AF-4112-B0B7-F4D4FAA30145}"/>
                </a:ext>
              </a:extLst>
            </p:cNvPr>
            <p:cNvSpPr/>
            <p:nvPr/>
          </p:nvSpPr>
          <p:spPr>
            <a:xfrm>
              <a:off x="840422" y="718185"/>
              <a:ext cx="10511156" cy="5415915"/>
            </a:xfrm>
            <a:prstGeom prst="rect">
              <a:avLst/>
            </a:prstGeom>
            <a:pattFill prst="ltHorz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762000" dist="508000" dir="5400000" sx="80000" sy="80000" algn="t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D29665C9-5847-4B1B-81F3-795A69698B64}"/>
                </a:ext>
              </a:extLst>
            </p:cNvPr>
            <p:cNvCxnSpPr>
              <a:cxnSpLocks/>
            </p:cNvCxnSpPr>
            <p:nvPr/>
          </p:nvCxnSpPr>
          <p:spPr>
            <a:xfrm>
              <a:off x="840422" y="718185"/>
              <a:ext cx="10511156" cy="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367A20ED-18FC-42CC-BC5A-8A6CC60ECEEE}"/>
              </a:ext>
            </a:extLst>
          </p:cNvPr>
          <p:cNvGrpSpPr/>
          <p:nvPr userDrawn="1"/>
        </p:nvGrpSpPr>
        <p:grpSpPr>
          <a:xfrm>
            <a:off x="10381889" y="5533313"/>
            <a:ext cx="801049" cy="400525"/>
            <a:chOff x="10324375" y="2127425"/>
            <a:chExt cx="1228496" cy="614248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E9A5A1EA-4855-415B-A260-83623DD4AAB7}"/>
                </a:ext>
              </a:extLst>
            </p:cNvPr>
            <p:cNvGrpSpPr/>
            <p:nvPr/>
          </p:nvGrpSpPr>
          <p:grpSpPr>
            <a:xfrm flipH="1">
              <a:off x="10324375" y="2127425"/>
              <a:ext cx="614248" cy="614248"/>
              <a:chOff x="4644572" y="4891315"/>
              <a:chExt cx="667656" cy="667656"/>
            </a:xfrm>
          </p:grpSpPr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1C103020-46E9-4D0E-9AEF-8F3BF85F49A5}"/>
                  </a:ext>
                </a:extLst>
              </p:cNvPr>
              <p:cNvSpPr/>
              <p:nvPr/>
            </p:nvSpPr>
            <p:spPr>
              <a:xfrm>
                <a:off x="4644572" y="4891315"/>
                <a:ext cx="667656" cy="667656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任意多边形 7">
                <a:extLst>
                  <a:ext uri="{FF2B5EF4-FFF2-40B4-BE49-F238E27FC236}">
                    <a16:creationId xmlns:a16="http://schemas.microsoft.com/office/drawing/2014/main" id="{ED415E17-7B5D-4262-A91B-BAF3E88336EA}"/>
                  </a:ext>
                </a:extLst>
              </p:cNvPr>
              <p:cNvSpPr/>
              <p:nvPr/>
            </p:nvSpPr>
            <p:spPr>
              <a:xfrm rot="18900000">
                <a:off x="4918305" y="5184098"/>
                <a:ext cx="82090" cy="82090"/>
              </a:xfrm>
              <a:custGeom>
                <a:avLst/>
                <a:gdLst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4" fmla="*/ 0 w 609600"/>
                  <a:gd name="connsiteY4" fmla="*/ 0 h 609600"/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4" fmla="*/ 91440 w 609600"/>
                  <a:gd name="connsiteY4" fmla="*/ 91440 h 609600"/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0" fmla="*/ 609600 w 609600"/>
                  <a:gd name="connsiteY0" fmla="*/ 0 h 609600"/>
                  <a:gd name="connsiteX1" fmla="*/ 609600 w 609600"/>
                  <a:gd name="connsiteY1" fmla="*/ 609600 h 609600"/>
                  <a:gd name="connsiteX2" fmla="*/ 0 w 609600"/>
                  <a:gd name="connsiteY2" fmla="*/ 6096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600" h="609600">
                    <a:moveTo>
                      <a:pt x="609600" y="0"/>
                    </a:moveTo>
                    <a:lnTo>
                      <a:pt x="609600" y="609600"/>
                    </a:lnTo>
                    <a:lnTo>
                      <a:pt x="0" y="609600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85CEFF4D-CED1-4D39-9D5E-B8D6297C506C}"/>
                </a:ext>
              </a:extLst>
            </p:cNvPr>
            <p:cNvSpPr/>
            <p:nvPr/>
          </p:nvSpPr>
          <p:spPr>
            <a:xfrm>
              <a:off x="10938623" y="2127425"/>
              <a:ext cx="614248" cy="614248"/>
            </a:xfrm>
            <a:prstGeom prst="rect">
              <a:avLst/>
            </a:prstGeom>
            <a:solidFill>
              <a:schemeClr val="accent2"/>
            </a:solidFill>
            <a:ln w="12700" cap="rnd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任意多边形 9">
              <a:extLst>
                <a:ext uri="{FF2B5EF4-FFF2-40B4-BE49-F238E27FC236}">
                  <a16:creationId xmlns:a16="http://schemas.microsoft.com/office/drawing/2014/main" id="{BC5FC90C-D9A9-407D-AABF-BFA53FEC3FFF}"/>
                </a:ext>
              </a:extLst>
            </p:cNvPr>
            <p:cNvSpPr/>
            <p:nvPr/>
          </p:nvSpPr>
          <p:spPr>
            <a:xfrm rot="18900000">
              <a:off x="11190459" y="2396788"/>
              <a:ext cx="75523" cy="75523"/>
            </a:xfrm>
            <a:custGeom>
              <a:avLst/>
              <a:gdLst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4" fmla="*/ 0 w 609600"/>
                <a:gd name="connsiteY4" fmla="*/ 0 h 609600"/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4" fmla="*/ 91440 w 609600"/>
                <a:gd name="connsiteY4" fmla="*/ 91440 h 609600"/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0" fmla="*/ 609600 w 609600"/>
                <a:gd name="connsiteY0" fmla="*/ 0 h 609600"/>
                <a:gd name="connsiteX1" fmla="*/ 609600 w 609600"/>
                <a:gd name="connsiteY1" fmla="*/ 609600 h 609600"/>
                <a:gd name="connsiteX2" fmla="*/ 0 w 609600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609600">
                  <a:moveTo>
                    <a:pt x="609600" y="0"/>
                  </a:moveTo>
                  <a:lnTo>
                    <a:pt x="609600" y="609600"/>
                  </a:lnTo>
                  <a:lnTo>
                    <a:pt x="0" y="60960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01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0A5BDFB-2C1C-46E0-8A2B-96025190B159}"/>
              </a:ext>
            </a:extLst>
          </p:cNvPr>
          <p:cNvSpPr/>
          <p:nvPr userDrawn="1"/>
        </p:nvSpPr>
        <p:spPr>
          <a:xfrm>
            <a:off x="-12492" y="0"/>
            <a:ext cx="12204492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占位符 1">
            <a:extLst>
              <a:ext uri="{FF2B5EF4-FFF2-40B4-BE49-F238E27FC236}">
                <a16:creationId xmlns:a16="http://schemas.microsoft.com/office/drawing/2014/main" id="{FC49ABBA-266D-4F08-9C50-6B44E28EA85D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2DE5D1B1-1479-4EF2-8E48-0FC52D130F5C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微软雅黑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Arail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http://streetwill.co/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溢恩溢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8" name="文本占位符 4">
            <a:extLst>
              <a:ext uri="{FF2B5EF4-FFF2-40B4-BE49-F238E27FC236}">
                <a16:creationId xmlns:a16="http://schemas.microsoft.com/office/drawing/2014/main" id="{018EEF2F-6783-45C7-9DC7-CD5D5B0BBB8B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  <a:endParaRPr kumimoji="1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本占位符 7">
            <a:extLst>
              <a:ext uri="{FF2B5EF4-FFF2-40B4-BE49-F238E27FC236}">
                <a16:creationId xmlns:a16="http://schemas.microsoft.com/office/drawing/2014/main" id="{E95F7C27-DAD8-45AE-8E4B-D53C9AD2DC29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908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12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>
            <a:extLst>
              <a:ext uri="{FF2B5EF4-FFF2-40B4-BE49-F238E27FC236}">
                <a16:creationId xmlns:a16="http://schemas.microsoft.com/office/drawing/2014/main" id="{B1DACB71-A309-4506-A958-98E4DF32861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48"/>
          </a:p>
        </p:txBody>
      </p:sp>
    </p:spTree>
    <p:extLst>
      <p:ext uri="{BB962C8B-B14F-4D97-AF65-F5344CB8AC3E}">
        <p14:creationId xmlns:p14="http://schemas.microsoft.com/office/powerpoint/2010/main" val="54418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88" r:id="rId3"/>
    <p:sldLayoutId id="2147483684" r:id="rId4"/>
    <p:sldLayoutId id="2147483692" r:id="rId5"/>
    <p:sldLayoutId id="2147483690" r:id="rId6"/>
    <p:sldLayoutId id="214748369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fficeplus.cn/Template/Home.shtml" TargetMode="Externa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fficeplus.cn/Template/Home.shtml" TargetMode="Externa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C17C0E3D-0293-4310-BDEC-AB0DB78D47EB}"/>
              </a:ext>
            </a:extLst>
          </p:cNvPr>
          <p:cNvSpPr/>
          <p:nvPr/>
        </p:nvSpPr>
        <p:spPr>
          <a:xfrm>
            <a:off x="4934857" y="1450978"/>
            <a:ext cx="2322287" cy="7384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F48EA96-D144-4C77-BFC2-D7B812B8B758}"/>
              </a:ext>
            </a:extLst>
          </p:cNvPr>
          <p:cNvSpPr txBox="1"/>
          <p:nvPr/>
        </p:nvSpPr>
        <p:spPr>
          <a:xfrm>
            <a:off x="2597362" y="2592901"/>
            <a:ext cx="6997276" cy="975588"/>
          </a:xfrm>
          <a:prstGeom prst="rect">
            <a:avLst/>
          </a:prstGeom>
          <a:noFill/>
          <a:effectLst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创意简约汇报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模板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8395F10-02C7-48CE-8BC3-790778C8CCE5}"/>
              </a:ext>
            </a:extLst>
          </p:cNvPr>
          <p:cNvSpPr txBox="1"/>
          <p:nvPr/>
        </p:nvSpPr>
        <p:spPr>
          <a:xfrm>
            <a:off x="2681288" y="3552111"/>
            <a:ext cx="6829425" cy="25090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CREATIVE CONTRACTED GM PPT TEMPLATE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: 圆顶角 4">
            <a:extLst>
              <a:ext uri="{FF2B5EF4-FFF2-40B4-BE49-F238E27FC236}">
                <a16:creationId xmlns:a16="http://schemas.microsoft.com/office/drawing/2014/main" id="{BEF711BD-C3C7-4949-9F80-F8B7EAC6DF70}"/>
              </a:ext>
            </a:extLst>
          </p:cNvPr>
          <p:cNvSpPr/>
          <p:nvPr/>
        </p:nvSpPr>
        <p:spPr>
          <a:xfrm>
            <a:off x="2964544" y="4673600"/>
            <a:ext cx="1384300" cy="1460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8FDCF3D2-1F40-4619-AE7A-F42FA32D7B6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002" y="5035233"/>
            <a:ext cx="413385" cy="412750"/>
          </a:xfrm>
          <a:prstGeom prst="rect">
            <a:avLst/>
          </a:prstGeom>
        </p:spPr>
      </p:pic>
      <p:sp>
        <p:nvSpPr>
          <p:cNvPr id="7" name="矩形: 圆顶角 6">
            <a:extLst>
              <a:ext uri="{FF2B5EF4-FFF2-40B4-BE49-F238E27FC236}">
                <a16:creationId xmlns:a16="http://schemas.microsoft.com/office/drawing/2014/main" id="{BA18F132-5A3A-4417-AFFF-200AD37937EC}"/>
              </a:ext>
            </a:extLst>
          </p:cNvPr>
          <p:cNvSpPr/>
          <p:nvPr/>
        </p:nvSpPr>
        <p:spPr>
          <a:xfrm>
            <a:off x="7843156" y="4673600"/>
            <a:ext cx="1384300" cy="1460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C6BA0E1C-ACEE-44EA-B7CC-A9EABEF9A27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2739" y="5002848"/>
            <a:ext cx="445135" cy="445135"/>
          </a:xfrm>
          <a:prstGeom prst="rect">
            <a:avLst/>
          </a:prstGeom>
        </p:spPr>
      </p:pic>
      <p:sp>
        <p:nvSpPr>
          <p:cNvPr id="9" name="矩形: 圆顶角 8">
            <a:extLst>
              <a:ext uri="{FF2B5EF4-FFF2-40B4-BE49-F238E27FC236}">
                <a16:creationId xmlns:a16="http://schemas.microsoft.com/office/drawing/2014/main" id="{FC5F8325-3886-4DDD-B7C0-EA0E29BE3E60}"/>
              </a:ext>
            </a:extLst>
          </p:cNvPr>
          <p:cNvSpPr/>
          <p:nvPr/>
        </p:nvSpPr>
        <p:spPr>
          <a:xfrm>
            <a:off x="5403849" y="4673600"/>
            <a:ext cx="1384300" cy="1460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1200CF31-ED6D-4793-8656-C49CF226AE6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60415" y="4976813"/>
            <a:ext cx="471170" cy="4711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D3F639A-939C-4863-A154-B8E45D990D8E}"/>
              </a:ext>
            </a:extLst>
          </p:cNvPr>
          <p:cNvSpPr txBox="1"/>
          <p:nvPr/>
        </p:nvSpPr>
        <p:spPr>
          <a:xfrm>
            <a:off x="3207273" y="5560163"/>
            <a:ext cx="89884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部门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B86B9BE-5CEB-425A-8E89-A97EA7C4ECB4}"/>
              </a:ext>
            </a:extLst>
          </p:cNvPr>
          <p:cNvSpPr txBox="1"/>
          <p:nvPr/>
        </p:nvSpPr>
        <p:spPr>
          <a:xfrm>
            <a:off x="5365960" y="5560163"/>
            <a:ext cx="146007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OfficePLUS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5DBC750-477C-4080-AEDC-8ECF152159EE}"/>
              </a:ext>
            </a:extLst>
          </p:cNvPr>
          <p:cNvSpPr txBox="1"/>
          <p:nvPr/>
        </p:nvSpPr>
        <p:spPr>
          <a:xfrm>
            <a:off x="8001486" y="5560163"/>
            <a:ext cx="106764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20XX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Picture 2">
            <a:hlinkClick r:id="rId8"/>
            <a:extLst>
              <a:ext uri="{FF2B5EF4-FFF2-40B4-BE49-F238E27FC236}">
                <a16:creationId xmlns:a16="http://schemas.microsoft.com/office/drawing/2014/main" id="{629FE28E-951F-40F6-893B-E442ED04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045" y="1706769"/>
            <a:ext cx="1843910" cy="24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6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任意多边形 27">
            <a:extLst>
              <a:ext uri="{FF2B5EF4-FFF2-40B4-BE49-F238E27FC236}">
                <a16:creationId xmlns:a16="http://schemas.microsoft.com/office/drawing/2014/main" id="{8D753E19-47FF-466B-A35E-651839CDB024}"/>
              </a:ext>
            </a:extLst>
          </p:cNvPr>
          <p:cNvSpPr/>
          <p:nvPr/>
        </p:nvSpPr>
        <p:spPr>
          <a:xfrm>
            <a:off x="6934201" y="0"/>
            <a:ext cx="5257801" cy="5411876"/>
          </a:xfrm>
          <a:custGeom>
            <a:avLst/>
            <a:gdLst>
              <a:gd name="connsiteX0" fmla="*/ 586086 w 5257801"/>
              <a:gd name="connsiteY0" fmla="*/ 0 h 5411876"/>
              <a:gd name="connsiteX1" fmla="*/ 5257801 w 5257801"/>
              <a:gd name="connsiteY1" fmla="*/ 0 h 5411876"/>
              <a:gd name="connsiteX2" fmla="*/ 5257801 w 5257801"/>
              <a:gd name="connsiteY2" fmla="*/ 4919393 h 5411876"/>
              <a:gd name="connsiteX3" fmla="*/ 5138479 w 5257801"/>
              <a:gd name="connsiteY3" fmla="*/ 4991883 h 5411876"/>
              <a:gd name="connsiteX4" fmla="*/ 3479800 w 5257801"/>
              <a:gd name="connsiteY4" fmla="*/ 5411876 h 5411876"/>
              <a:gd name="connsiteX5" fmla="*/ 0 w 5257801"/>
              <a:gd name="connsiteY5" fmla="*/ 1932076 h 5411876"/>
              <a:gd name="connsiteX6" fmla="*/ 419994 w 5257801"/>
              <a:gd name="connsiteY6" fmla="*/ 273397 h 541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7801" h="5411876">
                <a:moveTo>
                  <a:pt x="586086" y="0"/>
                </a:moveTo>
                <a:lnTo>
                  <a:pt x="5257801" y="0"/>
                </a:lnTo>
                <a:lnTo>
                  <a:pt x="5257801" y="4919393"/>
                </a:lnTo>
                <a:lnTo>
                  <a:pt x="5138479" y="4991883"/>
                </a:lnTo>
                <a:cubicBezTo>
                  <a:pt x="4645415" y="5259732"/>
                  <a:pt x="4080375" y="5411876"/>
                  <a:pt x="3479800" y="5411876"/>
                </a:cubicBezTo>
                <a:cubicBezTo>
                  <a:pt x="1557960" y="5411876"/>
                  <a:pt x="0" y="3853916"/>
                  <a:pt x="0" y="1932076"/>
                </a:cubicBezTo>
                <a:cubicBezTo>
                  <a:pt x="0" y="1331501"/>
                  <a:pt x="152145" y="766461"/>
                  <a:pt x="419994" y="273397"/>
                </a:cubicBezTo>
                <a:close/>
              </a:path>
            </a:pathLst>
          </a:custGeom>
          <a:pattFill prst="pct5">
            <a:fgClr>
              <a:srgbClr val="E4E6EA"/>
            </a:fgClr>
            <a:bgClr>
              <a:srgbClr val="ADB5BF"/>
            </a:bgClr>
          </a:pattFill>
          <a:ln w="38100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5" name="任意多边形 28">
            <a:extLst>
              <a:ext uri="{FF2B5EF4-FFF2-40B4-BE49-F238E27FC236}">
                <a16:creationId xmlns:a16="http://schemas.microsoft.com/office/drawing/2014/main" id="{26BA1C0D-FAC2-4E65-A8B4-C635C397F853}"/>
              </a:ext>
            </a:extLst>
          </p:cNvPr>
          <p:cNvSpPr/>
          <p:nvPr/>
        </p:nvSpPr>
        <p:spPr>
          <a:xfrm>
            <a:off x="6934201" y="0"/>
            <a:ext cx="5257801" cy="5411876"/>
          </a:xfrm>
          <a:custGeom>
            <a:avLst/>
            <a:gdLst>
              <a:gd name="connsiteX0" fmla="*/ 586086 w 5257801"/>
              <a:gd name="connsiteY0" fmla="*/ 0 h 5411876"/>
              <a:gd name="connsiteX1" fmla="*/ 5257801 w 5257801"/>
              <a:gd name="connsiteY1" fmla="*/ 0 h 5411876"/>
              <a:gd name="connsiteX2" fmla="*/ 5257801 w 5257801"/>
              <a:gd name="connsiteY2" fmla="*/ 4919393 h 5411876"/>
              <a:gd name="connsiteX3" fmla="*/ 5138479 w 5257801"/>
              <a:gd name="connsiteY3" fmla="*/ 4991883 h 5411876"/>
              <a:gd name="connsiteX4" fmla="*/ 3479800 w 5257801"/>
              <a:gd name="connsiteY4" fmla="*/ 5411876 h 5411876"/>
              <a:gd name="connsiteX5" fmla="*/ 0 w 5257801"/>
              <a:gd name="connsiteY5" fmla="*/ 1932076 h 5411876"/>
              <a:gd name="connsiteX6" fmla="*/ 419994 w 5257801"/>
              <a:gd name="connsiteY6" fmla="*/ 273397 h 541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7801" h="5411876">
                <a:moveTo>
                  <a:pt x="586086" y="0"/>
                </a:moveTo>
                <a:lnTo>
                  <a:pt x="5257801" y="0"/>
                </a:lnTo>
                <a:lnTo>
                  <a:pt x="5257801" y="4919393"/>
                </a:lnTo>
                <a:lnTo>
                  <a:pt x="5138479" y="4991883"/>
                </a:lnTo>
                <a:cubicBezTo>
                  <a:pt x="4645415" y="5259732"/>
                  <a:pt x="4080375" y="5411876"/>
                  <a:pt x="3479800" y="5411876"/>
                </a:cubicBezTo>
                <a:cubicBezTo>
                  <a:pt x="1557960" y="5411876"/>
                  <a:pt x="0" y="3853916"/>
                  <a:pt x="0" y="1932076"/>
                </a:cubicBezTo>
                <a:cubicBezTo>
                  <a:pt x="0" y="1331501"/>
                  <a:pt x="152145" y="766461"/>
                  <a:pt x="419994" y="273397"/>
                </a:cubicBezTo>
                <a:close/>
              </a:path>
            </a:pathLst>
          </a:custGeom>
          <a:blipFill>
            <a:blip r:embed="rId4"/>
            <a:srcRect/>
            <a:stretch>
              <a:fillRect l="-41493" r="-414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14AD4C15-568D-4DDE-B3C9-EE431695B561}"/>
              </a:ext>
            </a:extLst>
          </p:cNvPr>
          <p:cNvSpPr/>
          <p:nvPr/>
        </p:nvSpPr>
        <p:spPr>
          <a:xfrm>
            <a:off x="977900" y="3299479"/>
            <a:ext cx="2628900" cy="2628900"/>
          </a:xfrm>
          <a:prstGeom prst="ellipse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76200">
            <a:solidFill>
              <a:schemeClr val="accent1"/>
            </a:solidFill>
          </a:ln>
          <a:effectLst>
            <a:outerShdw blurRad="762000" dist="508000" dir="5400000" sx="80000" sy="8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A5939FC3-9562-428A-8028-AA28424F037E}"/>
              </a:ext>
            </a:extLst>
          </p:cNvPr>
          <p:cNvSpPr txBox="1"/>
          <p:nvPr/>
        </p:nvSpPr>
        <p:spPr>
          <a:xfrm>
            <a:off x="977900" y="2545151"/>
            <a:ext cx="50495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主要团队分工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04AE2717-2C04-484A-809B-287723709DCC}"/>
              </a:ext>
            </a:extLst>
          </p:cNvPr>
          <p:cNvSpPr/>
          <p:nvPr/>
        </p:nvSpPr>
        <p:spPr>
          <a:xfrm>
            <a:off x="1252133" y="4712621"/>
            <a:ext cx="2080435" cy="7065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您的内容打在这里并选择只保留文字。</a:t>
            </a:r>
          </a:p>
        </p:txBody>
      </p:sp>
      <p:sp>
        <p:nvSpPr>
          <p:cNvPr id="77" name="iconfont-1186-560667">
            <a:extLst>
              <a:ext uri="{FF2B5EF4-FFF2-40B4-BE49-F238E27FC236}">
                <a16:creationId xmlns:a16="http://schemas.microsoft.com/office/drawing/2014/main" id="{2BB47E7F-352F-4C43-8FF2-9DE1E21E4493}"/>
              </a:ext>
            </a:extLst>
          </p:cNvPr>
          <p:cNvSpPr/>
          <p:nvPr/>
        </p:nvSpPr>
        <p:spPr>
          <a:xfrm>
            <a:off x="1919096" y="3924179"/>
            <a:ext cx="746508" cy="614128"/>
          </a:xfrm>
          <a:custGeom>
            <a:avLst/>
            <a:gdLst>
              <a:gd name="connsiteX0" fmla="*/ 334192 w 609852"/>
              <a:gd name="connsiteY0" fmla="*/ 243247 h 514631"/>
              <a:gd name="connsiteX1" fmla="*/ 324462 w 609852"/>
              <a:gd name="connsiteY1" fmla="*/ 266765 h 514631"/>
              <a:gd name="connsiteX2" fmla="*/ 339500 w 609852"/>
              <a:gd name="connsiteY2" fmla="*/ 269740 h 514631"/>
              <a:gd name="connsiteX3" fmla="*/ 347983 w 609852"/>
              <a:gd name="connsiteY3" fmla="*/ 256996 h 514631"/>
              <a:gd name="connsiteX4" fmla="*/ 334192 w 609852"/>
              <a:gd name="connsiteY4" fmla="*/ 243247 h 514631"/>
              <a:gd name="connsiteX5" fmla="*/ 461003 w 609852"/>
              <a:gd name="connsiteY5" fmla="*/ 240473 h 514631"/>
              <a:gd name="connsiteX6" fmla="*/ 451274 w 609852"/>
              <a:gd name="connsiteY6" fmla="*/ 263991 h 514631"/>
              <a:gd name="connsiteX7" fmla="*/ 466271 w 609852"/>
              <a:gd name="connsiteY7" fmla="*/ 266966 h 514631"/>
              <a:gd name="connsiteX8" fmla="*/ 474794 w 609852"/>
              <a:gd name="connsiteY8" fmla="*/ 254262 h 514631"/>
              <a:gd name="connsiteX9" fmla="*/ 461003 w 609852"/>
              <a:gd name="connsiteY9" fmla="*/ 240473 h 514631"/>
              <a:gd name="connsiteX10" fmla="*/ 328845 w 609852"/>
              <a:gd name="connsiteY10" fmla="*/ 229975 h 514631"/>
              <a:gd name="connsiteX11" fmla="*/ 344767 w 609852"/>
              <a:gd name="connsiteY11" fmla="*/ 231548 h 514631"/>
              <a:gd name="connsiteX12" fmla="*/ 361774 w 609852"/>
              <a:gd name="connsiteY12" fmla="*/ 256996 h 514631"/>
              <a:gd name="connsiteX13" fmla="*/ 334192 w 609852"/>
              <a:gd name="connsiteY13" fmla="*/ 284575 h 514631"/>
              <a:gd name="connsiteX14" fmla="*/ 308742 w 609852"/>
              <a:gd name="connsiteY14" fmla="*/ 267570 h 514631"/>
              <a:gd name="connsiteX15" fmla="*/ 314733 w 609852"/>
              <a:gd name="connsiteY15" fmla="*/ 237538 h 514631"/>
              <a:gd name="connsiteX16" fmla="*/ 328845 w 609852"/>
              <a:gd name="connsiteY16" fmla="*/ 229975 h 514631"/>
              <a:gd name="connsiteX17" fmla="*/ 455621 w 609852"/>
              <a:gd name="connsiteY17" fmla="*/ 227216 h 514631"/>
              <a:gd name="connsiteX18" fmla="*/ 471578 w 609852"/>
              <a:gd name="connsiteY18" fmla="*/ 228774 h 514631"/>
              <a:gd name="connsiteX19" fmla="*/ 488585 w 609852"/>
              <a:gd name="connsiteY19" fmla="*/ 254262 h 514631"/>
              <a:gd name="connsiteX20" fmla="*/ 461003 w 609852"/>
              <a:gd name="connsiteY20" fmla="*/ 281801 h 514631"/>
              <a:gd name="connsiteX21" fmla="*/ 435553 w 609852"/>
              <a:gd name="connsiteY21" fmla="*/ 264796 h 514631"/>
              <a:gd name="connsiteX22" fmla="*/ 441503 w 609852"/>
              <a:gd name="connsiteY22" fmla="*/ 234764 h 514631"/>
              <a:gd name="connsiteX23" fmla="*/ 455621 w 609852"/>
              <a:gd name="connsiteY23" fmla="*/ 227216 h 514631"/>
              <a:gd name="connsiteX24" fmla="*/ 458229 w 609852"/>
              <a:gd name="connsiteY24" fmla="*/ 174402 h 514631"/>
              <a:gd name="connsiteX25" fmla="*/ 458698 w 609852"/>
              <a:gd name="connsiteY25" fmla="*/ 174485 h 514631"/>
              <a:gd name="connsiteX26" fmla="*/ 458342 w 609852"/>
              <a:gd name="connsiteY26" fmla="*/ 174607 h 514631"/>
              <a:gd name="connsiteX27" fmla="*/ 333076 w 609852"/>
              <a:gd name="connsiteY27" fmla="*/ 130269 h 514631"/>
              <a:gd name="connsiteX28" fmla="*/ 334192 w 609852"/>
              <a:gd name="connsiteY28" fmla="*/ 132971 h 514631"/>
              <a:gd name="connsiteX29" fmla="*/ 325709 w 609852"/>
              <a:gd name="connsiteY29" fmla="*/ 145715 h 514631"/>
              <a:gd name="connsiteX30" fmla="*/ 310672 w 609852"/>
              <a:gd name="connsiteY30" fmla="*/ 142700 h 514631"/>
              <a:gd name="connsiteX31" fmla="*/ 309511 w 609852"/>
              <a:gd name="connsiteY31" fmla="*/ 136867 h 514631"/>
              <a:gd name="connsiteX32" fmla="*/ 193647 w 609852"/>
              <a:gd name="connsiteY32" fmla="*/ 121987 h 514631"/>
              <a:gd name="connsiteX33" fmla="*/ 183877 w 609852"/>
              <a:gd name="connsiteY33" fmla="*/ 145507 h 514631"/>
              <a:gd name="connsiteX34" fmla="*/ 198914 w 609852"/>
              <a:gd name="connsiteY34" fmla="*/ 148482 h 514631"/>
              <a:gd name="connsiteX35" fmla="*/ 207437 w 609852"/>
              <a:gd name="connsiteY35" fmla="*/ 135777 h 514631"/>
              <a:gd name="connsiteX36" fmla="*/ 193647 w 609852"/>
              <a:gd name="connsiteY36" fmla="*/ 121987 h 514631"/>
              <a:gd name="connsiteX37" fmla="*/ 393467 w 609852"/>
              <a:gd name="connsiteY37" fmla="*/ 121585 h 514631"/>
              <a:gd name="connsiteX38" fmla="*/ 430965 w 609852"/>
              <a:gd name="connsiteY38" fmla="*/ 124997 h 514631"/>
              <a:gd name="connsiteX39" fmla="*/ 458229 w 609852"/>
              <a:gd name="connsiteY39" fmla="*/ 174402 h 514631"/>
              <a:gd name="connsiteX40" fmla="*/ 393467 w 609852"/>
              <a:gd name="connsiteY40" fmla="*/ 162916 h 514631"/>
              <a:gd name="connsiteX41" fmla="*/ 218454 w 609852"/>
              <a:gd name="connsiteY41" fmla="*/ 316299 h 514631"/>
              <a:gd name="connsiteX42" fmla="*/ 393467 w 609852"/>
              <a:gd name="connsiteY42" fmla="*/ 469722 h 514631"/>
              <a:gd name="connsiteX43" fmla="*/ 463143 w 609852"/>
              <a:gd name="connsiteY43" fmla="*/ 457057 h 514631"/>
              <a:gd name="connsiteX44" fmla="*/ 501016 w 609852"/>
              <a:gd name="connsiteY44" fmla="*/ 458143 h 514631"/>
              <a:gd name="connsiteX45" fmla="*/ 512033 w 609852"/>
              <a:gd name="connsiteY45" fmla="*/ 429074 h 514631"/>
              <a:gd name="connsiteX46" fmla="*/ 568400 w 609852"/>
              <a:gd name="connsiteY46" fmla="*/ 316339 h 514631"/>
              <a:gd name="connsiteX47" fmla="*/ 461525 w 609852"/>
              <a:gd name="connsiteY47" fmla="*/ 174987 h 514631"/>
              <a:gd name="connsiteX48" fmla="*/ 458698 w 609852"/>
              <a:gd name="connsiteY48" fmla="*/ 174485 h 514631"/>
              <a:gd name="connsiteX49" fmla="*/ 497462 w 609852"/>
              <a:gd name="connsiteY49" fmla="*/ 161179 h 514631"/>
              <a:gd name="connsiteX50" fmla="*/ 487398 w 609852"/>
              <a:gd name="connsiteY50" fmla="*/ 142864 h 514631"/>
              <a:gd name="connsiteX51" fmla="*/ 546378 w 609852"/>
              <a:gd name="connsiteY51" fmla="*/ 178671 h 514631"/>
              <a:gd name="connsiteX52" fmla="*/ 609852 w 609852"/>
              <a:gd name="connsiteY52" fmla="*/ 316299 h 514631"/>
              <a:gd name="connsiteX53" fmla="*/ 542468 w 609852"/>
              <a:gd name="connsiteY53" fmla="*/ 457580 h 514631"/>
              <a:gd name="connsiteX54" fmla="*/ 547614 w 609852"/>
              <a:gd name="connsiteY54" fmla="*/ 477924 h 514631"/>
              <a:gd name="connsiteX55" fmla="*/ 561405 w 609852"/>
              <a:gd name="connsiteY55" fmla="*/ 514631 h 514631"/>
              <a:gd name="connsiteX56" fmla="*/ 523330 w 609852"/>
              <a:gd name="connsiteY56" fmla="*/ 505304 h 514631"/>
              <a:gd name="connsiteX57" fmla="*/ 475848 w 609852"/>
              <a:gd name="connsiteY57" fmla="*/ 496458 h 514631"/>
              <a:gd name="connsiteX58" fmla="*/ 393467 w 609852"/>
              <a:gd name="connsiteY58" fmla="*/ 511053 h 514631"/>
              <a:gd name="connsiteX59" fmla="*/ 309349 w 609852"/>
              <a:gd name="connsiteY59" fmla="*/ 495724 h 514631"/>
              <a:gd name="connsiteX60" fmla="*/ 244432 w 609852"/>
              <a:gd name="connsiteY60" fmla="*/ 456300 h 514631"/>
              <a:gd name="connsiteX61" fmla="*/ 254299 w 609852"/>
              <a:gd name="connsiteY61" fmla="*/ 457163 h 514631"/>
              <a:gd name="connsiteX62" fmla="*/ 254299 w 609852"/>
              <a:gd name="connsiteY62" fmla="*/ 415793 h 514631"/>
              <a:gd name="connsiteX63" fmla="*/ 211295 w 609852"/>
              <a:gd name="connsiteY63" fmla="*/ 412008 h 514631"/>
              <a:gd name="connsiteX64" fmla="*/ 208529 w 609852"/>
              <a:gd name="connsiteY64" fmla="*/ 411241 h 514631"/>
              <a:gd name="connsiteX65" fmla="*/ 194123 w 609852"/>
              <a:gd name="connsiteY65" fmla="*/ 392033 h 514631"/>
              <a:gd name="connsiteX66" fmla="*/ 177082 w 609852"/>
              <a:gd name="connsiteY66" fmla="*/ 316299 h 514631"/>
              <a:gd name="connsiteX67" fmla="*/ 240571 w 609852"/>
              <a:gd name="connsiteY67" fmla="*/ 178671 h 514631"/>
              <a:gd name="connsiteX68" fmla="*/ 296129 w 609852"/>
              <a:gd name="connsiteY68" fmla="*/ 144943 h 514631"/>
              <a:gd name="connsiteX69" fmla="*/ 305103 w 609852"/>
              <a:gd name="connsiteY69" fmla="*/ 155902 h 514631"/>
              <a:gd name="connsiteX70" fmla="*/ 320442 w 609852"/>
              <a:gd name="connsiteY70" fmla="*/ 160550 h 514631"/>
              <a:gd name="connsiteX71" fmla="*/ 347983 w 609852"/>
              <a:gd name="connsiteY71" fmla="*/ 132971 h 514631"/>
              <a:gd name="connsiteX72" fmla="*/ 346060 w 609852"/>
              <a:gd name="connsiteY72" fmla="*/ 126634 h 514631"/>
              <a:gd name="connsiteX73" fmla="*/ 349943 w 609852"/>
              <a:gd name="connsiteY73" fmla="*/ 125547 h 514631"/>
              <a:gd name="connsiteX74" fmla="*/ 393467 w 609852"/>
              <a:gd name="connsiteY74" fmla="*/ 121585 h 514631"/>
              <a:gd name="connsiteX75" fmla="*/ 188259 w 609852"/>
              <a:gd name="connsiteY75" fmla="*/ 108729 h 514631"/>
              <a:gd name="connsiteX76" fmla="*/ 204181 w 609852"/>
              <a:gd name="connsiteY76" fmla="*/ 110287 h 514631"/>
              <a:gd name="connsiteX77" fmla="*/ 221187 w 609852"/>
              <a:gd name="connsiteY77" fmla="*/ 135777 h 514631"/>
              <a:gd name="connsiteX78" fmla="*/ 193647 w 609852"/>
              <a:gd name="connsiteY78" fmla="*/ 163318 h 514631"/>
              <a:gd name="connsiteX79" fmla="*/ 168157 w 609852"/>
              <a:gd name="connsiteY79" fmla="*/ 146311 h 514631"/>
              <a:gd name="connsiteX80" fmla="*/ 174147 w 609852"/>
              <a:gd name="connsiteY80" fmla="*/ 116278 h 514631"/>
              <a:gd name="connsiteX81" fmla="*/ 188259 w 609852"/>
              <a:gd name="connsiteY81" fmla="*/ 108729 h 514631"/>
              <a:gd name="connsiteX82" fmla="*/ 315054 w 609852"/>
              <a:gd name="connsiteY82" fmla="*/ 105945 h 514631"/>
              <a:gd name="connsiteX83" fmla="*/ 330976 w 609852"/>
              <a:gd name="connsiteY83" fmla="*/ 107523 h 514631"/>
              <a:gd name="connsiteX84" fmla="*/ 343339 w 609852"/>
              <a:gd name="connsiteY84" fmla="*/ 117669 h 514631"/>
              <a:gd name="connsiteX85" fmla="*/ 346060 w 609852"/>
              <a:gd name="connsiteY85" fmla="*/ 126634 h 514631"/>
              <a:gd name="connsiteX86" fmla="*/ 333076 w 609852"/>
              <a:gd name="connsiteY86" fmla="*/ 130269 h 514631"/>
              <a:gd name="connsiteX87" fmla="*/ 330167 w 609852"/>
              <a:gd name="connsiteY87" fmla="*/ 123227 h 514631"/>
              <a:gd name="connsiteX88" fmla="*/ 320442 w 609852"/>
              <a:gd name="connsiteY88" fmla="*/ 119182 h 514631"/>
              <a:gd name="connsiteX89" fmla="*/ 307686 w 609852"/>
              <a:gd name="connsiteY89" fmla="*/ 127700 h 514631"/>
              <a:gd name="connsiteX90" fmla="*/ 309511 w 609852"/>
              <a:gd name="connsiteY90" fmla="*/ 136867 h 514631"/>
              <a:gd name="connsiteX91" fmla="*/ 309366 w 609852"/>
              <a:gd name="connsiteY91" fmla="*/ 136907 h 514631"/>
              <a:gd name="connsiteX92" fmla="*/ 296129 w 609852"/>
              <a:gd name="connsiteY92" fmla="*/ 144943 h 514631"/>
              <a:gd name="connsiteX93" fmla="*/ 294951 w 609852"/>
              <a:gd name="connsiteY93" fmla="*/ 143504 h 514631"/>
              <a:gd name="connsiteX94" fmla="*/ 300942 w 609852"/>
              <a:gd name="connsiteY94" fmla="*/ 113473 h 514631"/>
              <a:gd name="connsiteX95" fmla="*/ 315054 w 609852"/>
              <a:gd name="connsiteY95" fmla="*/ 105945 h 514631"/>
              <a:gd name="connsiteX96" fmla="*/ 254299 w 609852"/>
              <a:gd name="connsiteY96" fmla="*/ 0 h 514631"/>
              <a:gd name="connsiteX97" fmla="*/ 406156 w 609852"/>
              <a:gd name="connsiteY97" fmla="*/ 45149 h 514631"/>
              <a:gd name="connsiteX98" fmla="*/ 462061 w 609852"/>
              <a:gd name="connsiteY98" fmla="*/ 96756 h 514631"/>
              <a:gd name="connsiteX99" fmla="*/ 487398 w 609852"/>
              <a:gd name="connsiteY99" fmla="*/ 142864 h 514631"/>
              <a:gd name="connsiteX100" fmla="*/ 477585 w 609852"/>
              <a:gd name="connsiteY100" fmla="*/ 136907 h 514631"/>
              <a:gd name="connsiteX101" fmla="*/ 437002 w 609852"/>
              <a:gd name="connsiteY101" fmla="*/ 125547 h 514631"/>
              <a:gd name="connsiteX102" fmla="*/ 430965 w 609852"/>
              <a:gd name="connsiteY102" fmla="*/ 124997 h 514631"/>
              <a:gd name="connsiteX103" fmla="*/ 429284 w 609852"/>
              <a:gd name="connsiteY103" fmla="*/ 121950 h 514631"/>
              <a:gd name="connsiteX104" fmla="*/ 383158 w 609852"/>
              <a:gd name="connsiteY104" fmla="*/ 79484 h 514631"/>
              <a:gd name="connsiteX105" fmla="*/ 254299 w 609852"/>
              <a:gd name="connsiteY105" fmla="*/ 41330 h 514631"/>
              <a:gd name="connsiteX106" fmla="*/ 41291 w 609852"/>
              <a:gd name="connsiteY106" fmla="*/ 228562 h 514631"/>
              <a:gd name="connsiteX107" fmla="*/ 110123 w 609852"/>
              <a:gd name="connsiteY107" fmla="*/ 366382 h 514631"/>
              <a:gd name="connsiteX108" fmla="*/ 121461 w 609852"/>
              <a:gd name="connsiteY108" fmla="*/ 402927 h 514631"/>
              <a:gd name="connsiteX109" fmla="*/ 169707 w 609852"/>
              <a:gd name="connsiteY109" fmla="*/ 400475 h 514631"/>
              <a:gd name="connsiteX110" fmla="*/ 208529 w 609852"/>
              <a:gd name="connsiteY110" fmla="*/ 411241 h 514631"/>
              <a:gd name="connsiteX111" fmla="*/ 240556 w 609852"/>
              <a:gd name="connsiteY111" fmla="*/ 453946 h 514631"/>
              <a:gd name="connsiteX112" fmla="*/ 244432 w 609852"/>
              <a:gd name="connsiteY112" fmla="*/ 456300 h 514631"/>
              <a:gd name="connsiteX113" fmla="*/ 204706 w 609852"/>
              <a:gd name="connsiteY113" fmla="*/ 452826 h 514631"/>
              <a:gd name="connsiteX114" fmla="*/ 156681 w 609852"/>
              <a:gd name="connsiteY114" fmla="*/ 439714 h 514631"/>
              <a:gd name="connsiteX115" fmla="*/ 98342 w 609852"/>
              <a:gd name="connsiteY115" fmla="*/ 450368 h 514631"/>
              <a:gd name="connsiteX116" fmla="*/ 60187 w 609852"/>
              <a:gd name="connsiteY116" fmla="*/ 459776 h 514631"/>
              <a:gd name="connsiteX117" fmla="*/ 74099 w 609852"/>
              <a:gd name="connsiteY117" fmla="*/ 422989 h 514631"/>
              <a:gd name="connsiteX118" fmla="*/ 80612 w 609852"/>
              <a:gd name="connsiteY118" fmla="*/ 395570 h 514631"/>
              <a:gd name="connsiteX119" fmla="*/ 0 w 609852"/>
              <a:gd name="connsiteY119" fmla="*/ 228562 h 514631"/>
              <a:gd name="connsiteX120" fmla="*/ 75385 w 609852"/>
              <a:gd name="connsiteY120" fmla="*/ 66136 h 514631"/>
              <a:gd name="connsiteX121" fmla="*/ 254299 w 609852"/>
              <a:gd name="connsiteY121" fmla="*/ 0 h 51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609852" h="514631">
                <a:moveTo>
                  <a:pt x="334192" y="243247"/>
                </a:moveTo>
                <a:cubicBezTo>
                  <a:pt x="321929" y="243247"/>
                  <a:pt x="315778" y="258082"/>
                  <a:pt x="324462" y="266765"/>
                </a:cubicBezTo>
                <a:cubicBezTo>
                  <a:pt x="328403" y="270705"/>
                  <a:pt x="334313" y="271871"/>
                  <a:pt x="339500" y="269740"/>
                </a:cubicBezTo>
                <a:cubicBezTo>
                  <a:pt x="344646" y="267610"/>
                  <a:pt x="347983" y="262584"/>
                  <a:pt x="347983" y="256996"/>
                </a:cubicBezTo>
                <a:cubicBezTo>
                  <a:pt x="347983" y="249398"/>
                  <a:pt x="341832" y="243247"/>
                  <a:pt x="334192" y="243247"/>
                </a:cubicBezTo>
                <a:close/>
                <a:moveTo>
                  <a:pt x="461003" y="240473"/>
                </a:moveTo>
                <a:cubicBezTo>
                  <a:pt x="448741" y="240473"/>
                  <a:pt x="442589" y="255308"/>
                  <a:pt x="451274" y="263991"/>
                </a:cubicBezTo>
                <a:cubicBezTo>
                  <a:pt x="455214" y="267931"/>
                  <a:pt x="461124" y="269137"/>
                  <a:pt x="466271" y="266966"/>
                </a:cubicBezTo>
                <a:cubicBezTo>
                  <a:pt x="471417" y="264836"/>
                  <a:pt x="474794" y="259810"/>
                  <a:pt x="474794" y="254262"/>
                </a:cubicBezTo>
                <a:cubicBezTo>
                  <a:pt x="474794" y="246624"/>
                  <a:pt x="468602" y="240473"/>
                  <a:pt x="461003" y="240473"/>
                </a:cubicBezTo>
                <a:close/>
                <a:moveTo>
                  <a:pt x="328845" y="229975"/>
                </a:moveTo>
                <a:cubicBezTo>
                  <a:pt x="334082" y="228935"/>
                  <a:pt x="339620" y="229417"/>
                  <a:pt x="344767" y="231548"/>
                </a:cubicBezTo>
                <a:cubicBezTo>
                  <a:pt x="355060" y="235809"/>
                  <a:pt x="361774" y="245860"/>
                  <a:pt x="361774" y="256996"/>
                </a:cubicBezTo>
                <a:cubicBezTo>
                  <a:pt x="361774" y="272233"/>
                  <a:pt x="349431" y="284575"/>
                  <a:pt x="334192" y="284575"/>
                </a:cubicBezTo>
                <a:cubicBezTo>
                  <a:pt x="323055" y="284575"/>
                  <a:pt x="313004" y="277861"/>
                  <a:pt x="308742" y="267570"/>
                </a:cubicBezTo>
                <a:cubicBezTo>
                  <a:pt x="304480" y="257278"/>
                  <a:pt x="306852" y="245418"/>
                  <a:pt x="314733" y="237538"/>
                </a:cubicBezTo>
                <a:cubicBezTo>
                  <a:pt x="318673" y="233578"/>
                  <a:pt x="323608" y="231015"/>
                  <a:pt x="328845" y="229975"/>
                </a:cubicBezTo>
                <a:close/>
                <a:moveTo>
                  <a:pt x="455621" y="227216"/>
                </a:moveTo>
                <a:cubicBezTo>
                  <a:pt x="460863" y="226171"/>
                  <a:pt x="466411" y="226643"/>
                  <a:pt x="471578" y="228774"/>
                </a:cubicBezTo>
                <a:cubicBezTo>
                  <a:pt x="481871" y="233035"/>
                  <a:pt x="488585" y="243086"/>
                  <a:pt x="488585" y="254262"/>
                </a:cubicBezTo>
                <a:cubicBezTo>
                  <a:pt x="488585" y="269459"/>
                  <a:pt x="476242" y="281801"/>
                  <a:pt x="461003" y="281801"/>
                </a:cubicBezTo>
                <a:cubicBezTo>
                  <a:pt x="449866" y="281801"/>
                  <a:pt x="439815" y="275087"/>
                  <a:pt x="435553" y="264796"/>
                </a:cubicBezTo>
                <a:cubicBezTo>
                  <a:pt x="431291" y="254504"/>
                  <a:pt x="433623" y="242644"/>
                  <a:pt x="441503" y="234764"/>
                </a:cubicBezTo>
                <a:cubicBezTo>
                  <a:pt x="445444" y="230824"/>
                  <a:pt x="450379" y="228261"/>
                  <a:pt x="455621" y="227216"/>
                </a:cubicBezTo>
                <a:close/>
                <a:moveTo>
                  <a:pt x="458229" y="174402"/>
                </a:moveTo>
                <a:lnTo>
                  <a:pt x="458698" y="174485"/>
                </a:lnTo>
                <a:lnTo>
                  <a:pt x="458342" y="174607"/>
                </a:lnTo>
                <a:close/>
                <a:moveTo>
                  <a:pt x="333076" y="130269"/>
                </a:moveTo>
                <a:lnTo>
                  <a:pt x="334192" y="132971"/>
                </a:lnTo>
                <a:cubicBezTo>
                  <a:pt x="334192" y="138559"/>
                  <a:pt x="330855" y="143585"/>
                  <a:pt x="325709" y="145715"/>
                </a:cubicBezTo>
                <a:cubicBezTo>
                  <a:pt x="320562" y="147846"/>
                  <a:pt x="314612" y="146640"/>
                  <a:pt x="310672" y="142700"/>
                </a:cubicBezTo>
                <a:lnTo>
                  <a:pt x="309511" y="136867"/>
                </a:lnTo>
                <a:close/>
                <a:moveTo>
                  <a:pt x="193647" y="121987"/>
                </a:moveTo>
                <a:cubicBezTo>
                  <a:pt x="181344" y="121987"/>
                  <a:pt x="175193" y="136822"/>
                  <a:pt x="183877" y="145507"/>
                </a:cubicBezTo>
                <a:cubicBezTo>
                  <a:pt x="187817" y="149447"/>
                  <a:pt x="193767" y="150613"/>
                  <a:pt x="198914" y="148482"/>
                </a:cubicBezTo>
                <a:cubicBezTo>
                  <a:pt x="204060" y="146351"/>
                  <a:pt x="207437" y="141325"/>
                  <a:pt x="207437" y="135777"/>
                </a:cubicBezTo>
                <a:cubicBezTo>
                  <a:pt x="207437" y="128138"/>
                  <a:pt x="201246" y="121987"/>
                  <a:pt x="193647" y="121987"/>
                </a:cubicBezTo>
                <a:close/>
                <a:moveTo>
                  <a:pt x="393467" y="121585"/>
                </a:moveTo>
                <a:lnTo>
                  <a:pt x="430965" y="124997"/>
                </a:lnTo>
                <a:lnTo>
                  <a:pt x="458229" y="174402"/>
                </a:lnTo>
                <a:lnTo>
                  <a:pt x="393467" y="162916"/>
                </a:lnTo>
                <a:cubicBezTo>
                  <a:pt x="297015" y="162916"/>
                  <a:pt x="218454" y="231747"/>
                  <a:pt x="218454" y="316299"/>
                </a:cubicBezTo>
                <a:cubicBezTo>
                  <a:pt x="218454" y="400891"/>
                  <a:pt x="297015" y="469722"/>
                  <a:pt x="393467" y="469722"/>
                </a:cubicBezTo>
                <a:cubicBezTo>
                  <a:pt x="417269" y="469802"/>
                  <a:pt x="440909" y="465500"/>
                  <a:pt x="463143" y="457057"/>
                </a:cubicBezTo>
                <a:cubicBezTo>
                  <a:pt x="466761" y="455690"/>
                  <a:pt x="473355" y="453157"/>
                  <a:pt x="501016" y="458143"/>
                </a:cubicBezTo>
                <a:cubicBezTo>
                  <a:pt x="500614" y="448494"/>
                  <a:pt x="502464" y="436834"/>
                  <a:pt x="512033" y="429074"/>
                </a:cubicBezTo>
                <a:cubicBezTo>
                  <a:pt x="547856" y="400127"/>
                  <a:pt x="568400" y="358997"/>
                  <a:pt x="568400" y="316339"/>
                </a:cubicBezTo>
                <a:cubicBezTo>
                  <a:pt x="568491" y="252865"/>
                  <a:pt x="524323" y="198301"/>
                  <a:pt x="461525" y="174987"/>
                </a:cubicBezTo>
                <a:lnTo>
                  <a:pt x="458698" y="174485"/>
                </a:lnTo>
                <a:lnTo>
                  <a:pt x="497462" y="161179"/>
                </a:lnTo>
                <a:lnTo>
                  <a:pt x="487398" y="142864"/>
                </a:lnTo>
                <a:lnTo>
                  <a:pt x="546378" y="178671"/>
                </a:lnTo>
                <a:cubicBezTo>
                  <a:pt x="585568" y="213926"/>
                  <a:pt x="609852" y="262605"/>
                  <a:pt x="609852" y="316299"/>
                </a:cubicBezTo>
                <a:cubicBezTo>
                  <a:pt x="609852" y="369731"/>
                  <a:pt x="585367" y="420913"/>
                  <a:pt x="542468" y="457580"/>
                </a:cubicBezTo>
                <a:cubicBezTo>
                  <a:pt x="543433" y="464535"/>
                  <a:pt x="545162" y="471370"/>
                  <a:pt x="547614" y="477924"/>
                </a:cubicBezTo>
                <a:lnTo>
                  <a:pt x="561405" y="514631"/>
                </a:lnTo>
                <a:lnTo>
                  <a:pt x="523330" y="505304"/>
                </a:lnTo>
                <a:cubicBezTo>
                  <a:pt x="504032" y="500519"/>
                  <a:pt x="482723" y="496619"/>
                  <a:pt x="475848" y="496458"/>
                </a:cubicBezTo>
                <a:cubicBezTo>
                  <a:pt x="449473" y="506188"/>
                  <a:pt x="421571" y="511133"/>
                  <a:pt x="393467" y="511053"/>
                </a:cubicBezTo>
                <a:cubicBezTo>
                  <a:pt x="363655" y="511053"/>
                  <a:pt x="335225" y="505592"/>
                  <a:pt x="309349" y="495724"/>
                </a:cubicBezTo>
                <a:lnTo>
                  <a:pt x="244432" y="456300"/>
                </a:lnTo>
                <a:lnTo>
                  <a:pt x="254299" y="457163"/>
                </a:lnTo>
                <a:lnTo>
                  <a:pt x="254299" y="415793"/>
                </a:lnTo>
                <a:cubicBezTo>
                  <a:pt x="239846" y="415853"/>
                  <a:pt x="225452" y="414576"/>
                  <a:pt x="211295" y="412008"/>
                </a:cubicBezTo>
                <a:lnTo>
                  <a:pt x="208529" y="411241"/>
                </a:lnTo>
                <a:lnTo>
                  <a:pt x="194123" y="392033"/>
                </a:lnTo>
                <a:cubicBezTo>
                  <a:pt x="183153" y="368741"/>
                  <a:pt x="177082" y="343146"/>
                  <a:pt x="177082" y="316299"/>
                </a:cubicBezTo>
                <a:cubicBezTo>
                  <a:pt x="177082" y="262605"/>
                  <a:pt x="201376" y="213926"/>
                  <a:pt x="240571" y="178671"/>
                </a:cubicBezTo>
                <a:lnTo>
                  <a:pt x="296129" y="144943"/>
                </a:lnTo>
                <a:lnTo>
                  <a:pt x="305103" y="155902"/>
                </a:lnTo>
                <a:cubicBezTo>
                  <a:pt x="309546" y="158872"/>
                  <a:pt x="314853" y="160550"/>
                  <a:pt x="320442" y="160550"/>
                </a:cubicBezTo>
                <a:cubicBezTo>
                  <a:pt x="335640" y="160550"/>
                  <a:pt x="347983" y="148208"/>
                  <a:pt x="347983" y="132971"/>
                </a:cubicBezTo>
                <a:lnTo>
                  <a:pt x="346060" y="126634"/>
                </a:lnTo>
                <a:lnTo>
                  <a:pt x="349943" y="125547"/>
                </a:lnTo>
                <a:cubicBezTo>
                  <a:pt x="364009" y="122949"/>
                  <a:pt x="378566" y="121585"/>
                  <a:pt x="393467" y="121585"/>
                </a:cubicBezTo>
                <a:close/>
                <a:moveTo>
                  <a:pt x="188259" y="108729"/>
                </a:moveTo>
                <a:cubicBezTo>
                  <a:pt x="193496" y="107684"/>
                  <a:pt x="199034" y="108156"/>
                  <a:pt x="204181" y="110287"/>
                </a:cubicBezTo>
                <a:cubicBezTo>
                  <a:pt x="214473" y="114549"/>
                  <a:pt x="221187" y="124600"/>
                  <a:pt x="221187" y="135777"/>
                </a:cubicBezTo>
                <a:cubicBezTo>
                  <a:pt x="221187" y="150975"/>
                  <a:pt x="208844" y="163318"/>
                  <a:pt x="193647" y="163318"/>
                </a:cubicBezTo>
                <a:cubicBezTo>
                  <a:pt x="182470" y="163318"/>
                  <a:pt x="172418" y="156603"/>
                  <a:pt x="168157" y="146311"/>
                </a:cubicBezTo>
                <a:cubicBezTo>
                  <a:pt x="163895" y="136018"/>
                  <a:pt x="166267" y="124158"/>
                  <a:pt x="174147" y="116278"/>
                </a:cubicBezTo>
                <a:cubicBezTo>
                  <a:pt x="178087" y="112338"/>
                  <a:pt x="183023" y="109774"/>
                  <a:pt x="188259" y="108729"/>
                </a:cubicBezTo>
                <a:close/>
                <a:moveTo>
                  <a:pt x="315054" y="105945"/>
                </a:moveTo>
                <a:cubicBezTo>
                  <a:pt x="320291" y="104910"/>
                  <a:pt x="325830" y="105392"/>
                  <a:pt x="330976" y="107523"/>
                </a:cubicBezTo>
                <a:cubicBezTo>
                  <a:pt x="336122" y="109654"/>
                  <a:pt x="340374" y="113232"/>
                  <a:pt x="343339" y="117669"/>
                </a:cubicBezTo>
                <a:lnTo>
                  <a:pt x="346060" y="126634"/>
                </a:lnTo>
                <a:lnTo>
                  <a:pt x="333076" y="130269"/>
                </a:lnTo>
                <a:lnTo>
                  <a:pt x="330167" y="123227"/>
                </a:lnTo>
                <a:cubicBezTo>
                  <a:pt x="327679" y="120730"/>
                  <a:pt x="324241" y="119182"/>
                  <a:pt x="320442" y="119182"/>
                </a:cubicBezTo>
                <a:cubicBezTo>
                  <a:pt x="314290" y="119182"/>
                  <a:pt x="309677" y="122900"/>
                  <a:pt x="307686" y="127700"/>
                </a:cubicBezTo>
                <a:lnTo>
                  <a:pt x="309511" y="136867"/>
                </a:lnTo>
                <a:lnTo>
                  <a:pt x="309366" y="136907"/>
                </a:lnTo>
                <a:lnTo>
                  <a:pt x="296129" y="144943"/>
                </a:lnTo>
                <a:lnTo>
                  <a:pt x="294951" y="143504"/>
                </a:lnTo>
                <a:cubicBezTo>
                  <a:pt x="290689" y="133212"/>
                  <a:pt x="293061" y="121352"/>
                  <a:pt x="300942" y="113473"/>
                </a:cubicBezTo>
                <a:cubicBezTo>
                  <a:pt x="304882" y="109533"/>
                  <a:pt x="309817" y="106980"/>
                  <a:pt x="315054" y="105945"/>
                </a:cubicBezTo>
                <a:close/>
                <a:moveTo>
                  <a:pt x="254299" y="0"/>
                </a:moveTo>
                <a:cubicBezTo>
                  <a:pt x="309502" y="0"/>
                  <a:pt x="362010" y="15599"/>
                  <a:pt x="406156" y="45149"/>
                </a:cubicBezTo>
                <a:cubicBezTo>
                  <a:pt x="427706" y="59583"/>
                  <a:pt x="446592" y="77102"/>
                  <a:pt x="462061" y="96756"/>
                </a:cubicBezTo>
                <a:lnTo>
                  <a:pt x="487398" y="142864"/>
                </a:lnTo>
                <a:lnTo>
                  <a:pt x="477585" y="136907"/>
                </a:lnTo>
                <a:cubicBezTo>
                  <a:pt x="464648" y="131975"/>
                  <a:pt x="451071" y="128144"/>
                  <a:pt x="437002" y="125547"/>
                </a:cubicBezTo>
                <a:lnTo>
                  <a:pt x="430965" y="124997"/>
                </a:lnTo>
                <a:lnTo>
                  <a:pt x="429284" y="121950"/>
                </a:lnTo>
                <a:cubicBezTo>
                  <a:pt x="416549" y="105838"/>
                  <a:pt x="400969" y="91424"/>
                  <a:pt x="383158" y="79484"/>
                </a:cubicBezTo>
                <a:cubicBezTo>
                  <a:pt x="345888" y="54517"/>
                  <a:pt x="301340" y="41330"/>
                  <a:pt x="254299" y="41330"/>
                </a:cubicBezTo>
                <a:cubicBezTo>
                  <a:pt x="136859" y="41330"/>
                  <a:pt x="41291" y="125317"/>
                  <a:pt x="41291" y="228562"/>
                </a:cubicBezTo>
                <a:cubicBezTo>
                  <a:pt x="41291" y="280747"/>
                  <a:pt x="66379" y="330962"/>
                  <a:pt x="110123" y="366382"/>
                </a:cubicBezTo>
                <a:cubicBezTo>
                  <a:pt x="121943" y="375991"/>
                  <a:pt x="122707" y="391590"/>
                  <a:pt x="121461" y="402927"/>
                </a:cubicBezTo>
                <a:cubicBezTo>
                  <a:pt x="157726" y="395932"/>
                  <a:pt x="165767" y="398987"/>
                  <a:pt x="169707" y="400475"/>
                </a:cubicBezTo>
                <a:lnTo>
                  <a:pt x="208529" y="411241"/>
                </a:lnTo>
                <a:lnTo>
                  <a:pt x="240556" y="453946"/>
                </a:lnTo>
                <a:lnTo>
                  <a:pt x="244432" y="456300"/>
                </a:lnTo>
                <a:lnTo>
                  <a:pt x="204706" y="452826"/>
                </a:lnTo>
                <a:cubicBezTo>
                  <a:pt x="188373" y="449906"/>
                  <a:pt x="172300" y="445524"/>
                  <a:pt x="156681" y="439714"/>
                </a:cubicBezTo>
                <a:cubicBezTo>
                  <a:pt x="148278" y="439553"/>
                  <a:pt x="120375" y="444941"/>
                  <a:pt x="98342" y="450368"/>
                </a:cubicBezTo>
                <a:lnTo>
                  <a:pt x="60187" y="459776"/>
                </a:lnTo>
                <a:lnTo>
                  <a:pt x="74099" y="422989"/>
                </a:lnTo>
                <a:cubicBezTo>
                  <a:pt x="77677" y="413501"/>
                  <a:pt x="80491" y="401440"/>
                  <a:pt x="80612" y="395570"/>
                </a:cubicBezTo>
                <a:cubicBezTo>
                  <a:pt x="29310" y="352431"/>
                  <a:pt x="0" y="291843"/>
                  <a:pt x="0" y="228562"/>
                </a:cubicBezTo>
                <a:cubicBezTo>
                  <a:pt x="0" y="167049"/>
                  <a:pt x="26777" y="109396"/>
                  <a:pt x="75385" y="66136"/>
                </a:cubicBezTo>
                <a:cubicBezTo>
                  <a:pt x="123350" y="23479"/>
                  <a:pt x="186875" y="0"/>
                  <a:pt x="25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3315136-BBC4-4B9B-BB00-4AE92475DC88}"/>
              </a:ext>
            </a:extLst>
          </p:cNvPr>
          <p:cNvSpPr/>
          <p:nvPr/>
        </p:nvSpPr>
        <p:spPr>
          <a:xfrm>
            <a:off x="3786848" y="3299479"/>
            <a:ext cx="2628900" cy="2628900"/>
          </a:xfrm>
          <a:prstGeom prst="ellipse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76200">
            <a:solidFill>
              <a:schemeClr val="accent1"/>
            </a:solidFill>
          </a:ln>
          <a:effectLst>
            <a:outerShdw blurRad="762000" dist="508000" dir="5400000" sx="80000" sy="8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0D15929A-A7C4-4077-8E17-364297C7881F}"/>
              </a:ext>
            </a:extLst>
          </p:cNvPr>
          <p:cNvSpPr/>
          <p:nvPr/>
        </p:nvSpPr>
        <p:spPr>
          <a:xfrm>
            <a:off x="4061081" y="4712621"/>
            <a:ext cx="2080435" cy="7065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您的内容打在这里并选择只保留文字。</a:t>
            </a:r>
          </a:p>
        </p:txBody>
      </p:sp>
      <p:sp>
        <p:nvSpPr>
          <p:cNvPr id="79" name="iconfont-1186-560667">
            <a:extLst>
              <a:ext uri="{FF2B5EF4-FFF2-40B4-BE49-F238E27FC236}">
                <a16:creationId xmlns:a16="http://schemas.microsoft.com/office/drawing/2014/main" id="{C16AB576-A2EA-4904-942D-45245830FEF2}"/>
              </a:ext>
            </a:extLst>
          </p:cNvPr>
          <p:cNvSpPr/>
          <p:nvPr/>
        </p:nvSpPr>
        <p:spPr>
          <a:xfrm>
            <a:off x="4731484" y="3859178"/>
            <a:ext cx="739629" cy="727759"/>
          </a:xfrm>
          <a:custGeom>
            <a:avLst/>
            <a:gdLst>
              <a:gd name="T0" fmla="*/ 7650 w 9182"/>
              <a:gd name="T1" fmla="*/ 4641 h 9268"/>
              <a:gd name="T2" fmla="*/ 8664 w 9182"/>
              <a:gd name="T3" fmla="*/ 4641 h 9268"/>
              <a:gd name="T4" fmla="*/ 8903 w 9182"/>
              <a:gd name="T5" fmla="*/ 5894 h 9268"/>
              <a:gd name="T6" fmla="*/ 4268 w 9182"/>
              <a:gd name="T7" fmla="*/ 9268 h 9268"/>
              <a:gd name="T8" fmla="*/ 4991 w 9182"/>
              <a:gd name="T9" fmla="*/ 8546 h 9268"/>
              <a:gd name="T10" fmla="*/ 6073 w 9182"/>
              <a:gd name="T11" fmla="*/ 8125 h 9268"/>
              <a:gd name="T12" fmla="*/ 5387 w 9182"/>
              <a:gd name="T13" fmla="*/ 7497 h 9268"/>
              <a:gd name="T14" fmla="*/ 6371 w 9182"/>
              <a:gd name="T15" fmla="*/ 7827 h 9268"/>
              <a:gd name="T16" fmla="*/ 7440 w 9182"/>
              <a:gd name="T17" fmla="*/ 5444 h 9268"/>
              <a:gd name="T18" fmla="*/ 6371 w 9182"/>
              <a:gd name="T19" fmla="*/ 7827 h 9268"/>
              <a:gd name="T20" fmla="*/ 8607 w 9182"/>
              <a:gd name="T21" fmla="*/ 5591 h 9268"/>
              <a:gd name="T22" fmla="*/ 8368 w 9182"/>
              <a:gd name="T23" fmla="*/ 4934 h 9268"/>
              <a:gd name="T24" fmla="*/ 7950 w 9182"/>
              <a:gd name="T25" fmla="*/ 4934 h 9268"/>
              <a:gd name="T26" fmla="*/ 8394 w 9182"/>
              <a:gd name="T27" fmla="*/ 5803 h 9268"/>
              <a:gd name="T28" fmla="*/ 9103 w 9182"/>
              <a:gd name="T29" fmla="*/ 8948 h 9268"/>
              <a:gd name="T30" fmla="*/ 8376 w 9182"/>
              <a:gd name="T31" fmla="*/ 6836 h 9268"/>
              <a:gd name="T32" fmla="*/ 8589 w 9182"/>
              <a:gd name="T33" fmla="*/ 8872 h 9268"/>
              <a:gd name="T34" fmla="*/ 8609 w 9182"/>
              <a:gd name="T35" fmla="*/ 8938 h 9268"/>
              <a:gd name="T36" fmla="*/ 8861 w 9182"/>
              <a:gd name="T37" fmla="*/ 9268 h 9268"/>
              <a:gd name="T38" fmla="*/ 9112 w 9182"/>
              <a:gd name="T39" fmla="*/ 9011 h 9268"/>
              <a:gd name="T40" fmla="*/ 6382 w 9182"/>
              <a:gd name="T41" fmla="*/ 5034 h 9268"/>
              <a:gd name="T42" fmla="*/ 6364 w 9182"/>
              <a:gd name="T43" fmla="*/ 4904 h 9268"/>
              <a:gd name="T44" fmla="*/ 4553 w 9182"/>
              <a:gd name="T45" fmla="*/ 0 h 9268"/>
              <a:gd name="T46" fmla="*/ 2742 w 9182"/>
              <a:gd name="T47" fmla="*/ 4904 h 9268"/>
              <a:gd name="T48" fmla="*/ 2724 w 9182"/>
              <a:gd name="T49" fmla="*/ 5034 h 9268"/>
              <a:gd name="T50" fmla="*/ 0 w 9182"/>
              <a:gd name="T51" fmla="*/ 8973 h 9268"/>
              <a:gd name="T52" fmla="*/ 252 w 9182"/>
              <a:gd name="T53" fmla="*/ 9268 h 9268"/>
              <a:gd name="T54" fmla="*/ 500 w 9182"/>
              <a:gd name="T55" fmla="*/ 8987 h 9268"/>
              <a:gd name="T56" fmla="*/ 3348 w 9182"/>
              <a:gd name="T57" fmla="*/ 5323 h 9268"/>
              <a:gd name="T58" fmla="*/ 3405 w 9182"/>
              <a:gd name="T59" fmla="*/ 5326 h 9268"/>
              <a:gd name="T60" fmla="*/ 5701 w 9182"/>
              <a:gd name="T61" fmla="*/ 5326 h 9268"/>
              <a:gd name="T62" fmla="*/ 5758 w 9182"/>
              <a:gd name="T63" fmla="*/ 5323 h 9268"/>
              <a:gd name="T64" fmla="*/ 6675 w 9182"/>
              <a:gd name="T65" fmla="*/ 5186 h 9268"/>
              <a:gd name="T66" fmla="*/ 5037 w 9182"/>
              <a:gd name="T67" fmla="*/ 5024 h 9268"/>
              <a:gd name="T68" fmla="*/ 4069 w 9182"/>
              <a:gd name="T69" fmla="*/ 5024 h 9268"/>
              <a:gd name="T70" fmla="*/ 2264 w 9182"/>
              <a:gd name="T71" fmla="*/ 2788 h 9268"/>
              <a:gd name="T72" fmla="*/ 6842 w 9182"/>
              <a:gd name="T73" fmla="*/ 2788 h 9268"/>
              <a:gd name="T74" fmla="*/ 5700 w 9182"/>
              <a:gd name="T75" fmla="*/ 4831 h 9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182" h="9268">
                <a:moveTo>
                  <a:pt x="5024" y="7268"/>
                </a:moveTo>
                <a:lnTo>
                  <a:pt x="7650" y="4641"/>
                </a:lnTo>
                <a:cubicBezTo>
                  <a:pt x="7786" y="4506"/>
                  <a:pt x="7966" y="4431"/>
                  <a:pt x="8157" y="4431"/>
                </a:cubicBezTo>
                <a:cubicBezTo>
                  <a:pt x="8349" y="4431"/>
                  <a:pt x="8529" y="4506"/>
                  <a:pt x="8664" y="4641"/>
                </a:cubicBezTo>
                <a:lnTo>
                  <a:pt x="8903" y="4880"/>
                </a:lnTo>
                <a:cubicBezTo>
                  <a:pt x="9182" y="5159"/>
                  <a:pt x="9182" y="5614"/>
                  <a:pt x="8903" y="5894"/>
                </a:cubicBezTo>
                <a:lnTo>
                  <a:pt x="6276" y="8521"/>
                </a:lnTo>
                <a:lnTo>
                  <a:pt x="4268" y="9268"/>
                </a:lnTo>
                <a:lnTo>
                  <a:pt x="5024" y="7268"/>
                </a:lnTo>
                <a:close/>
                <a:moveTo>
                  <a:pt x="4991" y="8546"/>
                </a:moveTo>
                <a:lnTo>
                  <a:pt x="6045" y="8154"/>
                </a:lnTo>
                <a:lnTo>
                  <a:pt x="6073" y="8125"/>
                </a:lnTo>
                <a:lnTo>
                  <a:pt x="5416" y="7468"/>
                </a:lnTo>
                <a:lnTo>
                  <a:pt x="5387" y="7497"/>
                </a:lnTo>
                <a:lnTo>
                  <a:pt x="4991" y="8546"/>
                </a:lnTo>
                <a:close/>
                <a:moveTo>
                  <a:pt x="6371" y="7827"/>
                </a:moveTo>
                <a:lnTo>
                  <a:pt x="8097" y="6101"/>
                </a:lnTo>
                <a:lnTo>
                  <a:pt x="7440" y="5444"/>
                </a:lnTo>
                <a:lnTo>
                  <a:pt x="5714" y="7170"/>
                </a:lnTo>
                <a:lnTo>
                  <a:pt x="6371" y="7827"/>
                </a:lnTo>
                <a:close/>
                <a:moveTo>
                  <a:pt x="8394" y="5803"/>
                </a:moveTo>
                <a:lnTo>
                  <a:pt x="8607" y="5591"/>
                </a:lnTo>
                <a:cubicBezTo>
                  <a:pt x="8722" y="5476"/>
                  <a:pt x="8722" y="5288"/>
                  <a:pt x="8607" y="5173"/>
                </a:cubicBezTo>
                <a:lnTo>
                  <a:pt x="8368" y="4934"/>
                </a:lnTo>
                <a:cubicBezTo>
                  <a:pt x="8312" y="4878"/>
                  <a:pt x="8238" y="4848"/>
                  <a:pt x="8159" y="4848"/>
                </a:cubicBezTo>
                <a:cubicBezTo>
                  <a:pt x="8080" y="4848"/>
                  <a:pt x="8005" y="4878"/>
                  <a:pt x="7950" y="4934"/>
                </a:cubicBezTo>
                <a:lnTo>
                  <a:pt x="7738" y="5147"/>
                </a:lnTo>
                <a:lnTo>
                  <a:pt x="8394" y="5803"/>
                </a:lnTo>
                <a:close/>
                <a:moveTo>
                  <a:pt x="9112" y="9011"/>
                </a:moveTo>
                <a:cubicBezTo>
                  <a:pt x="9112" y="8993"/>
                  <a:pt x="9109" y="8975"/>
                  <a:pt x="9103" y="8948"/>
                </a:cubicBezTo>
                <a:lnTo>
                  <a:pt x="9090" y="8853"/>
                </a:lnTo>
                <a:cubicBezTo>
                  <a:pt x="8989" y="8116"/>
                  <a:pt x="8742" y="7432"/>
                  <a:pt x="8376" y="6836"/>
                </a:cubicBezTo>
                <a:lnTo>
                  <a:pt x="8001" y="7200"/>
                </a:lnTo>
                <a:cubicBezTo>
                  <a:pt x="8295" y="7703"/>
                  <a:pt x="8499" y="8270"/>
                  <a:pt x="8589" y="8872"/>
                </a:cubicBezTo>
                <a:lnTo>
                  <a:pt x="8598" y="8937"/>
                </a:lnTo>
                <a:lnTo>
                  <a:pt x="8609" y="8938"/>
                </a:lnTo>
                <a:lnTo>
                  <a:pt x="8609" y="9016"/>
                </a:lnTo>
                <a:cubicBezTo>
                  <a:pt x="8609" y="9155"/>
                  <a:pt x="8722" y="9268"/>
                  <a:pt x="8861" y="9268"/>
                </a:cubicBezTo>
                <a:cubicBezTo>
                  <a:pt x="8998" y="9268"/>
                  <a:pt x="9110" y="9158"/>
                  <a:pt x="9112" y="9014"/>
                </a:cubicBezTo>
                <a:lnTo>
                  <a:pt x="9112" y="9011"/>
                </a:lnTo>
                <a:close/>
                <a:moveTo>
                  <a:pt x="6675" y="5186"/>
                </a:moveTo>
                <a:cubicBezTo>
                  <a:pt x="6579" y="5133"/>
                  <a:pt x="6482" y="5081"/>
                  <a:pt x="6382" y="5034"/>
                </a:cubicBezTo>
                <a:lnTo>
                  <a:pt x="6272" y="4983"/>
                </a:lnTo>
                <a:lnTo>
                  <a:pt x="6364" y="4904"/>
                </a:lnTo>
                <a:cubicBezTo>
                  <a:pt x="6985" y="4372"/>
                  <a:pt x="7341" y="3600"/>
                  <a:pt x="7341" y="2788"/>
                </a:cubicBezTo>
                <a:cubicBezTo>
                  <a:pt x="7341" y="1250"/>
                  <a:pt x="6090" y="0"/>
                  <a:pt x="4553" y="0"/>
                </a:cubicBezTo>
                <a:cubicBezTo>
                  <a:pt x="3016" y="0"/>
                  <a:pt x="1765" y="1250"/>
                  <a:pt x="1765" y="2788"/>
                </a:cubicBezTo>
                <a:cubicBezTo>
                  <a:pt x="1765" y="3600"/>
                  <a:pt x="2121" y="4372"/>
                  <a:pt x="2742" y="4904"/>
                </a:cubicBezTo>
                <a:lnTo>
                  <a:pt x="2834" y="4983"/>
                </a:lnTo>
                <a:lnTo>
                  <a:pt x="2724" y="5034"/>
                </a:lnTo>
                <a:cubicBezTo>
                  <a:pt x="1262" y="5722"/>
                  <a:pt x="249" y="7150"/>
                  <a:pt x="16" y="8853"/>
                </a:cubicBezTo>
                <a:lnTo>
                  <a:pt x="0" y="8973"/>
                </a:lnTo>
                <a:lnTo>
                  <a:pt x="0" y="9016"/>
                </a:lnTo>
                <a:cubicBezTo>
                  <a:pt x="0" y="9155"/>
                  <a:pt x="113" y="9268"/>
                  <a:pt x="252" y="9268"/>
                </a:cubicBezTo>
                <a:cubicBezTo>
                  <a:pt x="391" y="9268"/>
                  <a:pt x="504" y="9155"/>
                  <a:pt x="504" y="9017"/>
                </a:cubicBezTo>
                <a:lnTo>
                  <a:pt x="500" y="8987"/>
                </a:lnTo>
                <a:lnTo>
                  <a:pt x="517" y="8872"/>
                </a:lnTo>
                <a:cubicBezTo>
                  <a:pt x="763" y="7214"/>
                  <a:pt x="1874" y="5821"/>
                  <a:pt x="3348" y="5323"/>
                </a:cubicBezTo>
                <a:lnTo>
                  <a:pt x="3377" y="5313"/>
                </a:lnTo>
                <a:lnTo>
                  <a:pt x="3405" y="5326"/>
                </a:lnTo>
                <a:cubicBezTo>
                  <a:pt x="3770" y="5491"/>
                  <a:pt x="4156" y="5489"/>
                  <a:pt x="4553" y="5489"/>
                </a:cubicBezTo>
                <a:cubicBezTo>
                  <a:pt x="4950" y="5489"/>
                  <a:pt x="5336" y="5491"/>
                  <a:pt x="5701" y="5326"/>
                </a:cubicBezTo>
                <a:lnTo>
                  <a:pt x="5729" y="5313"/>
                </a:lnTo>
                <a:lnTo>
                  <a:pt x="5758" y="5323"/>
                </a:lnTo>
                <a:cubicBezTo>
                  <a:pt x="5957" y="5390"/>
                  <a:pt x="6147" y="5474"/>
                  <a:pt x="6331" y="5572"/>
                </a:cubicBezTo>
                <a:lnTo>
                  <a:pt x="6675" y="5186"/>
                </a:lnTo>
                <a:close/>
                <a:moveTo>
                  <a:pt x="5700" y="4831"/>
                </a:moveTo>
                <a:cubicBezTo>
                  <a:pt x="5505" y="4938"/>
                  <a:pt x="5256" y="4977"/>
                  <a:pt x="5037" y="5024"/>
                </a:cubicBezTo>
                <a:cubicBezTo>
                  <a:pt x="4876" y="5059"/>
                  <a:pt x="4713" y="5077"/>
                  <a:pt x="4553" y="5077"/>
                </a:cubicBezTo>
                <a:cubicBezTo>
                  <a:pt x="4393" y="5077"/>
                  <a:pt x="4231" y="5059"/>
                  <a:pt x="4069" y="5024"/>
                </a:cubicBezTo>
                <a:cubicBezTo>
                  <a:pt x="3851" y="4977"/>
                  <a:pt x="3641" y="4898"/>
                  <a:pt x="3447" y="4790"/>
                </a:cubicBezTo>
                <a:cubicBezTo>
                  <a:pt x="2717" y="4386"/>
                  <a:pt x="2264" y="3618"/>
                  <a:pt x="2264" y="2788"/>
                </a:cubicBezTo>
                <a:cubicBezTo>
                  <a:pt x="2264" y="1525"/>
                  <a:pt x="3291" y="498"/>
                  <a:pt x="4553" y="498"/>
                </a:cubicBezTo>
                <a:cubicBezTo>
                  <a:pt x="5815" y="498"/>
                  <a:pt x="6842" y="1525"/>
                  <a:pt x="6842" y="2788"/>
                </a:cubicBezTo>
                <a:cubicBezTo>
                  <a:pt x="6842" y="3618"/>
                  <a:pt x="6429" y="4426"/>
                  <a:pt x="5700" y="4831"/>
                </a:cubicBezTo>
                <a:close/>
                <a:moveTo>
                  <a:pt x="5700" y="4831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55AC2517-4989-4CED-B52C-F91B22219E99}"/>
              </a:ext>
            </a:extLst>
          </p:cNvPr>
          <p:cNvSpPr/>
          <p:nvPr/>
        </p:nvSpPr>
        <p:spPr>
          <a:xfrm>
            <a:off x="6595796" y="3299479"/>
            <a:ext cx="2628900" cy="2628900"/>
          </a:xfrm>
          <a:prstGeom prst="ellipse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76200">
            <a:solidFill>
              <a:schemeClr val="accent1"/>
            </a:solidFill>
          </a:ln>
          <a:effectLst>
            <a:outerShdw blurRad="762000" dist="508000" dir="5400000" sx="80000" sy="8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B31F6FA5-0D95-4782-864B-5A03F6E77E2E}"/>
              </a:ext>
            </a:extLst>
          </p:cNvPr>
          <p:cNvSpPr/>
          <p:nvPr/>
        </p:nvSpPr>
        <p:spPr>
          <a:xfrm>
            <a:off x="6870029" y="4712621"/>
            <a:ext cx="2080435" cy="7065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您的内容打在这里并选择只保留文字。</a:t>
            </a:r>
          </a:p>
        </p:txBody>
      </p:sp>
      <p:sp>
        <p:nvSpPr>
          <p:cNvPr id="84" name="iconfont-1186-560667">
            <a:extLst>
              <a:ext uri="{FF2B5EF4-FFF2-40B4-BE49-F238E27FC236}">
                <a16:creationId xmlns:a16="http://schemas.microsoft.com/office/drawing/2014/main" id="{72774D21-BA90-47C9-B2B0-925E002D56E0}"/>
              </a:ext>
            </a:extLst>
          </p:cNvPr>
          <p:cNvSpPr/>
          <p:nvPr/>
        </p:nvSpPr>
        <p:spPr>
          <a:xfrm>
            <a:off x="7624481" y="3859178"/>
            <a:ext cx="571531" cy="727759"/>
          </a:xfrm>
          <a:custGeom>
            <a:avLst/>
            <a:gdLst>
              <a:gd name="T0" fmla="*/ 4271 w 8542"/>
              <a:gd name="T1" fmla="*/ 10878 h 10878"/>
              <a:gd name="T2" fmla="*/ 0 w 8542"/>
              <a:gd name="T3" fmla="*/ 9261 h 10878"/>
              <a:gd name="T4" fmla="*/ 2114 w 8542"/>
              <a:gd name="T5" fmla="*/ 7882 h 10878"/>
              <a:gd name="T6" fmla="*/ 2404 w 8542"/>
              <a:gd name="T7" fmla="*/ 8388 h 10878"/>
              <a:gd name="T8" fmla="*/ 685 w 8542"/>
              <a:gd name="T9" fmla="*/ 9261 h 10878"/>
              <a:gd name="T10" fmla="*/ 4271 w 8542"/>
              <a:gd name="T11" fmla="*/ 10195 h 10878"/>
              <a:gd name="T12" fmla="*/ 7857 w 8542"/>
              <a:gd name="T13" fmla="*/ 9261 h 10878"/>
              <a:gd name="T14" fmla="*/ 6138 w 8542"/>
              <a:gd name="T15" fmla="*/ 8388 h 10878"/>
              <a:gd name="T16" fmla="*/ 6428 w 8542"/>
              <a:gd name="T17" fmla="*/ 7882 h 10878"/>
              <a:gd name="T18" fmla="*/ 8542 w 8542"/>
              <a:gd name="T19" fmla="*/ 9261 h 10878"/>
              <a:gd name="T20" fmla="*/ 4271 w 8542"/>
              <a:gd name="T21" fmla="*/ 10878 h 10878"/>
              <a:gd name="T22" fmla="*/ 7111 w 8542"/>
              <a:gd name="T23" fmla="*/ 5935 h 10878"/>
              <a:gd name="T24" fmla="*/ 4653 w 8542"/>
              <a:gd name="T25" fmla="*/ 8788 h 10878"/>
              <a:gd name="T26" fmla="*/ 4329 w 8542"/>
              <a:gd name="T27" fmla="*/ 8992 h 10878"/>
              <a:gd name="T28" fmla="*/ 4033 w 8542"/>
              <a:gd name="T29" fmla="*/ 8788 h 10878"/>
              <a:gd name="T30" fmla="*/ 1328 w 8542"/>
              <a:gd name="T31" fmla="*/ 5817 h 10878"/>
              <a:gd name="T32" fmla="*/ 1172 w 8542"/>
              <a:gd name="T33" fmla="*/ 5591 h 10878"/>
              <a:gd name="T34" fmla="*/ 589 w 8542"/>
              <a:gd name="T35" fmla="*/ 3675 h 10878"/>
              <a:gd name="T36" fmla="*/ 4271 w 8542"/>
              <a:gd name="T37" fmla="*/ 0 h 10878"/>
              <a:gd name="T38" fmla="*/ 7953 w 8542"/>
              <a:gd name="T39" fmla="*/ 3675 h 10878"/>
              <a:gd name="T40" fmla="*/ 7364 w 8542"/>
              <a:gd name="T41" fmla="*/ 5662 h 10878"/>
              <a:gd name="T42" fmla="*/ 7111 w 8542"/>
              <a:gd name="T43" fmla="*/ 5935 h 10878"/>
              <a:gd name="T44" fmla="*/ 4271 w 8542"/>
              <a:gd name="T45" fmla="*/ 682 h 10878"/>
              <a:gd name="T46" fmla="*/ 1255 w 8542"/>
              <a:gd name="T47" fmla="*/ 3693 h 10878"/>
              <a:gd name="T48" fmla="*/ 1710 w 8542"/>
              <a:gd name="T49" fmla="*/ 5135 h 10878"/>
              <a:gd name="T50" fmla="*/ 2085 w 8542"/>
              <a:gd name="T51" fmla="*/ 5614 h 10878"/>
              <a:gd name="T52" fmla="*/ 4355 w 8542"/>
              <a:gd name="T53" fmla="*/ 8139 h 10878"/>
              <a:gd name="T54" fmla="*/ 6423 w 8542"/>
              <a:gd name="T55" fmla="*/ 5684 h 10878"/>
              <a:gd name="T56" fmla="*/ 6663 w 8542"/>
              <a:gd name="T57" fmla="*/ 5366 h 10878"/>
              <a:gd name="T58" fmla="*/ 7287 w 8542"/>
              <a:gd name="T59" fmla="*/ 3693 h 10878"/>
              <a:gd name="T60" fmla="*/ 4271 w 8542"/>
              <a:gd name="T61" fmla="*/ 682 h 10878"/>
              <a:gd name="T62" fmla="*/ 4271 w 8542"/>
              <a:gd name="T63" fmla="*/ 5093 h 10878"/>
              <a:gd name="T64" fmla="*/ 2850 w 8542"/>
              <a:gd name="T65" fmla="*/ 3675 h 10878"/>
              <a:gd name="T66" fmla="*/ 4271 w 8542"/>
              <a:gd name="T67" fmla="*/ 2257 h 10878"/>
              <a:gd name="T68" fmla="*/ 5692 w 8542"/>
              <a:gd name="T69" fmla="*/ 3675 h 10878"/>
              <a:gd name="T70" fmla="*/ 4271 w 8542"/>
              <a:gd name="T71" fmla="*/ 5093 h 10878"/>
              <a:gd name="T72" fmla="*/ 4271 w 8542"/>
              <a:gd name="T73" fmla="*/ 2940 h 10878"/>
              <a:gd name="T74" fmla="*/ 3535 w 8542"/>
              <a:gd name="T75" fmla="*/ 3675 h 10878"/>
              <a:gd name="T76" fmla="*/ 4271 w 8542"/>
              <a:gd name="T77" fmla="*/ 4410 h 10878"/>
              <a:gd name="T78" fmla="*/ 5007 w 8542"/>
              <a:gd name="T79" fmla="*/ 3675 h 10878"/>
              <a:gd name="T80" fmla="*/ 4271 w 8542"/>
              <a:gd name="T81" fmla="*/ 2940 h 10878"/>
              <a:gd name="T82" fmla="*/ 4271 w 8542"/>
              <a:gd name="T83" fmla="*/ 2940 h 10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542" h="10878">
                <a:moveTo>
                  <a:pt x="4271" y="10878"/>
                </a:moveTo>
                <a:cubicBezTo>
                  <a:pt x="1530" y="10878"/>
                  <a:pt x="0" y="10274"/>
                  <a:pt x="0" y="9261"/>
                </a:cubicBezTo>
                <a:cubicBezTo>
                  <a:pt x="0" y="8677"/>
                  <a:pt x="887" y="8166"/>
                  <a:pt x="2114" y="7882"/>
                </a:cubicBezTo>
                <a:lnTo>
                  <a:pt x="2404" y="8388"/>
                </a:lnTo>
                <a:cubicBezTo>
                  <a:pt x="1359" y="8570"/>
                  <a:pt x="685" y="8893"/>
                  <a:pt x="685" y="9261"/>
                </a:cubicBezTo>
                <a:cubicBezTo>
                  <a:pt x="685" y="9829"/>
                  <a:pt x="2415" y="10195"/>
                  <a:pt x="4271" y="10195"/>
                </a:cubicBezTo>
                <a:cubicBezTo>
                  <a:pt x="6128" y="10195"/>
                  <a:pt x="7857" y="9829"/>
                  <a:pt x="7857" y="9261"/>
                </a:cubicBezTo>
                <a:cubicBezTo>
                  <a:pt x="7857" y="8893"/>
                  <a:pt x="7184" y="8570"/>
                  <a:pt x="6138" y="8388"/>
                </a:cubicBezTo>
                <a:lnTo>
                  <a:pt x="6428" y="7882"/>
                </a:lnTo>
                <a:cubicBezTo>
                  <a:pt x="7655" y="8166"/>
                  <a:pt x="8542" y="8677"/>
                  <a:pt x="8542" y="9261"/>
                </a:cubicBezTo>
                <a:cubicBezTo>
                  <a:pt x="8542" y="10250"/>
                  <a:pt x="6925" y="10878"/>
                  <a:pt x="4271" y="10878"/>
                </a:cubicBezTo>
                <a:close/>
                <a:moveTo>
                  <a:pt x="7111" y="5935"/>
                </a:moveTo>
                <a:cubicBezTo>
                  <a:pt x="7012" y="6044"/>
                  <a:pt x="4653" y="8788"/>
                  <a:pt x="4653" y="8788"/>
                </a:cubicBezTo>
                <a:cubicBezTo>
                  <a:pt x="4554" y="8908"/>
                  <a:pt x="4446" y="8992"/>
                  <a:pt x="4329" y="8992"/>
                </a:cubicBezTo>
                <a:cubicBezTo>
                  <a:pt x="4211" y="8992"/>
                  <a:pt x="4123" y="8898"/>
                  <a:pt x="4033" y="8788"/>
                </a:cubicBezTo>
                <a:cubicBezTo>
                  <a:pt x="4033" y="8788"/>
                  <a:pt x="1373" y="5880"/>
                  <a:pt x="1328" y="5817"/>
                </a:cubicBezTo>
                <a:cubicBezTo>
                  <a:pt x="1283" y="5754"/>
                  <a:pt x="1222" y="5674"/>
                  <a:pt x="1172" y="5591"/>
                </a:cubicBezTo>
                <a:cubicBezTo>
                  <a:pt x="822" y="5029"/>
                  <a:pt x="589" y="4386"/>
                  <a:pt x="589" y="3675"/>
                </a:cubicBezTo>
                <a:cubicBezTo>
                  <a:pt x="589" y="1645"/>
                  <a:pt x="2238" y="0"/>
                  <a:pt x="4271" y="0"/>
                </a:cubicBezTo>
                <a:cubicBezTo>
                  <a:pt x="6304" y="0"/>
                  <a:pt x="7953" y="1645"/>
                  <a:pt x="7953" y="3675"/>
                </a:cubicBezTo>
                <a:cubicBezTo>
                  <a:pt x="7953" y="4408"/>
                  <a:pt x="7735" y="5089"/>
                  <a:pt x="7364" y="5662"/>
                </a:cubicBezTo>
                <a:cubicBezTo>
                  <a:pt x="7262" y="5795"/>
                  <a:pt x="7166" y="5881"/>
                  <a:pt x="7111" y="5935"/>
                </a:cubicBezTo>
                <a:close/>
                <a:moveTo>
                  <a:pt x="4271" y="682"/>
                </a:moveTo>
                <a:cubicBezTo>
                  <a:pt x="2605" y="682"/>
                  <a:pt x="1255" y="2030"/>
                  <a:pt x="1255" y="3693"/>
                </a:cubicBezTo>
                <a:cubicBezTo>
                  <a:pt x="1255" y="4242"/>
                  <a:pt x="1435" y="4735"/>
                  <a:pt x="1710" y="5135"/>
                </a:cubicBezTo>
                <a:cubicBezTo>
                  <a:pt x="1801" y="5279"/>
                  <a:pt x="2085" y="5614"/>
                  <a:pt x="2085" y="5614"/>
                </a:cubicBezTo>
                <a:lnTo>
                  <a:pt x="4355" y="8139"/>
                </a:lnTo>
                <a:lnTo>
                  <a:pt x="6423" y="5684"/>
                </a:lnTo>
                <a:cubicBezTo>
                  <a:pt x="6423" y="5684"/>
                  <a:pt x="6532" y="5555"/>
                  <a:pt x="6663" y="5366"/>
                </a:cubicBezTo>
                <a:cubicBezTo>
                  <a:pt x="6996" y="4884"/>
                  <a:pt x="7287" y="4356"/>
                  <a:pt x="7287" y="3693"/>
                </a:cubicBezTo>
                <a:cubicBezTo>
                  <a:pt x="7287" y="2030"/>
                  <a:pt x="5937" y="682"/>
                  <a:pt x="4271" y="682"/>
                </a:cubicBezTo>
                <a:close/>
                <a:moveTo>
                  <a:pt x="4271" y="5093"/>
                </a:moveTo>
                <a:cubicBezTo>
                  <a:pt x="3486" y="5093"/>
                  <a:pt x="2850" y="4458"/>
                  <a:pt x="2850" y="3675"/>
                </a:cubicBezTo>
                <a:cubicBezTo>
                  <a:pt x="2850" y="2892"/>
                  <a:pt x="3486" y="2257"/>
                  <a:pt x="4271" y="2257"/>
                </a:cubicBezTo>
                <a:cubicBezTo>
                  <a:pt x="5056" y="2257"/>
                  <a:pt x="5692" y="2892"/>
                  <a:pt x="5692" y="3675"/>
                </a:cubicBezTo>
                <a:cubicBezTo>
                  <a:pt x="5692" y="4458"/>
                  <a:pt x="5056" y="5093"/>
                  <a:pt x="4271" y="5093"/>
                </a:cubicBezTo>
                <a:close/>
                <a:moveTo>
                  <a:pt x="4271" y="2940"/>
                </a:moveTo>
                <a:cubicBezTo>
                  <a:pt x="3864" y="2940"/>
                  <a:pt x="3535" y="3269"/>
                  <a:pt x="3535" y="3675"/>
                </a:cubicBezTo>
                <a:cubicBezTo>
                  <a:pt x="3535" y="4081"/>
                  <a:pt x="3864" y="4410"/>
                  <a:pt x="4271" y="4410"/>
                </a:cubicBezTo>
                <a:cubicBezTo>
                  <a:pt x="4678" y="4410"/>
                  <a:pt x="5007" y="4081"/>
                  <a:pt x="5007" y="3675"/>
                </a:cubicBezTo>
                <a:cubicBezTo>
                  <a:pt x="5007" y="3269"/>
                  <a:pt x="4678" y="2940"/>
                  <a:pt x="4271" y="2940"/>
                </a:cubicBezTo>
                <a:close/>
                <a:moveTo>
                  <a:pt x="4271" y="2940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FEFFF851-6C47-486C-A5A7-8122C166214D}"/>
              </a:ext>
            </a:extLst>
          </p:cNvPr>
          <p:cNvSpPr/>
          <p:nvPr/>
        </p:nvSpPr>
        <p:spPr>
          <a:xfrm>
            <a:off x="1035050" y="2014916"/>
            <a:ext cx="1813306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477DFB60-47F0-47E1-AD06-B30595F03EDC}"/>
              </a:ext>
            </a:extLst>
          </p:cNvPr>
          <p:cNvSpPr txBox="1"/>
          <p:nvPr/>
        </p:nvSpPr>
        <p:spPr>
          <a:xfrm flipH="1">
            <a:off x="1542560" y="1982587"/>
            <a:ext cx="79828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DB440BBF-711B-4FDB-B782-C4DB5A3286D0}"/>
              </a:ext>
            </a:extLst>
          </p:cNvPr>
          <p:cNvSpPr/>
          <p:nvPr/>
        </p:nvSpPr>
        <p:spPr>
          <a:xfrm>
            <a:off x="4950934" y="2167681"/>
            <a:ext cx="477360" cy="401081"/>
          </a:xfrm>
          <a:custGeom>
            <a:avLst/>
            <a:gdLst/>
            <a:ahLst/>
            <a:cxnLst/>
            <a:rect l="l" t="t" r="r" b="b"/>
            <a:pathLst>
              <a:path w="680009" h="571348">
                <a:moveTo>
                  <a:pt x="517017" y="0"/>
                </a:moveTo>
                <a:cubicBezTo>
                  <a:pt x="565213" y="1388"/>
                  <a:pt x="604209" y="20958"/>
                  <a:pt x="634003" y="58712"/>
                </a:cubicBezTo>
                <a:cubicBezTo>
                  <a:pt x="663797" y="96466"/>
                  <a:pt x="679132" y="144079"/>
                  <a:pt x="680009" y="201549"/>
                </a:cubicBezTo>
                <a:cubicBezTo>
                  <a:pt x="677964" y="292758"/>
                  <a:pt x="652697" y="369288"/>
                  <a:pt x="604209" y="431140"/>
                </a:cubicBezTo>
                <a:cubicBezTo>
                  <a:pt x="555720" y="492992"/>
                  <a:pt x="496278" y="539728"/>
                  <a:pt x="425882" y="571348"/>
                </a:cubicBezTo>
                <a:lnTo>
                  <a:pt x="368046" y="464439"/>
                </a:lnTo>
                <a:cubicBezTo>
                  <a:pt x="423910" y="436726"/>
                  <a:pt x="465096" y="403208"/>
                  <a:pt x="491604" y="363884"/>
                </a:cubicBezTo>
                <a:cubicBezTo>
                  <a:pt x="518112" y="324560"/>
                  <a:pt x="531257" y="293232"/>
                  <a:pt x="531038" y="269901"/>
                </a:cubicBezTo>
                <a:cubicBezTo>
                  <a:pt x="528299" y="270887"/>
                  <a:pt x="524137" y="271982"/>
                  <a:pt x="518550" y="273187"/>
                </a:cubicBezTo>
                <a:cubicBezTo>
                  <a:pt x="512964" y="274392"/>
                  <a:pt x="506611" y="275049"/>
                  <a:pt x="499491" y="275159"/>
                </a:cubicBezTo>
                <a:cubicBezTo>
                  <a:pt x="460350" y="274282"/>
                  <a:pt x="429095" y="261138"/>
                  <a:pt x="405727" y="235725"/>
                </a:cubicBezTo>
                <a:cubicBezTo>
                  <a:pt x="382359" y="210312"/>
                  <a:pt x="370383" y="177889"/>
                  <a:pt x="369799" y="138456"/>
                </a:cubicBezTo>
                <a:cubicBezTo>
                  <a:pt x="370237" y="98949"/>
                  <a:pt x="383381" y="66234"/>
                  <a:pt x="409232" y="40310"/>
                </a:cubicBezTo>
                <a:cubicBezTo>
                  <a:pt x="435083" y="14386"/>
                  <a:pt x="471011" y="950"/>
                  <a:pt x="517017" y="0"/>
                </a:cubicBezTo>
                <a:close/>
                <a:moveTo>
                  <a:pt x="148971" y="0"/>
                </a:moveTo>
                <a:cubicBezTo>
                  <a:pt x="197167" y="1388"/>
                  <a:pt x="236163" y="20958"/>
                  <a:pt x="265957" y="58712"/>
                </a:cubicBezTo>
                <a:cubicBezTo>
                  <a:pt x="295751" y="96466"/>
                  <a:pt x="311086" y="144079"/>
                  <a:pt x="311963" y="201549"/>
                </a:cubicBezTo>
                <a:cubicBezTo>
                  <a:pt x="309918" y="292758"/>
                  <a:pt x="284651" y="369288"/>
                  <a:pt x="236163" y="431140"/>
                </a:cubicBezTo>
                <a:cubicBezTo>
                  <a:pt x="187674" y="492992"/>
                  <a:pt x="128232" y="539728"/>
                  <a:pt x="57836" y="571348"/>
                </a:cubicBezTo>
                <a:lnTo>
                  <a:pt x="0" y="464439"/>
                </a:lnTo>
                <a:cubicBezTo>
                  <a:pt x="55864" y="436726"/>
                  <a:pt x="97050" y="403208"/>
                  <a:pt x="123558" y="363884"/>
                </a:cubicBezTo>
                <a:cubicBezTo>
                  <a:pt x="150066" y="324560"/>
                  <a:pt x="163211" y="293232"/>
                  <a:pt x="162992" y="269901"/>
                </a:cubicBezTo>
                <a:cubicBezTo>
                  <a:pt x="160253" y="270887"/>
                  <a:pt x="156091" y="271982"/>
                  <a:pt x="150504" y="273187"/>
                </a:cubicBezTo>
                <a:cubicBezTo>
                  <a:pt x="144918" y="274392"/>
                  <a:pt x="138565" y="275049"/>
                  <a:pt x="131445" y="275159"/>
                </a:cubicBezTo>
                <a:cubicBezTo>
                  <a:pt x="92304" y="274282"/>
                  <a:pt x="61049" y="261138"/>
                  <a:pt x="37681" y="235725"/>
                </a:cubicBezTo>
                <a:cubicBezTo>
                  <a:pt x="14313" y="210312"/>
                  <a:pt x="2337" y="177889"/>
                  <a:pt x="1753" y="138456"/>
                </a:cubicBezTo>
                <a:cubicBezTo>
                  <a:pt x="2191" y="98949"/>
                  <a:pt x="15335" y="66234"/>
                  <a:pt x="41186" y="40310"/>
                </a:cubicBezTo>
                <a:cubicBezTo>
                  <a:pt x="67037" y="14386"/>
                  <a:pt x="102965" y="950"/>
                  <a:pt x="148971" y="0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7DFEAB54-B73D-45C2-B67A-1F04E26B3816}"/>
              </a:ext>
            </a:extLst>
          </p:cNvPr>
          <p:cNvGrpSpPr/>
          <p:nvPr/>
        </p:nvGrpSpPr>
        <p:grpSpPr>
          <a:xfrm>
            <a:off x="10702998" y="6141657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25" name="等腰三角形 124">
              <a:extLst>
                <a:ext uri="{FF2B5EF4-FFF2-40B4-BE49-F238E27FC236}">
                  <a16:creationId xmlns:a16="http://schemas.microsoft.com/office/drawing/2014/main" id="{C3E173E0-FAA5-42EF-8424-C9F7A9362250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9EFE71E9-0306-4A70-A076-73B8B81439BC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17DA919C-D53B-43C4-B4A3-9D0B03A76106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F3B57901-B6D4-4D5A-9185-5DAA082E223E}"/>
              </a:ext>
            </a:extLst>
          </p:cNvPr>
          <p:cNvGrpSpPr/>
          <p:nvPr/>
        </p:nvGrpSpPr>
        <p:grpSpPr>
          <a:xfrm>
            <a:off x="11273815" y="6141657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22" name="等腰三角形 121">
              <a:extLst>
                <a:ext uri="{FF2B5EF4-FFF2-40B4-BE49-F238E27FC236}">
                  <a16:creationId xmlns:a16="http://schemas.microsoft.com/office/drawing/2014/main" id="{C6218487-E2BC-47AC-B4C1-B53CE68CA16A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82A72F53-0111-4322-A990-34260133E890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DB0488CD-D50C-494B-8326-9D98C92286B4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BF99CF4-1D48-43A9-8C3B-51DBBA6BF274}"/>
              </a:ext>
            </a:extLst>
          </p:cNvPr>
          <p:cNvGrpSpPr/>
          <p:nvPr/>
        </p:nvGrpSpPr>
        <p:grpSpPr>
          <a:xfrm>
            <a:off x="10702998" y="6344186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19" name="等腰三角形 118">
              <a:extLst>
                <a:ext uri="{FF2B5EF4-FFF2-40B4-BE49-F238E27FC236}">
                  <a16:creationId xmlns:a16="http://schemas.microsoft.com/office/drawing/2014/main" id="{2FD0E60E-60BB-4BE8-8D75-FFC856EA1097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719F8F69-627E-4E6A-A7FD-7F2995E1C7FA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94B3E92B-43E8-40C7-8A72-9B58B362631A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A44767D1-196E-4C22-AA49-5B0A88E2E541}"/>
              </a:ext>
            </a:extLst>
          </p:cNvPr>
          <p:cNvGrpSpPr/>
          <p:nvPr/>
        </p:nvGrpSpPr>
        <p:grpSpPr>
          <a:xfrm>
            <a:off x="11273815" y="6344186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83" name="等腰三角形 82">
              <a:extLst>
                <a:ext uri="{FF2B5EF4-FFF2-40B4-BE49-F238E27FC236}">
                  <a16:creationId xmlns:a16="http://schemas.microsoft.com/office/drawing/2014/main" id="{380EA973-9873-4A80-97DC-0EA76A96E36D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F29F8C6F-EBA3-4A79-BEBD-2ABF351BE835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4646C4E4-F1F3-4FF9-8523-F1082EE2A5A4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88BF024F-BDBA-4C43-9823-9924722BBEE1}"/>
              </a:ext>
            </a:extLst>
          </p:cNvPr>
          <p:cNvGrpSpPr/>
          <p:nvPr/>
        </p:nvGrpSpPr>
        <p:grpSpPr>
          <a:xfrm>
            <a:off x="10702998" y="6546715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80" name="等腰三角形 79">
              <a:extLst>
                <a:ext uri="{FF2B5EF4-FFF2-40B4-BE49-F238E27FC236}">
                  <a16:creationId xmlns:a16="http://schemas.microsoft.com/office/drawing/2014/main" id="{780C49E6-18E8-488B-81AB-075A5B39147F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60FFA1DB-FA75-45A3-86FF-35F2395B4C56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D66E6E6E-07F5-4A42-AB55-1EBEBE6AFE69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E03593E-BA66-4A97-9423-6F66C44DD745}"/>
              </a:ext>
            </a:extLst>
          </p:cNvPr>
          <p:cNvGrpSpPr/>
          <p:nvPr/>
        </p:nvGrpSpPr>
        <p:grpSpPr>
          <a:xfrm>
            <a:off x="11273815" y="6546715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75" name="等腰三角形 74">
              <a:extLst>
                <a:ext uri="{FF2B5EF4-FFF2-40B4-BE49-F238E27FC236}">
                  <a16:creationId xmlns:a16="http://schemas.microsoft.com/office/drawing/2014/main" id="{4C6E9507-F6CA-4615-A1F5-AE6DFBAACE58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82511234-9224-423D-AF7E-919923DC2757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1811A2BD-1AE5-4BE1-A20E-080943FEBBDA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ADFF31E-5081-49EA-B99F-FC933B3C61C5}"/>
              </a:ext>
            </a:extLst>
          </p:cNvPr>
          <p:cNvGrpSpPr/>
          <p:nvPr/>
        </p:nvGrpSpPr>
        <p:grpSpPr>
          <a:xfrm>
            <a:off x="10702998" y="6721051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67" name="等腰三角形 66">
              <a:extLst>
                <a:ext uri="{FF2B5EF4-FFF2-40B4-BE49-F238E27FC236}">
                  <a16:creationId xmlns:a16="http://schemas.microsoft.com/office/drawing/2014/main" id="{1C960145-D8D0-4236-925B-F5DD8A64A2FA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07067CB1-9D78-437C-80F4-1EB04CA4A94E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9B59A49-8E3D-4E51-90F3-48894FB31213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B0F1BA7-5489-426D-AFB1-E39B4CFBF89D}"/>
              </a:ext>
            </a:extLst>
          </p:cNvPr>
          <p:cNvGrpSpPr/>
          <p:nvPr/>
        </p:nvGrpSpPr>
        <p:grpSpPr>
          <a:xfrm>
            <a:off x="11273815" y="6721051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61" name="等腰三角形 60">
              <a:extLst>
                <a:ext uri="{FF2B5EF4-FFF2-40B4-BE49-F238E27FC236}">
                  <a16:creationId xmlns:a16="http://schemas.microsoft.com/office/drawing/2014/main" id="{8E8863F3-472F-433F-B143-DABB9EBDDB05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88081F27-8753-47BD-8B72-13EAE98F9229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372757FF-380A-45E7-8B5B-EE496A8FAF0B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29" name="文本框 128">
            <a:extLst>
              <a:ext uri="{FF2B5EF4-FFF2-40B4-BE49-F238E27FC236}">
                <a16:creationId xmlns:a16="http://schemas.microsoft.com/office/drawing/2014/main" id="{7F3DFC84-12CA-4E5E-9CEC-5C31080FF464}"/>
              </a:ext>
            </a:extLst>
          </p:cNvPr>
          <p:cNvSpPr txBox="1"/>
          <p:nvPr/>
        </p:nvSpPr>
        <p:spPr>
          <a:xfrm>
            <a:off x="893713" y="514772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工作团队介绍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B5A6B043-6E09-465B-90BE-2AC5440ACBEA}"/>
              </a:ext>
            </a:extLst>
          </p:cNvPr>
          <p:cNvSpPr txBox="1"/>
          <p:nvPr/>
        </p:nvSpPr>
        <p:spPr>
          <a:xfrm>
            <a:off x="893713" y="947417"/>
            <a:ext cx="2462213" cy="21512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ENTER THE TITLE</a:t>
            </a:r>
          </a:p>
        </p:txBody>
      </p:sp>
      <p:sp>
        <p:nvSpPr>
          <p:cNvPr id="132" name="矩形: 圆顶角 131">
            <a:extLst>
              <a:ext uri="{FF2B5EF4-FFF2-40B4-BE49-F238E27FC236}">
                <a16:creationId xmlns:a16="http://schemas.microsoft.com/office/drawing/2014/main" id="{A572C97F-C574-41EB-92C6-6F3D1B490AC5}"/>
              </a:ext>
            </a:extLst>
          </p:cNvPr>
          <p:cNvSpPr/>
          <p:nvPr/>
        </p:nvSpPr>
        <p:spPr>
          <a:xfrm flipV="1">
            <a:off x="659607" y="382964"/>
            <a:ext cx="137358" cy="7795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E23F03C6-8A57-4FFC-AF11-2381C1B7DA88}"/>
              </a:ext>
            </a:extLst>
          </p:cNvPr>
          <p:cNvSpPr/>
          <p:nvPr/>
        </p:nvSpPr>
        <p:spPr>
          <a:xfrm>
            <a:off x="659607" y="0"/>
            <a:ext cx="137358" cy="382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149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5ABC7FC3-34F0-400F-80A6-6C0AEFAC62D8}"/>
              </a:ext>
            </a:extLst>
          </p:cNvPr>
          <p:cNvSpPr/>
          <p:nvPr/>
        </p:nvSpPr>
        <p:spPr>
          <a:xfrm>
            <a:off x="3136306" y="2142187"/>
            <a:ext cx="8063519" cy="3730876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38100">
            <a:solidFill>
              <a:schemeClr val="accent2"/>
            </a:solidFill>
          </a:ln>
          <a:effectLst>
            <a:outerShdw blurRad="762000" dist="508000" dir="5400000" sx="80000" sy="8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B44F21C-E4FA-46FE-9295-AFA2354E0BE3}"/>
              </a:ext>
            </a:extLst>
          </p:cNvPr>
          <p:cNvSpPr/>
          <p:nvPr/>
        </p:nvSpPr>
        <p:spPr>
          <a:xfrm>
            <a:off x="714244" y="1801974"/>
            <a:ext cx="5041129" cy="4205126"/>
          </a:xfrm>
          <a:custGeom>
            <a:avLst/>
            <a:gdLst>
              <a:gd name="connsiteX0" fmla="*/ 180000 w 2118565"/>
              <a:gd name="connsiteY0" fmla="*/ 0 h 2092044"/>
              <a:gd name="connsiteX1" fmla="*/ 1938408 w 2118565"/>
              <a:gd name="connsiteY1" fmla="*/ 0 h 2092044"/>
              <a:gd name="connsiteX2" fmla="*/ 2107546 w 2118565"/>
              <a:gd name="connsiteY2" fmla="*/ 241583 h 2092044"/>
              <a:gd name="connsiteX3" fmla="*/ 1476915 w 2118565"/>
              <a:gd name="connsiteY3" fmla="*/ 1973626 h 2092044"/>
              <a:gd name="connsiteX4" fmla="*/ 1307777 w 2118565"/>
              <a:gd name="connsiteY4" fmla="*/ 2092044 h 2092044"/>
              <a:gd name="connsiteX5" fmla="*/ 180000 w 2118565"/>
              <a:gd name="connsiteY5" fmla="*/ 2092044 h 2092044"/>
              <a:gd name="connsiteX6" fmla="*/ 0 w 2118565"/>
              <a:gd name="connsiteY6" fmla="*/ 1912044 h 2092044"/>
              <a:gd name="connsiteX7" fmla="*/ 0 w 2118565"/>
              <a:gd name="connsiteY7" fmla="*/ 180000 h 2092044"/>
              <a:gd name="connsiteX8" fmla="*/ 180000 w 2118565"/>
              <a:gd name="connsiteY8" fmla="*/ 0 h 209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8565" h="2092044">
                <a:moveTo>
                  <a:pt x="180000" y="0"/>
                </a:moveTo>
                <a:lnTo>
                  <a:pt x="1938408" y="0"/>
                </a:lnTo>
                <a:cubicBezTo>
                  <a:pt x="2063357" y="0"/>
                  <a:pt x="2150294" y="124173"/>
                  <a:pt x="2107546" y="241583"/>
                </a:cubicBezTo>
                <a:lnTo>
                  <a:pt x="1476915" y="1973626"/>
                </a:lnTo>
                <a:cubicBezTo>
                  <a:pt x="1451045" y="2044677"/>
                  <a:pt x="1383390" y="2092044"/>
                  <a:pt x="1307777" y="2092044"/>
                </a:cubicBezTo>
                <a:lnTo>
                  <a:pt x="180000" y="2092044"/>
                </a:lnTo>
                <a:cubicBezTo>
                  <a:pt x="80640" y="2092044"/>
                  <a:pt x="0" y="2011404"/>
                  <a:pt x="0" y="1912044"/>
                </a:cubicBezTo>
                <a:lnTo>
                  <a:pt x="0" y="180000"/>
                </a:lnTo>
                <a:cubicBezTo>
                  <a:pt x="0" y="80640"/>
                  <a:pt x="80640" y="0"/>
                  <a:pt x="180000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098949-6218-4EB2-BCF4-555CC48FA06F}"/>
              </a:ext>
            </a:extLst>
          </p:cNvPr>
          <p:cNvSpPr txBox="1"/>
          <p:nvPr/>
        </p:nvSpPr>
        <p:spPr>
          <a:xfrm>
            <a:off x="941095" y="2904193"/>
            <a:ext cx="295465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团队负责人项目介绍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B489FF17-320E-410D-827B-C15412405984}"/>
              </a:ext>
            </a:extLst>
          </p:cNvPr>
          <p:cNvSpPr/>
          <p:nvPr/>
        </p:nvSpPr>
        <p:spPr>
          <a:xfrm>
            <a:off x="992175" y="2367137"/>
            <a:ext cx="1813306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A4970B4-2440-4D72-AEE8-4D36A609CCD2}"/>
              </a:ext>
            </a:extLst>
          </p:cNvPr>
          <p:cNvSpPr txBox="1"/>
          <p:nvPr/>
        </p:nvSpPr>
        <p:spPr>
          <a:xfrm flipH="1">
            <a:off x="1499685" y="2334808"/>
            <a:ext cx="79828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5D4ACD3-253F-48C2-AC31-B0A7FA337478}"/>
              </a:ext>
            </a:extLst>
          </p:cNvPr>
          <p:cNvSpPr txBox="1"/>
          <p:nvPr/>
        </p:nvSpPr>
        <p:spPr>
          <a:xfrm>
            <a:off x="807745" y="3446396"/>
            <a:ext cx="3711239" cy="11584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417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E6546D8D-52DF-4D4D-BD7A-7F23A6338BE2}"/>
              </a:ext>
            </a:extLst>
          </p:cNvPr>
          <p:cNvSpPr/>
          <p:nvPr/>
        </p:nvSpPr>
        <p:spPr>
          <a:xfrm>
            <a:off x="5824193" y="2449511"/>
            <a:ext cx="5041129" cy="3094655"/>
          </a:xfrm>
          <a:prstGeom prst="roundRect">
            <a:avLst>
              <a:gd name="adj" fmla="val 2988"/>
            </a:avLst>
          </a:prstGeom>
          <a:blipFill>
            <a:blip r:embed="rId3"/>
            <a:srcRect/>
            <a:stretch>
              <a:fillRect l="-4567" r="-4567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5" name="iconfont-1186-560667">
            <a:extLst>
              <a:ext uri="{FF2B5EF4-FFF2-40B4-BE49-F238E27FC236}">
                <a16:creationId xmlns:a16="http://schemas.microsoft.com/office/drawing/2014/main" id="{CF0F1F50-2FFB-4BFB-9D5A-740E8F092798}"/>
              </a:ext>
            </a:extLst>
          </p:cNvPr>
          <p:cNvSpPr/>
          <p:nvPr/>
        </p:nvSpPr>
        <p:spPr>
          <a:xfrm>
            <a:off x="4268895" y="2010516"/>
            <a:ext cx="739628" cy="738599"/>
          </a:xfrm>
          <a:custGeom>
            <a:avLst/>
            <a:gdLst>
              <a:gd name="connsiteX0" fmla="*/ 145802 w 608415"/>
              <a:gd name="connsiteY0" fmla="*/ 316204 h 607568"/>
              <a:gd name="connsiteX1" fmla="*/ 335878 w 608415"/>
              <a:gd name="connsiteY1" fmla="*/ 316204 h 607568"/>
              <a:gd name="connsiteX2" fmla="*/ 355085 w 608415"/>
              <a:gd name="connsiteY2" fmla="*/ 335363 h 607568"/>
              <a:gd name="connsiteX3" fmla="*/ 335878 w 608415"/>
              <a:gd name="connsiteY3" fmla="*/ 354521 h 607568"/>
              <a:gd name="connsiteX4" fmla="*/ 145802 w 608415"/>
              <a:gd name="connsiteY4" fmla="*/ 354521 h 607568"/>
              <a:gd name="connsiteX5" fmla="*/ 126594 w 608415"/>
              <a:gd name="connsiteY5" fmla="*/ 335363 h 607568"/>
              <a:gd name="connsiteX6" fmla="*/ 145802 w 608415"/>
              <a:gd name="connsiteY6" fmla="*/ 316204 h 607568"/>
              <a:gd name="connsiteX7" fmla="*/ 145799 w 608415"/>
              <a:gd name="connsiteY7" fmla="*/ 252977 h 607568"/>
              <a:gd name="connsiteX8" fmla="*/ 430791 w 608415"/>
              <a:gd name="connsiteY8" fmla="*/ 252977 h 607568"/>
              <a:gd name="connsiteX9" fmla="*/ 449995 w 608415"/>
              <a:gd name="connsiteY9" fmla="*/ 272171 h 607568"/>
              <a:gd name="connsiteX10" fmla="*/ 430791 w 608415"/>
              <a:gd name="connsiteY10" fmla="*/ 291365 h 607568"/>
              <a:gd name="connsiteX11" fmla="*/ 145799 w 608415"/>
              <a:gd name="connsiteY11" fmla="*/ 291365 h 607568"/>
              <a:gd name="connsiteX12" fmla="*/ 126594 w 608415"/>
              <a:gd name="connsiteY12" fmla="*/ 272171 h 607568"/>
              <a:gd name="connsiteX13" fmla="*/ 145799 w 608415"/>
              <a:gd name="connsiteY13" fmla="*/ 252977 h 607568"/>
              <a:gd name="connsiteX14" fmla="*/ 145805 w 608415"/>
              <a:gd name="connsiteY14" fmla="*/ 189750 h 607568"/>
              <a:gd name="connsiteX15" fmla="*/ 209279 w 608415"/>
              <a:gd name="connsiteY15" fmla="*/ 189750 h 607568"/>
              <a:gd name="connsiteX16" fmla="*/ 228490 w 608415"/>
              <a:gd name="connsiteY16" fmla="*/ 208944 h 607568"/>
              <a:gd name="connsiteX17" fmla="*/ 209279 w 608415"/>
              <a:gd name="connsiteY17" fmla="*/ 228138 h 607568"/>
              <a:gd name="connsiteX18" fmla="*/ 145805 w 608415"/>
              <a:gd name="connsiteY18" fmla="*/ 228138 h 607568"/>
              <a:gd name="connsiteX19" fmla="*/ 126594 w 608415"/>
              <a:gd name="connsiteY19" fmla="*/ 208944 h 607568"/>
              <a:gd name="connsiteX20" fmla="*/ 145805 w 608415"/>
              <a:gd name="connsiteY20" fmla="*/ 189750 h 607568"/>
              <a:gd name="connsiteX21" fmla="*/ 70060 w 608415"/>
              <a:gd name="connsiteY21" fmla="*/ 133174 h 607568"/>
              <a:gd name="connsiteX22" fmla="*/ 70060 w 608415"/>
              <a:gd name="connsiteY22" fmla="*/ 442788 h 607568"/>
              <a:gd name="connsiteX23" fmla="*/ 538355 w 608415"/>
              <a:gd name="connsiteY23" fmla="*/ 442788 h 607568"/>
              <a:gd name="connsiteX24" fmla="*/ 538355 w 608415"/>
              <a:gd name="connsiteY24" fmla="*/ 133174 h 607568"/>
              <a:gd name="connsiteX25" fmla="*/ 38410 w 608415"/>
              <a:gd name="connsiteY25" fmla="*/ 69962 h 607568"/>
              <a:gd name="connsiteX26" fmla="*/ 38410 w 608415"/>
              <a:gd name="connsiteY26" fmla="*/ 94817 h 607568"/>
              <a:gd name="connsiteX27" fmla="*/ 570005 w 608415"/>
              <a:gd name="connsiteY27" fmla="*/ 94817 h 607568"/>
              <a:gd name="connsiteX28" fmla="*/ 570005 w 608415"/>
              <a:gd name="connsiteY28" fmla="*/ 69962 h 607568"/>
              <a:gd name="connsiteX29" fmla="*/ 304208 w 608415"/>
              <a:gd name="connsiteY29" fmla="*/ 0 h 607568"/>
              <a:gd name="connsiteX30" fmla="*/ 323413 w 608415"/>
              <a:gd name="connsiteY30" fmla="*/ 19178 h 607568"/>
              <a:gd name="connsiteX31" fmla="*/ 323413 w 608415"/>
              <a:gd name="connsiteY31" fmla="*/ 31606 h 607568"/>
              <a:gd name="connsiteX32" fmla="*/ 589210 w 608415"/>
              <a:gd name="connsiteY32" fmla="*/ 31606 h 607568"/>
              <a:gd name="connsiteX33" fmla="*/ 608415 w 608415"/>
              <a:gd name="connsiteY33" fmla="*/ 50784 h 607568"/>
              <a:gd name="connsiteX34" fmla="*/ 608415 w 608415"/>
              <a:gd name="connsiteY34" fmla="*/ 113995 h 607568"/>
              <a:gd name="connsiteX35" fmla="*/ 589210 w 608415"/>
              <a:gd name="connsiteY35" fmla="*/ 133174 h 607568"/>
              <a:gd name="connsiteX36" fmla="*/ 576765 w 608415"/>
              <a:gd name="connsiteY36" fmla="*/ 133174 h 607568"/>
              <a:gd name="connsiteX37" fmla="*/ 576765 w 608415"/>
              <a:gd name="connsiteY37" fmla="*/ 461967 h 607568"/>
              <a:gd name="connsiteX38" fmla="*/ 557560 w 608415"/>
              <a:gd name="connsiteY38" fmla="*/ 481145 h 607568"/>
              <a:gd name="connsiteX39" fmla="*/ 342618 w 608415"/>
              <a:gd name="connsiteY39" fmla="*/ 481145 h 607568"/>
              <a:gd name="connsiteX40" fmla="*/ 414521 w 608415"/>
              <a:gd name="connsiteY40" fmla="*/ 576883 h 607568"/>
              <a:gd name="connsiteX41" fmla="*/ 410680 w 608415"/>
              <a:gd name="connsiteY41" fmla="*/ 603733 h 607568"/>
              <a:gd name="connsiteX42" fmla="*/ 399157 w 608415"/>
              <a:gd name="connsiteY42" fmla="*/ 607568 h 607568"/>
              <a:gd name="connsiteX43" fmla="*/ 383793 w 608415"/>
              <a:gd name="connsiteY43" fmla="*/ 599897 h 607568"/>
              <a:gd name="connsiteX44" fmla="*/ 323413 w 608415"/>
              <a:gd name="connsiteY44" fmla="*/ 519348 h 607568"/>
              <a:gd name="connsiteX45" fmla="*/ 323413 w 608415"/>
              <a:gd name="connsiteY45" fmla="*/ 588390 h 607568"/>
              <a:gd name="connsiteX46" fmla="*/ 304208 w 608415"/>
              <a:gd name="connsiteY46" fmla="*/ 607568 h 607568"/>
              <a:gd name="connsiteX47" fmla="*/ 285003 w 608415"/>
              <a:gd name="connsiteY47" fmla="*/ 588390 h 607568"/>
              <a:gd name="connsiteX48" fmla="*/ 285003 w 608415"/>
              <a:gd name="connsiteY48" fmla="*/ 519348 h 607568"/>
              <a:gd name="connsiteX49" fmla="*/ 224622 w 608415"/>
              <a:gd name="connsiteY49" fmla="*/ 599897 h 607568"/>
              <a:gd name="connsiteX50" fmla="*/ 209258 w 608415"/>
              <a:gd name="connsiteY50" fmla="*/ 607568 h 607568"/>
              <a:gd name="connsiteX51" fmla="*/ 197735 w 608415"/>
              <a:gd name="connsiteY51" fmla="*/ 603733 h 607568"/>
              <a:gd name="connsiteX52" fmla="*/ 193894 w 608415"/>
              <a:gd name="connsiteY52" fmla="*/ 576883 h 607568"/>
              <a:gd name="connsiteX53" fmla="*/ 265798 w 608415"/>
              <a:gd name="connsiteY53" fmla="*/ 481145 h 607568"/>
              <a:gd name="connsiteX54" fmla="*/ 50855 w 608415"/>
              <a:gd name="connsiteY54" fmla="*/ 481145 h 607568"/>
              <a:gd name="connsiteX55" fmla="*/ 31650 w 608415"/>
              <a:gd name="connsiteY55" fmla="*/ 461967 h 607568"/>
              <a:gd name="connsiteX56" fmla="*/ 31650 w 608415"/>
              <a:gd name="connsiteY56" fmla="*/ 133174 h 607568"/>
              <a:gd name="connsiteX57" fmla="*/ 19205 w 608415"/>
              <a:gd name="connsiteY57" fmla="*/ 133174 h 607568"/>
              <a:gd name="connsiteX58" fmla="*/ 0 w 608415"/>
              <a:gd name="connsiteY58" fmla="*/ 113995 h 607568"/>
              <a:gd name="connsiteX59" fmla="*/ 0 w 608415"/>
              <a:gd name="connsiteY59" fmla="*/ 50784 h 607568"/>
              <a:gd name="connsiteX60" fmla="*/ 19205 w 608415"/>
              <a:gd name="connsiteY60" fmla="*/ 31606 h 607568"/>
              <a:gd name="connsiteX61" fmla="*/ 285003 w 608415"/>
              <a:gd name="connsiteY61" fmla="*/ 31606 h 607568"/>
              <a:gd name="connsiteX62" fmla="*/ 285003 w 608415"/>
              <a:gd name="connsiteY62" fmla="*/ 19178 h 607568"/>
              <a:gd name="connsiteX63" fmla="*/ 304208 w 608415"/>
              <a:gd name="connsiteY63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08415" h="607568">
                <a:moveTo>
                  <a:pt x="145802" y="316204"/>
                </a:moveTo>
                <a:lnTo>
                  <a:pt x="335878" y="316204"/>
                </a:lnTo>
                <a:cubicBezTo>
                  <a:pt x="346480" y="316204"/>
                  <a:pt x="355085" y="324787"/>
                  <a:pt x="355085" y="335363"/>
                </a:cubicBezTo>
                <a:cubicBezTo>
                  <a:pt x="355085" y="345938"/>
                  <a:pt x="346480" y="354521"/>
                  <a:pt x="335878" y="354521"/>
                </a:cubicBezTo>
                <a:lnTo>
                  <a:pt x="145802" y="354521"/>
                </a:lnTo>
                <a:cubicBezTo>
                  <a:pt x="135199" y="354521"/>
                  <a:pt x="126594" y="345938"/>
                  <a:pt x="126594" y="335363"/>
                </a:cubicBezTo>
                <a:cubicBezTo>
                  <a:pt x="126594" y="324787"/>
                  <a:pt x="135199" y="316204"/>
                  <a:pt x="145802" y="316204"/>
                </a:cubicBezTo>
                <a:close/>
                <a:moveTo>
                  <a:pt x="145799" y="252977"/>
                </a:moveTo>
                <a:lnTo>
                  <a:pt x="430791" y="252977"/>
                </a:lnTo>
                <a:cubicBezTo>
                  <a:pt x="441392" y="252977"/>
                  <a:pt x="449995" y="261576"/>
                  <a:pt x="449995" y="272171"/>
                </a:cubicBezTo>
                <a:cubicBezTo>
                  <a:pt x="449995" y="282766"/>
                  <a:pt x="441392" y="291365"/>
                  <a:pt x="430791" y="291365"/>
                </a:cubicBezTo>
                <a:lnTo>
                  <a:pt x="145799" y="291365"/>
                </a:lnTo>
                <a:cubicBezTo>
                  <a:pt x="135198" y="291365"/>
                  <a:pt x="126594" y="282766"/>
                  <a:pt x="126594" y="272171"/>
                </a:cubicBezTo>
                <a:cubicBezTo>
                  <a:pt x="126594" y="261576"/>
                  <a:pt x="135198" y="252977"/>
                  <a:pt x="145799" y="252977"/>
                </a:cubicBezTo>
                <a:close/>
                <a:moveTo>
                  <a:pt x="145805" y="189750"/>
                </a:moveTo>
                <a:lnTo>
                  <a:pt x="209279" y="189750"/>
                </a:lnTo>
                <a:cubicBezTo>
                  <a:pt x="219884" y="189750"/>
                  <a:pt x="228490" y="198349"/>
                  <a:pt x="228490" y="208944"/>
                </a:cubicBezTo>
                <a:cubicBezTo>
                  <a:pt x="228490" y="219539"/>
                  <a:pt x="219884" y="228138"/>
                  <a:pt x="209279" y="228138"/>
                </a:cubicBezTo>
                <a:lnTo>
                  <a:pt x="145805" y="228138"/>
                </a:lnTo>
                <a:cubicBezTo>
                  <a:pt x="135201" y="228138"/>
                  <a:pt x="126594" y="219539"/>
                  <a:pt x="126594" y="208944"/>
                </a:cubicBezTo>
                <a:cubicBezTo>
                  <a:pt x="126594" y="198349"/>
                  <a:pt x="135201" y="189750"/>
                  <a:pt x="145805" y="189750"/>
                </a:cubicBezTo>
                <a:close/>
                <a:moveTo>
                  <a:pt x="70060" y="133174"/>
                </a:moveTo>
                <a:lnTo>
                  <a:pt x="70060" y="442788"/>
                </a:lnTo>
                <a:lnTo>
                  <a:pt x="538355" y="442788"/>
                </a:lnTo>
                <a:lnTo>
                  <a:pt x="538355" y="133174"/>
                </a:lnTo>
                <a:close/>
                <a:moveTo>
                  <a:pt x="38410" y="69962"/>
                </a:moveTo>
                <a:lnTo>
                  <a:pt x="38410" y="94817"/>
                </a:lnTo>
                <a:lnTo>
                  <a:pt x="570005" y="94817"/>
                </a:lnTo>
                <a:lnTo>
                  <a:pt x="570005" y="69962"/>
                </a:lnTo>
                <a:close/>
                <a:moveTo>
                  <a:pt x="304208" y="0"/>
                </a:moveTo>
                <a:cubicBezTo>
                  <a:pt x="314809" y="0"/>
                  <a:pt x="323413" y="8592"/>
                  <a:pt x="323413" y="19178"/>
                </a:cubicBezTo>
                <a:lnTo>
                  <a:pt x="323413" y="31606"/>
                </a:lnTo>
                <a:lnTo>
                  <a:pt x="589210" y="31606"/>
                </a:lnTo>
                <a:cubicBezTo>
                  <a:pt x="599811" y="31606"/>
                  <a:pt x="608415" y="40197"/>
                  <a:pt x="608415" y="50784"/>
                </a:cubicBezTo>
                <a:lnTo>
                  <a:pt x="608415" y="113995"/>
                </a:lnTo>
                <a:cubicBezTo>
                  <a:pt x="608415" y="124582"/>
                  <a:pt x="599811" y="133174"/>
                  <a:pt x="589210" y="133174"/>
                </a:cubicBezTo>
                <a:lnTo>
                  <a:pt x="576765" y="133174"/>
                </a:lnTo>
                <a:lnTo>
                  <a:pt x="576765" y="461967"/>
                </a:lnTo>
                <a:cubicBezTo>
                  <a:pt x="576765" y="472553"/>
                  <a:pt x="568161" y="481145"/>
                  <a:pt x="557560" y="481145"/>
                </a:cubicBezTo>
                <a:lnTo>
                  <a:pt x="342618" y="481145"/>
                </a:lnTo>
                <a:lnTo>
                  <a:pt x="414521" y="576883"/>
                </a:lnTo>
                <a:cubicBezTo>
                  <a:pt x="420974" y="585321"/>
                  <a:pt x="419284" y="597442"/>
                  <a:pt x="410680" y="603733"/>
                </a:cubicBezTo>
                <a:cubicBezTo>
                  <a:pt x="407300" y="606341"/>
                  <a:pt x="403306" y="607568"/>
                  <a:pt x="399157" y="607568"/>
                </a:cubicBezTo>
                <a:cubicBezTo>
                  <a:pt x="393319" y="607568"/>
                  <a:pt x="387634" y="604960"/>
                  <a:pt x="383793" y="599897"/>
                </a:cubicBezTo>
                <a:lnTo>
                  <a:pt x="323413" y="519348"/>
                </a:lnTo>
                <a:lnTo>
                  <a:pt x="323413" y="588390"/>
                </a:lnTo>
                <a:cubicBezTo>
                  <a:pt x="323413" y="598976"/>
                  <a:pt x="314809" y="607568"/>
                  <a:pt x="304208" y="607568"/>
                </a:cubicBezTo>
                <a:cubicBezTo>
                  <a:pt x="293607" y="607568"/>
                  <a:pt x="285003" y="598976"/>
                  <a:pt x="285003" y="588390"/>
                </a:cubicBezTo>
                <a:lnTo>
                  <a:pt x="285003" y="519348"/>
                </a:lnTo>
                <a:lnTo>
                  <a:pt x="224622" y="599897"/>
                </a:lnTo>
                <a:cubicBezTo>
                  <a:pt x="220781" y="604960"/>
                  <a:pt x="215096" y="607568"/>
                  <a:pt x="209258" y="607568"/>
                </a:cubicBezTo>
                <a:cubicBezTo>
                  <a:pt x="205110" y="607568"/>
                  <a:pt x="201115" y="606341"/>
                  <a:pt x="197735" y="603733"/>
                </a:cubicBezTo>
                <a:cubicBezTo>
                  <a:pt x="189131" y="597442"/>
                  <a:pt x="187441" y="585321"/>
                  <a:pt x="193894" y="576883"/>
                </a:cubicBezTo>
                <a:lnTo>
                  <a:pt x="265798" y="481145"/>
                </a:lnTo>
                <a:lnTo>
                  <a:pt x="50855" y="481145"/>
                </a:lnTo>
                <a:cubicBezTo>
                  <a:pt x="40253" y="481145"/>
                  <a:pt x="31650" y="472553"/>
                  <a:pt x="31650" y="461967"/>
                </a:cubicBezTo>
                <a:lnTo>
                  <a:pt x="31650" y="133174"/>
                </a:lnTo>
                <a:lnTo>
                  <a:pt x="19205" y="133174"/>
                </a:lnTo>
                <a:cubicBezTo>
                  <a:pt x="8604" y="133174"/>
                  <a:pt x="0" y="124582"/>
                  <a:pt x="0" y="113995"/>
                </a:cubicBezTo>
                <a:lnTo>
                  <a:pt x="0" y="50784"/>
                </a:lnTo>
                <a:cubicBezTo>
                  <a:pt x="0" y="40197"/>
                  <a:pt x="8604" y="31606"/>
                  <a:pt x="19205" y="31606"/>
                </a:cubicBezTo>
                <a:lnTo>
                  <a:pt x="285003" y="31606"/>
                </a:lnTo>
                <a:lnTo>
                  <a:pt x="285003" y="19178"/>
                </a:lnTo>
                <a:cubicBezTo>
                  <a:pt x="285003" y="8592"/>
                  <a:pt x="293607" y="0"/>
                  <a:pt x="3042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29195B64-2554-4F3C-9254-6912966CF1D2}"/>
              </a:ext>
            </a:extLst>
          </p:cNvPr>
          <p:cNvSpPr txBox="1"/>
          <p:nvPr/>
        </p:nvSpPr>
        <p:spPr>
          <a:xfrm>
            <a:off x="893713" y="514772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工作团队介绍</a:t>
            </a: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41DBB854-0090-4F74-92A8-EA92CFB76345}"/>
              </a:ext>
            </a:extLst>
          </p:cNvPr>
          <p:cNvSpPr txBox="1"/>
          <p:nvPr/>
        </p:nvSpPr>
        <p:spPr>
          <a:xfrm>
            <a:off x="893713" y="947417"/>
            <a:ext cx="2462213" cy="21512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ENTER THE TITLE</a:t>
            </a:r>
          </a:p>
        </p:txBody>
      </p: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AA297099-62F9-4DE5-9CCF-D3C4B4308D9C}"/>
              </a:ext>
            </a:extLst>
          </p:cNvPr>
          <p:cNvGrpSpPr/>
          <p:nvPr/>
        </p:nvGrpSpPr>
        <p:grpSpPr>
          <a:xfrm>
            <a:off x="659607" y="0"/>
            <a:ext cx="137358" cy="1162539"/>
            <a:chOff x="659607" y="0"/>
            <a:chExt cx="137358" cy="1162539"/>
          </a:xfrm>
        </p:grpSpPr>
        <p:sp>
          <p:nvSpPr>
            <p:cNvPr id="112" name="矩形: 圆顶角 111">
              <a:extLst>
                <a:ext uri="{FF2B5EF4-FFF2-40B4-BE49-F238E27FC236}">
                  <a16:creationId xmlns:a16="http://schemas.microsoft.com/office/drawing/2014/main" id="{385AB123-AA1A-4DF5-9B0E-4A04B76A9006}"/>
                </a:ext>
              </a:extLst>
            </p:cNvPr>
            <p:cNvSpPr/>
            <p:nvPr/>
          </p:nvSpPr>
          <p:spPr>
            <a:xfrm flipV="1">
              <a:off x="659607" y="382964"/>
              <a:ext cx="137358" cy="7795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38516BD1-65D7-4FF0-852C-D248409E366A}"/>
                </a:ext>
              </a:extLst>
            </p:cNvPr>
            <p:cNvSpPr/>
            <p:nvPr/>
          </p:nvSpPr>
          <p:spPr>
            <a:xfrm>
              <a:off x="659607" y="0"/>
              <a:ext cx="137358" cy="3829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79A7DD4C-D80D-44CA-A341-B3CEA4AA6453}"/>
              </a:ext>
            </a:extLst>
          </p:cNvPr>
          <p:cNvGrpSpPr/>
          <p:nvPr/>
        </p:nvGrpSpPr>
        <p:grpSpPr>
          <a:xfrm>
            <a:off x="4990286" y="1357392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44" name="等腰三角形 143">
              <a:extLst>
                <a:ext uri="{FF2B5EF4-FFF2-40B4-BE49-F238E27FC236}">
                  <a16:creationId xmlns:a16="http://schemas.microsoft.com/office/drawing/2014/main" id="{0CC880D8-476A-4746-B2E3-78610AE33304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5" name="椭圆 144">
              <a:extLst>
                <a:ext uri="{FF2B5EF4-FFF2-40B4-BE49-F238E27FC236}">
                  <a16:creationId xmlns:a16="http://schemas.microsoft.com/office/drawing/2014/main" id="{B9A58531-6A7A-430A-B2C0-F66A1B6C06E9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1FFE7F2F-550C-4537-8C0D-C635528A2D5C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1139C9F8-8BFB-4B9F-A593-A46E4717F924}"/>
              </a:ext>
            </a:extLst>
          </p:cNvPr>
          <p:cNvGrpSpPr/>
          <p:nvPr/>
        </p:nvGrpSpPr>
        <p:grpSpPr>
          <a:xfrm>
            <a:off x="5561103" y="1357392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41" name="等腰三角形 140">
              <a:extLst>
                <a:ext uri="{FF2B5EF4-FFF2-40B4-BE49-F238E27FC236}">
                  <a16:creationId xmlns:a16="http://schemas.microsoft.com/office/drawing/2014/main" id="{937BC297-D82A-4023-B0E3-C706B7C8D9E3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id="{38E1BBE3-D7DB-4AA0-AE1E-7E7586CDAF4F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3" name="矩形 142">
              <a:extLst>
                <a:ext uri="{FF2B5EF4-FFF2-40B4-BE49-F238E27FC236}">
                  <a16:creationId xmlns:a16="http://schemas.microsoft.com/office/drawing/2014/main" id="{E6D99873-1F00-4609-B774-CDC155AABE44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97AC5717-3B5F-4D7A-9CA2-4AFCE3AC953C}"/>
              </a:ext>
            </a:extLst>
          </p:cNvPr>
          <p:cNvGrpSpPr/>
          <p:nvPr/>
        </p:nvGrpSpPr>
        <p:grpSpPr>
          <a:xfrm>
            <a:off x="4990286" y="1559921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38" name="等腰三角形 137">
              <a:extLst>
                <a:ext uri="{FF2B5EF4-FFF2-40B4-BE49-F238E27FC236}">
                  <a16:creationId xmlns:a16="http://schemas.microsoft.com/office/drawing/2014/main" id="{C7386A03-9227-496B-B0EF-A1532A28736D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id="{921843FB-51CD-47E7-90B4-F3BB6CB5AD7D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EBF1733F-EA62-4FA3-9A39-5CBDE8DAB241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8A387AE4-E9E9-4E15-AA4E-0DED6E76914C}"/>
              </a:ext>
            </a:extLst>
          </p:cNvPr>
          <p:cNvGrpSpPr/>
          <p:nvPr/>
        </p:nvGrpSpPr>
        <p:grpSpPr>
          <a:xfrm>
            <a:off x="5561103" y="1559921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35" name="等腰三角形 134">
              <a:extLst>
                <a:ext uri="{FF2B5EF4-FFF2-40B4-BE49-F238E27FC236}">
                  <a16:creationId xmlns:a16="http://schemas.microsoft.com/office/drawing/2014/main" id="{7CEA2578-B438-4FEB-BDE5-19F9C28BD8B1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1F553A99-185F-462F-BCF4-342B24883DF1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832AC9EC-113D-4644-8FC1-7C7F295274E6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517E6E9B-FA61-467A-A277-B926BD4D815B}"/>
              </a:ext>
            </a:extLst>
          </p:cNvPr>
          <p:cNvGrpSpPr/>
          <p:nvPr/>
        </p:nvGrpSpPr>
        <p:grpSpPr>
          <a:xfrm>
            <a:off x="4990286" y="1762450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32" name="等腰三角形 131">
              <a:extLst>
                <a:ext uri="{FF2B5EF4-FFF2-40B4-BE49-F238E27FC236}">
                  <a16:creationId xmlns:a16="http://schemas.microsoft.com/office/drawing/2014/main" id="{4E3BF485-6E5F-4209-9B8A-DCE356E59EB5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9B022B6E-3643-4ED6-835C-51D8A50A2C7D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1CDB5D0F-14A6-4E8C-AB7B-F3497FAC3F02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1C6A3E30-659C-4B6C-8012-3C380492C316}"/>
              </a:ext>
            </a:extLst>
          </p:cNvPr>
          <p:cNvGrpSpPr/>
          <p:nvPr/>
        </p:nvGrpSpPr>
        <p:grpSpPr>
          <a:xfrm>
            <a:off x="5561103" y="1762450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29" name="等腰三角形 128">
              <a:extLst>
                <a:ext uri="{FF2B5EF4-FFF2-40B4-BE49-F238E27FC236}">
                  <a16:creationId xmlns:a16="http://schemas.microsoft.com/office/drawing/2014/main" id="{D9438B0E-BDB9-45C2-81C9-B7FDEDF4441C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FFF566FE-B81D-447C-998E-818A55F12CF4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2D17289B-FFAE-49D1-9599-D8C7740A5194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6B4533D7-FBD4-4447-BDC5-6E3CB2E2381A}"/>
              </a:ext>
            </a:extLst>
          </p:cNvPr>
          <p:cNvGrpSpPr/>
          <p:nvPr/>
        </p:nvGrpSpPr>
        <p:grpSpPr>
          <a:xfrm>
            <a:off x="4990286" y="1936786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26" name="等腰三角形 125">
              <a:extLst>
                <a:ext uri="{FF2B5EF4-FFF2-40B4-BE49-F238E27FC236}">
                  <a16:creationId xmlns:a16="http://schemas.microsoft.com/office/drawing/2014/main" id="{E3472A06-6533-42ED-B3B8-C31C8D7C59E9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7ED0DB18-541D-4621-87A1-57C20FDA5295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630CB915-2318-4F9C-B052-A3C5F8AEA0FB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82D70425-64EA-4053-BFAB-8695C118CECE}"/>
              </a:ext>
            </a:extLst>
          </p:cNvPr>
          <p:cNvGrpSpPr/>
          <p:nvPr/>
        </p:nvGrpSpPr>
        <p:grpSpPr>
          <a:xfrm>
            <a:off x="5561103" y="1936786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23" name="等腰三角形 122">
              <a:extLst>
                <a:ext uri="{FF2B5EF4-FFF2-40B4-BE49-F238E27FC236}">
                  <a16:creationId xmlns:a16="http://schemas.microsoft.com/office/drawing/2014/main" id="{7A29F697-490B-456B-910F-013F5C83191F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44389970-9DE6-469D-8EE3-7E0533701D6A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3DF1CD36-6BAA-4CF1-8C7B-2F4774DAF887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971C4EC5-175E-4725-B235-0C10102E480A}"/>
              </a:ext>
            </a:extLst>
          </p:cNvPr>
          <p:cNvGrpSpPr/>
          <p:nvPr/>
        </p:nvGrpSpPr>
        <p:grpSpPr>
          <a:xfrm>
            <a:off x="10800290" y="5544166"/>
            <a:ext cx="609927" cy="154970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77" name="等腰三角形 176">
              <a:extLst>
                <a:ext uri="{FF2B5EF4-FFF2-40B4-BE49-F238E27FC236}">
                  <a16:creationId xmlns:a16="http://schemas.microsoft.com/office/drawing/2014/main" id="{DB60F1A9-69F6-4C37-A528-931BEA15BEBD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8" name="椭圆 177">
              <a:extLst>
                <a:ext uri="{FF2B5EF4-FFF2-40B4-BE49-F238E27FC236}">
                  <a16:creationId xmlns:a16="http://schemas.microsoft.com/office/drawing/2014/main" id="{7C9C2998-FE01-46BE-A4A8-1614EA7E9F18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9" name="矩形 178">
              <a:extLst>
                <a:ext uri="{FF2B5EF4-FFF2-40B4-BE49-F238E27FC236}">
                  <a16:creationId xmlns:a16="http://schemas.microsoft.com/office/drawing/2014/main" id="{97655E60-D16D-4CB0-BC05-3EFE458506C1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4B9C0368-ADC1-404C-8725-DFC29ABC0105}"/>
              </a:ext>
            </a:extLst>
          </p:cNvPr>
          <p:cNvGrpSpPr/>
          <p:nvPr/>
        </p:nvGrpSpPr>
        <p:grpSpPr>
          <a:xfrm>
            <a:off x="11495571" y="5544166"/>
            <a:ext cx="609927" cy="154970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74" name="等腰三角形 173">
              <a:extLst>
                <a:ext uri="{FF2B5EF4-FFF2-40B4-BE49-F238E27FC236}">
                  <a16:creationId xmlns:a16="http://schemas.microsoft.com/office/drawing/2014/main" id="{DB1E2ECB-8482-48D6-9F77-0BFFCE6C8C2B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id="{E2DECAAF-BACF-4E39-84EC-6495CCDADD86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6" name="矩形 175">
              <a:extLst>
                <a:ext uri="{FF2B5EF4-FFF2-40B4-BE49-F238E27FC236}">
                  <a16:creationId xmlns:a16="http://schemas.microsoft.com/office/drawing/2014/main" id="{2987720D-C9AD-4416-B8C2-8B5B12082B1D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41027B02-70F3-439C-90E9-D7EFF6F476DA}"/>
              </a:ext>
            </a:extLst>
          </p:cNvPr>
          <p:cNvGrpSpPr/>
          <p:nvPr/>
        </p:nvGrpSpPr>
        <p:grpSpPr>
          <a:xfrm>
            <a:off x="10800290" y="5790856"/>
            <a:ext cx="609927" cy="154970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71" name="等腰三角形 170">
              <a:extLst>
                <a:ext uri="{FF2B5EF4-FFF2-40B4-BE49-F238E27FC236}">
                  <a16:creationId xmlns:a16="http://schemas.microsoft.com/office/drawing/2014/main" id="{F2D3EC43-6F91-4534-B250-A015E799AE0A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2" name="椭圆 171">
              <a:extLst>
                <a:ext uri="{FF2B5EF4-FFF2-40B4-BE49-F238E27FC236}">
                  <a16:creationId xmlns:a16="http://schemas.microsoft.com/office/drawing/2014/main" id="{6B57B9C8-642D-4EBD-9616-92D3DAC3CED9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3" name="矩形 172">
              <a:extLst>
                <a:ext uri="{FF2B5EF4-FFF2-40B4-BE49-F238E27FC236}">
                  <a16:creationId xmlns:a16="http://schemas.microsoft.com/office/drawing/2014/main" id="{65BF23C6-7145-440A-AD1A-48EA2BD074FC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75F780DD-EE73-4BF4-BFC6-7E60C725A6A0}"/>
              </a:ext>
            </a:extLst>
          </p:cNvPr>
          <p:cNvGrpSpPr/>
          <p:nvPr/>
        </p:nvGrpSpPr>
        <p:grpSpPr>
          <a:xfrm>
            <a:off x="11495571" y="5790856"/>
            <a:ext cx="609927" cy="154970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68" name="等腰三角形 167">
              <a:extLst>
                <a:ext uri="{FF2B5EF4-FFF2-40B4-BE49-F238E27FC236}">
                  <a16:creationId xmlns:a16="http://schemas.microsoft.com/office/drawing/2014/main" id="{FDBFCF57-9D7A-412B-A2B6-74427C3B0E82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9" name="椭圆 168">
              <a:extLst>
                <a:ext uri="{FF2B5EF4-FFF2-40B4-BE49-F238E27FC236}">
                  <a16:creationId xmlns:a16="http://schemas.microsoft.com/office/drawing/2014/main" id="{1D09D549-2DF2-4C0F-877F-E395CBD3A6F6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0" name="矩形 169">
              <a:extLst>
                <a:ext uri="{FF2B5EF4-FFF2-40B4-BE49-F238E27FC236}">
                  <a16:creationId xmlns:a16="http://schemas.microsoft.com/office/drawing/2014/main" id="{A2344A88-F5B7-43AC-8BF2-2DDDA6B084C4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0507D8E1-3338-4AFB-A6F1-001631572563}"/>
              </a:ext>
            </a:extLst>
          </p:cNvPr>
          <p:cNvGrpSpPr/>
          <p:nvPr/>
        </p:nvGrpSpPr>
        <p:grpSpPr>
          <a:xfrm>
            <a:off x="10800290" y="6037545"/>
            <a:ext cx="609927" cy="154970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65" name="等腰三角形 164">
              <a:extLst>
                <a:ext uri="{FF2B5EF4-FFF2-40B4-BE49-F238E27FC236}">
                  <a16:creationId xmlns:a16="http://schemas.microsoft.com/office/drawing/2014/main" id="{F7F7C349-4856-4FE2-8FCF-E045E090B24E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6" name="椭圆 165">
              <a:extLst>
                <a:ext uri="{FF2B5EF4-FFF2-40B4-BE49-F238E27FC236}">
                  <a16:creationId xmlns:a16="http://schemas.microsoft.com/office/drawing/2014/main" id="{7BF7CAC8-4C30-4342-AB54-7217EB5E78A6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7" name="矩形 166">
              <a:extLst>
                <a:ext uri="{FF2B5EF4-FFF2-40B4-BE49-F238E27FC236}">
                  <a16:creationId xmlns:a16="http://schemas.microsoft.com/office/drawing/2014/main" id="{3B308123-A1A6-4CF6-AB9C-0F8263BA5287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40FDBE06-B60B-4C65-99FD-A86EB7B9254A}"/>
              </a:ext>
            </a:extLst>
          </p:cNvPr>
          <p:cNvGrpSpPr/>
          <p:nvPr/>
        </p:nvGrpSpPr>
        <p:grpSpPr>
          <a:xfrm>
            <a:off x="11495571" y="6037545"/>
            <a:ext cx="609927" cy="154970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62" name="等腰三角形 161">
              <a:extLst>
                <a:ext uri="{FF2B5EF4-FFF2-40B4-BE49-F238E27FC236}">
                  <a16:creationId xmlns:a16="http://schemas.microsoft.com/office/drawing/2014/main" id="{7599FDE7-054B-45CE-AFCA-0850E52DEB94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id="{4C7976AC-F1BE-46C9-BEDB-1634BFCCF0B1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4" name="矩形 163">
              <a:extLst>
                <a:ext uri="{FF2B5EF4-FFF2-40B4-BE49-F238E27FC236}">
                  <a16:creationId xmlns:a16="http://schemas.microsoft.com/office/drawing/2014/main" id="{658942AD-FC4D-4CD5-95F1-417897DE2B08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54" name="组合 153">
            <a:extLst>
              <a:ext uri="{FF2B5EF4-FFF2-40B4-BE49-F238E27FC236}">
                <a16:creationId xmlns:a16="http://schemas.microsoft.com/office/drawing/2014/main" id="{7EED0F73-893D-4552-9267-44438823825C}"/>
              </a:ext>
            </a:extLst>
          </p:cNvPr>
          <p:cNvGrpSpPr/>
          <p:nvPr/>
        </p:nvGrpSpPr>
        <p:grpSpPr>
          <a:xfrm>
            <a:off x="10800290" y="6249894"/>
            <a:ext cx="609927" cy="154970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59" name="等腰三角形 158">
              <a:extLst>
                <a:ext uri="{FF2B5EF4-FFF2-40B4-BE49-F238E27FC236}">
                  <a16:creationId xmlns:a16="http://schemas.microsoft.com/office/drawing/2014/main" id="{4C6EE67C-388A-4347-BFB3-40DA13058C1D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0" name="椭圆 159">
              <a:extLst>
                <a:ext uri="{FF2B5EF4-FFF2-40B4-BE49-F238E27FC236}">
                  <a16:creationId xmlns:a16="http://schemas.microsoft.com/office/drawing/2014/main" id="{C13D6298-53C2-4447-A999-A7EC284B415A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1" name="矩形 160">
              <a:extLst>
                <a:ext uri="{FF2B5EF4-FFF2-40B4-BE49-F238E27FC236}">
                  <a16:creationId xmlns:a16="http://schemas.microsoft.com/office/drawing/2014/main" id="{2732D942-2955-4E83-8CB3-0024DC9F4C14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C8FF6336-7B2C-4E1A-AC43-4B0359D08CF7}"/>
              </a:ext>
            </a:extLst>
          </p:cNvPr>
          <p:cNvGrpSpPr/>
          <p:nvPr/>
        </p:nvGrpSpPr>
        <p:grpSpPr>
          <a:xfrm>
            <a:off x="11495571" y="6249894"/>
            <a:ext cx="609927" cy="154970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56" name="等腰三角形 155">
              <a:extLst>
                <a:ext uri="{FF2B5EF4-FFF2-40B4-BE49-F238E27FC236}">
                  <a16:creationId xmlns:a16="http://schemas.microsoft.com/office/drawing/2014/main" id="{2BF72AB7-F50E-4CEF-AE85-2CC3AA4D7D6F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7303AE77-6C4E-444F-B0CE-B7B19A9B9570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id="{80233DB2-B289-4034-9D57-EBCE718FD3A6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84" name="矩形 183">
            <a:extLst>
              <a:ext uri="{FF2B5EF4-FFF2-40B4-BE49-F238E27FC236}">
                <a16:creationId xmlns:a16="http://schemas.microsoft.com/office/drawing/2014/main" id="{A9951C8A-9356-4040-A2A4-B5D4ECD5556E}"/>
              </a:ext>
            </a:extLst>
          </p:cNvPr>
          <p:cNvSpPr/>
          <p:nvPr/>
        </p:nvSpPr>
        <p:spPr>
          <a:xfrm flipH="1">
            <a:off x="10780131" y="670353"/>
            <a:ext cx="369385" cy="36938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5" name="任意多边形 7">
            <a:extLst>
              <a:ext uri="{FF2B5EF4-FFF2-40B4-BE49-F238E27FC236}">
                <a16:creationId xmlns:a16="http://schemas.microsoft.com/office/drawing/2014/main" id="{D31D3FC1-AC1E-438F-A8BD-AC9ED21A7A5A}"/>
              </a:ext>
            </a:extLst>
          </p:cNvPr>
          <p:cNvSpPr/>
          <p:nvPr/>
        </p:nvSpPr>
        <p:spPr>
          <a:xfrm rot="2700000" flipH="1">
            <a:off x="10952655" y="832337"/>
            <a:ext cx="45417" cy="45417"/>
          </a:xfrm>
          <a:custGeom>
            <a:avLst/>
            <a:gdLst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0 w 609600"/>
              <a:gd name="connsiteY4" fmla="*/ 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91440 w 609600"/>
              <a:gd name="connsiteY4" fmla="*/ 9144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0" fmla="*/ 609600 w 609600"/>
              <a:gd name="connsiteY0" fmla="*/ 0 h 609600"/>
              <a:gd name="connsiteX1" fmla="*/ 609600 w 609600"/>
              <a:gd name="connsiteY1" fmla="*/ 609600 h 609600"/>
              <a:gd name="connsiteX2" fmla="*/ 0 w 609600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609600">
                <a:moveTo>
                  <a:pt x="609600" y="0"/>
                </a:moveTo>
                <a:lnTo>
                  <a:pt x="609600" y="609600"/>
                </a:lnTo>
                <a:lnTo>
                  <a:pt x="0" y="60960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2" name="矩形 181">
            <a:extLst>
              <a:ext uri="{FF2B5EF4-FFF2-40B4-BE49-F238E27FC236}">
                <a16:creationId xmlns:a16="http://schemas.microsoft.com/office/drawing/2014/main" id="{B29A2A26-A24E-4511-ACA5-805AFFAAD73D}"/>
              </a:ext>
            </a:extLst>
          </p:cNvPr>
          <p:cNvSpPr/>
          <p:nvPr/>
        </p:nvSpPr>
        <p:spPr>
          <a:xfrm>
            <a:off x="11149516" y="670353"/>
            <a:ext cx="369385" cy="369385"/>
          </a:xfrm>
          <a:prstGeom prst="rect">
            <a:avLst/>
          </a:prstGeom>
          <a:solidFill>
            <a:schemeClr val="accent2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3" name="任意多边形 9">
            <a:extLst>
              <a:ext uri="{FF2B5EF4-FFF2-40B4-BE49-F238E27FC236}">
                <a16:creationId xmlns:a16="http://schemas.microsoft.com/office/drawing/2014/main" id="{0517BFD2-61FD-49DC-82A7-8048B2FECF17}"/>
              </a:ext>
            </a:extLst>
          </p:cNvPr>
          <p:cNvSpPr/>
          <p:nvPr/>
        </p:nvSpPr>
        <p:spPr>
          <a:xfrm rot="18900000">
            <a:off x="11300960" y="832337"/>
            <a:ext cx="45417" cy="45417"/>
          </a:xfrm>
          <a:custGeom>
            <a:avLst/>
            <a:gdLst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0 w 609600"/>
              <a:gd name="connsiteY4" fmla="*/ 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91440 w 609600"/>
              <a:gd name="connsiteY4" fmla="*/ 9144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0" fmla="*/ 609600 w 609600"/>
              <a:gd name="connsiteY0" fmla="*/ 0 h 609600"/>
              <a:gd name="connsiteX1" fmla="*/ 609600 w 609600"/>
              <a:gd name="connsiteY1" fmla="*/ 609600 h 609600"/>
              <a:gd name="connsiteX2" fmla="*/ 0 w 609600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609600">
                <a:moveTo>
                  <a:pt x="609600" y="0"/>
                </a:moveTo>
                <a:lnTo>
                  <a:pt x="609600" y="609600"/>
                </a:lnTo>
                <a:lnTo>
                  <a:pt x="0" y="609600"/>
                </a:lnTo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530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3AE95EC0-B1D5-456D-A32F-6C81E651D278}"/>
              </a:ext>
            </a:extLst>
          </p:cNvPr>
          <p:cNvGrpSpPr/>
          <p:nvPr/>
        </p:nvGrpSpPr>
        <p:grpSpPr>
          <a:xfrm>
            <a:off x="659607" y="0"/>
            <a:ext cx="2696319" cy="1162540"/>
            <a:chOff x="659607" y="0"/>
            <a:chExt cx="2696319" cy="1162540"/>
          </a:xfrm>
        </p:grpSpPr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29195B64-2554-4F3C-9254-6912966CF1D2}"/>
                </a:ext>
              </a:extLst>
            </p:cNvPr>
            <p:cNvSpPr txBox="1"/>
            <p:nvPr/>
          </p:nvSpPr>
          <p:spPr>
            <a:xfrm>
              <a:off x="893713" y="514772"/>
              <a:ext cx="246221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cs typeface="+mn-ea"/>
                  <a:sym typeface="+mn-lt"/>
                </a:rPr>
                <a:t>工作团队介绍</a:t>
              </a:r>
            </a:p>
          </p:txBody>
        </p: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41DBB854-0090-4F74-92A8-EA92CFB76345}"/>
                </a:ext>
              </a:extLst>
            </p:cNvPr>
            <p:cNvSpPr txBox="1"/>
            <p:nvPr/>
          </p:nvSpPr>
          <p:spPr>
            <a:xfrm>
              <a:off x="893713" y="947417"/>
              <a:ext cx="2462213" cy="21512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cs typeface="+mn-ea"/>
                  <a:sym typeface="+mn-lt"/>
                </a:rPr>
                <a:t>ENTER THE TITLE</a:t>
              </a:r>
            </a:p>
          </p:txBody>
        </p:sp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AA297099-62F9-4DE5-9CCF-D3C4B4308D9C}"/>
                </a:ext>
              </a:extLst>
            </p:cNvPr>
            <p:cNvGrpSpPr/>
            <p:nvPr/>
          </p:nvGrpSpPr>
          <p:grpSpPr>
            <a:xfrm>
              <a:off x="659607" y="0"/>
              <a:ext cx="137358" cy="1162539"/>
              <a:chOff x="659607" y="0"/>
              <a:chExt cx="137358" cy="1162539"/>
            </a:xfrm>
          </p:grpSpPr>
          <p:sp>
            <p:nvSpPr>
              <p:cNvPr id="112" name="矩形: 圆顶角 111">
                <a:extLst>
                  <a:ext uri="{FF2B5EF4-FFF2-40B4-BE49-F238E27FC236}">
                    <a16:creationId xmlns:a16="http://schemas.microsoft.com/office/drawing/2014/main" id="{385AB123-AA1A-4DF5-9B0E-4A04B76A9006}"/>
                  </a:ext>
                </a:extLst>
              </p:cNvPr>
              <p:cNvSpPr/>
              <p:nvPr/>
            </p:nvSpPr>
            <p:spPr>
              <a:xfrm flipV="1">
                <a:off x="659607" y="382964"/>
                <a:ext cx="137358" cy="7795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38516BD1-65D7-4FF0-852C-D248409E366A}"/>
                  </a:ext>
                </a:extLst>
              </p:cNvPr>
              <p:cNvSpPr/>
              <p:nvPr/>
            </p:nvSpPr>
            <p:spPr>
              <a:xfrm>
                <a:off x="659607" y="0"/>
                <a:ext cx="137358" cy="38296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80" name="组合 179">
            <a:extLst>
              <a:ext uri="{FF2B5EF4-FFF2-40B4-BE49-F238E27FC236}">
                <a16:creationId xmlns:a16="http://schemas.microsoft.com/office/drawing/2014/main" id="{4D925CAB-DFE5-4BF0-8067-A616B5BDD5C8}"/>
              </a:ext>
            </a:extLst>
          </p:cNvPr>
          <p:cNvGrpSpPr/>
          <p:nvPr/>
        </p:nvGrpSpPr>
        <p:grpSpPr>
          <a:xfrm>
            <a:off x="10780131" y="670353"/>
            <a:ext cx="738769" cy="369385"/>
            <a:chOff x="10324375" y="2127425"/>
            <a:chExt cx="1228496" cy="614248"/>
          </a:xfrm>
        </p:grpSpPr>
        <p:grpSp>
          <p:nvGrpSpPr>
            <p:cNvPr id="181" name="组合 180">
              <a:extLst>
                <a:ext uri="{FF2B5EF4-FFF2-40B4-BE49-F238E27FC236}">
                  <a16:creationId xmlns:a16="http://schemas.microsoft.com/office/drawing/2014/main" id="{5FB691AE-555E-4E25-845E-87B2CF257277}"/>
                </a:ext>
              </a:extLst>
            </p:cNvPr>
            <p:cNvGrpSpPr/>
            <p:nvPr/>
          </p:nvGrpSpPr>
          <p:grpSpPr>
            <a:xfrm flipH="1">
              <a:off x="10324375" y="2127425"/>
              <a:ext cx="614248" cy="614248"/>
              <a:chOff x="4644572" y="4891315"/>
              <a:chExt cx="667656" cy="667656"/>
            </a:xfrm>
          </p:grpSpPr>
          <p:sp>
            <p:nvSpPr>
              <p:cNvPr id="184" name="矩形 183">
                <a:extLst>
                  <a:ext uri="{FF2B5EF4-FFF2-40B4-BE49-F238E27FC236}">
                    <a16:creationId xmlns:a16="http://schemas.microsoft.com/office/drawing/2014/main" id="{A9951C8A-9356-4040-A2A4-B5D4ECD5556E}"/>
                  </a:ext>
                </a:extLst>
              </p:cNvPr>
              <p:cNvSpPr/>
              <p:nvPr/>
            </p:nvSpPr>
            <p:spPr>
              <a:xfrm>
                <a:off x="4644572" y="4891315"/>
                <a:ext cx="667656" cy="667656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5" name="任意多边形 7">
                <a:extLst>
                  <a:ext uri="{FF2B5EF4-FFF2-40B4-BE49-F238E27FC236}">
                    <a16:creationId xmlns:a16="http://schemas.microsoft.com/office/drawing/2014/main" id="{D31D3FC1-AC1E-438F-A8BD-AC9ED21A7A5A}"/>
                  </a:ext>
                </a:extLst>
              </p:cNvPr>
              <p:cNvSpPr/>
              <p:nvPr/>
            </p:nvSpPr>
            <p:spPr>
              <a:xfrm rot="18900000">
                <a:off x="4918305" y="5184098"/>
                <a:ext cx="82090" cy="82090"/>
              </a:xfrm>
              <a:custGeom>
                <a:avLst/>
                <a:gdLst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4" fmla="*/ 0 w 609600"/>
                  <a:gd name="connsiteY4" fmla="*/ 0 h 609600"/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4" fmla="*/ 91440 w 609600"/>
                  <a:gd name="connsiteY4" fmla="*/ 91440 h 609600"/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0" fmla="*/ 609600 w 609600"/>
                  <a:gd name="connsiteY0" fmla="*/ 0 h 609600"/>
                  <a:gd name="connsiteX1" fmla="*/ 609600 w 609600"/>
                  <a:gd name="connsiteY1" fmla="*/ 609600 h 609600"/>
                  <a:gd name="connsiteX2" fmla="*/ 0 w 609600"/>
                  <a:gd name="connsiteY2" fmla="*/ 6096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600" h="609600">
                    <a:moveTo>
                      <a:pt x="609600" y="0"/>
                    </a:moveTo>
                    <a:lnTo>
                      <a:pt x="609600" y="609600"/>
                    </a:lnTo>
                    <a:lnTo>
                      <a:pt x="0" y="609600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82" name="矩形 181">
              <a:extLst>
                <a:ext uri="{FF2B5EF4-FFF2-40B4-BE49-F238E27FC236}">
                  <a16:creationId xmlns:a16="http://schemas.microsoft.com/office/drawing/2014/main" id="{B29A2A26-A24E-4511-ACA5-805AFFAAD73D}"/>
                </a:ext>
              </a:extLst>
            </p:cNvPr>
            <p:cNvSpPr/>
            <p:nvPr/>
          </p:nvSpPr>
          <p:spPr>
            <a:xfrm>
              <a:off x="10938623" y="2127425"/>
              <a:ext cx="614248" cy="614248"/>
            </a:xfrm>
            <a:prstGeom prst="rect">
              <a:avLst/>
            </a:prstGeom>
            <a:solidFill>
              <a:schemeClr val="accent2"/>
            </a:solidFill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3" name="任意多边形 9">
              <a:extLst>
                <a:ext uri="{FF2B5EF4-FFF2-40B4-BE49-F238E27FC236}">
                  <a16:creationId xmlns:a16="http://schemas.microsoft.com/office/drawing/2014/main" id="{0517BFD2-61FD-49DC-82A7-8048B2FECF17}"/>
                </a:ext>
              </a:extLst>
            </p:cNvPr>
            <p:cNvSpPr/>
            <p:nvPr/>
          </p:nvSpPr>
          <p:spPr>
            <a:xfrm rot="18900000">
              <a:off x="11190459" y="2396788"/>
              <a:ext cx="75523" cy="75523"/>
            </a:xfrm>
            <a:custGeom>
              <a:avLst/>
              <a:gdLst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4" fmla="*/ 0 w 609600"/>
                <a:gd name="connsiteY4" fmla="*/ 0 h 609600"/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4" fmla="*/ 91440 w 609600"/>
                <a:gd name="connsiteY4" fmla="*/ 91440 h 609600"/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0" fmla="*/ 609600 w 609600"/>
                <a:gd name="connsiteY0" fmla="*/ 0 h 609600"/>
                <a:gd name="connsiteX1" fmla="*/ 609600 w 609600"/>
                <a:gd name="connsiteY1" fmla="*/ 609600 h 609600"/>
                <a:gd name="connsiteX2" fmla="*/ 0 w 609600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609600">
                  <a:moveTo>
                    <a:pt x="609600" y="0"/>
                  </a:moveTo>
                  <a:lnTo>
                    <a:pt x="609600" y="609600"/>
                  </a:lnTo>
                  <a:lnTo>
                    <a:pt x="0" y="60960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91" name="椭圆 90">
            <a:extLst>
              <a:ext uri="{FF2B5EF4-FFF2-40B4-BE49-F238E27FC236}">
                <a16:creationId xmlns:a16="http://schemas.microsoft.com/office/drawing/2014/main" id="{48A94842-A26A-43A4-A19B-4DA374D9A9C0}"/>
              </a:ext>
            </a:extLst>
          </p:cNvPr>
          <p:cNvSpPr/>
          <p:nvPr/>
        </p:nvSpPr>
        <p:spPr>
          <a:xfrm>
            <a:off x="669740" y="2030958"/>
            <a:ext cx="2360475" cy="236047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92" name="图片 91" descr="男人穿着衬衫&#10;&#10;描述已自动生成">
            <a:extLst>
              <a:ext uri="{FF2B5EF4-FFF2-40B4-BE49-F238E27FC236}">
                <a16:creationId xmlns:a16="http://schemas.microsoft.com/office/drawing/2014/main" id="{F78B2998-2D6B-416B-B533-4318C36E1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7" r="-1"/>
          <a:stretch/>
        </p:blipFill>
        <p:spPr>
          <a:xfrm>
            <a:off x="307481" y="1469927"/>
            <a:ext cx="2971348" cy="2924159"/>
          </a:xfrm>
          <a:custGeom>
            <a:avLst/>
            <a:gdLst>
              <a:gd name="connsiteX0" fmla="*/ 0 w 2971348"/>
              <a:gd name="connsiteY0" fmla="*/ 0 h 2924159"/>
              <a:gd name="connsiteX1" fmla="*/ 2971348 w 2971348"/>
              <a:gd name="connsiteY1" fmla="*/ 0 h 2924159"/>
              <a:gd name="connsiteX2" fmla="*/ 2971348 w 2971348"/>
              <a:gd name="connsiteY2" fmla="*/ 2924159 h 2924159"/>
              <a:gd name="connsiteX3" fmla="*/ 2910814 w 2971348"/>
              <a:gd name="connsiteY3" fmla="*/ 2924159 h 2924159"/>
              <a:gd name="connsiteX4" fmla="*/ 2910814 w 2971348"/>
              <a:gd name="connsiteY4" fmla="*/ 2158504 h 2924159"/>
              <a:gd name="connsiteX5" fmla="*/ 2645419 w 2971348"/>
              <a:gd name="connsiteY5" fmla="*/ 2158504 h 2924159"/>
              <a:gd name="connsiteX6" fmla="*/ 2629986 w 2971348"/>
              <a:gd name="connsiteY6" fmla="*/ 2200670 h 2924159"/>
              <a:gd name="connsiteX7" fmla="*/ 1542497 w 2971348"/>
              <a:gd name="connsiteY7" fmla="*/ 2921505 h 2924159"/>
              <a:gd name="connsiteX8" fmla="*/ 455008 w 2971348"/>
              <a:gd name="connsiteY8" fmla="*/ 2200670 h 2924159"/>
              <a:gd name="connsiteX9" fmla="*/ 439575 w 2971348"/>
              <a:gd name="connsiteY9" fmla="*/ 2158504 h 2924159"/>
              <a:gd name="connsiteX10" fmla="*/ 190750 w 2971348"/>
              <a:gd name="connsiteY10" fmla="*/ 2158504 h 2924159"/>
              <a:gd name="connsiteX11" fmla="*/ 190750 w 2971348"/>
              <a:gd name="connsiteY11" fmla="*/ 2924159 h 2924159"/>
              <a:gd name="connsiteX12" fmla="*/ 0 w 2971348"/>
              <a:gd name="connsiteY12" fmla="*/ 2924159 h 292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71348" h="2924159">
                <a:moveTo>
                  <a:pt x="0" y="0"/>
                </a:moveTo>
                <a:lnTo>
                  <a:pt x="2971348" y="0"/>
                </a:lnTo>
                <a:lnTo>
                  <a:pt x="2971348" y="2924159"/>
                </a:lnTo>
                <a:lnTo>
                  <a:pt x="2910814" y="2924159"/>
                </a:lnTo>
                <a:lnTo>
                  <a:pt x="2910814" y="2158504"/>
                </a:lnTo>
                <a:lnTo>
                  <a:pt x="2645419" y="2158504"/>
                </a:lnTo>
                <a:lnTo>
                  <a:pt x="2629986" y="2200670"/>
                </a:lnTo>
                <a:cubicBezTo>
                  <a:pt x="2450816" y="2624275"/>
                  <a:pt x="2031367" y="2921505"/>
                  <a:pt x="1542497" y="2921505"/>
                </a:cubicBezTo>
                <a:cubicBezTo>
                  <a:pt x="1053627" y="2921505"/>
                  <a:pt x="634178" y="2624275"/>
                  <a:pt x="455008" y="2200670"/>
                </a:cubicBezTo>
                <a:lnTo>
                  <a:pt x="439575" y="2158504"/>
                </a:lnTo>
                <a:lnTo>
                  <a:pt x="190750" y="2158504"/>
                </a:lnTo>
                <a:lnTo>
                  <a:pt x="190750" y="2924159"/>
                </a:lnTo>
                <a:lnTo>
                  <a:pt x="0" y="2924159"/>
                </a:lnTo>
                <a:close/>
              </a:path>
            </a:pathLst>
          </a:custGeom>
        </p:spPr>
      </p:pic>
      <p:sp>
        <p:nvSpPr>
          <p:cNvPr id="99" name="矩形 98">
            <a:extLst>
              <a:ext uri="{FF2B5EF4-FFF2-40B4-BE49-F238E27FC236}">
                <a16:creationId xmlns:a16="http://schemas.microsoft.com/office/drawing/2014/main" id="{A6A9056A-2FCF-4708-B68B-2C070C93796E}"/>
              </a:ext>
            </a:extLst>
          </p:cNvPr>
          <p:cNvSpPr/>
          <p:nvPr/>
        </p:nvSpPr>
        <p:spPr>
          <a:xfrm>
            <a:off x="1010317" y="4563109"/>
            <a:ext cx="1665841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solidFill>
                  <a:srgbClr val="00B0F0"/>
                </a:solidFill>
                <a:cs typeface="+mn-ea"/>
                <a:sym typeface="+mn-lt"/>
              </a:rPr>
              <a:t>职务</a:t>
            </a:r>
            <a:r>
              <a:rPr lang="en-US" altLang="zh-CN" b="1" dirty="0">
                <a:solidFill>
                  <a:srgbClr val="00B0F0"/>
                </a:solidFill>
                <a:cs typeface="+mn-ea"/>
                <a:sym typeface="+mn-lt"/>
              </a:rPr>
              <a:t>A</a:t>
            </a:r>
          </a:p>
        </p:txBody>
      </p:sp>
      <p:sp>
        <p:nvSpPr>
          <p:cNvPr id="109" name="四博龙创·创造与艺术中心 负责人…">
            <a:extLst>
              <a:ext uri="{FF2B5EF4-FFF2-40B4-BE49-F238E27FC236}">
                <a16:creationId xmlns:a16="http://schemas.microsoft.com/office/drawing/2014/main" id="{05A71F84-930F-480E-9090-CE567D89B666}"/>
              </a:ext>
            </a:extLst>
          </p:cNvPr>
          <p:cNvSpPr txBox="1"/>
          <p:nvPr/>
        </p:nvSpPr>
        <p:spPr>
          <a:xfrm>
            <a:off x="865337" y="4929626"/>
            <a:ext cx="1955800" cy="57111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 sz="140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您的内容打在这里并选择只保留文字。</a:t>
            </a:r>
          </a:p>
        </p:txBody>
      </p:sp>
      <p:sp>
        <p:nvSpPr>
          <p:cNvPr id="187" name="矩形: 圆角 186">
            <a:extLst>
              <a:ext uri="{FF2B5EF4-FFF2-40B4-BE49-F238E27FC236}">
                <a16:creationId xmlns:a16="http://schemas.microsoft.com/office/drawing/2014/main" id="{BC3AEC1D-60D6-4611-81AA-C357CB6D5606}"/>
              </a:ext>
            </a:extLst>
          </p:cNvPr>
          <p:cNvSpPr/>
          <p:nvPr/>
        </p:nvSpPr>
        <p:spPr>
          <a:xfrm>
            <a:off x="979075" y="4063970"/>
            <a:ext cx="1813306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OfficePLUS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ADCE1EC5-15EC-427B-85ED-691A3E8013EE}"/>
              </a:ext>
            </a:extLst>
          </p:cNvPr>
          <p:cNvSpPr/>
          <p:nvPr/>
        </p:nvSpPr>
        <p:spPr>
          <a:xfrm>
            <a:off x="4910762" y="2030958"/>
            <a:ext cx="2360475" cy="236047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93" name="图片 92" descr="穿白色衣服的小孩&#10;&#10;描述已自动生成">
            <a:extLst>
              <a:ext uri="{FF2B5EF4-FFF2-40B4-BE49-F238E27FC236}">
                <a16:creationId xmlns:a16="http://schemas.microsoft.com/office/drawing/2014/main" id="{8C873851-03CF-449E-85E3-C77268AA6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7676" y="1635196"/>
            <a:ext cx="4146149" cy="2764471"/>
          </a:xfrm>
          <a:custGeom>
            <a:avLst/>
            <a:gdLst>
              <a:gd name="connsiteX0" fmla="*/ 0 w 4146149"/>
              <a:gd name="connsiteY0" fmla="*/ 0 h 2764471"/>
              <a:gd name="connsiteX1" fmla="*/ 4146149 w 4146149"/>
              <a:gd name="connsiteY1" fmla="*/ 0 h 2764471"/>
              <a:gd name="connsiteX2" fmla="*/ 4146149 w 4146149"/>
              <a:gd name="connsiteY2" fmla="*/ 2764471 h 2764471"/>
              <a:gd name="connsiteX3" fmla="*/ 3518334 w 4146149"/>
              <a:gd name="connsiteY3" fmla="*/ 2764471 h 2764471"/>
              <a:gd name="connsiteX4" fmla="*/ 3518334 w 4146149"/>
              <a:gd name="connsiteY4" fmla="*/ 1876450 h 2764471"/>
              <a:gd name="connsiteX5" fmla="*/ 3303490 w 4146149"/>
              <a:gd name="connsiteY5" fmla="*/ 1876450 h 2764471"/>
              <a:gd name="connsiteX6" fmla="*/ 3290501 w 4146149"/>
              <a:gd name="connsiteY6" fmla="*/ 1926966 h 2764471"/>
              <a:gd name="connsiteX7" fmla="*/ 2163324 w 4146149"/>
              <a:gd name="connsiteY7" fmla="*/ 2756236 h 2764471"/>
              <a:gd name="connsiteX8" fmla="*/ 1036147 w 4146149"/>
              <a:gd name="connsiteY8" fmla="*/ 1926966 h 2764471"/>
              <a:gd name="connsiteX9" fmla="*/ 1023158 w 4146149"/>
              <a:gd name="connsiteY9" fmla="*/ 1876450 h 2764471"/>
              <a:gd name="connsiteX10" fmla="*/ 922432 w 4146149"/>
              <a:gd name="connsiteY10" fmla="*/ 1876450 h 2764471"/>
              <a:gd name="connsiteX11" fmla="*/ 922432 w 4146149"/>
              <a:gd name="connsiteY11" fmla="*/ 2764471 h 2764471"/>
              <a:gd name="connsiteX12" fmla="*/ 0 w 4146149"/>
              <a:gd name="connsiteY12" fmla="*/ 2764471 h 276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46149" h="2764471">
                <a:moveTo>
                  <a:pt x="0" y="0"/>
                </a:moveTo>
                <a:lnTo>
                  <a:pt x="4146149" y="0"/>
                </a:lnTo>
                <a:lnTo>
                  <a:pt x="4146149" y="2764471"/>
                </a:lnTo>
                <a:lnTo>
                  <a:pt x="3518334" y="2764471"/>
                </a:lnTo>
                <a:lnTo>
                  <a:pt x="3518334" y="1876450"/>
                </a:lnTo>
                <a:lnTo>
                  <a:pt x="3303490" y="1876450"/>
                </a:lnTo>
                <a:lnTo>
                  <a:pt x="3290501" y="1926966"/>
                </a:lnTo>
                <a:cubicBezTo>
                  <a:pt x="3141069" y="2407403"/>
                  <a:pt x="2692934" y="2756236"/>
                  <a:pt x="2163324" y="2756236"/>
                </a:cubicBezTo>
                <a:cubicBezTo>
                  <a:pt x="1633715" y="2756236"/>
                  <a:pt x="1185579" y="2407403"/>
                  <a:pt x="1036147" y="1926966"/>
                </a:cubicBezTo>
                <a:lnTo>
                  <a:pt x="1023158" y="1876450"/>
                </a:lnTo>
                <a:lnTo>
                  <a:pt x="922432" y="1876450"/>
                </a:lnTo>
                <a:lnTo>
                  <a:pt x="922432" y="2764471"/>
                </a:lnTo>
                <a:lnTo>
                  <a:pt x="0" y="2764471"/>
                </a:lnTo>
                <a:close/>
              </a:path>
            </a:pathLst>
          </a:custGeom>
        </p:spPr>
      </p:pic>
      <p:sp>
        <p:nvSpPr>
          <p:cNvPr id="188" name="矩形 187">
            <a:extLst>
              <a:ext uri="{FF2B5EF4-FFF2-40B4-BE49-F238E27FC236}">
                <a16:creationId xmlns:a16="http://schemas.microsoft.com/office/drawing/2014/main" id="{9BE4EDC5-5912-466D-BEBE-CA9A034A8531}"/>
              </a:ext>
            </a:extLst>
          </p:cNvPr>
          <p:cNvSpPr/>
          <p:nvPr/>
        </p:nvSpPr>
        <p:spPr>
          <a:xfrm>
            <a:off x="5258079" y="4563109"/>
            <a:ext cx="1665841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solidFill>
                  <a:srgbClr val="00B0F0"/>
                </a:solidFill>
                <a:cs typeface="+mn-ea"/>
                <a:sym typeface="+mn-lt"/>
              </a:rPr>
              <a:t>职务</a:t>
            </a:r>
            <a:r>
              <a:rPr lang="en-US" altLang="zh-CN" b="1" dirty="0">
                <a:solidFill>
                  <a:srgbClr val="00B0F0"/>
                </a:solidFill>
                <a:cs typeface="+mn-ea"/>
                <a:sym typeface="+mn-lt"/>
              </a:rPr>
              <a:t>B</a:t>
            </a:r>
          </a:p>
        </p:txBody>
      </p:sp>
      <p:sp>
        <p:nvSpPr>
          <p:cNvPr id="189" name="四博龙创·创造与艺术中心 负责人…">
            <a:extLst>
              <a:ext uri="{FF2B5EF4-FFF2-40B4-BE49-F238E27FC236}">
                <a16:creationId xmlns:a16="http://schemas.microsoft.com/office/drawing/2014/main" id="{E1ED1FFE-FBD9-45F0-AF6A-BF362F4D301B}"/>
              </a:ext>
            </a:extLst>
          </p:cNvPr>
          <p:cNvSpPr txBox="1"/>
          <p:nvPr/>
        </p:nvSpPr>
        <p:spPr>
          <a:xfrm>
            <a:off x="5113099" y="4929626"/>
            <a:ext cx="1955800" cy="57111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 sz="140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您的内容打在这里并选择只保留文字。</a:t>
            </a:r>
          </a:p>
        </p:txBody>
      </p:sp>
      <p:sp>
        <p:nvSpPr>
          <p:cNvPr id="190" name="矩形: 圆角 189">
            <a:extLst>
              <a:ext uri="{FF2B5EF4-FFF2-40B4-BE49-F238E27FC236}">
                <a16:creationId xmlns:a16="http://schemas.microsoft.com/office/drawing/2014/main" id="{5DC50EFA-4908-4C21-B23E-1D43201F4001}"/>
              </a:ext>
            </a:extLst>
          </p:cNvPr>
          <p:cNvSpPr/>
          <p:nvPr/>
        </p:nvSpPr>
        <p:spPr>
          <a:xfrm>
            <a:off x="5184346" y="4063970"/>
            <a:ext cx="1813306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OfficePLUS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9B890058-3A12-4B0D-B5E8-8E32735725CD}"/>
              </a:ext>
            </a:extLst>
          </p:cNvPr>
          <p:cNvSpPr/>
          <p:nvPr/>
        </p:nvSpPr>
        <p:spPr>
          <a:xfrm>
            <a:off x="9085371" y="2030958"/>
            <a:ext cx="2360475" cy="236047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94" name="图片 93" descr="人手里拿着饮料&#10;&#10;中度可信度描述已自动生成">
            <a:extLst>
              <a:ext uri="{FF2B5EF4-FFF2-40B4-BE49-F238E27FC236}">
                <a16:creationId xmlns:a16="http://schemas.microsoft.com/office/drawing/2014/main" id="{9B73D19F-CAF9-4D85-B07E-A53B8551A9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5"/>
          <a:stretch/>
        </p:blipFill>
        <p:spPr>
          <a:xfrm>
            <a:off x="8844538" y="1542407"/>
            <a:ext cx="2874388" cy="2860230"/>
          </a:xfrm>
          <a:custGeom>
            <a:avLst/>
            <a:gdLst>
              <a:gd name="connsiteX0" fmla="*/ 0 w 2874388"/>
              <a:gd name="connsiteY0" fmla="*/ 0 h 2860230"/>
              <a:gd name="connsiteX1" fmla="*/ 2874388 w 2874388"/>
              <a:gd name="connsiteY1" fmla="*/ 0 h 2860230"/>
              <a:gd name="connsiteX2" fmla="*/ 2874388 w 2874388"/>
              <a:gd name="connsiteY2" fmla="*/ 2860230 h 2860230"/>
              <a:gd name="connsiteX3" fmla="*/ 2832948 w 2874388"/>
              <a:gd name="connsiteY3" fmla="*/ 2860230 h 2860230"/>
              <a:gd name="connsiteX4" fmla="*/ 2832948 w 2874388"/>
              <a:gd name="connsiteY4" fmla="*/ 2413241 h 2860230"/>
              <a:gd name="connsiteX5" fmla="*/ 2474714 w 2874388"/>
              <a:gd name="connsiteY5" fmla="*/ 2413241 h 2860230"/>
              <a:gd name="connsiteX6" fmla="*/ 2474714 w 2874388"/>
              <a:gd name="connsiteY6" fmla="*/ 2198450 h 2860230"/>
              <a:gd name="connsiteX7" fmla="*/ 2458861 w 2874388"/>
              <a:gd name="connsiteY7" fmla="*/ 2231359 h 2860230"/>
              <a:gd name="connsiteX8" fmla="*/ 1421071 w 2874388"/>
              <a:gd name="connsiteY8" fmla="*/ 2849025 h 2860230"/>
              <a:gd name="connsiteX9" fmla="*/ 510342 w 2874388"/>
              <a:gd name="connsiteY9" fmla="*/ 2419528 h 2860230"/>
              <a:gd name="connsiteX10" fmla="*/ 505641 w 2874388"/>
              <a:gd name="connsiteY10" fmla="*/ 2413241 h 2860230"/>
              <a:gd name="connsiteX11" fmla="*/ 452314 w 2874388"/>
              <a:gd name="connsiteY11" fmla="*/ 2413241 h 2860230"/>
              <a:gd name="connsiteX12" fmla="*/ 452314 w 2874388"/>
              <a:gd name="connsiteY12" fmla="*/ 2860230 h 2860230"/>
              <a:gd name="connsiteX13" fmla="*/ 0 w 2874388"/>
              <a:gd name="connsiteY13" fmla="*/ 2860230 h 286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74388" h="2860230">
                <a:moveTo>
                  <a:pt x="0" y="0"/>
                </a:moveTo>
                <a:lnTo>
                  <a:pt x="2874388" y="0"/>
                </a:lnTo>
                <a:lnTo>
                  <a:pt x="2874388" y="2860230"/>
                </a:lnTo>
                <a:lnTo>
                  <a:pt x="2832948" y="2860230"/>
                </a:lnTo>
                <a:lnTo>
                  <a:pt x="2832948" y="2413241"/>
                </a:lnTo>
                <a:lnTo>
                  <a:pt x="2474714" y="2413241"/>
                </a:lnTo>
                <a:lnTo>
                  <a:pt x="2474714" y="2198450"/>
                </a:lnTo>
                <a:lnTo>
                  <a:pt x="2458861" y="2231359"/>
                </a:lnTo>
                <a:cubicBezTo>
                  <a:pt x="2259000" y="2599269"/>
                  <a:pt x="1869202" y="2849025"/>
                  <a:pt x="1421071" y="2849025"/>
                </a:cubicBezTo>
                <a:cubicBezTo>
                  <a:pt x="1054419" y="2849025"/>
                  <a:pt x="726816" y="2681833"/>
                  <a:pt x="510342" y="2419528"/>
                </a:cubicBezTo>
                <a:lnTo>
                  <a:pt x="505641" y="2413241"/>
                </a:lnTo>
                <a:lnTo>
                  <a:pt x="452314" y="2413241"/>
                </a:lnTo>
                <a:lnTo>
                  <a:pt x="452314" y="2860230"/>
                </a:lnTo>
                <a:lnTo>
                  <a:pt x="0" y="2860230"/>
                </a:lnTo>
                <a:close/>
              </a:path>
            </a:pathLst>
          </a:custGeom>
        </p:spPr>
      </p:pic>
      <p:sp>
        <p:nvSpPr>
          <p:cNvPr id="191" name="矩形 190">
            <a:extLst>
              <a:ext uri="{FF2B5EF4-FFF2-40B4-BE49-F238E27FC236}">
                <a16:creationId xmlns:a16="http://schemas.microsoft.com/office/drawing/2014/main" id="{65DF2C5D-F0F3-401D-BE59-A97361DC4462}"/>
              </a:ext>
            </a:extLst>
          </p:cNvPr>
          <p:cNvSpPr/>
          <p:nvPr/>
        </p:nvSpPr>
        <p:spPr>
          <a:xfrm>
            <a:off x="9432688" y="4563109"/>
            <a:ext cx="1665841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solidFill>
                  <a:srgbClr val="00B0F0"/>
                </a:solidFill>
                <a:cs typeface="+mn-ea"/>
                <a:sym typeface="+mn-lt"/>
              </a:rPr>
              <a:t>职务</a:t>
            </a:r>
            <a:r>
              <a:rPr lang="en-US" altLang="zh-CN" b="1" dirty="0">
                <a:solidFill>
                  <a:srgbClr val="00B0F0"/>
                </a:solidFill>
                <a:cs typeface="+mn-ea"/>
                <a:sym typeface="+mn-lt"/>
              </a:rPr>
              <a:t>C</a:t>
            </a:r>
          </a:p>
        </p:txBody>
      </p:sp>
      <p:sp>
        <p:nvSpPr>
          <p:cNvPr id="192" name="四博龙创·创造与艺术中心 负责人…">
            <a:extLst>
              <a:ext uri="{FF2B5EF4-FFF2-40B4-BE49-F238E27FC236}">
                <a16:creationId xmlns:a16="http://schemas.microsoft.com/office/drawing/2014/main" id="{896F5F61-B88C-4A5B-AE11-A07CFDF81BCC}"/>
              </a:ext>
            </a:extLst>
          </p:cNvPr>
          <p:cNvSpPr txBox="1"/>
          <p:nvPr/>
        </p:nvSpPr>
        <p:spPr>
          <a:xfrm>
            <a:off x="9287708" y="4929626"/>
            <a:ext cx="1955800" cy="57111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 sz="140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您的内容打在这里并选择只保留文字。</a:t>
            </a:r>
          </a:p>
        </p:txBody>
      </p:sp>
      <p:sp>
        <p:nvSpPr>
          <p:cNvPr id="193" name="矩形: 圆角 192">
            <a:extLst>
              <a:ext uri="{FF2B5EF4-FFF2-40B4-BE49-F238E27FC236}">
                <a16:creationId xmlns:a16="http://schemas.microsoft.com/office/drawing/2014/main" id="{C497656E-3ED0-45FD-8051-BF5E2D74A25E}"/>
              </a:ext>
            </a:extLst>
          </p:cNvPr>
          <p:cNvSpPr/>
          <p:nvPr/>
        </p:nvSpPr>
        <p:spPr>
          <a:xfrm>
            <a:off x="9358955" y="4063970"/>
            <a:ext cx="1813306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OfficePLUS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7" name="矩形: 圆角 226">
            <a:extLst>
              <a:ext uri="{FF2B5EF4-FFF2-40B4-BE49-F238E27FC236}">
                <a16:creationId xmlns:a16="http://schemas.microsoft.com/office/drawing/2014/main" id="{20FE48ED-5C75-49D4-9D02-42E78B714E9C}"/>
              </a:ext>
            </a:extLst>
          </p:cNvPr>
          <p:cNvSpPr/>
          <p:nvPr/>
        </p:nvSpPr>
        <p:spPr>
          <a:xfrm>
            <a:off x="865337" y="5639278"/>
            <a:ext cx="880025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负责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</a:t>
            </a:r>
          </a:p>
        </p:txBody>
      </p:sp>
      <p:sp>
        <p:nvSpPr>
          <p:cNvPr id="228" name="矩形: 圆角 227">
            <a:extLst>
              <a:ext uri="{FF2B5EF4-FFF2-40B4-BE49-F238E27FC236}">
                <a16:creationId xmlns:a16="http://schemas.microsoft.com/office/drawing/2014/main" id="{D0DA96BC-CBD4-4CD8-B583-F7AEFB7B3D68}"/>
              </a:ext>
            </a:extLst>
          </p:cNvPr>
          <p:cNvSpPr/>
          <p:nvPr/>
        </p:nvSpPr>
        <p:spPr>
          <a:xfrm>
            <a:off x="1941112" y="5639278"/>
            <a:ext cx="880025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负责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B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A0A875A-AAF5-4140-8185-0B66DA90C181}"/>
              </a:ext>
            </a:extLst>
          </p:cNvPr>
          <p:cNvGrpSpPr/>
          <p:nvPr/>
        </p:nvGrpSpPr>
        <p:grpSpPr>
          <a:xfrm>
            <a:off x="5113099" y="5639278"/>
            <a:ext cx="1955800" cy="397006"/>
            <a:chOff x="4431808" y="5639278"/>
            <a:chExt cx="1955800" cy="397006"/>
          </a:xfrm>
        </p:grpSpPr>
        <p:sp>
          <p:nvSpPr>
            <p:cNvPr id="229" name="矩形: 圆角 228">
              <a:extLst>
                <a:ext uri="{FF2B5EF4-FFF2-40B4-BE49-F238E27FC236}">
                  <a16:creationId xmlns:a16="http://schemas.microsoft.com/office/drawing/2014/main" id="{CE325580-39F4-4EEC-A522-844FE4D8E6AD}"/>
                </a:ext>
              </a:extLst>
            </p:cNvPr>
            <p:cNvSpPr/>
            <p:nvPr/>
          </p:nvSpPr>
          <p:spPr>
            <a:xfrm>
              <a:off x="4431808" y="5639278"/>
              <a:ext cx="880025" cy="3970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负责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A</a:t>
              </a:r>
            </a:p>
          </p:txBody>
        </p:sp>
        <p:sp>
          <p:nvSpPr>
            <p:cNvPr id="230" name="矩形: 圆角 229">
              <a:extLst>
                <a:ext uri="{FF2B5EF4-FFF2-40B4-BE49-F238E27FC236}">
                  <a16:creationId xmlns:a16="http://schemas.microsoft.com/office/drawing/2014/main" id="{D238A8DD-6C25-4084-86C4-302C822F6FD8}"/>
                </a:ext>
              </a:extLst>
            </p:cNvPr>
            <p:cNvSpPr/>
            <p:nvPr/>
          </p:nvSpPr>
          <p:spPr>
            <a:xfrm>
              <a:off x="5507583" y="5639278"/>
              <a:ext cx="880025" cy="3970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负责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B</a:t>
              </a:r>
            </a:p>
          </p:txBody>
        </p:sp>
      </p:grpSp>
      <p:grpSp>
        <p:nvGrpSpPr>
          <p:cNvPr id="234" name="组合 233">
            <a:extLst>
              <a:ext uri="{FF2B5EF4-FFF2-40B4-BE49-F238E27FC236}">
                <a16:creationId xmlns:a16="http://schemas.microsoft.com/office/drawing/2014/main" id="{C27E7700-510B-4FDF-B855-E788934A308F}"/>
              </a:ext>
            </a:extLst>
          </p:cNvPr>
          <p:cNvGrpSpPr/>
          <p:nvPr/>
        </p:nvGrpSpPr>
        <p:grpSpPr>
          <a:xfrm>
            <a:off x="10952773" y="5836687"/>
            <a:ext cx="1241973" cy="818999"/>
            <a:chOff x="10862918" y="-1343022"/>
            <a:chExt cx="865621" cy="570820"/>
          </a:xfrm>
          <a:solidFill>
            <a:schemeClr val="accent1">
              <a:alpha val="60000"/>
            </a:schemeClr>
          </a:solidFill>
        </p:grpSpPr>
        <p:grpSp>
          <p:nvGrpSpPr>
            <p:cNvPr id="235" name="组合 234">
              <a:extLst>
                <a:ext uri="{FF2B5EF4-FFF2-40B4-BE49-F238E27FC236}">
                  <a16:creationId xmlns:a16="http://schemas.microsoft.com/office/drawing/2014/main" id="{17BD62EA-E901-4C51-8484-F4BE80891037}"/>
                </a:ext>
              </a:extLst>
            </p:cNvPr>
            <p:cNvGrpSpPr/>
            <p:nvPr/>
          </p:nvGrpSpPr>
          <p:grpSpPr>
            <a:xfrm>
              <a:off x="10862918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64" name="等腰三角形 263">
                <a:extLst>
                  <a:ext uri="{FF2B5EF4-FFF2-40B4-BE49-F238E27FC236}">
                    <a16:creationId xmlns:a16="http://schemas.microsoft.com/office/drawing/2014/main" id="{9631A847-D802-47BF-AD64-8755E6A4B6DD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5" name="椭圆 264">
                <a:extLst>
                  <a:ext uri="{FF2B5EF4-FFF2-40B4-BE49-F238E27FC236}">
                    <a16:creationId xmlns:a16="http://schemas.microsoft.com/office/drawing/2014/main" id="{F0A42E31-3115-4582-B257-B48B2BF7E39E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6" name="矩形 265">
                <a:extLst>
                  <a:ext uri="{FF2B5EF4-FFF2-40B4-BE49-F238E27FC236}">
                    <a16:creationId xmlns:a16="http://schemas.microsoft.com/office/drawing/2014/main" id="{C3E48895-85E2-49AD-B6BA-4B682F6CE234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6" name="组合 235">
              <a:extLst>
                <a:ext uri="{FF2B5EF4-FFF2-40B4-BE49-F238E27FC236}">
                  <a16:creationId xmlns:a16="http://schemas.microsoft.com/office/drawing/2014/main" id="{8AF79036-421E-42E3-A8BB-C0AB8B059413}"/>
                </a:ext>
              </a:extLst>
            </p:cNvPr>
            <p:cNvGrpSpPr/>
            <p:nvPr/>
          </p:nvGrpSpPr>
          <p:grpSpPr>
            <a:xfrm>
              <a:off x="11324032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61" name="等腰三角形 260">
                <a:extLst>
                  <a:ext uri="{FF2B5EF4-FFF2-40B4-BE49-F238E27FC236}">
                    <a16:creationId xmlns:a16="http://schemas.microsoft.com/office/drawing/2014/main" id="{EA64535B-46F2-45E9-90B4-18C790BC249C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2" name="椭圆 261">
                <a:extLst>
                  <a:ext uri="{FF2B5EF4-FFF2-40B4-BE49-F238E27FC236}">
                    <a16:creationId xmlns:a16="http://schemas.microsoft.com/office/drawing/2014/main" id="{A8C890E1-059C-47D9-9A38-4159D15C7346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3" name="矩形 262">
                <a:extLst>
                  <a:ext uri="{FF2B5EF4-FFF2-40B4-BE49-F238E27FC236}">
                    <a16:creationId xmlns:a16="http://schemas.microsoft.com/office/drawing/2014/main" id="{62227212-9DA8-4D0D-9FED-D9A160FC9349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7" name="组合 236">
              <a:extLst>
                <a:ext uri="{FF2B5EF4-FFF2-40B4-BE49-F238E27FC236}">
                  <a16:creationId xmlns:a16="http://schemas.microsoft.com/office/drawing/2014/main" id="{AE474850-9823-4049-B873-D35753847086}"/>
                </a:ext>
              </a:extLst>
            </p:cNvPr>
            <p:cNvGrpSpPr/>
            <p:nvPr/>
          </p:nvGrpSpPr>
          <p:grpSpPr>
            <a:xfrm>
              <a:off x="10862918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58" name="等腰三角形 257">
                <a:extLst>
                  <a:ext uri="{FF2B5EF4-FFF2-40B4-BE49-F238E27FC236}">
                    <a16:creationId xmlns:a16="http://schemas.microsoft.com/office/drawing/2014/main" id="{1B0403D2-0ED8-4CA3-9142-464BA89186C5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9" name="椭圆 258">
                <a:extLst>
                  <a:ext uri="{FF2B5EF4-FFF2-40B4-BE49-F238E27FC236}">
                    <a16:creationId xmlns:a16="http://schemas.microsoft.com/office/drawing/2014/main" id="{B63773C6-E10D-4A87-834D-35B24DC52BB6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0" name="矩形 259">
                <a:extLst>
                  <a:ext uri="{FF2B5EF4-FFF2-40B4-BE49-F238E27FC236}">
                    <a16:creationId xmlns:a16="http://schemas.microsoft.com/office/drawing/2014/main" id="{DF5E598B-2F02-45EE-999A-6607864559FD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8" name="组合 237">
              <a:extLst>
                <a:ext uri="{FF2B5EF4-FFF2-40B4-BE49-F238E27FC236}">
                  <a16:creationId xmlns:a16="http://schemas.microsoft.com/office/drawing/2014/main" id="{69400454-E57D-4B41-8C4D-AF1FD94A94C7}"/>
                </a:ext>
              </a:extLst>
            </p:cNvPr>
            <p:cNvGrpSpPr/>
            <p:nvPr/>
          </p:nvGrpSpPr>
          <p:grpSpPr>
            <a:xfrm>
              <a:off x="11324032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55" name="等腰三角形 254">
                <a:extLst>
                  <a:ext uri="{FF2B5EF4-FFF2-40B4-BE49-F238E27FC236}">
                    <a16:creationId xmlns:a16="http://schemas.microsoft.com/office/drawing/2014/main" id="{836539EF-8D0A-42AB-9DDC-A35C33F3B4B1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6" name="椭圆 255">
                <a:extLst>
                  <a:ext uri="{FF2B5EF4-FFF2-40B4-BE49-F238E27FC236}">
                    <a16:creationId xmlns:a16="http://schemas.microsoft.com/office/drawing/2014/main" id="{9EDC95C5-AD6B-4530-8578-B607009B960B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7" name="矩形 256">
                <a:extLst>
                  <a:ext uri="{FF2B5EF4-FFF2-40B4-BE49-F238E27FC236}">
                    <a16:creationId xmlns:a16="http://schemas.microsoft.com/office/drawing/2014/main" id="{194AAB17-6968-41D6-9509-0014EF298606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9" name="组合 238">
              <a:extLst>
                <a:ext uri="{FF2B5EF4-FFF2-40B4-BE49-F238E27FC236}">
                  <a16:creationId xmlns:a16="http://schemas.microsoft.com/office/drawing/2014/main" id="{73049CE1-94E8-41B4-B95D-1C4CFFAC7A17}"/>
                </a:ext>
              </a:extLst>
            </p:cNvPr>
            <p:cNvGrpSpPr/>
            <p:nvPr/>
          </p:nvGrpSpPr>
          <p:grpSpPr>
            <a:xfrm>
              <a:off x="10862918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52" name="等腰三角形 251">
                <a:extLst>
                  <a:ext uri="{FF2B5EF4-FFF2-40B4-BE49-F238E27FC236}">
                    <a16:creationId xmlns:a16="http://schemas.microsoft.com/office/drawing/2014/main" id="{B54CF24B-8296-40D9-B6C0-D989FD0DE975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3" name="椭圆 252">
                <a:extLst>
                  <a:ext uri="{FF2B5EF4-FFF2-40B4-BE49-F238E27FC236}">
                    <a16:creationId xmlns:a16="http://schemas.microsoft.com/office/drawing/2014/main" id="{9ED7F69F-72BB-4D22-A129-59FE612BA41B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4" name="矩形 253">
                <a:extLst>
                  <a:ext uri="{FF2B5EF4-FFF2-40B4-BE49-F238E27FC236}">
                    <a16:creationId xmlns:a16="http://schemas.microsoft.com/office/drawing/2014/main" id="{D6B992AE-9C7A-4787-8D8D-2DC7EBB978F3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0" name="组合 239">
              <a:extLst>
                <a:ext uri="{FF2B5EF4-FFF2-40B4-BE49-F238E27FC236}">
                  <a16:creationId xmlns:a16="http://schemas.microsoft.com/office/drawing/2014/main" id="{F58F2C4E-510B-42F7-BC26-935725421C42}"/>
                </a:ext>
              </a:extLst>
            </p:cNvPr>
            <p:cNvGrpSpPr/>
            <p:nvPr/>
          </p:nvGrpSpPr>
          <p:grpSpPr>
            <a:xfrm>
              <a:off x="11324032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49" name="等腰三角形 248">
                <a:extLst>
                  <a:ext uri="{FF2B5EF4-FFF2-40B4-BE49-F238E27FC236}">
                    <a16:creationId xmlns:a16="http://schemas.microsoft.com/office/drawing/2014/main" id="{E467E7A8-4D9E-4F09-BFFA-8C5FE8483781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0" name="椭圆 249">
                <a:extLst>
                  <a:ext uri="{FF2B5EF4-FFF2-40B4-BE49-F238E27FC236}">
                    <a16:creationId xmlns:a16="http://schemas.microsoft.com/office/drawing/2014/main" id="{F0FE831A-4A8A-4E8D-BEF9-548AD63FBBAE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1" name="矩形 250">
                <a:extLst>
                  <a:ext uri="{FF2B5EF4-FFF2-40B4-BE49-F238E27FC236}">
                    <a16:creationId xmlns:a16="http://schemas.microsoft.com/office/drawing/2014/main" id="{B50772B4-4723-4FE5-BE04-4419EB0115C4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1" name="组合 240">
              <a:extLst>
                <a:ext uri="{FF2B5EF4-FFF2-40B4-BE49-F238E27FC236}">
                  <a16:creationId xmlns:a16="http://schemas.microsoft.com/office/drawing/2014/main" id="{520466EC-8A0E-46F1-813B-0B64834A2958}"/>
                </a:ext>
              </a:extLst>
            </p:cNvPr>
            <p:cNvGrpSpPr/>
            <p:nvPr/>
          </p:nvGrpSpPr>
          <p:grpSpPr>
            <a:xfrm>
              <a:off x="10862918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46" name="等腰三角形 245">
                <a:extLst>
                  <a:ext uri="{FF2B5EF4-FFF2-40B4-BE49-F238E27FC236}">
                    <a16:creationId xmlns:a16="http://schemas.microsoft.com/office/drawing/2014/main" id="{168CFFF0-C12F-439F-9DF8-40B22F4816EE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7" name="椭圆 246">
                <a:extLst>
                  <a:ext uri="{FF2B5EF4-FFF2-40B4-BE49-F238E27FC236}">
                    <a16:creationId xmlns:a16="http://schemas.microsoft.com/office/drawing/2014/main" id="{922E8B64-A043-40EB-95EE-761FE6CBA172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8" name="矩形 247">
                <a:extLst>
                  <a:ext uri="{FF2B5EF4-FFF2-40B4-BE49-F238E27FC236}">
                    <a16:creationId xmlns:a16="http://schemas.microsoft.com/office/drawing/2014/main" id="{77819333-A770-4323-A9CB-445FAF29E4E2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2" name="组合 241">
              <a:extLst>
                <a:ext uri="{FF2B5EF4-FFF2-40B4-BE49-F238E27FC236}">
                  <a16:creationId xmlns:a16="http://schemas.microsoft.com/office/drawing/2014/main" id="{FB3883DA-24B8-4532-8639-A9AE157814FC}"/>
                </a:ext>
              </a:extLst>
            </p:cNvPr>
            <p:cNvGrpSpPr/>
            <p:nvPr/>
          </p:nvGrpSpPr>
          <p:grpSpPr>
            <a:xfrm>
              <a:off x="11324032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43" name="等腰三角形 242">
                <a:extLst>
                  <a:ext uri="{FF2B5EF4-FFF2-40B4-BE49-F238E27FC236}">
                    <a16:creationId xmlns:a16="http://schemas.microsoft.com/office/drawing/2014/main" id="{A56D13FC-DB22-4727-8119-4147E0206610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4" name="椭圆 243">
                <a:extLst>
                  <a:ext uri="{FF2B5EF4-FFF2-40B4-BE49-F238E27FC236}">
                    <a16:creationId xmlns:a16="http://schemas.microsoft.com/office/drawing/2014/main" id="{088524AA-FC26-4756-80C5-AED622EBDB0C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5" name="矩形 244">
                <a:extLst>
                  <a:ext uri="{FF2B5EF4-FFF2-40B4-BE49-F238E27FC236}">
                    <a16:creationId xmlns:a16="http://schemas.microsoft.com/office/drawing/2014/main" id="{BB120BC7-B7BF-4E46-907B-131C9963BA87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31" name="组合 230">
            <a:extLst>
              <a:ext uri="{FF2B5EF4-FFF2-40B4-BE49-F238E27FC236}">
                <a16:creationId xmlns:a16="http://schemas.microsoft.com/office/drawing/2014/main" id="{2460A023-1DF9-4C79-8CDF-93FF2095C7CA}"/>
              </a:ext>
            </a:extLst>
          </p:cNvPr>
          <p:cNvGrpSpPr/>
          <p:nvPr/>
        </p:nvGrpSpPr>
        <p:grpSpPr>
          <a:xfrm>
            <a:off x="9287708" y="5639278"/>
            <a:ext cx="1955800" cy="397006"/>
            <a:chOff x="4431808" y="5639278"/>
            <a:chExt cx="1955800" cy="397006"/>
          </a:xfrm>
        </p:grpSpPr>
        <p:sp>
          <p:nvSpPr>
            <p:cNvPr id="232" name="矩形: 圆角 231">
              <a:extLst>
                <a:ext uri="{FF2B5EF4-FFF2-40B4-BE49-F238E27FC236}">
                  <a16:creationId xmlns:a16="http://schemas.microsoft.com/office/drawing/2014/main" id="{3A132E5A-5A8D-461C-BD41-9B07897AE5F5}"/>
                </a:ext>
              </a:extLst>
            </p:cNvPr>
            <p:cNvSpPr/>
            <p:nvPr/>
          </p:nvSpPr>
          <p:spPr>
            <a:xfrm>
              <a:off x="4431808" y="5639278"/>
              <a:ext cx="880025" cy="3970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负责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A</a:t>
              </a:r>
            </a:p>
          </p:txBody>
        </p:sp>
        <p:sp>
          <p:nvSpPr>
            <p:cNvPr id="233" name="矩形: 圆角 232">
              <a:extLst>
                <a:ext uri="{FF2B5EF4-FFF2-40B4-BE49-F238E27FC236}">
                  <a16:creationId xmlns:a16="http://schemas.microsoft.com/office/drawing/2014/main" id="{61A789BE-70D9-4A25-8C27-174D36499659}"/>
                </a:ext>
              </a:extLst>
            </p:cNvPr>
            <p:cNvSpPr/>
            <p:nvPr/>
          </p:nvSpPr>
          <p:spPr>
            <a:xfrm>
              <a:off x="5507583" y="5639278"/>
              <a:ext cx="880025" cy="3970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负责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B</a:t>
              </a:r>
            </a:p>
          </p:txBody>
        </p:sp>
      </p:grpSp>
      <p:sp>
        <p:nvSpPr>
          <p:cNvPr id="267" name="任意多边形: 形状 266">
            <a:extLst>
              <a:ext uri="{FF2B5EF4-FFF2-40B4-BE49-F238E27FC236}">
                <a16:creationId xmlns:a16="http://schemas.microsoft.com/office/drawing/2014/main" id="{5E6A3257-ABB1-4FFC-9A83-66337D328EC4}"/>
              </a:ext>
            </a:extLst>
          </p:cNvPr>
          <p:cNvSpPr/>
          <p:nvPr/>
        </p:nvSpPr>
        <p:spPr>
          <a:xfrm>
            <a:off x="2538196" y="1827763"/>
            <a:ext cx="477360" cy="401081"/>
          </a:xfrm>
          <a:custGeom>
            <a:avLst/>
            <a:gdLst/>
            <a:ahLst/>
            <a:cxnLst/>
            <a:rect l="l" t="t" r="r" b="b"/>
            <a:pathLst>
              <a:path w="680009" h="571348">
                <a:moveTo>
                  <a:pt x="517017" y="0"/>
                </a:moveTo>
                <a:cubicBezTo>
                  <a:pt x="565213" y="1388"/>
                  <a:pt x="604209" y="20958"/>
                  <a:pt x="634003" y="58712"/>
                </a:cubicBezTo>
                <a:cubicBezTo>
                  <a:pt x="663797" y="96466"/>
                  <a:pt x="679132" y="144079"/>
                  <a:pt x="680009" y="201549"/>
                </a:cubicBezTo>
                <a:cubicBezTo>
                  <a:pt x="677964" y="292758"/>
                  <a:pt x="652697" y="369288"/>
                  <a:pt x="604209" y="431140"/>
                </a:cubicBezTo>
                <a:cubicBezTo>
                  <a:pt x="555720" y="492992"/>
                  <a:pt x="496278" y="539728"/>
                  <a:pt x="425882" y="571348"/>
                </a:cubicBezTo>
                <a:lnTo>
                  <a:pt x="368046" y="464439"/>
                </a:lnTo>
                <a:cubicBezTo>
                  <a:pt x="423910" y="436726"/>
                  <a:pt x="465096" y="403208"/>
                  <a:pt x="491604" y="363884"/>
                </a:cubicBezTo>
                <a:cubicBezTo>
                  <a:pt x="518112" y="324560"/>
                  <a:pt x="531257" y="293232"/>
                  <a:pt x="531038" y="269901"/>
                </a:cubicBezTo>
                <a:cubicBezTo>
                  <a:pt x="528299" y="270887"/>
                  <a:pt x="524137" y="271982"/>
                  <a:pt x="518550" y="273187"/>
                </a:cubicBezTo>
                <a:cubicBezTo>
                  <a:pt x="512964" y="274392"/>
                  <a:pt x="506611" y="275049"/>
                  <a:pt x="499491" y="275159"/>
                </a:cubicBezTo>
                <a:cubicBezTo>
                  <a:pt x="460350" y="274282"/>
                  <a:pt x="429095" y="261138"/>
                  <a:pt x="405727" y="235725"/>
                </a:cubicBezTo>
                <a:cubicBezTo>
                  <a:pt x="382359" y="210312"/>
                  <a:pt x="370383" y="177889"/>
                  <a:pt x="369799" y="138456"/>
                </a:cubicBezTo>
                <a:cubicBezTo>
                  <a:pt x="370237" y="98949"/>
                  <a:pt x="383381" y="66234"/>
                  <a:pt x="409232" y="40310"/>
                </a:cubicBezTo>
                <a:cubicBezTo>
                  <a:pt x="435083" y="14386"/>
                  <a:pt x="471011" y="950"/>
                  <a:pt x="517017" y="0"/>
                </a:cubicBezTo>
                <a:close/>
                <a:moveTo>
                  <a:pt x="148971" y="0"/>
                </a:moveTo>
                <a:cubicBezTo>
                  <a:pt x="197167" y="1388"/>
                  <a:pt x="236163" y="20958"/>
                  <a:pt x="265957" y="58712"/>
                </a:cubicBezTo>
                <a:cubicBezTo>
                  <a:pt x="295751" y="96466"/>
                  <a:pt x="311086" y="144079"/>
                  <a:pt x="311963" y="201549"/>
                </a:cubicBezTo>
                <a:cubicBezTo>
                  <a:pt x="309918" y="292758"/>
                  <a:pt x="284651" y="369288"/>
                  <a:pt x="236163" y="431140"/>
                </a:cubicBezTo>
                <a:cubicBezTo>
                  <a:pt x="187674" y="492992"/>
                  <a:pt x="128232" y="539728"/>
                  <a:pt x="57836" y="571348"/>
                </a:cubicBezTo>
                <a:lnTo>
                  <a:pt x="0" y="464439"/>
                </a:lnTo>
                <a:cubicBezTo>
                  <a:pt x="55864" y="436726"/>
                  <a:pt x="97050" y="403208"/>
                  <a:pt x="123558" y="363884"/>
                </a:cubicBezTo>
                <a:cubicBezTo>
                  <a:pt x="150066" y="324560"/>
                  <a:pt x="163211" y="293232"/>
                  <a:pt x="162992" y="269901"/>
                </a:cubicBezTo>
                <a:cubicBezTo>
                  <a:pt x="160253" y="270887"/>
                  <a:pt x="156091" y="271982"/>
                  <a:pt x="150504" y="273187"/>
                </a:cubicBezTo>
                <a:cubicBezTo>
                  <a:pt x="144918" y="274392"/>
                  <a:pt x="138565" y="275049"/>
                  <a:pt x="131445" y="275159"/>
                </a:cubicBezTo>
                <a:cubicBezTo>
                  <a:pt x="92304" y="274282"/>
                  <a:pt x="61049" y="261138"/>
                  <a:pt x="37681" y="235725"/>
                </a:cubicBezTo>
                <a:cubicBezTo>
                  <a:pt x="14313" y="210312"/>
                  <a:pt x="2337" y="177889"/>
                  <a:pt x="1753" y="138456"/>
                </a:cubicBezTo>
                <a:cubicBezTo>
                  <a:pt x="2191" y="98949"/>
                  <a:pt x="15335" y="66234"/>
                  <a:pt x="41186" y="40310"/>
                </a:cubicBezTo>
                <a:cubicBezTo>
                  <a:pt x="67037" y="14386"/>
                  <a:pt x="102965" y="950"/>
                  <a:pt x="148971" y="0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8" name="任意多边形: 形状 267">
            <a:extLst>
              <a:ext uri="{FF2B5EF4-FFF2-40B4-BE49-F238E27FC236}">
                <a16:creationId xmlns:a16="http://schemas.microsoft.com/office/drawing/2014/main" id="{1B91305E-4752-446C-88FC-E3E58B759B61}"/>
              </a:ext>
            </a:extLst>
          </p:cNvPr>
          <p:cNvSpPr/>
          <p:nvPr/>
        </p:nvSpPr>
        <p:spPr>
          <a:xfrm>
            <a:off x="6809671" y="1827763"/>
            <a:ext cx="477360" cy="401081"/>
          </a:xfrm>
          <a:custGeom>
            <a:avLst/>
            <a:gdLst/>
            <a:ahLst/>
            <a:cxnLst/>
            <a:rect l="l" t="t" r="r" b="b"/>
            <a:pathLst>
              <a:path w="680009" h="571348">
                <a:moveTo>
                  <a:pt x="517017" y="0"/>
                </a:moveTo>
                <a:cubicBezTo>
                  <a:pt x="565213" y="1388"/>
                  <a:pt x="604209" y="20958"/>
                  <a:pt x="634003" y="58712"/>
                </a:cubicBezTo>
                <a:cubicBezTo>
                  <a:pt x="663797" y="96466"/>
                  <a:pt x="679132" y="144079"/>
                  <a:pt x="680009" y="201549"/>
                </a:cubicBezTo>
                <a:cubicBezTo>
                  <a:pt x="677964" y="292758"/>
                  <a:pt x="652697" y="369288"/>
                  <a:pt x="604209" y="431140"/>
                </a:cubicBezTo>
                <a:cubicBezTo>
                  <a:pt x="555720" y="492992"/>
                  <a:pt x="496278" y="539728"/>
                  <a:pt x="425882" y="571348"/>
                </a:cubicBezTo>
                <a:lnTo>
                  <a:pt x="368046" y="464439"/>
                </a:lnTo>
                <a:cubicBezTo>
                  <a:pt x="423910" y="436726"/>
                  <a:pt x="465096" y="403208"/>
                  <a:pt x="491604" y="363884"/>
                </a:cubicBezTo>
                <a:cubicBezTo>
                  <a:pt x="518112" y="324560"/>
                  <a:pt x="531257" y="293232"/>
                  <a:pt x="531038" y="269901"/>
                </a:cubicBezTo>
                <a:cubicBezTo>
                  <a:pt x="528299" y="270887"/>
                  <a:pt x="524137" y="271982"/>
                  <a:pt x="518550" y="273187"/>
                </a:cubicBezTo>
                <a:cubicBezTo>
                  <a:pt x="512964" y="274392"/>
                  <a:pt x="506611" y="275049"/>
                  <a:pt x="499491" y="275159"/>
                </a:cubicBezTo>
                <a:cubicBezTo>
                  <a:pt x="460350" y="274282"/>
                  <a:pt x="429095" y="261138"/>
                  <a:pt x="405727" y="235725"/>
                </a:cubicBezTo>
                <a:cubicBezTo>
                  <a:pt x="382359" y="210312"/>
                  <a:pt x="370383" y="177889"/>
                  <a:pt x="369799" y="138456"/>
                </a:cubicBezTo>
                <a:cubicBezTo>
                  <a:pt x="370237" y="98949"/>
                  <a:pt x="383381" y="66234"/>
                  <a:pt x="409232" y="40310"/>
                </a:cubicBezTo>
                <a:cubicBezTo>
                  <a:pt x="435083" y="14386"/>
                  <a:pt x="471011" y="950"/>
                  <a:pt x="517017" y="0"/>
                </a:cubicBezTo>
                <a:close/>
                <a:moveTo>
                  <a:pt x="148971" y="0"/>
                </a:moveTo>
                <a:cubicBezTo>
                  <a:pt x="197167" y="1388"/>
                  <a:pt x="236163" y="20958"/>
                  <a:pt x="265957" y="58712"/>
                </a:cubicBezTo>
                <a:cubicBezTo>
                  <a:pt x="295751" y="96466"/>
                  <a:pt x="311086" y="144079"/>
                  <a:pt x="311963" y="201549"/>
                </a:cubicBezTo>
                <a:cubicBezTo>
                  <a:pt x="309918" y="292758"/>
                  <a:pt x="284651" y="369288"/>
                  <a:pt x="236163" y="431140"/>
                </a:cubicBezTo>
                <a:cubicBezTo>
                  <a:pt x="187674" y="492992"/>
                  <a:pt x="128232" y="539728"/>
                  <a:pt x="57836" y="571348"/>
                </a:cubicBezTo>
                <a:lnTo>
                  <a:pt x="0" y="464439"/>
                </a:lnTo>
                <a:cubicBezTo>
                  <a:pt x="55864" y="436726"/>
                  <a:pt x="97050" y="403208"/>
                  <a:pt x="123558" y="363884"/>
                </a:cubicBezTo>
                <a:cubicBezTo>
                  <a:pt x="150066" y="324560"/>
                  <a:pt x="163211" y="293232"/>
                  <a:pt x="162992" y="269901"/>
                </a:cubicBezTo>
                <a:cubicBezTo>
                  <a:pt x="160253" y="270887"/>
                  <a:pt x="156091" y="271982"/>
                  <a:pt x="150504" y="273187"/>
                </a:cubicBezTo>
                <a:cubicBezTo>
                  <a:pt x="144918" y="274392"/>
                  <a:pt x="138565" y="275049"/>
                  <a:pt x="131445" y="275159"/>
                </a:cubicBezTo>
                <a:cubicBezTo>
                  <a:pt x="92304" y="274282"/>
                  <a:pt x="61049" y="261138"/>
                  <a:pt x="37681" y="235725"/>
                </a:cubicBezTo>
                <a:cubicBezTo>
                  <a:pt x="14313" y="210312"/>
                  <a:pt x="2337" y="177889"/>
                  <a:pt x="1753" y="138456"/>
                </a:cubicBezTo>
                <a:cubicBezTo>
                  <a:pt x="2191" y="98949"/>
                  <a:pt x="15335" y="66234"/>
                  <a:pt x="41186" y="40310"/>
                </a:cubicBezTo>
                <a:cubicBezTo>
                  <a:pt x="67037" y="14386"/>
                  <a:pt x="102965" y="950"/>
                  <a:pt x="148971" y="0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9" name="任意多边形: 形状 268">
            <a:extLst>
              <a:ext uri="{FF2B5EF4-FFF2-40B4-BE49-F238E27FC236}">
                <a16:creationId xmlns:a16="http://schemas.microsoft.com/office/drawing/2014/main" id="{664E051B-0C72-4FED-8774-0A113C21ABC9}"/>
              </a:ext>
            </a:extLst>
          </p:cNvPr>
          <p:cNvSpPr/>
          <p:nvPr/>
        </p:nvSpPr>
        <p:spPr>
          <a:xfrm>
            <a:off x="10936899" y="1827763"/>
            <a:ext cx="477360" cy="401081"/>
          </a:xfrm>
          <a:custGeom>
            <a:avLst/>
            <a:gdLst/>
            <a:ahLst/>
            <a:cxnLst/>
            <a:rect l="l" t="t" r="r" b="b"/>
            <a:pathLst>
              <a:path w="680009" h="571348">
                <a:moveTo>
                  <a:pt x="517017" y="0"/>
                </a:moveTo>
                <a:cubicBezTo>
                  <a:pt x="565213" y="1388"/>
                  <a:pt x="604209" y="20958"/>
                  <a:pt x="634003" y="58712"/>
                </a:cubicBezTo>
                <a:cubicBezTo>
                  <a:pt x="663797" y="96466"/>
                  <a:pt x="679132" y="144079"/>
                  <a:pt x="680009" y="201549"/>
                </a:cubicBezTo>
                <a:cubicBezTo>
                  <a:pt x="677964" y="292758"/>
                  <a:pt x="652697" y="369288"/>
                  <a:pt x="604209" y="431140"/>
                </a:cubicBezTo>
                <a:cubicBezTo>
                  <a:pt x="555720" y="492992"/>
                  <a:pt x="496278" y="539728"/>
                  <a:pt x="425882" y="571348"/>
                </a:cubicBezTo>
                <a:lnTo>
                  <a:pt x="368046" y="464439"/>
                </a:lnTo>
                <a:cubicBezTo>
                  <a:pt x="423910" y="436726"/>
                  <a:pt x="465096" y="403208"/>
                  <a:pt x="491604" y="363884"/>
                </a:cubicBezTo>
                <a:cubicBezTo>
                  <a:pt x="518112" y="324560"/>
                  <a:pt x="531257" y="293232"/>
                  <a:pt x="531038" y="269901"/>
                </a:cubicBezTo>
                <a:cubicBezTo>
                  <a:pt x="528299" y="270887"/>
                  <a:pt x="524137" y="271982"/>
                  <a:pt x="518550" y="273187"/>
                </a:cubicBezTo>
                <a:cubicBezTo>
                  <a:pt x="512964" y="274392"/>
                  <a:pt x="506611" y="275049"/>
                  <a:pt x="499491" y="275159"/>
                </a:cubicBezTo>
                <a:cubicBezTo>
                  <a:pt x="460350" y="274282"/>
                  <a:pt x="429095" y="261138"/>
                  <a:pt x="405727" y="235725"/>
                </a:cubicBezTo>
                <a:cubicBezTo>
                  <a:pt x="382359" y="210312"/>
                  <a:pt x="370383" y="177889"/>
                  <a:pt x="369799" y="138456"/>
                </a:cubicBezTo>
                <a:cubicBezTo>
                  <a:pt x="370237" y="98949"/>
                  <a:pt x="383381" y="66234"/>
                  <a:pt x="409232" y="40310"/>
                </a:cubicBezTo>
                <a:cubicBezTo>
                  <a:pt x="435083" y="14386"/>
                  <a:pt x="471011" y="950"/>
                  <a:pt x="517017" y="0"/>
                </a:cubicBezTo>
                <a:close/>
                <a:moveTo>
                  <a:pt x="148971" y="0"/>
                </a:moveTo>
                <a:cubicBezTo>
                  <a:pt x="197167" y="1388"/>
                  <a:pt x="236163" y="20958"/>
                  <a:pt x="265957" y="58712"/>
                </a:cubicBezTo>
                <a:cubicBezTo>
                  <a:pt x="295751" y="96466"/>
                  <a:pt x="311086" y="144079"/>
                  <a:pt x="311963" y="201549"/>
                </a:cubicBezTo>
                <a:cubicBezTo>
                  <a:pt x="309918" y="292758"/>
                  <a:pt x="284651" y="369288"/>
                  <a:pt x="236163" y="431140"/>
                </a:cubicBezTo>
                <a:cubicBezTo>
                  <a:pt x="187674" y="492992"/>
                  <a:pt x="128232" y="539728"/>
                  <a:pt x="57836" y="571348"/>
                </a:cubicBezTo>
                <a:lnTo>
                  <a:pt x="0" y="464439"/>
                </a:lnTo>
                <a:cubicBezTo>
                  <a:pt x="55864" y="436726"/>
                  <a:pt x="97050" y="403208"/>
                  <a:pt x="123558" y="363884"/>
                </a:cubicBezTo>
                <a:cubicBezTo>
                  <a:pt x="150066" y="324560"/>
                  <a:pt x="163211" y="293232"/>
                  <a:pt x="162992" y="269901"/>
                </a:cubicBezTo>
                <a:cubicBezTo>
                  <a:pt x="160253" y="270887"/>
                  <a:pt x="156091" y="271982"/>
                  <a:pt x="150504" y="273187"/>
                </a:cubicBezTo>
                <a:cubicBezTo>
                  <a:pt x="144918" y="274392"/>
                  <a:pt x="138565" y="275049"/>
                  <a:pt x="131445" y="275159"/>
                </a:cubicBezTo>
                <a:cubicBezTo>
                  <a:pt x="92304" y="274282"/>
                  <a:pt x="61049" y="261138"/>
                  <a:pt x="37681" y="235725"/>
                </a:cubicBezTo>
                <a:cubicBezTo>
                  <a:pt x="14313" y="210312"/>
                  <a:pt x="2337" y="177889"/>
                  <a:pt x="1753" y="138456"/>
                </a:cubicBezTo>
                <a:cubicBezTo>
                  <a:pt x="2191" y="98949"/>
                  <a:pt x="15335" y="66234"/>
                  <a:pt x="41186" y="40310"/>
                </a:cubicBezTo>
                <a:cubicBezTo>
                  <a:pt x="67037" y="14386"/>
                  <a:pt x="102965" y="950"/>
                  <a:pt x="148971" y="0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529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5AFE1CB-04E6-4AB5-BE15-C25782FD09A7}"/>
              </a:ext>
            </a:extLst>
          </p:cNvPr>
          <p:cNvSpPr txBox="1"/>
          <p:nvPr/>
        </p:nvSpPr>
        <p:spPr>
          <a:xfrm>
            <a:off x="4023754" y="3401888"/>
            <a:ext cx="5128508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4800" b="1" spc="600" dirty="0">
                <a:solidFill>
                  <a:schemeClr val="accent2"/>
                </a:solidFill>
                <a:effectLst>
                  <a:outerShdw blurRad="63500" dist="38100" dir="2700000" algn="tl" rotWithShape="0">
                    <a:prstClr val="black">
                      <a:alpha val="10000"/>
                    </a:prstClr>
                  </a:outerShdw>
                </a:effectLst>
                <a:cs typeface="+mn-ea"/>
                <a:sym typeface="+mn-lt"/>
              </a:rPr>
              <a:t>未来工作规划</a:t>
            </a:r>
          </a:p>
        </p:txBody>
      </p:sp>
      <p:sp>
        <p:nvSpPr>
          <p:cNvPr id="3" name="文本框18">
            <a:extLst>
              <a:ext uri="{FF2B5EF4-FFF2-40B4-BE49-F238E27FC236}">
                <a16:creationId xmlns:a16="http://schemas.microsoft.com/office/drawing/2014/main" id="{C8A219A6-3103-4150-A169-F9C8AB9945ED}"/>
              </a:ext>
            </a:extLst>
          </p:cNvPr>
          <p:cNvSpPr txBox="1"/>
          <p:nvPr/>
        </p:nvSpPr>
        <p:spPr>
          <a:xfrm>
            <a:off x="4023754" y="4133475"/>
            <a:ext cx="6034645" cy="61420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4" name="矩形: 圆顶角 3">
            <a:extLst>
              <a:ext uri="{FF2B5EF4-FFF2-40B4-BE49-F238E27FC236}">
                <a16:creationId xmlns:a16="http://schemas.microsoft.com/office/drawing/2014/main" id="{D8A89BAE-B954-451A-9E38-19ECCC229B69}"/>
              </a:ext>
            </a:extLst>
          </p:cNvPr>
          <p:cNvSpPr/>
          <p:nvPr/>
        </p:nvSpPr>
        <p:spPr>
          <a:xfrm rot="5400000">
            <a:off x="1673398" y="1360917"/>
            <a:ext cx="923331" cy="205271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DD16A14-232C-49A8-AF40-BA85964FC1EF}"/>
              </a:ext>
            </a:extLst>
          </p:cNvPr>
          <p:cNvSpPr/>
          <p:nvPr/>
        </p:nvSpPr>
        <p:spPr>
          <a:xfrm>
            <a:off x="1616463" y="2018071"/>
            <a:ext cx="1334955" cy="73840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04</a:t>
            </a:r>
            <a:endParaRPr kumimoji="0" lang="zh-CN" altLang="en-US" sz="5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9BE4DF5-8C3C-4402-92E6-44A75ACCBD80}"/>
              </a:ext>
            </a:extLst>
          </p:cNvPr>
          <p:cNvSpPr txBox="1"/>
          <p:nvPr/>
        </p:nvSpPr>
        <p:spPr>
          <a:xfrm>
            <a:off x="1616463" y="2599978"/>
            <a:ext cx="2708261" cy="5018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PART FOUR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  <a:alpha val="2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309650F-4B65-400F-AA89-A2F766234601}"/>
              </a:ext>
            </a:extLst>
          </p:cNvPr>
          <p:cNvSpPr txBox="1"/>
          <p:nvPr/>
        </p:nvSpPr>
        <p:spPr>
          <a:xfrm>
            <a:off x="4023754" y="3101847"/>
            <a:ext cx="1967624" cy="25090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ENTER THE TITLE</a:t>
            </a:r>
          </a:p>
        </p:txBody>
      </p:sp>
    </p:spTree>
    <p:extLst>
      <p:ext uri="{BB962C8B-B14F-4D97-AF65-F5344CB8AC3E}">
        <p14:creationId xmlns:p14="http://schemas.microsoft.com/office/powerpoint/2010/main" val="675054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等腰三角形 174">
            <a:extLst>
              <a:ext uri="{FF2B5EF4-FFF2-40B4-BE49-F238E27FC236}">
                <a16:creationId xmlns:a16="http://schemas.microsoft.com/office/drawing/2014/main" id="{E79D0652-A60C-4CE2-A596-6F932B97279D}"/>
              </a:ext>
            </a:extLst>
          </p:cNvPr>
          <p:cNvSpPr/>
          <p:nvPr/>
        </p:nvSpPr>
        <p:spPr>
          <a:xfrm>
            <a:off x="7920391" y="5649964"/>
            <a:ext cx="131838" cy="113653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6" name="椭圆 175">
            <a:extLst>
              <a:ext uri="{FF2B5EF4-FFF2-40B4-BE49-F238E27FC236}">
                <a16:creationId xmlns:a16="http://schemas.microsoft.com/office/drawing/2014/main" id="{B2A644E0-A9C9-4631-908E-D1BF04005D62}"/>
              </a:ext>
            </a:extLst>
          </p:cNvPr>
          <p:cNvSpPr/>
          <p:nvPr/>
        </p:nvSpPr>
        <p:spPr>
          <a:xfrm>
            <a:off x="8108861" y="5643176"/>
            <a:ext cx="131838" cy="127228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7" name="矩形 176">
            <a:extLst>
              <a:ext uri="{FF2B5EF4-FFF2-40B4-BE49-F238E27FC236}">
                <a16:creationId xmlns:a16="http://schemas.microsoft.com/office/drawing/2014/main" id="{7F07B32C-28EB-4B53-AD1D-FBDDFA35523B}"/>
              </a:ext>
            </a:extLst>
          </p:cNvPr>
          <p:cNvSpPr/>
          <p:nvPr/>
        </p:nvSpPr>
        <p:spPr>
          <a:xfrm>
            <a:off x="8303588" y="5649964"/>
            <a:ext cx="117545" cy="113434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2" name="等腰三角形 171">
            <a:extLst>
              <a:ext uri="{FF2B5EF4-FFF2-40B4-BE49-F238E27FC236}">
                <a16:creationId xmlns:a16="http://schemas.microsoft.com/office/drawing/2014/main" id="{17138202-E1A8-413F-89E9-B25FE377B4B9}"/>
              </a:ext>
            </a:extLst>
          </p:cNvPr>
          <p:cNvSpPr/>
          <p:nvPr/>
        </p:nvSpPr>
        <p:spPr>
          <a:xfrm>
            <a:off x="8491208" y="5649964"/>
            <a:ext cx="131838" cy="113653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3" name="椭圆 172">
            <a:extLst>
              <a:ext uri="{FF2B5EF4-FFF2-40B4-BE49-F238E27FC236}">
                <a16:creationId xmlns:a16="http://schemas.microsoft.com/office/drawing/2014/main" id="{BAEA0808-EA46-47DA-A9C5-D595EA462F65}"/>
              </a:ext>
            </a:extLst>
          </p:cNvPr>
          <p:cNvSpPr/>
          <p:nvPr/>
        </p:nvSpPr>
        <p:spPr>
          <a:xfrm>
            <a:off x="8679678" y="5643176"/>
            <a:ext cx="131838" cy="127228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4" name="矩形 173">
            <a:extLst>
              <a:ext uri="{FF2B5EF4-FFF2-40B4-BE49-F238E27FC236}">
                <a16:creationId xmlns:a16="http://schemas.microsoft.com/office/drawing/2014/main" id="{7B6023BA-0E3B-4A94-A3F4-E58F8C9D4DF3}"/>
              </a:ext>
            </a:extLst>
          </p:cNvPr>
          <p:cNvSpPr/>
          <p:nvPr/>
        </p:nvSpPr>
        <p:spPr>
          <a:xfrm>
            <a:off x="8874405" y="5649964"/>
            <a:ext cx="117545" cy="113434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9" name="等腰三角形 168">
            <a:extLst>
              <a:ext uri="{FF2B5EF4-FFF2-40B4-BE49-F238E27FC236}">
                <a16:creationId xmlns:a16="http://schemas.microsoft.com/office/drawing/2014/main" id="{8DB57DD1-5024-4DB0-A1B2-CFC4B76B6E5A}"/>
              </a:ext>
            </a:extLst>
          </p:cNvPr>
          <p:cNvSpPr/>
          <p:nvPr/>
        </p:nvSpPr>
        <p:spPr>
          <a:xfrm>
            <a:off x="7920391" y="5852493"/>
            <a:ext cx="131838" cy="113653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0" name="椭圆 169">
            <a:extLst>
              <a:ext uri="{FF2B5EF4-FFF2-40B4-BE49-F238E27FC236}">
                <a16:creationId xmlns:a16="http://schemas.microsoft.com/office/drawing/2014/main" id="{EB87D1C7-569F-4F7D-8D82-6839C74E95BA}"/>
              </a:ext>
            </a:extLst>
          </p:cNvPr>
          <p:cNvSpPr/>
          <p:nvPr/>
        </p:nvSpPr>
        <p:spPr>
          <a:xfrm>
            <a:off x="8108861" y="5845705"/>
            <a:ext cx="131838" cy="127228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1" name="矩形 170">
            <a:extLst>
              <a:ext uri="{FF2B5EF4-FFF2-40B4-BE49-F238E27FC236}">
                <a16:creationId xmlns:a16="http://schemas.microsoft.com/office/drawing/2014/main" id="{3C45D154-813A-4F31-800D-22CBA2D3D39D}"/>
              </a:ext>
            </a:extLst>
          </p:cNvPr>
          <p:cNvSpPr/>
          <p:nvPr/>
        </p:nvSpPr>
        <p:spPr>
          <a:xfrm>
            <a:off x="8303588" y="5852493"/>
            <a:ext cx="117545" cy="113434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6" name="等腰三角形 165">
            <a:extLst>
              <a:ext uri="{FF2B5EF4-FFF2-40B4-BE49-F238E27FC236}">
                <a16:creationId xmlns:a16="http://schemas.microsoft.com/office/drawing/2014/main" id="{4222DDF8-5889-4BEA-AE04-0B86A3A06BE9}"/>
              </a:ext>
            </a:extLst>
          </p:cNvPr>
          <p:cNvSpPr/>
          <p:nvPr/>
        </p:nvSpPr>
        <p:spPr>
          <a:xfrm>
            <a:off x="8491208" y="5852493"/>
            <a:ext cx="131838" cy="113653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7" name="椭圆 166">
            <a:extLst>
              <a:ext uri="{FF2B5EF4-FFF2-40B4-BE49-F238E27FC236}">
                <a16:creationId xmlns:a16="http://schemas.microsoft.com/office/drawing/2014/main" id="{96ADF10F-2EB4-4348-A5AF-17AA363C262A}"/>
              </a:ext>
            </a:extLst>
          </p:cNvPr>
          <p:cNvSpPr/>
          <p:nvPr/>
        </p:nvSpPr>
        <p:spPr>
          <a:xfrm>
            <a:off x="8679678" y="5845705"/>
            <a:ext cx="131838" cy="127228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8" name="矩形 167">
            <a:extLst>
              <a:ext uri="{FF2B5EF4-FFF2-40B4-BE49-F238E27FC236}">
                <a16:creationId xmlns:a16="http://schemas.microsoft.com/office/drawing/2014/main" id="{ADB87FA1-3944-409D-A538-8E4A93785902}"/>
              </a:ext>
            </a:extLst>
          </p:cNvPr>
          <p:cNvSpPr/>
          <p:nvPr/>
        </p:nvSpPr>
        <p:spPr>
          <a:xfrm>
            <a:off x="8874405" y="5852493"/>
            <a:ext cx="117545" cy="113434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3" name="等腰三角形 162">
            <a:extLst>
              <a:ext uri="{FF2B5EF4-FFF2-40B4-BE49-F238E27FC236}">
                <a16:creationId xmlns:a16="http://schemas.microsoft.com/office/drawing/2014/main" id="{98BBB0F2-7632-4380-B0EA-594297CE9606}"/>
              </a:ext>
            </a:extLst>
          </p:cNvPr>
          <p:cNvSpPr/>
          <p:nvPr/>
        </p:nvSpPr>
        <p:spPr>
          <a:xfrm>
            <a:off x="7920391" y="6055022"/>
            <a:ext cx="131838" cy="113653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4" name="椭圆 163">
            <a:extLst>
              <a:ext uri="{FF2B5EF4-FFF2-40B4-BE49-F238E27FC236}">
                <a16:creationId xmlns:a16="http://schemas.microsoft.com/office/drawing/2014/main" id="{B2AC737C-C756-45DA-8BCA-81C35111C306}"/>
              </a:ext>
            </a:extLst>
          </p:cNvPr>
          <p:cNvSpPr/>
          <p:nvPr/>
        </p:nvSpPr>
        <p:spPr>
          <a:xfrm>
            <a:off x="8108861" y="6048234"/>
            <a:ext cx="131838" cy="127228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5" name="矩形 164">
            <a:extLst>
              <a:ext uri="{FF2B5EF4-FFF2-40B4-BE49-F238E27FC236}">
                <a16:creationId xmlns:a16="http://schemas.microsoft.com/office/drawing/2014/main" id="{ED4FF78F-1629-42EC-AE03-80B2802903B4}"/>
              </a:ext>
            </a:extLst>
          </p:cNvPr>
          <p:cNvSpPr/>
          <p:nvPr/>
        </p:nvSpPr>
        <p:spPr>
          <a:xfrm>
            <a:off x="8303588" y="6055022"/>
            <a:ext cx="117545" cy="113434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0" name="等腰三角形 159">
            <a:extLst>
              <a:ext uri="{FF2B5EF4-FFF2-40B4-BE49-F238E27FC236}">
                <a16:creationId xmlns:a16="http://schemas.microsoft.com/office/drawing/2014/main" id="{A5F8527F-28A8-47F7-B7C4-9E4935B2E7D5}"/>
              </a:ext>
            </a:extLst>
          </p:cNvPr>
          <p:cNvSpPr/>
          <p:nvPr/>
        </p:nvSpPr>
        <p:spPr>
          <a:xfrm>
            <a:off x="8491208" y="6055022"/>
            <a:ext cx="131838" cy="113653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1" name="椭圆 160">
            <a:extLst>
              <a:ext uri="{FF2B5EF4-FFF2-40B4-BE49-F238E27FC236}">
                <a16:creationId xmlns:a16="http://schemas.microsoft.com/office/drawing/2014/main" id="{6DC86F52-3976-4E29-8FED-8D99F2730C54}"/>
              </a:ext>
            </a:extLst>
          </p:cNvPr>
          <p:cNvSpPr/>
          <p:nvPr/>
        </p:nvSpPr>
        <p:spPr>
          <a:xfrm>
            <a:off x="8679678" y="6048234"/>
            <a:ext cx="131838" cy="127228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2" name="矩形 161">
            <a:extLst>
              <a:ext uri="{FF2B5EF4-FFF2-40B4-BE49-F238E27FC236}">
                <a16:creationId xmlns:a16="http://schemas.microsoft.com/office/drawing/2014/main" id="{47550DD4-7E4B-40E1-B2B2-9AF3CDE5CAB1}"/>
              </a:ext>
            </a:extLst>
          </p:cNvPr>
          <p:cNvSpPr/>
          <p:nvPr/>
        </p:nvSpPr>
        <p:spPr>
          <a:xfrm>
            <a:off x="8874405" y="6055022"/>
            <a:ext cx="117545" cy="113434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7" name="等腰三角形 156">
            <a:extLst>
              <a:ext uri="{FF2B5EF4-FFF2-40B4-BE49-F238E27FC236}">
                <a16:creationId xmlns:a16="http://schemas.microsoft.com/office/drawing/2014/main" id="{A83F542C-B441-44BF-B764-09ABC7ED6514}"/>
              </a:ext>
            </a:extLst>
          </p:cNvPr>
          <p:cNvSpPr/>
          <p:nvPr/>
        </p:nvSpPr>
        <p:spPr>
          <a:xfrm>
            <a:off x="7920391" y="6229358"/>
            <a:ext cx="131838" cy="113653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8" name="椭圆 157">
            <a:extLst>
              <a:ext uri="{FF2B5EF4-FFF2-40B4-BE49-F238E27FC236}">
                <a16:creationId xmlns:a16="http://schemas.microsoft.com/office/drawing/2014/main" id="{BAE348DE-1354-40F3-9295-18BD542F1EDB}"/>
              </a:ext>
            </a:extLst>
          </p:cNvPr>
          <p:cNvSpPr/>
          <p:nvPr/>
        </p:nvSpPr>
        <p:spPr>
          <a:xfrm>
            <a:off x="8108861" y="6222570"/>
            <a:ext cx="131838" cy="127228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FC6691A5-4FE8-41BA-8979-76EB31C1FAF4}"/>
              </a:ext>
            </a:extLst>
          </p:cNvPr>
          <p:cNvSpPr/>
          <p:nvPr/>
        </p:nvSpPr>
        <p:spPr>
          <a:xfrm>
            <a:off x="8303588" y="6229358"/>
            <a:ext cx="117545" cy="113434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4" name="等腰三角形 153">
            <a:extLst>
              <a:ext uri="{FF2B5EF4-FFF2-40B4-BE49-F238E27FC236}">
                <a16:creationId xmlns:a16="http://schemas.microsoft.com/office/drawing/2014/main" id="{0E60670A-112B-4706-ABFB-D16128653A61}"/>
              </a:ext>
            </a:extLst>
          </p:cNvPr>
          <p:cNvSpPr/>
          <p:nvPr/>
        </p:nvSpPr>
        <p:spPr>
          <a:xfrm>
            <a:off x="8491208" y="6229358"/>
            <a:ext cx="131838" cy="113653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5" name="椭圆 154">
            <a:extLst>
              <a:ext uri="{FF2B5EF4-FFF2-40B4-BE49-F238E27FC236}">
                <a16:creationId xmlns:a16="http://schemas.microsoft.com/office/drawing/2014/main" id="{239DA1D1-BB49-4BE8-A428-E3B63ADF172A}"/>
              </a:ext>
            </a:extLst>
          </p:cNvPr>
          <p:cNvSpPr/>
          <p:nvPr/>
        </p:nvSpPr>
        <p:spPr>
          <a:xfrm>
            <a:off x="8679678" y="6222570"/>
            <a:ext cx="131838" cy="127228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6" name="矩形 155">
            <a:extLst>
              <a:ext uri="{FF2B5EF4-FFF2-40B4-BE49-F238E27FC236}">
                <a16:creationId xmlns:a16="http://schemas.microsoft.com/office/drawing/2014/main" id="{613BD771-C690-4CFC-888F-35C32EC5859C}"/>
              </a:ext>
            </a:extLst>
          </p:cNvPr>
          <p:cNvSpPr/>
          <p:nvPr/>
        </p:nvSpPr>
        <p:spPr>
          <a:xfrm>
            <a:off x="8874405" y="6229358"/>
            <a:ext cx="117545" cy="113434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2A9BD71C-A1DB-41C9-AA5D-7EF710147CCF}"/>
              </a:ext>
            </a:extLst>
          </p:cNvPr>
          <p:cNvSpPr txBox="1"/>
          <p:nvPr/>
        </p:nvSpPr>
        <p:spPr>
          <a:xfrm>
            <a:off x="893713" y="514772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主要工作概述</a:t>
            </a: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222A0C0C-FEA5-4098-AD26-F2ECC48E73FA}"/>
              </a:ext>
            </a:extLst>
          </p:cNvPr>
          <p:cNvSpPr txBox="1"/>
          <p:nvPr/>
        </p:nvSpPr>
        <p:spPr>
          <a:xfrm>
            <a:off x="893713" y="947417"/>
            <a:ext cx="2462213" cy="21512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ENTER THE TITLE</a:t>
            </a:r>
          </a:p>
        </p:txBody>
      </p:sp>
      <p:sp>
        <p:nvSpPr>
          <p:cNvPr id="123" name="矩形: 圆顶角 122">
            <a:extLst>
              <a:ext uri="{FF2B5EF4-FFF2-40B4-BE49-F238E27FC236}">
                <a16:creationId xmlns:a16="http://schemas.microsoft.com/office/drawing/2014/main" id="{D7A9BFD7-34C0-4576-871B-6D78329C9E46}"/>
              </a:ext>
            </a:extLst>
          </p:cNvPr>
          <p:cNvSpPr/>
          <p:nvPr/>
        </p:nvSpPr>
        <p:spPr>
          <a:xfrm flipV="1">
            <a:off x="659607" y="382964"/>
            <a:ext cx="137358" cy="7795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B9949E63-6315-4042-9000-AE5A137A2E0C}"/>
              </a:ext>
            </a:extLst>
          </p:cNvPr>
          <p:cNvSpPr/>
          <p:nvPr/>
        </p:nvSpPr>
        <p:spPr>
          <a:xfrm>
            <a:off x="659607" y="0"/>
            <a:ext cx="137358" cy="382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4EFCF28-650F-48B6-BB8F-700146662796}"/>
              </a:ext>
            </a:extLst>
          </p:cNvPr>
          <p:cNvSpPr/>
          <p:nvPr/>
        </p:nvSpPr>
        <p:spPr>
          <a:xfrm>
            <a:off x="937520" y="1507864"/>
            <a:ext cx="2579077" cy="4532226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38100">
            <a:solidFill>
              <a:schemeClr val="accent2"/>
            </a:solidFill>
          </a:ln>
          <a:effectLst>
            <a:outerShdw blurRad="762000" dist="508000" dir="5400000" sx="80000" sy="8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6FC2D33-A6C9-4D31-AC02-25E1AC3FBC1C}"/>
              </a:ext>
            </a:extLst>
          </p:cNvPr>
          <p:cNvSpPr/>
          <p:nvPr/>
        </p:nvSpPr>
        <p:spPr>
          <a:xfrm>
            <a:off x="6095674" y="1507864"/>
            <a:ext cx="2579077" cy="4532226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38100">
            <a:solidFill>
              <a:schemeClr val="accent2"/>
            </a:solidFill>
          </a:ln>
          <a:effectLst>
            <a:outerShdw blurRad="762000" dist="508000" dir="5400000" sx="80000" sy="8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2AF4DB3-538B-4F7B-817B-10F6A6861197}"/>
              </a:ext>
            </a:extLst>
          </p:cNvPr>
          <p:cNvSpPr/>
          <p:nvPr/>
        </p:nvSpPr>
        <p:spPr>
          <a:xfrm>
            <a:off x="1207111" y="2849563"/>
            <a:ext cx="2039894" cy="4616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年度计划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A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10E2335-0A62-4C03-8E9D-68DBAA8A9D1B}"/>
              </a:ext>
            </a:extLst>
          </p:cNvPr>
          <p:cNvSpPr/>
          <p:nvPr/>
        </p:nvSpPr>
        <p:spPr>
          <a:xfrm>
            <a:off x="3457223" y="1299188"/>
            <a:ext cx="2697826" cy="474090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B9FAFBE7-2B94-4557-914B-806E519EC217}"/>
              </a:ext>
            </a:extLst>
          </p:cNvPr>
          <p:cNvSpPr/>
          <p:nvPr/>
        </p:nvSpPr>
        <p:spPr>
          <a:xfrm>
            <a:off x="1156099" y="3934248"/>
            <a:ext cx="2141918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04D8C5D-FEBE-4128-8C7D-C44EF0325E9A}"/>
              </a:ext>
            </a:extLst>
          </p:cNvPr>
          <p:cNvSpPr txBox="1"/>
          <p:nvPr/>
        </p:nvSpPr>
        <p:spPr>
          <a:xfrm flipH="1">
            <a:off x="1358574" y="3963474"/>
            <a:ext cx="173696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此处输入标题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6EE014B1-4177-4452-89BC-2ADB2484F1AD}"/>
              </a:ext>
            </a:extLst>
          </p:cNvPr>
          <p:cNvSpPr/>
          <p:nvPr/>
        </p:nvSpPr>
        <p:spPr>
          <a:xfrm>
            <a:off x="1156099" y="4508736"/>
            <a:ext cx="2141918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E1491C2-3CB0-4AC7-A1F0-CB6280DDE59A}"/>
              </a:ext>
            </a:extLst>
          </p:cNvPr>
          <p:cNvSpPr txBox="1"/>
          <p:nvPr/>
        </p:nvSpPr>
        <p:spPr>
          <a:xfrm flipH="1">
            <a:off x="1358574" y="4537962"/>
            <a:ext cx="173696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此处输入标题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713EEF3-2F28-431C-93FA-519F4DF74396}"/>
              </a:ext>
            </a:extLst>
          </p:cNvPr>
          <p:cNvSpPr/>
          <p:nvPr/>
        </p:nvSpPr>
        <p:spPr>
          <a:xfrm>
            <a:off x="1156099" y="5075956"/>
            <a:ext cx="2141918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5339C56-6FFF-4E44-88F2-B6B1ADBE7164}"/>
              </a:ext>
            </a:extLst>
          </p:cNvPr>
          <p:cNvSpPr txBox="1"/>
          <p:nvPr/>
        </p:nvSpPr>
        <p:spPr>
          <a:xfrm flipH="1">
            <a:off x="1358574" y="5105182"/>
            <a:ext cx="173696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此处输入标题</a:t>
            </a: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C01C0F4D-9FED-4B79-AE66-B6ED9C12BF93}"/>
              </a:ext>
            </a:extLst>
          </p:cNvPr>
          <p:cNvCxnSpPr>
            <a:cxnSpLocks/>
          </p:cNvCxnSpPr>
          <p:nvPr/>
        </p:nvCxnSpPr>
        <p:spPr>
          <a:xfrm rot="16200000">
            <a:off x="2227058" y="2447080"/>
            <a:ext cx="0" cy="2257063"/>
          </a:xfrm>
          <a:prstGeom prst="line">
            <a:avLst/>
          </a:prstGeom>
          <a:ln w="9525">
            <a:solidFill>
              <a:schemeClr val="accent2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>
            <a:extLst>
              <a:ext uri="{FF2B5EF4-FFF2-40B4-BE49-F238E27FC236}">
                <a16:creationId xmlns:a16="http://schemas.microsoft.com/office/drawing/2014/main" id="{E9021A36-4802-47B8-B331-C99F1772ABEA}"/>
              </a:ext>
            </a:extLst>
          </p:cNvPr>
          <p:cNvSpPr/>
          <p:nvPr/>
        </p:nvSpPr>
        <p:spPr>
          <a:xfrm>
            <a:off x="3786189" y="2849563"/>
            <a:ext cx="2039894" cy="4616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年度计划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B</a:t>
            </a:r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528AF27A-BE5C-49A3-9FD9-68EA6DAEAF65}"/>
              </a:ext>
            </a:extLst>
          </p:cNvPr>
          <p:cNvSpPr/>
          <p:nvPr/>
        </p:nvSpPr>
        <p:spPr>
          <a:xfrm>
            <a:off x="3735177" y="3934248"/>
            <a:ext cx="2141918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D6571866-5FF4-43B0-ABCF-99B2A90AC6E2}"/>
              </a:ext>
            </a:extLst>
          </p:cNvPr>
          <p:cNvSpPr txBox="1"/>
          <p:nvPr/>
        </p:nvSpPr>
        <p:spPr>
          <a:xfrm flipH="1">
            <a:off x="3937652" y="3963474"/>
            <a:ext cx="173696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此处输入标题</a:t>
            </a: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E8BCC8EE-D3F4-4917-BC16-B74DBB7DDA01}"/>
              </a:ext>
            </a:extLst>
          </p:cNvPr>
          <p:cNvSpPr/>
          <p:nvPr/>
        </p:nvSpPr>
        <p:spPr>
          <a:xfrm>
            <a:off x="3735177" y="4508736"/>
            <a:ext cx="2141918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C4864797-B645-4DB9-B64E-585F7E9D1DD4}"/>
              </a:ext>
            </a:extLst>
          </p:cNvPr>
          <p:cNvSpPr txBox="1"/>
          <p:nvPr/>
        </p:nvSpPr>
        <p:spPr>
          <a:xfrm flipH="1">
            <a:off x="3937652" y="4537962"/>
            <a:ext cx="173696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此处输入标题</a:t>
            </a: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7ACCF666-4554-4A3D-838B-364FF924CCE5}"/>
              </a:ext>
            </a:extLst>
          </p:cNvPr>
          <p:cNvSpPr/>
          <p:nvPr/>
        </p:nvSpPr>
        <p:spPr>
          <a:xfrm>
            <a:off x="3735177" y="5075956"/>
            <a:ext cx="2141918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F56131FE-EF60-4F5B-87CB-9EAFC6127865}"/>
              </a:ext>
            </a:extLst>
          </p:cNvPr>
          <p:cNvSpPr txBox="1"/>
          <p:nvPr/>
        </p:nvSpPr>
        <p:spPr>
          <a:xfrm flipH="1">
            <a:off x="3937652" y="5105182"/>
            <a:ext cx="173696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此处输入标题</a:t>
            </a: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C28D0B15-B595-4E62-8577-BDA82B00ADFD}"/>
              </a:ext>
            </a:extLst>
          </p:cNvPr>
          <p:cNvCxnSpPr>
            <a:cxnSpLocks/>
          </p:cNvCxnSpPr>
          <p:nvPr/>
        </p:nvCxnSpPr>
        <p:spPr>
          <a:xfrm rot="16200000">
            <a:off x="4806136" y="2447080"/>
            <a:ext cx="0" cy="2257063"/>
          </a:xfrm>
          <a:prstGeom prst="line">
            <a:avLst/>
          </a:prstGeom>
          <a:ln w="9525">
            <a:solidFill>
              <a:schemeClr val="accent2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>
            <a:extLst>
              <a:ext uri="{FF2B5EF4-FFF2-40B4-BE49-F238E27FC236}">
                <a16:creationId xmlns:a16="http://schemas.microsoft.com/office/drawing/2014/main" id="{22F939A7-B972-4EE3-8BF5-2A595C3D3E30}"/>
              </a:ext>
            </a:extLst>
          </p:cNvPr>
          <p:cNvSpPr/>
          <p:nvPr/>
        </p:nvSpPr>
        <p:spPr>
          <a:xfrm>
            <a:off x="6365265" y="2849563"/>
            <a:ext cx="2039894" cy="4616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年度计划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C</a:t>
            </a:r>
          </a:p>
        </p:txBody>
      </p:sp>
      <p:sp>
        <p:nvSpPr>
          <p:cNvPr id="75" name="矩形: 圆角 74">
            <a:extLst>
              <a:ext uri="{FF2B5EF4-FFF2-40B4-BE49-F238E27FC236}">
                <a16:creationId xmlns:a16="http://schemas.microsoft.com/office/drawing/2014/main" id="{CD552B40-4F6A-4F5B-A8A6-E40DB1E2FCFE}"/>
              </a:ext>
            </a:extLst>
          </p:cNvPr>
          <p:cNvSpPr/>
          <p:nvPr/>
        </p:nvSpPr>
        <p:spPr>
          <a:xfrm>
            <a:off x="6314253" y="3934248"/>
            <a:ext cx="2141918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AF66C1DD-A8F0-49C4-8C83-08A2414AE02F}"/>
              </a:ext>
            </a:extLst>
          </p:cNvPr>
          <p:cNvSpPr txBox="1"/>
          <p:nvPr/>
        </p:nvSpPr>
        <p:spPr>
          <a:xfrm flipH="1">
            <a:off x="6516728" y="3963474"/>
            <a:ext cx="173696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此处输入标题</a:t>
            </a:r>
          </a:p>
        </p:txBody>
      </p:sp>
      <p:sp>
        <p:nvSpPr>
          <p:cNvPr id="78" name="矩形: 圆角 77">
            <a:extLst>
              <a:ext uri="{FF2B5EF4-FFF2-40B4-BE49-F238E27FC236}">
                <a16:creationId xmlns:a16="http://schemas.microsoft.com/office/drawing/2014/main" id="{CE6DDED7-49DF-4A99-A122-30E20A99B427}"/>
              </a:ext>
            </a:extLst>
          </p:cNvPr>
          <p:cNvSpPr/>
          <p:nvPr/>
        </p:nvSpPr>
        <p:spPr>
          <a:xfrm>
            <a:off x="6314253" y="4508736"/>
            <a:ext cx="2141918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2F4B10C3-8408-4D90-94E9-D13BEC523256}"/>
              </a:ext>
            </a:extLst>
          </p:cNvPr>
          <p:cNvSpPr txBox="1"/>
          <p:nvPr/>
        </p:nvSpPr>
        <p:spPr>
          <a:xfrm flipH="1">
            <a:off x="6516728" y="4537962"/>
            <a:ext cx="173696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此处输入标题</a:t>
            </a:r>
          </a:p>
        </p:txBody>
      </p:sp>
      <p:sp>
        <p:nvSpPr>
          <p:cNvPr id="81" name="矩形: 圆角 80">
            <a:extLst>
              <a:ext uri="{FF2B5EF4-FFF2-40B4-BE49-F238E27FC236}">
                <a16:creationId xmlns:a16="http://schemas.microsoft.com/office/drawing/2014/main" id="{33E62051-E02A-4E74-85D8-8F92187C90A2}"/>
              </a:ext>
            </a:extLst>
          </p:cNvPr>
          <p:cNvSpPr/>
          <p:nvPr/>
        </p:nvSpPr>
        <p:spPr>
          <a:xfrm>
            <a:off x="6314253" y="5075956"/>
            <a:ext cx="2141918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51E4323B-6BA6-4420-80C0-21CB4CF3D821}"/>
              </a:ext>
            </a:extLst>
          </p:cNvPr>
          <p:cNvSpPr txBox="1"/>
          <p:nvPr/>
        </p:nvSpPr>
        <p:spPr>
          <a:xfrm flipH="1">
            <a:off x="6516728" y="5105182"/>
            <a:ext cx="173696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此处输入标题</a:t>
            </a:r>
          </a:p>
        </p:txBody>
      </p: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830C4D7E-FE16-4A9F-890E-717B08FFA7BB}"/>
              </a:ext>
            </a:extLst>
          </p:cNvPr>
          <p:cNvCxnSpPr>
            <a:cxnSpLocks/>
          </p:cNvCxnSpPr>
          <p:nvPr/>
        </p:nvCxnSpPr>
        <p:spPr>
          <a:xfrm rot="16200000">
            <a:off x="7385212" y="2447080"/>
            <a:ext cx="0" cy="2257063"/>
          </a:xfrm>
          <a:prstGeom prst="line">
            <a:avLst/>
          </a:prstGeom>
          <a:ln w="9525">
            <a:solidFill>
              <a:schemeClr val="accent2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iconfont-10889-5203287">
            <a:extLst>
              <a:ext uri="{FF2B5EF4-FFF2-40B4-BE49-F238E27FC236}">
                <a16:creationId xmlns:a16="http://schemas.microsoft.com/office/drawing/2014/main" id="{B9145E18-797B-4611-81EC-842C7F3D0D65}"/>
              </a:ext>
            </a:extLst>
          </p:cNvPr>
          <p:cNvSpPr/>
          <p:nvPr/>
        </p:nvSpPr>
        <p:spPr>
          <a:xfrm>
            <a:off x="1999119" y="2201468"/>
            <a:ext cx="455879" cy="528709"/>
          </a:xfrm>
          <a:custGeom>
            <a:avLst/>
            <a:gdLst>
              <a:gd name="T0" fmla="*/ 2104 w 7994"/>
              <a:gd name="T1" fmla="*/ 843 h 9270"/>
              <a:gd name="T2" fmla="*/ 842 w 7994"/>
              <a:gd name="T3" fmla="*/ 1011 h 9270"/>
              <a:gd name="T4" fmla="*/ 842 w 7994"/>
              <a:gd name="T5" fmla="*/ 5181 h 9270"/>
              <a:gd name="T6" fmla="*/ 2104 w 7994"/>
              <a:gd name="T7" fmla="*/ 5056 h 9270"/>
              <a:gd name="T8" fmla="*/ 3038 w 7994"/>
              <a:gd name="T9" fmla="*/ 5163 h 9270"/>
              <a:gd name="T10" fmla="*/ 4099 w 7994"/>
              <a:gd name="T11" fmla="*/ 5468 h 9270"/>
              <a:gd name="T12" fmla="*/ 4383 w 7994"/>
              <a:gd name="T13" fmla="*/ 5565 h 9270"/>
              <a:gd name="T14" fmla="*/ 4689 w 7994"/>
              <a:gd name="T15" fmla="*/ 5667 h 9270"/>
              <a:gd name="T16" fmla="*/ 4973 w 7994"/>
              <a:gd name="T17" fmla="*/ 5753 h 9270"/>
              <a:gd name="T18" fmla="*/ 5287 w 7994"/>
              <a:gd name="T19" fmla="*/ 5832 h 9270"/>
              <a:gd name="T20" fmla="*/ 5578 w 7994"/>
              <a:gd name="T21" fmla="*/ 5878 h 9270"/>
              <a:gd name="T22" fmla="*/ 5891 w 7994"/>
              <a:gd name="T23" fmla="*/ 5899 h 9270"/>
              <a:gd name="T24" fmla="*/ 7153 w 7994"/>
              <a:gd name="T25" fmla="*/ 5732 h 9270"/>
              <a:gd name="T26" fmla="*/ 7153 w 7994"/>
              <a:gd name="T27" fmla="*/ 1561 h 9270"/>
              <a:gd name="T28" fmla="*/ 5891 w 7994"/>
              <a:gd name="T29" fmla="*/ 1687 h 9270"/>
              <a:gd name="T30" fmla="*/ 4957 w 7994"/>
              <a:gd name="T31" fmla="*/ 1579 h 9270"/>
              <a:gd name="T32" fmla="*/ 3896 w 7994"/>
              <a:gd name="T33" fmla="*/ 1274 h 9270"/>
              <a:gd name="T34" fmla="*/ 3611 w 7994"/>
              <a:gd name="T35" fmla="*/ 1177 h 9270"/>
              <a:gd name="T36" fmla="*/ 3305 w 7994"/>
              <a:gd name="T37" fmla="*/ 1076 h 9270"/>
              <a:gd name="T38" fmla="*/ 3021 w 7994"/>
              <a:gd name="T39" fmla="*/ 990 h 9270"/>
              <a:gd name="T40" fmla="*/ 2708 w 7994"/>
              <a:gd name="T41" fmla="*/ 910 h 9270"/>
              <a:gd name="T42" fmla="*/ 2417 w 7994"/>
              <a:gd name="T43" fmla="*/ 864 h 9270"/>
              <a:gd name="T44" fmla="*/ 2104 w 7994"/>
              <a:gd name="T45" fmla="*/ 843 h 9270"/>
              <a:gd name="T46" fmla="*/ 2104 w 7994"/>
              <a:gd name="T47" fmla="*/ 0 h 9270"/>
              <a:gd name="T48" fmla="*/ 2854 w 7994"/>
              <a:gd name="T49" fmla="*/ 87 h 9270"/>
              <a:gd name="T50" fmla="*/ 3626 w 7994"/>
              <a:gd name="T51" fmla="*/ 298 h 9270"/>
              <a:gd name="T52" fmla="*/ 4368 w 7994"/>
              <a:gd name="T53" fmla="*/ 545 h 9270"/>
              <a:gd name="T54" fmla="*/ 5141 w 7994"/>
              <a:gd name="T55" fmla="*/ 756 h 9270"/>
              <a:gd name="T56" fmla="*/ 5890 w 7994"/>
              <a:gd name="T57" fmla="*/ 843 h 9270"/>
              <a:gd name="T58" fmla="*/ 6590 w 7994"/>
              <a:gd name="T59" fmla="*/ 801 h 9270"/>
              <a:gd name="T60" fmla="*/ 7179 w 7994"/>
              <a:gd name="T61" fmla="*/ 695 h 9270"/>
              <a:gd name="T62" fmla="*/ 7614 w 7994"/>
              <a:gd name="T63" fmla="*/ 570 h 9270"/>
              <a:gd name="T64" fmla="*/ 7902 w 7994"/>
              <a:gd name="T65" fmla="*/ 465 h 9270"/>
              <a:gd name="T66" fmla="*/ 7994 w 7994"/>
              <a:gd name="T67" fmla="*/ 423 h 9270"/>
              <a:gd name="T68" fmla="*/ 7994 w 7994"/>
              <a:gd name="T69" fmla="*/ 6320 h 9270"/>
              <a:gd name="T70" fmla="*/ 7895 w 7994"/>
              <a:gd name="T71" fmla="*/ 6365 h 9270"/>
              <a:gd name="T72" fmla="*/ 7617 w 7994"/>
              <a:gd name="T73" fmla="*/ 6468 h 9270"/>
              <a:gd name="T74" fmla="*/ 7175 w 7994"/>
              <a:gd name="T75" fmla="*/ 6596 h 9270"/>
              <a:gd name="T76" fmla="*/ 6595 w 7994"/>
              <a:gd name="T77" fmla="*/ 6697 h 9270"/>
              <a:gd name="T78" fmla="*/ 5890 w 7994"/>
              <a:gd name="T79" fmla="*/ 6743 h 9270"/>
              <a:gd name="T80" fmla="*/ 5141 w 7994"/>
              <a:gd name="T81" fmla="*/ 6655 h 9270"/>
              <a:gd name="T82" fmla="*/ 4368 w 7994"/>
              <a:gd name="T83" fmla="*/ 6444 h 9270"/>
              <a:gd name="T84" fmla="*/ 3626 w 7994"/>
              <a:gd name="T85" fmla="*/ 6198 h 9270"/>
              <a:gd name="T86" fmla="*/ 2853 w 7994"/>
              <a:gd name="T87" fmla="*/ 5986 h 9270"/>
              <a:gd name="T88" fmla="*/ 2104 w 7994"/>
              <a:gd name="T89" fmla="*/ 5899 h 9270"/>
              <a:gd name="T90" fmla="*/ 842 w 7994"/>
              <a:gd name="T91" fmla="*/ 6041 h 9270"/>
              <a:gd name="T92" fmla="*/ 842 w 7994"/>
              <a:gd name="T93" fmla="*/ 8848 h 9270"/>
              <a:gd name="T94" fmla="*/ 719 w 7994"/>
              <a:gd name="T95" fmla="*/ 9146 h 9270"/>
              <a:gd name="T96" fmla="*/ 421 w 7994"/>
              <a:gd name="T97" fmla="*/ 9270 h 9270"/>
              <a:gd name="T98" fmla="*/ 124 w 7994"/>
              <a:gd name="T99" fmla="*/ 9146 h 9270"/>
              <a:gd name="T100" fmla="*/ 0 w 7994"/>
              <a:gd name="T101" fmla="*/ 8848 h 9270"/>
              <a:gd name="T102" fmla="*/ 0 w 7994"/>
              <a:gd name="T103" fmla="*/ 423 h 9270"/>
              <a:gd name="T104" fmla="*/ 99 w 7994"/>
              <a:gd name="T105" fmla="*/ 378 h 9270"/>
              <a:gd name="T106" fmla="*/ 377 w 7994"/>
              <a:gd name="T107" fmla="*/ 275 h 9270"/>
              <a:gd name="T108" fmla="*/ 819 w 7994"/>
              <a:gd name="T109" fmla="*/ 148 h 9270"/>
              <a:gd name="T110" fmla="*/ 1399 w 7994"/>
              <a:gd name="T111" fmla="*/ 46 h 9270"/>
              <a:gd name="T112" fmla="*/ 2104 w 7994"/>
              <a:gd name="T113" fmla="*/ 0 h 9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94" h="9270">
                <a:moveTo>
                  <a:pt x="2104" y="843"/>
                </a:moveTo>
                <a:cubicBezTo>
                  <a:pt x="1675" y="843"/>
                  <a:pt x="1254" y="899"/>
                  <a:pt x="842" y="1011"/>
                </a:cubicBezTo>
                <a:lnTo>
                  <a:pt x="842" y="5181"/>
                </a:lnTo>
                <a:cubicBezTo>
                  <a:pt x="1263" y="5098"/>
                  <a:pt x="1684" y="5056"/>
                  <a:pt x="2104" y="5056"/>
                </a:cubicBezTo>
                <a:cubicBezTo>
                  <a:pt x="2415" y="5056"/>
                  <a:pt x="2726" y="5091"/>
                  <a:pt x="3038" y="5163"/>
                </a:cubicBezTo>
                <a:cubicBezTo>
                  <a:pt x="3349" y="5235"/>
                  <a:pt x="3702" y="5336"/>
                  <a:pt x="4099" y="5468"/>
                </a:cubicBezTo>
                <a:cubicBezTo>
                  <a:pt x="4150" y="5486"/>
                  <a:pt x="4244" y="5518"/>
                  <a:pt x="4383" y="5565"/>
                </a:cubicBezTo>
                <a:cubicBezTo>
                  <a:pt x="4523" y="5612"/>
                  <a:pt x="4624" y="5646"/>
                  <a:pt x="4689" y="5667"/>
                </a:cubicBezTo>
                <a:cubicBezTo>
                  <a:pt x="4754" y="5688"/>
                  <a:pt x="4849" y="5716"/>
                  <a:pt x="4973" y="5753"/>
                </a:cubicBezTo>
                <a:cubicBezTo>
                  <a:pt x="5098" y="5789"/>
                  <a:pt x="5203" y="5815"/>
                  <a:pt x="5287" y="5832"/>
                </a:cubicBezTo>
                <a:cubicBezTo>
                  <a:pt x="5372" y="5848"/>
                  <a:pt x="5469" y="5864"/>
                  <a:pt x="5578" y="5878"/>
                </a:cubicBezTo>
                <a:cubicBezTo>
                  <a:pt x="5688" y="5892"/>
                  <a:pt x="5792" y="5899"/>
                  <a:pt x="5891" y="5899"/>
                </a:cubicBezTo>
                <a:cubicBezTo>
                  <a:pt x="6320" y="5899"/>
                  <a:pt x="6741" y="5844"/>
                  <a:pt x="7153" y="5732"/>
                </a:cubicBezTo>
                <a:lnTo>
                  <a:pt x="7153" y="1561"/>
                </a:lnTo>
                <a:cubicBezTo>
                  <a:pt x="6737" y="1644"/>
                  <a:pt x="6315" y="1687"/>
                  <a:pt x="5891" y="1687"/>
                </a:cubicBezTo>
                <a:cubicBezTo>
                  <a:pt x="5579" y="1687"/>
                  <a:pt x="5268" y="1650"/>
                  <a:pt x="4957" y="1579"/>
                </a:cubicBezTo>
                <a:cubicBezTo>
                  <a:pt x="4646" y="1507"/>
                  <a:pt x="4292" y="1406"/>
                  <a:pt x="3896" y="1274"/>
                </a:cubicBezTo>
                <a:cubicBezTo>
                  <a:pt x="3801" y="1242"/>
                  <a:pt x="3706" y="1210"/>
                  <a:pt x="3611" y="1177"/>
                </a:cubicBezTo>
                <a:cubicBezTo>
                  <a:pt x="3509" y="1143"/>
                  <a:pt x="3407" y="1109"/>
                  <a:pt x="3305" y="1076"/>
                </a:cubicBezTo>
                <a:cubicBezTo>
                  <a:pt x="3241" y="1055"/>
                  <a:pt x="3146" y="1027"/>
                  <a:pt x="3021" y="990"/>
                </a:cubicBezTo>
                <a:cubicBezTo>
                  <a:pt x="2897" y="954"/>
                  <a:pt x="2792" y="927"/>
                  <a:pt x="2708" y="910"/>
                </a:cubicBezTo>
                <a:cubicBezTo>
                  <a:pt x="2623" y="895"/>
                  <a:pt x="2526" y="879"/>
                  <a:pt x="2417" y="864"/>
                </a:cubicBezTo>
                <a:cubicBezTo>
                  <a:pt x="2313" y="850"/>
                  <a:pt x="2209" y="843"/>
                  <a:pt x="2104" y="843"/>
                </a:cubicBezTo>
                <a:close/>
                <a:moveTo>
                  <a:pt x="2104" y="0"/>
                </a:moveTo>
                <a:cubicBezTo>
                  <a:pt x="2336" y="0"/>
                  <a:pt x="2586" y="30"/>
                  <a:pt x="2854" y="87"/>
                </a:cubicBezTo>
                <a:cubicBezTo>
                  <a:pt x="3121" y="146"/>
                  <a:pt x="3378" y="216"/>
                  <a:pt x="3626" y="298"/>
                </a:cubicBezTo>
                <a:lnTo>
                  <a:pt x="4368" y="545"/>
                </a:lnTo>
                <a:cubicBezTo>
                  <a:pt x="4368" y="545"/>
                  <a:pt x="4626" y="615"/>
                  <a:pt x="5141" y="756"/>
                </a:cubicBezTo>
                <a:cubicBezTo>
                  <a:pt x="5656" y="896"/>
                  <a:pt x="5906" y="926"/>
                  <a:pt x="5890" y="843"/>
                </a:cubicBezTo>
                <a:cubicBezTo>
                  <a:pt x="6127" y="843"/>
                  <a:pt x="6360" y="829"/>
                  <a:pt x="6590" y="801"/>
                </a:cubicBezTo>
                <a:cubicBezTo>
                  <a:pt x="6821" y="773"/>
                  <a:pt x="7016" y="738"/>
                  <a:pt x="7179" y="695"/>
                </a:cubicBezTo>
                <a:cubicBezTo>
                  <a:pt x="7341" y="653"/>
                  <a:pt x="7486" y="612"/>
                  <a:pt x="7614" y="570"/>
                </a:cubicBezTo>
                <a:cubicBezTo>
                  <a:pt x="7742" y="528"/>
                  <a:pt x="7838" y="493"/>
                  <a:pt x="7902" y="465"/>
                </a:cubicBezTo>
                <a:lnTo>
                  <a:pt x="7994" y="423"/>
                </a:lnTo>
                <a:lnTo>
                  <a:pt x="7994" y="6320"/>
                </a:lnTo>
                <a:cubicBezTo>
                  <a:pt x="7972" y="6332"/>
                  <a:pt x="7939" y="6347"/>
                  <a:pt x="7895" y="6365"/>
                </a:cubicBezTo>
                <a:cubicBezTo>
                  <a:pt x="7851" y="6384"/>
                  <a:pt x="7758" y="6417"/>
                  <a:pt x="7617" y="6468"/>
                </a:cubicBezTo>
                <a:cubicBezTo>
                  <a:pt x="7472" y="6518"/>
                  <a:pt x="7325" y="6561"/>
                  <a:pt x="7175" y="6596"/>
                </a:cubicBezTo>
                <a:cubicBezTo>
                  <a:pt x="7022" y="6632"/>
                  <a:pt x="6828" y="6666"/>
                  <a:pt x="6595" y="6697"/>
                </a:cubicBezTo>
                <a:cubicBezTo>
                  <a:pt x="6361" y="6728"/>
                  <a:pt x="6126" y="6743"/>
                  <a:pt x="5890" y="6743"/>
                </a:cubicBezTo>
                <a:cubicBezTo>
                  <a:pt x="5658" y="6743"/>
                  <a:pt x="5408" y="6714"/>
                  <a:pt x="5141" y="6655"/>
                </a:cubicBezTo>
                <a:cubicBezTo>
                  <a:pt x="4880" y="6599"/>
                  <a:pt x="4622" y="6528"/>
                  <a:pt x="4368" y="6444"/>
                </a:cubicBezTo>
                <a:lnTo>
                  <a:pt x="3626" y="6198"/>
                </a:lnTo>
                <a:lnTo>
                  <a:pt x="2853" y="5986"/>
                </a:lnTo>
                <a:cubicBezTo>
                  <a:pt x="2339" y="5847"/>
                  <a:pt x="2089" y="5817"/>
                  <a:pt x="2104" y="5899"/>
                </a:cubicBezTo>
                <a:cubicBezTo>
                  <a:pt x="1686" y="5899"/>
                  <a:pt x="1265" y="5947"/>
                  <a:pt x="842" y="6041"/>
                </a:cubicBezTo>
                <a:lnTo>
                  <a:pt x="842" y="8848"/>
                </a:lnTo>
                <a:cubicBezTo>
                  <a:pt x="842" y="8965"/>
                  <a:pt x="801" y="9065"/>
                  <a:pt x="719" y="9146"/>
                </a:cubicBezTo>
                <a:cubicBezTo>
                  <a:pt x="637" y="9229"/>
                  <a:pt x="537" y="9270"/>
                  <a:pt x="421" y="9270"/>
                </a:cubicBezTo>
                <a:cubicBezTo>
                  <a:pt x="305" y="9270"/>
                  <a:pt x="206" y="9229"/>
                  <a:pt x="124" y="9146"/>
                </a:cubicBezTo>
                <a:cubicBezTo>
                  <a:pt x="41" y="9065"/>
                  <a:pt x="0" y="8965"/>
                  <a:pt x="0" y="8848"/>
                </a:cubicBezTo>
                <a:lnTo>
                  <a:pt x="0" y="423"/>
                </a:lnTo>
                <a:cubicBezTo>
                  <a:pt x="22" y="412"/>
                  <a:pt x="55" y="396"/>
                  <a:pt x="99" y="378"/>
                </a:cubicBezTo>
                <a:cubicBezTo>
                  <a:pt x="143" y="360"/>
                  <a:pt x="236" y="325"/>
                  <a:pt x="377" y="275"/>
                </a:cubicBezTo>
                <a:cubicBezTo>
                  <a:pt x="522" y="225"/>
                  <a:pt x="669" y="183"/>
                  <a:pt x="819" y="148"/>
                </a:cubicBezTo>
                <a:cubicBezTo>
                  <a:pt x="972" y="111"/>
                  <a:pt x="1166" y="77"/>
                  <a:pt x="1399" y="46"/>
                </a:cubicBezTo>
                <a:cubicBezTo>
                  <a:pt x="1633" y="16"/>
                  <a:pt x="1868" y="0"/>
                  <a:pt x="21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2" name="iconfont-10889-5203287">
            <a:extLst>
              <a:ext uri="{FF2B5EF4-FFF2-40B4-BE49-F238E27FC236}">
                <a16:creationId xmlns:a16="http://schemas.microsoft.com/office/drawing/2014/main" id="{0344FAC8-C712-4DB7-AF8A-2427B140CB62}"/>
              </a:ext>
            </a:extLst>
          </p:cNvPr>
          <p:cNvSpPr/>
          <p:nvPr/>
        </p:nvSpPr>
        <p:spPr>
          <a:xfrm>
            <a:off x="4592793" y="2201468"/>
            <a:ext cx="528709" cy="528709"/>
          </a:xfrm>
          <a:custGeom>
            <a:avLst/>
            <a:gdLst>
              <a:gd name="T0" fmla="*/ 4914 w 11894"/>
              <a:gd name="T1" fmla="*/ 3261 h 11894"/>
              <a:gd name="T2" fmla="*/ 6241 w 11894"/>
              <a:gd name="T3" fmla="*/ 1493 h 11894"/>
              <a:gd name="T4" fmla="*/ 9226 w 11894"/>
              <a:gd name="T5" fmla="*/ 0 h 11894"/>
              <a:gd name="T6" fmla="*/ 11360 w 11894"/>
              <a:gd name="T7" fmla="*/ 0 h 11894"/>
              <a:gd name="T8" fmla="*/ 11894 w 11894"/>
              <a:gd name="T9" fmla="*/ 534 h 11894"/>
              <a:gd name="T10" fmla="*/ 11894 w 11894"/>
              <a:gd name="T11" fmla="*/ 2668 h 11894"/>
              <a:gd name="T12" fmla="*/ 10400 w 11894"/>
              <a:gd name="T13" fmla="*/ 5653 h 11894"/>
              <a:gd name="T14" fmla="*/ 8633 w 11894"/>
              <a:gd name="T15" fmla="*/ 6980 h 11894"/>
              <a:gd name="T16" fmla="*/ 8157 w 11894"/>
              <a:gd name="T17" fmla="*/ 11259 h 11894"/>
              <a:gd name="T18" fmla="*/ 7250 w 11894"/>
              <a:gd name="T19" fmla="*/ 11577 h 11894"/>
              <a:gd name="T20" fmla="*/ 5210 w 11894"/>
              <a:gd name="T21" fmla="*/ 9538 h 11894"/>
              <a:gd name="T22" fmla="*/ 4583 w 11894"/>
              <a:gd name="T23" fmla="*/ 9444 h 11894"/>
              <a:gd name="T24" fmla="*/ 2450 w 11894"/>
              <a:gd name="T25" fmla="*/ 7311 h 11894"/>
              <a:gd name="T26" fmla="*/ 2356 w 11894"/>
              <a:gd name="T27" fmla="*/ 6684 h 11894"/>
              <a:gd name="T28" fmla="*/ 317 w 11894"/>
              <a:gd name="T29" fmla="*/ 4644 h 11894"/>
              <a:gd name="T30" fmla="*/ 635 w 11894"/>
              <a:gd name="T31" fmla="*/ 3737 h 11894"/>
              <a:gd name="T32" fmla="*/ 4915 w 11894"/>
              <a:gd name="T33" fmla="*/ 3261 h 11894"/>
              <a:gd name="T34" fmla="*/ 4914 w 11894"/>
              <a:gd name="T35" fmla="*/ 3261 h 11894"/>
              <a:gd name="T36" fmla="*/ 6077 w 11894"/>
              <a:gd name="T37" fmla="*/ 8896 h 11894"/>
              <a:gd name="T38" fmla="*/ 7220 w 11894"/>
              <a:gd name="T39" fmla="*/ 10038 h 11894"/>
              <a:gd name="T40" fmla="*/ 7462 w 11894"/>
              <a:gd name="T41" fmla="*/ 7858 h 11894"/>
              <a:gd name="T42" fmla="*/ 6077 w 11894"/>
              <a:gd name="T43" fmla="*/ 8896 h 11894"/>
              <a:gd name="T44" fmla="*/ 2998 w 11894"/>
              <a:gd name="T45" fmla="*/ 5817 h 11894"/>
              <a:gd name="T46" fmla="*/ 4036 w 11894"/>
              <a:gd name="T47" fmla="*/ 4432 h 11894"/>
              <a:gd name="T48" fmla="*/ 1855 w 11894"/>
              <a:gd name="T49" fmla="*/ 4675 h 11894"/>
              <a:gd name="T50" fmla="*/ 2998 w 11894"/>
              <a:gd name="T51" fmla="*/ 5817 h 11894"/>
              <a:gd name="T52" fmla="*/ 9760 w 11894"/>
              <a:gd name="T53" fmla="*/ 4800 h 11894"/>
              <a:gd name="T54" fmla="*/ 10827 w 11894"/>
              <a:gd name="T55" fmla="*/ 2668 h 11894"/>
              <a:gd name="T56" fmla="*/ 10827 w 11894"/>
              <a:gd name="T57" fmla="*/ 1067 h 11894"/>
              <a:gd name="T58" fmla="*/ 9226 w 11894"/>
              <a:gd name="T59" fmla="*/ 1067 h 11894"/>
              <a:gd name="T60" fmla="*/ 7094 w 11894"/>
              <a:gd name="T61" fmla="*/ 2134 h 11894"/>
              <a:gd name="T62" fmla="*/ 3531 w 11894"/>
              <a:gd name="T63" fmla="*/ 6883 h 11894"/>
              <a:gd name="T64" fmla="*/ 5010 w 11894"/>
              <a:gd name="T65" fmla="*/ 8362 h 11894"/>
              <a:gd name="T66" fmla="*/ 9760 w 11894"/>
              <a:gd name="T67" fmla="*/ 4800 h 11894"/>
              <a:gd name="T68" fmla="*/ 160 w 11894"/>
              <a:gd name="T69" fmla="*/ 10134 h 11894"/>
              <a:gd name="T70" fmla="*/ 1148 w 11894"/>
              <a:gd name="T71" fmla="*/ 8655 h 11894"/>
              <a:gd name="T72" fmla="*/ 2892 w 11894"/>
              <a:gd name="T73" fmla="*/ 9002 h 11894"/>
              <a:gd name="T74" fmla="*/ 3239 w 11894"/>
              <a:gd name="T75" fmla="*/ 10746 h 11894"/>
              <a:gd name="T76" fmla="*/ 1760 w 11894"/>
              <a:gd name="T77" fmla="*/ 11734 h 11894"/>
              <a:gd name="T78" fmla="*/ 694 w 11894"/>
              <a:gd name="T79" fmla="*/ 11734 h 11894"/>
              <a:gd name="T80" fmla="*/ 160 w 11894"/>
              <a:gd name="T81" fmla="*/ 11200 h 11894"/>
              <a:gd name="T82" fmla="*/ 160 w 11894"/>
              <a:gd name="T83" fmla="*/ 10134 h 11894"/>
              <a:gd name="T84" fmla="*/ 1227 w 11894"/>
              <a:gd name="T85" fmla="*/ 10667 h 11894"/>
              <a:gd name="T86" fmla="*/ 1760 w 11894"/>
              <a:gd name="T87" fmla="*/ 10667 h 11894"/>
              <a:gd name="T88" fmla="*/ 2253 w 11894"/>
              <a:gd name="T89" fmla="*/ 10338 h 11894"/>
              <a:gd name="T90" fmla="*/ 2137 w 11894"/>
              <a:gd name="T91" fmla="*/ 9757 h 11894"/>
              <a:gd name="T92" fmla="*/ 1556 w 11894"/>
              <a:gd name="T93" fmla="*/ 9641 h 11894"/>
              <a:gd name="T94" fmla="*/ 1227 w 11894"/>
              <a:gd name="T95" fmla="*/ 10134 h 11894"/>
              <a:gd name="T96" fmla="*/ 1227 w 11894"/>
              <a:gd name="T97" fmla="*/ 10667 h 11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94" h="11894">
                <a:moveTo>
                  <a:pt x="4914" y="3261"/>
                </a:moveTo>
                <a:lnTo>
                  <a:pt x="6241" y="1493"/>
                </a:lnTo>
                <a:cubicBezTo>
                  <a:pt x="6872" y="652"/>
                  <a:pt x="8175" y="0"/>
                  <a:pt x="9226" y="0"/>
                </a:cubicBezTo>
                <a:lnTo>
                  <a:pt x="11360" y="0"/>
                </a:lnTo>
                <a:cubicBezTo>
                  <a:pt x="11655" y="0"/>
                  <a:pt x="11894" y="239"/>
                  <a:pt x="11894" y="534"/>
                </a:cubicBezTo>
                <a:lnTo>
                  <a:pt x="11894" y="2668"/>
                </a:lnTo>
                <a:cubicBezTo>
                  <a:pt x="11894" y="3718"/>
                  <a:pt x="11241" y="5023"/>
                  <a:pt x="10400" y="5653"/>
                </a:cubicBezTo>
                <a:lnTo>
                  <a:pt x="8633" y="6980"/>
                </a:lnTo>
                <a:lnTo>
                  <a:pt x="8157" y="11259"/>
                </a:lnTo>
                <a:cubicBezTo>
                  <a:pt x="8108" y="11704"/>
                  <a:pt x="7566" y="11894"/>
                  <a:pt x="7250" y="11577"/>
                </a:cubicBezTo>
                <a:lnTo>
                  <a:pt x="5210" y="9538"/>
                </a:lnTo>
                <a:cubicBezTo>
                  <a:pt x="5003" y="9648"/>
                  <a:pt x="4749" y="9610"/>
                  <a:pt x="4583" y="9444"/>
                </a:cubicBezTo>
                <a:lnTo>
                  <a:pt x="2450" y="7311"/>
                </a:lnTo>
                <a:cubicBezTo>
                  <a:pt x="2284" y="7145"/>
                  <a:pt x="2246" y="6891"/>
                  <a:pt x="2356" y="6684"/>
                </a:cubicBezTo>
                <a:lnTo>
                  <a:pt x="317" y="4644"/>
                </a:lnTo>
                <a:cubicBezTo>
                  <a:pt x="0" y="4328"/>
                  <a:pt x="190" y="3786"/>
                  <a:pt x="635" y="3737"/>
                </a:cubicBezTo>
                <a:lnTo>
                  <a:pt x="4915" y="3261"/>
                </a:lnTo>
                <a:lnTo>
                  <a:pt x="4914" y="3261"/>
                </a:lnTo>
                <a:close/>
                <a:moveTo>
                  <a:pt x="6077" y="8896"/>
                </a:moveTo>
                <a:lnTo>
                  <a:pt x="7220" y="10038"/>
                </a:lnTo>
                <a:lnTo>
                  <a:pt x="7462" y="7858"/>
                </a:lnTo>
                <a:lnTo>
                  <a:pt x="6077" y="8896"/>
                </a:lnTo>
                <a:close/>
                <a:moveTo>
                  <a:pt x="2998" y="5817"/>
                </a:moveTo>
                <a:lnTo>
                  <a:pt x="4036" y="4432"/>
                </a:lnTo>
                <a:lnTo>
                  <a:pt x="1855" y="4675"/>
                </a:lnTo>
                <a:lnTo>
                  <a:pt x="2998" y="5817"/>
                </a:lnTo>
                <a:close/>
                <a:moveTo>
                  <a:pt x="9760" y="4800"/>
                </a:moveTo>
                <a:cubicBezTo>
                  <a:pt x="10333" y="4371"/>
                  <a:pt x="10827" y="3383"/>
                  <a:pt x="10827" y="2668"/>
                </a:cubicBezTo>
                <a:lnTo>
                  <a:pt x="10827" y="1067"/>
                </a:lnTo>
                <a:lnTo>
                  <a:pt x="9226" y="1067"/>
                </a:lnTo>
                <a:cubicBezTo>
                  <a:pt x="8510" y="1067"/>
                  <a:pt x="7523" y="1561"/>
                  <a:pt x="7094" y="2134"/>
                </a:cubicBezTo>
                <a:lnTo>
                  <a:pt x="3531" y="6883"/>
                </a:lnTo>
                <a:lnTo>
                  <a:pt x="5010" y="8362"/>
                </a:lnTo>
                <a:lnTo>
                  <a:pt x="9760" y="4800"/>
                </a:lnTo>
                <a:close/>
                <a:moveTo>
                  <a:pt x="160" y="10134"/>
                </a:moveTo>
                <a:cubicBezTo>
                  <a:pt x="160" y="9487"/>
                  <a:pt x="550" y="8903"/>
                  <a:pt x="1148" y="8655"/>
                </a:cubicBezTo>
                <a:cubicBezTo>
                  <a:pt x="1746" y="8408"/>
                  <a:pt x="2434" y="8545"/>
                  <a:pt x="2892" y="9002"/>
                </a:cubicBezTo>
                <a:cubicBezTo>
                  <a:pt x="3349" y="9460"/>
                  <a:pt x="3486" y="10148"/>
                  <a:pt x="3239" y="10746"/>
                </a:cubicBezTo>
                <a:cubicBezTo>
                  <a:pt x="2991" y="11344"/>
                  <a:pt x="2407" y="11734"/>
                  <a:pt x="1760" y="11734"/>
                </a:cubicBezTo>
                <a:lnTo>
                  <a:pt x="694" y="11734"/>
                </a:lnTo>
                <a:cubicBezTo>
                  <a:pt x="399" y="11734"/>
                  <a:pt x="160" y="11495"/>
                  <a:pt x="160" y="11200"/>
                </a:cubicBezTo>
                <a:lnTo>
                  <a:pt x="160" y="10134"/>
                </a:lnTo>
                <a:close/>
                <a:moveTo>
                  <a:pt x="1227" y="10667"/>
                </a:moveTo>
                <a:lnTo>
                  <a:pt x="1760" y="10667"/>
                </a:lnTo>
                <a:cubicBezTo>
                  <a:pt x="1976" y="10667"/>
                  <a:pt x="2171" y="10537"/>
                  <a:pt x="2253" y="10338"/>
                </a:cubicBezTo>
                <a:cubicBezTo>
                  <a:pt x="2336" y="10138"/>
                  <a:pt x="2290" y="9909"/>
                  <a:pt x="2137" y="9757"/>
                </a:cubicBezTo>
                <a:cubicBezTo>
                  <a:pt x="1985" y="9604"/>
                  <a:pt x="1756" y="9558"/>
                  <a:pt x="1556" y="9641"/>
                </a:cubicBezTo>
                <a:cubicBezTo>
                  <a:pt x="1357" y="9723"/>
                  <a:pt x="1227" y="9918"/>
                  <a:pt x="1227" y="10134"/>
                </a:cubicBezTo>
                <a:lnTo>
                  <a:pt x="1227" y="106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1" name="iconfont-10889-5203287">
            <a:extLst>
              <a:ext uri="{FF2B5EF4-FFF2-40B4-BE49-F238E27FC236}">
                <a16:creationId xmlns:a16="http://schemas.microsoft.com/office/drawing/2014/main" id="{0315B811-5D79-43C2-A5F0-E0357FD65196}"/>
              </a:ext>
            </a:extLst>
          </p:cNvPr>
          <p:cNvSpPr/>
          <p:nvPr/>
        </p:nvSpPr>
        <p:spPr>
          <a:xfrm>
            <a:off x="7222882" y="2201468"/>
            <a:ext cx="528709" cy="528709"/>
          </a:xfrm>
          <a:custGeom>
            <a:avLst/>
            <a:gdLst>
              <a:gd name="T0" fmla="*/ 6400 w 12800"/>
              <a:gd name="T1" fmla="*/ 12800 h 12800"/>
              <a:gd name="T2" fmla="*/ 0 w 12800"/>
              <a:gd name="T3" fmla="*/ 6400 h 12800"/>
              <a:gd name="T4" fmla="*/ 6400 w 12800"/>
              <a:gd name="T5" fmla="*/ 0 h 12800"/>
              <a:gd name="T6" fmla="*/ 12800 w 12800"/>
              <a:gd name="T7" fmla="*/ 6400 h 12800"/>
              <a:gd name="T8" fmla="*/ 6400 w 12800"/>
              <a:gd name="T9" fmla="*/ 12800 h 12800"/>
              <a:gd name="T10" fmla="*/ 6400 w 12800"/>
              <a:gd name="T11" fmla="*/ 1600 h 12800"/>
              <a:gd name="T12" fmla="*/ 1600 w 12800"/>
              <a:gd name="T13" fmla="*/ 6400 h 12800"/>
              <a:gd name="T14" fmla="*/ 6400 w 12800"/>
              <a:gd name="T15" fmla="*/ 11200 h 12800"/>
              <a:gd name="T16" fmla="*/ 11200 w 12800"/>
              <a:gd name="T17" fmla="*/ 6400 h 12800"/>
              <a:gd name="T18" fmla="*/ 6400 w 12800"/>
              <a:gd name="T19" fmla="*/ 1600 h 12800"/>
              <a:gd name="T20" fmla="*/ 8800 w 12800"/>
              <a:gd name="T21" fmla="*/ 7200 h 12800"/>
              <a:gd name="T22" fmla="*/ 7200 w 12800"/>
              <a:gd name="T23" fmla="*/ 7200 h 12800"/>
              <a:gd name="T24" fmla="*/ 7200 w 12800"/>
              <a:gd name="T25" fmla="*/ 8800 h 12800"/>
              <a:gd name="T26" fmla="*/ 6400 w 12800"/>
              <a:gd name="T27" fmla="*/ 9600 h 12800"/>
              <a:gd name="T28" fmla="*/ 5600 w 12800"/>
              <a:gd name="T29" fmla="*/ 8800 h 12800"/>
              <a:gd name="T30" fmla="*/ 5600 w 12800"/>
              <a:gd name="T31" fmla="*/ 7200 h 12800"/>
              <a:gd name="T32" fmla="*/ 4000 w 12800"/>
              <a:gd name="T33" fmla="*/ 7200 h 12800"/>
              <a:gd name="T34" fmla="*/ 3200 w 12800"/>
              <a:gd name="T35" fmla="*/ 6400 h 12800"/>
              <a:gd name="T36" fmla="*/ 4000 w 12800"/>
              <a:gd name="T37" fmla="*/ 5600 h 12800"/>
              <a:gd name="T38" fmla="*/ 5600 w 12800"/>
              <a:gd name="T39" fmla="*/ 5600 h 12800"/>
              <a:gd name="T40" fmla="*/ 5600 w 12800"/>
              <a:gd name="T41" fmla="*/ 4000 h 12800"/>
              <a:gd name="T42" fmla="*/ 6400 w 12800"/>
              <a:gd name="T43" fmla="*/ 3220 h 12800"/>
              <a:gd name="T44" fmla="*/ 7200 w 12800"/>
              <a:gd name="T45" fmla="*/ 4000 h 12800"/>
              <a:gd name="T46" fmla="*/ 7200 w 12800"/>
              <a:gd name="T47" fmla="*/ 5600 h 12800"/>
              <a:gd name="T48" fmla="*/ 8800 w 12800"/>
              <a:gd name="T49" fmla="*/ 5600 h 12800"/>
              <a:gd name="T50" fmla="*/ 9600 w 12800"/>
              <a:gd name="T51" fmla="*/ 6400 h 12800"/>
              <a:gd name="T52" fmla="*/ 8800 w 12800"/>
              <a:gd name="T53" fmla="*/ 720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800" h="12800">
                <a:moveTo>
                  <a:pt x="6400" y="12800"/>
                </a:moveTo>
                <a:cubicBezTo>
                  <a:pt x="2866" y="12800"/>
                  <a:pt x="0" y="9934"/>
                  <a:pt x="0" y="6400"/>
                </a:cubicBezTo>
                <a:cubicBezTo>
                  <a:pt x="0" y="2866"/>
                  <a:pt x="2866" y="0"/>
                  <a:pt x="6400" y="0"/>
                </a:cubicBezTo>
                <a:cubicBezTo>
                  <a:pt x="9934" y="0"/>
                  <a:pt x="12800" y="2866"/>
                  <a:pt x="12800" y="6400"/>
                </a:cubicBezTo>
                <a:cubicBezTo>
                  <a:pt x="12800" y="9934"/>
                  <a:pt x="9934" y="12800"/>
                  <a:pt x="6400" y="12800"/>
                </a:cubicBezTo>
                <a:close/>
                <a:moveTo>
                  <a:pt x="6400" y="1600"/>
                </a:moveTo>
                <a:cubicBezTo>
                  <a:pt x="3750" y="1600"/>
                  <a:pt x="1600" y="3750"/>
                  <a:pt x="1600" y="6400"/>
                </a:cubicBezTo>
                <a:cubicBezTo>
                  <a:pt x="1600" y="9050"/>
                  <a:pt x="3750" y="11200"/>
                  <a:pt x="6400" y="11200"/>
                </a:cubicBezTo>
                <a:cubicBezTo>
                  <a:pt x="9050" y="11200"/>
                  <a:pt x="11200" y="9050"/>
                  <a:pt x="11200" y="6400"/>
                </a:cubicBezTo>
                <a:cubicBezTo>
                  <a:pt x="11200" y="3750"/>
                  <a:pt x="9050" y="1600"/>
                  <a:pt x="6400" y="1600"/>
                </a:cubicBezTo>
                <a:close/>
                <a:moveTo>
                  <a:pt x="8800" y="7200"/>
                </a:moveTo>
                <a:lnTo>
                  <a:pt x="7200" y="7200"/>
                </a:lnTo>
                <a:lnTo>
                  <a:pt x="7200" y="8800"/>
                </a:lnTo>
                <a:cubicBezTo>
                  <a:pt x="7200" y="9242"/>
                  <a:pt x="6842" y="9600"/>
                  <a:pt x="6400" y="9600"/>
                </a:cubicBezTo>
                <a:cubicBezTo>
                  <a:pt x="5958" y="9600"/>
                  <a:pt x="5600" y="9242"/>
                  <a:pt x="5600" y="8800"/>
                </a:cubicBezTo>
                <a:lnTo>
                  <a:pt x="5600" y="7200"/>
                </a:lnTo>
                <a:lnTo>
                  <a:pt x="4000" y="7200"/>
                </a:lnTo>
                <a:cubicBezTo>
                  <a:pt x="3558" y="7200"/>
                  <a:pt x="3200" y="6842"/>
                  <a:pt x="3200" y="6400"/>
                </a:cubicBezTo>
                <a:cubicBezTo>
                  <a:pt x="3200" y="5958"/>
                  <a:pt x="3558" y="5600"/>
                  <a:pt x="4000" y="5600"/>
                </a:cubicBezTo>
                <a:lnTo>
                  <a:pt x="5600" y="5600"/>
                </a:lnTo>
                <a:lnTo>
                  <a:pt x="5600" y="4000"/>
                </a:lnTo>
                <a:cubicBezTo>
                  <a:pt x="5611" y="3566"/>
                  <a:pt x="5966" y="3220"/>
                  <a:pt x="6400" y="3220"/>
                </a:cubicBezTo>
                <a:cubicBezTo>
                  <a:pt x="6834" y="3220"/>
                  <a:pt x="7189" y="3566"/>
                  <a:pt x="7200" y="4000"/>
                </a:cubicBezTo>
                <a:lnTo>
                  <a:pt x="7200" y="5600"/>
                </a:lnTo>
                <a:lnTo>
                  <a:pt x="8800" y="5600"/>
                </a:lnTo>
                <a:cubicBezTo>
                  <a:pt x="9242" y="5600"/>
                  <a:pt x="9600" y="5958"/>
                  <a:pt x="9600" y="6400"/>
                </a:cubicBezTo>
                <a:cubicBezTo>
                  <a:pt x="9600" y="6842"/>
                  <a:pt x="9242" y="7200"/>
                  <a:pt x="8800" y="72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1A88A599-E5D9-4BC7-BCD7-D6038714B5A6}"/>
              </a:ext>
            </a:extLst>
          </p:cNvPr>
          <p:cNvSpPr/>
          <p:nvPr/>
        </p:nvSpPr>
        <p:spPr>
          <a:xfrm flipH="1">
            <a:off x="10780131" y="670353"/>
            <a:ext cx="369385" cy="36938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4" name="任意多边形 7">
            <a:extLst>
              <a:ext uri="{FF2B5EF4-FFF2-40B4-BE49-F238E27FC236}">
                <a16:creationId xmlns:a16="http://schemas.microsoft.com/office/drawing/2014/main" id="{480BCF90-88F6-4092-B510-B1F188EFB03C}"/>
              </a:ext>
            </a:extLst>
          </p:cNvPr>
          <p:cNvSpPr/>
          <p:nvPr/>
        </p:nvSpPr>
        <p:spPr>
          <a:xfrm rot="2700000" flipH="1">
            <a:off x="10952655" y="832337"/>
            <a:ext cx="45417" cy="45417"/>
          </a:xfrm>
          <a:custGeom>
            <a:avLst/>
            <a:gdLst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0 w 609600"/>
              <a:gd name="connsiteY4" fmla="*/ 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91440 w 609600"/>
              <a:gd name="connsiteY4" fmla="*/ 9144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0" fmla="*/ 609600 w 609600"/>
              <a:gd name="connsiteY0" fmla="*/ 0 h 609600"/>
              <a:gd name="connsiteX1" fmla="*/ 609600 w 609600"/>
              <a:gd name="connsiteY1" fmla="*/ 609600 h 609600"/>
              <a:gd name="connsiteX2" fmla="*/ 0 w 609600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609600">
                <a:moveTo>
                  <a:pt x="609600" y="0"/>
                </a:moveTo>
                <a:lnTo>
                  <a:pt x="609600" y="609600"/>
                </a:lnTo>
                <a:lnTo>
                  <a:pt x="0" y="60960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B085DC45-E47C-4D82-97C5-EECD00722D98}"/>
              </a:ext>
            </a:extLst>
          </p:cNvPr>
          <p:cNvSpPr/>
          <p:nvPr/>
        </p:nvSpPr>
        <p:spPr>
          <a:xfrm>
            <a:off x="11149516" y="670353"/>
            <a:ext cx="369385" cy="369385"/>
          </a:xfrm>
          <a:prstGeom prst="rect">
            <a:avLst/>
          </a:prstGeom>
          <a:solidFill>
            <a:schemeClr val="accent2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2" name="任意多边形 9">
            <a:extLst>
              <a:ext uri="{FF2B5EF4-FFF2-40B4-BE49-F238E27FC236}">
                <a16:creationId xmlns:a16="http://schemas.microsoft.com/office/drawing/2014/main" id="{6C0F8C59-FBD4-4FBF-AA02-AB96660E8251}"/>
              </a:ext>
            </a:extLst>
          </p:cNvPr>
          <p:cNvSpPr/>
          <p:nvPr/>
        </p:nvSpPr>
        <p:spPr>
          <a:xfrm rot="18900000">
            <a:off x="11300960" y="832337"/>
            <a:ext cx="45417" cy="45417"/>
          </a:xfrm>
          <a:custGeom>
            <a:avLst/>
            <a:gdLst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0 w 609600"/>
              <a:gd name="connsiteY4" fmla="*/ 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91440 w 609600"/>
              <a:gd name="connsiteY4" fmla="*/ 9144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0" fmla="*/ 609600 w 609600"/>
              <a:gd name="connsiteY0" fmla="*/ 0 h 609600"/>
              <a:gd name="connsiteX1" fmla="*/ 609600 w 609600"/>
              <a:gd name="connsiteY1" fmla="*/ 609600 h 609600"/>
              <a:gd name="connsiteX2" fmla="*/ 0 w 609600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609600">
                <a:moveTo>
                  <a:pt x="609600" y="0"/>
                </a:moveTo>
                <a:lnTo>
                  <a:pt x="609600" y="609600"/>
                </a:lnTo>
                <a:lnTo>
                  <a:pt x="0" y="609600"/>
                </a:lnTo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B49530CE-0209-45D5-8732-B56D55D09DF2}"/>
              </a:ext>
            </a:extLst>
          </p:cNvPr>
          <p:cNvSpPr txBox="1"/>
          <p:nvPr/>
        </p:nvSpPr>
        <p:spPr>
          <a:xfrm>
            <a:off x="9586432" y="2228031"/>
            <a:ext cx="1040670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248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4242E344-DFCB-4F6A-99C1-3064EE6EAB91}"/>
              </a:ext>
            </a:extLst>
          </p:cNvPr>
          <p:cNvSpPr txBox="1"/>
          <p:nvPr/>
        </p:nvSpPr>
        <p:spPr>
          <a:xfrm>
            <a:off x="10552917" y="2529021"/>
            <a:ext cx="413896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条</a:t>
            </a: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0BDBB3E9-DC44-4294-930B-DE75EAEC16A5}"/>
              </a:ext>
            </a:extLst>
          </p:cNvPr>
          <p:cNvSpPr txBox="1"/>
          <p:nvPr/>
        </p:nvSpPr>
        <p:spPr>
          <a:xfrm>
            <a:off x="9138609" y="2836798"/>
            <a:ext cx="2221524" cy="706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您的内容打在这里并选择只保留文字</a:t>
            </a: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190ABB94-ACD9-4202-8DD1-A5ECEF19CAA7}"/>
              </a:ext>
            </a:extLst>
          </p:cNvPr>
          <p:cNvSpPr txBox="1"/>
          <p:nvPr/>
        </p:nvSpPr>
        <p:spPr>
          <a:xfrm>
            <a:off x="9586432" y="4006590"/>
            <a:ext cx="1040670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248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DF835411-A03B-4DA4-A2AC-B0E8225B7739}"/>
              </a:ext>
            </a:extLst>
          </p:cNvPr>
          <p:cNvSpPr txBox="1"/>
          <p:nvPr/>
        </p:nvSpPr>
        <p:spPr>
          <a:xfrm>
            <a:off x="10552917" y="4307580"/>
            <a:ext cx="413896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条</a:t>
            </a: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9DFF853B-4C07-417B-9711-FFA0E0088AE8}"/>
              </a:ext>
            </a:extLst>
          </p:cNvPr>
          <p:cNvSpPr txBox="1"/>
          <p:nvPr/>
        </p:nvSpPr>
        <p:spPr>
          <a:xfrm>
            <a:off x="9138609" y="4615357"/>
            <a:ext cx="2221524" cy="706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您的内容打在这里并选择只保留文字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26369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41EA671-4390-410D-A716-A598EB8DF9AD}"/>
              </a:ext>
            </a:extLst>
          </p:cNvPr>
          <p:cNvSpPr/>
          <p:nvPr/>
        </p:nvSpPr>
        <p:spPr>
          <a:xfrm>
            <a:off x="4934857" y="4446404"/>
            <a:ext cx="2322287" cy="7384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D6348C8-E3C0-41F9-A86B-9A060A5C71AD}"/>
              </a:ext>
            </a:extLst>
          </p:cNvPr>
          <p:cNvSpPr txBox="1"/>
          <p:nvPr/>
        </p:nvSpPr>
        <p:spPr>
          <a:xfrm>
            <a:off x="2597362" y="2592901"/>
            <a:ext cx="6997276" cy="975588"/>
          </a:xfrm>
          <a:prstGeom prst="rect">
            <a:avLst/>
          </a:prstGeom>
          <a:noFill/>
          <a:effectLst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谢谢您的关注和使用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42D1559-9085-4679-B68D-DA3209966B5B}"/>
              </a:ext>
            </a:extLst>
          </p:cNvPr>
          <p:cNvSpPr txBox="1"/>
          <p:nvPr/>
        </p:nvSpPr>
        <p:spPr>
          <a:xfrm>
            <a:off x="2681288" y="3594840"/>
            <a:ext cx="6829425" cy="25090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THANK YOU FOR YOUR ATTENTION AND USE</a:t>
            </a:r>
          </a:p>
        </p:txBody>
      </p:sp>
      <p:sp>
        <p:nvSpPr>
          <p:cNvPr id="5" name="矩形: 圆顶角 4">
            <a:extLst>
              <a:ext uri="{FF2B5EF4-FFF2-40B4-BE49-F238E27FC236}">
                <a16:creationId xmlns:a16="http://schemas.microsoft.com/office/drawing/2014/main" id="{759AAB24-9A19-46A6-8927-62AEDDB91B69}"/>
              </a:ext>
            </a:extLst>
          </p:cNvPr>
          <p:cNvSpPr/>
          <p:nvPr/>
        </p:nvSpPr>
        <p:spPr>
          <a:xfrm flipV="1">
            <a:off x="2964544" y="718185"/>
            <a:ext cx="1384300" cy="1460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9B32DE0D-7AF2-4AF9-AF14-71D107272D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002" y="1404302"/>
            <a:ext cx="413385" cy="412750"/>
          </a:xfrm>
          <a:prstGeom prst="rect">
            <a:avLst/>
          </a:prstGeom>
        </p:spPr>
      </p:pic>
      <p:sp>
        <p:nvSpPr>
          <p:cNvPr id="7" name="矩形: 圆顶角 6">
            <a:extLst>
              <a:ext uri="{FF2B5EF4-FFF2-40B4-BE49-F238E27FC236}">
                <a16:creationId xmlns:a16="http://schemas.microsoft.com/office/drawing/2014/main" id="{CB584E07-93ED-44BB-8AB8-0563586BED4E}"/>
              </a:ext>
            </a:extLst>
          </p:cNvPr>
          <p:cNvSpPr/>
          <p:nvPr/>
        </p:nvSpPr>
        <p:spPr>
          <a:xfrm flipV="1">
            <a:off x="7843156" y="718185"/>
            <a:ext cx="1384300" cy="1460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188739F3-B67E-40A4-92AB-9BE28C912ED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2739" y="1404302"/>
            <a:ext cx="445135" cy="445135"/>
          </a:xfrm>
          <a:prstGeom prst="rect">
            <a:avLst/>
          </a:prstGeom>
        </p:spPr>
      </p:pic>
      <p:sp>
        <p:nvSpPr>
          <p:cNvPr id="9" name="矩形: 圆顶角 8">
            <a:extLst>
              <a:ext uri="{FF2B5EF4-FFF2-40B4-BE49-F238E27FC236}">
                <a16:creationId xmlns:a16="http://schemas.microsoft.com/office/drawing/2014/main" id="{970B7AB3-698D-4BF6-A9FF-DDEAB80C1A1C}"/>
              </a:ext>
            </a:extLst>
          </p:cNvPr>
          <p:cNvSpPr/>
          <p:nvPr/>
        </p:nvSpPr>
        <p:spPr>
          <a:xfrm flipV="1">
            <a:off x="5403849" y="718185"/>
            <a:ext cx="1384300" cy="1460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2FFBA120-FDCC-48C4-83FE-A14217ECD26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60415" y="1404302"/>
            <a:ext cx="471170" cy="4711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08E2A4D-4E47-42F0-A25A-96427BBA1A7A}"/>
              </a:ext>
            </a:extLst>
          </p:cNvPr>
          <p:cNvSpPr txBox="1"/>
          <p:nvPr/>
        </p:nvSpPr>
        <p:spPr>
          <a:xfrm>
            <a:off x="3207273" y="922790"/>
            <a:ext cx="89884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部门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70A889A-9859-4FCF-A2E4-6F45ACE94747}"/>
              </a:ext>
            </a:extLst>
          </p:cNvPr>
          <p:cNvSpPr txBox="1"/>
          <p:nvPr/>
        </p:nvSpPr>
        <p:spPr>
          <a:xfrm>
            <a:off x="8001486" y="922790"/>
            <a:ext cx="106764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20XX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3" name="Picture 2">
            <a:hlinkClick r:id="rId8"/>
            <a:extLst>
              <a:ext uri="{FF2B5EF4-FFF2-40B4-BE49-F238E27FC236}">
                <a16:creationId xmlns:a16="http://schemas.microsoft.com/office/drawing/2014/main" id="{C5D7F17A-443B-45B1-AFC9-9B153BC3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045" y="4692681"/>
            <a:ext cx="1843910" cy="24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6C70F4B-6E90-446F-A58F-CCA505415B9C}"/>
              </a:ext>
            </a:extLst>
          </p:cNvPr>
          <p:cNvSpPr txBox="1"/>
          <p:nvPr/>
        </p:nvSpPr>
        <p:spPr>
          <a:xfrm>
            <a:off x="5365960" y="922790"/>
            <a:ext cx="146007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OfficePLUS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9147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600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30DA2F-CB58-4A43-BC61-B686C705306D}"/>
              </a:ext>
            </a:extLst>
          </p:cNvPr>
          <p:cNvSpPr txBox="1"/>
          <p:nvPr/>
        </p:nvSpPr>
        <p:spPr>
          <a:xfrm>
            <a:off x="469429" y="530423"/>
            <a:ext cx="2178802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目  录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11C62BB-71EB-4A9E-BEA3-14D42177A6C6}"/>
              </a:ext>
            </a:extLst>
          </p:cNvPr>
          <p:cNvCxnSpPr/>
          <p:nvPr/>
        </p:nvCxnSpPr>
        <p:spPr>
          <a:xfrm>
            <a:off x="3404632" y="2966767"/>
            <a:ext cx="0" cy="2257063"/>
          </a:xfrm>
          <a:prstGeom prst="line">
            <a:avLst/>
          </a:prstGeom>
          <a:ln w="9525">
            <a:solidFill>
              <a:schemeClr val="accent2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0FDFB0F4-76DA-4915-8702-80A07299236A}"/>
              </a:ext>
            </a:extLst>
          </p:cNvPr>
          <p:cNvSpPr txBox="1"/>
          <p:nvPr/>
        </p:nvSpPr>
        <p:spPr>
          <a:xfrm>
            <a:off x="1123776" y="4496495"/>
            <a:ext cx="1870342" cy="43358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9FF2E801-002C-463D-ADA4-4D62E5032607}"/>
              </a:ext>
            </a:extLst>
          </p:cNvPr>
          <p:cNvSpPr/>
          <p:nvPr/>
        </p:nvSpPr>
        <p:spPr>
          <a:xfrm>
            <a:off x="1108894" y="3847187"/>
            <a:ext cx="1900107" cy="46972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82F4F8D-ED2C-44DD-9ED1-E2D555ABB874}"/>
              </a:ext>
            </a:extLst>
          </p:cNvPr>
          <p:cNvSpPr txBox="1"/>
          <p:nvPr/>
        </p:nvSpPr>
        <p:spPr>
          <a:xfrm>
            <a:off x="1164352" y="3809401"/>
            <a:ext cx="1789191" cy="4631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iconfont-10889-5203287">
            <a:extLst>
              <a:ext uri="{FF2B5EF4-FFF2-40B4-BE49-F238E27FC236}">
                <a16:creationId xmlns:a16="http://schemas.microsoft.com/office/drawing/2014/main" id="{DD2AE3FD-9563-487D-868C-767D00209CA6}"/>
              </a:ext>
            </a:extLst>
          </p:cNvPr>
          <p:cNvSpPr/>
          <p:nvPr/>
        </p:nvSpPr>
        <p:spPr>
          <a:xfrm>
            <a:off x="1796097" y="3011756"/>
            <a:ext cx="525700" cy="609685"/>
          </a:xfrm>
          <a:custGeom>
            <a:avLst/>
            <a:gdLst>
              <a:gd name="T0" fmla="*/ 2104 w 7994"/>
              <a:gd name="T1" fmla="*/ 843 h 9270"/>
              <a:gd name="T2" fmla="*/ 842 w 7994"/>
              <a:gd name="T3" fmla="*/ 1011 h 9270"/>
              <a:gd name="T4" fmla="*/ 842 w 7994"/>
              <a:gd name="T5" fmla="*/ 5181 h 9270"/>
              <a:gd name="T6" fmla="*/ 2104 w 7994"/>
              <a:gd name="T7" fmla="*/ 5056 h 9270"/>
              <a:gd name="T8" fmla="*/ 3038 w 7994"/>
              <a:gd name="T9" fmla="*/ 5163 h 9270"/>
              <a:gd name="T10" fmla="*/ 4099 w 7994"/>
              <a:gd name="T11" fmla="*/ 5468 h 9270"/>
              <a:gd name="T12" fmla="*/ 4383 w 7994"/>
              <a:gd name="T13" fmla="*/ 5565 h 9270"/>
              <a:gd name="T14" fmla="*/ 4689 w 7994"/>
              <a:gd name="T15" fmla="*/ 5667 h 9270"/>
              <a:gd name="T16" fmla="*/ 4973 w 7994"/>
              <a:gd name="T17" fmla="*/ 5753 h 9270"/>
              <a:gd name="T18" fmla="*/ 5287 w 7994"/>
              <a:gd name="T19" fmla="*/ 5832 h 9270"/>
              <a:gd name="T20" fmla="*/ 5578 w 7994"/>
              <a:gd name="T21" fmla="*/ 5878 h 9270"/>
              <a:gd name="T22" fmla="*/ 5891 w 7994"/>
              <a:gd name="T23" fmla="*/ 5899 h 9270"/>
              <a:gd name="T24" fmla="*/ 7153 w 7994"/>
              <a:gd name="T25" fmla="*/ 5732 h 9270"/>
              <a:gd name="T26" fmla="*/ 7153 w 7994"/>
              <a:gd name="T27" fmla="*/ 1561 h 9270"/>
              <a:gd name="T28" fmla="*/ 5891 w 7994"/>
              <a:gd name="T29" fmla="*/ 1687 h 9270"/>
              <a:gd name="T30" fmla="*/ 4957 w 7994"/>
              <a:gd name="T31" fmla="*/ 1579 h 9270"/>
              <a:gd name="T32" fmla="*/ 3896 w 7994"/>
              <a:gd name="T33" fmla="*/ 1274 h 9270"/>
              <a:gd name="T34" fmla="*/ 3611 w 7994"/>
              <a:gd name="T35" fmla="*/ 1177 h 9270"/>
              <a:gd name="T36" fmla="*/ 3305 w 7994"/>
              <a:gd name="T37" fmla="*/ 1076 h 9270"/>
              <a:gd name="T38" fmla="*/ 3021 w 7994"/>
              <a:gd name="T39" fmla="*/ 990 h 9270"/>
              <a:gd name="T40" fmla="*/ 2708 w 7994"/>
              <a:gd name="T41" fmla="*/ 910 h 9270"/>
              <a:gd name="T42" fmla="*/ 2417 w 7994"/>
              <a:gd name="T43" fmla="*/ 864 h 9270"/>
              <a:gd name="T44" fmla="*/ 2104 w 7994"/>
              <a:gd name="T45" fmla="*/ 843 h 9270"/>
              <a:gd name="T46" fmla="*/ 2104 w 7994"/>
              <a:gd name="T47" fmla="*/ 0 h 9270"/>
              <a:gd name="T48" fmla="*/ 2854 w 7994"/>
              <a:gd name="T49" fmla="*/ 87 h 9270"/>
              <a:gd name="T50" fmla="*/ 3626 w 7994"/>
              <a:gd name="T51" fmla="*/ 298 h 9270"/>
              <a:gd name="T52" fmla="*/ 4368 w 7994"/>
              <a:gd name="T53" fmla="*/ 545 h 9270"/>
              <a:gd name="T54" fmla="*/ 5141 w 7994"/>
              <a:gd name="T55" fmla="*/ 756 h 9270"/>
              <a:gd name="T56" fmla="*/ 5890 w 7994"/>
              <a:gd name="T57" fmla="*/ 843 h 9270"/>
              <a:gd name="T58" fmla="*/ 6590 w 7994"/>
              <a:gd name="T59" fmla="*/ 801 h 9270"/>
              <a:gd name="T60" fmla="*/ 7179 w 7994"/>
              <a:gd name="T61" fmla="*/ 695 h 9270"/>
              <a:gd name="T62" fmla="*/ 7614 w 7994"/>
              <a:gd name="T63" fmla="*/ 570 h 9270"/>
              <a:gd name="T64" fmla="*/ 7902 w 7994"/>
              <a:gd name="T65" fmla="*/ 465 h 9270"/>
              <a:gd name="T66" fmla="*/ 7994 w 7994"/>
              <a:gd name="T67" fmla="*/ 423 h 9270"/>
              <a:gd name="T68" fmla="*/ 7994 w 7994"/>
              <a:gd name="T69" fmla="*/ 6320 h 9270"/>
              <a:gd name="T70" fmla="*/ 7895 w 7994"/>
              <a:gd name="T71" fmla="*/ 6365 h 9270"/>
              <a:gd name="T72" fmla="*/ 7617 w 7994"/>
              <a:gd name="T73" fmla="*/ 6468 h 9270"/>
              <a:gd name="T74" fmla="*/ 7175 w 7994"/>
              <a:gd name="T75" fmla="*/ 6596 h 9270"/>
              <a:gd name="T76" fmla="*/ 6595 w 7994"/>
              <a:gd name="T77" fmla="*/ 6697 h 9270"/>
              <a:gd name="T78" fmla="*/ 5890 w 7994"/>
              <a:gd name="T79" fmla="*/ 6743 h 9270"/>
              <a:gd name="T80" fmla="*/ 5141 w 7994"/>
              <a:gd name="T81" fmla="*/ 6655 h 9270"/>
              <a:gd name="T82" fmla="*/ 4368 w 7994"/>
              <a:gd name="T83" fmla="*/ 6444 h 9270"/>
              <a:gd name="T84" fmla="*/ 3626 w 7994"/>
              <a:gd name="T85" fmla="*/ 6198 h 9270"/>
              <a:gd name="T86" fmla="*/ 2853 w 7994"/>
              <a:gd name="T87" fmla="*/ 5986 h 9270"/>
              <a:gd name="T88" fmla="*/ 2104 w 7994"/>
              <a:gd name="T89" fmla="*/ 5899 h 9270"/>
              <a:gd name="T90" fmla="*/ 842 w 7994"/>
              <a:gd name="T91" fmla="*/ 6041 h 9270"/>
              <a:gd name="T92" fmla="*/ 842 w 7994"/>
              <a:gd name="T93" fmla="*/ 8848 h 9270"/>
              <a:gd name="T94" fmla="*/ 719 w 7994"/>
              <a:gd name="T95" fmla="*/ 9146 h 9270"/>
              <a:gd name="T96" fmla="*/ 421 w 7994"/>
              <a:gd name="T97" fmla="*/ 9270 h 9270"/>
              <a:gd name="T98" fmla="*/ 124 w 7994"/>
              <a:gd name="T99" fmla="*/ 9146 h 9270"/>
              <a:gd name="T100" fmla="*/ 0 w 7994"/>
              <a:gd name="T101" fmla="*/ 8848 h 9270"/>
              <a:gd name="T102" fmla="*/ 0 w 7994"/>
              <a:gd name="T103" fmla="*/ 423 h 9270"/>
              <a:gd name="T104" fmla="*/ 99 w 7994"/>
              <a:gd name="T105" fmla="*/ 378 h 9270"/>
              <a:gd name="T106" fmla="*/ 377 w 7994"/>
              <a:gd name="T107" fmla="*/ 275 h 9270"/>
              <a:gd name="T108" fmla="*/ 819 w 7994"/>
              <a:gd name="T109" fmla="*/ 148 h 9270"/>
              <a:gd name="T110" fmla="*/ 1399 w 7994"/>
              <a:gd name="T111" fmla="*/ 46 h 9270"/>
              <a:gd name="T112" fmla="*/ 2104 w 7994"/>
              <a:gd name="T113" fmla="*/ 0 h 9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94" h="9270">
                <a:moveTo>
                  <a:pt x="2104" y="843"/>
                </a:moveTo>
                <a:cubicBezTo>
                  <a:pt x="1675" y="843"/>
                  <a:pt x="1254" y="899"/>
                  <a:pt x="842" y="1011"/>
                </a:cubicBezTo>
                <a:lnTo>
                  <a:pt x="842" y="5181"/>
                </a:lnTo>
                <a:cubicBezTo>
                  <a:pt x="1263" y="5098"/>
                  <a:pt x="1684" y="5056"/>
                  <a:pt x="2104" y="5056"/>
                </a:cubicBezTo>
                <a:cubicBezTo>
                  <a:pt x="2415" y="5056"/>
                  <a:pt x="2726" y="5091"/>
                  <a:pt x="3038" y="5163"/>
                </a:cubicBezTo>
                <a:cubicBezTo>
                  <a:pt x="3349" y="5235"/>
                  <a:pt x="3702" y="5336"/>
                  <a:pt x="4099" y="5468"/>
                </a:cubicBezTo>
                <a:cubicBezTo>
                  <a:pt x="4150" y="5486"/>
                  <a:pt x="4244" y="5518"/>
                  <a:pt x="4383" y="5565"/>
                </a:cubicBezTo>
                <a:cubicBezTo>
                  <a:pt x="4523" y="5612"/>
                  <a:pt x="4624" y="5646"/>
                  <a:pt x="4689" y="5667"/>
                </a:cubicBezTo>
                <a:cubicBezTo>
                  <a:pt x="4754" y="5688"/>
                  <a:pt x="4849" y="5716"/>
                  <a:pt x="4973" y="5753"/>
                </a:cubicBezTo>
                <a:cubicBezTo>
                  <a:pt x="5098" y="5789"/>
                  <a:pt x="5203" y="5815"/>
                  <a:pt x="5287" y="5832"/>
                </a:cubicBezTo>
                <a:cubicBezTo>
                  <a:pt x="5372" y="5848"/>
                  <a:pt x="5469" y="5864"/>
                  <a:pt x="5578" y="5878"/>
                </a:cubicBezTo>
                <a:cubicBezTo>
                  <a:pt x="5688" y="5892"/>
                  <a:pt x="5792" y="5899"/>
                  <a:pt x="5891" y="5899"/>
                </a:cubicBezTo>
                <a:cubicBezTo>
                  <a:pt x="6320" y="5899"/>
                  <a:pt x="6741" y="5844"/>
                  <a:pt x="7153" y="5732"/>
                </a:cubicBezTo>
                <a:lnTo>
                  <a:pt x="7153" y="1561"/>
                </a:lnTo>
                <a:cubicBezTo>
                  <a:pt x="6737" y="1644"/>
                  <a:pt x="6315" y="1687"/>
                  <a:pt x="5891" y="1687"/>
                </a:cubicBezTo>
                <a:cubicBezTo>
                  <a:pt x="5579" y="1687"/>
                  <a:pt x="5268" y="1650"/>
                  <a:pt x="4957" y="1579"/>
                </a:cubicBezTo>
                <a:cubicBezTo>
                  <a:pt x="4646" y="1507"/>
                  <a:pt x="4292" y="1406"/>
                  <a:pt x="3896" y="1274"/>
                </a:cubicBezTo>
                <a:cubicBezTo>
                  <a:pt x="3801" y="1242"/>
                  <a:pt x="3706" y="1210"/>
                  <a:pt x="3611" y="1177"/>
                </a:cubicBezTo>
                <a:cubicBezTo>
                  <a:pt x="3509" y="1143"/>
                  <a:pt x="3407" y="1109"/>
                  <a:pt x="3305" y="1076"/>
                </a:cubicBezTo>
                <a:cubicBezTo>
                  <a:pt x="3241" y="1055"/>
                  <a:pt x="3146" y="1027"/>
                  <a:pt x="3021" y="990"/>
                </a:cubicBezTo>
                <a:cubicBezTo>
                  <a:pt x="2897" y="954"/>
                  <a:pt x="2792" y="927"/>
                  <a:pt x="2708" y="910"/>
                </a:cubicBezTo>
                <a:cubicBezTo>
                  <a:pt x="2623" y="895"/>
                  <a:pt x="2526" y="879"/>
                  <a:pt x="2417" y="864"/>
                </a:cubicBezTo>
                <a:cubicBezTo>
                  <a:pt x="2313" y="850"/>
                  <a:pt x="2209" y="843"/>
                  <a:pt x="2104" y="843"/>
                </a:cubicBezTo>
                <a:close/>
                <a:moveTo>
                  <a:pt x="2104" y="0"/>
                </a:moveTo>
                <a:cubicBezTo>
                  <a:pt x="2336" y="0"/>
                  <a:pt x="2586" y="30"/>
                  <a:pt x="2854" y="87"/>
                </a:cubicBezTo>
                <a:cubicBezTo>
                  <a:pt x="3121" y="146"/>
                  <a:pt x="3378" y="216"/>
                  <a:pt x="3626" y="298"/>
                </a:cubicBezTo>
                <a:lnTo>
                  <a:pt x="4368" y="545"/>
                </a:lnTo>
                <a:cubicBezTo>
                  <a:pt x="4368" y="545"/>
                  <a:pt x="4626" y="615"/>
                  <a:pt x="5141" y="756"/>
                </a:cubicBezTo>
                <a:cubicBezTo>
                  <a:pt x="5656" y="896"/>
                  <a:pt x="5906" y="926"/>
                  <a:pt x="5890" y="843"/>
                </a:cubicBezTo>
                <a:cubicBezTo>
                  <a:pt x="6127" y="843"/>
                  <a:pt x="6360" y="829"/>
                  <a:pt x="6590" y="801"/>
                </a:cubicBezTo>
                <a:cubicBezTo>
                  <a:pt x="6821" y="773"/>
                  <a:pt x="7016" y="738"/>
                  <a:pt x="7179" y="695"/>
                </a:cubicBezTo>
                <a:cubicBezTo>
                  <a:pt x="7341" y="653"/>
                  <a:pt x="7486" y="612"/>
                  <a:pt x="7614" y="570"/>
                </a:cubicBezTo>
                <a:cubicBezTo>
                  <a:pt x="7742" y="528"/>
                  <a:pt x="7838" y="493"/>
                  <a:pt x="7902" y="465"/>
                </a:cubicBezTo>
                <a:lnTo>
                  <a:pt x="7994" y="423"/>
                </a:lnTo>
                <a:lnTo>
                  <a:pt x="7994" y="6320"/>
                </a:lnTo>
                <a:cubicBezTo>
                  <a:pt x="7972" y="6332"/>
                  <a:pt x="7939" y="6347"/>
                  <a:pt x="7895" y="6365"/>
                </a:cubicBezTo>
                <a:cubicBezTo>
                  <a:pt x="7851" y="6384"/>
                  <a:pt x="7758" y="6417"/>
                  <a:pt x="7617" y="6468"/>
                </a:cubicBezTo>
                <a:cubicBezTo>
                  <a:pt x="7472" y="6518"/>
                  <a:pt x="7325" y="6561"/>
                  <a:pt x="7175" y="6596"/>
                </a:cubicBezTo>
                <a:cubicBezTo>
                  <a:pt x="7022" y="6632"/>
                  <a:pt x="6828" y="6666"/>
                  <a:pt x="6595" y="6697"/>
                </a:cubicBezTo>
                <a:cubicBezTo>
                  <a:pt x="6361" y="6728"/>
                  <a:pt x="6126" y="6743"/>
                  <a:pt x="5890" y="6743"/>
                </a:cubicBezTo>
                <a:cubicBezTo>
                  <a:pt x="5658" y="6743"/>
                  <a:pt x="5408" y="6714"/>
                  <a:pt x="5141" y="6655"/>
                </a:cubicBezTo>
                <a:cubicBezTo>
                  <a:pt x="4880" y="6599"/>
                  <a:pt x="4622" y="6528"/>
                  <a:pt x="4368" y="6444"/>
                </a:cubicBezTo>
                <a:lnTo>
                  <a:pt x="3626" y="6198"/>
                </a:lnTo>
                <a:lnTo>
                  <a:pt x="2853" y="5986"/>
                </a:lnTo>
                <a:cubicBezTo>
                  <a:pt x="2339" y="5847"/>
                  <a:pt x="2089" y="5817"/>
                  <a:pt x="2104" y="5899"/>
                </a:cubicBezTo>
                <a:cubicBezTo>
                  <a:pt x="1686" y="5899"/>
                  <a:pt x="1265" y="5947"/>
                  <a:pt x="842" y="6041"/>
                </a:cubicBezTo>
                <a:lnTo>
                  <a:pt x="842" y="8848"/>
                </a:lnTo>
                <a:cubicBezTo>
                  <a:pt x="842" y="8965"/>
                  <a:pt x="801" y="9065"/>
                  <a:pt x="719" y="9146"/>
                </a:cubicBezTo>
                <a:cubicBezTo>
                  <a:pt x="637" y="9229"/>
                  <a:pt x="537" y="9270"/>
                  <a:pt x="421" y="9270"/>
                </a:cubicBezTo>
                <a:cubicBezTo>
                  <a:pt x="305" y="9270"/>
                  <a:pt x="206" y="9229"/>
                  <a:pt x="124" y="9146"/>
                </a:cubicBezTo>
                <a:cubicBezTo>
                  <a:pt x="41" y="9065"/>
                  <a:pt x="0" y="8965"/>
                  <a:pt x="0" y="8848"/>
                </a:cubicBezTo>
                <a:lnTo>
                  <a:pt x="0" y="423"/>
                </a:lnTo>
                <a:cubicBezTo>
                  <a:pt x="22" y="412"/>
                  <a:pt x="55" y="396"/>
                  <a:pt x="99" y="378"/>
                </a:cubicBezTo>
                <a:cubicBezTo>
                  <a:pt x="143" y="360"/>
                  <a:pt x="236" y="325"/>
                  <a:pt x="377" y="275"/>
                </a:cubicBezTo>
                <a:cubicBezTo>
                  <a:pt x="522" y="225"/>
                  <a:pt x="669" y="183"/>
                  <a:pt x="819" y="148"/>
                </a:cubicBezTo>
                <a:cubicBezTo>
                  <a:pt x="972" y="111"/>
                  <a:pt x="1166" y="77"/>
                  <a:pt x="1399" y="46"/>
                </a:cubicBezTo>
                <a:cubicBezTo>
                  <a:pt x="1633" y="16"/>
                  <a:pt x="1868" y="0"/>
                  <a:pt x="21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D4ECA1F-8982-4E5F-8E70-AC36B5900D6B}"/>
              </a:ext>
            </a:extLst>
          </p:cNvPr>
          <p:cNvSpPr txBox="1"/>
          <p:nvPr/>
        </p:nvSpPr>
        <p:spPr>
          <a:xfrm>
            <a:off x="3815145" y="4496495"/>
            <a:ext cx="1870342" cy="43358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目标完成情况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98493ED1-369E-4BEB-826B-C1E35FC66987}"/>
              </a:ext>
            </a:extLst>
          </p:cNvPr>
          <p:cNvSpPr/>
          <p:nvPr/>
        </p:nvSpPr>
        <p:spPr>
          <a:xfrm>
            <a:off x="3800263" y="3847187"/>
            <a:ext cx="1900107" cy="46972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2CC2CF7-E733-4291-8FE2-68BBB1158B04}"/>
              </a:ext>
            </a:extLst>
          </p:cNvPr>
          <p:cNvSpPr txBox="1"/>
          <p:nvPr/>
        </p:nvSpPr>
        <p:spPr>
          <a:xfrm>
            <a:off x="3855721" y="3809401"/>
            <a:ext cx="1789191" cy="4631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iconfont-10889-5203287">
            <a:extLst>
              <a:ext uri="{FF2B5EF4-FFF2-40B4-BE49-F238E27FC236}">
                <a16:creationId xmlns:a16="http://schemas.microsoft.com/office/drawing/2014/main" id="{89C34690-AA6C-4617-A9E8-E0DD963BD1CD}"/>
              </a:ext>
            </a:extLst>
          </p:cNvPr>
          <p:cNvSpPr/>
          <p:nvPr/>
        </p:nvSpPr>
        <p:spPr>
          <a:xfrm>
            <a:off x="4445473" y="3054695"/>
            <a:ext cx="609685" cy="523807"/>
          </a:xfrm>
          <a:custGeom>
            <a:avLst/>
            <a:gdLst>
              <a:gd name="connsiteX0" fmla="*/ 175590 w 533400"/>
              <a:gd name="connsiteY0" fmla="*/ 49091 h 458267"/>
              <a:gd name="connsiteX1" fmla="*/ 136611 w 533400"/>
              <a:gd name="connsiteY1" fmla="*/ 69964 h 458267"/>
              <a:gd name="connsiteX2" fmla="*/ 120088 w 533400"/>
              <a:gd name="connsiteY2" fmla="*/ 152978 h 458267"/>
              <a:gd name="connsiteX3" fmla="*/ 190464 w 533400"/>
              <a:gd name="connsiteY3" fmla="*/ 200033 h 458267"/>
              <a:gd name="connsiteX4" fmla="*/ 266650 w 533400"/>
              <a:gd name="connsiteY4" fmla="*/ 123830 h 458267"/>
              <a:gd name="connsiteX5" fmla="*/ 219606 w 533400"/>
              <a:gd name="connsiteY5" fmla="*/ 53437 h 458267"/>
              <a:gd name="connsiteX6" fmla="*/ 175590 w 533400"/>
              <a:gd name="connsiteY6" fmla="*/ 49091 h 458267"/>
              <a:gd name="connsiteX7" fmla="*/ 341448 w 533400"/>
              <a:gd name="connsiteY7" fmla="*/ 0 h 458267"/>
              <a:gd name="connsiteX8" fmla="*/ 344306 w 533400"/>
              <a:gd name="connsiteY8" fmla="*/ 0 h 458267"/>
              <a:gd name="connsiteX9" fmla="*/ 466717 w 533400"/>
              <a:gd name="connsiteY9" fmla="*/ 123830 h 458267"/>
              <a:gd name="connsiteX10" fmla="*/ 423420 w 533400"/>
              <a:gd name="connsiteY10" fmla="*/ 217845 h 458267"/>
              <a:gd name="connsiteX11" fmla="*/ 533400 w 533400"/>
              <a:gd name="connsiteY11" fmla="*/ 390540 h 458267"/>
              <a:gd name="connsiteX12" fmla="*/ 527303 w 533400"/>
              <a:gd name="connsiteY12" fmla="*/ 438453 h 458267"/>
              <a:gd name="connsiteX13" fmla="*/ 526684 w 533400"/>
              <a:gd name="connsiteY13" fmla="*/ 440834 h 458267"/>
              <a:gd name="connsiteX14" fmla="*/ 497343 w 533400"/>
              <a:gd name="connsiteY14" fmla="*/ 457408 h 458267"/>
              <a:gd name="connsiteX15" fmla="*/ 480768 w 533400"/>
              <a:gd name="connsiteY15" fmla="*/ 428070 h 458267"/>
              <a:gd name="connsiteX16" fmla="*/ 481292 w 533400"/>
              <a:gd name="connsiteY16" fmla="*/ 426213 h 458267"/>
              <a:gd name="connsiteX17" fmla="*/ 485769 w 533400"/>
              <a:gd name="connsiteY17" fmla="*/ 390540 h 458267"/>
              <a:gd name="connsiteX18" fmla="*/ 343210 w 533400"/>
              <a:gd name="connsiteY18" fmla="*/ 247707 h 458267"/>
              <a:gd name="connsiteX19" fmla="*/ 341924 w 533400"/>
              <a:gd name="connsiteY19" fmla="*/ 247707 h 458267"/>
              <a:gd name="connsiteX20" fmla="*/ 319633 w 533400"/>
              <a:gd name="connsiteY20" fmla="*/ 218512 h 458267"/>
              <a:gd name="connsiteX21" fmla="*/ 320157 w 533400"/>
              <a:gd name="connsiteY21" fmla="*/ 216655 h 458267"/>
              <a:gd name="connsiteX22" fmla="*/ 341162 w 533400"/>
              <a:gd name="connsiteY22" fmla="*/ 200081 h 458267"/>
              <a:gd name="connsiteX23" fmla="*/ 341686 w 533400"/>
              <a:gd name="connsiteY23" fmla="*/ 200033 h 458267"/>
              <a:gd name="connsiteX24" fmla="*/ 342877 w 533400"/>
              <a:gd name="connsiteY24" fmla="*/ 199985 h 458267"/>
              <a:gd name="connsiteX25" fmla="*/ 344115 w 533400"/>
              <a:gd name="connsiteY25" fmla="*/ 200033 h 458267"/>
              <a:gd name="connsiteX26" fmla="*/ 420086 w 533400"/>
              <a:gd name="connsiteY26" fmla="*/ 123592 h 458267"/>
              <a:gd name="connsiteX27" fmla="*/ 343686 w 533400"/>
              <a:gd name="connsiteY27" fmla="*/ 47627 h 458267"/>
              <a:gd name="connsiteX28" fmla="*/ 341972 w 533400"/>
              <a:gd name="connsiteY28" fmla="*/ 47627 h 458267"/>
              <a:gd name="connsiteX29" fmla="*/ 320252 w 533400"/>
              <a:gd name="connsiteY29" fmla="*/ 31291 h 458267"/>
              <a:gd name="connsiteX30" fmla="*/ 319538 w 533400"/>
              <a:gd name="connsiteY30" fmla="*/ 28719 h 458267"/>
              <a:gd name="connsiteX31" fmla="*/ 341448 w 533400"/>
              <a:gd name="connsiteY31" fmla="*/ 0 h 458267"/>
              <a:gd name="connsiteX32" fmla="*/ 190464 w 533400"/>
              <a:gd name="connsiteY32" fmla="*/ 0 h 458267"/>
              <a:gd name="connsiteX33" fmla="*/ 314266 w 533400"/>
              <a:gd name="connsiteY33" fmla="*/ 123830 h 458267"/>
              <a:gd name="connsiteX34" fmla="*/ 270983 w 533400"/>
              <a:gd name="connsiteY34" fmla="*/ 217845 h 458267"/>
              <a:gd name="connsiteX35" fmla="*/ 380929 w 533400"/>
              <a:gd name="connsiteY35" fmla="*/ 390540 h 458267"/>
              <a:gd name="connsiteX36" fmla="*/ 374834 w 533400"/>
              <a:gd name="connsiteY36" fmla="*/ 438453 h 458267"/>
              <a:gd name="connsiteX37" fmla="*/ 374215 w 533400"/>
              <a:gd name="connsiteY37" fmla="*/ 440834 h 458267"/>
              <a:gd name="connsiteX38" fmla="*/ 344884 w 533400"/>
              <a:gd name="connsiteY38" fmla="*/ 457408 h 458267"/>
              <a:gd name="connsiteX39" fmla="*/ 328313 w 533400"/>
              <a:gd name="connsiteY39" fmla="*/ 428070 h 458267"/>
              <a:gd name="connsiteX40" fmla="*/ 328837 w 533400"/>
              <a:gd name="connsiteY40" fmla="*/ 426213 h 458267"/>
              <a:gd name="connsiteX41" fmla="*/ 333313 w 533400"/>
              <a:gd name="connsiteY41" fmla="*/ 390540 h 458267"/>
              <a:gd name="connsiteX42" fmla="*/ 190464 w 533400"/>
              <a:gd name="connsiteY42" fmla="*/ 247660 h 458267"/>
              <a:gd name="connsiteX43" fmla="*/ 47616 w 533400"/>
              <a:gd name="connsiteY43" fmla="*/ 390540 h 458267"/>
              <a:gd name="connsiteX44" fmla="*/ 52092 w 533400"/>
              <a:gd name="connsiteY44" fmla="*/ 426213 h 458267"/>
              <a:gd name="connsiteX45" fmla="*/ 52568 w 533400"/>
              <a:gd name="connsiteY45" fmla="*/ 427975 h 458267"/>
              <a:gd name="connsiteX46" fmla="*/ 35998 w 533400"/>
              <a:gd name="connsiteY46" fmla="*/ 457075 h 458267"/>
              <a:gd name="connsiteX47" fmla="*/ 6714 w 533400"/>
              <a:gd name="connsiteY47" fmla="*/ 440882 h 458267"/>
              <a:gd name="connsiteX48" fmla="*/ 6047 w 533400"/>
              <a:gd name="connsiteY48" fmla="*/ 438310 h 458267"/>
              <a:gd name="connsiteX49" fmla="*/ 0 w 533400"/>
              <a:gd name="connsiteY49" fmla="*/ 390540 h 458267"/>
              <a:gd name="connsiteX50" fmla="*/ 109946 w 533400"/>
              <a:gd name="connsiteY50" fmla="*/ 217893 h 458267"/>
              <a:gd name="connsiteX51" fmla="*/ 66663 w 533400"/>
              <a:gd name="connsiteY51" fmla="*/ 123830 h 458267"/>
              <a:gd name="connsiteX52" fmla="*/ 190464 w 533400"/>
              <a:gd name="connsiteY52" fmla="*/ 0 h 45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33400" h="458267">
                <a:moveTo>
                  <a:pt x="175590" y="49091"/>
                </a:moveTo>
                <a:cubicBezTo>
                  <a:pt x="161121" y="51973"/>
                  <a:pt x="147491" y="59057"/>
                  <a:pt x="136611" y="69964"/>
                </a:cubicBezTo>
                <a:cubicBezTo>
                  <a:pt x="114802" y="91729"/>
                  <a:pt x="108279" y="124497"/>
                  <a:pt x="120088" y="152978"/>
                </a:cubicBezTo>
                <a:cubicBezTo>
                  <a:pt x="131849" y="181458"/>
                  <a:pt x="159657" y="200033"/>
                  <a:pt x="190464" y="200033"/>
                </a:cubicBezTo>
                <a:cubicBezTo>
                  <a:pt x="232557" y="200033"/>
                  <a:pt x="266650" y="165932"/>
                  <a:pt x="266650" y="123830"/>
                </a:cubicBezTo>
                <a:cubicBezTo>
                  <a:pt x="266650" y="93015"/>
                  <a:pt x="248080" y="65201"/>
                  <a:pt x="219606" y="53437"/>
                </a:cubicBezTo>
                <a:cubicBezTo>
                  <a:pt x="205369" y="47532"/>
                  <a:pt x="190060" y="46210"/>
                  <a:pt x="175590" y="49091"/>
                </a:cubicBezTo>
                <a:close/>
                <a:moveTo>
                  <a:pt x="341448" y="0"/>
                </a:moveTo>
                <a:lnTo>
                  <a:pt x="344306" y="0"/>
                </a:lnTo>
                <a:cubicBezTo>
                  <a:pt x="412037" y="810"/>
                  <a:pt x="466717" y="55914"/>
                  <a:pt x="466717" y="123830"/>
                </a:cubicBezTo>
                <a:cubicBezTo>
                  <a:pt x="466764" y="159979"/>
                  <a:pt x="450951" y="194365"/>
                  <a:pt x="423420" y="217845"/>
                </a:cubicBezTo>
                <a:cubicBezTo>
                  <a:pt x="488389" y="248184"/>
                  <a:pt x="533400" y="314099"/>
                  <a:pt x="533400" y="390540"/>
                </a:cubicBezTo>
                <a:cubicBezTo>
                  <a:pt x="533400" y="406686"/>
                  <a:pt x="531352" y="422784"/>
                  <a:pt x="527303" y="438453"/>
                </a:cubicBezTo>
                <a:cubicBezTo>
                  <a:pt x="527113" y="439215"/>
                  <a:pt x="526922" y="440025"/>
                  <a:pt x="526684" y="440834"/>
                </a:cubicBezTo>
                <a:cubicBezTo>
                  <a:pt x="523159" y="453503"/>
                  <a:pt x="510061" y="460885"/>
                  <a:pt x="497343" y="457408"/>
                </a:cubicBezTo>
                <a:cubicBezTo>
                  <a:pt x="484674" y="453884"/>
                  <a:pt x="477243" y="440739"/>
                  <a:pt x="480768" y="428070"/>
                </a:cubicBezTo>
                <a:cubicBezTo>
                  <a:pt x="480958" y="427451"/>
                  <a:pt x="481149" y="426832"/>
                  <a:pt x="481292" y="426213"/>
                </a:cubicBezTo>
                <a:cubicBezTo>
                  <a:pt x="484293" y="414544"/>
                  <a:pt x="485769" y="402542"/>
                  <a:pt x="485769" y="390540"/>
                </a:cubicBezTo>
                <a:cubicBezTo>
                  <a:pt x="485769" y="311718"/>
                  <a:pt x="421991" y="247850"/>
                  <a:pt x="343210" y="247707"/>
                </a:cubicBezTo>
                <a:lnTo>
                  <a:pt x="341924" y="247707"/>
                </a:lnTo>
                <a:cubicBezTo>
                  <a:pt x="326968" y="247088"/>
                  <a:pt x="316251" y="233086"/>
                  <a:pt x="319633" y="218512"/>
                </a:cubicBezTo>
                <a:cubicBezTo>
                  <a:pt x="319823" y="217893"/>
                  <a:pt x="319966" y="217274"/>
                  <a:pt x="320157" y="216655"/>
                </a:cubicBezTo>
                <a:cubicBezTo>
                  <a:pt x="323110" y="207320"/>
                  <a:pt x="331398" y="200795"/>
                  <a:pt x="341162" y="200081"/>
                </a:cubicBezTo>
                <a:lnTo>
                  <a:pt x="341686" y="200033"/>
                </a:lnTo>
                <a:cubicBezTo>
                  <a:pt x="342067" y="199985"/>
                  <a:pt x="342448" y="199985"/>
                  <a:pt x="342877" y="199985"/>
                </a:cubicBezTo>
                <a:cubicBezTo>
                  <a:pt x="343305" y="199985"/>
                  <a:pt x="343686" y="200033"/>
                  <a:pt x="344115" y="200033"/>
                </a:cubicBezTo>
                <a:cubicBezTo>
                  <a:pt x="386221" y="199890"/>
                  <a:pt x="420229" y="165694"/>
                  <a:pt x="420086" y="123592"/>
                </a:cubicBezTo>
                <a:cubicBezTo>
                  <a:pt x="419991" y="81537"/>
                  <a:pt x="385744" y="47484"/>
                  <a:pt x="343686" y="47627"/>
                </a:cubicBezTo>
                <a:lnTo>
                  <a:pt x="341972" y="47627"/>
                </a:lnTo>
                <a:cubicBezTo>
                  <a:pt x="332017" y="47246"/>
                  <a:pt x="323348" y="40721"/>
                  <a:pt x="320252" y="31291"/>
                </a:cubicBezTo>
                <a:cubicBezTo>
                  <a:pt x="320014" y="30434"/>
                  <a:pt x="319776" y="29576"/>
                  <a:pt x="319538" y="28719"/>
                </a:cubicBezTo>
                <a:cubicBezTo>
                  <a:pt x="316537" y="14479"/>
                  <a:pt x="326920" y="905"/>
                  <a:pt x="341448" y="0"/>
                </a:cubicBezTo>
                <a:close/>
                <a:moveTo>
                  <a:pt x="190464" y="0"/>
                </a:moveTo>
                <a:cubicBezTo>
                  <a:pt x="258841" y="0"/>
                  <a:pt x="314266" y="55438"/>
                  <a:pt x="314266" y="123830"/>
                </a:cubicBezTo>
                <a:cubicBezTo>
                  <a:pt x="314314" y="159979"/>
                  <a:pt x="298506" y="194365"/>
                  <a:pt x="270983" y="217845"/>
                </a:cubicBezTo>
                <a:cubicBezTo>
                  <a:pt x="335932" y="248184"/>
                  <a:pt x="380929" y="314099"/>
                  <a:pt x="380929" y="390540"/>
                </a:cubicBezTo>
                <a:cubicBezTo>
                  <a:pt x="380929" y="406686"/>
                  <a:pt x="378882" y="422784"/>
                  <a:pt x="374834" y="438453"/>
                </a:cubicBezTo>
                <a:cubicBezTo>
                  <a:pt x="374644" y="439215"/>
                  <a:pt x="374406" y="440025"/>
                  <a:pt x="374215" y="440834"/>
                </a:cubicBezTo>
                <a:cubicBezTo>
                  <a:pt x="370692" y="453503"/>
                  <a:pt x="357549" y="460885"/>
                  <a:pt x="344884" y="457408"/>
                </a:cubicBezTo>
                <a:cubicBezTo>
                  <a:pt x="332218" y="453884"/>
                  <a:pt x="324790" y="440739"/>
                  <a:pt x="328313" y="428070"/>
                </a:cubicBezTo>
                <a:cubicBezTo>
                  <a:pt x="328504" y="427451"/>
                  <a:pt x="328646" y="426832"/>
                  <a:pt x="328837" y="426213"/>
                </a:cubicBezTo>
                <a:cubicBezTo>
                  <a:pt x="331837" y="414544"/>
                  <a:pt x="333313" y="402542"/>
                  <a:pt x="333313" y="390540"/>
                </a:cubicBezTo>
                <a:cubicBezTo>
                  <a:pt x="333313" y="311623"/>
                  <a:pt x="269364" y="247660"/>
                  <a:pt x="190464" y="247660"/>
                </a:cubicBezTo>
                <a:cubicBezTo>
                  <a:pt x="111565" y="247660"/>
                  <a:pt x="47616" y="311623"/>
                  <a:pt x="47616" y="390540"/>
                </a:cubicBezTo>
                <a:cubicBezTo>
                  <a:pt x="47616" y="402590"/>
                  <a:pt x="49092" y="414592"/>
                  <a:pt x="52092" y="426213"/>
                </a:cubicBezTo>
                <a:cubicBezTo>
                  <a:pt x="52235" y="426832"/>
                  <a:pt x="52425" y="427356"/>
                  <a:pt x="52568" y="427975"/>
                </a:cubicBezTo>
                <a:cubicBezTo>
                  <a:pt x="55949" y="440548"/>
                  <a:pt x="48568" y="453503"/>
                  <a:pt x="35998" y="457075"/>
                </a:cubicBezTo>
                <a:cubicBezTo>
                  <a:pt x="23475" y="460599"/>
                  <a:pt x="10428" y="453360"/>
                  <a:pt x="6714" y="440882"/>
                </a:cubicBezTo>
                <a:cubicBezTo>
                  <a:pt x="6523" y="440025"/>
                  <a:pt x="6285" y="439167"/>
                  <a:pt x="6047" y="438310"/>
                </a:cubicBezTo>
                <a:cubicBezTo>
                  <a:pt x="2000" y="422736"/>
                  <a:pt x="0" y="406638"/>
                  <a:pt x="0" y="390540"/>
                </a:cubicBezTo>
                <a:cubicBezTo>
                  <a:pt x="0" y="314099"/>
                  <a:pt x="44997" y="248184"/>
                  <a:pt x="109946" y="217893"/>
                </a:cubicBezTo>
                <a:cubicBezTo>
                  <a:pt x="82424" y="194365"/>
                  <a:pt x="66615" y="160026"/>
                  <a:pt x="66663" y="123830"/>
                </a:cubicBezTo>
                <a:cubicBezTo>
                  <a:pt x="66663" y="55438"/>
                  <a:pt x="122088" y="0"/>
                  <a:pt x="1904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4C65344-AF41-4478-A4D0-35D7D51D9CCF}"/>
              </a:ext>
            </a:extLst>
          </p:cNvPr>
          <p:cNvSpPr txBox="1"/>
          <p:nvPr/>
        </p:nvSpPr>
        <p:spPr>
          <a:xfrm>
            <a:off x="6506514" y="4496495"/>
            <a:ext cx="1870342" cy="43358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工作团队介绍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438E5ACD-DE7C-4BD9-93D1-7B073672AA48}"/>
              </a:ext>
            </a:extLst>
          </p:cNvPr>
          <p:cNvSpPr/>
          <p:nvPr/>
        </p:nvSpPr>
        <p:spPr>
          <a:xfrm>
            <a:off x="6491632" y="3847187"/>
            <a:ext cx="1900107" cy="46972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9A07CAE-C912-4364-AE90-2CD85313187F}"/>
              </a:ext>
            </a:extLst>
          </p:cNvPr>
          <p:cNvSpPr txBox="1"/>
          <p:nvPr/>
        </p:nvSpPr>
        <p:spPr>
          <a:xfrm>
            <a:off x="6547090" y="3809401"/>
            <a:ext cx="1789191" cy="4631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03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1G20eieIcxqMYsDiconfont-10889-5203287">
            <a:extLst>
              <a:ext uri="{FF2B5EF4-FFF2-40B4-BE49-F238E27FC236}">
                <a16:creationId xmlns:a16="http://schemas.microsoft.com/office/drawing/2014/main" id="{186C6EC3-05B6-423D-8439-47F66F32455A}"/>
              </a:ext>
            </a:extLst>
          </p:cNvPr>
          <p:cNvSpPr/>
          <p:nvPr/>
        </p:nvSpPr>
        <p:spPr>
          <a:xfrm>
            <a:off x="7136842" y="3040086"/>
            <a:ext cx="609685" cy="553025"/>
          </a:xfrm>
          <a:custGeom>
            <a:avLst/>
            <a:gdLst>
              <a:gd name="connsiteX0" fmla="*/ 247154 w 599460"/>
              <a:gd name="connsiteY0" fmla="*/ 445665 h 543751"/>
              <a:gd name="connsiteX1" fmla="*/ 576993 w 599460"/>
              <a:gd name="connsiteY1" fmla="*/ 445665 h 543751"/>
              <a:gd name="connsiteX2" fmla="*/ 599460 w 599460"/>
              <a:gd name="connsiteY2" fmla="*/ 468070 h 543751"/>
              <a:gd name="connsiteX3" fmla="*/ 576993 w 599460"/>
              <a:gd name="connsiteY3" fmla="*/ 490474 h 543751"/>
              <a:gd name="connsiteX4" fmla="*/ 247154 w 599460"/>
              <a:gd name="connsiteY4" fmla="*/ 490474 h 543751"/>
              <a:gd name="connsiteX5" fmla="*/ 224687 w 599460"/>
              <a:gd name="connsiteY5" fmla="*/ 468070 h 543751"/>
              <a:gd name="connsiteX6" fmla="*/ 247154 w 599460"/>
              <a:gd name="connsiteY6" fmla="*/ 445665 h 543751"/>
              <a:gd name="connsiteX7" fmla="*/ 46399 w 599460"/>
              <a:gd name="connsiteY7" fmla="*/ 393087 h 543751"/>
              <a:gd name="connsiteX8" fmla="*/ 97281 w 599460"/>
              <a:gd name="connsiteY8" fmla="*/ 407918 h 543751"/>
              <a:gd name="connsiteX9" fmla="*/ 183092 w 599460"/>
              <a:gd name="connsiteY9" fmla="*/ 432506 h 543751"/>
              <a:gd name="connsiteX10" fmla="*/ 97281 w 599460"/>
              <a:gd name="connsiteY10" fmla="*/ 543751 h 543751"/>
              <a:gd name="connsiteX11" fmla="*/ 11471 w 599460"/>
              <a:gd name="connsiteY11" fmla="*/ 432506 h 543751"/>
              <a:gd name="connsiteX12" fmla="*/ 46399 w 599460"/>
              <a:gd name="connsiteY12" fmla="*/ 393087 h 543751"/>
              <a:gd name="connsiteX13" fmla="*/ 247154 w 599460"/>
              <a:gd name="connsiteY13" fmla="*/ 249423 h 543751"/>
              <a:gd name="connsiteX14" fmla="*/ 576993 w 599460"/>
              <a:gd name="connsiteY14" fmla="*/ 249423 h 543751"/>
              <a:gd name="connsiteX15" fmla="*/ 599460 w 599460"/>
              <a:gd name="connsiteY15" fmla="*/ 271863 h 543751"/>
              <a:gd name="connsiteX16" fmla="*/ 576993 w 599460"/>
              <a:gd name="connsiteY16" fmla="*/ 294303 h 543751"/>
              <a:gd name="connsiteX17" fmla="*/ 247154 w 599460"/>
              <a:gd name="connsiteY17" fmla="*/ 294303 h 543751"/>
              <a:gd name="connsiteX18" fmla="*/ 224687 w 599460"/>
              <a:gd name="connsiteY18" fmla="*/ 271863 h 543751"/>
              <a:gd name="connsiteX19" fmla="*/ 247154 w 599460"/>
              <a:gd name="connsiteY19" fmla="*/ 249423 h 543751"/>
              <a:gd name="connsiteX20" fmla="*/ 198851 w 599460"/>
              <a:gd name="connsiteY20" fmla="*/ 162727 h 543751"/>
              <a:gd name="connsiteX21" fmla="*/ 223504 w 599460"/>
              <a:gd name="connsiteY21" fmla="*/ 170185 h 543751"/>
              <a:gd name="connsiteX22" fmla="*/ 228286 w 599460"/>
              <a:gd name="connsiteY22" fmla="*/ 217202 h 543751"/>
              <a:gd name="connsiteX23" fmla="*/ 123336 w 599460"/>
              <a:gd name="connsiteY23" fmla="*/ 346318 h 543751"/>
              <a:gd name="connsiteX24" fmla="*/ 100386 w 599460"/>
              <a:gd name="connsiteY24" fmla="*/ 358489 h 543751"/>
              <a:gd name="connsiteX25" fmla="*/ 97278 w 599460"/>
              <a:gd name="connsiteY25" fmla="*/ 358728 h 543751"/>
              <a:gd name="connsiteX26" fmla="*/ 75762 w 599460"/>
              <a:gd name="connsiteY26" fmla="*/ 350852 h 543751"/>
              <a:gd name="connsiteX27" fmla="*/ 11931 w 599460"/>
              <a:gd name="connsiteY27" fmla="*/ 297631 h 543751"/>
              <a:gd name="connsiteX28" fmla="*/ 7867 w 599460"/>
              <a:gd name="connsiteY28" fmla="*/ 250375 h 543751"/>
              <a:gd name="connsiteX29" fmla="*/ 55202 w 599460"/>
              <a:gd name="connsiteY29" fmla="*/ 246080 h 543751"/>
              <a:gd name="connsiteX30" fmla="*/ 92736 w 599460"/>
              <a:gd name="connsiteY30" fmla="*/ 277583 h 543751"/>
              <a:gd name="connsiteX31" fmla="*/ 176169 w 599460"/>
              <a:gd name="connsiteY31" fmla="*/ 174958 h 543751"/>
              <a:gd name="connsiteX32" fmla="*/ 198851 w 599460"/>
              <a:gd name="connsiteY32" fmla="*/ 162727 h 543751"/>
              <a:gd name="connsiteX33" fmla="*/ 247154 w 599460"/>
              <a:gd name="connsiteY33" fmla="*/ 53251 h 543751"/>
              <a:gd name="connsiteX34" fmla="*/ 576993 w 599460"/>
              <a:gd name="connsiteY34" fmla="*/ 53251 h 543751"/>
              <a:gd name="connsiteX35" fmla="*/ 599460 w 599460"/>
              <a:gd name="connsiteY35" fmla="*/ 75691 h 543751"/>
              <a:gd name="connsiteX36" fmla="*/ 576993 w 599460"/>
              <a:gd name="connsiteY36" fmla="*/ 98131 h 543751"/>
              <a:gd name="connsiteX37" fmla="*/ 247154 w 599460"/>
              <a:gd name="connsiteY37" fmla="*/ 98131 h 543751"/>
              <a:gd name="connsiteX38" fmla="*/ 224687 w 599460"/>
              <a:gd name="connsiteY38" fmla="*/ 75691 h 543751"/>
              <a:gd name="connsiteX39" fmla="*/ 247154 w 599460"/>
              <a:gd name="connsiteY39" fmla="*/ 53251 h 543751"/>
              <a:gd name="connsiteX40" fmla="*/ 46399 w 599460"/>
              <a:gd name="connsiteY40" fmla="*/ 739 h 543751"/>
              <a:gd name="connsiteX41" fmla="*/ 97281 w 599460"/>
              <a:gd name="connsiteY41" fmla="*/ 15563 h 543751"/>
              <a:gd name="connsiteX42" fmla="*/ 183092 w 599460"/>
              <a:gd name="connsiteY42" fmla="*/ 40141 h 543751"/>
              <a:gd name="connsiteX43" fmla="*/ 97281 w 599460"/>
              <a:gd name="connsiteY43" fmla="*/ 151337 h 543751"/>
              <a:gd name="connsiteX44" fmla="*/ 11471 w 599460"/>
              <a:gd name="connsiteY44" fmla="*/ 40141 h 543751"/>
              <a:gd name="connsiteX45" fmla="*/ 46399 w 599460"/>
              <a:gd name="connsiteY45" fmla="*/ 739 h 54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9460" h="543751">
                <a:moveTo>
                  <a:pt x="247154" y="445665"/>
                </a:moveTo>
                <a:lnTo>
                  <a:pt x="576993" y="445665"/>
                </a:lnTo>
                <a:cubicBezTo>
                  <a:pt x="589422" y="445665"/>
                  <a:pt x="599460" y="455676"/>
                  <a:pt x="599460" y="468070"/>
                </a:cubicBezTo>
                <a:cubicBezTo>
                  <a:pt x="599460" y="480463"/>
                  <a:pt x="589422" y="490474"/>
                  <a:pt x="576993" y="490474"/>
                </a:cubicBezTo>
                <a:lnTo>
                  <a:pt x="247154" y="490474"/>
                </a:lnTo>
                <a:cubicBezTo>
                  <a:pt x="234726" y="490474"/>
                  <a:pt x="224687" y="480463"/>
                  <a:pt x="224687" y="468070"/>
                </a:cubicBezTo>
                <a:cubicBezTo>
                  <a:pt x="224687" y="455676"/>
                  <a:pt x="234726" y="445665"/>
                  <a:pt x="247154" y="445665"/>
                </a:cubicBezTo>
                <a:close/>
                <a:moveTo>
                  <a:pt x="46399" y="393087"/>
                </a:moveTo>
                <a:cubicBezTo>
                  <a:pt x="63937" y="390133"/>
                  <a:pt x="84135" y="396220"/>
                  <a:pt x="97281" y="407918"/>
                </a:cubicBezTo>
                <a:cubicBezTo>
                  <a:pt x="123574" y="384523"/>
                  <a:pt x="178073" y="383568"/>
                  <a:pt x="183092" y="432506"/>
                </a:cubicBezTo>
                <a:cubicBezTo>
                  <a:pt x="189546" y="495290"/>
                  <a:pt x="97281" y="543751"/>
                  <a:pt x="97281" y="543751"/>
                </a:cubicBezTo>
                <a:cubicBezTo>
                  <a:pt x="97281" y="543751"/>
                  <a:pt x="5017" y="495290"/>
                  <a:pt x="11471" y="432506"/>
                </a:cubicBezTo>
                <a:cubicBezTo>
                  <a:pt x="13980" y="408037"/>
                  <a:pt x="28860" y="396041"/>
                  <a:pt x="46399" y="393087"/>
                </a:cubicBezTo>
                <a:close/>
                <a:moveTo>
                  <a:pt x="247154" y="249423"/>
                </a:moveTo>
                <a:lnTo>
                  <a:pt x="576993" y="249423"/>
                </a:lnTo>
                <a:cubicBezTo>
                  <a:pt x="589422" y="249423"/>
                  <a:pt x="599460" y="259449"/>
                  <a:pt x="599460" y="271863"/>
                </a:cubicBezTo>
                <a:cubicBezTo>
                  <a:pt x="599460" y="284277"/>
                  <a:pt x="589422" y="294303"/>
                  <a:pt x="576993" y="294303"/>
                </a:cubicBezTo>
                <a:lnTo>
                  <a:pt x="247154" y="294303"/>
                </a:lnTo>
                <a:cubicBezTo>
                  <a:pt x="234726" y="294303"/>
                  <a:pt x="224687" y="284277"/>
                  <a:pt x="224687" y="271863"/>
                </a:cubicBezTo>
                <a:cubicBezTo>
                  <a:pt x="224687" y="259449"/>
                  <a:pt x="234726" y="249423"/>
                  <a:pt x="247154" y="249423"/>
                </a:cubicBezTo>
                <a:close/>
                <a:moveTo>
                  <a:pt x="198851" y="162727"/>
                </a:moveTo>
                <a:cubicBezTo>
                  <a:pt x="207427" y="161832"/>
                  <a:pt x="216332" y="164219"/>
                  <a:pt x="223504" y="170185"/>
                </a:cubicBezTo>
                <a:cubicBezTo>
                  <a:pt x="237848" y="181641"/>
                  <a:pt x="240000" y="202882"/>
                  <a:pt x="228286" y="217202"/>
                </a:cubicBezTo>
                <a:lnTo>
                  <a:pt x="123336" y="346318"/>
                </a:lnTo>
                <a:cubicBezTo>
                  <a:pt x="117837" y="353239"/>
                  <a:pt x="109470" y="357773"/>
                  <a:pt x="100386" y="358489"/>
                </a:cubicBezTo>
                <a:cubicBezTo>
                  <a:pt x="99429" y="358728"/>
                  <a:pt x="98473" y="358728"/>
                  <a:pt x="97278" y="358728"/>
                </a:cubicBezTo>
                <a:cubicBezTo>
                  <a:pt x="89389" y="358728"/>
                  <a:pt x="81738" y="356103"/>
                  <a:pt x="75762" y="350852"/>
                </a:cubicBezTo>
                <a:lnTo>
                  <a:pt x="11931" y="297631"/>
                </a:lnTo>
                <a:cubicBezTo>
                  <a:pt x="-2174" y="285697"/>
                  <a:pt x="-4086" y="264457"/>
                  <a:pt x="7867" y="250375"/>
                </a:cubicBezTo>
                <a:cubicBezTo>
                  <a:pt x="19820" y="236056"/>
                  <a:pt x="40858" y="234146"/>
                  <a:pt x="55202" y="246080"/>
                </a:cubicBezTo>
                <a:lnTo>
                  <a:pt x="92736" y="277583"/>
                </a:lnTo>
                <a:lnTo>
                  <a:pt x="176169" y="174958"/>
                </a:lnTo>
                <a:cubicBezTo>
                  <a:pt x="182027" y="167798"/>
                  <a:pt x="190274" y="163622"/>
                  <a:pt x="198851" y="162727"/>
                </a:cubicBezTo>
                <a:close/>
                <a:moveTo>
                  <a:pt x="247154" y="53251"/>
                </a:moveTo>
                <a:lnTo>
                  <a:pt x="576993" y="53251"/>
                </a:lnTo>
                <a:cubicBezTo>
                  <a:pt x="589422" y="53251"/>
                  <a:pt x="599460" y="63277"/>
                  <a:pt x="599460" y="75691"/>
                </a:cubicBezTo>
                <a:cubicBezTo>
                  <a:pt x="599460" y="88105"/>
                  <a:pt x="589422" y="98131"/>
                  <a:pt x="576993" y="98131"/>
                </a:cubicBezTo>
                <a:lnTo>
                  <a:pt x="247154" y="98131"/>
                </a:lnTo>
                <a:cubicBezTo>
                  <a:pt x="234726" y="98131"/>
                  <a:pt x="224687" y="88105"/>
                  <a:pt x="224687" y="75691"/>
                </a:cubicBezTo>
                <a:cubicBezTo>
                  <a:pt x="224687" y="63277"/>
                  <a:pt x="234726" y="53251"/>
                  <a:pt x="247154" y="53251"/>
                </a:cubicBezTo>
                <a:close/>
                <a:moveTo>
                  <a:pt x="46399" y="739"/>
                </a:moveTo>
                <a:cubicBezTo>
                  <a:pt x="63937" y="-2214"/>
                  <a:pt x="84135" y="3871"/>
                  <a:pt x="97281" y="15563"/>
                </a:cubicBezTo>
                <a:cubicBezTo>
                  <a:pt x="123574" y="-7822"/>
                  <a:pt x="178073" y="-8776"/>
                  <a:pt x="183092" y="40141"/>
                </a:cubicBezTo>
                <a:cubicBezTo>
                  <a:pt x="189546" y="102897"/>
                  <a:pt x="97281" y="151337"/>
                  <a:pt x="97281" y="151337"/>
                </a:cubicBezTo>
                <a:cubicBezTo>
                  <a:pt x="97281" y="151337"/>
                  <a:pt x="5017" y="102897"/>
                  <a:pt x="11471" y="40141"/>
                </a:cubicBezTo>
                <a:cubicBezTo>
                  <a:pt x="13980" y="15682"/>
                  <a:pt x="28860" y="3692"/>
                  <a:pt x="46399" y="7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F9A56B6-4521-41C3-BF01-816D11E35BCF}"/>
              </a:ext>
            </a:extLst>
          </p:cNvPr>
          <p:cNvSpPr txBox="1"/>
          <p:nvPr/>
        </p:nvSpPr>
        <p:spPr>
          <a:xfrm>
            <a:off x="9197882" y="4496495"/>
            <a:ext cx="1870342" cy="43358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未来工作规划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91448BA-4F34-49A3-9672-94DA2C6E63D1}"/>
              </a:ext>
            </a:extLst>
          </p:cNvPr>
          <p:cNvSpPr/>
          <p:nvPr/>
        </p:nvSpPr>
        <p:spPr>
          <a:xfrm>
            <a:off x="9183000" y="3847187"/>
            <a:ext cx="1900107" cy="46972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EC4BFFE-264F-4340-A1CD-79C661375358}"/>
              </a:ext>
            </a:extLst>
          </p:cNvPr>
          <p:cNvSpPr txBox="1"/>
          <p:nvPr/>
        </p:nvSpPr>
        <p:spPr>
          <a:xfrm>
            <a:off x="9238458" y="3809401"/>
            <a:ext cx="1789191" cy="4631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04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iconfont-10889-5203287">
            <a:extLst>
              <a:ext uri="{FF2B5EF4-FFF2-40B4-BE49-F238E27FC236}">
                <a16:creationId xmlns:a16="http://schemas.microsoft.com/office/drawing/2014/main" id="{B291590D-B9D3-4A34-A006-6ABE4031DAED}"/>
              </a:ext>
            </a:extLst>
          </p:cNvPr>
          <p:cNvSpPr/>
          <p:nvPr/>
        </p:nvSpPr>
        <p:spPr>
          <a:xfrm>
            <a:off x="9907051" y="3011756"/>
            <a:ext cx="452003" cy="609685"/>
          </a:xfrm>
          <a:custGeom>
            <a:avLst/>
            <a:gdLst>
              <a:gd name="connsiteX0" fmla="*/ 363366 w 449447"/>
              <a:gd name="connsiteY0" fmla="*/ 179144 h 606236"/>
              <a:gd name="connsiteX1" fmla="*/ 377720 w 449447"/>
              <a:gd name="connsiteY1" fmla="*/ 197780 h 606236"/>
              <a:gd name="connsiteX2" fmla="*/ 376285 w 449447"/>
              <a:gd name="connsiteY2" fmla="*/ 202081 h 606236"/>
              <a:gd name="connsiteX3" fmla="*/ 215517 w 449447"/>
              <a:gd name="connsiteY3" fmla="*/ 424280 h 606236"/>
              <a:gd name="connsiteX4" fmla="*/ 212646 w 449447"/>
              <a:gd name="connsiteY4" fmla="*/ 427147 h 606236"/>
              <a:gd name="connsiteX5" fmla="*/ 211211 w 449447"/>
              <a:gd name="connsiteY5" fmla="*/ 427147 h 606236"/>
              <a:gd name="connsiteX6" fmla="*/ 208340 w 449447"/>
              <a:gd name="connsiteY6" fmla="*/ 425714 h 606236"/>
              <a:gd name="connsiteX7" fmla="*/ 90635 w 449447"/>
              <a:gd name="connsiteY7" fmla="*/ 306729 h 606236"/>
              <a:gd name="connsiteX8" fmla="*/ 126521 w 449447"/>
              <a:gd name="connsiteY8" fmla="*/ 276625 h 606236"/>
              <a:gd name="connsiteX9" fmla="*/ 191115 w 449447"/>
              <a:gd name="connsiteY9" fmla="*/ 326799 h 606236"/>
              <a:gd name="connsiteX10" fmla="*/ 363366 w 449447"/>
              <a:gd name="connsiteY10" fmla="*/ 179144 h 606236"/>
              <a:gd name="connsiteX11" fmla="*/ 224006 w 449447"/>
              <a:gd name="connsiteY11" fmla="*/ 65927 h 606236"/>
              <a:gd name="connsiteX12" fmla="*/ 218262 w 449447"/>
              <a:gd name="connsiteY12" fmla="*/ 70226 h 606236"/>
              <a:gd name="connsiteX13" fmla="*/ 56001 w 449447"/>
              <a:gd name="connsiteY13" fmla="*/ 123254 h 606236"/>
              <a:gd name="connsiteX14" fmla="*/ 48822 w 449447"/>
              <a:gd name="connsiteY14" fmla="*/ 130420 h 606236"/>
              <a:gd name="connsiteX15" fmla="*/ 48822 w 449447"/>
              <a:gd name="connsiteY15" fmla="*/ 365462 h 606236"/>
              <a:gd name="connsiteX16" fmla="*/ 221134 w 449447"/>
              <a:gd name="connsiteY16" fmla="*/ 538877 h 606236"/>
              <a:gd name="connsiteX17" fmla="*/ 224006 w 449447"/>
              <a:gd name="connsiteY17" fmla="*/ 540310 h 606236"/>
              <a:gd name="connsiteX18" fmla="*/ 226877 w 449447"/>
              <a:gd name="connsiteY18" fmla="*/ 538877 h 606236"/>
              <a:gd name="connsiteX19" fmla="*/ 400625 w 449447"/>
              <a:gd name="connsiteY19" fmla="*/ 365462 h 606236"/>
              <a:gd name="connsiteX20" fmla="*/ 400625 w 449447"/>
              <a:gd name="connsiteY20" fmla="*/ 130420 h 606236"/>
              <a:gd name="connsiteX21" fmla="*/ 393446 w 449447"/>
              <a:gd name="connsiteY21" fmla="*/ 123254 h 606236"/>
              <a:gd name="connsiteX22" fmla="*/ 231185 w 449447"/>
              <a:gd name="connsiteY22" fmla="*/ 70226 h 606236"/>
              <a:gd name="connsiteX23" fmla="*/ 224006 w 449447"/>
              <a:gd name="connsiteY23" fmla="*/ 65927 h 606236"/>
              <a:gd name="connsiteX24" fmla="*/ 224006 w 449447"/>
              <a:gd name="connsiteY24" fmla="*/ 0 h 606236"/>
              <a:gd name="connsiteX25" fmla="*/ 232621 w 449447"/>
              <a:gd name="connsiteY25" fmla="*/ 5733 h 606236"/>
              <a:gd name="connsiteX26" fmla="*/ 440831 w 449447"/>
              <a:gd name="connsiteY26" fmla="*/ 73093 h 606236"/>
              <a:gd name="connsiteX27" fmla="*/ 449447 w 449447"/>
              <a:gd name="connsiteY27" fmla="*/ 81692 h 606236"/>
              <a:gd name="connsiteX28" fmla="*/ 449447 w 449447"/>
              <a:gd name="connsiteY28" fmla="*/ 384093 h 606236"/>
              <a:gd name="connsiteX29" fmla="*/ 228313 w 449447"/>
              <a:gd name="connsiteY29" fmla="*/ 604803 h 606236"/>
              <a:gd name="connsiteX30" fmla="*/ 224006 w 449447"/>
              <a:gd name="connsiteY30" fmla="*/ 606236 h 606236"/>
              <a:gd name="connsiteX31" fmla="*/ 221134 w 449447"/>
              <a:gd name="connsiteY31" fmla="*/ 604803 h 606236"/>
              <a:gd name="connsiteX32" fmla="*/ 0 w 449447"/>
              <a:gd name="connsiteY32" fmla="*/ 384093 h 606236"/>
              <a:gd name="connsiteX33" fmla="*/ 0 w 449447"/>
              <a:gd name="connsiteY33" fmla="*/ 81692 h 606236"/>
              <a:gd name="connsiteX34" fmla="*/ 8616 w 449447"/>
              <a:gd name="connsiteY34" fmla="*/ 73093 h 606236"/>
              <a:gd name="connsiteX35" fmla="*/ 216826 w 449447"/>
              <a:gd name="connsiteY35" fmla="*/ 5733 h 606236"/>
              <a:gd name="connsiteX36" fmla="*/ 224006 w 449447"/>
              <a:gd name="connsiteY36" fmla="*/ 0 h 60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49447" h="606236">
                <a:moveTo>
                  <a:pt x="363366" y="179144"/>
                </a:moveTo>
                <a:cubicBezTo>
                  <a:pt x="364801" y="177710"/>
                  <a:pt x="377720" y="197780"/>
                  <a:pt x="377720" y="197780"/>
                </a:cubicBezTo>
                <a:cubicBezTo>
                  <a:pt x="377720" y="199213"/>
                  <a:pt x="377720" y="200647"/>
                  <a:pt x="376285" y="202081"/>
                </a:cubicBezTo>
                <a:cubicBezTo>
                  <a:pt x="297336" y="275191"/>
                  <a:pt x="234178" y="376973"/>
                  <a:pt x="215517" y="424280"/>
                </a:cubicBezTo>
                <a:cubicBezTo>
                  <a:pt x="215517" y="425714"/>
                  <a:pt x="214082" y="427147"/>
                  <a:pt x="212646" y="427147"/>
                </a:cubicBezTo>
                <a:cubicBezTo>
                  <a:pt x="211211" y="427147"/>
                  <a:pt x="211211" y="427147"/>
                  <a:pt x="211211" y="427147"/>
                </a:cubicBezTo>
                <a:cubicBezTo>
                  <a:pt x="209776" y="427147"/>
                  <a:pt x="208340" y="427147"/>
                  <a:pt x="208340" y="425714"/>
                </a:cubicBezTo>
                <a:lnTo>
                  <a:pt x="90635" y="306729"/>
                </a:lnTo>
                <a:cubicBezTo>
                  <a:pt x="89200" y="306729"/>
                  <a:pt x="125086" y="275191"/>
                  <a:pt x="126521" y="276625"/>
                </a:cubicBezTo>
                <a:lnTo>
                  <a:pt x="191115" y="326799"/>
                </a:lnTo>
                <a:cubicBezTo>
                  <a:pt x="216953" y="296695"/>
                  <a:pt x="278676" y="230751"/>
                  <a:pt x="363366" y="179144"/>
                </a:cubicBezTo>
                <a:close/>
                <a:moveTo>
                  <a:pt x="224006" y="65927"/>
                </a:moveTo>
                <a:cubicBezTo>
                  <a:pt x="221134" y="65927"/>
                  <a:pt x="219698" y="67360"/>
                  <a:pt x="218262" y="70226"/>
                </a:cubicBezTo>
                <a:cubicBezTo>
                  <a:pt x="218262" y="70226"/>
                  <a:pt x="193851" y="123254"/>
                  <a:pt x="56001" y="123254"/>
                </a:cubicBezTo>
                <a:cubicBezTo>
                  <a:pt x="51694" y="123254"/>
                  <a:pt x="48822" y="126120"/>
                  <a:pt x="48822" y="130420"/>
                </a:cubicBezTo>
                <a:lnTo>
                  <a:pt x="48822" y="365462"/>
                </a:lnTo>
                <a:cubicBezTo>
                  <a:pt x="48822" y="462918"/>
                  <a:pt x="213954" y="536010"/>
                  <a:pt x="221134" y="538877"/>
                </a:cubicBezTo>
                <a:cubicBezTo>
                  <a:pt x="222570" y="540310"/>
                  <a:pt x="224006" y="540310"/>
                  <a:pt x="224006" y="540310"/>
                </a:cubicBezTo>
                <a:cubicBezTo>
                  <a:pt x="225441" y="540310"/>
                  <a:pt x="226877" y="540310"/>
                  <a:pt x="226877" y="538877"/>
                </a:cubicBezTo>
                <a:cubicBezTo>
                  <a:pt x="234057" y="536010"/>
                  <a:pt x="400625" y="462918"/>
                  <a:pt x="400625" y="365462"/>
                </a:cubicBezTo>
                <a:lnTo>
                  <a:pt x="400625" y="130420"/>
                </a:lnTo>
                <a:cubicBezTo>
                  <a:pt x="400625" y="126120"/>
                  <a:pt x="397753" y="123254"/>
                  <a:pt x="393446" y="123254"/>
                </a:cubicBezTo>
                <a:cubicBezTo>
                  <a:pt x="254160" y="123254"/>
                  <a:pt x="231185" y="70226"/>
                  <a:pt x="231185" y="70226"/>
                </a:cubicBezTo>
                <a:cubicBezTo>
                  <a:pt x="229749" y="67360"/>
                  <a:pt x="226877" y="65927"/>
                  <a:pt x="224006" y="65927"/>
                </a:cubicBezTo>
                <a:close/>
                <a:moveTo>
                  <a:pt x="224006" y="0"/>
                </a:moveTo>
                <a:cubicBezTo>
                  <a:pt x="228313" y="0"/>
                  <a:pt x="231185" y="2867"/>
                  <a:pt x="232621" y="5733"/>
                </a:cubicBezTo>
                <a:cubicBezTo>
                  <a:pt x="232621" y="5733"/>
                  <a:pt x="262776" y="73093"/>
                  <a:pt x="440831" y="73093"/>
                </a:cubicBezTo>
                <a:cubicBezTo>
                  <a:pt x="445139" y="73093"/>
                  <a:pt x="449447" y="77392"/>
                  <a:pt x="449447" y="81692"/>
                </a:cubicBezTo>
                <a:lnTo>
                  <a:pt x="449447" y="384093"/>
                </a:lnTo>
                <a:cubicBezTo>
                  <a:pt x="449447" y="507347"/>
                  <a:pt x="236929" y="600503"/>
                  <a:pt x="228313" y="604803"/>
                </a:cubicBezTo>
                <a:cubicBezTo>
                  <a:pt x="226877" y="604803"/>
                  <a:pt x="225441" y="606236"/>
                  <a:pt x="224006" y="606236"/>
                </a:cubicBezTo>
                <a:cubicBezTo>
                  <a:pt x="222570" y="606236"/>
                  <a:pt x="222570" y="604803"/>
                  <a:pt x="221134" y="604803"/>
                </a:cubicBezTo>
                <a:cubicBezTo>
                  <a:pt x="212518" y="600503"/>
                  <a:pt x="0" y="507347"/>
                  <a:pt x="0" y="384093"/>
                </a:cubicBezTo>
                <a:lnTo>
                  <a:pt x="0" y="81692"/>
                </a:lnTo>
                <a:cubicBezTo>
                  <a:pt x="0" y="77392"/>
                  <a:pt x="2872" y="73093"/>
                  <a:pt x="8616" y="73093"/>
                </a:cubicBezTo>
                <a:cubicBezTo>
                  <a:pt x="185235" y="73093"/>
                  <a:pt x="215390" y="5733"/>
                  <a:pt x="216826" y="5733"/>
                </a:cubicBezTo>
                <a:cubicBezTo>
                  <a:pt x="218262" y="2867"/>
                  <a:pt x="221134" y="0"/>
                  <a:pt x="2240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AED0BDC-267A-45C7-BC0A-9AAB7753E91D}"/>
              </a:ext>
            </a:extLst>
          </p:cNvPr>
          <p:cNvCxnSpPr/>
          <p:nvPr/>
        </p:nvCxnSpPr>
        <p:spPr>
          <a:xfrm>
            <a:off x="6096001" y="2966767"/>
            <a:ext cx="0" cy="2257063"/>
          </a:xfrm>
          <a:prstGeom prst="line">
            <a:avLst/>
          </a:prstGeom>
          <a:ln w="9525">
            <a:solidFill>
              <a:schemeClr val="accent2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310FA578-A53A-4D4A-A539-32B8D50E54E0}"/>
              </a:ext>
            </a:extLst>
          </p:cNvPr>
          <p:cNvCxnSpPr/>
          <p:nvPr/>
        </p:nvCxnSpPr>
        <p:spPr>
          <a:xfrm>
            <a:off x="8787370" y="2966767"/>
            <a:ext cx="0" cy="2257063"/>
          </a:xfrm>
          <a:prstGeom prst="line">
            <a:avLst/>
          </a:prstGeom>
          <a:ln w="9525">
            <a:solidFill>
              <a:schemeClr val="accent2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372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5A5DC55-194D-4B36-A922-0C59FD7F238E}"/>
              </a:ext>
            </a:extLst>
          </p:cNvPr>
          <p:cNvGrpSpPr/>
          <p:nvPr/>
        </p:nvGrpSpPr>
        <p:grpSpPr>
          <a:xfrm>
            <a:off x="10447341" y="5603475"/>
            <a:ext cx="1071559" cy="706622"/>
            <a:chOff x="10862918" y="-1343022"/>
            <a:chExt cx="865621" cy="570820"/>
          </a:xfrm>
          <a:solidFill>
            <a:schemeClr val="accent2">
              <a:alpha val="60000"/>
            </a:schemeClr>
          </a:solidFill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FBD17B6-B721-4221-B855-AE12F5976D9F}"/>
                </a:ext>
              </a:extLst>
            </p:cNvPr>
            <p:cNvGrpSpPr/>
            <p:nvPr/>
          </p:nvGrpSpPr>
          <p:grpSpPr>
            <a:xfrm>
              <a:off x="10862918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32" name="等腰三角形 31">
                <a:extLst>
                  <a:ext uri="{FF2B5EF4-FFF2-40B4-BE49-F238E27FC236}">
                    <a16:creationId xmlns:a16="http://schemas.microsoft.com/office/drawing/2014/main" id="{768CF1EA-56AD-4F57-A264-2B6AE51F5DF5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748CDE3B-38C4-436C-8B66-DC01F9B6B214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C8C73D90-A037-47CB-9270-6853431D0166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D4E2C05-6516-4256-BDE1-9689D9FEB49C}"/>
                </a:ext>
              </a:extLst>
            </p:cNvPr>
            <p:cNvGrpSpPr/>
            <p:nvPr/>
          </p:nvGrpSpPr>
          <p:grpSpPr>
            <a:xfrm>
              <a:off x="11324032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9" name="等腰三角形 28">
                <a:extLst>
                  <a:ext uri="{FF2B5EF4-FFF2-40B4-BE49-F238E27FC236}">
                    <a16:creationId xmlns:a16="http://schemas.microsoft.com/office/drawing/2014/main" id="{5015AF2F-A671-4104-B0EA-49D5CA7CD8D7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24473B8F-5BB5-4F71-AFFE-CCB054568935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AEB9D09C-89BC-4736-8F58-AB76F836AC48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AEC418B-3E54-4B02-AADD-43915DD9BE73}"/>
                </a:ext>
              </a:extLst>
            </p:cNvPr>
            <p:cNvGrpSpPr/>
            <p:nvPr/>
          </p:nvGrpSpPr>
          <p:grpSpPr>
            <a:xfrm>
              <a:off x="10862918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6" name="等腰三角形 25">
                <a:extLst>
                  <a:ext uri="{FF2B5EF4-FFF2-40B4-BE49-F238E27FC236}">
                    <a16:creationId xmlns:a16="http://schemas.microsoft.com/office/drawing/2014/main" id="{3408200F-77FF-409F-B6A5-CEB58E80A344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24CAFCDA-C60E-41C2-B9EB-C4AA4D72004F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125E7EA0-47CE-4C29-B85C-E995780927E6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664FAB4-B9FF-48E7-BA6E-90B921CD542F}"/>
                </a:ext>
              </a:extLst>
            </p:cNvPr>
            <p:cNvGrpSpPr/>
            <p:nvPr/>
          </p:nvGrpSpPr>
          <p:grpSpPr>
            <a:xfrm>
              <a:off x="11324032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3" name="等腰三角形 22">
                <a:extLst>
                  <a:ext uri="{FF2B5EF4-FFF2-40B4-BE49-F238E27FC236}">
                    <a16:creationId xmlns:a16="http://schemas.microsoft.com/office/drawing/2014/main" id="{536D4AB3-9748-4E14-859D-73127C64D62F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ECAA3BD4-A09C-40B2-BAF3-2C7D4713CFF2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AFAA106B-0FAD-43D1-82F2-1EFCC53B08BF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36F26098-90D5-458F-B6ED-6D5D6A4A62CA}"/>
                </a:ext>
              </a:extLst>
            </p:cNvPr>
            <p:cNvGrpSpPr/>
            <p:nvPr/>
          </p:nvGrpSpPr>
          <p:grpSpPr>
            <a:xfrm>
              <a:off x="10862918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20" name="等腰三角形 19">
                <a:extLst>
                  <a:ext uri="{FF2B5EF4-FFF2-40B4-BE49-F238E27FC236}">
                    <a16:creationId xmlns:a16="http://schemas.microsoft.com/office/drawing/2014/main" id="{CD901DD2-CFBF-4415-A5CB-DE07DEACDA67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11BE6CAE-1F72-4004-8EA6-00082FC77FC0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65EE1754-6FE1-442E-96EB-978476A63E91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303B208-F14D-495A-9533-57202D3A8F98}"/>
                </a:ext>
              </a:extLst>
            </p:cNvPr>
            <p:cNvGrpSpPr/>
            <p:nvPr/>
          </p:nvGrpSpPr>
          <p:grpSpPr>
            <a:xfrm>
              <a:off x="11324032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7" name="等腰三角形 16">
                <a:extLst>
                  <a:ext uri="{FF2B5EF4-FFF2-40B4-BE49-F238E27FC236}">
                    <a16:creationId xmlns:a16="http://schemas.microsoft.com/office/drawing/2014/main" id="{23CA0C98-7806-42D0-BB54-D74F95F4E0AC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E148346B-4983-4E2F-87B3-B206535EF15D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3C91829E-DDDD-44C7-B430-EA9DE2B035C5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FA09D69-CD92-4C10-8605-73498BA99F17}"/>
                </a:ext>
              </a:extLst>
            </p:cNvPr>
            <p:cNvGrpSpPr/>
            <p:nvPr/>
          </p:nvGrpSpPr>
          <p:grpSpPr>
            <a:xfrm>
              <a:off x="10862918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4" name="等腰三角形 13">
                <a:extLst>
                  <a:ext uri="{FF2B5EF4-FFF2-40B4-BE49-F238E27FC236}">
                    <a16:creationId xmlns:a16="http://schemas.microsoft.com/office/drawing/2014/main" id="{0A214695-9A32-4D41-920C-01E9CE587627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37BAC555-8472-4DCC-A09D-8BDEA6068824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0F038E9-062B-4662-BBB5-9D361D43B16D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CC91A28-4668-4B9A-9354-12A882699806}"/>
                </a:ext>
              </a:extLst>
            </p:cNvPr>
            <p:cNvGrpSpPr/>
            <p:nvPr/>
          </p:nvGrpSpPr>
          <p:grpSpPr>
            <a:xfrm>
              <a:off x="11324032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11" name="等腰三角形 10">
                <a:extLst>
                  <a:ext uri="{FF2B5EF4-FFF2-40B4-BE49-F238E27FC236}">
                    <a16:creationId xmlns:a16="http://schemas.microsoft.com/office/drawing/2014/main" id="{6B616C98-FE98-4F3B-8FF3-96CA73AB4C1E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FAEEE053-365C-4DF8-9185-C7664F6F0CD0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5DE58FA6-BA34-4DB2-880F-D459F67AC9BD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03668231-34B1-4DB4-87CC-5F40A8B76528}"/>
              </a:ext>
            </a:extLst>
          </p:cNvPr>
          <p:cNvSpPr txBox="1"/>
          <p:nvPr/>
        </p:nvSpPr>
        <p:spPr>
          <a:xfrm>
            <a:off x="4023754" y="3401888"/>
            <a:ext cx="5128508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4800" b="1" spc="600" dirty="0">
                <a:solidFill>
                  <a:schemeClr val="accent2"/>
                </a:solidFill>
                <a:effectLst>
                  <a:outerShdw blurRad="63500" dist="38100" dir="2700000" algn="tl" rotWithShape="0">
                    <a:prstClr val="black">
                      <a:alpha val="10000"/>
                    </a:prstClr>
                  </a:outerShdw>
                </a:effectLst>
                <a:cs typeface="+mn-ea"/>
                <a:sym typeface="+mn-lt"/>
              </a:rPr>
              <a:t>年度工作概述</a:t>
            </a:r>
          </a:p>
        </p:txBody>
      </p:sp>
      <p:sp>
        <p:nvSpPr>
          <p:cNvPr id="36" name="文本框18">
            <a:extLst>
              <a:ext uri="{FF2B5EF4-FFF2-40B4-BE49-F238E27FC236}">
                <a16:creationId xmlns:a16="http://schemas.microsoft.com/office/drawing/2014/main" id="{337AA732-440F-4907-B427-6F122798072C}"/>
              </a:ext>
            </a:extLst>
          </p:cNvPr>
          <p:cNvSpPr txBox="1"/>
          <p:nvPr/>
        </p:nvSpPr>
        <p:spPr>
          <a:xfrm>
            <a:off x="4023754" y="4133475"/>
            <a:ext cx="6034645" cy="61420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37" name="矩形: 圆顶角 36">
            <a:extLst>
              <a:ext uri="{FF2B5EF4-FFF2-40B4-BE49-F238E27FC236}">
                <a16:creationId xmlns:a16="http://schemas.microsoft.com/office/drawing/2014/main" id="{9F20CA58-46B5-4ACC-8507-7E25FD40106F}"/>
              </a:ext>
            </a:extLst>
          </p:cNvPr>
          <p:cNvSpPr/>
          <p:nvPr/>
        </p:nvSpPr>
        <p:spPr>
          <a:xfrm rot="5400000">
            <a:off x="1673398" y="1360917"/>
            <a:ext cx="923331" cy="205271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2A6FCC04-5588-4DA6-BA52-8A88547ABCDE}"/>
              </a:ext>
            </a:extLst>
          </p:cNvPr>
          <p:cNvSpPr/>
          <p:nvPr/>
        </p:nvSpPr>
        <p:spPr>
          <a:xfrm>
            <a:off x="1616463" y="2018071"/>
            <a:ext cx="1334955" cy="73840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sz="5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0061EC7-C641-4DB4-A5BC-C4BB2E5D5AE1}"/>
              </a:ext>
            </a:extLst>
          </p:cNvPr>
          <p:cNvSpPr txBox="1"/>
          <p:nvPr/>
        </p:nvSpPr>
        <p:spPr>
          <a:xfrm>
            <a:off x="1616463" y="2599978"/>
            <a:ext cx="2708261" cy="5018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PART ONE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  <a:alpha val="2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D012C41-5038-4911-BE50-AF329163131C}"/>
              </a:ext>
            </a:extLst>
          </p:cNvPr>
          <p:cNvSpPr txBox="1"/>
          <p:nvPr/>
        </p:nvSpPr>
        <p:spPr>
          <a:xfrm>
            <a:off x="4023754" y="3101847"/>
            <a:ext cx="1967624" cy="25090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ENTER THE TITLE</a:t>
            </a:r>
          </a:p>
        </p:txBody>
      </p:sp>
    </p:spTree>
    <p:extLst>
      <p:ext uri="{BB962C8B-B14F-4D97-AF65-F5344CB8AC3E}">
        <p14:creationId xmlns:p14="http://schemas.microsoft.com/office/powerpoint/2010/main" val="2312769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>
            <a:extLst>
              <a:ext uri="{FF2B5EF4-FFF2-40B4-BE49-F238E27FC236}">
                <a16:creationId xmlns:a16="http://schemas.microsoft.com/office/drawing/2014/main" id="{BC36AD4F-24B9-46EB-8D05-88AC4B4390F5}"/>
              </a:ext>
            </a:extLst>
          </p:cNvPr>
          <p:cNvGrpSpPr/>
          <p:nvPr/>
        </p:nvGrpSpPr>
        <p:grpSpPr>
          <a:xfrm>
            <a:off x="10934557" y="5230231"/>
            <a:ext cx="1071559" cy="706622"/>
            <a:chOff x="10862918" y="-1343022"/>
            <a:chExt cx="865621" cy="570820"/>
          </a:xfrm>
          <a:solidFill>
            <a:schemeClr val="accent2">
              <a:alpha val="60000"/>
            </a:schemeClr>
          </a:solidFill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7AC30D41-FB5A-4768-8962-526E7454B3E6}"/>
                </a:ext>
              </a:extLst>
            </p:cNvPr>
            <p:cNvGrpSpPr/>
            <p:nvPr/>
          </p:nvGrpSpPr>
          <p:grpSpPr>
            <a:xfrm>
              <a:off x="10862918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97" name="等腰三角形 96">
                <a:extLst>
                  <a:ext uri="{FF2B5EF4-FFF2-40B4-BE49-F238E27FC236}">
                    <a16:creationId xmlns:a16="http://schemas.microsoft.com/office/drawing/2014/main" id="{023C8E11-125D-4060-8D04-6ECD1DA439B5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BF5A74BB-983C-4618-B336-9B55E77AA7E2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5769097D-2236-4A56-8CD8-59DD1989D1BD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5773C740-1180-4FDA-90B8-8137E91EFB8A}"/>
                </a:ext>
              </a:extLst>
            </p:cNvPr>
            <p:cNvGrpSpPr/>
            <p:nvPr/>
          </p:nvGrpSpPr>
          <p:grpSpPr>
            <a:xfrm>
              <a:off x="11324032" y="-1343022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92" name="等腰三角形 91">
                <a:extLst>
                  <a:ext uri="{FF2B5EF4-FFF2-40B4-BE49-F238E27FC236}">
                    <a16:creationId xmlns:a16="http://schemas.microsoft.com/office/drawing/2014/main" id="{55599C44-14A2-4DF2-AC4C-3BF1CBEF00A6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54AED64C-7D90-4B65-A314-9475F27423A2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6A12ADC9-5CD8-4B2D-801E-D7669C93DB1F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B5848360-3A8A-4358-996D-3E2E74968027}"/>
                </a:ext>
              </a:extLst>
            </p:cNvPr>
            <p:cNvGrpSpPr/>
            <p:nvPr/>
          </p:nvGrpSpPr>
          <p:grpSpPr>
            <a:xfrm>
              <a:off x="10862918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89" name="等腰三角形 88">
                <a:extLst>
                  <a:ext uri="{FF2B5EF4-FFF2-40B4-BE49-F238E27FC236}">
                    <a16:creationId xmlns:a16="http://schemas.microsoft.com/office/drawing/2014/main" id="{3CD51500-6DFE-44F5-8822-0074998228CE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795BAFB8-AFB8-43AA-882B-B75BA68FF0AD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D1191CED-C27B-4215-8EAC-1FA0505787EE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3F124580-FF5F-4754-8871-9C2364CAFCE5}"/>
                </a:ext>
              </a:extLst>
            </p:cNvPr>
            <p:cNvGrpSpPr/>
            <p:nvPr/>
          </p:nvGrpSpPr>
          <p:grpSpPr>
            <a:xfrm>
              <a:off x="11324032" y="-1179416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86" name="等腰三角形 85">
                <a:extLst>
                  <a:ext uri="{FF2B5EF4-FFF2-40B4-BE49-F238E27FC236}">
                    <a16:creationId xmlns:a16="http://schemas.microsoft.com/office/drawing/2014/main" id="{806E4499-A4D5-4575-BC82-DAD51ABEE7D9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949F3354-8D08-4F3C-8ACA-E11580C7D917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3DD68937-A4FC-4346-AE29-0C8DB5CA8C56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471524A0-8F65-416E-BA12-5B12A0A9A6F5}"/>
                </a:ext>
              </a:extLst>
            </p:cNvPr>
            <p:cNvGrpSpPr/>
            <p:nvPr/>
          </p:nvGrpSpPr>
          <p:grpSpPr>
            <a:xfrm>
              <a:off x="10862918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83" name="等腰三角形 82">
                <a:extLst>
                  <a:ext uri="{FF2B5EF4-FFF2-40B4-BE49-F238E27FC236}">
                    <a16:creationId xmlns:a16="http://schemas.microsoft.com/office/drawing/2014/main" id="{F48DA365-6F0E-4CCD-B5FC-7122E9E60C4C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46674951-FF62-48B2-ADAE-CD995B944EC0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65DDA463-B54D-42AF-B26E-37B2EECBC7EA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FD2E6BD2-D5FE-4D3F-AD5D-9BECAF625D8A}"/>
                </a:ext>
              </a:extLst>
            </p:cNvPr>
            <p:cNvGrpSpPr/>
            <p:nvPr/>
          </p:nvGrpSpPr>
          <p:grpSpPr>
            <a:xfrm>
              <a:off x="11324032" y="-1015810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80" name="等腰三角形 79">
                <a:extLst>
                  <a:ext uri="{FF2B5EF4-FFF2-40B4-BE49-F238E27FC236}">
                    <a16:creationId xmlns:a16="http://schemas.microsoft.com/office/drawing/2014/main" id="{704DD2C1-747E-4EEA-8FD9-7F90C9A08A8A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7E8D52D7-36DA-44DE-A449-92F29DF9749B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B6957237-9655-4C7E-A1CD-EE501FB3CA3C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5B928B51-C848-4964-82ED-919A78EDAB5C}"/>
                </a:ext>
              </a:extLst>
            </p:cNvPr>
            <p:cNvGrpSpPr/>
            <p:nvPr/>
          </p:nvGrpSpPr>
          <p:grpSpPr>
            <a:xfrm>
              <a:off x="10862918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77" name="等腰三角形 76">
                <a:extLst>
                  <a:ext uri="{FF2B5EF4-FFF2-40B4-BE49-F238E27FC236}">
                    <a16:creationId xmlns:a16="http://schemas.microsoft.com/office/drawing/2014/main" id="{7D7C6F70-8742-43F7-8AB5-B5F170ECEC97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80EFA7D5-E11D-4831-8145-88F7ADB48FD3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E683E761-01CA-4EA2-B96C-79F15FC253F4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1B83D5D-F41E-4950-B833-5CA8D55624D5}"/>
                </a:ext>
              </a:extLst>
            </p:cNvPr>
            <p:cNvGrpSpPr/>
            <p:nvPr/>
          </p:nvGrpSpPr>
          <p:grpSpPr>
            <a:xfrm>
              <a:off x="11324032" y="-874979"/>
              <a:ext cx="404507" cy="102777"/>
              <a:chOff x="4205854" y="-651841"/>
              <a:chExt cx="791324" cy="201059"/>
            </a:xfrm>
            <a:grpFill/>
          </p:grpSpPr>
          <p:sp>
            <p:nvSpPr>
              <p:cNvPr id="73" name="等腰三角形 72">
                <a:extLst>
                  <a:ext uri="{FF2B5EF4-FFF2-40B4-BE49-F238E27FC236}">
                    <a16:creationId xmlns:a16="http://schemas.microsoft.com/office/drawing/2014/main" id="{120E2CDF-4962-40A1-AC28-13567212A5DB}"/>
                  </a:ext>
                </a:extLst>
              </p:cNvPr>
              <p:cNvSpPr/>
              <p:nvPr/>
            </p:nvSpPr>
            <p:spPr>
              <a:xfrm>
                <a:off x="4205854" y="-641114"/>
                <a:ext cx="208344" cy="17960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22C07A92-95F5-4118-B965-BD07598184E3}"/>
                  </a:ext>
                </a:extLst>
              </p:cNvPr>
              <p:cNvSpPr/>
              <p:nvPr/>
            </p:nvSpPr>
            <p:spPr>
              <a:xfrm>
                <a:off x="4503694" y="-651841"/>
                <a:ext cx="208344" cy="2010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2366CE96-A1EB-4B01-ACC4-18DD177B9E29}"/>
                  </a:ext>
                </a:extLst>
              </p:cNvPr>
              <p:cNvSpPr/>
              <p:nvPr/>
            </p:nvSpPr>
            <p:spPr>
              <a:xfrm>
                <a:off x="4811422" y="-641114"/>
                <a:ext cx="185756" cy="1792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07" name="文本框 106">
            <a:extLst>
              <a:ext uri="{FF2B5EF4-FFF2-40B4-BE49-F238E27FC236}">
                <a16:creationId xmlns:a16="http://schemas.microsoft.com/office/drawing/2014/main" id="{5F03288D-71EB-4DC3-935C-489592200F86}"/>
              </a:ext>
            </a:extLst>
          </p:cNvPr>
          <p:cNvSpPr txBox="1"/>
          <p:nvPr/>
        </p:nvSpPr>
        <p:spPr>
          <a:xfrm>
            <a:off x="608331" y="1415064"/>
            <a:ext cx="9362983" cy="1061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F1874B3F-1A67-442F-810F-D4BF13183B42}"/>
              </a:ext>
            </a:extLst>
          </p:cNvPr>
          <p:cNvSpPr/>
          <p:nvPr/>
        </p:nvSpPr>
        <p:spPr>
          <a:xfrm>
            <a:off x="7061039" y="2760518"/>
            <a:ext cx="4451633" cy="2804179"/>
          </a:xfrm>
          <a:prstGeom prst="roundRect">
            <a:avLst>
              <a:gd name="adj" fmla="val 2778"/>
            </a:avLst>
          </a:prstGeom>
          <a:blipFill>
            <a:blip r:embed="rId3"/>
            <a:srcRect/>
            <a:stretch>
              <a:fillRect l="-5993" r="-5993"/>
            </a:stretch>
          </a:blipFill>
          <a:ln w="57150" cap="rnd">
            <a:noFill/>
            <a:prstDash val="solid"/>
            <a:round/>
            <a:headEnd/>
            <a:tailEnd/>
          </a:ln>
          <a:effectLst>
            <a:outerShdw blurRad="254000" dist="127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90000"/>
                  <a:lumOff val="10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E4614F5-C7F7-4A91-ADD2-A49846220E1A}"/>
              </a:ext>
            </a:extLst>
          </p:cNvPr>
          <p:cNvGrpSpPr/>
          <p:nvPr/>
        </p:nvGrpSpPr>
        <p:grpSpPr>
          <a:xfrm>
            <a:off x="10780131" y="670353"/>
            <a:ext cx="738769" cy="369385"/>
            <a:chOff x="10324375" y="2127425"/>
            <a:chExt cx="1228496" cy="614248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59C542A5-29B7-48A3-8B95-6CACAA706E31}"/>
                </a:ext>
              </a:extLst>
            </p:cNvPr>
            <p:cNvGrpSpPr/>
            <p:nvPr/>
          </p:nvGrpSpPr>
          <p:grpSpPr>
            <a:xfrm flipH="1">
              <a:off x="10324375" y="2127425"/>
              <a:ext cx="614248" cy="614248"/>
              <a:chOff x="4644572" y="4891315"/>
              <a:chExt cx="667656" cy="667656"/>
            </a:xfrm>
          </p:grpSpPr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9F553302-95FB-48C2-A23B-80BFD88133C5}"/>
                  </a:ext>
                </a:extLst>
              </p:cNvPr>
              <p:cNvSpPr/>
              <p:nvPr/>
            </p:nvSpPr>
            <p:spPr>
              <a:xfrm>
                <a:off x="4644572" y="4891315"/>
                <a:ext cx="667656" cy="667656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任意多边形 7">
                <a:extLst>
                  <a:ext uri="{FF2B5EF4-FFF2-40B4-BE49-F238E27FC236}">
                    <a16:creationId xmlns:a16="http://schemas.microsoft.com/office/drawing/2014/main" id="{9EA57435-8C0E-4848-957D-0B0E8BD2E2D2}"/>
                  </a:ext>
                </a:extLst>
              </p:cNvPr>
              <p:cNvSpPr/>
              <p:nvPr/>
            </p:nvSpPr>
            <p:spPr>
              <a:xfrm rot="18900000">
                <a:off x="4918305" y="5184098"/>
                <a:ext cx="82090" cy="82090"/>
              </a:xfrm>
              <a:custGeom>
                <a:avLst/>
                <a:gdLst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4" fmla="*/ 0 w 609600"/>
                  <a:gd name="connsiteY4" fmla="*/ 0 h 609600"/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4" fmla="*/ 91440 w 609600"/>
                  <a:gd name="connsiteY4" fmla="*/ 91440 h 609600"/>
                  <a:gd name="connsiteX0" fmla="*/ 0 w 609600"/>
                  <a:gd name="connsiteY0" fmla="*/ 0 h 609600"/>
                  <a:gd name="connsiteX1" fmla="*/ 609600 w 609600"/>
                  <a:gd name="connsiteY1" fmla="*/ 0 h 609600"/>
                  <a:gd name="connsiteX2" fmla="*/ 609600 w 609600"/>
                  <a:gd name="connsiteY2" fmla="*/ 609600 h 609600"/>
                  <a:gd name="connsiteX3" fmla="*/ 0 w 609600"/>
                  <a:gd name="connsiteY3" fmla="*/ 609600 h 609600"/>
                  <a:gd name="connsiteX0" fmla="*/ 609600 w 609600"/>
                  <a:gd name="connsiteY0" fmla="*/ 0 h 609600"/>
                  <a:gd name="connsiteX1" fmla="*/ 609600 w 609600"/>
                  <a:gd name="connsiteY1" fmla="*/ 609600 h 609600"/>
                  <a:gd name="connsiteX2" fmla="*/ 0 w 609600"/>
                  <a:gd name="connsiteY2" fmla="*/ 6096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600" h="609600">
                    <a:moveTo>
                      <a:pt x="609600" y="0"/>
                    </a:moveTo>
                    <a:lnTo>
                      <a:pt x="609600" y="609600"/>
                    </a:lnTo>
                    <a:lnTo>
                      <a:pt x="0" y="609600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32CC8357-71AD-4BDA-A195-30234736C81D}"/>
                </a:ext>
              </a:extLst>
            </p:cNvPr>
            <p:cNvSpPr/>
            <p:nvPr/>
          </p:nvSpPr>
          <p:spPr>
            <a:xfrm>
              <a:off x="10938623" y="2127425"/>
              <a:ext cx="614248" cy="614248"/>
            </a:xfrm>
            <a:prstGeom prst="rect">
              <a:avLst/>
            </a:prstGeom>
            <a:solidFill>
              <a:schemeClr val="accent2"/>
            </a:solidFill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8" name="任意多边形 9">
              <a:extLst>
                <a:ext uri="{FF2B5EF4-FFF2-40B4-BE49-F238E27FC236}">
                  <a16:creationId xmlns:a16="http://schemas.microsoft.com/office/drawing/2014/main" id="{A3EE99F8-09E4-4923-9C99-CE3C6450B1A4}"/>
                </a:ext>
              </a:extLst>
            </p:cNvPr>
            <p:cNvSpPr/>
            <p:nvPr/>
          </p:nvSpPr>
          <p:spPr>
            <a:xfrm rot="18900000">
              <a:off x="11190459" y="2396788"/>
              <a:ext cx="75523" cy="75523"/>
            </a:xfrm>
            <a:custGeom>
              <a:avLst/>
              <a:gdLst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4" fmla="*/ 0 w 609600"/>
                <a:gd name="connsiteY4" fmla="*/ 0 h 609600"/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4" fmla="*/ 91440 w 609600"/>
                <a:gd name="connsiteY4" fmla="*/ 91440 h 609600"/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  <a:gd name="connsiteX0" fmla="*/ 609600 w 609600"/>
                <a:gd name="connsiteY0" fmla="*/ 0 h 609600"/>
                <a:gd name="connsiteX1" fmla="*/ 609600 w 609600"/>
                <a:gd name="connsiteY1" fmla="*/ 609600 h 609600"/>
                <a:gd name="connsiteX2" fmla="*/ 0 w 609600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609600">
                  <a:moveTo>
                    <a:pt x="609600" y="0"/>
                  </a:moveTo>
                  <a:lnTo>
                    <a:pt x="609600" y="609600"/>
                  </a:lnTo>
                  <a:lnTo>
                    <a:pt x="0" y="60960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95" name="矩形 94">
            <a:extLst>
              <a:ext uri="{FF2B5EF4-FFF2-40B4-BE49-F238E27FC236}">
                <a16:creationId xmlns:a16="http://schemas.microsoft.com/office/drawing/2014/main" id="{094DC029-BFFD-4066-8D5A-77852A702922}"/>
              </a:ext>
            </a:extLst>
          </p:cNvPr>
          <p:cNvSpPr/>
          <p:nvPr/>
        </p:nvSpPr>
        <p:spPr>
          <a:xfrm>
            <a:off x="667323" y="2308490"/>
            <a:ext cx="3206807" cy="39126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C9252BB0-8250-4778-ADD5-5036ADDD7A67}"/>
              </a:ext>
            </a:extLst>
          </p:cNvPr>
          <p:cNvSpPr/>
          <p:nvPr/>
        </p:nvSpPr>
        <p:spPr>
          <a:xfrm>
            <a:off x="797758" y="2444704"/>
            <a:ext cx="2945937" cy="3640266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7E1E8747-8B77-4C75-9D14-A2E6D0EDC7E9}"/>
              </a:ext>
            </a:extLst>
          </p:cNvPr>
          <p:cNvSpPr txBox="1"/>
          <p:nvPr/>
        </p:nvSpPr>
        <p:spPr>
          <a:xfrm>
            <a:off x="1179004" y="3942831"/>
            <a:ext cx="2183444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主要工作项目一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CA7AAA81-E0AF-400B-84A8-B9CB5522EA59}"/>
              </a:ext>
            </a:extLst>
          </p:cNvPr>
          <p:cNvSpPr txBox="1"/>
          <p:nvPr/>
        </p:nvSpPr>
        <p:spPr>
          <a:xfrm>
            <a:off x="941686" y="4307676"/>
            <a:ext cx="2658080" cy="1526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A5B8BE6A-5C13-4794-93D1-281179F63461}"/>
              </a:ext>
            </a:extLst>
          </p:cNvPr>
          <p:cNvSpPr/>
          <p:nvPr/>
        </p:nvSpPr>
        <p:spPr>
          <a:xfrm>
            <a:off x="4024027" y="2308490"/>
            <a:ext cx="3206807" cy="391269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8EA915F5-B2B6-47D5-834E-2A4EB4F0582A}"/>
              </a:ext>
            </a:extLst>
          </p:cNvPr>
          <p:cNvSpPr/>
          <p:nvPr/>
        </p:nvSpPr>
        <p:spPr>
          <a:xfrm>
            <a:off x="4154462" y="2444704"/>
            <a:ext cx="2945937" cy="3640266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36568E5D-61FD-488C-A5D6-B08253786651}"/>
              </a:ext>
            </a:extLst>
          </p:cNvPr>
          <p:cNvSpPr txBox="1"/>
          <p:nvPr/>
        </p:nvSpPr>
        <p:spPr>
          <a:xfrm>
            <a:off x="4535708" y="3942831"/>
            <a:ext cx="2183444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7D67B"/>
                </a:solidFill>
                <a:effectLst/>
                <a:uLnTx/>
                <a:uFillTx/>
                <a:cs typeface="+mn-ea"/>
                <a:sym typeface="+mn-lt"/>
              </a:rPr>
              <a:t>主要工作项目二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1C880F25-E0E7-4E5D-9199-B5F9F8564034}"/>
              </a:ext>
            </a:extLst>
          </p:cNvPr>
          <p:cNvSpPr txBox="1"/>
          <p:nvPr/>
        </p:nvSpPr>
        <p:spPr>
          <a:xfrm>
            <a:off x="4298390" y="4307676"/>
            <a:ext cx="2658080" cy="1531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103" name="矩形: 圆角 102">
            <a:extLst>
              <a:ext uri="{FF2B5EF4-FFF2-40B4-BE49-F238E27FC236}">
                <a16:creationId xmlns:a16="http://schemas.microsoft.com/office/drawing/2014/main" id="{6607899C-8E92-4A9B-9DDF-84D9C9571BD7}"/>
              </a:ext>
            </a:extLst>
          </p:cNvPr>
          <p:cNvSpPr/>
          <p:nvPr/>
        </p:nvSpPr>
        <p:spPr>
          <a:xfrm>
            <a:off x="1483809" y="3432702"/>
            <a:ext cx="1573835" cy="39700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B1818B2-BEDE-4183-AB5D-765061814CD6}"/>
              </a:ext>
            </a:extLst>
          </p:cNvPr>
          <p:cNvSpPr txBox="1"/>
          <p:nvPr/>
        </p:nvSpPr>
        <p:spPr>
          <a:xfrm flipH="1">
            <a:off x="1924295" y="3400373"/>
            <a:ext cx="69286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5" name="矩形: 圆角 104">
            <a:extLst>
              <a:ext uri="{FF2B5EF4-FFF2-40B4-BE49-F238E27FC236}">
                <a16:creationId xmlns:a16="http://schemas.microsoft.com/office/drawing/2014/main" id="{F94E94FC-0759-42F0-8458-6FF757945BE2}"/>
              </a:ext>
            </a:extLst>
          </p:cNvPr>
          <p:cNvSpPr/>
          <p:nvPr/>
        </p:nvSpPr>
        <p:spPr>
          <a:xfrm>
            <a:off x="4840513" y="3432702"/>
            <a:ext cx="1573835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DC65D5D6-E801-4537-B631-C6CE92588E14}"/>
              </a:ext>
            </a:extLst>
          </p:cNvPr>
          <p:cNvSpPr txBox="1"/>
          <p:nvPr/>
        </p:nvSpPr>
        <p:spPr>
          <a:xfrm flipH="1">
            <a:off x="5280999" y="3400373"/>
            <a:ext cx="69286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0DD429DB-0102-4251-9C57-4506D17712C8}"/>
              </a:ext>
            </a:extLst>
          </p:cNvPr>
          <p:cNvSpPr/>
          <p:nvPr/>
        </p:nvSpPr>
        <p:spPr>
          <a:xfrm>
            <a:off x="9971314" y="1365807"/>
            <a:ext cx="477360" cy="401081"/>
          </a:xfrm>
          <a:custGeom>
            <a:avLst/>
            <a:gdLst/>
            <a:ahLst/>
            <a:cxnLst/>
            <a:rect l="l" t="t" r="r" b="b"/>
            <a:pathLst>
              <a:path w="680009" h="571348">
                <a:moveTo>
                  <a:pt x="517017" y="0"/>
                </a:moveTo>
                <a:cubicBezTo>
                  <a:pt x="565213" y="1388"/>
                  <a:pt x="604209" y="20958"/>
                  <a:pt x="634003" y="58712"/>
                </a:cubicBezTo>
                <a:cubicBezTo>
                  <a:pt x="663797" y="96466"/>
                  <a:pt x="679132" y="144079"/>
                  <a:pt x="680009" y="201549"/>
                </a:cubicBezTo>
                <a:cubicBezTo>
                  <a:pt x="677964" y="292758"/>
                  <a:pt x="652697" y="369288"/>
                  <a:pt x="604209" y="431140"/>
                </a:cubicBezTo>
                <a:cubicBezTo>
                  <a:pt x="555720" y="492992"/>
                  <a:pt x="496278" y="539728"/>
                  <a:pt x="425882" y="571348"/>
                </a:cubicBezTo>
                <a:lnTo>
                  <a:pt x="368046" y="464439"/>
                </a:lnTo>
                <a:cubicBezTo>
                  <a:pt x="423910" y="436726"/>
                  <a:pt x="465096" y="403208"/>
                  <a:pt x="491604" y="363884"/>
                </a:cubicBezTo>
                <a:cubicBezTo>
                  <a:pt x="518112" y="324560"/>
                  <a:pt x="531257" y="293232"/>
                  <a:pt x="531038" y="269901"/>
                </a:cubicBezTo>
                <a:cubicBezTo>
                  <a:pt x="528299" y="270887"/>
                  <a:pt x="524137" y="271982"/>
                  <a:pt x="518550" y="273187"/>
                </a:cubicBezTo>
                <a:cubicBezTo>
                  <a:pt x="512964" y="274392"/>
                  <a:pt x="506611" y="275049"/>
                  <a:pt x="499491" y="275159"/>
                </a:cubicBezTo>
                <a:cubicBezTo>
                  <a:pt x="460350" y="274282"/>
                  <a:pt x="429095" y="261138"/>
                  <a:pt x="405727" y="235725"/>
                </a:cubicBezTo>
                <a:cubicBezTo>
                  <a:pt x="382359" y="210312"/>
                  <a:pt x="370383" y="177889"/>
                  <a:pt x="369799" y="138456"/>
                </a:cubicBezTo>
                <a:cubicBezTo>
                  <a:pt x="370237" y="98949"/>
                  <a:pt x="383381" y="66234"/>
                  <a:pt x="409232" y="40310"/>
                </a:cubicBezTo>
                <a:cubicBezTo>
                  <a:pt x="435083" y="14386"/>
                  <a:pt x="471011" y="950"/>
                  <a:pt x="517017" y="0"/>
                </a:cubicBezTo>
                <a:close/>
                <a:moveTo>
                  <a:pt x="148971" y="0"/>
                </a:moveTo>
                <a:cubicBezTo>
                  <a:pt x="197167" y="1388"/>
                  <a:pt x="236163" y="20958"/>
                  <a:pt x="265957" y="58712"/>
                </a:cubicBezTo>
                <a:cubicBezTo>
                  <a:pt x="295751" y="96466"/>
                  <a:pt x="311086" y="144079"/>
                  <a:pt x="311963" y="201549"/>
                </a:cubicBezTo>
                <a:cubicBezTo>
                  <a:pt x="309918" y="292758"/>
                  <a:pt x="284651" y="369288"/>
                  <a:pt x="236163" y="431140"/>
                </a:cubicBezTo>
                <a:cubicBezTo>
                  <a:pt x="187674" y="492992"/>
                  <a:pt x="128232" y="539728"/>
                  <a:pt x="57836" y="571348"/>
                </a:cubicBezTo>
                <a:lnTo>
                  <a:pt x="0" y="464439"/>
                </a:lnTo>
                <a:cubicBezTo>
                  <a:pt x="55864" y="436726"/>
                  <a:pt x="97050" y="403208"/>
                  <a:pt x="123558" y="363884"/>
                </a:cubicBezTo>
                <a:cubicBezTo>
                  <a:pt x="150066" y="324560"/>
                  <a:pt x="163211" y="293232"/>
                  <a:pt x="162992" y="269901"/>
                </a:cubicBezTo>
                <a:cubicBezTo>
                  <a:pt x="160253" y="270887"/>
                  <a:pt x="156091" y="271982"/>
                  <a:pt x="150504" y="273187"/>
                </a:cubicBezTo>
                <a:cubicBezTo>
                  <a:pt x="144918" y="274392"/>
                  <a:pt x="138565" y="275049"/>
                  <a:pt x="131445" y="275159"/>
                </a:cubicBezTo>
                <a:cubicBezTo>
                  <a:pt x="92304" y="274282"/>
                  <a:pt x="61049" y="261138"/>
                  <a:pt x="37681" y="235725"/>
                </a:cubicBezTo>
                <a:cubicBezTo>
                  <a:pt x="14313" y="210312"/>
                  <a:pt x="2337" y="177889"/>
                  <a:pt x="1753" y="138456"/>
                </a:cubicBezTo>
                <a:cubicBezTo>
                  <a:pt x="2191" y="98949"/>
                  <a:pt x="15335" y="66234"/>
                  <a:pt x="41186" y="40310"/>
                </a:cubicBezTo>
                <a:cubicBezTo>
                  <a:pt x="67037" y="14386"/>
                  <a:pt x="102965" y="950"/>
                  <a:pt x="148971" y="0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8EF4860-6EAD-4B73-81BC-560A3E977CFA}"/>
              </a:ext>
            </a:extLst>
          </p:cNvPr>
          <p:cNvGrpSpPr/>
          <p:nvPr/>
        </p:nvGrpSpPr>
        <p:grpSpPr>
          <a:xfrm>
            <a:off x="659607" y="0"/>
            <a:ext cx="2696319" cy="1162540"/>
            <a:chOff x="659607" y="0"/>
            <a:chExt cx="2696319" cy="1162540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5C7B0D2A-F068-45B4-8138-CE5A4CA3A2F3}"/>
                </a:ext>
              </a:extLst>
            </p:cNvPr>
            <p:cNvSpPr txBox="1"/>
            <p:nvPr/>
          </p:nvSpPr>
          <p:spPr>
            <a:xfrm>
              <a:off x="893713" y="514772"/>
              <a:ext cx="246221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cs typeface="+mn-ea"/>
                  <a:sym typeface="+mn-lt"/>
                </a:rPr>
                <a:t>主要工作概述</a:t>
              </a: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40743ADA-ABD3-416B-9977-817F53ECE42D}"/>
                </a:ext>
              </a:extLst>
            </p:cNvPr>
            <p:cNvSpPr txBox="1"/>
            <p:nvPr/>
          </p:nvSpPr>
          <p:spPr>
            <a:xfrm>
              <a:off x="893713" y="947417"/>
              <a:ext cx="2462213" cy="21512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cs typeface="+mn-ea"/>
                  <a:sym typeface="+mn-lt"/>
                </a:rPr>
                <a:t>ENTER THE TITLE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44345E6-4D5C-42AB-9DFF-F72461700694}"/>
                </a:ext>
              </a:extLst>
            </p:cNvPr>
            <p:cNvGrpSpPr/>
            <p:nvPr/>
          </p:nvGrpSpPr>
          <p:grpSpPr>
            <a:xfrm>
              <a:off x="659607" y="0"/>
              <a:ext cx="137358" cy="1162539"/>
              <a:chOff x="659607" y="0"/>
              <a:chExt cx="137358" cy="1162539"/>
            </a:xfrm>
          </p:grpSpPr>
          <p:sp>
            <p:nvSpPr>
              <p:cNvPr id="61" name="矩形: 圆顶角 60">
                <a:extLst>
                  <a:ext uri="{FF2B5EF4-FFF2-40B4-BE49-F238E27FC236}">
                    <a16:creationId xmlns:a16="http://schemas.microsoft.com/office/drawing/2014/main" id="{F170F0E1-4E44-4470-A1EB-F7F72D8FDABE}"/>
                  </a:ext>
                </a:extLst>
              </p:cNvPr>
              <p:cNvSpPr/>
              <p:nvPr/>
            </p:nvSpPr>
            <p:spPr>
              <a:xfrm flipV="1">
                <a:off x="659607" y="382964"/>
                <a:ext cx="137358" cy="7795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51BD1AC2-1FF3-4ADF-9729-83D9BA3340A8}"/>
                  </a:ext>
                </a:extLst>
              </p:cNvPr>
              <p:cNvSpPr/>
              <p:nvPr/>
            </p:nvSpPr>
            <p:spPr>
              <a:xfrm>
                <a:off x="659607" y="0"/>
                <a:ext cx="137358" cy="38296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E8E4B03F-CD77-4817-85F7-BCA2BD3B67D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5044" y="2640622"/>
            <a:ext cx="664772" cy="664772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F92843B5-0CE6-4875-80ED-00A30714045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38340" y="2640622"/>
            <a:ext cx="664772" cy="66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21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C67B93B0-4E16-4186-BEEB-CAC451D6ADDE}"/>
              </a:ext>
            </a:extLst>
          </p:cNvPr>
          <p:cNvSpPr/>
          <p:nvPr/>
        </p:nvSpPr>
        <p:spPr>
          <a:xfrm>
            <a:off x="660400" y="1314450"/>
            <a:ext cx="7874000" cy="4819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2C70A13-E855-43A4-B7F2-3068442AFE47}"/>
              </a:ext>
            </a:extLst>
          </p:cNvPr>
          <p:cNvSpPr/>
          <p:nvPr/>
        </p:nvSpPr>
        <p:spPr>
          <a:xfrm>
            <a:off x="852385" y="1482238"/>
            <a:ext cx="7490029" cy="4484074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130591C7-58C1-457F-9340-A8F13E5535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3970726"/>
              </p:ext>
            </p:extLst>
          </p:nvPr>
        </p:nvGraphicFramePr>
        <p:xfrm>
          <a:off x="1243124" y="1838280"/>
          <a:ext cx="6708553" cy="4006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6F3929D6-370E-43D5-9F9D-BA444C798BB2}"/>
              </a:ext>
            </a:extLst>
          </p:cNvPr>
          <p:cNvSpPr txBox="1"/>
          <p:nvPr/>
        </p:nvSpPr>
        <p:spPr>
          <a:xfrm>
            <a:off x="893713" y="514772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主要工作概述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9D64549-4DBC-424A-9A09-72539B231902}"/>
              </a:ext>
            </a:extLst>
          </p:cNvPr>
          <p:cNvSpPr txBox="1"/>
          <p:nvPr/>
        </p:nvSpPr>
        <p:spPr>
          <a:xfrm>
            <a:off x="893713" y="947417"/>
            <a:ext cx="2462213" cy="21512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ENTER THE TITLE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A703EB2-9151-4211-B239-5DB7061A64C4}"/>
              </a:ext>
            </a:extLst>
          </p:cNvPr>
          <p:cNvGrpSpPr/>
          <p:nvPr/>
        </p:nvGrpSpPr>
        <p:grpSpPr>
          <a:xfrm>
            <a:off x="659607" y="0"/>
            <a:ext cx="137358" cy="1162539"/>
            <a:chOff x="659607" y="0"/>
            <a:chExt cx="137358" cy="1162539"/>
          </a:xfrm>
        </p:grpSpPr>
        <p:sp>
          <p:nvSpPr>
            <p:cNvPr id="11" name="矩形: 圆顶角 10">
              <a:extLst>
                <a:ext uri="{FF2B5EF4-FFF2-40B4-BE49-F238E27FC236}">
                  <a16:creationId xmlns:a16="http://schemas.microsoft.com/office/drawing/2014/main" id="{D706A78C-14A3-4862-8D23-3683DB5761A2}"/>
                </a:ext>
              </a:extLst>
            </p:cNvPr>
            <p:cNvSpPr/>
            <p:nvPr/>
          </p:nvSpPr>
          <p:spPr>
            <a:xfrm flipV="1">
              <a:off x="659607" y="382964"/>
              <a:ext cx="137358" cy="7795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4663C8B-0593-4378-9A34-D3A30BA8DADF}"/>
                </a:ext>
              </a:extLst>
            </p:cNvPr>
            <p:cNvSpPr/>
            <p:nvPr/>
          </p:nvSpPr>
          <p:spPr>
            <a:xfrm>
              <a:off x="659607" y="0"/>
              <a:ext cx="137358" cy="3829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F86BD2A4-C82C-4DF8-B174-F54C0709F4E7}"/>
              </a:ext>
            </a:extLst>
          </p:cNvPr>
          <p:cNvSpPr txBox="1"/>
          <p:nvPr/>
        </p:nvSpPr>
        <p:spPr>
          <a:xfrm>
            <a:off x="9541245" y="2742027"/>
            <a:ext cx="1040670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248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53F2E64-6D35-428D-906D-8C448F123DBC}"/>
              </a:ext>
            </a:extLst>
          </p:cNvPr>
          <p:cNvSpPr txBox="1"/>
          <p:nvPr/>
        </p:nvSpPr>
        <p:spPr>
          <a:xfrm>
            <a:off x="10507730" y="3043017"/>
            <a:ext cx="413896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条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1A5AF8DC-E4C8-4AE9-BAF9-2BFB566828A9}"/>
              </a:ext>
            </a:extLst>
          </p:cNvPr>
          <p:cNvSpPr/>
          <p:nvPr/>
        </p:nvSpPr>
        <p:spPr>
          <a:xfrm>
            <a:off x="9077285" y="3451634"/>
            <a:ext cx="2253799" cy="4071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B6C8F9B-01EC-410C-AC98-71DC746C7061}"/>
              </a:ext>
            </a:extLst>
          </p:cNvPr>
          <p:cNvSpPr txBox="1"/>
          <p:nvPr/>
        </p:nvSpPr>
        <p:spPr>
          <a:xfrm>
            <a:off x="9562021" y="3486525"/>
            <a:ext cx="128432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完成目标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9020B84-7BF9-4957-B386-586BC500B31F}"/>
              </a:ext>
            </a:extLst>
          </p:cNvPr>
          <p:cNvSpPr txBox="1"/>
          <p:nvPr/>
        </p:nvSpPr>
        <p:spPr>
          <a:xfrm>
            <a:off x="9541245" y="4332747"/>
            <a:ext cx="1040670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248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283D95A-AB0C-4D39-8C16-1E97D775E983}"/>
              </a:ext>
            </a:extLst>
          </p:cNvPr>
          <p:cNvSpPr txBox="1"/>
          <p:nvPr/>
        </p:nvSpPr>
        <p:spPr>
          <a:xfrm>
            <a:off x="10507730" y="4633737"/>
            <a:ext cx="413896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条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EEC14A15-77C0-440F-BA4F-2386753B7E12}"/>
              </a:ext>
            </a:extLst>
          </p:cNvPr>
          <p:cNvSpPr/>
          <p:nvPr/>
        </p:nvSpPr>
        <p:spPr>
          <a:xfrm>
            <a:off x="9077285" y="5042354"/>
            <a:ext cx="2253799" cy="4071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0B8BBC7-AF20-4404-81FB-975F82EC138E}"/>
              </a:ext>
            </a:extLst>
          </p:cNvPr>
          <p:cNvSpPr txBox="1"/>
          <p:nvPr/>
        </p:nvSpPr>
        <p:spPr>
          <a:xfrm>
            <a:off x="9562021" y="5077245"/>
            <a:ext cx="128432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完成目标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3B9D0551-4941-43DD-8467-AECC950B104B}"/>
              </a:ext>
            </a:extLst>
          </p:cNvPr>
          <p:cNvSpPr/>
          <p:nvPr/>
        </p:nvSpPr>
        <p:spPr>
          <a:xfrm>
            <a:off x="9077285" y="1967044"/>
            <a:ext cx="2253799" cy="49949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项目合计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4005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40AF228-16FE-4703-89EE-9A6AE0655346}"/>
              </a:ext>
            </a:extLst>
          </p:cNvPr>
          <p:cNvSpPr txBox="1"/>
          <p:nvPr/>
        </p:nvSpPr>
        <p:spPr>
          <a:xfrm>
            <a:off x="4023754" y="3401888"/>
            <a:ext cx="5128508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4800" b="1" spc="600" dirty="0">
                <a:solidFill>
                  <a:schemeClr val="accent2"/>
                </a:solidFill>
                <a:effectLst>
                  <a:outerShdw blurRad="63500" dist="38100" dir="2700000" algn="tl" rotWithShape="0">
                    <a:prstClr val="black">
                      <a:alpha val="10000"/>
                    </a:prstClr>
                  </a:outerShdw>
                </a:effectLst>
                <a:cs typeface="+mn-ea"/>
                <a:sym typeface="+mn-lt"/>
              </a:rPr>
              <a:t>目标完成情况</a:t>
            </a:r>
          </a:p>
        </p:txBody>
      </p:sp>
      <p:sp>
        <p:nvSpPr>
          <p:cNvPr id="3" name="文本框18">
            <a:extLst>
              <a:ext uri="{FF2B5EF4-FFF2-40B4-BE49-F238E27FC236}">
                <a16:creationId xmlns:a16="http://schemas.microsoft.com/office/drawing/2014/main" id="{8A2AC465-0985-4286-9EFD-50DBCD5640D6}"/>
              </a:ext>
            </a:extLst>
          </p:cNvPr>
          <p:cNvSpPr txBox="1"/>
          <p:nvPr/>
        </p:nvSpPr>
        <p:spPr>
          <a:xfrm>
            <a:off x="4023754" y="4133475"/>
            <a:ext cx="6034645" cy="61420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4" name="矩形: 圆顶角 3">
            <a:extLst>
              <a:ext uri="{FF2B5EF4-FFF2-40B4-BE49-F238E27FC236}">
                <a16:creationId xmlns:a16="http://schemas.microsoft.com/office/drawing/2014/main" id="{001FB367-3954-4F96-974E-450AA5D548AE}"/>
              </a:ext>
            </a:extLst>
          </p:cNvPr>
          <p:cNvSpPr/>
          <p:nvPr/>
        </p:nvSpPr>
        <p:spPr>
          <a:xfrm rot="5400000">
            <a:off x="1673398" y="1360917"/>
            <a:ext cx="923331" cy="205271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1B27C70-71D0-4293-A298-35F9CE6FE657}"/>
              </a:ext>
            </a:extLst>
          </p:cNvPr>
          <p:cNvSpPr/>
          <p:nvPr/>
        </p:nvSpPr>
        <p:spPr>
          <a:xfrm>
            <a:off x="1616463" y="2018071"/>
            <a:ext cx="1334955" cy="73840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sz="5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AE92BD9-470B-4D1E-91D9-971240A6E353}"/>
              </a:ext>
            </a:extLst>
          </p:cNvPr>
          <p:cNvSpPr txBox="1"/>
          <p:nvPr/>
        </p:nvSpPr>
        <p:spPr>
          <a:xfrm>
            <a:off x="1616463" y="2599978"/>
            <a:ext cx="2708261" cy="5018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PART TWO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  <a:alpha val="2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49C6D7-8296-4AC7-8302-C7A00C472E99}"/>
              </a:ext>
            </a:extLst>
          </p:cNvPr>
          <p:cNvSpPr txBox="1"/>
          <p:nvPr/>
        </p:nvSpPr>
        <p:spPr>
          <a:xfrm>
            <a:off x="4023754" y="3101847"/>
            <a:ext cx="1967624" cy="25090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ENTER THE TITLE</a:t>
            </a:r>
          </a:p>
        </p:txBody>
      </p:sp>
    </p:spTree>
    <p:extLst>
      <p:ext uri="{BB962C8B-B14F-4D97-AF65-F5344CB8AC3E}">
        <p14:creationId xmlns:p14="http://schemas.microsoft.com/office/powerpoint/2010/main" val="773358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组合 97">
            <a:extLst>
              <a:ext uri="{FF2B5EF4-FFF2-40B4-BE49-F238E27FC236}">
                <a16:creationId xmlns:a16="http://schemas.microsoft.com/office/drawing/2014/main" id="{096805EF-A526-41BF-AA0C-CDA7307D9195}"/>
              </a:ext>
            </a:extLst>
          </p:cNvPr>
          <p:cNvGrpSpPr/>
          <p:nvPr/>
        </p:nvGrpSpPr>
        <p:grpSpPr>
          <a:xfrm>
            <a:off x="10020220" y="5758679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27" name="等腰三角形 126">
              <a:extLst>
                <a:ext uri="{FF2B5EF4-FFF2-40B4-BE49-F238E27FC236}">
                  <a16:creationId xmlns:a16="http://schemas.microsoft.com/office/drawing/2014/main" id="{0A5DEDE7-1815-4FC6-88C6-A6D8D518F25E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F139DC39-F8AA-4E80-94C4-82DBDF062652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958E0B1B-2AA0-4E57-9CA6-A7B6A38FC625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3DBDEE79-F325-42FD-BD37-7C355DD6A6F1}"/>
              </a:ext>
            </a:extLst>
          </p:cNvPr>
          <p:cNvGrpSpPr/>
          <p:nvPr/>
        </p:nvGrpSpPr>
        <p:grpSpPr>
          <a:xfrm>
            <a:off x="10591037" y="5758679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24" name="等腰三角形 123">
              <a:extLst>
                <a:ext uri="{FF2B5EF4-FFF2-40B4-BE49-F238E27FC236}">
                  <a16:creationId xmlns:a16="http://schemas.microsoft.com/office/drawing/2014/main" id="{C01E635C-738F-4C17-BCAD-73F65DEEBB0F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2F8B0535-55C0-499E-96EC-DADB2F53196A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C89CBA41-6CA7-4F04-9B2F-72402A69069A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68475AFA-4C4E-4DE7-B647-E330E41B35BE}"/>
              </a:ext>
            </a:extLst>
          </p:cNvPr>
          <p:cNvGrpSpPr/>
          <p:nvPr/>
        </p:nvGrpSpPr>
        <p:grpSpPr>
          <a:xfrm>
            <a:off x="10020220" y="5961208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21" name="等腰三角形 120">
              <a:extLst>
                <a:ext uri="{FF2B5EF4-FFF2-40B4-BE49-F238E27FC236}">
                  <a16:creationId xmlns:a16="http://schemas.microsoft.com/office/drawing/2014/main" id="{1A41777C-AB23-497B-8CEF-64AC1628D5A4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2AD7BDBF-BE4B-4949-9C7F-E8F24A679504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752FF01C-0A43-4127-9C91-4DD071F45586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755E3B0F-7263-4987-940E-1063519A1FEA}"/>
              </a:ext>
            </a:extLst>
          </p:cNvPr>
          <p:cNvGrpSpPr/>
          <p:nvPr/>
        </p:nvGrpSpPr>
        <p:grpSpPr>
          <a:xfrm>
            <a:off x="10591037" y="5961208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18" name="等腰三角形 117">
              <a:extLst>
                <a:ext uri="{FF2B5EF4-FFF2-40B4-BE49-F238E27FC236}">
                  <a16:creationId xmlns:a16="http://schemas.microsoft.com/office/drawing/2014/main" id="{6A321A09-6D2D-473A-88BC-EEEB466B8E43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01A313F4-8E65-4711-9C49-6ED9A6585C70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3FE06B81-7CA5-4D33-871B-046D96AFAC87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8C454E80-5658-42A2-9B79-472058DDE8C7}"/>
              </a:ext>
            </a:extLst>
          </p:cNvPr>
          <p:cNvGrpSpPr/>
          <p:nvPr/>
        </p:nvGrpSpPr>
        <p:grpSpPr>
          <a:xfrm>
            <a:off x="10020220" y="6163737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15" name="等腰三角形 114">
              <a:extLst>
                <a:ext uri="{FF2B5EF4-FFF2-40B4-BE49-F238E27FC236}">
                  <a16:creationId xmlns:a16="http://schemas.microsoft.com/office/drawing/2014/main" id="{EB45064C-26E2-4C3B-96B6-DF1AD3A1F25F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D4127FCB-C03F-40F6-AAFB-1EC434856BF8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E56160D0-BD36-49CD-84DF-1382E7D58D16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C16A9886-D5EA-49CB-A765-4E39E7567895}"/>
              </a:ext>
            </a:extLst>
          </p:cNvPr>
          <p:cNvGrpSpPr/>
          <p:nvPr/>
        </p:nvGrpSpPr>
        <p:grpSpPr>
          <a:xfrm>
            <a:off x="10591037" y="6163737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12" name="等腰三角形 111">
              <a:extLst>
                <a:ext uri="{FF2B5EF4-FFF2-40B4-BE49-F238E27FC236}">
                  <a16:creationId xmlns:a16="http://schemas.microsoft.com/office/drawing/2014/main" id="{AA8BB336-41A0-47B0-A83B-CF49C8A01775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925F553D-799F-4F91-A4DB-DF29B3D36D1D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60881541-0B2E-434C-B7D4-3E88ADCAF49F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3D20C9B9-F2FB-46F8-8392-5C34A8137983}"/>
              </a:ext>
            </a:extLst>
          </p:cNvPr>
          <p:cNvGrpSpPr/>
          <p:nvPr/>
        </p:nvGrpSpPr>
        <p:grpSpPr>
          <a:xfrm>
            <a:off x="10020220" y="6338073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09" name="等腰三角形 108">
              <a:extLst>
                <a:ext uri="{FF2B5EF4-FFF2-40B4-BE49-F238E27FC236}">
                  <a16:creationId xmlns:a16="http://schemas.microsoft.com/office/drawing/2014/main" id="{F4316C28-47D0-4C38-8621-77DCB5E12973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3D067640-7346-497A-AE27-0A1B08A97A56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3C1975A5-0121-4A12-97AE-42EB0C02D287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2B605379-311B-4B8F-8A34-D077FCD50DFF}"/>
              </a:ext>
            </a:extLst>
          </p:cNvPr>
          <p:cNvGrpSpPr/>
          <p:nvPr/>
        </p:nvGrpSpPr>
        <p:grpSpPr>
          <a:xfrm>
            <a:off x="10591037" y="6338073"/>
            <a:ext cx="500742" cy="127228"/>
            <a:chOff x="4205854" y="-651841"/>
            <a:chExt cx="791324" cy="201059"/>
          </a:xfrm>
          <a:solidFill>
            <a:schemeClr val="accent2">
              <a:alpha val="60000"/>
            </a:schemeClr>
          </a:solidFill>
        </p:grpSpPr>
        <p:sp>
          <p:nvSpPr>
            <p:cNvPr id="106" name="等腰三角形 105">
              <a:extLst>
                <a:ext uri="{FF2B5EF4-FFF2-40B4-BE49-F238E27FC236}">
                  <a16:creationId xmlns:a16="http://schemas.microsoft.com/office/drawing/2014/main" id="{9C323C30-B25B-497E-9B4A-B241AAD6DA9B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0E07DA48-6DDA-454A-8B94-4F882E5CA12E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4F2F2D84-5F1A-463B-BEB9-20F2DBD96186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A931573E-11D7-47EB-8DB6-36BC3AB39942}"/>
              </a:ext>
            </a:extLst>
          </p:cNvPr>
          <p:cNvSpPr/>
          <p:nvPr/>
        </p:nvSpPr>
        <p:spPr>
          <a:xfrm>
            <a:off x="667323" y="2747459"/>
            <a:ext cx="10851578" cy="3348541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762000" dist="508000" dir="5400000" sx="80000" sy="8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EFF809CF-22CD-4991-8123-362A090D66BE}"/>
              </a:ext>
            </a:extLst>
          </p:cNvPr>
          <p:cNvCxnSpPr>
            <a:cxnSpLocks/>
          </p:cNvCxnSpPr>
          <p:nvPr/>
        </p:nvCxnSpPr>
        <p:spPr>
          <a:xfrm>
            <a:off x="667323" y="2747459"/>
            <a:ext cx="1081234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3066E4AA-DDDB-4A79-88AD-2B9736DBB1F1}"/>
              </a:ext>
            </a:extLst>
          </p:cNvPr>
          <p:cNvSpPr txBox="1"/>
          <p:nvPr/>
        </p:nvSpPr>
        <p:spPr>
          <a:xfrm>
            <a:off x="1867519" y="3079845"/>
            <a:ext cx="1040670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248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6FEB8FC-1C0F-4C1C-8CF5-4F63B00571AA}"/>
              </a:ext>
            </a:extLst>
          </p:cNvPr>
          <p:cNvSpPr txBox="1"/>
          <p:nvPr/>
        </p:nvSpPr>
        <p:spPr>
          <a:xfrm>
            <a:off x="2834004" y="3380835"/>
            <a:ext cx="413896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条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E5EB3B9-E90D-4568-8F10-776C62B82B8E}"/>
              </a:ext>
            </a:extLst>
          </p:cNvPr>
          <p:cNvSpPr txBox="1"/>
          <p:nvPr/>
        </p:nvSpPr>
        <p:spPr>
          <a:xfrm>
            <a:off x="5468425" y="3079845"/>
            <a:ext cx="1040670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125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3CE708B-CFBA-49FB-A17F-0491E8002F62}"/>
              </a:ext>
            </a:extLst>
          </p:cNvPr>
          <p:cNvSpPr txBox="1"/>
          <p:nvPr/>
        </p:nvSpPr>
        <p:spPr>
          <a:xfrm>
            <a:off x="6434910" y="3380835"/>
            <a:ext cx="413896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条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622796CB-534F-4EF9-9EEA-D9565B811262}"/>
              </a:ext>
            </a:extLst>
          </p:cNvPr>
          <p:cNvSpPr/>
          <p:nvPr/>
        </p:nvSpPr>
        <p:spPr>
          <a:xfrm>
            <a:off x="1021351" y="4545921"/>
            <a:ext cx="3018214" cy="976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98DA5AC-4B95-4179-90F3-665F0C991949}"/>
              </a:ext>
            </a:extLst>
          </p:cNvPr>
          <p:cNvSpPr txBox="1"/>
          <p:nvPr/>
        </p:nvSpPr>
        <p:spPr>
          <a:xfrm>
            <a:off x="1419696" y="4710975"/>
            <a:ext cx="2221524" cy="706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您的内容打在这里并选择只保留文字。</a:t>
            </a: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52D1A37D-6157-449F-9653-B73AE19D39C0}"/>
              </a:ext>
            </a:extLst>
          </p:cNvPr>
          <p:cNvSpPr/>
          <p:nvPr/>
        </p:nvSpPr>
        <p:spPr>
          <a:xfrm>
            <a:off x="4622257" y="4545921"/>
            <a:ext cx="3018214" cy="976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2FDDF9B-0B39-4A8A-8C07-628E306A829A}"/>
              </a:ext>
            </a:extLst>
          </p:cNvPr>
          <p:cNvSpPr txBox="1"/>
          <p:nvPr/>
        </p:nvSpPr>
        <p:spPr>
          <a:xfrm>
            <a:off x="5020602" y="4710975"/>
            <a:ext cx="2221524" cy="706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您的内容打在这里并选择只保留文字。</a:t>
            </a: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205A4E0F-827C-4728-BA83-6B99DA1C8F75}"/>
              </a:ext>
            </a:extLst>
          </p:cNvPr>
          <p:cNvSpPr/>
          <p:nvPr/>
        </p:nvSpPr>
        <p:spPr>
          <a:xfrm>
            <a:off x="8223163" y="4545921"/>
            <a:ext cx="3018214" cy="976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9D64566-17E3-4DDE-BA47-C2977189D77F}"/>
              </a:ext>
            </a:extLst>
          </p:cNvPr>
          <p:cNvSpPr txBox="1"/>
          <p:nvPr/>
        </p:nvSpPr>
        <p:spPr>
          <a:xfrm>
            <a:off x="8621508" y="4710975"/>
            <a:ext cx="2221524" cy="706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您的内容打在这里并选择只保留文字。</a:t>
            </a: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5B36F3A5-6AE6-4390-81CC-D2A939D4A754}"/>
              </a:ext>
            </a:extLst>
          </p:cNvPr>
          <p:cNvCxnSpPr/>
          <p:nvPr/>
        </p:nvCxnSpPr>
        <p:spPr>
          <a:xfrm>
            <a:off x="4319032" y="3308262"/>
            <a:ext cx="0" cy="2257063"/>
          </a:xfrm>
          <a:prstGeom prst="line">
            <a:avLst/>
          </a:prstGeom>
          <a:ln w="9525">
            <a:solidFill>
              <a:schemeClr val="accent2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FA85E44F-2D0B-4B1C-961B-A35A3AE6F5B2}"/>
              </a:ext>
            </a:extLst>
          </p:cNvPr>
          <p:cNvCxnSpPr/>
          <p:nvPr/>
        </p:nvCxnSpPr>
        <p:spPr>
          <a:xfrm>
            <a:off x="7930333" y="3308262"/>
            <a:ext cx="0" cy="2257063"/>
          </a:xfrm>
          <a:prstGeom prst="line">
            <a:avLst/>
          </a:prstGeom>
          <a:ln w="9525">
            <a:solidFill>
              <a:schemeClr val="accent2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EB6F9CE0-B979-4A35-B74B-9D24CFAA15CE}"/>
              </a:ext>
            </a:extLst>
          </p:cNvPr>
          <p:cNvSpPr txBox="1"/>
          <p:nvPr/>
        </p:nvSpPr>
        <p:spPr>
          <a:xfrm>
            <a:off x="589282" y="1838913"/>
            <a:ext cx="233910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7D67B"/>
                </a:solidFill>
                <a:effectLst/>
                <a:uLnTx/>
                <a:uFillTx/>
                <a:cs typeface="+mn-ea"/>
                <a:sym typeface="+mn-lt"/>
              </a:rPr>
              <a:t>主要项目成果一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8095AA03-5368-4A68-B90A-1A531723AC10}"/>
              </a:ext>
            </a:extLst>
          </p:cNvPr>
          <p:cNvSpPr txBox="1"/>
          <p:nvPr/>
        </p:nvSpPr>
        <p:spPr>
          <a:xfrm>
            <a:off x="558802" y="2253773"/>
            <a:ext cx="9092875" cy="412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pic>
        <p:nvPicPr>
          <p:cNvPr id="69" name="Picture 66">
            <a:extLst>
              <a:ext uri="{FF2B5EF4-FFF2-40B4-BE49-F238E27FC236}">
                <a16:creationId xmlns:a16="http://schemas.microsoft.com/office/drawing/2014/main" id="{C1931CFE-8AA7-4281-9315-2608815ED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735" y="1180996"/>
            <a:ext cx="3099280" cy="2925075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BDEF877E-4DD2-444B-BAD5-3C4AB511F325}"/>
              </a:ext>
            </a:extLst>
          </p:cNvPr>
          <p:cNvSpPr txBox="1"/>
          <p:nvPr/>
        </p:nvSpPr>
        <p:spPr>
          <a:xfrm>
            <a:off x="9325277" y="3079845"/>
            <a:ext cx="470000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6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60B39EE-80CB-4CAB-807B-EB79ADAA58A8}"/>
              </a:ext>
            </a:extLst>
          </p:cNvPr>
          <p:cNvSpPr txBox="1"/>
          <p:nvPr/>
        </p:nvSpPr>
        <p:spPr>
          <a:xfrm>
            <a:off x="9713816" y="3380835"/>
            <a:ext cx="413896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条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BB1557D-4136-4BB7-9630-C120A01C9B88}"/>
              </a:ext>
            </a:extLst>
          </p:cNvPr>
          <p:cNvSpPr/>
          <p:nvPr/>
        </p:nvSpPr>
        <p:spPr>
          <a:xfrm>
            <a:off x="1021351" y="3789452"/>
            <a:ext cx="3018214" cy="4071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7838CDD-A044-4978-9BAF-C141B355C644}"/>
              </a:ext>
            </a:extLst>
          </p:cNvPr>
          <p:cNvSpPr txBox="1"/>
          <p:nvPr/>
        </p:nvSpPr>
        <p:spPr>
          <a:xfrm>
            <a:off x="1888296" y="3824343"/>
            <a:ext cx="128432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完成目标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5D3AFF9C-D1A4-4382-B3FA-D6B83D81B52F}"/>
              </a:ext>
            </a:extLst>
          </p:cNvPr>
          <p:cNvSpPr/>
          <p:nvPr/>
        </p:nvSpPr>
        <p:spPr>
          <a:xfrm>
            <a:off x="4622257" y="3789452"/>
            <a:ext cx="3018214" cy="4071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2FDE35A-294D-452C-BC72-5D1B5F1074BB}"/>
              </a:ext>
            </a:extLst>
          </p:cNvPr>
          <p:cNvSpPr txBox="1"/>
          <p:nvPr/>
        </p:nvSpPr>
        <p:spPr>
          <a:xfrm>
            <a:off x="5493209" y="3824343"/>
            <a:ext cx="127631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完成目标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AEAD0FD-649D-48B6-B748-E68168893224}"/>
              </a:ext>
            </a:extLst>
          </p:cNvPr>
          <p:cNvSpPr/>
          <p:nvPr/>
        </p:nvSpPr>
        <p:spPr>
          <a:xfrm>
            <a:off x="8223163" y="3789452"/>
            <a:ext cx="3018214" cy="4071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A33B44F-4C81-4A59-8076-48271F0EB59A}"/>
              </a:ext>
            </a:extLst>
          </p:cNvPr>
          <p:cNvSpPr txBox="1"/>
          <p:nvPr/>
        </p:nvSpPr>
        <p:spPr>
          <a:xfrm>
            <a:off x="9090107" y="3824343"/>
            <a:ext cx="128432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完成目标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975AFCC0-566A-4199-AF8E-71E4580F8BFC}"/>
              </a:ext>
            </a:extLst>
          </p:cNvPr>
          <p:cNvSpPr/>
          <p:nvPr/>
        </p:nvSpPr>
        <p:spPr>
          <a:xfrm>
            <a:off x="652644" y="1392789"/>
            <a:ext cx="1813306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CE3920F-FE7F-46CB-8764-FA5165AB282D}"/>
              </a:ext>
            </a:extLst>
          </p:cNvPr>
          <p:cNvSpPr txBox="1"/>
          <p:nvPr/>
        </p:nvSpPr>
        <p:spPr>
          <a:xfrm flipH="1">
            <a:off x="1160154" y="1360460"/>
            <a:ext cx="79828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56470696-A1BB-4394-B4AE-99F14B9DD00F}"/>
              </a:ext>
            </a:extLst>
          </p:cNvPr>
          <p:cNvSpPr txBox="1"/>
          <p:nvPr/>
        </p:nvSpPr>
        <p:spPr>
          <a:xfrm>
            <a:off x="893713" y="514772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目标完成情况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DE9FDD69-F63C-472C-8DE7-3D5B2DA56F21}"/>
              </a:ext>
            </a:extLst>
          </p:cNvPr>
          <p:cNvSpPr txBox="1"/>
          <p:nvPr/>
        </p:nvSpPr>
        <p:spPr>
          <a:xfrm>
            <a:off x="893713" y="947417"/>
            <a:ext cx="2462213" cy="21512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ENTER THE TITLE</a:t>
            </a:r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274E9E36-8086-4532-B2A1-E64074F2872C}"/>
              </a:ext>
            </a:extLst>
          </p:cNvPr>
          <p:cNvGrpSpPr/>
          <p:nvPr/>
        </p:nvGrpSpPr>
        <p:grpSpPr>
          <a:xfrm>
            <a:off x="659607" y="0"/>
            <a:ext cx="137358" cy="1162539"/>
            <a:chOff x="659607" y="0"/>
            <a:chExt cx="137358" cy="1162539"/>
          </a:xfrm>
        </p:grpSpPr>
        <p:sp>
          <p:nvSpPr>
            <p:cNvPr id="95" name="矩形: 圆顶角 94">
              <a:extLst>
                <a:ext uri="{FF2B5EF4-FFF2-40B4-BE49-F238E27FC236}">
                  <a16:creationId xmlns:a16="http://schemas.microsoft.com/office/drawing/2014/main" id="{10615695-39A1-4F7C-910D-99245A196F90}"/>
                </a:ext>
              </a:extLst>
            </p:cNvPr>
            <p:cNvSpPr/>
            <p:nvPr/>
          </p:nvSpPr>
          <p:spPr>
            <a:xfrm flipV="1">
              <a:off x="659607" y="382964"/>
              <a:ext cx="137358" cy="7795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D57BA142-B9AC-4466-BEC4-073A17F2C84E}"/>
                </a:ext>
              </a:extLst>
            </p:cNvPr>
            <p:cNvSpPr/>
            <p:nvPr/>
          </p:nvSpPr>
          <p:spPr>
            <a:xfrm>
              <a:off x="659607" y="0"/>
              <a:ext cx="137358" cy="3829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36F0A5C3-3B32-4496-AEAD-38BFE11DC52B}"/>
              </a:ext>
            </a:extLst>
          </p:cNvPr>
          <p:cNvSpPr/>
          <p:nvPr/>
        </p:nvSpPr>
        <p:spPr>
          <a:xfrm flipH="1">
            <a:off x="10780131" y="670353"/>
            <a:ext cx="369385" cy="36938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6" name="任意多边形 7">
            <a:extLst>
              <a:ext uri="{FF2B5EF4-FFF2-40B4-BE49-F238E27FC236}">
                <a16:creationId xmlns:a16="http://schemas.microsoft.com/office/drawing/2014/main" id="{7A6F1475-6359-43C4-81DB-EEBBCB164F15}"/>
              </a:ext>
            </a:extLst>
          </p:cNvPr>
          <p:cNvSpPr/>
          <p:nvPr/>
        </p:nvSpPr>
        <p:spPr>
          <a:xfrm rot="2700000" flipH="1">
            <a:off x="10952655" y="832337"/>
            <a:ext cx="45417" cy="45417"/>
          </a:xfrm>
          <a:custGeom>
            <a:avLst/>
            <a:gdLst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0 w 609600"/>
              <a:gd name="connsiteY4" fmla="*/ 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91440 w 609600"/>
              <a:gd name="connsiteY4" fmla="*/ 9144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0" fmla="*/ 609600 w 609600"/>
              <a:gd name="connsiteY0" fmla="*/ 0 h 609600"/>
              <a:gd name="connsiteX1" fmla="*/ 609600 w 609600"/>
              <a:gd name="connsiteY1" fmla="*/ 609600 h 609600"/>
              <a:gd name="connsiteX2" fmla="*/ 0 w 609600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609600">
                <a:moveTo>
                  <a:pt x="609600" y="0"/>
                </a:moveTo>
                <a:lnTo>
                  <a:pt x="609600" y="609600"/>
                </a:lnTo>
                <a:lnTo>
                  <a:pt x="0" y="60960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B5AD93DE-C1D9-4682-ADA7-258BFCC00EFA}"/>
              </a:ext>
            </a:extLst>
          </p:cNvPr>
          <p:cNvSpPr/>
          <p:nvPr/>
        </p:nvSpPr>
        <p:spPr>
          <a:xfrm>
            <a:off x="11149516" y="670353"/>
            <a:ext cx="369385" cy="369385"/>
          </a:xfrm>
          <a:prstGeom prst="rect">
            <a:avLst/>
          </a:prstGeom>
          <a:solidFill>
            <a:schemeClr val="accent2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4" name="任意多边形 9">
            <a:extLst>
              <a:ext uri="{FF2B5EF4-FFF2-40B4-BE49-F238E27FC236}">
                <a16:creationId xmlns:a16="http://schemas.microsoft.com/office/drawing/2014/main" id="{56A73606-FDB7-4538-96EE-BD8CA17D683D}"/>
              </a:ext>
            </a:extLst>
          </p:cNvPr>
          <p:cNvSpPr/>
          <p:nvPr/>
        </p:nvSpPr>
        <p:spPr>
          <a:xfrm rot="18900000">
            <a:off x="11300960" y="832337"/>
            <a:ext cx="45417" cy="45417"/>
          </a:xfrm>
          <a:custGeom>
            <a:avLst/>
            <a:gdLst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0 w 609600"/>
              <a:gd name="connsiteY4" fmla="*/ 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91440 w 609600"/>
              <a:gd name="connsiteY4" fmla="*/ 9144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0" fmla="*/ 609600 w 609600"/>
              <a:gd name="connsiteY0" fmla="*/ 0 h 609600"/>
              <a:gd name="connsiteX1" fmla="*/ 609600 w 609600"/>
              <a:gd name="connsiteY1" fmla="*/ 609600 h 609600"/>
              <a:gd name="connsiteX2" fmla="*/ 0 w 609600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609600">
                <a:moveTo>
                  <a:pt x="609600" y="0"/>
                </a:moveTo>
                <a:lnTo>
                  <a:pt x="609600" y="609600"/>
                </a:lnTo>
                <a:lnTo>
                  <a:pt x="0" y="609600"/>
                </a:lnTo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1368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B8481C3-45F6-43DE-9FD5-AC37A065516D}"/>
              </a:ext>
            </a:extLst>
          </p:cNvPr>
          <p:cNvSpPr/>
          <p:nvPr/>
        </p:nvSpPr>
        <p:spPr>
          <a:xfrm>
            <a:off x="9798373" y="5752143"/>
            <a:ext cx="477360" cy="423385"/>
          </a:xfrm>
          <a:custGeom>
            <a:avLst/>
            <a:gdLst/>
            <a:ahLst/>
            <a:cxnLst/>
            <a:rect l="l" t="t" r="r" b="b"/>
            <a:pathLst>
              <a:path w="680009" h="571348">
                <a:moveTo>
                  <a:pt x="517017" y="0"/>
                </a:moveTo>
                <a:cubicBezTo>
                  <a:pt x="565213" y="1388"/>
                  <a:pt x="604209" y="20958"/>
                  <a:pt x="634003" y="58712"/>
                </a:cubicBezTo>
                <a:cubicBezTo>
                  <a:pt x="663797" y="96466"/>
                  <a:pt x="679132" y="144079"/>
                  <a:pt x="680009" y="201549"/>
                </a:cubicBezTo>
                <a:cubicBezTo>
                  <a:pt x="677964" y="292758"/>
                  <a:pt x="652697" y="369288"/>
                  <a:pt x="604209" y="431140"/>
                </a:cubicBezTo>
                <a:cubicBezTo>
                  <a:pt x="555720" y="492992"/>
                  <a:pt x="496278" y="539728"/>
                  <a:pt x="425882" y="571348"/>
                </a:cubicBezTo>
                <a:lnTo>
                  <a:pt x="368046" y="464439"/>
                </a:lnTo>
                <a:cubicBezTo>
                  <a:pt x="423910" y="436726"/>
                  <a:pt x="465096" y="403208"/>
                  <a:pt x="491604" y="363884"/>
                </a:cubicBezTo>
                <a:cubicBezTo>
                  <a:pt x="518112" y="324560"/>
                  <a:pt x="531257" y="293232"/>
                  <a:pt x="531038" y="269901"/>
                </a:cubicBezTo>
                <a:cubicBezTo>
                  <a:pt x="528299" y="270887"/>
                  <a:pt x="524137" y="271982"/>
                  <a:pt x="518550" y="273187"/>
                </a:cubicBezTo>
                <a:cubicBezTo>
                  <a:pt x="512964" y="274392"/>
                  <a:pt x="506611" y="275049"/>
                  <a:pt x="499491" y="275159"/>
                </a:cubicBezTo>
                <a:cubicBezTo>
                  <a:pt x="460350" y="274282"/>
                  <a:pt x="429095" y="261138"/>
                  <a:pt x="405727" y="235725"/>
                </a:cubicBezTo>
                <a:cubicBezTo>
                  <a:pt x="382359" y="210312"/>
                  <a:pt x="370383" y="177889"/>
                  <a:pt x="369799" y="138456"/>
                </a:cubicBezTo>
                <a:cubicBezTo>
                  <a:pt x="370237" y="98949"/>
                  <a:pt x="383381" y="66234"/>
                  <a:pt x="409232" y="40310"/>
                </a:cubicBezTo>
                <a:cubicBezTo>
                  <a:pt x="435083" y="14386"/>
                  <a:pt x="471011" y="950"/>
                  <a:pt x="517017" y="0"/>
                </a:cubicBezTo>
                <a:close/>
                <a:moveTo>
                  <a:pt x="148971" y="0"/>
                </a:moveTo>
                <a:cubicBezTo>
                  <a:pt x="197167" y="1388"/>
                  <a:pt x="236163" y="20958"/>
                  <a:pt x="265957" y="58712"/>
                </a:cubicBezTo>
                <a:cubicBezTo>
                  <a:pt x="295751" y="96466"/>
                  <a:pt x="311086" y="144079"/>
                  <a:pt x="311963" y="201549"/>
                </a:cubicBezTo>
                <a:cubicBezTo>
                  <a:pt x="309918" y="292758"/>
                  <a:pt x="284651" y="369288"/>
                  <a:pt x="236163" y="431140"/>
                </a:cubicBezTo>
                <a:cubicBezTo>
                  <a:pt x="187674" y="492992"/>
                  <a:pt x="128232" y="539728"/>
                  <a:pt x="57836" y="571348"/>
                </a:cubicBezTo>
                <a:lnTo>
                  <a:pt x="0" y="464439"/>
                </a:lnTo>
                <a:cubicBezTo>
                  <a:pt x="55864" y="436726"/>
                  <a:pt x="97050" y="403208"/>
                  <a:pt x="123558" y="363884"/>
                </a:cubicBezTo>
                <a:cubicBezTo>
                  <a:pt x="150066" y="324560"/>
                  <a:pt x="163211" y="293232"/>
                  <a:pt x="162992" y="269901"/>
                </a:cubicBezTo>
                <a:cubicBezTo>
                  <a:pt x="160253" y="270887"/>
                  <a:pt x="156091" y="271982"/>
                  <a:pt x="150504" y="273187"/>
                </a:cubicBezTo>
                <a:cubicBezTo>
                  <a:pt x="144918" y="274392"/>
                  <a:pt x="138565" y="275049"/>
                  <a:pt x="131445" y="275159"/>
                </a:cubicBezTo>
                <a:cubicBezTo>
                  <a:pt x="92304" y="274282"/>
                  <a:pt x="61049" y="261138"/>
                  <a:pt x="37681" y="235725"/>
                </a:cubicBezTo>
                <a:cubicBezTo>
                  <a:pt x="14313" y="210312"/>
                  <a:pt x="2337" y="177889"/>
                  <a:pt x="1753" y="138456"/>
                </a:cubicBezTo>
                <a:cubicBezTo>
                  <a:pt x="2191" y="98949"/>
                  <a:pt x="15335" y="66234"/>
                  <a:pt x="41186" y="40310"/>
                </a:cubicBezTo>
                <a:cubicBezTo>
                  <a:pt x="67037" y="14386"/>
                  <a:pt x="102965" y="950"/>
                  <a:pt x="14897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6750E3D1-31F6-4CB1-B689-D22480690CDA}"/>
              </a:ext>
            </a:extLst>
          </p:cNvPr>
          <p:cNvSpPr/>
          <p:nvPr/>
        </p:nvSpPr>
        <p:spPr>
          <a:xfrm flipH="1" flipV="1">
            <a:off x="1916267" y="4795249"/>
            <a:ext cx="477360" cy="423385"/>
          </a:xfrm>
          <a:custGeom>
            <a:avLst/>
            <a:gdLst/>
            <a:ahLst/>
            <a:cxnLst/>
            <a:rect l="l" t="t" r="r" b="b"/>
            <a:pathLst>
              <a:path w="680009" h="571348">
                <a:moveTo>
                  <a:pt x="517017" y="0"/>
                </a:moveTo>
                <a:cubicBezTo>
                  <a:pt x="565213" y="1388"/>
                  <a:pt x="604209" y="20958"/>
                  <a:pt x="634003" y="58712"/>
                </a:cubicBezTo>
                <a:cubicBezTo>
                  <a:pt x="663797" y="96466"/>
                  <a:pt x="679132" y="144079"/>
                  <a:pt x="680009" y="201549"/>
                </a:cubicBezTo>
                <a:cubicBezTo>
                  <a:pt x="677964" y="292758"/>
                  <a:pt x="652697" y="369288"/>
                  <a:pt x="604209" y="431140"/>
                </a:cubicBezTo>
                <a:cubicBezTo>
                  <a:pt x="555720" y="492992"/>
                  <a:pt x="496278" y="539728"/>
                  <a:pt x="425882" y="571348"/>
                </a:cubicBezTo>
                <a:lnTo>
                  <a:pt x="368046" y="464439"/>
                </a:lnTo>
                <a:cubicBezTo>
                  <a:pt x="423910" y="436726"/>
                  <a:pt x="465096" y="403208"/>
                  <a:pt x="491604" y="363884"/>
                </a:cubicBezTo>
                <a:cubicBezTo>
                  <a:pt x="518112" y="324560"/>
                  <a:pt x="531257" y="293232"/>
                  <a:pt x="531038" y="269901"/>
                </a:cubicBezTo>
                <a:cubicBezTo>
                  <a:pt x="528299" y="270887"/>
                  <a:pt x="524137" y="271982"/>
                  <a:pt x="518550" y="273187"/>
                </a:cubicBezTo>
                <a:cubicBezTo>
                  <a:pt x="512964" y="274392"/>
                  <a:pt x="506611" y="275049"/>
                  <a:pt x="499491" y="275159"/>
                </a:cubicBezTo>
                <a:cubicBezTo>
                  <a:pt x="460350" y="274282"/>
                  <a:pt x="429095" y="261138"/>
                  <a:pt x="405727" y="235725"/>
                </a:cubicBezTo>
                <a:cubicBezTo>
                  <a:pt x="382359" y="210312"/>
                  <a:pt x="370383" y="177889"/>
                  <a:pt x="369799" y="138456"/>
                </a:cubicBezTo>
                <a:cubicBezTo>
                  <a:pt x="370237" y="98949"/>
                  <a:pt x="383381" y="66234"/>
                  <a:pt x="409232" y="40310"/>
                </a:cubicBezTo>
                <a:cubicBezTo>
                  <a:pt x="435083" y="14386"/>
                  <a:pt x="471011" y="950"/>
                  <a:pt x="517017" y="0"/>
                </a:cubicBezTo>
                <a:close/>
                <a:moveTo>
                  <a:pt x="148971" y="0"/>
                </a:moveTo>
                <a:cubicBezTo>
                  <a:pt x="197167" y="1388"/>
                  <a:pt x="236163" y="20958"/>
                  <a:pt x="265957" y="58712"/>
                </a:cubicBezTo>
                <a:cubicBezTo>
                  <a:pt x="295751" y="96466"/>
                  <a:pt x="311086" y="144079"/>
                  <a:pt x="311963" y="201549"/>
                </a:cubicBezTo>
                <a:cubicBezTo>
                  <a:pt x="309918" y="292758"/>
                  <a:pt x="284651" y="369288"/>
                  <a:pt x="236163" y="431140"/>
                </a:cubicBezTo>
                <a:cubicBezTo>
                  <a:pt x="187674" y="492992"/>
                  <a:pt x="128232" y="539728"/>
                  <a:pt x="57836" y="571348"/>
                </a:cubicBezTo>
                <a:lnTo>
                  <a:pt x="0" y="464439"/>
                </a:lnTo>
                <a:cubicBezTo>
                  <a:pt x="55864" y="436726"/>
                  <a:pt x="97050" y="403208"/>
                  <a:pt x="123558" y="363884"/>
                </a:cubicBezTo>
                <a:cubicBezTo>
                  <a:pt x="150066" y="324560"/>
                  <a:pt x="163211" y="293232"/>
                  <a:pt x="162992" y="269901"/>
                </a:cubicBezTo>
                <a:cubicBezTo>
                  <a:pt x="160253" y="270887"/>
                  <a:pt x="156091" y="271982"/>
                  <a:pt x="150504" y="273187"/>
                </a:cubicBezTo>
                <a:cubicBezTo>
                  <a:pt x="144918" y="274392"/>
                  <a:pt x="138565" y="275049"/>
                  <a:pt x="131445" y="275159"/>
                </a:cubicBezTo>
                <a:cubicBezTo>
                  <a:pt x="92304" y="274282"/>
                  <a:pt x="61049" y="261138"/>
                  <a:pt x="37681" y="235725"/>
                </a:cubicBezTo>
                <a:cubicBezTo>
                  <a:pt x="14313" y="210312"/>
                  <a:pt x="2337" y="177889"/>
                  <a:pt x="1753" y="138456"/>
                </a:cubicBezTo>
                <a:cubicBezTo>
                  <a:pt x="2191" y="98949"/>
                  <a:pt x="15335" y="66234"/>
                  <a:pt x="41186" y="40310"/>
                </a:cubicBezTo>
                <a:cubicBezTo>
                  <a:pt x="67037" y="14386"/>
                  <a:pt x="102965" y="950"/>
                  <a:pt x="14897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2D1BE4D6-9F47-4B9F-9C95-70DF842F6394}"/>
              </a:ext>
            </a:extLst>
          </p:cNvPr>
          <p:cNvSpPr/>
          <p:nvPr/>
        </p:nvSpPr>
        <p:spPr>
          <a:xfrm>
            <a:off x="2" y="1831534"/>
            <a:ext cx="12191999" cy="3291330"/>
          </a:xfrm>
          <a:custGeom>
            <a:avLst/>
            <a:gdLst>
              <a:gd name="connsiteX0" fmla="*/ 0 w 12191999"/>
              <a:gd name="connsiteY0" fmla="*/ 0 h 3291330"/>
              <a:gd name="connsiteX1" fmla="*/ 562743 w 12191999"/>
              <a:gd name="connsiteY1" fmla="*/ 135293 h 3291330"/>
              <a:gd name="connsiteX2" fmla="*/ 6172788 w 12191999"/>
              <a:gd name="connsiteY2" fmla="*/ 668035 h 3291330"/>
              <a:gd name="connsiteX3" fmla="*/ 11782831 w 12191999"/>
              <a:gd name="connsiteY3" fmla="*/ 135293 h 3291330"/>
              <a:gd name="connsiteX4" fmla="*/ 12191999 w 12191999"/>
              <a:gd name="connsiteY4" fmla="*/ 36922 h 3291330"/>
              <a:gd name="connsiteX5" fmla="*/ 12191999 w 12191999"/>
              <a:gd name="connsiteY5" fmla="*/ 3291330 h 3291330"/>
              <a:gd name="connsiteX6" fmla="*/ 11706043 w 12191999"/>
              <a:gd name="connsiteY6" fmla="*/ 3174498 h 3291330"/>
              <a:gd name="connsiteX7" fmla="*/ 6096000 w 12191999"/>
              <a:gd name="connsiteY7" fmla="*/ 2641757 h 3291330"/>
              <a:gd name="connsiteX8" fmla="*/ 485955 w 12191999"/>
              <a:gd name="connsiteY8" fmla="*/ 3174498 h 3291330"/>
              <a:gd name="connsiteX9" fmla="*/ 0 w 12191999"/>
              <a:gd name="connsiteY9" fmla="*/ 3291330 h 329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3291330">
                <a:moveTo>
                  <a:pt x="0" y="0"/>
                </a:moveTo>
                <a:lnTo>
                  <a:pt x="562743" y="135293"/>
                </a:lnTo>
                <a:cubicBezTo>
                  <a:pt x="2087279" y="468108"/>
                  <a:pt x="4041771" y="668035"/>
                  <a:pt x="6172788" y="668035"/>
                </a:cubicBezTo>
                <a:cubicBezTo>
                  <a:pt x="8303805" y="668035"/>
                  <a:pt x="10258296" y="468108"/>
                  <a:pt x="11782831" y="135293"/>
                </a:cubicBezTo>
                <a:lnTo>
                  <a:pt x="12191999" y="36922"/>
                </a:lnTo>
                <a:lnTo>
                  <a:pt x="12191999" y="3291330"/>
                </a:lnTo>
                <a:lnTo>
                  <a:pt x="11706043" y="3174498"/>
                </a:lnTo>
                <a:cubicBezTo>
                  <a:pt x="10181508" y="2841684"/>
                  <a:pt x="8227017" y="2641757"/>
                  <a:pt x="6096000" y="2641757"/>
                </a:cubicBezTo>
                <a:cubicBezTo>
                  <a:pt x="3964982" y="2641757"/>
                  <a:pt x="2010491" y="2841684"/>
                  <a:pt x="485955" y="3174498"/>
                </a:cubicBezTo>
                <a:lnTo>
                  <a:pt x="0" y="3291330"/>
                </a:lnTo>
                <a:close/>
              </a:path>
            </a:pathLst>
          </a:cu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38100">
            <a:solidFill>
              <a:schemeClr val="accent2"/>
            </a:solidFill>
          </a:ln>
          <a:effectLst>
            <a:outerShdw blurRad="762000" dist="508000" dir="5400000" sx="80000" sy="8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C81D9104-F674-4E3F-AC27-8965A7DC973D}"/>
              </a:ext>
            </a:extLst>
          </p:cNvPr>
          <p:cNvSpPr/>
          <p:nvPr/>
        </p:nvSpPr>
        <p:spPr>
          <a:xfrm>
            <a:off x="27215" y="2604459"/>
            <a:ext cx="2194559" cy="1851026"/>
          </a:xfrm>
          <a:prstGeom prst="roundRect">
            <a:avLst>
              <a:gd name="adj" fmla="val 3161"/>
            </a:avLst>
          </a:prstGeom>
          <a:blipFill dpi="0" rotWithShape="1">
            <a:blip r:embed="rId3"/>
            <a:srcRect/>
            <a:stretch>
              <a:fillRect l="-24974" r="-24974"/>
            </a:stretch>
          </a:blipFill>
          <a:ln>
            <a:noFill/>
          </a:ln>
          <a:scene3d>
            <a:camera prst="perspectiveRight" fov="6000000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4882AADB-395F-4B0F-80AF-C9D7B94204E3}"/>
              </a:ext>
            </a:extLst>
          </p:cNvPr>
          <p:cNvSpPr/>
          <p:nvPr/>
        </p:nvSpPr>
        <p:spPr>
          <a:xfrm>
            <a:off x="2512968" y="2731461"/>
            <a:ext cx="2194559" cy="1590674"/>
          </a:xfrm>
          <a:prstGeom prst="roundRect">
            <a:avLst>
              <a:gd name="adj" fmla="val 3161"/>
            </a:avLst>
          </a:prstGeom>
          <a:blipFill dpi="0" rotWithShape="1">
            <a:blip r:embed="rId4"/>
            <a:srcRect/>
            <a:stretch>
              <a:fillRect l="-14429" r="-14429"/>
            </a:stretch>
          </a:blipFill>
          <a:ln>
            <a:noFill/>
          </a:ln>
          <a:scene3d>
            <a:camera prst="perspectiveRight" fov="4200000">
              <a:rot lat="0" lon="20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F5F10992-2344-4A56-A118-0262FB4CB894}"/>
              </a:ext>
            </a:extLst>
          </p:cNvPr>
          <p:cNvSpPr/>
          <p:nvPr/>
        </p:nvSpPr>
        <p:spPr>
          <a:xfrm>
            <a:off x="4998721" y="2772043"/>
            <a:ext cx="2194559" cy="1482510"/>
          </a:xfrm>
          <a:prstGeom prst="roundRect">
            <a:avLst>
              <a:gd name="adj" fmla="val 3161"/>
            </a:avLst>
          </a:prstGeom>
          <a:blipFill dpi="0" rotWithShape="1">
            <a:blip r:embed="rId5"/>
            <a:srcRect/>
            <a:stretch>
              <a:fillRect l="-10048" r="-100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D5E59CC4-DEC9-43DA-819F-42EAEA2009F5}"/>
              </a:ext>
            </a:extLst>
          </p:cNvPr>
          <p:cNvSpPr/>
          <p:nvPr/>
        </p:nvSpPr>
        <p:spPr>
          <a:xfrm>
            <a:off x="9970227" y="2604459"/>
            <a:ext cx="2194559" cy="1851026"/>
          </a:xfrm>
          <a:prstGeom prst="roundRect">
            <a:avLst>
              <a:gd name="adj" fmla="val 3161"/>
            </a:avLst>
          </a:prstGeom>
          <a:blipFill dpi="0" rotWithShape="1">
            <a:blip r:embed="rId6"/>
            <a:srcRect/>
            <a:stretch>
              <a:fillRect l="-24974" r="-24974"/>
            </a:stretch>
          </a:blipFill>
          <a:ln>
            <a:noFill/>
          </a:ln>
          <a:scene3d>
            <a:camera prst="perspectiveRight" fov="6000000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8806B739-30A0-4805-914A-CBA72B3C9C58}"/>
              </a:ext>
            </a:extLst>
          </p:cNvPr>
          <p:cNvSpPr/>
          <p:nvPr/>
        </p:nvSpPr>
        <p:spPr>
          <a:xfrm>
            <a:off x="7484474" y="2731461"/>
            <a:ext cx="2194559" cy="1590674"/>
          </a:xfrm>
          <a:prstGeom prst="roundRect">
            <a:avLst>
              <a:gd name="adj" fmla="val 3161"/>
            </a:avLst>
          </a:prstGeom>
          <a:blipFill dpi="0" rotWithShape="1">
            <a:blip r:embed="rId7"/>
            <a:srcRect/>
            <a:stretch>
              <a:fillRect l="-666" r="-666"/>
            </a:stretch>
          </a:blipFill>
          <a:ln>
            <a:noFill/>
          </a:ln>
          <a:scene3d>
            <a:camera prst="perspectiveRight" fov="4200000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E148B883-5424-40F7-9D38-67FADF98C00B}"/>
              </a:ext>
            </a:extLst>
          </p:cNvPr>
          <p:cNvSpPr/>
          <p:nvPr/>
        </p:nvSpPr>
        <p:spPr>
          <a:xfrm>
            <a:off x="3922962" y="1720688"/>
            <a:ext cx="4346077" cy="5520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0D59B7C0-838E-4F89-866F-23DAB6DCEDD8}"/>
              </a:ext>
            </a:extLst>
          </p:cNvPr>
          <p:cNvSpPr txBox="1"/>
          <p:nvPr/>
        </p:nvSpPr>
        <p:spPr>
          <a:xfrm flipH="1">
            <a:off x="5274138" y="1809088"/>
            <a:ext cx="2286171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工作内容展示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4AC51C2-43AE-4ACA-AA12-2D2C24BAD696}"/>
              </a:ext>
            </a:extLst>
          </p:cNvPr>
          <p:cNvSpPr txBox="1"/>
          <p:nvPr/>
        </p:nvSpPr>
        <p:spPr>
          <a:xfrm>
            <a:off x="2525776" y="4951414"/>
            <a:ext cx="7140448" cy="12543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41750" algn="just">
              <a:lnSpc>
                <a:spcPct val="12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  <a:p>
            <a:pPr marL="1417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9" name="矩形: 圆角 88">
            <a:extLst>
              <a:ext uri="{FF2B5EF4-FFF2-40B4-BE49-F238E27FC236}">
                <a16:creationId xmlns:a16="http://schemas.microsoft.com/office/drawing/2014/main" id="{AC1A9671-A395-4283-85AB-C1F862D0B4F0}"/>
              </a:ext>
            </a:extLst>
          </p:cNvPr>
          <p:cNvSpPr/>
          <p:nvPr/>
        </p:nvSpPr>
        <p:spPr>
          <a:xfrm>
            <a:off x="5189347" y="1429551"/>
            <a:ext cx="1813306" cy="397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F9FE0B74-834C-4E2C-A92F-465EC2DB7424}"/>
              </a:ext>
            </a:extLst>
          </p:cNvPr>
          <p:cNvSpPr txBox="1"/>
          <p:nvPr/>
        </p:nvSpPr>
        <p:spPr>
          <a:xfrm flipH="1">
            <a:off x="5696857" y="1397222"/>
            <a:ext cx="79828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2" name="iconfont-1186-560667">
            <a:extLst>
              <a:ext uri="{FF2B5EF4-FFF2-40B4-BE49-F238E27FC236}">
                <a16:creationId xmlns:a16="http://schemas.microsoft.com/office/drawing/2014/main" id="{8D383A40-6D9C-4EFF-8748-03127E4FE33E}"/>
              </a:ext>
            </a:extLst>
          </p:cNvPr>
          <p:cNvSpPr/>
          <p:nvPr/>
        </p:nvSpPr>
        <p:spPr>
          <a:xfrm>
            <a:off x="4889177" y="1846187"/>
            <a:ext cx="384963" cy="384428"/>
          </a:xfrm>
          <a:custGeom>
            <a:avLst/>
            <a:gdLst>
              <a:gd name="connsiteX0" fmla="*/ 145802 w 608415"/>
              <a:gd name="connsiteY0" fmla="*/ 316204 h 607568"/>
              <a:gd name="connsiteX1" fmla="*/ 335878 w 608415"/>
              <a:gd name="connsiteY1" fmla="*/ 316204 h 607568"/>
              <a:gd name="connsiteX2" fmla="*/ 355085 w 608415"/>
              <a:gd name="connsiteY2" fmla="*/ 335363 h 607568"/>
              <a:gd name="connsiteX3" fmla="*/ 335878 w 608415"/>
              <a:gd name="connsiteY3" fmla="*/ 354521 h 607568"/>
              <a:gd name="connsiteX4" fmla="*/ 145802 w 608415"/>
              <a:gd name="connsiteY4" fmla="*/ 354521 h 607568"/>
              <a:gd name="connsiteX5" fmla="*/ 126594 w 608415"/>
              <a:gd name="connsiteY5" fmla="*/ 335363 h 607568"/>
              <a:gd name="connsiteX6" fmla="*/ 145802 w 608415"/>
              <a:gd name="connsiteY6" fmla="*/ 316204 h 607568"/>
              <a:gd name="connsiteX7" fmla="*/ 145799 w 608415"/>
              <a:gd name="connsiteY7" fmla="*/ 252977 h 607568"/>
              <a:gd name="connsiteX8" fmla="*/ 430791 w 608415"/>
              <a:gd name="connsiteY8" fmla="*/ 252977 h 607568"/>
              <a:gd name="connsiteX9" fmla="*/ 449995 w 608415"/>
              <a:gd name="connsiteY9" fmla="*/ 272171 h 607568"/>
              <a:gd name="connsiteX10" fmla="*/ 430791 w 608415"/>
              <a:gd name="connsiteY10" fmla="*/ 291365 h 607568"/>
              <a:gd name="connsiteX11" fmla="*/ 145799 w 608415"/>
              <a:gd name="connsiteY11" fmla="*/ 291365 h 607568"/>
              <a:gd name="connsiteX12" fmla="*/ 126594 w 608415"/>
              <a:gd name="connsiteY12" fmla="*/ 272171 h 607568"/>
              <a:gd name="connsiteX13" fmla="*/ 145799 w 608415"/>
              <a:gd name="connsiteY13" fmla="*/ 252977 h 607568"/>
              <a:gd name="connsiteX14" fmla="*/ 145805 w 608415"/>
              <a:gd name="connsiteY14" fmla="*/ 189750 h 607568"/>
              <a:gd name="connsiteX15" fmla="*/ 209279 w 608415"/>
              <a:gd name="connsiteY15" fmla="*/ 189750 h 607568"/>
              <a:gd name="connsiteX16" fmla="*/ 228490 w 608415"/>
              <a:gd name="connsiteY16" fmla="*/ 208944 h 607568"/>
              <a:gd name="connsiteX17" fmla="*/ 209279 w 608415"/>
              <a:gd name="connsiteY17" fmla="*/ 228138 h 607568"/>
              <a:gd name="connsiteX18" fmla="*/ 145805 w 608415"/>
              <a:gd name="connsiteY18" fmla="*/ 228138 h 607568"/>
              <a:gd name="connsiteX19" fmla="*/ 126594 w 608415"/>
              <a:gd name="connsiteY19" fmla="*/ 208944 h 607568"/>
              <a:gd name="connsiteX20" fmla="*/ 145805 w 608415"/>
              <a:gd name="connsiteY20" fmla="*/ 189750 h 607568"/>
              <a:gd name="connsiteX21" fmla="*/ 70060 w 608415"/>
              <a:gd name="connsiteY21" fmla="*/ 133174 h 607568"/>
              <a:gd name="connsiteX22" fmla="*/ 70060 w 608415"/>
              <a:gd name="connsiteY22" fmla="*/ 442788 h 607568"/>
              <a:gd name="connsiteX23" fmla="*/ 538355 w 608415"/>
              <a:gd name="connsiteY23" fmla="*/ 442788 h 607568"/>
              <a:gd name="connsiteX24" fmla="*/ 538355 w 608415"/>
              <a:gd name="connsiteY24" fmla="*/ 133174 h 607568"/>
              <a:gd name="connsiteX25" fmla="*/ 38410 w 608415"/>
              <a:gd name="connsiteY25" fmla="*/ 69962 h 607568"/>
              <a:gd name="connsiteX26" fmla="*/ 38410 w 608415"/>
              <a:gd name="connsiteY26" fmla="*/ 94817 h 607568"/>
              <a:gd name="connsiteX27" fmla="*/ 570005 w 608415"/>
              <a:gd name="connsiteY27" fmla="*/ 94817 h 607568"/>
              <a:gd name="connsiteX28" fmla="*/ 570005 w 608415"/>
              <a:gd name="connsiteY28" fmla="*/ 69962 h 607568"/>
              <a:gd name="connsiteX29" fmla="*/ 304208 w 608415"/>
              <a:gd name="connsiteY29" fmla="*/ 0 h 607568"/>
              <a:gd name="connsiteX30" fmla="*/ 323413 w 608415"/>
              <a:gd name="connsiteY30" fmla="*/ 19178 h 607568"/>
              <a:gd name="connsiteX31" fmla="*/ 323413 w 608415"/>
              <a:gd name="connsiteY31" fmla="*/ 31606 h 607568"/>
              <a:gd name="connsiteX32" fmla="*/ 589210 w 608415"/>
              <a:gd name="connsiteY32" fmla="*/ 31606 h 607568"/>
              <a:gd name="connsiteX33" fmla="*/ 608415 w 608415"/>
              <a:gd name="connsiteY33" fmla="*/ 50784 h 607568"/>
              <a:gd name="connsiteX34" fmla="*/ 608415 w 608415"/>
              <a:gd name="connsiteY34" fmla="*/ 113995 h 607568"/>
              <a:gd name="connsiteX35" fmla="*/ 589210 w 608415"/>
              <a:gd name="connsiteY35" fmla="*/ 133174 h 607568"/>
              <a:gd name="connsiteX36" fmla="*/ 576765 w 608415"/>
              <a:gd name="connsiteY36" fmla="*/ 133174 h 607568"/>
              <a:gd name="connsiteX37" fmla="*/ 576765 w 608415"/>
              <a:gd name="connsiteY37" fmla="*/ 461967 h 607568"/>
              <a:gd name="connsiteX38" fmla="*/ 557560 w 608415"/>
              <a:gd name="connsiteY38" fmla="*/ 481145 h 607568"/>
              <a:gd name="connsiteX39" fmla="*/ 342618 w 608415"/>
              <a:gd name="connsiteY39" fmla="*/ 481145 h 607568"/>
              <a:gd name="connsiteX40" fmla="*/ 414521 w 608415"/>
              <a:gd name="connsiteY40" fmla="*/ 576883 h 607568"/>
              <a:gd name="connsiteX41" fmla="*/ 410680 w 608415"/>
              <a:gd name="connsiteY41" fmla="*/ 603733 h 607568"/>
              <a:gd name="connsiteX42" fmla="*/ 399157 w 608415"/>
              <a:gd name="connsiteY42" fmla="*/ 607568 h 607568"/>
              <a:gd name="connsiteX43" fmla="*/ 383793 w 608415"/>
              <a:gd name="connsiteY43" fmla="*/ 599897 h 607568"/>
              <a:gd name="connsiteX44" fmla="*/ 323413 w 608415"/>
              <a:gd name="connsiteY44" fmla="*/ 519348 h 607568"/>
              <a:gd name="connsiteX45" fmla="*/ 323413 w 608415"/>
              <a:gd name="connsiteY45" fmla="*/ 588390 h 607568"/>
              <a:gd name="connsiteX46" fmla="*/ 304208 w 608415"/>
              <a:gd name="connsiteY46" fmla="*/ 607568 h 607568"/>
              <a:gd name="connsiteX47" fmla="*/ 285003 w 608415"/>
              <a:gd name="connsiteY47" fmla="*/ 588390 h 607568"/>
              <a:gd name="connsiteX48" fmla="*/ 285003 w 608415"/>
              <a:gd name="connsiteY48" fmla="*/ 519348 h 607568"/>
              <a:gd name="connsiteX49" fmla="*/ 224622 w 608415"/>
              <a:gd name="connsiteY49" fmla="*/ 599897 h 607568"/>
              <a:gd name="connsiteX50" fmla="*/ 209258 w 608415"/>
              <a:gd name="connsiteY50" fmla="*/ 607568 h 607568"/>
              <a:gd name="connsiteX51" fmla="*/ 197735 w 608415"/>
              <a:gd name="connsiteY51" fmla="*/ 603733 h 607568"/>
              <a:gd name="connsiteX52" fmla="*/ 193894 w 608415"/>
              <a:gd name="connsiteY52" fmla="*/ 576883 h 607568"/>
              <a:gd name="connsiteX53" fmla="*/ 265798 w 608415"/>
              <a:gd name="connsiteY53" fmla="*/ 481145 h 607568"/>
              <a:gd name="connsiteX54" fmla="*/ 50855 w 608415"/>
              <a:gd name="connsiteY54" fmla="*/ 481145 h 607568"/>
              <a:gd name="connsiteX55" fmla="*/ 31650 w 608415"/>
              <a:gd name="connsiteY55" fmla="*/ 461967 h 607568"/>
              <a:gd name="connsiteX56" fmla="*/ 31650 w 608415"/>
              <a:gd name="connsiteY56" fmla="*/ 133174 h 607568"/>
              <a:gd name="connsiteX57" fmla="*/ 19205 w 608415"/>
              <a:gd name="connsiteY57" fmla="*/ 133174 h 607568"/>
              <a:gd name="connsiteX58" fmla="*/ 0 w 608415"/>
              <a:gd name="connsiteY58" fmla="*/ 113995 h 607568"/>
              <a:gd name="connsiteX59" fmla="*/ 0 w 608415"/>
              <a:gd name="connsiteY59" fmla="*/ 50784 h 607568"/>
              <a:gd name="connsiteX60" fmla="*/ 19205 w 608415"/>
              <a:gd name="connsiteY60" fmla="*/ 31606 h 607568"/>
              <a:gd name="connsiteX61" fmla="*/ 285003 w 608415"/>
              <a:gd name="connsiteY61" fmla="*/ 31606 h 607568"/>
              <a:gd name="connsiteX62" fmla="*/ 285003 w 608415"/>
              <a:gd name="connsiteY62" fmla="*/ 19178 h 607568"/>
              <a:gd name="connsiteX63" fmla="*/ 304208 w 608415"/>
              <a:gd name="connsiteY63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08415" h="607568">
                <a:moveTo>
                  <a:pt x="145802" y="316204"/>
                </a:moveTo>
                <a:lnTo>
                  <a:pt x="335878" y="316204"/>
                </a:lnTo>
                <a:cubicBezTo>
                  <a:pt x="346480" y="316204"/>
                  <a:pt x="355085" y="324787"/>
                  <a:pt x="355085" y="335363"/>
                </a:cubicBezTo>
                <a:cubicBezTo>
                  <a:pt x="355085" y="345938"/>
                  <a:pt x="346480" y="354521"/>
                  <a:pt x="335878" y="354521"/>
                </a:cubicBezTo>
                <a:lnTo>
                  <a:pt x="145802" y="354521"/>
                </a:lnTo>
                <a:cubicBezTo>
                  <a:pt x="135199" y="354521"/>
                  <a:pt x="126594" y="345938"/>
                  <a:pt x="126594" y="335363"/>
                </a:cubicBezTo>
                <a:cubicBezTo>
                  <a:pt x="126594" y="324787"/>
                  <a:pt x="135199" y="316204"/>
                  <a:pt x="145802" y="316204"/>
                </a:cubicBezTo>
                <a:close/>
                <a:moveTo>
                  <a:pt x="145799" y="252977"/>
                </a:moveTo>
                <a:lnTo>
                  <a:pt x="430791" y="252977"/>
                </a:lnTo>
                <a:cubicBezTo>
                  <a:pt x="441392" y="252977"/>
                  <a:pt x="449995" y="261576"/>
                  <a:pt x="449995" y="272171"/>
                </a:cubicBezTo>
                <a:cubicBezTo>
                  <a:pt x="449995" y="282766"/>
                  <a:pt x="441392" y="291365"/>
                  <a:pt x="430791" y="291365"/>
                </a:cubicBezTo>
                <a:lnTo>
                  <a:pt x="145799" y="291365"/>
                </a:lnTo>
                <a:cubicBezTo>
                  <a:pt x="135198" y="291365"/>
                  <a:pt x="126594" y="282766"/>
                  <a:pt x="126594" y="272171"/>
                </a:cubicBezTo>
                <a:cubicBezTo>
                  <a:pt x="126594" y="261576"/>
                  <a:pt x="135198" y="252977"/>
                  <a:pt x="145799" y="252977"/>
                </a:cubicBezTo>
                <a:close/>
                <a:moveTo>
                  <a:pt x="145805" y="189750"/>
                </a:moveTo>
                <a:lnTo>
                  <a:pt x="209279" y="189750"/>
                </a:lnTo>
                <a:cubicBezTo>
                  <a:pt x="219884" y="189750"/>
                  <a:pt x="228490" y="198349"/>
                  <a:pt x="228490" y="208944"/>
                </a:cubicBezTo>
                <a:cubicBezTo>
                  <a:pt x="228490" y="219539"/>
                  <a:pt x="219884" y="228138"/>
                  <a:pt x="209279" y="228138"/>
                </a:cubicBezTo>
                <a:lnTo>
                  <a:pt x="145805" y="228138"/>
                </a:lnTo>
                <a:cubicBezTo>
                  <a:pt x="135201" y="228138"/>
                  <a:pt x="126594" y="219539"/>
                  <a:pt x="126594" y="208944"/>
                </a:cubicBezTo>
                <a:cubicBezTo>
                  <a:pt x="126594" y="198349"/>
                  <a:pt x="135201" y="189750"/>
                  <a:pt x="145805" y="189750"/>
                </a:cubicBezTo>
                <a:close/>
                <a:moveTo>
                  <a:pt x="70060" y="133174"/>
                </a:moveTo>
                <a:lnTo>
                  <a:pt x="70060" y="442788"/>
                </a:lnTo>
                <a:lnTo>
                  <a:pt x="538355" y="442788"/>
                </a:lnTo>
                <a:lnTo>
                  <a:pt x="538355" y="133174"/>
                </a:lnTo>
                <a:close/>
                <a:moveTo>
                  <a:pt x="38410" y="69962"/>
                </a:moveTo>
                <a:lnTo>
                  <a:pt x="38410" y="94817"/>
                </a:lnTo>
                <a:lnTo>
                  <a:pt x="570005" y="94817"/>
                </a:lnTo>
                <a:lnTo>
                  <a:pt x="570005" y="69962"/>
                </a:lnTo>
                <a:close/>
                <a:moveTo>
                  <a:pt x="304208" y="0"/>
                </a:moveTo>
                <a:cubicBezTo>
                  <a:pt x="314809" y="0"/>
                  <a:pt x="323413" y="8592"/>
                  <a:pt x="323413" y="19178"/>
                </a:cubicBezTo>
                <a:lnTo>
                  <a:pt x="323413" y="31606"/>
                </a:lnTo>
                <a:lnTo>
                  <a:pt x="589210" y="31606"/>
                </a:lnTo>
                <a:cubicBezTo>
                  <a:pt x="599811" y="31606"/>
                  <a:pt x="608415" y="40197"/>
                  <a:pt x="608415" y="50784"/>
                </a:cubicBezTo>
                <a:lnTo>
                  <a:pt x="608415" y="113995"/>
                </a:lnTo>
                <a:cubicBezTo>
                  <a:pt x="608415" y="124582"/>
                  <a:pt x="599811" y="133174"/>
                  <a:pt x="589210" y="133174"/>
                </a:cubicBezTo>
                <a:lnTo>
                  <a:pt x="576765" y="133174"/>
                </a:lnTo>
                <a:lnTo>
                  <a:pt x="576765" y="461967"/>
                </a:lnTo>
                <a:cubicBezTo>
                  <a:pt x="576765" y="472553"/>
                  <a:pt x="568161" y="481145"/>
                  <a:pt x="557560" y="481145"/>
                </a:cubicBezTo>
                <a:lnTo>
                  <a:pt x="342618" y="481145"/>
                </a:lnTo>
                <a:lnTo>
                  <a:pt x="414521" y="576883"/>
                </a:lnTo>
                <a:cubicBezTo>
                  <a:pt x="420974" y="585321"/>
                  <a:pt x="419284" y="597442"/>
                  <a:pt x="410680" y="603733"/>
                </a:cubicBezTo>
                <a:cubicBezTo>
                  <a:pt x="407300" y="606341"/>
                  <a:pt x="403306" y="607568"/>
                  <a:pt x="399157" y="607568"/>
                </a:cubicBezTo>
                <a:cubicBezTo>
                  <a:pt x="393319" y="607568"/>
                  <a:pt x="387634" y="604960"/>
                  <a:pt x="383793" y="599897"/>
                </a:cubicBezTo>
                <a:lnTo>
                  <a:pt x="323413" y="519348"/>
                </a:lnTo>
                <a:lnTo>
                  <a:pt x="323413" y="588390"/>
                </a:lnTo>
                <a:cubicBezTo>
                  <a:pt x="323413" y="598976"/>
                  <a:pt x="314809" y="607568"/>
                  <a:pt x="304208" y="607568"/>
                </a:cubicBezTo>
                <a:cubicBezTo>
                  <a:pt x="293607" y="607568"/>
                  <a:pt x="285003" y="598976"/>
                  <a:pt x="285003" y="588390"/>
                </a:cubicBezTo>
                <a:lnTo>
                  <a:pt x="285003" y="519348"/>
                </a:lnTo>
                <a:lnTo>
                  <a:pt x="224622" y="599897"/>
                </a:lnTo>
                <a:cubicBezTo>
                  <a:pt x="220781" y="604960"/>
                  <a:pt x="215096" y="607568"/>
                  <a:pt x="209258" y="607568"/>
                </a:cubicBezTo>
                <a:cubicBezTo>
                  <a:pt x="205110" y="607568"/>
                  <a:pt x="201115" y="606341"/>
                  <a:pt x="197735" y="603733"/>
                </a:cubicBezTo>
                <a:cubicBezTo>
                  <a:pt x="189131" y="597442"/>
                  <a:pt x="187441" y="585321"/>
                  <a:pt x="193894" y="576883"/>
                </a:cubicBezTo>
                <a:lnTo>
                  <a:pt x="265798" y="481145"/>
                </a:lnTo>
                <a:lnTo>
                  <a:pt x="50855" y="481145"/>
                </a:lnTo>
                <a:cubicBezTo>
                  <a:pt x="40253" y="481145"/>
                  <a:pt x="31650" y="472553"/>
                  <a:pt x="31650" y="461967"/>
                </a:cubicBezTo>
                <a:lnTo>
                  <a:pt x="31650" y="133174"/>
                </a:lnTo>
                <a:lnTo>
                  <a:pt x="19205" y="133174"/>
                </a:lnTo>
                <a:cubicBezTo>
                  <a:pt x="8604" y="133174"/>
                  <a:pt x="0" y="124582"/>
                  <a:pt x="0" y="113995"/>
                </a:cubicBezTo>
                <a:lnTo>
                  <a:pt x="0" y="50784"/>
                </a:lnTo>
                <a:cubicBezTo>
                  <a:pt x="0" y="40197"/>
                  <a:pt x="8604" y="31606"/>
                  <a:pt x="19205" y="31606"/>
                </a:cubicBezTo>
                <a:lnTo>
                  <a:pt x="285003" y="31606"/>
                </a:lnTo>
                <a:lnTo>
                  <a:pt x="285003" y="19178"/>
                </a:lnTo>
                <a:cubicBezTo>
                  <a:pt x="285003" y="8592"/>
                  <a:pt x="293607" y="0"/>
                  <a:pt x="3042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5CD0272A-D329-477D-B9B8-5F6359DC7551}"/>
              </a:ext>
            </a:extLst>
          </p:cNvPr>
          <p:cNvSpPr txBox="1"/>
          <p:nvPr/>
        </p:nvSpPr>
        <p:spPr>
          <a:xfrm>
            <a:off x="893713" y="514772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目标完成情况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AC6A07AC-5EC9-4BB9-8595-EF6A9465B841}"/>
              </a:ext>
            </a:extLst>
          </p:cNvPr>
          <p:cNvSpPr txBox="1"/>
          <p:nvPr/>
        </p:nvSpPr>
        <p:spPr>
          <a:xfrm>
            <a:off x="893713" y="947417"/>
            <a:ext cx="2462213" cy="21512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ENTER THE TITLE</a:t>
            </a:r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1A63B2C8-1878-46CD-B02B-84AD102EAA44}"/>
              </a:ext>
            </a:extLst>
          </p:cNvPr>
          <p:cNvGrpSpPr/>
          <p:nvPr/>
        </p:nvGrpSpPr>
        <p:grpSpPr>
          <a:xfrm>
            <a:off x="659607" y="0"/>
            <a:ext cx="137358" cy="1162539"/>
            <a:chOff x="659607" y="0"/>
            <a:chExt cx="137358" cy="1162539"/>
          </a:xfrm>
        </p:grpSpPr>
        <p:sp>
          <p:nvSpPr>
            <p:cNvPr id="95" name="矩形: 圆顶角 94">
              <a:extLst>
                <a:ext uri="{FF2B5EF4-FFF2-40B4-BE49-F238E27FC236}">
                  <a16:creationId xmlns:a16="http://schemas.microsoft.com/office/drawing/2014/main" id="{0FF8D9DE-8C6C-46DE-8EBF-143EB5CE7C8C}"/>
                </a:ext>
              </a:extLst>
            </p:cNvPr>
            <p:cNvSpPr/>
            <p:nvPr/>
          </p:nvSpPr>
          <p:spPr>
            <a:xfrm flipV="1">
              <a:off x="659607" y="382964"/>
              <a:ext cx="137358" cy="7795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D1569932-AFDA-4D1C-B151-4EBA75C5B74A}"/>
                </a:ext>
              </a:extLst>
            </p:cNvPr>
            <p:cNvSpPr/>
            <p:nvPr/>
          </p:nvSpPr>
          <p:spPr>
            <a:xfrm>
              <a:off x="659607" y="0"/>
              <a:ext cx="137358" cy="3829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9DC11DCB-155A-4531-AC01-E36FF59CF48D}"/>
              </a:ext>
            </a:extLst>
          </p:cNvPr>
          <p:cNvGrpSpPr/>
          <p:nvPr/>
        </p:nvGrpSpPr>
        <p:grpSpPr>
          <a:xfrm>
            <a:off x="11053766" y="5337826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29" name="等腰三角形 128">
              <a:extLst>
                <a:ext uri="{FF2B5EF4-FFF2-40B4-BE49-F238E27FC236}">
                  <a16:creationId xmlns:a16="http://schemas.microsoft.com/office/drawing/2014/main" id="{5EAC3BE8-B7AB-4DC6-85DA-45823ABCB993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F6DF7191-31E2-46DB-8A6F-83F77432480C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E072A2F6-9735-4D9F-B589-50A3670883DD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8B777876-B757-4DB6-A03E-2E3CC7A360BA}"/>
              </a:ext>
            </a:extLst>
          </p:cNvPr>
          <p:cNvGrpSpPr/>
          <p:nvPr/>
        </p:nvGrpSpPr>
        <p:grpSpPr>
          <a:xfrm>
            <a:off x="11624583" y="5337826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26" name="等腰三角形 125">
              <a:extLst>
                <a:ext uri="{FF2B5EF4-FFF2-40B4-BE49-F238E27FC236}">
                  <a16:creationId xmlns:a16="http://schemas.microsoft.com/office/drawing/2014/main" id="{0502AE33-817E-41F9-86CC-8A7AF3672379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0CD33E85-7751-4B9A-88BA-C4B78D20DBEB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C59082FB-CC78-4230-9A44-AD4C30452B28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D2AE1E27-A520-46C2-9821-3005E5058B61}"/>
              </a:ext>
            </a:extLst>
          </p:cNvPr>
          <p:cNvGrpSpPr/>
          <p:nvPr/>
        </p:nvGrpSpPr>
        <p:grpSpPr>
          <a:xfrm>
            <a:off x="11053766" y="5540355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23" name="等腰三角形 122">
              <a:extLst>
                <a:ext uri="{FF2B5EF4-FFF2-40B4-BE49-F238E27FC236}">
                  <a16:creationId xmlns:a16="http://schemas.microsoft.com/office/drawing/2014/main" id="{4FC88B27-1275-44AE-B963-739632C367C6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9A375ABD-02D7-4489-8062-53000028B3A4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0B6F74C5-A224-4B18-867D-8EF02C8F2794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98FDB231-5EA1-4F33-9AC7-91E0B2705DC1}"/>
              </a:ext>
            </a:extLst>
          </p:cNvPr>
          <p:cNvGrpSpPr/>
          <p:nvPr/>
        </p:nvGrpSpPr>
        <p:grpSpPr>
          <a:xfrm>
            <a:off x="11624583" y="5540355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20" name="等腰三角形 119">
              <a:extLst>
                <a:ext uri="{FF2B5EF4-FFF2-40B4-BE49-F238E27FC236}">
                  <a16:creationId xmlns:a16="http://schemas.microsoft.com/office/drawing/2014/main" id="{D9069F72-DA2A-4D7C-9AB5-AC10B4B2600C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3D6A8BC8-A785-494F-B9BB-111585D3DE65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19A5265C-AFD4-4D23-8265-A7D4FFA1DAF4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F72EF073-9BF8-4D88-A97E-3B1FEBAABD80}"/>
              </a:ext>
            </a:extLst>
          </p:cNvPr>
          <p:cNvGrpSpPr/>
          <p:nvPr/>
        </p:nvGrpSpPr>
        <p:grpSpPr>
          <a:xfrm>
            <a:off x="11053766" y="5742884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17" name="等腰三角形 116">
              <a:extLst>
                <a:ext uri="{FF2B5EF4-FFF2-40B4-BE49-F238E27FC236}">
                  <a16:creationId xmlns:a16="http://schemas.microsoft.com/office/drawing/2014/main" id="{FAB1E577-E4D1-4A6E-AC55-0FDC16CBC272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B1E4F80A-F8DB-439D-A2F9-C3E8A5E0CF69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C669807C-612C-4DD7-9078-89D6A929F0A1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75200FFE-BBAC-414A-9D11-915696FF393B}"/>
              </a:ext>
            </a:extLst>
          </p:cNvPr>
          <p:cNvGrpSpPr/>
          <p:nvPr/>
        </p:nvGrpSpPr>
        <p:grpSpPr>
          <a:xfrm>
            <a:off x="11624583" y="5742884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14" name="等腰三角形 113">
              <a:extLst>
                <a:ext uri="{FF2B5EF4-FFF2-40B4-BE49-F238E27FC236}">
                  <a16:creationId xmlns:a16="http://schemas.microsoft.com/office/drawing/2014/main" id="{C309B347-D959-4869-BBDD-E2DDC8FE9B7A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id="{F45F8F04-F484-4049-B38D-44D3828CEE53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99D832AC-B264-4A41-9036-A0B2DB63712F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3E44F18C-C068-4628-9458-94BA740AB021}"/>
              </a:ext>
            </a:extLst>
          </p:cNvPr>
          <p:cNvGrpSpPr/>
          <p:nvPr/>
        </p:nvGrpSpPr>
        <p:grpSpPr>
          <a:xfrm>
            <a:off x="11053766" y="5917220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11" name="等腰三角形 110">
              <a:extLst>
                <a:ext uri="{FF2B5EF4-FFF2-40B4-BE49-F238E27FC236}">
                  <a16:creationId xmlns:a16="http://schemas.microsoft.com/office/drawing/2014/main" id="{7BFAF80D-6F81-4BD1-9FD9-06F1E468B30B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7B57DC1A-636B-4030-B091-022EE537F3F4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84CEFD3C-043A-4597-9410-ECAD49CCD471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84374024-BB3E-425B-B287-043559469C57}"/>
              </a:ext>
            </a:extLst>
          </p:cNvPr>
          <p:cNvGrpSpPr/>
          <p:nvPr/>
        </p:nvGrpSpPr>
        <p:grpSpPr>
          <a:xfrm>
            <a:off x="11624583" y="5917220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08" name="等腰三角形 107">
              <a:extLst>
                <a:ext uri="{FF2B5EF4-FFF2-40B4-BE49-F238E27FC236}">
                  <a16:creationId xmlns:a16="http://schemas.microsoft.com/office/drawing/2014/main" id="{CA38A5C0-95F6-4F87-B90B-91126AF4F8B7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AF132EE5-9655-4608-A04A-9236D84D9B07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906E4FAF-0EC2-47FB-BBBE-B44CD34E04A7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3B811174-A8FE-4807-8F43-7937500D34B2}"/>
              </a:ext>
            </a:extLst>
          </p:cNvPr>
          <p:cNvGrpSpPr/>
          <p:nvPr/>
        </p:nvGrpSpPr>
        <p:grpSpPr>
          <a:xfrm>
            <a:off x="66675" y="5337826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62" name="等腰三角形 161">
              <a:extLst>
                <a:ext uri="{FF2B5EF4-FFF2-40B4-BE49-F238E27FC236}">
                  <a16:creationId xmlns:a16="http://schemas.microsoft.com/office/drawing/2014/main" id="{892FB1C5-DBEB-4CCC-9445-64B9C61AEE44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id="{8FACDC4D-35EB-45EB-94FB-B0251923309A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4" name="矩形 163">
              <a:extLst>
                <a:ext uri="{FF2B5EF4-FFF2-40B4-BE49-F238E27FC236}">
                  <a16:creationId xmlns:a16="http://schemas.microsoft.com/office/drawing/2014/main" id="{238D5D68-0321-447C-8113-1DD48173C65E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030DBFB0-58A4-4C8A-892B-EAB34296DA1D}"/>
              </a:ext>
            </a:extLst>
          </p:cNvPr>
          <p:cNvGrpSpPr/>
          <p:nvPr/>
        </p:nvGrpSpPr>
        <p:grpSpPr>
          <a:xfrm>
            <a:off x="637492" y="5337826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59" name="等腰三角形 158">
              <a:extLst>
                <a:ext uri="{FF2B5EF4-FFF2-40B4-BE49-F238E27FC236}">
                  <a16:creationId xmlns:a16="http://schemas.microsoft.com/office/drawing/2014/main" id="{8308242C-E523-4262-91A3-F2DAD1C9AF3D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0" name="椭圆 159">
              <a:extLst>
                <a:ext uri="{FF2B5EF4-FFF2-40B4-BE49-F238E27FC236}">
                  <a16:creationId xmlns:a16="http://schemas.microsoft.com/office/drawing/2014/main" id="{CEE9ADE2-C1B1-475A-8974-3BBFACFE5952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1" name="矩形 160">
              <a:extLst>
                <a:ext uri="{FF2B5EF4-FFF2-40B4-BE49-F238E27FC236}">
                  <a16:creationId xmlns:a16="http://schemas.microsoft.com/office/drawing/2014/main" id="{D207CECD-44CF-46C8-B455-6B8ADEDD2E80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104F4783-E229-4534-99AD-5BF7253225BC}"/>
              </a:ext>
            </a:extLst>
          </p:cNvPr>
          <p:cNvGrpSpPr/>
          <p:nvPr/>
        </p:nvGrpSpPr>
        <p:grpSpPr>
          <a:xfrm>
            <a:off x="66675" y="5540355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56" name="等腰三角形 155">
              <a:extLst>
                <a:ext uri="{FF2B5EF4-FFF2-40B4-BE49-F238E27FC236}">
                  <a16:creationId xmlns:a16="http://schemas.microsoft.com/office/drawing/2014/main" id="{DBC7498D-3BC9-4AD6-A4EB-FD306FE0D323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4FB40F58-757F-4B98-AA3C-75F8DBF80F62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id="{010E8624-89DB-469E-ADD2-FB645B0342A2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0DD48B93-B7A1-41D6-9DA6-DD10BBEC9661}"/>
              </a:ext>
            </a:extLst>
          </p:cNvPr>
          <p:cNvGrpSpPr/>
          <p:nvPr/>
        </p:nvGrpSpPr>
        <p:grpSpPr>
          <a:xfrm>
            <a:off x="637492" y="5540355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53" name="等腰三角形 152">
              <a:extLst>
                <a:ext uri="{FF2B5EF4-FFF2-40B4-BE49-F238E27FC236}">
                  <a16:creationId xmlns:a16="http://schemas.microsoft.com/office/drawing/2014/main" id="{BF767581-019B-4414-8BE7-C81A2AF67022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4" name="椭圆 153">
              <a:extLst>
                <a:ext uri="{FF2B5EF4-FFF2-40B4-BE49-F238E27FC236}">
                  <a16:creationId xmlns:a16="http://schemas.microsoft.com/office/drawing/2014/main" id="{AB750411-3C72-4E11-ADB8-390411282C67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B20119FD-E9E7-4A23-B2BD-EB3D6A2DB823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37" name="组合 136">
            <a:extLst>
              <a:ext uri="{FF2B5EF4-FFF2-40B4-BE49-F238E27FC236}">
                <a16:creationId xmlns:a16="http://schemas.microsoft.com/office/drawing/2014/main" id="{B7C55168-94EC-4DE3-AB4B-07DE44B44A09}"/>
              </a:ext>
            </a:extLst>
          </p:cNvPr>
          <p:cNvGrpSpPr/>
          <p:nvPr/>
        </p:nvGrpSpPr>
        <p:grpSpPr>
          <a:xfrm>
            <a:off x="66675" y="5742884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50" name="等腰三角形 149">
              <a:extLst>
                <a:ext uri="{FF2B5EF4-FFF2-40B4-BE49-F238E27FC236}">
                  <a16:creationId xmlns:a16="http://schemas.microsoft.com/office/drawing/2014/main" id="{117469A3-5DC4-43A4-A8FA-7E323214E209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7476CA08-ACD3-4634-A2D3-891C861383EF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B4607270-FC02-431E-954E-18A8AFC299C6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F6339ABA-98FD-4C1E-B3B1-C0FAD79BF6AD}"/>
              </a:ext>
            </a:extLst>
          </p:cNvPr>
          <p:cNvGrpSpPr/>
          <p:nvPr/>
        </p:nvGrpSpPr>
        <p:grpSpPr>
          <a:xfrm>
            <a:off x="637492" y="5742884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47" name="等腰三角形 146">
              <a:extLst>
                <a:ext uri="{FF2B5EF4-FFF2-40B4-BE49-F238E27FC236}">
                  <a16:creationId xmlns:a16="http://schemas.microsoft.com/office/drawing/2014/main" id="{32A1789B-F0F7-4AED-B008-0489E62DB50F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8" name="椭圆 147">
              <a:extLst>
                <a:ext uri="{FF2B5EF4-FFF2-40B4-BE49-F238E27FC236}">
                  <a16:creationId xmlns:a16="http://schemas.microsoft.com/office/drawing/2014/main" id="{802168C5-2339-4763-AF99-CBD28783F37E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A794A61D-0A03-4AE9-9E85-38AE12791216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47E8692B-14AF-4959-ABCE-0C1FB6BFB521}"/>
              </a:ext>
            </a:extLst>
          </p:cNvPr>
          <p:cNvGrpSpPr/>
          <p:nvPr/>
        </p:nvGrpSpPr>
        <p:grpSpPr>
          <a:xfrm>
            <a:off x="66675" y="5917220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44" name="等腰三角形 143">
              <a:extLst>
                <a:ext uri="{FF2B5EF4-FFF2-40B4-BE49-F238E27FC236}">
                  <a16:creationId xmlns:a16="http://schemas.microsoft.com/office/drawing/2014/main" id="{070D8329-9447-47AF-8083-D63E995F4755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5" name="椭圆 144">
              <a:extLst>
                <a:ext uri="{FF2B5EF4-FFF2-40B4-BE49-F238E27FC236}">
                  <a16:creationId xmlns:a16="http://schemas.microsoft.com/office/drawing/2014/main" id="{D9A471C8-B677-4D76-944E-9AC2429CFB48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6426210D-97FA-4253-B1B1-628FDBCDC5B7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0E26E40E-E01D-4747-89A7-4B0D0831158A}"/>
              </a:ext>
            </a:extLst>
          </p:cNvPr>
          <p:cNvGrpSpPr/>
          <p:nvPr/>
        </p:nvGrpSpPr>
        <p:grpSpPr>
          <a:xfrm>
            <a:off x="637492" y="5917220"/>
            <a:ext cx="500742" cy="127228"/>
            <a:chOff x="4205854" y="-651841"/>
            <a:chExt cx="791324" cy="201059"/>
          </a:xfrm>
          <a:solidFill>
            <a:schemeClr val="accent1">
              <a:alpha val="60000"/>
            </a:schemeClr>
          </a:solidFill>
        </p:grpSpPr>
        <p:sp>
          <p:nvSpPr>
            <p:cNvPr id="141" name="等腰三角形 140">
              <a:extLst>
                <a:ext uri="{FF2B5EF4-FFF2-40B4-BE49-F238E27FC236}">
                  <a16:creationId xmlns:a16="http://schemas.microsoft.com/office/drawing/2014/main" id="{319A9B25-DB4D-4AA3-A675-59056B21B7BE}"/>
                </a:ext>
              </a:extLst>
            </p:cNvPr>
            <p:cNvSpPr/>
            <p:nvPr/>
          </p:nvSpPr>
          <p:spPr>
            <a:xfrm>
              <a:off x="4205854" y="-641114"/>
              <a:ext cx="208344" cy="17960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id="{1755EF6B-A1C8-427C-8B6B-EC4A7EB9FA5F}"/>
                </a:ext>
              </a:extLst>
            </p:cNvPr>
            <p:cNvSpPr/>
            <p:nvPr/>
          </p:nvSpPr>
          <p:spPr>
            <a:xfrm>
              <a:off x="4503694" y="-651841"/>
              <a:ext cx="208344" cy="2010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3" name="矩形 142">
              <a:extLst>
                <a:ext uri="{FF2B5EF4-FFF2-40B4-BE49-F238E27FC236}">
                  <a16:creationId xmlns:a16="http://schemas.microsoft.com/office/drawing/2014/main" id="{BB4A033D-E51D-42C7-9A4B-084ACF15BFD1}"/>
                </a:ext>
              </a:extLst>
            </p:cNvPr>
            <p:cNvSpPr/>
            <p:nvPr/>
          </p:nvSpPr>
          <p:spPr>
            <a:xfrm>
              <a:off x="4811422" y="-641114"/>
              <a:ext cx="185756" cy="179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68" name="矩形 167">
            <a:extLst>
              <a:ext uri="{FF2B5EF4-FFF2-40B4-BE49-F238E27FC236}">
                <a16:creationId xmlns:a16="http://schemas.microsoft.com/office/drawing/2014/main" id="{A415D1A2-9294-4CF6-AE83-8AF248B85577}"/>
              </a:ext>
            </a:extLst>
          </p:cNvPr>
          <p:cNvSpPr/>
          <p:nvPr/>
        </p:nvSpPr>
        <p:spPr>
          <a:xfrm flipH="1">
            <a:off x="10780131" y="670353"/>
            <a:ext cx="369385" cy="36938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9" name="任意多边形 7">
            <a:extLst>
              <a:ext uri="{FF2B5EF4-FFF2-40B4-BE49-F238E27FC236}">
                <a16:creationId xmlns:a16="http://schemas.microsoft.com/office/drawing/2014/main" id="{F1941BF3-C5C6-42DF-98C8-ED65962012B5}"/>
              </a:ext>
            </a:extLst>
          </p:cNvPr>
          <p:cNvSpPr/>
          <p:nvPr/>
        </p:nvSpPr>
        <p:spPr>
          <a:xfrm rot="2700000" flipH="1">
            <a:off x="10952655" y="832337"/>
            <a:ext cx="45417" cy="45417"/>
          </a:xfrm>
          <a:custGeom>
            <a:avLst/>
            <a:gdLst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0 w 609600"/>
              <a:gd name="connsiteY4" fmla="*/ 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91440 w 609600"/>
              <a:gd name="connsiteY4" fmla="*/ 9144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0" fmla="*/ 609600 w 609600"/>
              <a:gd name="connsiteY0" fmla="*/ 0 h 609600"/>
              <a:gd name="connsiteX1" fmla="*/ 609600 w 609600"/>
              <a:gd name="connsiteY1" fmla="*/ 609600 h 609600"/>
              <a:gd name="connsiteX2" fmla="*/ 0 w 609600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609600">
                <a:moveTo>
                  <a:pt x="609600" y="0"/>
                </a:moveTo>
                <a:lnTo>
                  <a:pt x="609600" y="609600"/>
                </a:lnTo>
                <a:lnTo>
                  <a:pt x="0" y="60960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6" name="矩形 165">
            <a:extLst>
              <a:ext uri="{FF2B5EF4-FFF2-40B4-BE49-F238E27FC236}">
                <a16:creationId xmlns:a16="http://schemas.microsoft.com/office/drawing/2014/main" id="{5C8AA31C-79C4-4B1B-8024-45C8F9173FFA}"/>
              </a:ext>
            </a:extLst>
          </p:cNvPr>
          <p:cNvSpPr/>
          <p:nvPr/>
        </p:nvSpPr>
        <p:spPr>
          <a:xfrm>
            <a:off x="11149516" y="670353"/>
            <a:ext cx="369385" cy="369385"/>
          </a:xfrm>
          <a:prstGeom prst="rect">
            <a:avLst/>
          </a:prstGeom>
          <a:solidFill>
            <a:schemeClr val="accent2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7" name="任意多边形 9">
            <a:extLst>
              <a:ext uri="{FF2B5EF4-FFF2-40B4-BE49-F238E27FC236}">
                <a16:creationId xmlns:a16="http://schemas.microsoft.com/office/drawing/2014/main" id="{CD78A77D-CEAC-4F1E-9DD6-82B702CC63FF}"/>
              </a:ext>
            </a:extLst>
          </p:cNvPr>
          <p:cNvSpPr/>
          <p:nvPr/>
        </p:nvSpPr>
        <p:spPr>
          <a:xfrm rot="18900000">
            <a:off x="11300960" y="832337"/>
            <a:ext cx="45417" cy="45417"/>
          </a:xfrm>
          <a:custGeom>
            <a:avLst/>
            <a:gdLst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0 w 609600"/>
              <a:gd name="connsiteY4" fmla="*/ 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4" fmla="*/ 91440 w 609600"/>
              <a:gd name="connsiteY4" fmla="*/ 91440 h 609600"/>
              <a:gd name="connsiteX0" fmla="*/ 0 w 609600"/>
              <a:gd name="connsiteY0" fmla="*/ 0 h 609600"/>
              <a:gd name="connsiteX1" fmla="*/ 609600 w 609600"/>
              <a:gd name="connsiteY1" fmla="*/ 0 h 609600"/>
              <a:gd name="connsiteX2" fmla="*/ 609600 w 609600"/>
              <a:gd name="connsiteY2" fmla="*/ 609600 h 609600"/>
              <a:gd name="connsiteX3" fmla="*/ 0 w 609600"/>
              <a:gd name="connsiteY3" fmla="*/ 609600 h 609600"/>
              <a:gd name="connsiteX0" fmla="*/ 609600 w 609600"/>
              <a:gd name="connsiteY0" fmla="*/ 0 h 609600"/>
              <a:gd name="connsiteX1" fmla="*/ 609600 w 609600"/>
              <a:gd name="connsiteY1" fmla="*/ 609600 h 609600"/>
              <a:gd name="connsiteX2" fmla="*/ 0 w 609600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609600">
                <a:moveTo>
                  <a:pt x="609600" y="0"/>
                </a:moveTo>
                <a:lnTo>
                  <a:pt x="609600" y="609600"/>
                </a:lnTo>
                <a:lnTo>
                  <a:pt x="0" y="609600"/>
                </a:lnTo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23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3A416E-7D79-4479-BC19-CE37DAEF73CD}"/>
              </a:ext>
            </a:extLst>
          </p:cNvPr>
          <p:cNvSpPr txBox="1"/>
          <p:nvPr/>
        </p:nvSpPr>
        <p:spPr>
          <a:xfrm>
            <a:off x="4023754" y="3401888"/>
            <a:ext cx="5128508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4800" b="1" spc="600" dirty="0">
                <a:solidFill>
                  <a:schemeClr val="accent2"/>
                </a:solidFill>
                <a:effectLst>
                  <a:outerShdw blurRad="63500" dist="38100" dir="2700000" algn="tl" rotWithShape="0">
                    <a:prstClr val="black">
                      <a:alpha val="10000"/>
                    </a:prstClr>
                  </a:outerShdw>
                </a:effectLst>
                <a:cs typeface="+mn-ea"/>
                <a:sym typeface="+mn-lt"/>
              </a:rPr>
              <a:t>工作团队介绍</a:t>
            </a:r>
          </a:p>
        </p:txBody>
      </p:sp>
      <p:sp>
        <p:nvSpPr>
          <p:cNvPr id="3" name="文本框18">
            <a:extLst>
              <a:ext uri="{FF2B5EF4-FFF2-40B4-BE49-F238E27FC236}">
                <a16:creationId xmlns:a16="http://schemas.microsoft.com/office/drawing/2014/main" id="{3D4AEFC4-A3EA-4948-9401-1BED49DC3BCF}"/>
              </a:ext>
            </a:extLst>
          </p:cNvPr>
          <p:cNvSpPr txBox="1"/>
          <p:nvPr/>
        </p:nvSpPr>
        <p:spPr>
          <a:xfrm>
            <a:off x="4023754" y="4133475"/>
            <a:ext cx="6034645" cy="61420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4" name="矩形: 圆顶角 3">
            <a:extLst>
              <a:ext uri="{FF2B5EF4-FFF2-40B4-BE49-F238E27FC236}">
                <a16:creationId xmlns:a16="http://schemas.microsoft.com/office/drawing/2014/main" id="{8276BE30-00DF-4248-AAF3-5AC383A89EF9}"/>
              </a:ext>
            </a:extLst>
          </p:cNvPr>
          <p:cNvSpPr/>
          <p:nvPr/>
        </p:nvSpPr>
        <p:spPr>
          <a:xfrm rot="5400000">
            <a:off x="1673398" y="1360917"/>
            <a:ext cx="923331" cy="205271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5DA38E29-B416-45D6-8914-FF7D0D44C3E3}"/>
              </a:ext>
            </a:extLst>
          </p:cNvPr>
          <p:cNvSpPr/>
          <p:nvPr/>
        </p:nvSpPr>
        <p:spPr>
          <a:xfrm>
            <a:off x="1616463" y="2018071"/>
            <a:ext cx="1334955" cy="73840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03</a:t>
            </a:r>
            <a:endParaRPr kumimoji="0" lang="zh-CN" altLang="en-US" sz="5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2990C0-541D-4E50-8489-8037A0405289}"/>
              </a:ext>
            </a:extLst>
          </p:cNvPr>
          <p:cNvSpPr txBox="1"/>
          <p:nvPr/>
        </p:nvSpPr>
        <p:spPr>
          <a:xfrm>
            <a:off x="1616463" y="2599978"/>
            <a:ext cx="2708261" cy="5018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PART THREE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  <a:alpha val="2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5964E2-8DC9-4CCA-B98F-422B3D861983}"/>
              </a:ext>
            </a:extLst>
          </p:cNvPr>
          <p:cNvSpPr txBox="1"/>
          <p:nvPr/>
        </p:nvSpPr>
        <p:spPr>
          <a:xfrm>
            <a:off x="4023754" y="3101847"/>
            <a:ext cx="1967624" cy="25090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ENTER THE TITLE</a:t>
            </a:r>
          </a:p>
        </p:txBody>
      </p:sp>
    </p:spTree>
    <p:extLst>
      <p:ext uri="{BB962C8B-B14F-4D97-AF65-F5344CB8AC3E}">
        <p14:creationId xmlns:p14="http://schemas.microsoft.com/office/powerpoint/2010/main" val="17744826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085;#398723;#393443;#398756;#398896;#402752;#401192;#401195;#402753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4827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4827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50;#400074;"/>
</p:tagLst>
</file>

<file path=ppt/theme/theme1.xml><?xml version="1.0" encoding="utf-8"?>
<a:theme xmlns:a="http://schemas.openxmlformats.org/drawingml/2006/main" name="27_Office 主题​​">
  <a:themeElements>
    <a:clrScheme name="自定义 4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0F0"/>
      </a:accent1>
      <a:accent2>
        <a:srgbClr val="87D67B"/>
      </a:accent2>
      <a:accent3>
        <a:srgbClr val="EDF9E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j5bmnjb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5000">
              <a:srgbClr val="0067E8"/>
            </a:gs>
            <a:gs pos="100000">
              <a:srgbClr val="0067E8">
                <a:alpha val="37000"/>
              </a:srgbClr>
            </a:gs>
          </a:gsLst>
          <a:lin ang="3600000" scaled="0"/>
        </a:gradFill>
        <a:ln>
          <a:noFill/>
        </a:ln>
      </a:spPr>
      <a:bodyPr anchor="ctr"/>
      <a:lstStyle>
        <a:defPPr marL="0" marR="0" indent="0" algn="ctr" defTabSz="121917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B0F0"/>
    </a:accent1>
    <a:accent2>
      <a:srgbClr val="87D67B"/>
    </a:accent2>
    <a:accent3>
      <a:srgbClr val="EDF9EB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B0F0"/>
    </a:accent1>
    <a:accent2>
      <a:srgbClr val="87D67B"/>
    </a:accent2>
    <a:accent3>
      <a:srgbClr val="EDF9EB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B0F0"/>
    </a:accent1>
    <a:accent2>
      <a:srgbClr val="87D67B"/>
    </a:accent2>
    <a:accent3>
      <a:srgbClr val="EDF9EB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712</Words>
  <Application>Microsoft Office PowerPoint</Application>
  <PresentationFormat>宽屏</PresentationFormat>
  <Paragraphs>132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2" baseType="lpstr">
      <vt:lpstr>Microsoft YaHei Light</vt:lpstr>
      <vt:lpstr>等线</vt:lpstr>
      <vt:lpstr>Microsoft YaHei</vt:lpstr>
      <vt:lpstr>Microsoft YaHei</vt:lpstr>
      <vt:lpstr>Arial</vt:lpstr>
      <vt:lpstr>27_Office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www.51pptmoban.com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蓝绿撞色简约汇报通用ppt模板</dc:title>
  <dc:creator>溢恩溢</dc:creator>
  <cp:keywords>P界达人</cp:keywords>
  <dc:description>www.51pptmoban.com</dc:description>
  <cp:lastModifiedBy>Maria Briggs</cp:lastModifiedBy>
  <cp:revision>15</cp:revision>
  <dcterms:created xsi:type="dcterms:W3CDTF">2021-11-24T08:00:58Z</dcterms:created>
  <dcterms:modified xsi:type="dcterms:W3CDTF">2022-02-21T08:58:44Z</dcterms:modified>
</cp:coreProperties>
</file>