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08" r:id="rId2"/>
    <p:sldId id="309" r:id="rId3"/>
    <p:sldId id="310" r:id="rId4"/>
    <p:sldId id="264" r:id="rId5"/>
    <p:sldId id="265" r:id="rId6"/>
    <p:sldId id="269" r:id="rId7"/>
    <p:sldId id="311" r:id="rId8"/>
    <p:sldId id="313" r:id="rId9"/>
    <p:sldId id="267" r:id="rId10"/>
    <p:sldId id="270" r:id="rId11"/>
    <p:sldId id="271" r:id="rId12"/>
    <p:sldId id="268" r:id="rId13"/>
    <p:sldId id="314" r:id="rId14"/>
    <p:sldId id="276" r:id="rId15"/>
    <p:sldId id="316" r:id="rId16"/>
    <p:sldId id="323" r:id="rId17"/>
    <p:sldId id="317" r:id="rId18"/>
    <p:sldId id="319" r:id="rId19"/>
    <p:sldId id="320" r:id="rId20"/>
    <p:sldId id="321" r:id="rId21"/>
    <p:sldId id="312" r:id="rId22"/>
  </p:sldIdLst>
  <p:sldSz cx="12192000" cy="6858000"/>
  <p:notesSz cx="6858000" cy="9144000"/>
  <p:embeddedFontLst>
    <p:embeddedFont>
      <p:font typeface="Microsoft YaHei" panose="020B0503020204020204" pitchFamily="34" charset="-122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icrosoft YaHei Light" panose="020B0502040204020203" pitchFamily="34" charset="-122"/>
      <p:regular r:id="rId30"/>
    </p:embeddedFont>
    <p:embeddedFont>
      <p:font typeface="OPPOSans B" panose="00020600040101010101" pitchFamily="18" charset="-122"/>
      <p:regular r:id="rId31"/>
    </p:embeddedFont>
    <p:embeddedFont>
      <p:font typeface="OPPOSans H" panose="00020600040101010101" pitchFamily="18" charset="-122"/>
      <p:regular r:id="rId32"/>
    </p:embeddedFont>
    <p:embeddedFont>
      <p:font typeface="OPPOSans R" panose="00020600040101010101" pitchFamily="18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7A7"/>
    <a:srgbClr val="F2BEB1"/>
    <a:srgbClr val="FADBD3"/>
    <a:srgbClr val="EB6542"/>
    <a:srgbClr val="E84C22"/>
    <a:srgbClr val="F1A38E"/>
    <a:srgbClr val="1959C9"/>
    <a:srgbClr val="F1A38D"/>
    <a:srgbClr val="F0A28D"/>
    <a:srgbClr val="F0A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37" autoAdjust="0"/>
    <p:restoredTop sz="94240" autoAdjust="0"/>
  </p:normalViewPr>
  <p:slideViewPr>
    <p:cSldViewPr snapToGrid="0">
      <p:cViewPr varScale="1">
        <p:scale>
          <a:sx n="59" d="100"/>
          <a:sy n="59" d="100"/>
        </p:scale>
        <p:origin x="312" y="72"/>
      </p:cViewPr>
      <p:guideLst>
        <p:guide orient="horz" pos="38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6426;&#26500;&#25253;&#34920;\&#26376;&#25253;\2015&#24180;10&#26376;\201510&#19977;&#32423;&#26426;&#2650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6426;&#26500;&#25253;&#34920;\&#26376;&#25253;\2015&#24180;10&#26376;\201510&#19977;&#32423;&#26426;&#265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保费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D8-46DA-8D91-116181E4FC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人力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D8-46DA-8D91-116181E4F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5410192"/>
        <c:axId val="1015422672"/>
      </c:barChart>
      <c:catAx>
        <c:axId val="101541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422672"/>
        <c:crosses val="autoZero"/>
        <c:auto val="1"/>
        <c:lblAlgn val="ctr"/>
        <c:lblOffset val="100"/>
        <c:noMultiLvlLbl val="0"/>
      </c:catAx>
      <c:valAx>
        <c:axId val="101542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4101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Sheet1!$N$2</c:f>
              <c:strCache>
                <c:ptCount val="1"/>
                <c:pt idx="0">
                  <c:v>2014年1-10月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Sheet1!$M$3:$M$6</c:f>
              <c:strCache>
                <c:ptCount val="4"/>
                <c:pt idx="0">
                  <c:v>甲类</c:v>
                </c:pt>
                <c:pt idx="1">
                  <c:v>乙类</c:v>
                </c:pt>
                <c:pt idx="2">
                  <c:v>丙类</c:v>
                </c:pt>
                <c:pt idx="3">
                  <c:v>丁类</c:v>
                </c:pt>
              </c:strCache>
            </c:strRef>
          </c:cat>
          <c:val>
            <c:numRef>
              <c:f>Sheet1!$N$3:$N$6</c:f>
              <c:numCache>
                <c:formatCode>General</c:formatCode>
                <c:ptCount val="4"/>
                <c:pt idx="0">
                  <c:v>149</c:v>
                </c:pt>
                <c:pt idx="1">
                  <c:v>80</c:v>
                </c:pt>
                <c:pt idx="2">
                  <c:v>66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E3-4189-BDE5-DEF29755CCF5}"/>
            </c:ext>
          </c:extLst>
        </c:ser>
        <c:ser>
          <c:idx val="1"/>
          <c:order val="1"/>
          <c:tx>
            <c:strRef>
              <c:f>Sheet1!$O$2</c:f>
              <c:strCache>
                <c:ptCount val="1"/>
                <c:pt idx="0">
                  <c:v>2015年1-10月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Sheet1!$M$3:$M$6</c:f>
              <c:strCache>
                <c:ptCount val="4"/>
                <c:pt idx="0">
                  <c:v>甲类</c:v>
                </c:pt>
                <c:pt idx="1">
                  <c:v>乙类</c:v>
                </c:pt>
                <c:pt idx="2">
                  <c:v>丙类</c:v>
                </c:pt>
                <c:pt idx="3">
                  <c:v>丁类</c:v>
                </c:pt>
              </c:strCache>
            </c:strRef>
          </c:cat>
          <c:val>
            <c:numRef>
              <c:f>Sheet1!$O$3:$O$6</c:f>
              <c:numCache>
                <c:formatCode>General</c:formatCode>
                <c:ptCount val="4"/>
                <c:pt idx="0">
                  <c:v>199</c:v>
                </c:pt>
                <c:pt idx="1">
                  <c:v>64</c:v>
                </c:pt>
                <c:pt idx="2">
                  <c:v>43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E3-4189-BDE5-DEF29755C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820864"/>
        <c:axId val="140822784"/>
      </c:barChart>
      <c:catAx>
        <c:axId val="140820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0822784"/>
        <c:crosses val="autoZero"/>
        <c:auto val="1"/>
        <c:lblAlgn val="ctr"/>
        <c:lblOffset val="100"/>
        <c:noMultiLvlLbl val="0"/>
      </c:catAx>
      <c:valAx>
        <c:axId val="140822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408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华文中宋" pitchFamily="2" charset="-122"/>
          <a:ea typeface="华文中宋" pitchFamily="2" charset="-122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Sheet1!$K$34</c:f>
              <c:strCache>
                <c:ptCount val="1"/>
                <c:pt idx="0">
                  <c:v>2014年1-10月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Sheet1!$J$35:$J$38</c:f>
              <c:strCache>
                <c:ptCount val="4"/>
                <c:pt idx="0">
                  <c:v>甲类</c:v>
                </c:pt>
                <c:pt idx="1">
                  <c:v>乙类</c:v>
                </c:pt>
                <c:pt idx="2">
                  <c:v>丙类</c:v>
                </c:pt>
                <c:pt idx="3">
                  <c:v>丁类</c:v>
                </c:pt>
              </c:strCache>
            </c:strRef>
          </c:cat>
          <c:val>
            <c:numRef>
              <c:f>Sheet1!$K$35:$K$38</c:f>
              <c:numCache>
                <c:formatCode>General</c:formatCode>
                <c:ptCount val="4"/>
                <c:pt idx="0">
                  <c:v>435</c:v>
                </c:pt>
                <c:pt idx="1">
                  <c:v>573</c:v>
                </c:pt>
                <c:pt idx="2">
                  <c:v>411</c:v>
                </c:pt>
                <c:pt idx="3">
                  <c:v>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0-487A-B2FB-B196A9E0CB5E}"/>
            </c:ext>
          </c:extLst>
        </c:ser>
        <c:ser>
          <c:idx val="1"/>
          <c:order val="1"/>
          <c:tx>
            <c:strRef>
              <c:f>Sheet1!$L$34</c:f>
              <c:strCache>
                <c:ptCount val="1"/>
                <c:pt idx="0">
                  <c:v>2015年1-10月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  <a:alpha val="50000"/>
              </a:schemeClr>
            </a:solidFill>
          </c:spPr>
          <c:invertIfNegative val="0"/>
          <c:cat>
            <c:strRef>
              <c:f>Sheet1!$J$35:$J$38</c:f>
              <c:strCache>
                <c:ptCount val="4"/>
                <c:pt idx="0">
                  <c:v>甲类</c:v>
                </c:pt>
                <c:pt idx="1">
                  <c:v>乙类</c:v>
                </c:pt>
                <c:pt idx="2">
                  <c:v>丙类</c:v>
                </c:pt>
                <c:pt idx="3">
                  <c:v>丁类</c:v>
                </c:pt>
              </c:strCache>
            </c:strRef>
          </c:cat>
          <c:val>
            <c:numRef>
              <c:f>Sheet1!$L$35:$L$38</c:f>
              <c:numCache>
                <c:formatCode>General</c:formatCode>
                <c:ptCount val="4"/>
                <c:pt idx="0">
                  <c:v>662</c:v>
                </c:pt>
                <c:pt idx="1">
                  <c:v>623</c:v>
                </c:pt>
                <c:pt idx="2">
                  <c:v>286</c:v>
                </c:pt>
                <c:pt idx="3">
                  <c:v>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20-487A-B2FB-B196A9E0C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124544"/>
        <c:axId val="144149504"/>
      </c:barChart>
      <c:catAx>
        <c:axId val="144124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4149504"/>
        <c:crosses val="autoZero"/>
        <c:auto val="1"/>
        <c:lblAlgn val="ctr"/>
        <c:lblOffset val="100"/>
        <c:noMultiLvlLbl val="0"/>
      </c:catAx>
      <c:valAx>
        <c:axId val="144149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4412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华文中宋" pitchFamily="2" charset="-122"/>
          <a:ea typeface="华文中宋" pitchFamily="2" charset="-122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2443E-1A20-42C4-91B9-AEDF7E2BD4D7}" type="datetimeFigureOut">
              <a:rPr lang="zh-CN" altLang="en-US" smtClean="0"/>
              <a:t>2022/8/2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A58BC-5BD3-4B2E-96BE-FBBE97437E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36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58BC-5BD3-4B2E-96BE-FBBE97437E1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454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921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771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628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58BC-5BD3-4B2E-96BE-FBBE97437E1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861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471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58BC-5BD3-4B2E-96BE-FBBE97437E1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870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58BC-5BD3-4B2E-96BE-FBBE97437E1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388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58BC-5BD3-4B2E-96BE-FBBE97437E1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3109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58BC-5BD3-4B2E-96BE-FBBE97437E1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58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7DA2-7D97-490B-ABB6-55861A342C4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545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7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4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1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58BC-5BD3-4B2E-96BE-FBBE97437E1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118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68A2-10CC-41D3-9C40-2BFA940BDCE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fficeplus.c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 descr="背景图案&#10;&#10;描述已自动生成">
            <a:extLst>
              <a:ext uri="{FF2B5EF4-FFF2-40B4-BE49-F238E27FC236}">
                <a16:creationId xmlns:a16="http://schemas.microsoft.com/office/drawing/2014/main" id="{2269A821-DD5B-918A-5F48-840B8DF528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</a:blip>
          <a:srcRect/>
          <a:stretch>
            <a:fillRect/>
          </a:stretch>
        </p:blipFill>
        <p:spPr>
          <a:xfrm rot="16200000">
            <a:off x="2140591" y="-2156088"/>
            <a:ext cx="6858000" cy="11170178"/>
          </a:xfrm>
          <a:custGeom>
            <a:avLst/>
            <a:gdLst>
              <a:gd name="connsiteX0" fmla="*/ 6858000 w 6858000"/>
              <a:gd name="connsiteY0" fmla="*/ 0 h 12192000"/>
              <a:gd name="connsiteX1" fmla="*/ 6858000 w 6858000"/>
              <a:gd name="connsiteY1" fmla="*/ 12192000 h 12192000"/>
              <a:gd name="connsiteX2" fmla="*/ 0 w 6858000"/>
              <a:gd name="connsiteY2" fmla="*/ 12192000 h 12192000"/>
              <a:gd name="connsiteX3" fmla="*/ 0 w 6858000"/>
              <a:gd name="connsiteY3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2000">
                <a:moveTo>
                  <a:pt x="6858000" y="0"/>
                </a:moveTo>
                <a:lnTo>
                  <a:pt x="685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DFDFD"/>
              </a:gs>
              <a:gs pos="0">
                <a:srgbClr val="FDFDFD">
                  <a:alpha val="0"/>
                </a:srgbClr>
              </a:gs>
            </a:gsLst>
            <a:lin ang="0" scaled="0"/>
          </a:gradFill>
        </p:spPr>
      </p:pic>
      <p:pic>
        <p:nvPicPr>
          <p:cNvPr id="39" name="图片 38" descr="城市的高楼大厦&#10;&#10;描述已自动生成">
            <a:extLst>
              <a:ext uri="{FF2B5EF4-FFF2-40B4-BE49-F238E27FC236}">
                <a16:creationId xmlns:a16="http://schemas.microsoft.com/office/drawing/2014/main" id="{68DC6BEB-E82E-7AC7-6578-718B3B4E9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1" cy="6288405"/>
          </a:xfrm>
          <a:custGeom>
            <a:avLst/>
            <a:gdLst>
              <a:gd name="connsiteX0" fmla="*/ 0 w 12192000"/>
              <a:gd name="connsiteY0" fmla="*/ 0 h 6288171"/>
              <a:gd name="connsiteX1" fmla="*/ 12192000 w 12192000"/>
              <a:gd name="connsiteY1" fmla="*/ 0 h 6288171"/>
              <a:gd name="connsiteX2" fmla="*/ 12191999 w 12192000"/>
              <a:gd name="connsiteY2" fmla="*/ 5750784 h 6288171"/>
              <a:gd name="connsiteX3" fmla="*/ 12144536 w 12192000"/>
              <a:gd name="connsiteY3" fmla="*/ 5765676 h 6288171"/>
              <a:gd name="connsiteX4" fmla="*/ 6786120 w 12192000"/>
              <a:gd name="connsiteY4" fmla="*/ 6213757 h 6288171"/>
              <a:gd name="connsiteX5" fmla="*/ 285342 w 12192000"/>
              <a:gd name="connsiteY5" fmla="*/ 3927339 h 6288171"/>
              <a:gd name="connsiteX6" fmla="*/ 0 w 12192000"/>
              <a:gd name="connsiteY6" fmla="*/ 3708340 h 628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88171">
                <a:moveTo>
                  <a:pt x="0" y="0"/>
                </a:moveTo>
                <a:lnTo>
                  <a:pt x="12192000" y="0"/>
                </a:lnTo>
                <a:lnTo>
                  <a:pt x="12191999" y="5750784"/>
                </a:lnTo>
                <a:lnTo>
                  <a:pt x="12144536" y="5765676"/>
                </a:lnTo>
                <a:cubicBezTo>
                  <a:pt x="10582903" y="6224781"/>
                  <a:pt x="8736683" y="6402464"/>
                  <a:pt x="6786120" y="6213757"/>
                </a:cubicBezTo>
                <a:cubicBezTo>
                  <a:pt x="4185366" y="5962148"/>
                  <a:pt x="1891537" y="5106819"/>
                  <a:pt x="285342" y="3927339"/>
                </a:cubicBezTo>
                <a:lnTo>
                  <a:pt x="0" y="3708340"/>
                </a:lnTo>
                <a:close/>
              </a:path>
            </a:pathLst>
          </a:custGeom>
          <a:solidFill>
            <a:schemeClr val="accent1"/>
          </a:solidFill>
        </p:spPr>
      </p:pic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A1D17CBB-5CAB-BC97-7FA1-DFC7A04F4F77}"/>
              </a:ext>
            </a:extLst>
          </p:cNvPr>
          <p:cNvSpPr/>
          <p:nvPr userDrawn="1"/>
        </p:nvSpPr>
        <p:spPr>
          <a:xfrm rot="10800000">
            <a:off x="0" y="3442970"/>
            <a:ext cx="12192000" cy="3062475"/>
          </a:xfrm>
          <a:custGeom>
            <a:avLst/>
            <a:gdLst>
              <a:gd name="connsiteX0" fmla="*/ 12192000 w 12192000"/>
              <a:gd name="connsiteY0" fmla="*/ 3062475 h 3062475"/>
              <a:gd name="connsiteX1" fmla="*/ 12139251 w 12192000"/>
              <a:gd name="connsiteY1" fmla="*/ 2992827 h 3062475"/>
              <a:gd name="connsiteX2" fmla="*/ 4599122 w 12192000"/>
              <a:gd name="connsiteY2" fmla="*/ 639684 h 3062475"/>
              <a:gd name="connsiteX3" fmla="*/ 111028 w 12192000"/>
              <a:gd name="connsiteY3" fmla="*/ 1252151 h 3062475"/>
              <a:gd name="connsiteX4" fmla="*/ 0 w 12192000"/>
              <a:gd name="connsiteY4" fmla="*/ 1287424 h 3062475"/>
              <a:gd name="connsiteX5" fmla="*/ 0 w 12192000"/>
              <a:gd name="connsiteY5" fmla="*/ 852307 h 3062475"/>
              <a:gd name="connsiteX6" fmla="*/ 251860 w 12192000"/>
              <a:gd name="connsiteY6" fmla="*/ 761837 h 3062475"/>
              <a:gd name="connsiteX7" fmla="*/ 5369352 w 12192000"/>
              <a:gd name="connsiteY7" fmla="*/ 0 h 3062475"/>
              <a:gd name="connsiteX8" fmla="*/ 12040554 w 12192000"/>
              <a:gd name="connsiteY8" fmla="*/ 1470921 h 3062475"/>
              <a:gd name="connsiteX9" fmla="*/ 12192000 w 12192000"/>
              <a:gd name="connsiteY9" fmla="*/ 1568884 h 3062475"/>
              <a:gd name="connsiteX10" fmla="*/ 12192000 w 12192000"/>
              <a:gd name="connsiteY10" fmla="*/ 3062475 h 306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062475">
                <a:moveTo>
                  <a:pt x="12192000" y="3062475"/>
                </a:moveTo>
                <a:lnTo>
                  <a:pt x="12139251" y="2992827"/>
                </a:lnTo>
                <a:cubicBezTo>
                  <a:pt x="11013838" y="1619662"/>
                  <a:pt x="8062646" y="639684"/>
                  <a:pt x="4599122" y="639684"/>
                </a:cubicBezTo>
                <a:cubicBezTo>
                  <a:pt x="2936631" y="639684"/>
                  <a:pt x="1392180" y="865471"/>
                  <a:pt x="111028" y="1252151"/>
                </a:cubicBezTo>
                <a:lnTo>
                  <a:pt x="0" y="1287424"/>
                </a:lnTo>
                <a:lnTo>
                  <a:pt x="0" y="852307"/>
                </a:lnTo>
                <a:lnTo>
                  <a:pt x="251860" y="761837"/>
                </a:lnTo>
                <a:cubicBezTo>
                  <a:pt x="1642545" y="285902"/>
                  <a:pt x="3425435" y="0"/>
                  <a:pt x="5369352" y="0"/>
                </a:cubicBezTo>
                <a:cubicBezTo>
                  <a:pt x="8146376" y="0"/>
                  <a:pt x="10594774" y="583472"/>
                  <a:pt x="12040554" y="1470921"/>
                </a:cubicBezTo>
                <a:lnTo>
                  <a:pt x="12192000" y="1568884"/>
                </a:lnTo>
                <a:lnTo>
                  <a:pt x="12192000" y="306247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 5">
            <a:extLst>
              <a:ext uri="{FF2B5EF4-FFF2-40B4-BE49-F238E27FC236}">
                <a16:creationId xmlns:a16="http://schemas.microsoft.com/office/drawing/2014/main" id="{52EDC87B-8E32-5DE4-1E8F-77C141F76983}"/>
              </a:ext>
            </a:extLst>
          </p:cNvPr>
          <p:cNvSpPr/>
          <p:nvPr userDrawn="1"/>
        </p:nvSpPr>
        <p:spPr>
          <a:xfrm rot="5400000">
            <a:off x="112086" y="5311711"/>
            <a:ext cx="1434203" cy="165837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59" h="2612">
                <a:moveTo>
                  <a:pt x="1787" y="0"/>
                </a:moveTo>
                <a:cubicBezTo>
                  <a:pt x="1942" y="1"/>
                  <a:pt x="2097" y="22"/>
                  <a:pt x="2249" y="66"/>
                </a:cubicBezTo>
                <a:lnTo>
                  <a:pt x="2259" y="68"/>
                </a:lnTo>
                <a:lnTo>
                  <a:pt x="2259" y="2612"/>
                </a:lnTo>
                <a:lnTo>
                  <a:pt x="204" y="2612"/>
                </a:lnTo>
                <a:lnTo>
                  <a:pt x="203" y="2609"/>
                </a:lnTo>
                <a:cubicBezTo>
                  <a:pt x="71" y="2359"/>
                  <a:pt x="2" y="2080"/>
                  <a:pt x="0" y="1796"/>
                </a:cubicBezTo>
                <a:cubicBezTo>
                  <a:pt x="-2" y="1471"/>
                  <a:pt x="86" y="1139"/>
                  <a:pt x="272" y="841"/>
                </a:cubicBezTo>
                <a:cubicBezTo>
                  <a:pt x="611" y="296"/>
                  <a:pt x="1195" y="-3"/>
                  <a:pt x="1787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60000"/>
                </a:schemeClr>
              </a:gs>
            </a:gsLst>
            <a:lin ang="12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1AF4DC55-BF38-22D5-22B4-299CD3F3C83B}"/>
              </a:ext>
            </a:extLst>
          </p:cNvPr>
          <p:cNvGrpSpPr/>
          <p:nvPr userDrawn="1"/>
        </p:nvGrpSpPr>
        <p:grpSpPr>
          <a:xfrm>
            <a:off x="705383" y="455894"/>
            <a:ext cx="396000" cy="300738"/>
            <a:chOff x="705383" y="544794"/>
            <a:chExt cx="396000" cy="300738"/>
          </a:xfrm>
          <a:solidFill>
            <a:schemeClr val="bg1">
              <a:alpha val="70000"/>
            </a:schemeClr>
          </a:solidFill>
        </p:grpSpPr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B9497787-480D-58CD-A61E-10F75A5099E6}"/>
                </a:ext>
              </a:extLst>
            </p:cNvPr>
            <p:cNvSpPr/>
            <p:nvPr/>
          </p:nvSpPr>
          <p:spPr>
            <a:xfrm>
              <a:off x="705383" y="544794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806F0C7B-20F2-3FC2-897A-3C2964F1AB39}"/>
                </a:ext>
              </a:extLst>
            </p:cNvPr>
            <p:cNvSpPr/>
            <p:nvPr/>
          </p:nvSpPr>
          <p:spPr>
            <a:xfrm>
              <a:off x="705383" y="659163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A73D855D-54C1-96E8-E28F-B7FE247D429E}"/>
                </a:ext>
              </a:extLst>
            </p:cNvPr>
            <p:cNvSpPr/>
            <p:nvPr/>
          </p:nvSpPr>
          <p:spPr>
            <a:xfrm>
              <a:off x="705383" y="773532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6" name="任意多边形 16">
            <a:extLst>
              <a:ext uri="{FF2B5EF4-FFF2-40B4-BE49-F238E27FC236}">
                <a16:creationId xmlns:a16="http://schemas.microsoft.com/office/drawing/2014/main" id="{89B0FC5A-81A8-5A14-93BD-6AD129BBDC70}"/>
              </a:ext>
            </a:extLst>
          </p:cNvPr>
          <p:cNvSpPr/>
          <p:nvPr userDrawn="1"/>
        </p:nvSpPr>
        <p:spPr>
          <a:xfrm rot="10800000">
            <a:off x="0" y="3429000"/>
            <a:ext cx="12192000" cy="3429385"/>
          </a:xfrm>
          <a:custGeom>
            <a:avLst/>
            <a:gdLst>
              <a:gd name="connsiteX0" fmla="*/ 12192000 w 12192000"/>
              <a:gd name="connsiteY0" fmla="*/ 3168728 h 3168728"/>
              <a:gd name="connsiteX1" fmla="*/ 12139251 w 12192000"/>
              <a:gd name="connsiteY1" fmla="*/ 3104319 h 3168728"/>
              <a:gd name="connsiteX2" fmla="*/ 4599122 w 12192000"/>
              <a:gd name="connsiteY2" fmla="*/ 928175 h 3168728"/>
              <a:gd name="connsiteX3" fmla="*/ 111028 w 12192000"/>
              <a:gd name="connsiteY3" fmla="*/ 1494573 h 3168728"/>
              <a:gd name="connsiteX4" fmla="*/ 0 w 12192000"/>
              <a:gd name="connsiteY4" fmla="*/ 1527193 h 3168728"/>
              <a:gd name="connsiteX5" fmla="*/ 0 w 12192000"/>
              <a:gd name="connsiteY5" fmla="*/ 0 h 3168728"/>
              <a:gd name="connsiteX6" fmla="*/ 12192000 w 12192000"/>
              <a:gd name="connsiteY6" fmla="*/ 0 h 3168728"/>
              <a:gd name="connsiteX7" fmla="*/ 12192000 w 12192000"/>
              <a:gd name="connsiteY7" fmla="*/ 3168728 h 316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168728">
                <a:moveTo>
                  <a:pt x="12192000" y="3168728"/>
                </a:moveTo>
                <a:lnTo>
                  <a:pt x="12139251" y="3104319"/>
                </a:lnTo>
                <a:cubicBezTo>
                  <a:pt x="11013838" y="1834441"/>
                  <a:pt x="8062646" y="928175"/>
                  <a:pt x="4599122" y="928175"/>
                </a:cubicBezTo>
                <a:cubicBezTo>
                  <a:pt x="2936631" y="928175"/>
                  <a:pt x="1392180" y="1136979"/>
                  <a:pt x="111028" y="1494573"/>
                </a:cubicBezTo>
                <a:lnTo>
                  <a:pt x="0" y="1527193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316872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3CC1F5E4-FDD1-3FE9-5D84-296BC0788623}"/>
              </a:ext>
            </a:extLst>
          </p:cNvPr>
          <p:cNvGrpSpPr/>
          <p:nvPr userDrawn="1"/>
        </p:nvGrpSpPr>
        <p:grpSpPr>
          <a:xfrm>
            <a:off x="709878" y="5933496"/>
            <a:ext cx="1448471" cy="361178"/>
            <a:chOff x="8517547" y="-94646"/>
            <a:chExt cx="1448471" cy="361178"/>
          </a:xfr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60000"/>
                </a:schemeClr>
              </a:gs>
            </a:gsLst>
            <a:lin ang="0" scaled="1"/>
          </a:gradFill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63A6F69E-7E49-A459-301A-8B9363087BF1}"/>
                </a:ext>
              </a:extLst>
            </p:cNvPr>
            <p:cNvSpPr/>
            <p:nvPr/>
          </p:nvSpPr>
          <p:spPr>
            <a:xfrm>
              <a:off x="8517547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E1C117F5-1D5A-F3B8-3CCD-27090DC635FA}"/>
                </a:ext>
              </a:extLst>
            </p:cNvPr>
            <p:cNvSpPr/>
            <p:nvPr/>
          </p:nvSpPr>
          <p:spPr>
            <a:xfrm>
              <a:off x="8689017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757DEF8F-423B-6753-BD74-491023FAE6A3}"/>
                </a:ext>
              </a:extLst>
            </p:cNvPr>
            <p:cNvSpPr/>
            <p:nvPr/>
          </p:nvSpPr>
          <p:spPr>
            <a:xfrm>
              <a:off x="8860487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26EA78F7-DFC7-DF32-95D6-545CD9BECA27}"/>
                </a:ext>
              </a:extLst>
            </p:cNvPr>
            <p:cNvSpPr/>
            <p:nvPr/>
          </p:nvSpPr>
          <p:spPr>
            <a:xfrm>
              <a:off x="9031958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4B4B2054-94FF-3B29-92D7-249283541686}"/>
                </a:ext>
              </a:extLst>
            </p:cNvPr>
            <p:cNvSpPr/>
            <p:nvPr/>
          </p:nvSpPr>
          <p:spPr>
            <a:xfrm>
              <a:off x="9203428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045437AB-5439-3282-1649-5FFBC279E1B3}"/>
                </a:ext>
              </a:extLst>
            </p:cNvPr>
            <p:cNvSpPr/>
            <p:nvPr/>
          </p:nvSpPr>
          <p:spPr>
            <a:xfrm>
              <a:off x="9374898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D768F50A-ABFC-7DBD-4FAB-B094158DBD53}"/>
                </a:ext>
              </a:extLst>
            </p:cNvPr>
            <p:cNvSpPr/>
            <p:nvPr/>
          </p:nvSpPr>
          <p:spPr>
            <a:xfrm>
              <a:off x="8517547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36CED0CC-C467-9443-A9EE-8BC4FABDF10C}"/>
                </a:ext>
              </a:extLst>
            </p:cNvPr>
            <p:cNvSpPr/>
            <p:nvPr/>
          </p:nvSpPr>
          <p:spPr>
            <a:xfrm>
              <a:off x="8689017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2E32B457-2538-9974-3D50-18C507AE0D88}"/>
                </a:ext>
              </a:extLst>
            </p:cNvPr>
            <p:cNvSpPr/>
            <p:nvPr/>
          </p:nvSpPr>
          <p:spPr>
            <a:xfrm>
              <a:off x="8860487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9846DE5B-11DC-3782-9407-4F838CC6B226}"/>
                </a:ext>
              </a:extLst>
            </p:cNvPr>
            <p:cNvSpPr/>
            <p:nvPr/>
          </p:nvSpPr>
          <p:spPr>
            <a:xfrm>
              <a:off x="9031958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2B258699-A6C3-A24F-A3D5-D5DD7A01B4F2}"/>
                </a:ext>
              </a:extLst>
            </p:cNvPr>
            <p:cNvSpPr/>
            <p:nvPr/>
          </p:nvSpPr>
          <p:spPr>
            <a:xfrm>
              <a:off x="9203428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98D0658D-E8E0-21D7-7584-CF037AADCCBA}"/>
                </a:ext>
              </a:extLst>
            </p:cNvPr>
            <p:cNvSpPr/>
            <p:nvPr/>
          </p:nvSpPr>
          <p:spPr>
            <a:xfrm>
              <a:off x="9374898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7445E48-A4FF-3EF1-FC17-60CDB0AA77A6}"/>
                </a:ext>
              </a:extLst>
            </p:cNvPr>
            <p:cNvSpPr/>
            <p:nvPr/>
          </p:nvSpPr>
          <p:spPr>
            <a:xfrm>
              <a:off x="8517547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2A917182-1E25-8C9A-7347-D484D20F8698}"/>
                </a:ext>
              </a:extLst>
            </p:cNvPr>
            <p:cNvSpPr/>
            <p:nvPr/>
          </p:nvSpPr>
          <p:spPr>
            <a:xfrm>
              <a:off x="8689017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9CE308D9-787F-BF3E-6252-76CA691AEB19}"/>
                </a:ext>
              </a:extLst>
            </p:cNvPr>
            <p:cNvSpPr/>
            <p:nvPr/>
          </p:nvSpPr>
          <p:spPr>
            <a:xfrm>
              <a:off x="8860487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833B348-CF5A-DB61-38DF-09238ADA11FE}"/>
                </a:ext>
              </a:extLst>
            </p:cNvPr>
            <p:cNvSpPr/>
            <p:nvPr/>
          </p:nvSpPr>
          <p:spPr>
            <a:xfrm>
              <a:off x="9031958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D6082974-68E6-6025-BF66-027C7CDA63FA}"/>
                </a:ext>
              </a:extLst>
            </p:cNvPr>
            <p:cNvSpPr/>
            <p:nvPr/>
          </p:nvSpPr>
          <p:spPr>
            <a:xfrm>
              <a:off x="9203428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3834D3C1-2053-6D01-542D-61F88C0F1CF6}"/>
                </a:ext>
              </a:extLst>
            </p:cNvPr>
            <p:cNvSpPr/>
            <p:nvPr/>
          </p:nvSpPr>
          <p:spPr>
            <a:xfrm>
              <a:off x="9374898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3F4C2DF6-4738-CA89-EAE9-F457DCE69135}"/>
                </a:ext>
              </a:extLst>
            </p:cNvPr>
            <p:cNvSpPr/>
            <p:nvPr/>
          </p:nvSpPr>
          <p:spPr>
            <a:xfrm>
              <a:off x="9566028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A6D4F5C5-A804-5F24-46AE-24ADCA0F7FC7}"/>
                </a:ext>
              </a:extLst>
            </p:cNvPr>
            <p:cNvSpPr/>
            <p:nvPr/>
          </p:nvSpPr>
          <p:spPr>
            <a:xfrm>
              <a:off x="9737498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50BB4D53-D254-0445-2063-2F571F180BD3}"/>
                </a:ext>
              </a:extLst>
            </p:cNvPr>
            <p:cNvSpPr/>
            <p:nvPr/>
          </p:nvSpPr>
          <p:spPr>
            <a:xfrm>
              <a:off x="9908968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0067C75E-A57A-AEFB-CE97-F45CE688AC3C}"/>
                </a:ext>
              </a:extLst>
            </p:cNvPr>
            <p:cNvSpPr/>
            <p:nvPr/>
          </p:nvSpPr>
          <p:spPr>
            <a:xfrm>
              <a:off x="9566028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BEBFE90E-9796-47BD-9407-EBB889931639}"/>
                </a:ext>
              </a:extLst>
            </p:cNvPr>
            <p:cNvSpPr/>
            <p:nvPr/>
          </p:nvSpPr>
          <p:spPr>
            <a:xfrm>
              <a:off x="9737498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34CABEB2-1EF9-D88E-6721-FED2E9A73F6C}"/>
                </a:ext>
              </a:extLst>
            </p:cNvPr>
            <p:cNvSpPr/>
            <p:nvPr/>
          </p:nvSpPr>
          <p:spPr>
            <a:xfrm>
              <a:off x="9908968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E7459710-2675-27F2-7DF1-88319566253F}"/>
                </a:ext>
              </a:extLst>
            </p:cNvPr>
            <p:cNvSpPr/>
            <p:nvPr/>
          </p:nvSpPr>
          <p:spPr>
            <a:xfrm>
              <a:off x="9566028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0723B20E-2BE0-288E-9B56-3AC7E13EA577}"/>
                </a:ext>
              </a:extLst>
            </p:cNvPr>
            <p:cNvSpPr/>
            <p:nvPr/>
          </p:nvSpPr>
          <p:spPr>
            <a:xfrm>
              <a:off x="9737498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8F04653D-4B22-F32E-1173-2802B249FCC3}"/>
                </a:ext>
              </a:extLst>
            </p:cNvPr>
            <p:cNvSpPr/>
            <p:nvPr/>
          </p:nvSpPr>
          <p:spPr>
            <a:xfrm>
              <a:off x="9908968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AE2FAD00-416D-921A-02C8-C45423B23BA7}"/>
              </a:ext>
            </a:extLst>
          </p:cNvPr>
          <p:cNvGrpSpPr/>
          <p:nvPr userDrawn="1"/>
        </p:nvGrpSpPr>
        <p:grpSpPr>
          <a:xfrm>
            <a:off x="11053844" y="6007987"/>
            <a:ext cx="396000" cy="300738"/>
            <a:chOff x="705383" y="544794"/>
            <a:chExt cx="396000" cy="300738"/>
          </a:xfrm>
          <a:solidFill>
            <a:schemeClr val="bg1">
              <a:alpha val="40000"/>
            </a:schemeClr>
          </a:solidFill>
        </p:grpSpPr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1BA6FAF8-A8AF-BF87-DF8C-6EC7087AE53C}"/>
                </a:ext>
              </a:extLst>
            </p:cNvPr>
            <p:cNvSpPr/>
            <p:nvPr/>
          </p:nvSpPr>
          <p:spPr>
            <a:xfrm>
              <a:off x="705383" y="544794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8D7918F4-8778-5DDA-C481-AC4851E934C0}"/>
                </a:ext>
              </a:extLst>
            </p:cNvPr>
            <p:cNvSpPr/>
            <p:nvPr/>
          </p:nvSpPr>
          <p:spPr>
            <a:xfrm>
              <a:off x="705383" y="659163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0287A3B6-CACF-3B7D-38C2-76848B7ED16E}"/>
                </a:ext>
              </a:extLst>
            </p:cNvPr>
            <p:cNvSpPr/>
            <p:nvPr/>
          </p:nvSpPr>
          <p:spPr>
            <a:xfrm>
              <a:off x="705383" y="773532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99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背景图案&#10;&#10;描述已自动生成">
            <a:extLst>
              <a:ext uri="{FF2B5EF4-FFF2-40B4-BE49-F238E27FC236}">
                <a16:creationId xmlns:a16="http://schemas.microsoft.com/office/drawing/2014/main" id="{747E9FEA-38FD-EE0B-AC11-6C8E1F0C2D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</a:blip>
          <a:srcRect/>
          <a:stretch>
            <a:fillRect/>
          </a:stretch>
        </p:blipFill>
        <p:spPr>
          <a:xfrm rot="16200000">
            <a:off x="2667000" y="-2682241"/>
            <a:ext cx="6858000" cy="12192000"/>
          </a:xfrm>
          <a:custGeom>
            <a:avLst/>
            <a:gdLst>
              <a:gd name="connsiteX0" fmla="*/ 6858000 w 6858000"/>
              <a:gd name="connsiteY0" fmla="*/ 0 h 12192000"/>
              <a:gd name="connsiteX1" fmla="*/ 6858000 w 6858000"/>
              <a:gd name="connsiteY1" fmla="*/ 12192000 h 12192000"/>
              <a:gd name="connsiteX2" fmla="*/ 0 w 6858000"/>
              <a:gd name="connsiteY2" fmla="*/ 12192000 h 12192000"/>
              <a:gd name="connsiteX3" fmla="*/ 0 w 6858000"/>
              <a:gd name="connsiteY3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2000">
                <a:moveTo>
                  <a:pt x="6858000" y="0"/>
                </a:moveTo>
                <a:lnTo>
                  <a:pt x="685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DFDFD"/>
              </a:gs>
              <a:gs pos="0">
                <a:srgbClr val="FDFDFD">
                  <a:alpha val="0"/>
                </a:srgbClr>
              </a:gs>
            </a:gsLst>
            <a:lin ang="0" scaled="0"/>
          </a:gradFill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516FA28-85CB-1E6E-A5DA-8677AAAB81D3}"/>
              </a:ext>
            </a:extLst>
          </p:cNvPr>
          <p:cNvSpPr txBox="1"/>
          <p:nvPr userDrawn="1"/>
        </p:nvSpPr>
        <p:spPr>
          <a:xfrm>
            <a:off x="4871864" y="1190177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gradFill>
                  <a:gsLst>
                    <a:gs pos="0">
                      <a:schemeClr val="accent1"/>
                    </a:gs>
                    <a:gs pos="67000">
                      <a:srgbClr val="F0A087"/>
                    </a:gs>
                  </a:gsLst>
                  <a:lin ang="5400000" scaled="1"/>
                </a:gradFill>
                <a:latin typeface="+mj-ea"/>
                <a:ea typeface="+mj-ea"/>
              </a:rPr>
              <a:t>目录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8750938-B1BF-582F-D4FE-5F3BCE194295}"/>
              </a:ext>
            </a:extLst>
          </p:cNvPr>
          <p:cNvSpPr txBox="1"/>
          <p:nvPr userDrawn="1"/>
        </p:nvSpPr>
        <p:spPr>
          <a:xfrm>
            <a:off x="1653743" y="627421"/>
            <a:ext cx="8884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spc="300" dirty="0">
                <a:ln>
                  <a:gradFill>
                    <a:gsLst>
                      <a:gs pos="0">
                        <a:schemeClr val="accent1"/>
                      </a:gs>
                      <a:gs pos="67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ea"/>
                <a:ea typeface="+mj-ea"/>
              </a:rPr>
              <a:t>CONTENTS</a:t>
            </a:r>
            <a:endParaRPr lang="zh-CN" altLang="en-US" sz="9600" spc="300" dirty="0">
              <a:ln>
                <a:gradFill>
                  <a:gsLst>
                    <a:gs pos="0">
                      <a:schemeClr val="accent1"/>
                    </a:gs>
                    <a:gs pos="67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ea"/>
              <a:ea typeface="+mj-ea"/>
            </a:endParaRPr>
          </a:p>
        </p:txBody>
      </p:sp>
      <p:sp>
        <p:nvSpPr>
          <p:cNvPr id="16" name="任意多边形 5">
            <a:extLst>
              <a:ext uri="{FF2B5EF4-FFF2-40B4-BE49-F238E27FC236}">
                <a16:creationId xmlns:a16="http://schemas.microsoft.com/office/drawing/2014/main" id="{CE840344-99EE-FE8F-6CF3-31A7C3E9702A}"/>
              </a:ext>
            </a:extLst>
          </p:cNvPr>
          <p:cNvSpPr/>
          <p:nvPr userDrawn="1"/>
        </p:nvSpPr>
        <p:spPr>
          <a:xfrm>
            <a:off x="0" y="1"/>
            <a:ext cx="12192000" cy="4074435"/>
          </a:xfrm>
          <a:custGeom>
            <a:avLst/>
            <a:gdLst>
              <a:gd name="connsiteX0" fmla="*/ 0 w 12192000"/>
              <a:gd name="connsiteY0" fmla="*/ 0 h 4324010"/>
              <a:gd name="connsiteX1" fmla="*/ 12192000 w 12192000"/>
              <a:gd name="connsiteY1" fmla="*/ 0 h 4324010"/>
              <a:gd name="connsiteX2" fmla="*/ 12192000 w 12192000"/>
              <a:gd name="connsiteY2" fmla="*/ 3646158 h 4324010"/>
              <a:gd name="connsiteX3" fmla="*/ 12119196 w 12192000"/>
              <a:gd name="connsiteY3" fmla="*/ 3666285 h 4324010"/>
              <a:gd name="connsiteX4" fmla="*/ 6096001 w 12192000"/>
              <a:gd name="connsiteY4" fmla="*/ 4324010 h 4324010"/>
              <a:gd name="connsiteX5" fmla="*/ 72805 w 12192000"/>
              <a:gd name="connsiteY5" fmla="*/ 3666285 h 4324010"/>
              <a:gd name="connsiteX6" fmla="*/ 0 w 12192000"/>
              <a:gd name="connsiteY6" fmla="*/ 3647102 h 432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24010">
                <a:moveTo>
                  <a:pt x="0" y="0"/>
                </a:moveTo>
                <a:lnTo>
                  <a:pt x="12192000" y="0"/>
                </a:lnTo>
                <a:lnTo>
                  <a:pt x="12192000" y="3646158"/>
                </a:lnTo>
                <a:lnTo>
                  <a:pt x="12119196" y="3666285"/>
                </a:lnTo>
                <a:cubicBezTo>
                  <a:pt x="10482386" y="4077180"/>
                  <a:pt x="8383956" y="4324010"/>
                  <a:pt x="6096001" y="4324010"/>
                </a:cubicBezTo>
                <a:cubicBezTo>
                  <a:pt x="3808045" y="4324010"/>
                  <a:pt x="1709615" y="4077180"/>
                  <a:pt x="72805" y="3666285"/>
                </a:cubicBezTo>
                <a:lnTo>
                  <a:pt x="0" y="3647102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zh-CN" altLang="en-US" sz="2400"/>
          </a:p>
        </p:txBody>
      </p:sp>
      <p:sp>
        <p:nvSpPr>
          <p:cNvPr id="17" name="任意多边形 6">
            <a:extLst>
              <a:ext uri="{FF2B5EF4-FFF2-40B4-BE49-F238E27FC236}">
                <a16:creationId xmlns:a16="http://schemas.microsoft.com/office/drawing/2014/main" id="{3607A53B-6D40-24BF-D5B4-3EA9619EAC1D}"/>
              </a:ext>
            </a:extLst>
          </p:cNvPr>
          <p:cNvSpPr/>
          <p:nvPr userDrawn="1"/>
        </p:nvSpPr>
        <p:spPr>
          <a:xfrm>
            <a:off x="0" y="-15242"/>
            <a:ext cx="12192000" cy="3923697"/>
          </a:xfrm>
          <a:custGeom>
            <a:avLst/>
            <a:gdLst>
              <a:gd name="connsiteX0" fmla="*/ 0 w 12192000"/>
              <a:gd name="connsiteY0" fmla="*/ 0 h 4324010"/>
              <a:gd name="connsiteX1" fmla="*/ 12192000 w 12192000"/>
              <a:gd name="connsiteY1" fmla="*/ 0 h 4324010"/>
              <a:gd name="connsiteX2" fmla="*/ 12192000 w 12192000"/>
              <a:gd name="connsiteY2" fmla="*/ 3646158 h 4324010"/>
              <a:gd name="connsiteX3" fmla="*/ 12119196 w 12192000"/>
              <a:gd name="connsiteY3" fmla="*/ 3666285 h 4324010"/>
              <a:gd name="connsiteX4" fmla="*/ 6096001 w 12192000"/>
              <a:gd name="connsiteY4" fmla="*/ 4324010 h 4324010"/>
              <a:gd name="connsiteX5" fmla="*/ 72805 w 12192000"/>
              <a:gd name="connsiteY5" fmla="*/ 3666285 h 4324010"/>
              <a:gd name="connsiteX6" fmla="*/ 0 w 12192000"/>
              <a:gd name="connsiteY6" fmla="*/ 3647102 h 432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324010">
                <a:moveTo>
                  <a:pt x="0" y="0"/>
                </a:moveTo>
                <a:lnTo>
                  <a:pt x="12192000" y="0"/>
                </a:lnTo>
                <a:lnTo>
                  <a:pt x="12192000" y="3646158"/>
                </a:lnTo>
                <a:lnTo>
                  <a:pt x="12119196" y="3666285"/>
                </a:lnTo>
                <a:cubicBezTo>
                  <a:pt x="10482386" y="4077180"/>
                  <a:pt x="8383956" y="4324010"/>
                  <a:pt x="6096001" y="4324010"/>
                </a:cubicBezTo>
                <a:cubicBezTo>
                  <a:pt x="3808045" y="4324010"/>
                  <a:pt x="1709615" y="4077180"/>
                  <a:pt x="72805" y="3666285"/>
                </a:cubicBezTo>
                <a:lnTo>
                  <a:pt x="0" y="3647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r"/>
            <a:endParaRPr lang="zh-CN" altLang="en-US" sz="2400"/>
          </a:p>
        </p:txBody>
      </p:sp>
      <p:pic>
        <p:nvPicPr>
          <p:cNvPr id="18" name="图片 17" descr="城市的高楼大厦&#10;&#10;描述已自动生成">
            <a:extLst>
              <a:ext uri="{FF2B5EF4-FFF2-40B4-BE49-F238E27FC236}">
                <a16:creationId xmlns:a16="http://schemas.microsoft.com/office/drawing/2014/main" id="{9435DA70-4471-C78C-F34B-EB5D3203F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/>
                    </a14:imgEffect>
                  </a14:imgLayer>
                </a14:imgProps>
              </a:ext>
            </a:extLst>
          </a:blip>
          <a:srcRect l="5" b="40456"/>
          <a:stretch>
            <a:fillRect/>
          </a:stretch>
        </p:blipFill>
        <p:spPr>
          <a:xfrm>
            <a:off x="0" y="1"/>
            <a:ext cx="12191365" cy="4074435"/>
          </a:xfrm>
          <a:custGeom>
            <a:avLst/>
            <a:gdLst>
              <a:gd name="connsiteX0" fmla="*/ 0 w 12192000"/>
              <a:gd name="connsiteY0" fmla="*/ 0 h 6288171"/>
              <a:gd name="connsiteX1" fmla="*/ 12192000 w 12192000"/>
              <a:gd name="connsiteY1" fmla="*/ 0 h 6288171"/>
              <a:gd name="connsiteX2" fmla="*/ 12191999 w 12192000"/>
              <a:gd name="connsiteY2" fmla="*/ 5750784 h 6288171"/>
              <a:gd name="connsiteX3" fmla="*/ 12144536 w 12192000"/>
              <a:gd name="connsiteY3" fmla="*/ 5765676 h 6288171"/>
              <a:gd name="connsiteX4" fmla="*/ 6786120 w 12192000"/>
              <a:gd name="connsiteY4" fmla="*/ 6213757 h 6288171"/>
              <a:gd name="connsiteX5" fmla="*/ 285342 w 12192000"/>
              <a:gd name="connsiteY5" fmla="*/ 3927339 h 6288171"/>
              <a:gd name="connsiteX6" fmla="*/ 0 w 12192000"/>
              <a:gd name="connsiteY6" fmla="*/ 3708340 h 628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99" h="6416">
                <a:moveTo>
                  <a:pt x="0" y="0"/>
                </a:moveTo>
                <a:lnTo>
                  <a:pt x="19199" y="0"/>
                </a:lnTo>
                <a:lnTo>
                  <a:pt x="19199" y="5411"/>
                </a:lnTo>
                <a:lnTo>
                  <a:pt x="19085" y="5440"/>
                </a:lnTo>
                <a:cubicBezTo>
                  <a:pt x="16508" y="6050"/>
                  <a:pt x="13203" y="6416"/>
                  <a:pt x="9600" y="6416"/>
                </a:cubicBezTo>
                <a:cubicBezTo>
                  <a:pt x="5997" y="6416"/>
                  <a:pt x="2692" y="6050"/>
                  <a:pt x="115" y="5440"/>
                </a:cubicBezTo>
                <a:lnTo>
                  <a:pt x="0" y="541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786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8C9ADAAE-EAC0-4C55-ACEA-4F6F80807580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41" name="任意多边形 16">
            <a:extLst>
              <a:ext uri="{FF2B5EF4-FFF2-40B4-BE49-F238E27FC236}">
                <a16:creationId xmlns:a16="http://schemas.microsoft.com/office/drawing/2014/main" id="{5C45B3BF-9B6D-4CF0-8EED-080B77A191F4}"/>
              </a:ext>
            </a:extLst>
          </p:cNvPr>
          <p:cNvSpPr/>
          <p:nvPr/>
        </p:nvSpPr>
        <p:spPr>
          <a:xfrm rot="10800000">
            <a:off x="-1" y="3689271"/>
            <a:ext cx="12192000" cy="3168728"/>
          </a:xfrm>
          <a:custGeom>
            <a:avLst/>
            <a:gdLst>
              <a:gd name="connsiteX0" fmla="*/ 12192000 w 12192000"/>
              <a:gd name="connsiteY0" fmla="*/ 3168728 h 3168728"/>
              <a:gd name="connsiteX1" fmla="*/ 12139251 w 12192000"/>
              <a:gd name="connsiteY1" fmla="*/ 3104319 h 3168728"/>
              <a:gd name="connsiteX2" fmla="*/ 4599122 w 12192000"/>
              <a:gd name="connsiteY2" fmla="*/ 928175 h 3168728"/>
              <a:gd name="connsiteX3" fmla="*/ 111028 w 12192000"/>
              <a:gd name="connsiteY3" fmla="*/ 1494573 h 3168728"/>
              <a:gd name="connsiteX4" fmla="*/ 0 w 12192000"/>
              <a:gd name="connsiteY4" fmla="*/ 1527193 h 3168728"/>
              <a:gd name="connsiteX5" fmla="*/ 0 w 12192000"/>
              <a:gd name="connsiteY5" fmla="*/ 0 h 3168728"/>
              <a:gd name="connsiteX6" fmla="*/ 12192000 w 12192000"/>
              <a:gd name="connsiteY6" fmla="*/ 0 h 3168728"/>
              <a:gd name="connsiteX7" fmla="*/ 12192000 w 12192000"/>
              <a:gd name="connsiteY7" fmla="*/ 3168728 h 316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168728">
                <a:moveTo>
                  <a:pt x="12192000" y="3168728"/>
                </a:moveTo>
                <a:lnTo>
                  <a:pt x="12139251" y="3104319"/>
                </a:lnTo>
                <a:cubicBezTo>
                  <a:pt x="11013838" y="1834441"/>
                  <a:pt x="8062646" y="928175"/>
                  <a:pt x="4599122" y="928175"/>
                </a:cubicBezTo>
                <a:cubicBezTo>
                  <a:pt x="2936631" y="928175"/>
                  <a:pt x="1392180" y="1136979"/>
                  <a:pt x="111028" y="1494573"/>
                </a:cubicBezTo>
                <a:lnTo>
                  <a:pt x="0" y="1527193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316872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42" name="任意多边形 17">
            <a:extLst>
              <a:ext uri="{FF2B5EF4-FFF2-40B4-BE49-F238E27FC236}">
                <a16:creationId xmlns:a16="http://schemas.microsoft.com/office/drawing/2014/main" id="{6D3839E2-ADF5-4C6C-A16B-EA8AF390B9B7}"/>
              </a:ext>
            </a:extLst>
          </p:cNvPr>
          <p:cNvSpPr/>
          <p:nvPr/>
        </p:nvSpPr>
        <p:spPr>
          <a:xfrm>
            <a:off x="-1" y="4453007"/>
            <a:ext cx="12192000" cy="2404993"/>
          </a:xfrm>
          <a:custGeom>
            <a:avLst/>
            <a:gdLst>
              <a:gd name="connsiteX0" fmla="*/ 0 w 12192000"/>
              <a:gd name="connsiteY0" fmla="*/ 0 h 2404993"/>
              <a:gd name="connsiteX1" fmla="*/ 159343 w 12192000"/>
              <a:gd name="connsiteY1" fmla="*/ 102689 h 2404993"/>
              <a:gd name="connsiteX2" fmla="*/ 6815638 w 12192000"/>
              <a:gd name="connsiteY2" fmla="*/ 1564881 h 2404993"/>
              <a:gd name="connsiteX3" fmla="*/ 11921694 w 12192000"/>
              <a:gd name="connsiteY3" fmla="*/ 807565 h 2404993"/>
              <a:gd name="connsiteX4" fmla="*/ 12192000 w 12192000"/>
              <a:gd name="connsiteY4" fmla="*/ 710828 h 2404993"/>
              <a:gd name="connsiteX5" fmla="*/ 12192000 w 12192000"/>
              <a:gd name="connsiteY5" fmla="*/ 2404993 h 2404993"/>
              <a:gd name="connsiteX6" fmla="*/ 0 w 12192000"/>
              <a:gd name="connsiteY6" fmla="*/ 2404993 h 2404993"/>
              <a:gd name="connsiteX7" fmla="*/ 0 w 12192000"/>
              <a:gd name="connsiteY7" fmla="*/ 0 h 2404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404993">
                <a:moveTo>
                  <a:pt x="0" y="0"/>
                </a:moveTo>
                <a:lnTo>
                  <a:pt x="159343" y="102689"/>
                </a:lnTo>
                <a:cubicBezTo>
                  <a:pt x="1601892" y="984871"/>
                  <a:pt x="4044819" y="1564881"/>
                  <a:pt x="6815638" y="1564881"/>
                </a:cubicBezTo>
                <a:cubicBezTo>
                  <a:pt x="8755211" y="1564881"/>
                  <a:pt x="10534117" y="1280676"/>
                  <a:pt x="11921694" y="807565"/>
                </a:cubicBezTo>
                <a:lnTo>
                  <a:pt x="12192000" y="710828"/>
                </a:lnTo>
                <a:lnTo>
                  <a:pt x="12192000" y="2404993"/>
                </a:lnTo>
                <a:lnTo>
                  <a:pt x="0" y="24049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40" name="任意多边形 15">
            <a:extLst>
              <a:ext uri="{FF2B5EF4-FFF2-40B4-BE49-F238E27FC236}">
                <a16:creationId xmlns:a16="http://schemas.microsoft.com/office/drawing/2014/main" id="{15793D98-40FB-44DA-8657-293395575484}"/>
              </a:ext>
            </a:extLst>
          </p:cNvPr>
          <p:cNvSpPr/>
          <p:nvPr userDrawn="1"/>
        </p:nvSpPr>
        <p:spPr>
          <a:xfrm rot="10800000">
            <a:off x="-1" y="4968239"/>
            <a:ext cx="12192000" cy="1889760"/>
          </a:xfrm>
          <a:custGeom>
            <a:avLst/>
            <a:gdLst>
              <a:gd name="connsiteX0" fmla="*/ 0 w 12192000"/>
              <a:gd name="connsiteY0" fmla="*/ 0 h 1943717"/>
              <a:gd name="connsiteX1" fmla="*/ 12192000 w 12192000"/>
              <a:gd name="connsiteY1" fmla="*/ 0 h 1943717"/>
              <a:gd name="connsiteX2" fmla="*/ 12192000 w 12192000"/>
              <a:gd name="connsiteY2" fmla="*/ 1943717 h 1943717"/>
              <a:gd name="connsiteX3" fmla="*/ 12111010 w 12192000"/>
              <a:gd name="connsiteY3" fmla="*/ 1889803 h 1943717"/>
              <a:gd name="connsiteX4" fmla="*/ 6096000 w 12192000"/>
              <a:gd name="connsiteY4" fmla="*/ 669216 h 1943717"/>
              <a:gd name="connsiteX5" fmla="*/ 80990 w 12192000"/>
              <a:gd name="connsiteY5" fmla="*/ 1889803 h 1943717"/>
              <a:gd name="connsiteX6" fmla="*/ 0 w 12192000"/>
              <a:gd name="connsiteY6" fmla="*/ 1943717 h 1943717"/>
              <a:gd name="connsiteX7" fmla="*/ 0 w 12192000"/>
              <a:gd name="connsiteY7" fmla="*/ 0 h 1943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43717">
                <a:moveTo>
                  <a:pt x="0" y="0"/>
                </a:moveTo>
                <a:lnTo>
                  <a:pt x="12192000" y="0"/>
                </a:lnTo>
                <a:lnTo>
                  <a:pt x="12192000" y="1943717"/>
                </a:lnTo>
                <a:lnTo>
                  <a:pt x="12111010" y="1889803"/>
                </a:lnTo>
                <a:cubicBezTo>
                  <a:pt x="10952621" y="1162767"/>
                  <a:pt x="8693361" y="669216"/>
                  <a:pt x="6096000" y="669216"/>
                </a:cubicBezTo>
                <a:cubicBezTo>
                  <a:pt x="3498639" y="669216"/>
                  <a:pt x="1239379" y="1162767"/>
                  <a:pt x="80990" y="1889803"/>
                </a:cubicBezTo>
                <a:lnTo>
                  <a:pt x="0" y="194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9" name="图片 8" descr="背景图案&#10;&#10;描述已自动生成">
            <a:extLst>
              <a:ext uri="{FF2B5EF4-FFF2-40B4-BE49-F238E27FC236}">
                <a16:creationId xmlns:a16="http://schemas.microsoft.com/office/drawing/2014/main" id="{A5AF1B64-1394-E9E8-2ECD-AF0D1D90E3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</a:blip>
          <a:srcRect/>
          <a:stretch>
            <a:fillRect/>
          </a:stretch>
        </p:blipFill>
        <p:spPr>
          <a:xfrm rot="16200000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0 h 12192000"/>
              <a:gd name="connsiteX1" fmla="*/ 6858000 w 6858000"/>
              <a:gd name="connsiteY1" fmla="*/ 12192000 h 12192000"/>
              <a:gd name="connsiteX2" fmla="*/ 0 w 6858000"/>
              <a:gd name="connsiteY2" fmla="*/ 12192000 h 12192000"/>
              <a:gd name="connsiteX3" fmla="*/ 0 w 6858000"/>
              <a:gd name="connsiteY3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2000">
                <a:moveTo>
                  <a:pt x="6858000" y="0"/>
                </a:moveTo>
                <a:lnTo>
                  <a:pt x="685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DFDFD"/>
              </a:gs>
              <a:gs pos="0">
                <a:srgbClr val="FDFDFD">
                  <a:alpha val="0"/>
                </a:srgbClr>
              </a:gs>
            </a:gsLst>
            <a:lin ang="0" scaled="0"/>
          </a:gradFill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097CC62-3650-1A37-3E05-54201AC87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993630" y="1486942"/>
            <a:ext cx="2202766" cy="407565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36F1AE7-3CB5-39F2-F42C-A9192019E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079" y="-3810"/>
            <a:ext cx="5806921" cy="46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5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背景图案&#10;&#10;描述已自动生成">
            <a:extLst>
              <a:ext uri="{FF2B5EF4-FFF2-40B4-BE49-F238E27FC236}">
                <a16:creationId xmlns:a16="http://schemas.microsoft.com/office/drawing/2014/main" id="{553D1E26-D4E0-D8E2-86CB-FBE9E8682A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</a:blip>
          <a:srcRect/>
          <a:stretch>
            <a:fillRect/>
          </a:stretch>
        </p:blipFill>
        <p:spPr>
          <a:xfrm rot="16200000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0 h 12192000"/>
              <a:gd name="connsiteX1" fmla="*/ 6858000 w 6858000"/>
              <a:gd name="connsiteY1" fmla="*/ 12192000 h 12192000"/>
              <a:gd name="connsiteX2" fmla="*/ 0 w 6858000"/>
              <a:gd name="connsiteY2" fmla="*/ 12192000 h 12192000"/>
              <a:gd name="connsiteX3" fmla="*/ 0 w 6858000"/>
              <a:gd name="connsiteY3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2000">
                <a:moveTo>
                  <a:pt x="6858000" y="0"/>
                </a:moveTo>
                <a:lnTo>
                  <a:pt x="685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DFDFD"/>
              </a:gs>
              <a:gs pos="0">
                <a:srgbClr val="FDFDFD">
                  <a:alpha val="0"/>
                </a:srgbClr>
              </a:gs>
            </a:gsLst>
            <a:lin ang="0" scaled="0"/>
          </a:gradFill>
        </p:spPr>
      </p:pic>
      <p:sp>
        <p:nvSpPr>
          <p:cNvPr id="28" name="等腰三角形 27"/>
          <p:cNvSpPr/>
          <p:nvPr userDrawn="1"/>
        </p:nvSpPr>
        <p:spPr>
          <a:xfrm rot="5400000">
            <a:off x="197780" y="377356"/>
            <a:ext cx="663306" cy="57181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27" name="等腰三角形 26"/>
          <p:cNvSpPr/>
          <p:nvPr userDrawn="1"/>
        </p:nvSpPr>
        <p:spPr>
          <a:xfrm rot="5400000">
            <a:off x="127556" y="477209"/>
            <a:ext cx="431645" cy="372108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12A0E1F-5C36-49F0-AB62-D24E54424A21}"/>
              </a:ext>
            </a:extLst>
          </p:cNvPr>
          <p:cNvGrpSpPr/>
          <p:nvPr userDrawn="1"/>
        </p:nvGrpSpPr>
        <p:grpSpPr>
          <a:xfrm>
            <a:off x="0" y="5956300"/>
            <a:ext cx="12192000" cy="901702"/>
            <a:chOff x="0" y="3414951"/>
            <a:chExt cx="12192000" cy="3443051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B695F95-1434-4577-85F4-B074C1B5FADB}"/>
                </a:ext>
              </a:extLst>
            </p:cNvPr>
            <p:cNvGrpSpPr/>
            <p:nvPr userDrawn="1"/>
          </p:nvGrpSpPr>
          <p:grpSpPr>
            <a:xfrm>
              <a:off x="0" y="3414951"/>
              <a:ext cx="12192000" cy="3443051"/>
              <a:chOff x="0" y="3414951"/>
              <a:chExt cx="12192000" cy="3443051"/>
            </a:xfrm>
          </p:grpSpPr>
          <p:sp>
            <p:nvSpPr>
              <p:cNvPr id="16" name="任意多边形 16">
                <a:extLst>
                  <a:ext uri="{FF2B5EF4-FFF2-40B4-BE49-F238E27FC236}">
                    <a16:creationId xmlns:a16="http://schemas.microsoft.com/office/drawing/2014/main" id="{0FA0D6CB-7C57-43C9-8421-554E2B3CE785}"/>
                  </a:ext>
                </a:extLst>
              </p:cNvPr>
              <p:cNvSpPr/>
              <p:nvPr/>
            </p:nvSpPr>
            <p:spPr>
              <a:xfrm rot="10800000">
                <a:off x="0" y="3414951"/>
                <a:ext cx="12192000" cy="3168728"/>
              </a:xfrm>
              <a:custGeom>
                <a:avLst/>
                <a:gdLst>
                  <a:gd name="connsiteX0" fmla="*/ 12192000 w 12192000"/>
                  <a:gd name="connsiteY0" fmla="*/ 3168728 h 3168728"/>
                  <a:gd name="connsiteX1" fmla="*/ 12139251 w 12192000"/>
                  <a:gd name="connsiteY1" fmla="*/ 3104319 h 3168728"/>
                  <a:gd name="connsiteX2" fmla="*/ 4599122 w 12192000"/>
                  <a:gd name="connsiteY2" fmla="*/ 928175 h 3168728"/>
                  <a:gd name="connsiteX3" fmla="*/ 111028 w 12192000"/>
                  <a:gd name="connsiteY3" fmla="*/ 1494573 h 3168728"/>
                  <a:gd name="connsiteX4" fmla="*/ 0 w 12192000"/>
                  <a:gd name="connsiteY4" fmla="*/ 1527193 h 3168728"/>
                  <a:gd name="connsiteX5" fmla="*/ 0 w 12192000"/>
                  <a:gd name="connsiteY5" fmla="*/ 0 h 3168728"/>
                  <a:gd name="connsiteX6" fmla="*/ 12192000 w 12192000"/>
                  <a:gd name="connsiteY6" fmla="*/ 0 h 3168728"/>
                  <a:gd name="connsiteX7" fmla="*/ 12192000 w 12192000"/>
                  <a:gd name="connsiteY7" fmla="*/ 3168728 h 3168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2000" h="3168728">
                    <a:moveTo>
                      <a:pt x="12192000" y="3168728"/>
                    </a:moveTo>
                    <a:lnTo>
                      <a:pt x="12139251" y="3104319"/>
                    </a:lnTo>
                    <a:cubicBezTo>
                      <a:pt x="11013838" y="1834441"/>
                      <a:pt x="8062646" y="928175"/>
                      <a:pt x="4599122" y="928175"/>
                    </a:cubicBezTo>
                    <a:cubicBezTo>
                      <a:pt x="2936631" y="928175"/>
                      <a:pt x="1392180" y="1136979"/>
                      <a:pt x="111028" y="1494573"/>
                    </a:cubicBezTo>
                    <a:lnTo>
                      <a:pt x="0" y="1527193"/>
                    </a:lnTo>
                    <a:lnTo>
                      <a:pt x="0" y="0"/>
                    </a:lnTo>
                    <a:lnTo>
                      <a:pt x="12192000" y="0"/>
                    </a:lnTo>
                    <a:lnTo>
                      <a:pt x="12192000" y="3168728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OPPOSans R" panose="00020600040101010101" pitchFamily="18" charset="-122"/>
                </a:endParaRPr>
              </a:p>
            </p:txBody>
          </p:sp>
          <p:sp>
            <p:nvSpPr>
              <p:cNvPr id="17" name="任意多边形 17">
                <a:extLst>
                  <a:ext uri="{FF2B5EF4-FFF2-40B4-BE49-F238E27FC236}">
                    <a16:creationId xmlns:a16="http://schemas.microsoft.com/office/drawing/2014/main" id="{2C59E091-BFD0-459E-9739-9774F6D2C9FF}"/>
                  </a:ext>
                </a:extLst>
              </p:cNvPr>
              <p:cNvSpPr/>
              <p:nvPr/>
            </p:nvSpPr>
            <p:spPr>
              <a:xfrm>
                <a:off x="0" y="4453009"/>
                <a:ext cx="12192000" cy="2404993"/>
              </a:xfrm>
              <a:custGeom>
                <a:avLst/>
                <a:gdLst>
                  <a:gd name="connsiteX0" fmla="*/ 0 w 12192000"/>
                  <a:gd name="connsiteY0" fmla="*/ 0 h 2404993"/>
                  <a:gd name="connsiteX1" fmla="*/ 159343 w 12192000"/>
                  <a:gd name="connsiteY1" fmla="*/ 102689 h 2404993"/>
                  <a:gd name="connsiteX2" fmla="*/ 6815638 w 12192000"/>
                  <a:gd name="connsiteY2" fmla="*/ 1564881 h 2404993"/>
                  <a:gd name="connsiteX3" fmla="*/ 11921694 w 12192000"/>
                  <a:gd name="connsiteY3" fmla="*/ 807565 h 2404993"/>
                  <a:gd name="connsiteX4" fmla="*/ 12192000 w 12192000"/>
                  <a:gd name="connsiteY4" fmla="*/ 710828 h 2404993"/>
                  <a:gd name="connsiteX5" fmla="*/ 12192000 w 12192000"/>
                  <a:gd name="connsiteY5" fmla="*/ 2404993 h 2404993"/>
                  <a:gd name="connsiteX6" fmla="*/ 0 w 12192000"/>
                  <a:gd name="connsiteY6" fmla="*/ 2404993 h 2404993"/>
                  <a:gd name="connsiteX7" fmla="*/ 0 w 12192000"/>
                  <a:gd name="connsiteY7" fmla="*/ 0 h 2404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2000" h="2404993">
                    <a:moveTo>
                      <a:pt x="0" y="0"/>
                    </a:moveTo>
                    <a:lnTo>
                      <a:pt x="159343" y="102689"/>
                    </a:lnTo>
                    <a:cubicBezTo>
                      <a:pt x="1601892" y="984871"/>
                      <a:pt x="4044819" y="1564881"/>
                      <a:pt x="6815638" y="1564881"/>
                    </a:cubicBezTo>
                    <a:cubicBezTo>
                      <a:pt x="8755211" y="1564881"/>
                      <a:pt x="10534117" y="1280676"/>
                      <a:pt x="11921694" y="807565"/>
                    </a:cubicBezTo>
                    <a:lnTo>
                      <a:pt x="12192000" y="710828"/>
                    </a:lnTo>
                    <a:lnTo>
                      <a:pt x="12192000" y="2404993"/>
                    </a:lnTo>
                    <a:lnTo>
                      <a:pt x="0" y="24049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OPPOSans R" panose="00020600040101010101" pitchFamily="18" charset="-122"/>
                </a:endParaRPr>
              </a:p>
            </p:txBody>
          </p:sp>
        </p:grpSp>
        <p:sp>
          <p:nvSpPr>
            <p:cNvPr id="15" name="任意多边形 15">
              <a:extLst>
                <a:ext uri="{FF2B5EF4-FFF2-40B4-BE49-F238E27FC236}">
                  <a16:creationId xmlns:a16="http://schemas.microsoft.com/office/drawing/2014/main" id="{18C69E75-1FF1-4168-B10B-0B176E40785B}"/>
                </a:ext>
              </a:extLst>
            </p:cNvPr>
            <p:cNvSpPr/>
            <p:nvPr/>
          </p:nvSpPr>
          <p:spPr>
            <a:xfrm rot="10800000">
              <a:off x="0" y="4968239"/>
              <a:ext cx="12192000" cy="1889760"/>
            </a:xfrm>
            <a:custGeom>
              <a:avLst/>
              <a:gdLst>
                <a:gd name="connsiteX0" fmla="*/ 0 w 12192000"/>
                <a:gd name="connsiteY0" fmla="*/ 0 h 1943717"/>
                <a:gd name="connsiteX1" fmla="*/ 12192000 w 12192000"/>
                <a:gd name="connsiteY1" fmla="*/ 0 h 1943717"/>
                <a:gd name="connsiteX2" fmla="*/ 12192000 w 12192000"/>
                <a:gd name="connsiteY2" fmla="*/ 1943717 h 1943717"/>
                <a:gd name="connsiteX3" fmla="*/ 12111010 w 12192000"/>
                <a:gd name="connsiteY3" fmla="*/ 1889803 h 1943717"/>
                <a:gd name="connsiteX4" fmla="*/ 6096000 w 12192000"/>
                <a:gd name="connsiteY4" fmla="*/ 669216 h 1943717"/>
                <a:gd name="connsiteX5" fmla="*/ 80990 w 12192000"/>
                <a:gd name="connsiteY5" fmla="*/ 1889803 h 1943717"/>
                <a:gd name="connsiteX6" fmla="*/ 0 w 12192000"/>
                <a:gd name="connsiteY6" fmla="*/ 1943717 h 1943717"/>
                <a:gd name="connsiteX7" fmla="*/ 0 w 12192000"/>
                <a:gd name="connsiteY7" fmla="*/ 0 h 1943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2000" h="1943717">
                  <a:moveTo>
                    <a:pt x="0" y="0"/>
                  </a:moveTo>
                  <a:lnTo>
                    <a:pt x="12192000" y="0"/>
                  </a:lnTo>
                  <a:lnTo>
                    <a:pt x="12192000" y="1943717"/>
                  </a:lnTo>
                  <a:lnTo>
                    <a:pt x="12111010" y="1889803"/>
                  </a:lnTo>
                  <a:cubicBezTo>
                    <a:pt x="10952621" y="1162767"/>
                    <a:pt x="8693361" y="669216"/>
                    <a:pt x="6096000" y="669216"/>
                  </a:cubicBezTo>
                  <a:cubicBezTo>
                    <a:pt x="3498639" y="669216"/>
                    <a:pt x="1239379" y="1162767"/>
                    <a:pt x="80990" y="1889803"/>
                  </a:cubicBezTo>
                  <a:lnTo>
                    <a:pt x="0" y="1943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pic>
        <p:nvPicPr>
          <p:cNvPr id="12" name="图片 11">
            <a:hlinkClick r:id="rId3"/>
            <a:extLst>
              <a:ext uri="{FF2B5EF4-FFF2-40B4-BE49-F238E27FC236}">
                <a16:creationId xmlns:a16="http://schemas.microsoft.com/office/drawing/2014/main" id="{0F4A3D2A-BCFA-7701-B762-FFEA19EF6B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97" y="507688"/>
            <a:ext cx="2357203" cy="3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6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 descr="背景图案&#10;&#10;描述已自动生成">
            <a:extLst>
              <a:ext uri="{FF2B5EF4-FFF2-40B4-BE49-F238E27FC236}">
                <a16:creationId xmlns:a16="http://schemas.microsoft.com/office/drawing/2014/main" id="{F550AC86-09B0-94E6-2E7A-E23065A049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12000"/>
          </a:blip>
          <a:srcRect/>
          <a:stretch>
            <a:fillRect/>
          </a:stretch>
        </p:blipFill>
        <p:spPr>
          <a:xfrm rot="16200000">
            <a:off x="2140591" y="-2156088"/>
            <a:ext cx="6858000" cy="11170178"/>
          </a:xfrm>
          <a:custGeom>
            <a:avLst/>
            <a:gdLst>
              <a:gd name="connsiteX0" fmla="*/ 6858000 w 6858000"/>
              <a:gd name="connsiteY0" fmla="*/ 0 h 12192000"/>
              <a:gd name="connsiteX1" fmla="*/ 6858000 w 6858000"/>
              <a:gd name="connsiteY1" fmla="*/ 12192000 h 12192000"/>
              <a:gd name="connsiteX2" fmla="*/ 0 w 6858000"/>
              <a:gd name="connsiteY2" fmla="*/ 12192000 h 12192000"/>
              <a:gd name="connsiteX3" fmla="*/ 0 w 6858000"/>
              <a:gd name="connsiteY3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12192000">
                <a:moveTo>
                  <a:pt x="6858000" y="0"/>
                </a:moveTo>
                <a:lnTo>
                  <a:pt x="6858000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DFDFD"/>
              </a:gs>
              <a:gs pos="0">
                <a:srgbClr val="FDFDFD">
                  <a:alpha val="0"/>
                </a:srgbClr>
              </a:gs>
            </a:gsLst>
            <a:lin ang="0" scaled="0"/>
          </a:gradFill>
        </p:spPr>
      </p:pic>
      <p:pic>
        <p:nvPicPr>
          <p:cNvPr id="46" name="图片 45" descr="城市的高楼大厦&#10;&#10;描述已自动生成">
            <a:extLst>
              <a:ext uri="{FF2B5EF4-FFF2-40B4-BE49-F238E27FC236}">
                <a16:creationId xmlns:a16="http://schemas.microsoft.com/office/drawing/2014/main" id="{1B313A06-4ECC-BDEC-1EEF-935A7A5086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1" cy="6288405"/>
          </a:xfrm>
          <a:custGeom>
            <a:avLst/>
            <a:gdLst>
              <a:gd name="connsiteX0" fmla="*/ 0 w 12192000"/>
              <a:gd name="connsiteY0" fmla="*/ 0 h 6288171"/>
              <a:gd name="connsiteX1" fmla="*/ 12192000 w 12192000"/>
              <a:gd name="connsiteY1" fmla="*/ 0 h 6288171"/>
              <a:gd name="connsiteX2" fmla="*/ 12191999 w 12192000"/>
              <a:gd name="connsiteY2" fmla="*/ 5750784 h 6288171"/>
              <a:gd name="connsiteX3" fmla="*/ 12144536 w 12192000"/>
              <a:gd name="connsiteY3" fmla="*/ 5765676 h 6288171"/>
              <a:gd name="connsiteX4" fmla="*/ 6786120 w 12192000"/>
              <a:gd name="connsiteY4" fmla="*/ 6213757 h 6288171"/>
              <a:gd name="connsiteX5" fmla="*/ 285342 w 12192000"/>
              <a:gd name="connsiteY5" fmla="*/ 3927339 h 6288171"/>
              <a:gd name="connsiteX6" fmla="*/ 0 w 12192000"/>
              <a:gd name="connsiteY6" fmla="*/ 3708340 h 628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288171">
                <a:moveTo>
                  <a:pt x="0" y="0"/>
                </a:moveTo>
                <a:lnTo>
                  <a:pt x="12192000" y="0"/>
                </a:lnTo>
                <a:lnTo>
                  <a:pt x="12191999" y="5750784"/>
                </a:lnTo>
                <a:lnTo>
                  <a:pt x="12144536" y="5765676"/>
                </a:lnTo>
                <a:cubicBezTo>
                  <a:pt x="10582903" y="6224781"/>
                  <a:pt x="8736683" y="6402464"/>
                  <a:pt x="6786120" y="6213757"/>
                </a:cubicBezTo>
                <a:cubicBezTo>
                  <a:pt x="4185366" y="5962148"/>
                  <a:pt x="1891537" y="5106819"/>
                  <a:pt x="285342" y="3927339"/>
                </a:cubicBezTo>
                <a:lnTo>
                  <a:pt x="0" y="3708340"/>
                </a:lnTo>
                <a:close/>
              </a:path>
            </a:pathLst>
          </a:custGeom>
          <a:solidFill>
            <a:schemeClr val="accent1"/>
          </a:solidFill>
        </p:spPr>
      </p:pic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3A7307C6-B5EA-71EC-3CA7-858BA79EBF4A}"/>
              </a:ext>
            </a:extLst>
          </p:cNvPr>
          <p:cNvSpPr/>
          <p:nvPr userDrawn="1"/>
        </p:nvSpPr>
        <p:spPr>
          <a:xfrm rot="10800000">
            <a:off x="0" y="3442970"/>
            <a:ext cx="12192000" cy="3062475"/>
          </a:xfrm>
          <a:custGeom>
            <a:avLst/>
            <a:gdLst>
              <a:gd name="connsiteX0" fmla="*/ 12192000 w 12192000"/>
              <a:gd name="connsiteY0" fmla="*/ 3062475 h 3062475"/>
              <a:gd name="connsiteX1" fmla="*/ 12139251 w 12192000"/>
              <a:gd name="connsiteY1" fmla="*/ 2992827 h 3062475"/>
              <a:gd name="connsiteX2" fmla="*/ 4599122 w 12192000"/>
              <a:gd name="connsiteY2" fmla="*/ 639684 h 3062475"/>
              <a:gd name="connsiteX3" fmla="*/ 111028 w 12192000"/>
              <a:gd name="connsiteY3" fmla="*/ 1252151 h 3062475"/>
              <a:gd name="connsiteX4" fmla="*/ 0 w 12192000"/>
              <a:gd name="connsiteY4" fmla="*/ 1287424 h 3062475"/>
              <a:gd name="connsiteX5" fmla="*/ 0 w 12192000"/>
              <a:gd name="connsiteY5" fmla="*/ 852307 h 3062475"/>
              <a:gd name="connsiteX6" fmla="*/ 251860 w 12192000"/>
              <a:gd name="connsiteY6" fmla="*/ 761837 h 3062475"/>
              <a:gd name="connsiteX7" fmla="*/ 5369352 w 12192000"/>
              <a:gd name="connsiteY7" fmla="*/ 0 h 3062475"/>
              <a:gd name="connsiteX8" fmla="*/ 12040554 w 12192000"/>
              <a:gd name="connsiteY8" fmla="*/ 1470921 h 3062475"/>
              <a:gd name="connsiteX9" fmla="*/ 12192000 w 12192000"/>
              <a:gd name="connsiteY9" fmla="*/ 1568884 h 3062475"/>
              <a:gd name="connsiteX10" fmla="*/ 12192000 w 12192000"/>
              <a:gd name="connsiteY10" fmla="*/ 3062475 h 306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062475">
                <a:moveTo>
                  <a:pt x="12192000" y="3062475"/>
                </a:moveTo>
                <a:lnTo>
                  <a:pt x="12139251" y="2992827"/>
                </a:lnTo>
                <a:cubicBezTo>
                  <a:pt x="11013838" y="1619662"/>
                  <a:pt x="8062646" y="639684"/>
                  <a:pt x="4599122" y="639684"/>
                </a:cubicBezTo>
                <a:cubicBezTo>
                  <a:pt x="2936631" y="639684"/>
                  <a:pt x="1392180" y="865471"/>
                  <a:pt x="111028" y="1252151"/>
                </a:cubicBezTo>
                <a:lnTo>
                  <a:pt x="0" y="1287424"/>
                </a:lnTo>
                <a:lnTo>
                  <a:pt x="0" y="852307"/>
                </a:lnTo>
                <a:lnTo>
                  <a:pt x="251860" y="761837"/>
                </a:lnTo>
                <a:cubicBezTo>
                  <a:pt x="1642545" y="285902"/>
                  <a:pt x="3425435" y="0"/>
                  <a:pt x="5369352" y="0"/>
                </a:cubicBezTo>
                <a:cubicBezTo>
                  <a:pt x="8146376" y="0"/>
                  <a:pt x="10594774" y="583472"/>
                  <a:pt x="12040554" y="1470921"/>
                </a:cubicBezTo>
                <a:lnTo>
                  <a:pt x="12192000" y="1568884"/>
                </a:lnTo>
                <a:lnTo>
                  <a:pt x="12192000" y="306247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 5">
            <a:extLst>
              <a:ext uri="{FF2B5EF4-FFF2-40B4-BE49-F238E27FC236}">
                <a16:creationId xmlns:a16="http://schemas.microsoft.com/office/drawing/2014/main" id="{615E5D9D-FE21-3E39-D734-A3016E376823}"/>
              </a:ext>
            </a:extLst>
          </p:cNvPr>
          <p:cNvSpPr/>
          <p:nvPr userDrawn="1"/>
        </p:nvSpPr>
        <p:spPr>
          <a:xfrm rot="5400000">
            <a:off x="112086" y="5311711"/>
            <a:ext cx="1434203" cy="165837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259" h="2612">
                <a:moveTo>
                  <a:pt x="1787" y="0"/>
                </a:moveTo>
                <a:cubicBezTo>
                  <a:pt x="1942" y="1"/>
                  <a:pt x="2097" y="22"/>
                  <a:pt x="2249" y="66"/>
                </a:cubicBezTo>
                <a:lnTo>
                  <a:pt x="2259" y="68"/>
                </a:lnTo>
                <a:lnTo>
                  <a:pt x="2259" y="2612"/>
                </a:lnTo>
                <a:lnTo>
                  <a:pt x="204" y="2612"/>
                </a:lnTo>
                <a:lnTo>
                  <a:pt x="203" y="2609"/>
                </a:lnTo>
                <a:cubicBezTo>
                  <a:pt x="71" y="2359"/>
                  <a:pt x="2" y="2080"/>
                  <a:pt x="0" y="1796"/>
                </a:cubicBezTo>
                <a:cubicBezTo>
                  <a:pt x="-2" y="1471"/>
                  <a:pt x="86" y="1139"/>
                  <a:pt x="272" y="841"/>
                </a:cubicBezTo>
                <a:cubicBezTo>
                  <a:pt x="611" y="296"/>
                  <a:pt x="1195" y="-3"/>
                  <a:pt x="1787" y="0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60000"/>
                </a:schemeClr>
              </a:gs>
            </a:gsLst>
            <a:lin ang="12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A6A05C1-90A8-E1A7-9596-2E69AB589856}"/>
              </a:ext>
            </a:extLst>
          </p:cNvPr>
          <p:cNvGrpSpPr/>
          <p:nvPr userDrawn="1"/>
        </p:nvGrpSpPr>
        <p:grpSpPr>
          <a:xfrm>
            <a:off x="705383" y="455894"/>
            <a:ext cx="396000" cy="300738"/>
            <a:chOff x="705383" y="544794"/>
            <a:chExt cx="396000" cy="300738"/>
          </a:xfrm>
          <a:solidFill>
            <a:schemeClr val="bg1">
              <a:alpha val="70000"/>
            </a:schemeClr>
          </a:solidFill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1179868-6178-4F3A-1C24-6FB73C158C31}"/>
                </a:ext>
              </a:extLst>
            </p:cNvPr>
            <p:cNvSpPr/>
            <p:nvPr/>
          </p:nvSpPr>
          <p:spPr>
            <a:xfrm>
              <a:off x="705383" y="544794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5864B144-A3DA-7637-B862-E5FF239F0F5D}"/>
                </a:ext>
              </a:extLst>
            </p:cNvPr>
            <p:cNvSpPr/>
            <p:nvPr/>
          </p:nvSpPr>
          <p:spPr>
            <a:xfrm>
              <a:off x="705383" y="659163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61F996FC-4B0A-B413-2DDC-6F74E8617C0C}"/>
                </a:ext>
              </a:extLst>
            </p:cNvPr>
            <p:cNvSpPr/>
            <p:nvPr/>
          </p:nvSpPr>
          <p:spPr>
            <a:xfrm>
              <a:off x="705383" y="773532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任意多边形 16">
            <a:extLst>
              <a:ext uri="{FF2B5EF4-FFF2-40B4-BE49-F238E27FC236}">
                <a16:creationId xmlns:a16="http://schemas.microsoft.com/office/drawing/2014/main" id="{4F1EAC29-D0C0-DB5A-81BB-F5D6A3F84A45}"/>
              </a:ext>
            </a:extLst>
          </p:cNvPr>
          <p:cNvSpPr/>
          <p:nvPr userDrawn="1"/>
        </p:nvSpPr>
        <p:spPr>
          <a:xfrm rot="10800000">
            <a:off x="0" y="3429000"/>
            <a:ext cx="12192000" cy="3429385"/>
          </a:xfrm>
          <a:custGeom>
            <a:avLst/>
            <a:gdLst>
              <a:gd name="connsiteX0" fmla="*/ 12192000 w 12192000"/>
              <a:gd name="connsiteY0" fmla="*/ 3168728 h 3168728"/>
              <a:gd name="connsiteX1" fmla="*/ 12139251 w 12192000"/>
              <a:gd name="connsiteY1" fmla="*/ 3104319 h 3168728"/>
              <a:gd name="connsiteX2" fmla="*/ 4599122 w 12192000"/>
              <a:gd name="connsiteY2" fmla="*/ 928175 h 3168728"/>
              <a:gd name="connsiteX3" fmla="*/ 111028 w 12192000"/>
              <a:gd name="connsiteY3" fmla="*/ 1494573 h 3168728"/>
              <a:gd name="connsiteX4" fmla="*/ 0 w 12192000"/>
              <a:gd name="connsiteY4" fmla="*/ 1527193 h 3168728"/>
              <a:gd name="connsiteX5" fmla="*/ 0 w 12192000"/>
              <a:gd name="connsiteY5" fmla="*/ 0 h 3168728"/>
              <a:gd name="connsiteX6" fmla="*/ 12192000 w 12192000"/>
              <a:gd name="connsiteY6" fmla="*/ 0 h 3168728"/>
              <a:gd name="connsiteX7" fmla="*/ 12192000 w 12192000"/>
              <a:gd name="connsiteY7" fmla="*/ 3168728 h 316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168728">
                <a:moveTo>
                  <a:pt x="12192000" y="3168728"/>
                </a:moveTo>
                <a:lnTo>
                  <a:pt x="12139251" y="3104319"/>
                </a:lnTo>
                <a:cubicBezTo>
                  <a:pt x="11013838" y="1834441"/>
                  <a:pt x="8062646" y="928175"/>
                  <a:pt x="4599122" y="928175"/>
                </a:cubicBezTo>
                <a:cubicBezTo>
                  <a:pt x="2936631" y="928175"/>
                  <a:pt x="1392180" y="1136979"/>
                  <a:pt x="111028" y="1494573"/>
                </a:cubicBezTo>
                <a:lnTo>
                  <a:pt x="0" y="1527193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316872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FC6EE330-AA28-8FF7-EBB6-DD9F202DCBF4}"/>
              </a:ext>
            </a:extLst>
          </p:cNvPr>
          <p:cNvGrpSpPr/>
          <p:nvPr userDrawn="1"/>
        </p:nvGrpSpPr>
        <p:grpSpPr>
          <a:xfrm>
            <a:off x="709878" y="5933496"/>
            <a:ext cx="1448471" cy="361178"/>
            <a:chOff x="8517547" y="-94646"/>
            <a:chExt cx="1448471" cy="361178"/>
          </a:xfrm>
          <a:gradFill>
            <a:gsLst>
              <a:gs pos="100000">
                <a:schemeClr val="bg1">
                  <a:alpha val="0"/>
                </a:schemeClr>
              </a:gs>
              <a:gs pos="0">
                <a:schemeClr val="bg1">
                  <a:alpha val="60000"/>
                </a:schemeClr>
              </a:gs>
            </a:gsLst>
            <a:lin ang="0" scaled="1"/>
          </a:gradFill>
        </p:grpSpPr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39C6D026-CA41-C80E-2DD6-FEA0F861C6E1}"/>
                </a:ext>
              </a:extLst>
            </p:cNvPr>
            <p:cNvSpPr/>
            <p:nvPr/>
          </p:nvSpPr>
          <p:spPr>
            <a:xfrm>
              <a:off x="8517547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DE1E7880-4B8E-16A1-624F-AC2B0056CE21}"/>
                </a:ext>
              </a:extLst>
            </p:cNvPr>
            <p:cNvSpPr/>
            <p:nvPr/>
          </p:nvSpPr>
          <p:spPr>
            <a:xfrm>
              <a:off x="8689017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586C04A9-53B6-D46F-5235-F0C70A1C768F}"/>
                </a:ext>
              </a:extLst>
            </p:cNvPr>
            <p:cNvSpPr/>
            <p:nvPr/>
          </p:nvSpPr>
          <p:spPr>
            <a:xfrm>
              <a:off x="8860487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1A7C9C36-D0AE-E809-0E71-31A2129BDE23}"/>
                </a:ext>
              </a:extLst>
            </p:cNvPr>
            <p:cNvSpPr/>
            <p:nvPr/>
          </p:nvSpPr>
          <p:spPr>
            <a:xfrm>
              <a:off x="9031958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AE2E30CA-F793-0917-C97B-5CA605B47A21}"/>
                </a:ext>
              </a:extLst>
            </p:cNvPr>
            <p:cNvSpPr/>
            <p:nvPr/>
          </p:nvSpPr>
          <p:spPr>
            <a:xfrm>
              <a:off x="9203428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BCCF3A65-E9D5-D296-FD96-923BA5A21D7C}"/>
                </a:ext>
              </a:extLst>
            </p:cNvPr>
            <p:cNvSpPr/>
            <p:nvPr/>
          </p:nvSpPr>
          <p:spPr>
            <a:xfrm>
              <a:off x="9374898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112DBC4F-79FD-451D-97D3-E35F8D3759D8}"/>
                </a:ext>
              </a:extLst>
            </p:cNvPr>
            <p:cNvSpPr/>
            <p:nvPr/>
          </p:nvSpPr>
          <p:spPr>
            <a:xfrm>
              <a:off x="8517547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D3455FB2-9B45-7C9C-E689-856A10A64099}"/>
                </a:ext>
              </a:extLst>
            </p:cNvPr>
            <p:cNvSpPr/>
            <p:nvPr/>
          </p:nvSpPr>
          <p:spPr>
            <a:xfrm>
              <a:off x="8689017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9D694DAA-C1DC-B737-C63A-A0FEB36A4A8C}"/>
                </a:ext>
              </a:extLst>
            </p:cNvPr>
            <p:cNvSpPr/>
            <p:nvPr/>
          </p:nvSpPr>
          <p:spPr>
            <a:xfrm>
              <a:off x="8860487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2061DAC2-36C2-3B43-8696-CFE9B5E44EFA}"/>
                </a:ext>
              </a:extLst>
            </p:cNvPr>
            <p:cNvSpPr/>
            <p:nvPr/>
          </p:nvSpPr>
          <p:spPr>
            <a:xfrm>
              <a:off x="9031958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ED1A1A53-9E66-4EFD-BABA-6FD76D576830}"/>
                </a:ext>
              </a:extLst>
            </p:cNvPr>
            <p:cNvSpPr/>
            <p:nvPr/>
          </p:nvSpPr>
          <p:spPr>
            <a:xfrm>
              <a:off x="9203428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1851D087-83AB-B868-9F82-1E35A6E79B9D}"/>
                </a:ext>
              </a:extLst>
            </p:cNvPr>
            <p:cNvSpPr/>
            <p:nvPr/>
          </p:nvSpPr>
          <p:spPr>
            <a:xfrm>
              <a:off x="9374898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7B697FB9-7C2B-D03F-892E-7626CCE02AE1}"/>
                </a:ext>
              </a:extLst>
            </p:cNvPr>
            <p:cNvSpPr/>
            <p:nvPr/>
          </p:nvSpPr>
          <p:spPr>
            <a:xfrm>
              <a:off x="8517547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9B15C088-E084-296C-F7DE-69C6E87326DB}"/>
                </a:ext>
              </a:extLst>
            </p:cNvPr>
            <p:cNvSpPr/>
            <p:nvPr/>
          </p:nvSpPr>
          <p:spPr>
            <a:xfrm>
              <a:off x="8689017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14596F90-C8D7-A11D-BC74-4328EA0187C4}"/>
                </a:ext>
              </a:extLst>
            </p:cNvPr>
            <p:cNvSpPr/>
            <p:nvPr/>
          </p:nvSpPr>
          <p:spPr>
            <a:xfrm>
              <a:off x="8860487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00A11C73-AA23-6550-FBB8-924A7E3A76CB}"/>
                </a:ext>
              </a:extLst>
            </p:cNvPr>
            <p:cNvSpPr/>
            <p:nvPr/>
          </p:nvSpPr>
          <p:spPr>
            <a:xfrm>
              <a:off x="9031958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8F41C50A-7889-B82C-0C10-CDC3117C9E51}"/>
                </a:ext>
              </a:extLst>
            </p:cNvPr>
            <p:cNvSpPr/>
            <p:nvPr/>
          </p:nvSpPr>
          <p:spPr>
            <a:xfrm>
              <a:off x="9203428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58CF10CE-CAC7-570D-E0EF-C2161A516ADD}"/>
                </a:ext>
              </a:extLst>
            </p:cNvPr>
            <p:cNvSpPr/>
            <p:nvPr/>
          </p:nvSpPr>
          <p:spPr>
            <a:xfrm>
              <a:off x="9374898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241B5CD3-1D84-2FDD-71CB-D43821371434}"/>
                </a:ext>
              </a:extLst>
            </p:cNvPr>
            <p:cNvSpPr/>
            <p:nvPr/>
          </p:nvSpPr>
          <p:spPr>
            <a:xfrm>
              <a:off x="9566028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C3B64DE3-39A7-5DEC-6A85-6D6008C4B275}"/>
                </a:ext>
              </a:extLst>
            </p:cNvPr>
            <p:cNvSpPr/>
            <p:nvPr/>
          </p:nvSpPr>
          <p:spPr>
            <a:xfrm>
              <a:off x="9737498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FE700D28-C841-5067-D10A-8AE3B474F567}"/>
                </a:ext>
              </a:extLst>
            </p:cNvPr>
            <p:cNvSpPr/>
            <p:nvPr/>
          </p:nvSpPr>
          <p:spPr>
            <a:xfrm>
              <a:off x="9908968" y="-94646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D327A2B2-A770-4331-F24E-C4765A619500}"/>
                </a:ext>
              </a:extLst>
            </p:cNvPr>
            <p:cNvSpPr/>
            <p:nvPr/>
          </p:nvSpPr>
          <p:spPr>
            <a:xfrm>
              <a:off x="9566028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BEE61E17-D7A8-46D5-1383-5775E6843C8C}"/>
                </a:ext>
              </a:extLst>
            </p:cNvPr>
            <p:cNvSpPr/>
            <p:nvPr/>
          </p:nvSpPr>
          <p:spPr>
            <a:xfrm>
              <a:off x="9737498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5E3750BF-5A70-F0BA-2DD0-E489570C03BE}"/>
                </a:ext>
              </a:extLst>
            </p:cNvPr>
            <p:cNvSpPr/>
            <p:nvPr/>
          </p:nvSpPr>
          <p:spPr>
            <a:xfrm>
              <a:off x="9908968" y="57418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504577C0-29B7-4B58-2612-B198166FF245}"/>
                </a:ext>
              </a:extLst>
            </p:cNvPr>
            <p:cNvSpPr/>
            <p:nvPr/>
          </p:nvSpPr>
          <p:spPr>
            <a:xfrm>
              <a:off x="9566028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A9EA1A58-1BCE-514D-E782-980E4920A708}"/>
                </a:ext>
              </a:extLst>
            </p:cNvPr>
            <p:cNvSpPr/>
            <p:nvPr/>
          </p:nvSpPr>
          <p:spPr>
            <a:xfrm>
              <a:off x="9737498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B6764531-1F70-586B-4BF3-981640C6FF83}"/>
                </a:ext>
              </a:extLst>
            </p:cNvPr>
            <p:cNvSpPr/>
            <p:nvPr/>
          </p:nvSpPr>
          <p:spPr>
            <a:xfrm>
              <a:off x="9908968" y="209482"/>
              <a:ext cx="57050" cy="570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4AEC8C4C-ECEC-5D4D-7420-91A190558068}"/>
              </a:ext>
            </a:extLst>
          </p:cNvPr>
          <p:cNvGrpSpPr/>
          <p:nvPr userDrawn="1"/>
        </p:nvGrpSpPr>
        <p:grpSpPr>
          <a:xfrm>
            <a:off x="11053844" y="6007987"/>
            <a:ext cx="396000" cy="300738"/>
            <a:chOff x="705383" y="544794"/>
            <a:chExt cx="396000" cy="300738"/>
          </a:xfrm>
          <a:solidFill>
            <a:schemeClr val="bg1">
              <a:alpha val="40000"/>
            </a:schemeClr>
          </a:solidFill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E58EDE2A-D9E3-BC2A-68BF-A409E6AAE8C6}"/>
                </a:ext>
              </a:extLst>
            </p:cNvPr>
            <p:cNvSpPr/>
            <p:nvPr/>
          </p:nvSpPr>
          <p:spPr>
            <a:xfrm>
              <a:off x="705383" y="544794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73FF32FD-22DD-9A9C-14D8-DFE971F2EEC3}"/>
                </a:ext>
              </a:extLst>
            </p:cNvPr>
            <p:cNvSpPr/>
            <p:nvPr/>
          </p:nvSpPr>
          <p:spPr>
            <a:xfrm>
              <a:off x="705383" y="659163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66F74896-E4E6-287F-3F41-ADE6F0A2B079}"/>
                </a:ext>
              </a:extLst>
            </p:cNvPr>
            <p:cNvSpPr/>
            <p:nvPr/>
          </p:nvSpPr>
          <p:spPr>
            <a:xfrm>
              <a:off x="705383" y="773532"/>
              <a:ext cx="396000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214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46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D93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1">
            <a:extLst>
              <a:ext uri="{FF2B5EF4-FFF2-40B4-BE49-F238E27FC236}">
                <a16:creationId xmlns:a16="http://schemas.microsoft.com/office/drawing/2014/main" id="{D7D08BAF-3C6F-468C-A241-052DFBD33DB4}"/>
              </a:ext>
            </a:extLst>
          </p:cNvPr>
          <p:cNvSpPr txBox="1">
            <a:spLocks/>
          </p:cNvSpPr>
          <p:nvPr userDrawn="1"/>
        </p:nvSpPr>
        <p:spPr>
          <a:xfrm>
            <a:off x="440603" y="182445"/>
            <a:ext cx="1657138" cy="2872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zh-CN" altLang="en-US" sz="1100" b="0" i="0" kern="1200" baseline="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Segoe U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zh-CN" dirty="0"/>
              <a:t>OfficePLUS.cn</a:t>
            </a:r>
            <a:endParaRPr lang="en-US" dirty="0"/>
          </a:p>
        </p:txBody>
      </p:sp>
      <p:sp>
        <p:nvSpPr>
          <p:cNvPr id="7" name="文本占位符 2">
            <a:extLst>
              <a:ext uri="{FF2B5EF4-FFF2-40B4-BE49-F238E27FC236}">
                <a16:creationId xmlns:a16="http://schemas.microsoft.com/office/drawing/2014/main" id="{1D256016-57BB-4C11-A92A-987C7FAD6373}"/>
              </a:ext>
            </a:extLst>
          </p:cNvPr>
          <p:cNvSpPr txBox="1">
            <a:spLocks/>
          </p:cNvSpPr>
          <p:nvPr userDrawn="1"/>
        </p:nvSpPr>
        <p:spPr>
          <a:xfrm>
            <a:off x="4153012" y="759876"/>
            <a:ext cx="7074345" cy="5399189"/>
          </a:xfrm>
          <a:prstGeom prst="rect">
            <a:avLst/>
          </a:prstGeom>
        </p:spPr>
        <p:txBody>
          <a:bodyPr/>
          <a:lstStyle>
            <a:lvl1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200" b="0" i="0" baseline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zh-CN" altLang="en-US" dirty="0"/>
              <a:t>中文 </a:t>
            </a:r>
            <a:r>
              <a:rPr lang="en-US" altLang="zh-CN" dirty="0"/>
              <a:t>OPPO Sans B</a:t>
            </a:r>
            <a:endParaRPr lang="zh-CN" altLang="en-US" dirty="0"/>
          </a:p>
          <a:p>
            <a:pPr lvl="0"/>
            <a:r>
              <a:rPr lang="zh-CN" altLang="en-US" dirty="0"/>
              <a:t>英文 </a:t>
            </a:r>
            <a:r>
              <a:rPr lang="en-US" altLang="zh-CN" dirty="0"/>
              <a:t>OPPO Sans R </a:t>
            </a:r>
          </a:p>
          <a:p>
            <a:pPr lvl="0"/>
            <a:endParaRPr lang="zh-CN" altLang="en-US" dirty="0"/>
          </a:p>
          <a:p>
            <a:pPr lvl="0"/>
            <a:r>
              <a:rPr lang="zh-CN" altLang="en-US" dirty="0"/>
              <a:t>标题 </a:t>
            </a:r>
            <a:r>
              <a:rPr lang="en-US" altLang="zh-CN" dirty="0"/>
              <a:t>1.0</a:t>
            </a:r>
          </a:p>
          <a:p>
            <a:pPr lvl="0"/>
            <a:r>
              <a:rPr lang="zh-CN" altLang="en-US" dirty="0"/>
              <a:t>正文 </a:t>
            </a:r>
            <a:r>
              <a:rPr lang="en-US" altLang="zh-CN" dirty="0"/>
              <a:t>1.3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>
                <a:solidFill>
                  <a:prstClr val="white"/>
                </a:solidFill>
                <a:ea typeface="OPPOSans R"/>
                <a:sym typeface="+mn-ea"/>
              </a:rPr>
              <a:t>unsplash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en-US" dirty="0"/>
              <a:t>本网站所提供的任何信息内容（包括但不限于 </a:t>
            </a:r>
            <a:r>
              <a:rPr lang="en-US" altLang="zh-CN" dirty="0"/>
              <a:t>PPT </a:t>
            </a:r>
            <a:r>
              <a:rPr lang="zh-CN" altLang="en-US" dirty="0"/>
              <a:t>模板、</a:t>
            </a:r>
            <a:r>
              <a:rPr lang="en-US" altLang="zh-CN" dirty="0"/>
              <a:t>Word </a:t>
            </a:r>
            <a:r>
              <a:rPr lang="zh-CN" altLang="en-US" dirty="0"/>
              <a:t>文档、</a:t>
            </a:r>
            <a:r>
              <a:rPr lang="en-US" altLang="zh-CN" dirty="0"/>
              <a:t>Excel </a:t>
            </a:r>
            <a:r>
              <a:rPr lang="zh-CN" altLang="en-US" dirty="0"/>
              <a:t>图表、图片素材等）均受</a:t>
            </a:r>
            <a:r>
              <a:rPr lang="en-US" altLang="zh-CN" dirty="0"/>
              <a:t>《</a:t>
            </a:r>
            <a:r>
              <a:rPr lang="zh-CN" altLang="en-US" dirty="0"/>
              <a:t>中华人民共和国著作权法</a:t>
            </a:r>
            <a:r>
              <a:rPr lang="en-US" altLang="zh-CN" dirty="0"/>
              <a:t>》</a:t>
            </a:r>
            <a:r>
              <a:rPr lang="zh-CN" altLang="en-US" dirty="0"/>
              <a:t>、</a:t>
            </a:r>
            <a:r>
              <a:rPr lang="en-US" altLang="zh-CN" dirty="0"/>
              <a:t>《</a:t>
            </a:r>
            <a:r>
              <a:rPr lang="zh-CN" altLang="en-US" dirty="0"/>
              <a:t>信息网络传播权保护条例</a:t>
            </a:r>
            <a:r>
              <a:rPr lang="en-US" altLang="zh-CN" dirty="0"/>
              <a:t>》</a:t>
            </a:r>
            <a:r>
              <a:rPr lang="zh-CN" altLang="en-US" dirty="0"/>
              <a:t>及其他适用的法律法规的保护，未经权利人书面明确授权，信息内容的任何部分</a:t>
            </a:r>
            <a:r>
              <a:rPr lang="en-US" altLang="zh-CN" dirty="0"/>
              <a:t>(</a:t>
            </a:r>
            <a:r>
              <a:rPr lang="zh-CN" altLang="en-US" dirty="0"/>
              <a:t>包括图片或图表</a:t>
            </a:r>
            <a:r>
              <a:rPr lang="en-US" altLang="zh-CN" dirty="0"/>
              <a:t>)</a:t>
            </a:r>
            <a:r>
              <a:rPr lang="zh-CN" altLang="en-US" dirty="0"/>
              <a:t>不得被全部或部分的复制、传播、销售，否则将承担法律责任。</a:t>
            </a:r>
          </a:p>
          <a:p>
            <a:pPr lvl="0"/>
            <a:endParaRPr lang="zh-CN" altLang="en-US" dirty="0"/>
          </a:p>
          <a:p>
            <a:pPr lvl="0"/>
            <a:r>
              <a:rPr lang="zh-CN" altLang="en-US" dirty="0"/>
              <a:t>阿伟呀</a:t>
            </a:r>
          </a:p>
          <a:p>
            <a:pPr lvl="0"/>
            <a:endParaRPr lang="zh-CN" altLang="en-US" dirty="0"/>
          </a:p>
        </p:txBody>
      </p:sp>
      <p:sp>
        <p:nvSpPr>
          <p:cNvPr id="8" name="文本占位符 4">
            <a:extLst>
              <a:ext uri="{FF2B5EF4-FFF2-40B4-BE49-F238E27FC236}">
                <a16:creationId xmlns:a16="http://schemas.microsoft.com/office/drawing/2014/main" id="{BD70A8FD-CDF3-4721-BE73-4A74A46AB0AA}"/>
              </a:ext>
            </a:extLst>
          </p:cNvPr>
          <p:cNvSpPr txBox="1">
            <a:spLocks/>
          </p:cNvSpPr>
          <p:nvPr userDrawn="1"/>
        </p:nvSpPr>
        <p:spPr>
          <a:xfrm>
            <a:off x="440603" y="759876"/>
            <a:ext cx="1657138" cy="440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zh-CN" altLang="en-US" sz="1867" b="0" i="0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4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/>
              <a:t>标注</a:t>
            </a:r>
          </a:p>
        </p:txBody>
      </p:sp>
      <p:sp>
        <p:nvSpPr>
          <p:cNvPr id="9" name="文本占位符 7">
            <a:extLst>
              <a:ext uri="{FF2B5EF4-FFF2-40B4-BE49-F238E27FC236}">
                <a16:creationId xmlns:a16="http://schemas.microsoft.com/office/drawing/2014/main" id="{7821BE40-6048-4087-97C5-7A85EF62F365}"/>
              </a:ext>
            </a:extLst>
          </p:cNvPr>
          <p:cNvSpPr txBox="1">
            <a:spLocks/>
          </p:cNvSpPr>
          <p:nvPr userDrawn="1"/>
        </p:nvSpPr>
        <p:spPr>
          <a:xfrm>
            <a:off x="2378000" y="759876"/>
            <a:ext cx="1494754" cy="53991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lang="zh-CN" altLang="en-US" sz="1200" b="0" i="0" kern="1200" baseline="0" dirty="0">
                <a:solidFill>
                  <a:schemeClr val="bg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Microsoft YaHei Light" panose="020B0503020204020204" pitchFamily="34" charset="-12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字体使用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行距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素材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声明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/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val="116737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hlinkClick r:id="rId2"/>
            <a:extLst>
              <a:ext uri="{FF2B5EF4-FFF2-40B4-BE49-F238E27FC236}">
                <a16:creationId xmlns:a16="http://schemas.microsoft.com/office/drawing/2014/main" id="{08A881A6-B94F-9D46-BE99-8680996E7D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728" y="3227400"/>
            <a:ext cx="3054545" cy="4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7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86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0" r:id="rId4"/>
    <p:sldLayoutId id="2147483667" r:id="rId5"/>
    <p:sldLayoutId id="2147483666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officeplus.cn/" TargetMode="Externa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6F2A8A-3106-4A9F-80E4-7489DCFDCF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5325" y="2222760"/>
            <a:ext cx="10801350" cy="77123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简约几何工作汇报</a:t>
            </a:r>
            <a:r>
              <a:rPr lang="en-US" altLang="zh-CN" sz="48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PPT</a:t>
            </a:r>
            <a:r>
              <a:rPr lang="zh-CN" altLang="en-US" sz="48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模板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76AFC4CA-22E1-1484-5BFF-F280FB1D899A}"/>
              </a:ext>
            </a:extLst>
          </p:cNvPr>
          <p:cNvCxnSpPr>
            <a:cxnSpLocks/>
          </p:cNvCxnSpPr>
          <p:nvPr/>
        </p:nvCxnSpPr>
        <p:spPr>
          <a:xfrm>
            <a:off x="2478000" y="3057503"/>
            <a:ext cx="7236000" cy="0"/>
          </a:xfrm>
          <a:prstGeom prst="line">
            <a:avLst/>
          </a:prstGeom>
          <a:ln w="15875"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1">
            <a:extLst>
              <a:ext uri="{FF2B5EF4-FFF2-40B4-BE49-F238E27FC236}">
                <a16:creationId xmlns:a16="http://schemas.microsoft.com/office/drawing/2014/main" id="{802B02DE-F793-1AC6-FB44-266945597047}"/>
              </a:ext>
            </a:extLst>
          </p:cNvPr>
          <p:cNvSpPr txBox="1">
            <a:spLocks/>
          </p:cNvSpPr>
          <p:nvPr/>
        </p:nvSpPr>
        <p:spPr>
          <a:xfrm>
            <a:off x="2378811" y="3121007"/>
            <a:ext cx="7452000" cy="298487"/>
          </a:xfrm>
          <a:prstGeom prst="rect">
            <a:avLst/>
          </a:prstGeom>
        </p:spPr>
        <p:txBody>
          <a:bodyPr wrap="square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14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MINIMALIST GEOMETRIC WORK REPORT</a:t>
            </a:r>
            <a:endParaRPr lang="zh-CN" altLang="en-US" sz="1400" dirty="0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pic>
        <p:nvPicPr>
          <p:cNvPr id="12" name="图片 11">
            <a:hlinkClick r:id="rId3"/>
            <a:extLst>
              <a:ext uri="{FF2B5EF4-FFF2-40B4-BE49-F238E27FC236}">
                <a16:creationId xmlns:a16="http://schemas.microsoft.com/office/drawing/2014/main" id="{0D2E0A21-AA7D-D0E6-5476-4B754545F26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73" y="505246"/>
            <a:ext cx="2340000" cy="308879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1BF6C43B-E4B3-52D0-3DAC-CB3D4C8AFAA5}"/>
              </a:ext>
            </a:extLst>
          </p:cNvPr>
          <p:cNvGrpSpPr/>
          <p:nvPr/>
        </p:nvGrpSpPr>
        <p:grpSpPr>
          <a:xfrm>
            <a:off x="3200401" y="3884187"/>
            <a:ext cx="5791200" cy="342012"/>
            <a:chOff x="2680319" y="4061026"/>
            <a:chExt cx="6253827" cy="369334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82EA379-9018-0F0C-1224-6A79F59ED367}"/>
                </a:ext>
              </a:extLst>
            </p:cNvPr>
            <p:cNvGrpSpPr/>
            <p:nvPr/>
          </p:nvGrpSpPr>
          <p:grpSpPr>
            <a:xfrm>
              <a:off x="2680319" y="4061026"/>
              <a:ext cx="2405727" cy="369334"/>
              <a:chOff x="12719669" y="4000216"/>
              <a:chExt cx="2405727" cy="369334"/>
            </a:xfrm>
          </p:grpSpPr>
          <p:sp>
            <p:nvSpPr>
              <p:cNvPr id="16" name="矩形: 圆角 10">
                <a:extLst>
                  <a:ext uri="{FF2B5EF4-FFF2-40B4-BE49-F238E27FC236}">
                    <a16:creationId xmlns:a16="http://schemas.microsoft.com/office/drawing/2014/main" id="{2BF337DA-AE1B-7DC4-6768-021333760D90}"/>
                  </a:ext>
                </a:extLst>
              </p:cNvPr>
              <p:cNvSpPr/>
              <p:nvPr/>
            </p:nvSpPr>
            <p:spPr>
              <a:xfrm>
                <a:off x="12719669" y="4000216"/>
                <a:ext cx="2405727" cy="36933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endParaRPr lang="zh-CN" altLang="en-US" dirty="0">
                  <a:ea typeface="OPPOSans R" panose="00020600040101010101" pitchFamily="18" charset="-122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1796BF7-1FBD-452D-986E-6EA693F4221D}"/>
                  </a:ext>
                </a:extLst>
              </p:cNvPr>
              <p:cNvSpPr txBox="1"/>
              <p:nvPr/>
            </p:nvSpPr>
            <p:spPr>
              <a:xfrm>
                <a:off x="12794058" y="4015606"/>
                <a:ext cx="2256948" cy="33855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>
                <a:defPPr>
                  <a:defRPr lang="zh-CN"/>
                </a:defPPr>
                <a:lvl1pPr algn="ctr">
                  <a:defRPr sz="1600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defRPr>
                </a:lvl1pPr>
              </a:lstStyle>
              <a:p>
                <a:pPr algn="ctr"/>
                <a:r>
                  <a:rPr lang="zh-CN" altLang="en-US" dirty="0"/>
                  <a:t>汇报人：</a:t>
                </a:r>
                <a:r>
                  <a:rPr lang="en-US" altLang="zh-CN" dirty="0"/>
                  <a:t>OfficePLUS</a:t>
                </a:r>
                <a:endParaRPr lang="zh-CN" altLang="en-US" dirty="0"/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F2E34BE3-2499-E476-5A63-87622A913C4C}"/>
                </a:ext>
              </a:extLst>
            </p:cNvPr>
            <p:cNvGrpSpPr/>
            <p:nvPr/>
          </p:nvGrpSpPr>
          <p:grpSpPr>
            <a:xfrm>
              <a:off x="6528419" y="4061026"/>
              <a:ext cx="2405727" cy="369334"/>
              <a:chOff x="12719669" y="2989628"/>
              <a:chExt cx="2405727" cy="369334"/>
            </a:xfrm>
          </p:grpSpPr>
          <p:sp>
            <p:nvSpPr>
              <p:cNvPr id="8" name="矩形: 圆角 10">
                <a:extLst>
                  <a:ext uri="{FF2B5EF4-FFF2-40B4-BE49-F238E27FC236}">
                    <a16:creationId xmlns:a16="http://schemas.microsoft.com/office/drawing/2014/main" id="{879AE265-8519-484E-8487-6AC185984C0C}"/>
                  </a:ext>
                </a:extLst>
              </p:cNvPr>
              <p:cNvSpPr/>
              <p:nvPr/>
            </p:nvSpPr>
            <p:spPr>
              <a:xfrm>
                <a:off x="12719669" y="2989628"/>
                <a:ext cx="2405727" cy="36933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Autofit/>
              </a:bodyPr>
              <a:lstStyle/>
              <a:p>
                <a:pPr algn="ctr"/>
                <a:endParaRPr lang="zh-CN" altLang="en-US" dirty="0">
                  <a:ea typeface="OPPOSans R" panose="00020600040101010101" pitchFamily="18" charset="-122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9A88264-6F2C-2271-CF25-9D7FE945A8D7}"/>
                  </a:ext>
                </a:extLst>
              </p:cNvPr>
              <p:cNvSpPr txBox="1"/>
              <p:nvPr/>
            </p:nvSpPr>
            <p:spPr>
              <a:xfrm>
                <a:off x="12794058" y="3005018"/>
                <a:ext cx="2256948" cy="33855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>
                <a:defPPr>
                  <a:defRPr lang="zh-CN"/>
                </a:defPPr>
                <a:lvl1pPr algn="ctr">
                  <a:defRPr sz="1600">
                    <a:solidFill>
                      <a:schemeClr val="bg1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</a:defRPr>
                </a:lvl1pPr>
              </a:lstStyle>
              <a:p>
                <a:r>
                  <a:rPr lang="zh-CN" altLang="en-US" dirty="0"/>
                  <a:t>汇报时间：</a:t>
                </a:r>
                <a:r>
                  <a:rPr lang="en-US" altLang="zh-CN" dirty="0"/>
                  <a:t>XX</a:t>
                </a:r>
                <a:r>
                  <a:rPr lang="zh-CN" altLang="en-US" dirty="0"/>
                  <a:t>月</a:t>
                </a:r>
                <a:r>
                  <a:rPr lang="en-US" altLang="zh-CN" dirty="0"/>
                  <a:t>XX</a:t>
                </a:r>
                <a:r>
                  <a:rPr lang="zh-CN" altLang="en-US" dirty="0"/>
                  <a:t>日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0004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77A2AA4F-A170-16DE-2667-E834F9839B36}"/>
              </a:ext>
            </a:extLst>
          </p:cNvPr>
          <p:cNvSpPr/>
          <p:nvPr/>
        </p:nvSpPr>
        <p:spPr>
          <a:xfrm>
            <a:off x="920691" y="392328"/>
            <a:ext cx="7175559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亮点经验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8C6779C-A43D-5DD1-D3C9-E972617869B5}"/>
              </a:ext>
            </a:extLst>
          </p:cNvPr>
          <p:cNvSpPr txBox="1"/>
          <p:nvPr/>
        </p:nvSpPr>
        <p:spPr>
          <a:xfrm>
            <a:off x="928550" y="1214269"/>
            <a:ext cx="3071949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深化队伍建设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4CA5795-E0F3-6DEA-BA1C-F370AF16B4A7}"/>
              </a:ext>
            </a:extLst>
          </p:cNvPr>
          <p:cNvSpPr txBox="1"/>
          <p:nvPr/>
        </p:nvSpPr>
        <p:spPr>
          <a:xfrm>
            <a:off x="1021896" y="1802806"/>
            <a:ext cx="10458450" cy="4449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强抓人力发展与基础管理、紧盯目标，各职级考核维持达标率持续提升。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9B4FDE-DA6F-042B-561C-A6341D786DDF}"/>
              </a:ext>
            </a:extLst>
          </p:cNvPr>
          <p:cNvSpPr/>
          <p:nvPr/>
        </p:nvSpPr>
        <p:spPr>
          <a:xfrm>
            <a:off x="1043890" y="2680287"/>
            <a:ext cx="4777790" cy="1574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OPPOSans R" panose="00020600040101010101" pitchFamily="18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FF292A9-4404-25C0-E0A3-074A26479370}"/>
              </a:ext>
            </a:extLst>
          </p:cNvPr>
          <p:cNvSpPr/>
          <p:nvPr/>
        </p:nvSpPr>
        <p:spPr>
          <a:xfrm>
            <a:off x="992199" y="2641592"/>
            <a:ext cx="4777790" cy="15748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2540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OPPOSans R" panose="00020600040101010101" pitchFamily="18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2082003-1898-93AB-BE3C-EDE902140BA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25137" y="2433545"/>
            <a:ext cx="493483" cy="493483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46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2700000" scaled="0"/>
            <a:tileRect/>
          </a:gradFill>
          <a:ln w="17780" cap="rnd">
            <a:solidFill>
              <a:schemeClr val="bg1"/>
            </a:solidFill>
          </a:ln>
          <a:effectLst>
            <a:outerShdw blurRad="162560" dist="137160" dir="5400000" sx="88000" sy="88000" algn="t" rotWithShape="0">
              <a:schemeClr val="accent1">
                <a:alpha val="5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18288" rIns="36576" bIns="18288"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BB1F40B-C635-4768-7614-B6B450151E25}"/>
              </a:ext>
            </a:extLst>
          </p:cNvPr>
          <p:cNvSpPr txBox="1"/>
          <p:nvPr/>
        </p:nvSpPr>
        <p:spPr>
          <a:xfrm>
            <a:off x="1242284" y="2767388"/>
            <a:ext cx="1595288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accent1"/>
                </a:solidFill>
                <a:effectLst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人力发展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C645164-A9E1-E195-0DEA-CB366AEB6AA2}"/>
              </a:ext>
            </a:extLst>
          </p:cNvPr>
          <p:cNvSpPr txBox="1"/>
          <p:nvPr/>
        </p:nvSpPr>
        <p:spPr>
          <a:xfrm>
            <a:off x="1341156" y="3160141"/>
            <a:ext cx="4079875" cy="93980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实现了“有效增员”与“健康裂变”的双轮驱动，个险营销队伍进一步做大、做实，为后续持续健康发展打下坚实基础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4FBDAE1-E5D6-CA51-0CF2-C8E42505AC80}"/>
              </a:ext>
            </a:extLst>
          </p:cNvPr>
          <p:cNvSpPr/>
          <p:nvPr/>
        </p:nvSpPr>
        <p:spPr>
          <a:xfrm>
            <a:off x="6718885" y="2680287"/>
            <a:ext cx="4777790" cy="1574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OPPOSans R" panose="00020600040101010101" pitchFamily="18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CC302E2-C50F-D196-CA0D-CF0536304909}"/>
              </a:ext>
            </a:extLst>
          </p:cNvPr>
          <p:cNvSpPr/>
          <p:nvPr/>
        </p:nvSpPr>
        <p:spPr>
          <a:xfrm>
            <a:off x="6667194" y="2641592"/>
            <a:ext cx="4777790" cy="15748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2540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OPPOSans R" panose="00020600040101010101" pitchFamily="18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9102F92B-E069-FE47-BD96-A6EF1899CCB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00132" y="2433545"/>
            <a:ext cx="493483" cy="493483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46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2700000" scaled="0"/>
            <a:tileRect/>
          </a:gradFill>
          <a:ln w="17780" cap="rnd">
            <a:solidFill>
              <a:schemeClr val="bg1"/>
            </a:solidFill>
          </a:ln>
          <a:effectLst>
            <a:outerShdw blurRad="162560" dist="137160" dir="5400000" sx="88000" sy="88000" algn="t" rotWithShape="0">
              <a:schemeClr val="accent1">
                <a:alpha val="5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18288" rIns="36576" bIns="18288"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407AE8D3-BADA-5FB2-49CE-494119EE296D}"/>
              </a:ext>
            </a:extLst>
          </p:cNvPr>
          <p:cNvSpPr txBox="1"/>
          <p:nvPr/>
        </p:nvSpPr>
        <p:spPr>
          <a:xfrm>
            <a:off x="6917279" y="2767388"/>
            <a:ext cx="1595288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accent1"/>
                </a:solidFill>
                <a:effectLst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基础管理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A572B45-C479-FAF5-7C50-0BF6B6AECCD8}"/>
              </a:ext>
            </a:extLst>
          </p:cNvPr>
          <p:cNvSpPr txBox="1"/>
          <p:nvPr/>
        </p:nvSpPr>
        <p:spPr>
          <a:xfrm>
            <a:off x="7016151" y="3160141"/>
            <a:ext cx="4079875" cy="93980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推动“四个一”工程，加强机构交流分享，强化执行过程督导追踪，三批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200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家重点机构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4-6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月新人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KPI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指标总体上均高于全司平均水平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C59A6593-E86D-7DDC-CE9E-2BD370250BAF}"/>
              </a:ext>
            </a:extLst>
          </p:cNvPr>
          <p:cNvSpPr/>
          <p:nvPr/>
        </p:nvSpPr>
        <p:spPr>
          <a:xfrm>
            <a:off x="1043890" y="4752927"/>
            <a:ext cx="4777790" cy="1574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OPPOSans R" panose="00020600040101010101" pitchFamily="18" charset="-122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685AC7F-6815-56AB-D46A-ED59B19624DE}"/>
              </a:ext>
            </a:extLst>
          </p:cNvPr>
          <p:cNvSpPr/>
          <p:nvPr/>
        </p:nvSpPr>
        <p:spPr>
          <a:xfrm>
            <a:off x="992199" y="4714232"/>
            <a:ext cx="4777790" cy="15748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2540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OPPOSans R" panose="00020600040101010101" pitchFamily="18" charset="-122"/>
            </a:endParaRPr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C1A9F464-7DFA-9A6B-AADF-6E4DFAA28E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5137" y="4506185"/>
            <a:ext cx="493483" cy="493483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46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2700000" scaled="0"/>
            <a:tileRect/>
          </a:gradFill>
          <a:ln w="17780" cap="rnd">
            <a:solidFill>
              <a:schemeClr val="bg1"/>
            </a:solidFill>
          </a:ln>
          <a:effectLst>
            <a:outerShdw blurRad="162560" dist="137160" dir="5400000" sx="88000" sy="88000" algn="t" rotWithShape="0">
              <a:schemeClr val="accent1">
                <a:alpha val="5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18288" rIns="36576" bIns="18288"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微软雅黑" panose="020B0503020204020204" pitchFamily="34" charset="-122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A85FC67-1AC1-4493-81F4-3667DCE4E238}"/>
              </a:ext>
            </a:extLst>
          </p:cNvPr>
          <p:cNvSpPr txBox="1"/>
          <p:nvPr/>
        </p:nvSpPr>
        <p:spPr>
          <a:xfrm>
            <a:off x="1242284" y="4840028"/>
            <a:ext cx="1595288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accent1"/>
                </a:solidFill>
                <a:effectLst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目标强化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4B54128-5EAB-A884-70A4-82D4A1025BA3}"/>
              </a:ext>
            </a:extLst>
          </p:cNvPr>
          <p:cNvSpPr txBox="1"/>
          <p:nvPr/>
        </p:nvSpPr>
        <p:spPr>
          <a:xfrm>
            <a:off x="1341156" y="5232781"/>
            <a:ext cx="4079875" cy="93980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强抓维持考核预警、紧盯目标，各职级考核维持达标率持续提升，着力收入提升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20A33D8B-73E8-513A-F097-F10C6324FB6F}"/>
              </a:ext>
            </a:extLst>
          </p:cNvPr>
          <p:cNvSpPr/>
          <p:nvPr/>
        </p:nvSpPr>
        <p:spPr>
          <a:xfrm>
            <a:off x="6718885" y="4752927"/>
            <a:ext cx="4777790" cy="15748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OPPOSans R" panose="00020600040101010101" pitchFamily="18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531DEFA-6A1E-0111-FA00-17786649F717}"/>
              </a:ext>
            </a:extLst>
          </p:cNvPr>
          <p:cNvSpPr/>
          <p:nvPr/>
        </p:nvSpPr>
        <p:spPr>
          <a:xfrm>
            <a:off x="6667194" y="4714232"/>
            <a:ext cx="4777790" cy="15748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2540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OPPOSans R" panose="00020600040101010101" pitchFamily="18" charset="-122"/>
            </a:endParaRP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668DD47-5464-E10A-4D1B-F66D269B9EE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00132" y="4506185"/>
            <a:ext cx="493483" cy="493483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46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2700000" scaled="0"/>
            <a:tileRect/>
          </a:gradFill>
          <a:ln w="17780" cap="rnd">
            <a:solidFill>
              <a:schemeClr val="bg1"/>
            </a:solidFill>
          </a:ln>
          <a:effectLst>
            <a:outerShdw blurRad="162560" dist="137160" dir="5400000" sx="88000" sy="88000" algn="t" rotWithShape="0">
              <a:schemeClr val="accent1">
                <a:alpha val="5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18288" rIns="36576" bIns="18288"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微软雅黑" panose="020B0503020204020204" pitchFamily="34" charset="-122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DD1C8D1-E9D9-AF0E-8599-EFE960CEAD7E}"/>
              </a:ext>
            </a:extLst>
          </p:cNvPr>
          <p:cNvSpPr txBox="1"/>
          <p:nvPr/>
        </p:nvSpPr>
        <p:spPr>
          <a:xfrm>
            <a:off x="6917279" y="4840028"/>
            <a:ext cx="1595288" cy="4001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accent1"/>
                </a:solidFill>
                <a:effectLst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沉淀留存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3B6D5218-7386-1E2C-2F43-16ECB7488BE4}"/>
              </a:ext>
            </a:extLst>
          </p:cNvPr>
          <p:cNvSpPr txBox="1"/>
          <p:nvPr/>
        </p:nvSpPr>
        <p:spPr>
          <a:xfrm>
            <a:off x="7016151" y="5232781"/>
            <a:ext cx="4079875" cy="93980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任职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年以上业务主管留存增加，有效地沉淀一批团队中坚力量，助力目标达成与队伍发展</a:t>
            </a:r>
          </a:p>
        </p:txBody>
      </p:sp>
    </p:spTree>
    <p:extLst>
      <p:ext uri="{BB962C8B-B14F-4D97-AF65-F5344CB8AC3E}">
        <p14:creationId xmlns:p14="http://schemas.microsoft.com/office/powerpoint/2010/main" val="886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23E2FFC-250A-283E-000A-E173B9E4ECD0}"/>
              </a:ext>
            </a:extLst>
          </p:cNvPr>
          <p:cNvSpPr/>
          <p:nvPr/>
        </p:nvSpPr>
        <p:spPr>
          <a:xfrm>
            <a:off x="4336068" y="1281342"/>
            <a:ext cx="7334632" cy="2243133"/>
          </a:xfrm>
          <a:prstGeom prst="roundRect">
            <a:avLst>
              <a:gd name="adj" fmla="val 6377"/>
            </a:avLst>
          </a:prstGeom>
          <a:solidFill>
            <a:schemeClr val="bg1"/>
          </a:solidFill>
          <a:ln>
            <a:noFill/>
          </a:ln>
          <a:effectLst>
            <a:outerShdw blurRad="381000" dist="2540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OPPOSans R" panose="00020600040101010101" pitchFamily="18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64DD2DF-3D0A-52B7-2CD1-6723BB1907A8}"/>
              </a:ext>
            </a:extLst>
          </p:cNvPr>
          <p:cNvSpPr txBox="1"/>
          <p:nvPr/>
        </p:nvSpPr>
        <p:spPr>
          <a:xfrm>
            <a:off x="5258620" y="1490483"/>
            <a:ext cx="3313880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三级机构经营优化成效</a:t>
            </a:r>
            <a:endParaRPr lang="zh-CN" altLang="en-US" sz="2400" dirty="0">
              <a:solidFill>
                <a:schemeClr val="accent1"/>
              </a:solidFill>
              <a:effectLst/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B701CD5-9D83-87FF-40E2-6983625CA4F4}"/>
              </a:ext>
            </a:extLst>
          </p:cNvPr>
          <p:cNvSpPr txBox="1"/>
          <p:nvPr/>
        </p:nvSpPr>
        <p:spPr>
          <a:xfrm>
            <a:off x="4681317" y="2135308"/>
            <a:ext cx="6644135" cy="134208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全司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332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家三级机构中，甲类机构显著增加，占比达到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59.9%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，同比提升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15.2pt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；甲乙类占比达到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79.2%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；丙丁类机构占比进一步降低，占比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20.8%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，同比降低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10.5pt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OPPOSans R" panose="00020600040101010101" pitchFamily="18" charset="-122"/>
            </a:endParaRPr>
          </a:p>
        </p:txBody>
      </p:sp>
      <p:sp>
        <p:nvSpPr>
          <p:cNvPr id="30" name="Freeform 40">
            <a:extLst>
              <a:ext uri="{FF2B5EF4-FFF2-40B4-BE49-F238E27FC236}">
                <a16:creationId xmlns:a16="http://schemas.microsoft.com/office/drawing/2014/main" id="{2A67DB55-1942-D2F7-2658-8054F84B4BBD}"/>
              </a:ext>
            </a:extLst>
          </p:cNvPr>
          <p:cNvSpPr/>
          <p:nvPr/>
        </p:nvSpPr>
        <p:spPr>
          <a:xfrm>
            <a:off x="4626877" y="1447589"/>
            <a:ext cx="540000" cy="540000"/>
          </a:xfrm>
          <a:custGeom>
            <a:avLst/>
            <a:gdLst>
              <a:gd name="connsiteX0" fmla="*/ 236623 w 491377"/>
              <a:gd name="connsiteY0" fmla="*/ 143716 h 491101"/>
              <a:gd name="connsiteX1" fmla="*/ 236568 w 491377"/>
              <a:gd name="connsiteY1" fmla="*/ 143723 h 491101"/>
              <a:gd name="connsiteX2" fmla="*/ 143526 w 491377"/>
              <a:gd name="connsiteY2" fmla="*/ 254602 h 491101"/>
              <a:gd name="connsiteX3" fmla="*/ 254412 w 491377"/>
              <a:gd name="connsiteY3" fmla="*/ 347650 h 491101"/>
              <a:gd name="connsiteX4" fmla="*/ 347454 w 491377"/>
              <a:gd name="connsiteY4" fmla="*/ 236764 h 491101"/>
              <a:gd name="connsiteX5" fmla="*/ 347591 w 491377"/>
              <a:gd name="connsiteY5" fmla="*/ 236764 h 491101"/>
              <a:gd name="connsiteX6" fmla="*/ 347571 w 491377"/>
              <a:gd name="connsiteY6" fmla="*/ 236530 h 491101"/>
              <a:gd name="connsiteX7" fmla="*/ 236623 w 491377"/>
              <a:gd name="connsiteY7" fmla="*/ 143716 h 491101"/>
              <a:gd name="connsiteX8" fmla="*/ 245652 w 491377"/>
              <a:gd name="connsiteY8" fmla="*/ 99329 h 491101"/>
              <a:gd name="connsiteX9" fmla="*/ 391979 w 491377"/>
              <a:gd name="connsiteY9" fmla="*/ 245656 h 491101"/>
              <a:gd name="connsiteX10" fmla="*/ 245652 w 491377"/>
              <a:gd name="connsiteY10" fmla="*/ 391982 h 491101"/>
              <a:gd name="connsiteX11" fmla="*/ 99325 w 491377"/>
              <a:gd name="connsiteY11" fmla="*/ 245656 h 491101"/>
              <a:gd name="connsiteX12" fmla="*/ 245652 w 491377"/>
              <a:gd name="connsiteY12" fmla="*/ 99329 h 491101"/>
              <a:gd name="connsiteX13" fmla="*/ 245652 w 491377"/>
              <a:gd name="connsiteY13" fmla="*/ 78927 h 491101"/>
              <a:gd name="connsiteX14" fmla="*/ 78923 w 491377"/>
              <a:gd name="connsiteY14" fmla="*/ 245656 h 491101"/>
              <a:gd name="connsiteX15" fmla="*/ 245652 w 491377"/>
              <a:gd name="connsiteY15" fmla="*/ 412385 h 491101"/>
              <a:gd name="connsiteX16" fmla="*/ 412381 w 491377"/>
              <a:gd name="connsiteY16" fmla="*/ 245656 h 491101"/>
              <a:gd name="connsiteX17" fmla="*/ 245652 w 491377"/>
              <a:gd name="connsiteY17" fmla="*/ 78927 h 491101"/>
              <a:gd name="connsiteX18" fmla="*/ 277564 w 491377"/>
              <a:gd name="connsiteY18" fmla="*/ 78 h 491101"/>
              <a:gd name="connsiteX19" fmla="*/ 315817 w 491377"/>
              <a:gd name="connsiteY19" fmla="*/ 8004 h 491101"/>
              <a:gd name="connsiteX20" fmla="*/ 326087 w 491377"/>
              <a:gd name="connsiteY20" fmla="*/ 20962 h 491101"/>
              <a:gd name="connsiteX21" fmla="*/ 327052 w 491377"/>
              <a:gd name="connsiteY21" fmla="*/ 45154 h 491101"/>
              <a:gd name="connsiteX22" fmla="*/ 343387 w 491377"/>
              <a:gd name="connsiteY22" fmla="*/ 63144 h 491101"/>
              <a:gd name="connsiteX23" fmla="*/ 359653 w 491377"/>
              <a:gd name="connsiteY23" fmla="*/ 61627 h 491101"/>
              <a:gd name="connsiteX24" fmla="*/ 379710 w 491377"/>
              <a:gd name="connsiteY24" fmla="*/ 47842 h 491101"/>
              <a:gd name="connsiteX25" fmla="*/ 396252 w 491377"/>
              <a:gd name="connsiteY25" fmla="*/ 48463 h 491101"/>
              <a:gd name="connsiteX26" fmla="*/ 425338 w 491377"/>
              <a:gd name="connsiteY26" fmla="*/ 74516 h 491101"/>
              <a:gd name="connsiteX27" fmla="*/ 427820 w 491377"/>
              <a:gd name="connsiteY27" fmla="*/ 90851 h 491101"/>
              <a:gd name="connsiteX28" fmla="*/ 416516 w 491377"/>
              <a:gd name="connsiteY28" fmla="*/ 112287 h 491101"/>
              <a:gd name="connsiteX29" fmla="*/ 421685 w 491377"/>
              <a:gd name="connsiteY29" fmla="*/ 135997 h 491101"/>
              <a:gd name="connsiteX30" fmla="*/ 436504 w 491377"/>
              <a:gd name="connsiteY30" fmla="*/ 142889 h 491101"/>
              <a:gd name="connsiteX31" fmla="*/ 460766 w 491377"/>
              <a:gd name="connsiteY31" fmla="*/ 141166 h 491101"/>
              <a:gd name="connsiteX32" fmla="*/ 474550 w 491377"/>
              <a:gd name="connsiteY32" fmla="*/ 149920 h 491101"/>
              <a:gd name="connsiteX33" fmla="*/ 486681 w 491377"/>
              <a:gd name="connsiteY33" fmla="*/ 187070 h 491101"/>
              <a:gd name="connsiteX34" fmla="*/ 480616 w 491377"/>
              <a:gd name="connsiteY34" fmla="*/ 202440 h 491101"/>
              <a:gd name="connsiteX35" fmla="*/ 459938 w 491377"/>
              <a:gd name="connsiteY35" fmla="*/ 215398 h 491101"/>
              <a:gd name="connsiteX36" fmla="*/ 451805 w 491377"/>
              <a:gd name="connsiteY36" fmla="*/ 225392 h 491101"/>
              <a:gd name="connsiteX37" fmla="*/ 451805 w 491377"/>
              <a:gd name="connsiteY37" fmla="*/ 227667 h 491101"/>
              <a:gd name="connsiteX38" fmla="*/ 452426 w 491377"/>
              <a:gd name="connsiteY38" fmla="*/ 237110 h 491101"/>
              <a:gd name="connsiteX39" fmla="*/ 461800 w 491377"/>
              <a:gd name="connsiteY39" fmla="*/ 251790 h 491101"/>
              <a:gd name="connsiteX40" fmla="*/ 483580 w 491377"/>
              <a:gd name="connsiteY40" fmla="*/ 262405 h 491101"/>
              <a:gd name="connsiteX41" fmla="*/ 491299 w 491377"/>
              <a:gd name="connsiteY41" fmla="*/ 277017 h 491101"/>
              <a:gd name="connsiteX42" fmla="*/ 483304 w 491377"/>
              <a:gd name="connsiteY42" fmla="*/ 315270 h 491101"/>
              <a:gd name="connsiteX43" fmla="*/ 470415 w 491377"/>
              <a:gd name="connsiteY43" fmla="*/ 325608 h 491101"/>
              <a:gd name="connsiteX44" fmla="*/ 446223 w 491377"/>
              <a:gd name="connsiteY44" fmla="*/ 326505 h 491101"/>
              <a:gd name="connsiteX45" fmla="*/ 427820 w 491377"/>
              <a:gd name="connsiteY45" fmla="*/ 343047 h 491101"/>
              <a:gd name="connsiteX46" fmla="*/ 429267 w 491377"/>
              <a:gd name="connsiteY46" fmla="*/ 359244 h 491101"/>
              <a:gd name="connsiteX47" fmla="*/ 443052 w 491377"/>
              <a:gd name="connsiteY47" fmla="*/ 379370 h 491101"/>
              <a:gd name="connsiteX48" fmla="*/ 442432 w 491377"/>
              <a:gd name="connsiteY48" fmla="*/ 395843 h 491101"/>
              <a:gd name="connsiteX49" fmla="*/ 416378 w 491377"/>
              <a:gd name="connsiteY49" fmla="*/ 424998 h 491101"/>
              <a:gd name="connsiteX50" fmla="*/ 400043 w 491377"/>
              <a:gd name="connsiteY50" fmla="*/ 427479 h 491101"/>
              <a:gd name="connsiteX51" fmla="*/ 378607 w 491377"/>
              <a:gd name="connsiteY51" fmla="*/ 416176 h 491101"/>
              <a:gd name="connsiteX52" fmla="*/ 354897 w 491377"/>
              <a:gd name="connsiteY52" fmla="*/ 421345 h 491101"/>
              <a:gd name="connsiteX53" fmla="*/ 348005 w 491377"/>
              <a:gd name="connsiteY53" fmla="*/ 436164 h 491101"/>
              <a:gd name="connsiteX54" fmla="*/ 349728 w 491377"/>
              <a:gd name="connsiteY54" fmla="*/ 460425 h 491101"/>
              <a:gd name="connsiteX55" fmla="*/ 340975 w 491377"/>
              <a:gd name="connsiteY55" fmla="*/ 474210 h 491101"/>
              <a:gd name="connsiteX56" fmla="*/ 303755 w 491377"/>
              <a:gd name="connsiteY56" fmla="*/ 486341 h 491101"/>
              <a:gd name="connsiteX57" fmla="*/ 288385 w 491377"/>
              <a:gd name="connsiteY57" fmla="*/ 480275 h 491101"/>
              <a:gd name="connsiteX58" fmla="*/ 275427 w 491377"/>
              <a:gd name="connsiteY58" fmla="*/ 459598 h 491101"/>
              <a:gd name="connsiteX59" fmla="*/ 265502 w 491377"/>
              <a:gd name="connsiteY59" fmla="*/ 451534 h 491101"/>
              <a:gd name="connsiteX60" fmla="*/ 263228 w 491377"/>
              <a:gd name="connsiteY60" fmla="*/ 451534 h 491101"/>
              <a:gd name="connsiteX61" fmla="*/ 253785 w 491377"/>
              <a:gd name="connsiteY61" fmla="*/ 452085 h 491101"/>
              <a:gd name="connsiteX62" fmla="*/ 239035 w 491377"/>
              <a:gd name="connsiteY62" fmla="*/ 461459 h 491101"/>
              <a:gd name="connsiteX63" fmla="*/ 228490 w 491377"/>
              <a:gd name="connsiteY63" fmla="*/ 483308 h 491101"/>
              <a:gd name="connsiteX64" fmla="*/ 213878 w 491377"/>
              <a:gd name="connsiteY64" fmla="*/ 491028 h 491101"/>
              <a:gd name="connsiteX65" fmla="*/ 175556 w 491377"/>
              <a:gd name="connsiteY65" fmla="*/ 483102 h 491101"/>
              <a:gd name="connsiteX66" fmla="*/ 165286 w 491377"/>
              <a:gd name="connsiteY66" fmla="*/ 470144 h 491101"/>
              <a:gd name="connsiteX67" fmla="*/ 164321 w 491377"/>
              <a:gd name="connsiteY67" fmla="*/ 445951 h 491101"/>
              <a:gd name="connsiteX68" fmla="*/ 148055 w 491377"/>
              <a:gd name="connsiteY68" fmla="*/ 427893 h 491101"/>
              <a:gd name="connsiteX69" fmla="*/ 131788 w 491377"/>
              <a:gd name="connsiteY69" fmla="*/ 429409 h 491101"/>
              <a:gd name="connsiteX70" fmla="*/ 111731 w 491377"/>
              <a:gd name="connsiteY70" fmla="*/ 443194 h 491101"/>
              <a:gd name="connsiteX71" fmla="*/ 95189 w 491377"/>
              <a:gd name="connsiteY71" fmla="*/ 442643 h 491101"/>
              <a:gd name="connsiteX72" fmla="*/ 66034 w 491377"/>
              <a:gd name="connsiteY72" fmla="*/ 416520 h 491101"/>
              <a:gd name="connsiteX73" fmla="*/ 63622 w 491377"/>
              <a:gd name="connsiteY73" fmla="*/ 400185 h 491101"/>
              <a:gd name="connsiteX74" fmla="*/ 74857 w 491377"/>
              <a:gd name="connsiteY74" fmla="*/ 378750 h 491101"/>
              <a:gd name="connsiteX75" fmla="*/ 69756 w 491377"/>
              <a:gd name="connsiteY75" fmla="*/ 355039 h 491101"/>
              <a:gd name="connsiteX76" fmla="*/ 54869 w 491377"/>
              <a:gd name="connsiteY76" fmla="*/ 348147 h 491101"/>
              <a:gd name="connsiteX77" fmla="*/ 30676 w 491377"/>
              <a:gd name="connsiteY77" fmla="*/ 349939 h 491101"/>
              <a:gd name="connsiteX78" fmla="*/ 16891 w 491377"/>
              <a:gd name="connsiteY78" fmla="*/ 341117 h 491101"/>
              <a:gd name="connsiteX79" fmla="*/ 4760 w 491377"/>
              <a:gd name="connsiteY79" fmla="*/ 303966 h 491101"/>
              <a:gd name="connsiteX80" fmla="*/ 10826 w 491377"/>
              <a:gd name="connsiteY80" fmla="*/ 288596 h 491101"/>
              <a:gd name="connsiteX81" fmla="*/ 31503 w 491377"/>
              <a:gd name="connsiteY81" fmla="*/ 275638 h 491101"/>
              <a:gd name="connsiteX82" fmla="*/ 39567 w 491377"/>
              <a:gd name="connsiteY82" fmla="*/ 265713 h 491101"/>
              <a:gd name="connsiteX83" fmla="*/ 39567 w 491377"/>
              <a:gd name="connsiteY83" fmla="*/ 263370 h 491101"/>
              <a:gd name="connsiteX84" fmla="*/ 38947 w 491377"/>
              <a:gd name="connsiteY84" fmla="*/ 253927 h 491101"/>
              <a:gd name="connsiteX85" fmla="*/ 29642 w 491377"/>
              <a:gd name="connsiteY85" fmla="*/ 239246 h 491101"/>
              <a:gd name="connsiteX86" fmla="*/ 7793 w 491377"/>
              <a:gd name="connsiteY86" fmla="*/ 228700 h 491101"/>
              <a:gd name="connsiteX87" fmla="*/ 73 w 491377"/>
              <a:gd name="connsiteY87" fmla="*/ 214088 h 491101"/>
              <a:gd name="connsiteX88" fmla="*/ 8000 w 491377"/>
              <a:gd name="connsiteY88" fmla="*/ 175766 h 491101"/>
              <a:gd name="connsiteX89" fmla="*/ 20957 w 491377"/>
              <a:gd name="connsiteY89" fmla="*/ 165497 h 491101"/>
              <a:gd name="connsiteX90" fmla="*/ 45150 w 491377"/>
              <a:gd name="connsiteY90" fmla="*/ 164532 h 491101"/>
              <a:gd name="connsiteX91" fmla="*/ 63140 w 491377"/>
              <a:gd name="connsiteY91" fmla="*/ 148266 h 491101"/>
              <a:gd name="connsiteX92" fmla="*/ 61692 w 491377"/>
              <a:gd name="connsiteY92" fmla="*/ 131999 h 491101"/>
              <a:gd name="connsiteX93" fmla="*/ 47907 w 491377"/>
              <a:gd name="connsiteY93" fmla="*/ 111942 h 491101"/>
              <a:gd name="connsiteX94" fmla="*/ 48527 w 491377"/>
              <a:gd name="connsiteY94" fmla="*/ 95400 h 491101"/>
              <a:gd name="connsiteX95" fmla="*/ 74581 w 491377"/>
              <a:gd name="connsiteY95" fmla="*/ 66245 h 491101"/>
              <a:gd name="connsiteX96" fmla="*/ 90916 w 491377"/>
              <a:gd name="connsiteY96" fmla="*/ 63833 h 491101"/>
              <a:gd name="connsiteX97" fmla="*/ 112283 w 491377"/>
              <a:gd name="connsiteY97" fmla="*/ 74654 h 491101"/>
              <a:gd name="connsiteX98" fmla="*/ 135993 w 491377"/>
              <a:gd name="connsiteY98" fmla="*/ 69554 h 491101"/>
              <a:gd name="connsiteX99" fmla="*/ 142885 w 491377"/>
              <a:gd name="connsiteY99" fmla="*/ 54666 h 491101"/>
              <a:gd name="connsiteX100" fmla="*/ 141162 w 491377"/>
              <a:gd name="connsiteY100" fmla="*/ 30405 h 491101"/>
              <a:gd name="connsiteX101" fmla="*/ 149916 w 491377"/>
              <a:gd name="connsiteY101" fmla="*/ 16620 h 491101"/>
              <a:gd name="connsiteX102" fmla="*/ 187135 w 491377"/>
              <a:gd name="connsiteY102" fmla="*/ 4489 h 491101"/>
              <a:gd name="connsiteX103" fmla="*/ 202505 w 491377"/>
              <a:gd name="connsiteY103" fmla="*/ 10554 h 491101"/>
              <a:gd name="connsiteX104" fmla="*/ 215463 w 491377"/>
              <a:gd name="connsiteY104" fmla="*/ 31232 h 491101"/>
              <a:gd name="connsiteX105" fmla="*/ 225388 w 491377"/>
              <a:gd name="connsiteY105" fmla="*/ 39365 h 491101"/>
              <a:gd name="connsiteX106" fmla="*/ 227731 w 491377"/>
              <a:gd name="connsiteY106" fmla="*/ 39365 h 491101"/>
              <a:gd name="connsiteX107" fmla="*/ 237105 w 491377"/>
              <a:gd name="connsiteY107" fmla="*/ 38744 h 491101"/>
              <a:gd name="connsiteX108" fmla="*/ 251855 w 491377"/>
              <a:gd name="connsiteY108" fmla="*/ 29371 h 491101"/>
              <a:gd name="connsiteX109" fmla="*/ 262952 w 491377"/>
              <a:gd name="connsiteY109" fmla="*/ 7797 h 491101"/>
              <a:gd name="connsiteX110" fmla="*/ 277564 w 491377"/>
              <a:gd name="connsiteY110" fmla="*/ 78 h 491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491377" h="491101">
                <a:moveTo>
                  <a:pt x="236623" y="143716"/>
                </a:moveTo>
                <a:cubicBezTo>
                  <a:pt x="236602" y="143716"/>
                  <a:pt x="236588" y="143716"/>
                  <a:pt x="236568" y="143723"/>
                </a:cubicBezTo>
                <a:cubicBezTo>
                  <a:pt x="180256" y="148644"/>
                  <a:pt x="138598" y="198290"/>
                  <a:pt x="143526" y="254602"/>
                </a:cubicBezTo>
                <a:cubicBezTo>
                  <a:pt x="148454" y="310920"/>
                  <a:pt x="198094" y="352572"/>
                  <a:pt x="254412" y="347650"/>
                </a:cubicBezTo>
                <a:cubicBezTo>
                  <a:pt x="310724" y="342722"/>
                  <a:pt x="352382" y="293076"/>
                  <a:pt x="347454" y="236764"/>
                </a:cubicBezTo>
                <a:lnTo>
                  <a:pt x="347591" y="236764"/>
                </a:lnTo>
                <a:cubicBezTo>
                  <a:pt x="347585" y="236688"/>
                  <a:pt x="347578" y="236606"/>
                  <a:pt x="347571" y="236530"/>
                </a:cubicBezTo>
                <a:cubicBezTo>
                  <a:pt x="342567" y="180267"/>
                  <a:pt x="292893" y="138712"/>
                  <a:pt x="236623" y="143716"/>
                </a:cubicBezTo>
                <a:close/>
                <a:moveTo>
                  <a:pt x="245652" y="99329"/>
                </a:moveTo>
                <a:cubicBezTo>
                  <a:pt x="326466" y="99329"/>
                  <a:pt x="391979" y="164842"/>
                  <a:pt x="391979" y="245656"/>
                </a:cubicBezTo>
                <a:cubicBezTo>
                  <a:pt x="391979" y="326469"/>
                  <a:pt x="326466" y="391982"/>
                  <a:pt x="245652" y="391982"/>
                </a:cubicBezTo>
                <a:cubicBezTo>
                  <a:pt x="164838" y="391982"/>
                  <a:pt x="99325" y="326469"/>
                  <a:pt x="99325" y="245656"/>
                </a:cubicBezTo>
                <a:cubicBezTo>
                  <a:pt x="99442" y="164890"/>
                  <a:pt x="164886" y="99446"/>
                  <a:pt x="245652" y="99329"/>
                </a:cubicBezTo>
                <a:close/>
                <a:moveTo>
                  <a:pt x="245652" y="78927"/>
                </a:moveTo>
                <a:cubicBezTo>
                  <a:pt x="153569" y="78927"/>
                  <a:pt x="78923" y="153573"/>
                  <a:pt x="78923" y="245656"/>
                </a:cubicBezTo>
                <a:cubicBezTo>
                  <a:pt x="78923" y="337739"/>
                  <a:pt x="153569" y="412385"/>
                  <a:pt x="245652" y="412385"/>
                </a:cubicBezTo>
                <a:cubicBezTo>
                  <a:pt x="337687" y="412267"/>
                  <a:pt x="412263" y="337691"/>
                  <a:pt x="412381" y="245656"/>
                </a:cubicBezTo>
                <a:cubicBezTo>
                  <a:pt x="412381" y="153573"/>
                  <a:pt x="337735" y="78927"/>
                  <a:pt x="245652" y="78927"/>
                </a:cubicBezTo>
                <a:close/>
                <a:moveTo>
                  <a:pt x="277564" y="78"/>
                </a:moveTo>
                <a:lnTo>
                  <a:pt x="315817" y="8004"/>
                </a:lnTo>
                <a:cubicBezTo>
                  <a:pt x="321545" y="9851"/>
                  <a:pt x="325598" y="14965"/>
                  <a:pt x="326087" y="20962"/>
                </a:cubicBezTo>
                <a:lnTo>
                  <a:pt x="327052" y="45154"/>
                </a:lnTo>
                <a:cubicBezTo>
                  <a:pt x="327328" y="50806"/>
                  <a:pt x="339114" y="60800"/>
                  <a:pt x="343387" y="63144"/>
                </a:cubicBezTo>
                <a:cubicBezTo>
                  <a:pt x="348722" y="65391"/>
                  <a:pt x="354828" y="64825"/>
                  <a:pt x="359653" y="61627"/>
                </a:cubicBezTo>
                <a:lnTo>
                  <a:pt x="379710" y="47842"/>
                </a:lnTo>
                <a:cubicBezTo>
                  <a:pt x="384838" y="44679"/>
                  <a:pt x="391372" y="44927"/>
                  <a:pt x="396252" y="48463"/>
                </a:cubicBezTo>
                <a:lnTo>
                  <a:pt x="425338" y="74516"/>
                </a:lnTo>
                <a:cubicBezTo>
                  <a:pt x="429391" y="78962"/>
                  <a:pt x="430370" y="85406"/>
                  <a:pt x="427820" y="90851"/>
                </a:cubicBezTo>
                <a:lnTo>
                  <a:pt x="416516" y="112287"/>
                </a:lnTo>
                <a:cubicBezTo>
                  <a:pt x="413897" y="117249"/>
                  <a:pt x="419135" y="131792"/>
                  <a:pt x="421685" y="135997"/>
                </a:cubicBezTo>
                <a:cubicBezTo>
                  <a:pt x="425159" y="140629"/>
                  <a:pt x="430721" y="143220"/>
                  <a:pt x="436504" y="142889"/>
                </a:cubicBezTo>
                <a:lnTo>
                  <a:pt x="460766" y="141166"/>
                </a:lnTo>
                <a:cubicBezTo>
                  <a:pt x="466700" y="141063"/>
                  <a:pt x="472124" y="144502"/>
                  <a:pt x="474550" y="149920"/>
                </a:cubicBezTo>
                <a:lnTo>
                  <a:pt x="486681" y="187070"/>
                </a:lnTo>
                <a:cubicBezTo>
                  <a:pt x="487950" y="192949"/>
                  <a:pt x="485558" y="199015"/>
                  <a:pt x="480616" y="202440"/>
                </a:cubicBezTo>
                <a:lnTo>
                  <a:pt x="459938" y="215398"/>
                </a:lnTo>
                <a:cubicBezTo>
                  <a:pt x="455114" y="218500"/>
                  <a:pt x="451805" y="222911"/>
                  <a:pt x="451805" y="225392"/>
                </a:cubicBezTo>
                <a:lnTo>
                  <a:pt x="451805" y="227667"/>
                </a:lnTo>
                <a:cubicBezTo>
                  <a:pt x="452426" y="234283"/>
                  <a:pt x="452426" y="237110"/>
                  <a:pt x="452426" y="237110"/>
                </a:cubicBezTo>
                <a:cubicBezTo>
                  <a:pt x="452812" y="243292"/>
                  <a:pt x="456354" y="248834"/>
                  <a:pt x="461800" y="251790"/>
                </a:cubicBezTo>
                <a:lnTo>
                  <a:pt x="483580" y="262405"/>
                </a:lnTo>
                <a:cubicBezTo>
                  <a:pt x="488866" y="265272"/>
                  <a:pt x="491913" y="271034"/>
                  <a:pt x="491299" y="277017"/>
                </a:cubicBezTo>
                <a:lnTo>
                  <a:pt x="483304" y="315270"/>
                </a:lnTo>
                <a:cubicBezTo>
                  <a:pt x="481477" y="320991"/>
                  <a:pt x="476398" y="325064"/>
                  <a:pt x="470415" y="325608"/>
                </a:cubicBezTo>
                <a:lnTo>
                  <a:pt x="446223" y="326505"/>
                </a:lnTo>
                <a:cubicBezTo>
                  <a:pt x="440640" y="326712"/>
                  <a:pt x="430646" y="338566"/>
                  <a:pt x="427820" y="343047"/>
                </a:cubicBezTo>
                <a:cubicBezTo>
                  <a:pt x="425587" y="348354"/>
                  <a:pt x="426131" y="354419"/>
                  <a:pt x="429267" y="359244"/>
                </a:cubicBezTo>
                <a:lnTo>
                  <a:pt x="443052" y="379370"/>
                </a:lnTo>
                <a:cubicBezTo>
                  <a:pt x="446202" y="384477"/>
                  <a:pt x="445954" y="390984"/>
                  <a:pt x="442432" y="395843"/>
                </a:cubicBezTo>
                <a:lnTo>
                  <a:pt x="416378" y="424998"/>
                </a:lnTo>
                <a:cubicBezTo>
                  <a:pt x="411932" y="429051"/>
                  <a:pt x="405488" y="430029"/>
                  <a:pt x="400043" y="427479"/>
                </a:cubicBezTo>
                <a:lnTo>
                  <a:pt x="378607" y="416176"/>
                </a:lnTo>
                <a:cubicBezTo>
                  <a:pt x="373576" y="413556"/>
                  <a:pt x="359033" y="418795"/>
                  <a:pt x="354897" y="421345"/>
                </a:cubicBezTo>
                <a:cubicBezTo>
                  <a:pt x="350252" y="424812"/>
                  <a:pt x="347667" y="430381"/>
                  <a:pt x="348005" y="436164"/>
                </a:cubicBezTo>
                <a:lnTo>
                  <a:pt x="349728" y="460425"/>
                </a:lnTo>
                <a:cubicBezTo>
                  <a:pt x="349832" y="466360"/>
                  <a:pt x="346392" y="471784"/>
                  <a:pt x="340975" y="474210"/>
                </a:cubicBezTo>
                <a:lnTo>
                  <a:pt x="303755" y="486341"/>
                </a:lnTo>
                <a:cubicBezTo>
                  <a:pt x="297876" y="487630"/>
                  <a:pt x="291804" y="485231"/>
                  <a:pt x="288385" y="480275"/>
                </a:cubicBezTo>
                <a:lnTo>
                  <a:pt x="275427" y="459598"/>
                </a:lnTo>
                <a:cubicBezTo>
                  <a:pt x="272395" y="454842"/>
                  <a:pt x="267984" y="451534"/>
                  <a:pt x="265502" y="451534"/>
                </a:cubicBezTo>
                <a:lnTo>
                  <a:pt x="263228" y="451534"/>
                </a:lnTo>
                <a:cubicBezTo>
                  <a:pt x="256611" y="452085"/>
                  <a:pt x="253785" y="452085"/>
                  <a:pt x="253785" y="452085"/>
                </a:cubicBezTo>
                <a:cubicBezTo>
                  <a:pt x="247609" y="452554"/>
                  <a:pt x="242081" y="456069"/>
                  <a:pt x="239035" y="461459"/>
                </a:cubicBezTo>
                <a:lnTo>
                  <a:pt x="228490" y="483308"/>
                </a:lnTo>
                <a:cubicBezTo>
                  <a:pt x="225609" y="488581"/>
                  <a:pt x="219860" y="491620"/>
                  <a:pt x="213878" y="491028"/>
                </a:cubicBezTo>
                <a:lnTo>
                  <a:pt x="175556" y="483102"/>
                </a:lnTo>
                <a:cubicBezTo>
                  <a:pt x="169862" y="481206"/>
                  <a:pt x="165830" y="476119"/>
                  <a:pt x="165286" y="470144"/>
                </a:cubicBezTo>
                <a:lnTo>
                  <a:pt x="164321" y="445951"/>
                </a:lnTo>
                <a:cubicBezTo>
                  <a:pt x="164114" y="440299"/>
                  <a:pt x="152328" y="430236"/>
                  <a:pt x="148055" y="427893"/>
                </a:cubicBezTo>
                <a:cubicBezTo>
                  <a:pt x="142720" y="425646"/>
                  <a:pt x="136613" y="426211"/>
                  <a:pt x="131788" y="429409"/>
                </a:cubicBezTo>
                <a:lnTo>
                  <a:pt x="111731" y="443194"/>
                </a:lnTo>
                <a:cubicBezTo>
                  <a:pt x="106603" y="446337"/>
                  <a:pt x="100097" y="446124"/>
                  <a:pt x="95189" y="442643"/>
                </a:cubicBezTo>
                <a:lnTo>
                  <a:pt x="66034" y="416520"/>
                </a:lnTo>
                <a:cubicBezTo>
                  <a:pt x="62023" y="412054"/>
                  <a:pt x="61072" y="405623"/>
                  <a:pt x="63622" y="400185"/>
                </a:cubicBezTo>
                <a:lnTo>
                  <a:pt x="74857" y="378750"/>
                </a:lnTo>
                <a:cubicBezTo>
                  <a:pt x="77476" y="373787"/>
                  <a:pt x="72306" y="359244"/>
                  <a:pt x="69756" y="355039"/>
                </a:cubicBezTo>
                <a:cubicBezTo>
                  <a:pt x="66255" y="350408"/>
                  <a:pt x="60672" y="347823"/>
                  <a:pt x="54869" y="348147"/>
                </a:cubicBezTo>
                <a:lnTo>
                  <a:pt x="30676" y="349939"/>
                </a:lnTo>
                <a:cubicBezTo>
                  <a:pt x="24735" y="350015"/>
                  <a:pt x="19310" y="346548"/>
                  <a:pt x="16891" y="341117"/>
                </a:cubicBezTo>
                <a:lnTo>
                  <a:pt x="4760" y="303966"/>
                </a:lnTo>
                <a:cubicBezTo>
                  <a:pt x="3471" y="298087"/>
                  <a:pt x="5870" y="292015"/>
                  <a:pt x="10826" y="288596"/>
                </a:cubicBezTo>
                <a:lnTo>
                  <a:pt x="31503" y="275638"/>
                </a:lnTo>
                <a:cubicBezTo>
                  <a:pt x="36259" y="272605"/>
                  <a:pt x="39912" y="268195"/>
                  <a:pt x="39567" y="265713"/>
                </a:cubicBezTo>
                <a:lnTo>
                  <a:pt x="39567" y="263370"/>
                </a:lnTo>
                <a:cubicBezTo>
                  <a:pt x="38947" y="256822"/>
                  <a:pt x="38947" y="253927"/>
                  <a:pt x="38947" y="253927"/>
                </a:cubicBezTo>
                <a:cubicBezTo>
                  <a:pt x="38513" y="247779"/>
                  <a:pt x="35011" y="242265"/>
                  <a:pt x="29642" y="239246"/>
                </a:cubicBezTo>
                <a:lnTo>
                  <a:pt x="7793" y="228700"/>
                </a:lnTo>
                <a:cubicBezTo>
                  <a:pt x="2520" y="225820"/>
                  <a:pt x="-519" y="220064"/>
                  <a:pt x="73" y="214088"/>
                </a:cubicBezTo>
                <a:lnTo>
                  <a:pt x="8000" y="175766"/>
                </a:lnTo>
                <a:cubicBezTo>
                  <a:pt x="9847" y="170039"/>
                  <a:pt x="14961" y="165986"/>
                  <a:pt x="20957" y="165497"/>
                </a:cubicBezTo>
                <a:lnTo>
                  <a:pt x="45150" y="164532"/>
                </a:lnTo>
                <a:cubicBezTo>
                  <a:pt x="50802" y="164325"/>
                  <a:pt x="60796" y="152470"/>
                  <a:pt x="63140" y="148266"/>
                </a:cubicBezTo>
                <a:cubicBezTo>
                  <a:pt x="65407" y="142945"/>
                  <a:pt x="64863" y="136838"/>
                  <a:pt x="61692" y="131999"/>
                </a:cubicBezTo>
                <a:lnTo>
                  <a:pt x="47907" y="111942"/>
                </a:lnTo>
                <a:cubicBezTo>
                  <a:pt x="44744" y="106814"/>
                  <a:pt x="44992" y="100280"/>
                  <a:pt x="48527" y="95400"/>
                </a:cubicBezTo>
                <a:lnTo>
                  <a:pt x="74581" y="66245"/>
                </a:lnTo>
                <a:cubicBezTo>
                  <a:pt x="79047" y="62234"/>
                  <a:pt x="85478" y="61283"/>
                  <a:pt x="90916" y="63833"/>
                </a:cubicBezTo>
                <a:lnTo>
                  <a:pt x="112283" y="74654"/>
                </a:lnTo>
                <a:cubicBezTo>
                  <a:pt x="117314" y="77342"/>
                  <a:pt x="131857" y="72104"/>
                  <a:pt x="135993" y="69554"/>
                </a:cubicBezTo>
                <a:cubicBezTo>
                  <a:pt x="140645" y="66066"/>
                  <a:pt x="143237" y="60470"/>
                  <a:pt x="142885" y="54666"/>
                </a:cubicBezTo>
                <a:lnTo>
                  <a:pt x="141162" y="30405"/>
                </a:lnTo>
                <a:cubicBezTo>
                  <a:pt x="141093" y="24484"/>
                  <a:pt x="144526" y="19073"/>
                  <a:pt x="149916" y="16620"/>
                </a:cubicBezTo>
                <a:lnTo>
                  <a:pt x="187135" y="4489"/>
                </a:lnTo>
                <a:cubicBezTo>
                  <a:pt x="193007" y="3262"/>
                  <a:pt x="199052" y="5647"/>
                  <a:pt x="202505" y="10554"/>
                </a:cubicBezTo>
                <a:lnTo>
                  <a:pt x="215463" y="31232"/>
                </a:lnTo>
                <a:cubicBezTo>
                  <a:pt x="218496" y="35988"/>
                  <a:pt x="222907" y="39365"/>
                  <a:pt x="225388" y="39365"/>
                </a:cubicBezTo>
                <a:lnTo>
                  <a:pt x="227731" y="39365"/>
                </a:lnTo>
                <a:cubicBezTo>
                  <a:pt x="234279" y="38744"/>
                  <a:pt x="237105" y="38744"/>
                  <a:pt x="237105" y="38744"/>
                </a:cubicBezTo>
                <a:cubicBezTo>
                  <a:pt x="243295" y="38324"/>
                  <a:pt x="248850" y="34795"/>
                  <a:pt x="251855" y="29371"/>
                </a:cubicBezTo>
                <a:lnTo>
                  <a:pt x="262952" y="7797"/>
                </a:lnTo>
                <a:cubicBezTo>
                  <a:pt x="265819" y="2511"/>
                  <a:pt x="271581" y="-536"/>
                  <a:pt x="277564" y="78"/>
                </a:cubicBezTo>
                <a:close/>
              </a:path>
            </a:pathLst>
          </a:custGeom>
          <a:solidFill>
            <a:schemeClr val="accent1"/>
          </a:solidFill>
          <a:ln w="1000" cap="flat">
            <a:noFill/>
            <a:prstDash val="solid"/>
            <a:miter/>
          </a:ln>
          <a:effectLst/>
        </p:spPr>
        <p:txBody>
          <a:bodyPr wrap="square" lIns="85954" tIns="42977" rIns="85954" bIns="4297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92" dirty="0">
              <a:ea typeface="OPPOSans R" panose="00020600040101010101" pitchFamily="18" charset="-122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8A5AE1CD-676C-1D37-4A1C-1FB5F176DD4F}"/>
              </a:ext>
            </a:extLst>
          </p:cNvPr>
          <p:cNvSpPr/>
          <p:nvPr/>
        </p:nvSpPr>
        <p:spPr>
          <a:xfrm>
            <a:off x="4336068" y="3765526"/>
            <a:ext cx="7334632" cy="2242800"/>
          </a:xfrm>
          <a:prstGeom prst="roundRect">
            <a:avLst>
              <a:gd name="adj" fmla="val 6377"/>
            </a:avLst>
          </a:prstGeom>
          <a:solidFill>
            <a:schemeClr val="bg1"/>
          </a:solidFill>
          <a:ln>
            <a:noFill/>
          </a:ln>
          <a:effectLst>
            <a:outerShdw blurRad="381000" dist="2540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ea typeface="OPPOSans R" panose="00020600040101010101" pitchFamily="18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3B88D2B-C62F-C7AF-51CA-DB2823507BB3}"/>
              </a:ext>
            </a:extLst>
          </p:cNvPr>
          <p:cNvSpPr txBox="1"/>
          <p:nvPr/>
        </p:nvSpPr>
        <p:spPr>
          <a:xfrm>
            <a:off x="5258620" y="3962748"/>
            <a:ext cx="3313880" cy="46166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三级机构经营优化成效</a:t>
            </a:r>
            <a:endParaRPr lang="zh-CN" altLang="en-US" sz="2400" dirty="0">
              <a:solidFill>
                <a:schemeClr val="accent1"/>
              </a:solidFill>
              <a:effectLst/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9944C9E3-7D10-50EE-B11A-53148C8B7925}"/>
              </a:ext>
            </a:extLst>
          </p:cNvPr>
          <p:cNvSpPr txBox="1"/>
          <p:nvPr/>
        </p:nvSpPr>
        <p:spPr>
          <a:xfrm>
            <a:off x="4681317" y="4650466"/>
            <a:ext cx="6644135" cy="119696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全司参与评级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1858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家四级机构中，甲乙类机构占比进一步提升，达到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69.1%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，同比提升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14.1pt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；丙丁类机构占比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30.9%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，其中丁类机构占比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15.4%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，同比下降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8.3pt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OPPOSans R" panose="00020600040101010101" pitchFamily="18" charset="-122"/>
            </a:endParaRPr>
          </a:p>
        </p:txBody>
      </p:sp>
      <p:sp>
        <p:nvSpPr>
          <p:cNvPr id="35" name="Freeform 48">
            <a:extLst>
              <a:ext uri="{FF2B5EF4-FFF2-40B4-BE49-F238E27FC236}">
                <a16:creationId xmlns:a16="http://schemas.microsoft.com/office/drawing/2014/main" id="{6BFD8DF5-1C52-6BDB-8793-1ABEBD9670BF}"/>
              </a:ext>
            </a:extLst>
          </p:cNvPr>
          <p:cNvSpPr/>
          <p:nvPr/>
        </p:nvSpPr>
        <p:spPr>
          <a:xfrm>
            <a:off x="4626877" y="3962748"/>
            <a:ext cx="540000" cy="540000"/>
          </a:xfrm>
          <a:custGeom>
            <a:avLst/>
            <a:gdLst>
              <a:gd name="connsiteX0" fmla="*/ 366678 w 513420"/>
              <a:gd name="connsiteY0" fmla="*/ 148326 h 464483"/>
              <a:gd name="connsiteX1" fmla="*/ 512247 w 513420"/>
              <a:gd name="connsiteY1" fmla="*/ 148326 h 464483"/>
              <a:gd name="connsiteX2" fmla="*/ 489640 w 513420"/>
              <a:gd name="connsiteY2" fmla="*/ 176309 h 464483"/>
              <a:gd name="connsiteX3" fmla="*/ 265428 w 513420"/>
              <a:gd name="connsiteY3" fmla="*/ 453800 h 464483"/>
              <a:gd name="connsiteX4" fmla="*/ 165764 w 513420"/>
              <a:gd name="connsiteY4" fmla="*/ 148326 h 464483"/>
              <a:gd name="connsiteX5" fmla="*/ 356409 w 513420"/>
              <a:gd name="connsiteY5" fmla="*/ 148326 h 464483"/>
              <a:gd name="connsiteX6" fmla="*/ 256882 w 513420"/>
              <a:gd name="connsiteY6" fmla="*/ 464483 h 464483"/>
              <a:gd name="connsiteX7" fmla="*/ 1172 w 513420"/>
              <a:gd name="connsiteY7" fmla="*/ 148326 h 464483"/>
              <a:gd name="connsiteX8" fmla="*/ 155631 w 513420"/>
              <a:gd name="connsiteY8" fmla="*/ 148326 h 464483"/>
              <a:gd name="connsiteX9" fmla="*/ 248611 w 513420"/>
              <a:gd name="connsiteY9" fmla="*/ 454489 h 464483"/>
              <a:gd name="connsiteX10" fmla="*/ 23779 w 513420"/>
              <a:gd name="connsiteY10" fmla="*/ 176309 h 464483"/>
              <a:gd name="connsiteX11" fmla="*/ 256882 w 513420"/>
              <a:gd name="connsiteY11" fmla="*/ 8754 h 464483"/>
              <a:gd name="connsiteX12" fmla="*/ 352756 w 513420"/>
              <a:gd name="connsiteY12" fmla="*/ 136885 h 464483"/>
              <a:gd name="connsiteX13" fmla="*/ 169072 w 513420"/>
              <a:gd name="connsiteY13" fmla="*/ 136885 h 464483"/>
              <a:gd name="connsiteX14" fmla="*/ 433191 w 513420"/>
              <a:gd name="connsiteY14" fmla="*/ 5032 h 464483"/>
              <a:gd name="connsiteX15" fmla="*/ 513420 w 513420"/>
              <a:gd name="connsiteY15" fmla="*/ 136885 h 464483"/>
              <a:gd name="connsiteX16" fmla="*/ 371573 w 513420"/>
              <a:gd name="connsiteY16" fmla="*/ 136885 h 464483"/>
              <a:gd name="connsiteX17" fmla="*/ 80297 w 513420"/>
              <a:gd name="connsiteY17" fmla="*/ 4963 h 464483"/>
              <a:gd name="connsiteX18" fmla="*/ 150324 w 513420"/>
              <a:gd name="connsiteY18" fmla="*/ 136885 h 464483"/>
              <a:gd name="connsiteX19" fmla="*/ 0 w 513420"/>
              <a:gd name="connsiteY19" fmla="*/ 136885 h 464483"/>
              <a:gd name="connsiteX20" fmla="*/ 263154 w 513420"/>
              <a:gd name="connsiteY20" fmla="*/ 0 h 464483"/>
              <a:gd name="connsiteX21" fmla="*/ 424644 w 513420"/>
              <a:gd name="connsiteY21" fmla="*/ 0 h 464483"/>
              <a:gd name="connsiteX22" fmla="*/ 362543 w 513420"/>
              <a:gd name="connsiteY22" fmla="*/ 132818 h 464483"/>
              <a:gd name="connsiteX23" fmla="*/ 88982 w 513420"/>
              <a:gd name="connsiteY23" fmla="*/ 0 h 464483"/>
              <a:gd name="connsiteX24" fmla="*/ 250541 w 513420"/>
              <a:gd name="connsiteY24" fmla="*/ 0 h 464483"/>
              <a:gd name="connsiteX25" fmla="*/ 159492 w 513420"/>
              <a:gd name="connsiteY25" fmla="*/ 132887 h 46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13420" h="464483">
                <a:moveTo>
                  <a:pt x="366678" y="148326"/>
                </a:moveTo>
                <a:lnTo>
                  <a:pt x="512247" y="148326"/>
                </a:lnTo>
                <a:lnTo>
                  <a:pt x="489640" y="176309"/>
                </a:lnTo>
                <a:lnTo>
                  <a:pt x="265428" y="453800"/>
                </a:lnTo>
                <a:close/>
                <a:moveTo>
                  <a:pt x="165764" y="148326"/>
                </a:moveTo>
                <a:lnTo>
                  <a:pt x="356409" y="148326"/>
                </a:lnTo>
                <a:lnTo>
                  <a:pt x="256882" y="464483"/>
                </a:lnTo>
                <a:close/>
                <a:moveTo>
                  <a:pt x="1172" y="148326"/>
                </a:moveTo>
                <a:lnTo>
                  <a:pt x="155631" y="148326"/>
                </a:lnTo>
                <a:lnTo>
                  <a:pt x="248611" y="454489"/>
                </a:lnTo>
                <a:lnTo>
                  <a:pt x="23779" y="176309"/>
                </a:lnTo>
                <a:close/>
                <a:moveTo>
                  <a:pt x="256882" y="8754"/>
                </a:moveTo>
                <a:lnTo>
                  <a:pt x="352756" y="136885"/>
                </a:lnTo>
                <a:lnTo>
                  <a:pt x="169072" y="136885"/>
                </a:lnTo>
                <a:close/>
                <a:moveTo>
                  <a:pt x="433191" y="5032"/>
                </a:moveTo>
                <a:lnTo>
                  <a:pt x="513420" y="136885"/>
                </a:lnTo>
                <a:lnTo>
                  <a:pt x="371573" y="136885"/>
                </a:lnTo>
                <a:close/>
                <a:moveTo>
                  <a:pt x="80297" y="4963"/>
                </a:moveTo>
                <a:lnTo>
                  <a:pt x="150324" y="136885"/>
                </a:lnTo>
                <a:lnTo>
                  <a:pt x="0" y="136885"/>
                </a:lnTo>
                <a:close/>
                <a:moveTo>
                  <a:pt x="263154" y="0"/>
                </a:moveTo>
                <a:lnTo>
                  <a:pt x="424644" y="0"/>
                </a:lnTo>
                <a:lnTo>
                  <a:pt x="362543" y="132818"/>
                </a:lnTo>
                <a:close/>
                <a:moveTo>
                  <a:pt x="88982" y="0"/>
                </a:moveTo>
                <a:lnTo>
                  <a:pt x="250541" y="0"/>
                </a:lnTo>
                <a:lnTo>
                  <a:pt x="159492" y="132887"/>
                </a:lnTo>
                <a:close/>
              </a:path>
            </a:pathLst>
          </a:custGeom>
          <a:solidFill>
            <a:schemeClr val="accent1"/>
          </a:solidFill>
          <a:ln w="1000" cap="flat">
            <a:noFill/>
            <a:prstDash val="solid"/>
            <a:miter/>
          </a:ln>
          <a:effectLst/>
        </p:spPr>
        <p:txBody>
          <a:bodyPr wrap="square" lIns="85954" tIns="42977" rIns="85954" bIns="42977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92" dirty="0">
              <a:ea typeface="OPPOSans R" panose="00020600040101010101" pitchFamily="18" charset="-122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0A4661A6-4A81-9548-19CC-1F04B6AB28AE}"/>
              </a:ext>
            </a:extLst>
          </p:cNvPr>
          <p:cNvSpPr/>
          <p:nvPr/>
        </p:nvSpPr>
        <p:spPr>
          <a:xfrm>
            <a:off x="920691" y="392328"/>
            <a:ext cx="7175559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亮点经验</a:t>
            </a:r>
          </a:p>
        </p:txBody>
      </p:sp>
      <p:graphicFrame>
        <p:nvGraphicFramePr>
          <p:cNvPr id="36" name="图表 35">
            <a:extLst>
              <a:ext uri="{FF2B5EF4-FFF2-40B4-BE49-F238E27FC236}">
                <a16:creationId xmlns:a16="http://schemas.microsoft.com/office/drawing/2014/main" id="{982583FB-087B-572A-CE52-C8C4DBCEF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16049"/>
              </p:ext>
            </p:extLst>
          </p:nvPr>
        </p:nvGraphicFramePr>
        <p:xfrm>
          <a:off x="545682" y="1608206"/>
          <a:ext cx="3390698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图表 37">
            <a:extLst>
              <a:ext uri="{FF2B5EF4-FFF2-40B4-BE49-F238E27FC236}">
                <a16:creationId xmlns:a16="http://schemas.microsoft.com/office/drawing/2014/main" id="{605CE599-7372-2BC8-8541-84691D3C1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588865"/>
              </p:ext>
            </p:extLst>
          </p:nvPr>
        </p:nvGraphicFramePr>
        <p:xfrm>
          <a:off x="545682" y="3847170"/>
          <a:ext cx="3390698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" name="矩形 38">
            <a:extLst>
              <a:ext uri="{FF2B5EF4-FFF2-40B4-BE49-F238E27FC236}">
                <a16:creationId xmlns:a16="http://schemas.microsoft.com/office/drawing/2014/main" id="{9F805308-91F2-ED02-856F-1C3DF927F2E0}"/>
              </a:ext>
            </a:extLst>
          </p:cNvPr>
          <p:cNvSpPr/>
          <p:nvPr/>
        </p:nvSpPr>
        <p:spPr>
          <a:xfrm>
            <a:off x="521300" y="1257305"/>
            <a:ext cx="3453026" cy="4734845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ECEF1BF-F52B-562F-D680-4CEF47C6377A}"/>
              </a:ext>
            </a:extLst>
          </p:cNvPr>
          <p:cNvSpPr txBox="1"/>
          <p:nvPr/>
        </p:nvSpPr>
        <p:spPr>
          <a:xfrm>
            <a:off x="847287" y="1389560"/>
            <a:ext cx="2626265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>
              <a:defRPr sz="1200" b="1" i="0" u="sng" strike="noStrike" kern="1200" baseline="0">
                <a:solidFill>
                  <a:srgbClr val="E84C22"/>
                </a:solidFill>
                <a:latin typeface="华文中宋" pitchFamily="2" charset="-122"/>
                <a:ea typeface="华文中宋" pitchFamily="2" charset="-122"/>
                <a:cs typeface="+mn-cs"/>
              </a:defRPr>
            </a:pPr>
            <a:r>
              <a:rPr lang="zh-CN" sz="1600" u="sng" dirty="0">
                <a:solidFill>
                  <a:schemeClr val="accent1"/>
                </a:solidFill>
                <a:latin typeface="+mn-lt"/>
                <a:ea typeface="OPPOSans R" panose="00020600040101010101" pitchFamily="18" charset="-122"/>
              </a:rPr>
              <a:t>三级机构等级分布</a:t>
            </a:r>
            <a:r>
              <a:rPr lang="zh-CN" altLang="en-US" sz="1600" u="sng" dirty="0">
                <a:solidFill>
                  <a:schemeClr val="accent1"/>
                </a:solidFill>
                <a:latin typeface="+mn-lt"/>
                <a:ea typeface="OPPOSans R" panose="00020600040101010101" pitchFamily="18" charset="-122"/>
              </a:rPr>
              <a:t>数量</a:t>
            </a:r>
            <a:endParaRPr lang="zh-CN" sz="1600" u="sng" dirty="0">
              <a:solidFill>
                <a:schemeClr val="accent1"/>
              </a:solidFill>
              <a:latin typeface="+mn-lt"/>
              <a:ea typeface="OPPOSans R" panose="00020600040101010101" pitchFamily="18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9741E7F-E05E-2FB4-10C0-ABE5DF26D5FD}"/>
              </a:ext>
            </a:extLst>
          </p:cNvPr>
          <p:cNvSpPr txBox="1"/>
          <p:nvPr/>
        </p:nvSpPr>
        <p:spPr>
          <a:xfrm>
            <a:off x="847287" y="3590039"/>
            <a:ext cx="2626265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rtl="0">
              <a:defRPr sz="1200" b="1" i="0" u="sng" strike="noStrike" kern="1200" baseline="0">
                <a:solidFill>
                  <a:srgbClr val="E84C22"/>
                </a:solidFill>
                <a:latin typeface="华文中宋" pitchFamily="2" charset="-122"/>
                <a:ea typeface="华文中宋" pitchFamily="2" charset="-122"/>
                <a:cs typeface="+mn-cs"/>
              </a:defRPr>
            </a:pPr>
            <a:r>
              <a:rPr lang="zh-CN" altLang="en-US" sz="1600" u="sng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四</a:t>
            </a:r>
            <a:r>
              <a:rPr lang="zh-CN" sz="1600" u="sng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级机构等级分布</a:t>
            </a:r>
            <a:r>
              <a:rPr lang="zh-CN" altLang="en-US" sz="1600" u="sng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数量</a:t>
            </a:r>
            <a:endParaRPr lang="zh-CN" sz="1600" u="sng" dirty="0">
              <a:solidFill>
                <a:schemeClr val="accent1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47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E459D52E-3D54-A5F1-01B5-44FB38DE8FFE}"/>
              </a:ext>
            </a:extLst>
          </p:cNvPr>
          <p:cNvSpPr/>
          <p:nvPr/>
        </p:nvSpPr>
        <p:spPr>
          <a:xfrm>
            <a:off x="920691" y="392328"/>
            <a:ext cx="7175559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亮点经验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1020EF6-76C4-9E2D-06A5-B60883824E52}"/>
              </a:ext>
            </a:extLst>
          </p:cNvPr>
          <p:cNvGrpSpPr/>
          <p:nvPr/>
        </p:nvGrpSpPr>
        <p:grpSpPr>
          <a:xfrm>
            <a:off x="1364378" y="-346834"/>
            <a:ext cx="9486900" cy="7966710"/>
            <a:chOff x="1352549" y="-1239512"/>
            <a:chExt cx="9486900" cy="796671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08CB69E6-5661-C8F1-5DA8-E2A3DD7F5F84}"/>
                </a:ext>
              </a:extLst>
            </p:cNvPr>
            <p:cNvGrpSpPr/>
            <p:nvPr/>
          </p:nvGrpSpPr>
          <p:grpSpPr>
            <a:xfrm rot="20640000">
              <a:off x="1352549" y="-1239512"/>
              <a:ext cx="9486900" cy="7966710"/>
              <a:chOff x="2409524" y="-257476"/>
              <a:chExt cx="7372952" cy="7372952"/>
            </a:xfrm>
            <a:scene3d>
              <a:camera prst="perspectiveRelaxed">
                <a:rot lat="16800000" lon="0" rev="0"/>
              </a:camera>
              <a:lightRig rig="threePt" dir="t"/>
            </a:scene3d>
          </p:grpSpPr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5FC13DB4-169B-6C72-8936-BC73FB200F03}"/>
                  </a:ext>
                </a:extLst>
              </p:cNvPr>
              <p:cNvSpPr/>
              <p:nvPr/>
            </p:nvSpPr>
            <p:spPr>
              <a:xfrm>
                <a:off x="2409524" y="-257476"/>
                <a:ext cx="7372952" cy="7372952"/>
              </a:xfrm>
              <a:prstGeom prst="ellipse">
                <a:avLst/>
              </a:prstGeom>
              <a:noFill/>
              <a:ln w="22225"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H" panose="00020600040101010101" pitchFamily="18" charset="-122"/>
                  <a:ea typeface="OPPOSans H" panose="00020600040101010101" pitchFamily="18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7DE08B1F-38C0-1696-D6B4-21E3F352EB51}"/>
                  </a:ext>
                </a:extLst>
              </p:cNvPr>
              <p:cNvSpPr/>
              <p:nvPr/>
            </p:nvSpPr>
            <p:spPr>
              <a:xfrm>
                <a:off x="3866672" y="1199672"/>
                <a:ext cx="4458656" cy="4458656"/>
              </a:xfrm>
              <a:prstGeom prst="ellipse">
                <a:avLst/>
              </a:prstGeom>
              <a:noFill/>
              <a:ln w="22225">
                <a:gradFill flip="none"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POSans H" panose="00020600040101010101" pitchFamily="18" charset="-122"/>
                  <a:ea typeface="OPPOSans H" panose="00020600040101010101" pitchFamily="18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B441EAE1-561B-2E10-BAFC-3979A00B29F2}"/>
                </a:ext>
              </a:extLst>
            </p:cNvPr>
            <p:cNvGrpSpPr/>
            <p:nvPr/>
          </p:nvGrpSpPr>
          <p:grpSpPr>
            <a:xfrm>
              <a:off x="1355503" y="1644023"/>
              <a:ext cx="9463945" cy="3520440"/>
              <a:chOff x="1375823" y="1644023"/>
              <a:chExt cx="9463945" cy="3520440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A5BC6A9-B93E-17BA-1B31-D747E35C07F8}"/>
                  </a:ext>
                </a:extLst>
              </p:cNvPr>
              <p:cNvSpPr txBox="1"/>
              <p:nvPr/>
            </p:nvSpPr>
            <p:spPr>
              <a:xfrm>
                <a:off x="4291418" y="2000258"/>
                <a:ext cx="3536315" cy="923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5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cs typeface="OPPOSans H" panose="00020600040101010101" pitchFamily="18" charset="-122"/>
                    <a:sym typeface="微软雅黑" panose="020B0503020204020204" pitchFamily="34" charset="-122"/>
                  </a:rPr>
                  <a:t>培训突破</a:t>
                </a:r>
              </a:p>
            </p:txBody>
          </p: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B9DC23B0-609C-8B40-6E20-6C2A481E57BC}"/>
                  </a:ext>
                </a:extLst>
              </p:cNvPr>
              <p:cNvGrpSpPr/>
              <p:nvPr/>
            </p:nvGrpSpPr>
            <p:grpSpPr>
              <a:xfrm>
                <a:off x="1375823" y="4064643"/>
                <a:ext cx="1116870" cy="1099820"/>
                <a:chOff x="1375823" y="4064643"/>
                <a:chExt cx="1116870" cy="1099820"/>
              </a:xfrm>
            </p:grpSpPr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A03BE184-6BF3-41A6-AC40-3AFB1D3CFE65}"/>
                    </a:ext>
                  </a:extLst>
                </p:cNvPr>
                <p:cNvSpPr/>
                <p:nvPr/>
              </p:nvSpPr>
              <p:spPr>
                <a:xfrm>
                  <a:off x="1392873" y="4064643"/>
                  <a:ext cx="1099820" cy="109982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469900" dist="520700" dir="5400000" sx="86000" sy="86000" algn="t" rotWithShape="0">
                    <a:schemeClr val="accent1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OPPOSans H" panose="00020600040101010101" pitchFamily="18" charset="-122"/>
                    <a:ea typeface="OPPOSans H" panose="00020600040101010101" pitchFamily="18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B77F614C-D61B-D39F-7122-861D42246792}"/>
                    </a:ext>
                  </a:extLst>
                </p:cNvPr>
                <p:cNvSpPr txBox="1"/>
                <p:nvPr/>
              </p:nvSpPr>
              <p:spPr>
                <a:xfrm>
                  <a:off x="1375823" y="4402598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sym typeface="微软雅黑" panose="020B0503020204020204" pitchFamily="34" charset="-122"/>
                    </a:rPr>
                    <a:t>统一教材</a:t>
                  </a:r>
                  <a:endParaRPr kumimoji="0" lang="zh-CN" alt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POSans R" panose="00020600040101010101" pitchFamily="18" charset="-122"/>
                    <a:ea typeface="OPPOSans R" panose="00020600040101010101" pitchFamily="18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F6001CEA-14A8-5DB0-CC5E-CDDCFAD21BC3}"/>
                  </a:ext>
                </a:extLst>
              </p:cNvPr>
              <p:cNvGrpSpPr/>
              <p:nvPr/>
            </p:nvGrpSpPr>
            <p:grpSpPr>
              <a:xfrm>
                <a:off x="3475554" y="3757938"/>
                <a:ext cx="1107996" cy="1099820"/>
                <a:chOff x="4144050" y="3757938"/>
                <a:chExt cx="1107996" cy="1099820"/>
              </a:xfrm>
            </p:grpSpPr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22B47EB5-E117-C290-230D-CA3EE841D2EC}"/>
                    </a:ext>
                  </a:extLst>
                </p:cNvPr>
                <p:cNvSpPr/>
                <p:nvPr/>
              </p:nvSpPr>
              <p:spPr>
                <a:xfrm>
                  <a:off x="4148138" y="3757938"/>
                  <a:ext cx="1099820" cy="109982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469900" dist="520700" dir="5400000" sx="86000" sy="86000" algn="t" rotWithShape="0">
                    <a:schemeClr val="accent1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OPPOSans H" panose="00020600040101010101" pitchFamily="18" charset="-122"/>
                    <a:ea typeface="OPPOSans H" panose="00020600040101010101" pitchFamily="18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id="{DCCEF341-4EB4-2F50-7760-F50E9225D0D1}"/>
                    </a:ext>
                  </a:extLst>
                </p:cNvPr>
                <p:cNvSpPr txBox="1"/>
                <p:nvPr/>
              </p:nvSpPr>
              <p:spPr>
                <a:xfrm>
                  <a:off x="4144050" y="4109824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sym typeface="微软雅黑" panose="020B0503020204020204" pitchFamily="34" charset="-122"/>
                    </a:rPr>
                    <a:t>统一讲师</a:t>
                  </a:r>
                </a:p>
              </p:txBody>
            </p:sp>
          </p:grp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974F07A1-B8B7-32B3-923C-CAF766754075}"/>
                  </a:ext>
                </a:extLst>
              </p:cNvPr>
              <p:cNvGrpSpPr/>
              <p:nvPr/>
            </p:nvGrpSpPr>
            <p:grpSpPr>
              <a:xfrm>
                <a:off x="5566411" y="3023362"/>
                <a:ext cx="3225475" cy="1335929"/>
                <a:chOff x="6944043" y="2555994"/>
                <a:chExt cx="3225475" cy="1335929"/>
              </a:xfrm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754FECD5-E428-6CFA-E6F4-E61483EDB4B6}"/>
                    </a:ext>
                  </a:extLst>
                </p:cNvPr>
                <p:cNvSpPr/>
                <p:nvPr/>
              </p:nvSpPr>
              <p:spPr>
                <a:xfrm>
                  <a:off x="6944043" y="2792103"/>
                  <a:ext cx="1099820" cy="109982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469900" dist="520700" dir="5400000" sx="86000" sy="86000" algn="t" rotWithShape="0">
                    <a:schemeClr val="accent1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OPPOSans H" panose="00020600040101010101" pitchFamily="18" charset="-122"/>
                    <a:ea typeface="OPPOSans H" panose="00020600040101010101" pitchFamily="18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CD786439-DD4E-0E45-A928-165C4F54B3A5}"/>
                    </a:ext>
                  </a:extLst>
                </p:cNvPr>
                <p:cNvSpPr txBox="1"/>
                <p:nvPr/>
              </p:nvSpPr>
              <p:spPr>
                <a:xfrm>
                  <a:off x="6944043" y="3155503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sym typeface="微软雅黑" panose="020B0503020204020204" pitchFamily="34" charset="-122"/>
                    </a:rPr>
                    <a:t>统一课程</a:t>
                  </a:r>
                </a:p>
              </p:txBody>
            </p:sp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B7695532-28D7-0CD0-0E9A-DFB5D852C854}"/>
                    </a:ext>
                  </a:extLst>
                </p:cNvPr>
                <p:cNvSpPr txBox="1"/>
                <p:nvPr/>
              </p:nvSpPr>
              <p:spPr>
                <a:xfrm>
                  <a:off x="9061522" y="2555994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sym typeface="微软雅黑" panose="020B0503020204020204" pitchFamily="34" charset="-122"/>
                    </a:rPr>
                    <a:t>统一课程</a:t>
                  </a:r>
                </a:p>
              </p:txBody>
            </p:sp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B825E99E-3FE7-A903-BFDB-9AFB5FE37271}"/>
                    </a:ext>
                  </a:extLst>
                </p:cNvPr>
                <p:cNvSpPr txBox="1"/>
                <p:nvPr/>
              </p:nvSpPr>
              <p:spPr>
                <a:xfrm>
                  <a:off x="9061522" y="3155503"/>
                  <a:ext cx="1107996" cy="36933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POSans R" panose="00020600040101010101" pitchFamily="18" charset="-122"/>
                      <a:ea typeface="OPPOSans R" panose="00020600040101010101" pitchFamily="18" charset="-122"/>
                      <a:sym typeface="微软雅黑" panose="020B0503020204020204" pitchFamily="34" charset="-122"/>
                    </a:rPr>
                    <a:t>统一课程</a:t>
                  </a:r>
                </a:p>
              </p:txBody>
            </p:sp>
          </p:grp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319CCEAA-5621-AE96-304C-A772A0890910}"/>
                  </a:ext>
                </a:extLst>
              </p:cNvPr>
              <p:cNvSpPr/>
              <p:nvPr/>
            </p:nvSpPr>
            <p:spPr>
              <a:xfrm>
                <a:off x="9739948" y="1644023"/>
                <a:ext cx="1099820" cy="10998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469900" dist="520700" dir="5400000" sx="86000" sy="86000" algn="t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OPPOSans H" panose="00020600040101010101" pitchFamily="18" charset="-122"/>
                  <a:ea typeface="OPPOSans H" panose="00020600040101010101" pitchFamily="18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352C3B38-F46B-0CB3-8FCC-ECB6B5428EFD}"/>
                  </a:ext>
                </a:extLst>
              </p:cNvPr>
              <p:cNvSpPr/>
              <p:nvPr/>
            </p:nvSpPr>
            <p:spPr>
              <a:xfrm>
                <a:off x="7653180" y="2658118"/>
                <a:ext cx="1099820" cy="10998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469900" dist="520700" dir="5400000" sx="86000" sy="86000" algn="t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OPPOSans H" panose="00020600040101010101" pitchFamily="18" charset="-122"/>
                  <a:ea typeface="OPPOSans H" panose="00020600040101010101" pitchFamily="18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DD7B6744-4A94-6B79-88C0-081F931114B2}"/>
              </a:ext>
            </a:extLst>
          </p:cNvPr>
          <p:cNvSpPr txBox="1"/>
          <p:nvPr/>
        </p:nvSpPr>
        <p:spPr>
          <a:xfrm>
            <a:off x="1020603" y="1314231"/>
            <a:ext cx="10126367" cy="92333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个险通过建立管理制度，以“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3039”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工程带动个人客户经营能力的提升，助力新人留存，深化培训运作，强化过程追踪，积极推动培训工作的突破。队伍三转率、新人长险举绩率、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13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个月留存率、存量客户加保率等关键指标均得到有效提升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60AB88F5-52CD-C291-A3D2-5D1DC80A2D8E}"/>
              </a:ext>
            </a:extLst>
          </p:cNvPr>
          <p:cNvSpPr txBox="1"/>
          <p:nvPr/>
        </p:nvSpPr>
        <p:spPr>
          <a:xfrm>
            <a:off x="7621053" y="3731771"/>
            <a:ext cx="1107996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sym typeface="微软雅黑" panose="020B0503020204020204" pitchFamily="34" charset="-122"/>
              </a:rPr>
              <a:t>统一培训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98AA6AE-CD1B-4C4A-099E-FFBE627143F8}"/>
              </a:ext>
            </a:extLst>
          </p:cNvPr>
          <p:cNvSpPr txBox="1"/>
          <p:nvPr/>
        </p:nvSpPr>
        <p:spPr>
          <a:xfrm>
            <a:off x="9719626" y="2694424"/>
            <a:ext cx="1107996" cy="369332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  <a:sym typeface="微软雅黑" panose="020B0503020204020204" pitchFamily="34" charset="-122"/>
              </a:rPr>
              <a:t>统一方案</a:t>
            </a:r>
          </a:p>
        </p:txBody>
      </p:sp>
    </p:spTree>
    <p:extLst>
      <p:ext uri="{BB962C8B-B14F-4D97-AF65-F5344CB8AC3E}">
        <p14:creationId xmlns:p14="http://schemas.microsoft.com/office/powerpoint/2010/main" val="271952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5DB51A41-E6B3-409D-BE21-1A9ED82BCC17}"/>
              </a:ext>
            </a:extLst>
          </p:cNvPr>
          <p:cNvSpPr txBox="1"/>
          <p:nvPr/>
        </p:nvSpPr>
        <p:spPr>
          <a:xfrm>
            <a:off x="2162654" y="2939060"/>
            <a:ext cx="7833360" cy="106792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5400" b="1" dirty="0">
                <a:gradFill flip="none" rotWithShape="1">
                  <a:gsLst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0">
                      <a:schemeClr val="accent1"/>
                    </a:gs>
                  </a:gsLst>
                  <a:lin ang="16200000" scaled="1"/>
                  <a:tileRect/>
                </a:gra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+mn-lt"/>
              </a:rPr>
              <a:t>问题反思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F8D2DC2-3E62-4DF1-A912-B6408046C0E9}"/>
              </a:ext>
            </a:extLst>
          </p:cNvPr>
          <p:cNvSpPr>
            <a:spLocks/>
          </p:cNvSpPr>
          <p:nvPr/>
        </p:nvSpPr>
        <p:spPr bwMode="auto">
          <a:xfrm>
            <a:off x="4762500" y="3764923"/>
            <a:ext cx="2533650" cy="58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no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dist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+mn-lt"/>
              </a:rPr>
              <a:t>Analysis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469D8CC-C02E-4890-83FC-250900949F7C}"/>
              </a:ext>
            </a:extLst>
          </p:cNvPr>
          <p:cNvSpPr txBox="1"/>
          <p:nvPr/>
        </p:nvSpPr>
        <p:spPr>
          <a:xfrm>
            <a:off x="4498447" y="1194540"/>
            <a:ext cx="3195105" cy="3154710"/>
          </a:xfrm>
          <a:prstGeom prst="rect">
            <a:avLst/>
          </a:prstGeom>
          <a:noFill/>
        </p:spPr>
        <p:txBody>
          <a:bodyPr wrap="none" tIns="0" bIns="0" rtlCol="0">
            <a:noAutofit/>
          </a:bodyPr>
          <a:lstStyle/>
          <a:p>
            <a:r>
              <a:rPr lang="en-US" altLang="zh-CN" sz="16600" dirty="0">
                <a:gradFill>
                  <a:gsLst>
                    <a:gs pos="100000">
                      <a:schemeClr val="accent1">
                        <a:alpha val="0"/>
                      </a:schemeClr>
                    </a:gs>
                    <a:gs pos="0">
                      <a:schemeClr val="accent1"/>
                    </a:gs>
                  </a:gsLst>
                  <a:lin ang="5400000" scaled="1"/>
                </a:gra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03</a:t>
            </a:r>
            <a:endParaRPr lang="zh-CN" altLang="en-US" sz="16600" dirty="0">
              <a:gradFill>
                <a:gsLst>
                  <a:gs pos="100000">
                    <a:schemeClr val="accent1">
                      <a:alpha val="0"/>
                    </a:schemeClr>
                  </a:gs>
                  <a:gs pos="0">
                    <a:schemeClr val="accent1"/>
                  </a:gs>
                </a:gsLst>
                <a:lin ang="5400000" scaled="1"/>
              </a:gra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368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9796BBBC-169B-BE9D-CB90-08E1FAA15C6F}"/>
              </a:ext>
            </a:extLst>
          </p:cNvPr>
          <p:cNvSpPr/>
          <p:nvPr/>
        </p:nvSpPr>
        <p:spPr>
          <a:xfrm>
            <a:off x="453718" y="1278689"/>
            <a:ext cx="11362361" cy="4681177"/>
          </a:xfrm>
          <a:prstGeom prst="roundRect">
            <a:avLst>
              <a:gd name="adj" fmla="val 2793"/>
            </a:avLst>
          </a:prstGeom>
          <a:solidFill>
            <a:schemeClr val="bg1"/>
          </a:solidFill>
          <a:ln>
            <a:noFill/>
          </a:ln>
          <a:effectLst>
            <a:outerShdw blurRad="381000" dist="2540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OPPOSans R" panose="00020600040101010101" pitchFamily="18" charset="-122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2772550A-2FD0-9C35-F443-5BF783473D44}"/>
              </a:ext>
            </a:extLst>
          </p:cNvPr>
          <p:cNvSpPr/>
          <p:nvPr/>
        </p:nvSpPr>
        <p:spPr>
          <a:xfrm>
            <a:off x="920691" y="392328"/>
            <a:ext cx="7175559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问题反思</a:t>
            </a: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6F6A2D50-7A6D-CE3F-B057-AF004C1C00C4}"/>
              </a:ext>
            </a:extLst>
          </p:cNvPr>
          <p:cNvSpPr/>
          <p:nvPr/>
        </p:nvSpPr>
        <p:spPr>
          <a:xfrm>
            <a:off x="736210" y="2483854"/>
            <a:ext cx="10789040" cy="3350890"/>
          </a:xfrm>
          <a:prstGeom prst="rect">
            <a:avLst/>
          </a:prstGeom>
          <a:noFill/>
          <a:ln w="3175">
            <a:solidFill>
              <a:srgbClr val="07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E49DD872-4819-2B9A-296A-6F59C90B2797}"/>
              </a:ext>
            </a:extLst>
          </p:cNvPr>
          <p:cNvSpPr/>
          <p:nvPr/>
        </p:nvSpPr>
        <p:spPr>
          <a:xfrm>
            <a:off x="736210" y="3174962"/>
            <a:ext cx="3524404" cy="2520000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81" name="组合 79">
            <a:extLst>
              <a:ext uri="{FF2B5EF4-FFF2-40B4-BE49-F238E27FC236}">
                <a16:creationId xmlns:a16="http://schemas.microsoft.com/office/drawing/2014/main" id="{BF9C192C-268A-CC52-4D9C-94F583AABA2E}"/>
              </a:ext>
            </a:extLst>
          </p:cNvPr>
          <p:cNvGrpSpPr/>
          <p:nvPr/>
        </p:nvGrpSpPr>
        <p:grpSpPr>
          <a:xfrm>
            <a:off x="1073323" y="3404053"/>
            <a:ext cx="3262887" cy="1993153"/>
            <a:chOff x="971467" y="3176101"/>
            <a:chExt cx="3483513" cy="1252978"/>
          </a:xfrm>
        </p:grpSpPr>
        <p:sp>
          <p:nvSpPr>
            <p:cNvPr id="83" name="Text Box 62">
              <a:extLst>
                <a:ext uri="{FF2B5EF4-FFF2-40B4-BE49-F238E27FC236}">
                  <a16:creationId xmlns:a16="http://schemas.microsoft.com/office/drawing/2014/main" id="{FEFEA1B5-6BB0-6A06-ADD4-611D2E471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579" y="4269457"/>
              <a:ext cx="1168401" cy="15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00" b="1" dirty="0">
                  <a:ea typeface="OPPOSans R" panose="00020600040101010101" pitchFamily="18" charset="-122"/>
                  <a:cs typeface="Times New Roman" pitchFamily="18" charset="0"/>
                </a:rPr>
                <a:t>20XX</a:t>
              </a:r>
              <a:r>
                <a:rPr lang="zh-CN" altLang="en-US" sz="1000" b="1" dirty="0">
                  <a:ea typeface="OPPOSans R" panose="00020600040101010101" pitchFamily="18" charset="-122"/>
                  <a:cs typeface="Times New Roman" pitchFamily="18" charset="0"/>
                </a:rPr>
                <a:t>年</a:t>
              </a:r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id="{C9168FF3-1655-253B-53AB-FC3C878DFC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398" y="3336939"/>
              <a:ext cx="889000" cy="15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ea typeface="OPPOSans R" panose="00020600040101010101" pitchFamily="18" charset="-122"/>
                  <a:cs typeface="Times New Roman" pitchFamily="18" charset="0"/>
                </a:rPr>
                <a:t>9.0%</a:t>
              </a:r>
              <a:endParaRPr lang="zh-CN" altLang="en-US" sz="105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OPPOSans R" panose="00020600040101010101" pitchFamily="18" charset="-122"/>
                <a:cs typeface="Times New Roman" pitchFamily="18" charset="0"/>
              </a:endParaRPr>
            </a:p>
          </p:txBody>
        </p:sp>
        <p:sp>
          <p:nvSpPr>
            <p:cNvPr id="85" name="Rectangle 55">
              <a:extLst>
                <a:ext uri="{FF2B5EF4-FFF2-40B4-BE49-F238E27FC236}">
                  <a16:creationId xmlns:a16="http://schemas.microsoft.com/office/drawing/2014/main" id="{29F83996-505A-7600-B460-76CC8DF36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406" y="3680158"/>
              <a:ext cx="360000" cy="5869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86" name="Text Box 56">
              <a:extLst>
                <a:ext uri="{FF2B5EF4-FFF2-40B4-BE49-F238E27FC236}">
                  <a16:creationId xmlns:a16="http://schemas.microsoft.com/office/drawing/2014/main" id="{7788F84B-A722-372D-5D99-DAAC4014A5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467" y="3464133"/>
              <a:ext cx="84296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393.9</a:t>
              </a:r>
              <a:endParaRPr lang="zh-CN" altLang="en-US" sz="105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87" name="Text Box 57">
              <a:extLst>
                <a:ext uri="{FF2B5EF4-FFF2-40B4-BE49-F238E27FC236}">
                  <a16:creationId xmlns:a16="http://schemas.microsoft.com/office/drawing/2014/main" id="{B018D392-595F-3DFB-2426-925A1BBEC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4269457"/>
              <a:ext cx="725810" cy="15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00" b="1" dirty="0">
                  <a:ea typeface="OPPOSans R" panose="00020600040101010101" pitchFamily="18" charset="-122"/>
                  <a:cs typeface="Times New Roman" pitchFamily="18" charset="0"/>
                </a:rPr>
                <a:t>20XX</a:t>
              </a:r>
              <a:r>
                <a:rPr lang="zh-CN" altLang="en-US" sz="1000" b="1" dirty="0">
                  <a:ea typeface="OPPOSans R" panose="00020600040101010101" pitchFamily="18" charset="-122"/>
                  <a:cs typeface="Times New Roman" pitchFamily="18" charset="0"/>
                </a:rPr>
                <a:t>年</a:t>
              </a:r>
            </a:p>
          </p:txBody>
        </p:sp>
        <p:sp>
          <p:nvSpPr>
            <p:cNvPr id="88" name="Text Box 61">
              <a:extLst>
                <a:ext uri="{FF2B5EF4-FFF2-40B4-BE49-F238E27FC236}">
                  <a16:creationId xmlns:a16="http://schemas.microsoft.com/office/drawing/2014/main" id="{510F55F4-3F23-0C4A-82DE-6E1FC1F9F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696" y="3354233"/>
              <a:ext cx="84296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429.4</a:t>
              </a:r>
              <a:endParaRPr lang="zh-CN" altLang="en-US" sz="105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89" name="Text Box 62">
              <a:extLst>
                <a:ext uri="{FF2B5EF4-FFF2-40B4-BE49-F238E27FC236}">
                  <a16:creationId xmlns:a16="http://schemas.microsoft.com/office/drawing/2014/main" id="{90B9050B-0882-ED05-4D06-3FF50068D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3623" y="4269457"/>
              <a:ext cx="720080" cy="15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00" b="1" dirty="0">
                  <a:ea typeface="OPPOSans R" panose="00020600040101010101" pitchFamily="18" charset="-122"/>
                  <a:cs typeface="Times New Roman" pitchFamily="18" charset="0"/>
                </a:rPr>
                <a:t>20XX</a:t>
              </a:r>
              <a:r>
                <a:rPr lang="zh-CN" altLang="en-US" sz="1000" b="1" dirty="0">
                  <a:ea typeface="OPPOSans R" panose="00020600040101010101" pitchFamily="18" charset="-122"/>
                  <a:cs typeface="Times New Roman" pitchFamily="18" charset="0"/>
                </a:rPr>
                <a:t>年</a:t>
              </a:r>
            </a:p>
          </p:txBody>
        </p:sp>
        <p:sp>
          <p:nvSpPr>
            <p:cNvPr id="90" name="Rectangle 63">
              <a:extLst>
                <a:ext uri="{FF2B5EF4-FFF2-40B4-BE49-F238E27FC236}">
                  <a16:creationId xmlns:a16="http://schemas.microsoft.com/office/drawing/2014/main" id="{67706C07-6B3B-4603-2EEF-3AAF75005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184" y="3545233"/>
              <a:ext cx="360000" cy="7251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91" name="Line 52">
              <a:extLst>
                <a:ext uri="{FF2B5EF4-FFF2-40B4-BE49-F238E27FC236}">
                  <a16:creationId xmlns:a16="http://schemas.microsoft.com/office/drawing/2014/main" id="{AEBFA199-F0BD-2D65-29A6-6F0FC9CE3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008" y="4265111"/>
              <a:ext cx="32760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latin typeface="Times New Roman" pitchFamily="18" charset="0"/>
                <a:ea typeface="黑体" pitchFamily="2" charset="-122"/>
                <a:cs typeface="Times New Roman" pitchFamily="18" charset="0"/>
              </a:endParaRPr>
            </a:p>
          </p:txBody>
        </p:sp>
        <p:sp>
          <p:nvSpPr>
            <p:cNvPr id="92" name="未知">
              <a:extLst>
                <a:ext uri="{FF2B5EF4-FFF2-40B4-BE49-F238E27FC236}">
                  <a16:creationId xmlns:a16="http://schemas.microsoft.com/office/drawing/2014/main" id="{8A28B813-F088-CCAB-C440-5C9EA0F307A9}"/>
                </a:ext>
              </a:extLst>
            </p:cNvPr>
            <p:cNvSpPr>
              <a:spLocks/>
            </p:cNvSpPr>
            <p:nvPr/>
          </p:nvSpPr>
          <p:spPr bwMode="auto">
            <a:xfrm rot="16855582" flipV="1">
              <a:off x="1682432" y="3458195"/>
              <a:ext cx="206264" cy="324000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E6E6E6"/>
              </a:outerShdw>
            </a:effectLst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1" kern="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/>
              </a:endParaRPr>
            </a:p>
          </p:txBody>
        </p:sp>
        <p:sp>
          <p:nvSpPr>
            <p:cNvPr id="93" name="TextBox 18">
              <a:extLst>
                <a:ext uri="{FF2B5EF4-FFF2-40B4-BE49-F238E27FC236}">
                  <a16:creationId xmlns:a16="http://schemas.microsoft.com/office/drawing/2014/main" id="{C7FE7C1E-3832-7603-4A86-444E2A750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2666" y="3264931"/>
              <a:ext cx="672977" cy="15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ea typeface="OPPOSans R" panose="00020600040101010101" pitchFamily="18" charset="-122"/>
                  <a:cs typeface="Times New Roman" pitchFamily="18" charset="0"/>
                </a:rPr>
                <a:t>39.5%</a:t>
              </a:r>
              <a:endParaRPr lang="zh-CN" altLang="en-US" sz="105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OPPOSans R" panose="00020600040101010101" pitchFamily="18" charset="-122"/>
                <a:cs typeface="Times New Roman" pitchFamily="18" charset="0"/>
              </a:endParaRPr>
            </a:p>
          </p:txBody>
        </p:sp>
        <p:sp>
          <p:nvSpPr>
            <p:cNvPr id="94" name="Rectangle 55">
              <a:extLst>
                <a:ext uri="{FF2B5EF4-FFF2-40B4-BE49-F238E27FC236}">
                  <a16:creationId xmlns:a16="http://schemas.microsoft.com/office/drawing/2014/main" id="{55E0CDCF-E9D8-4E9E-39D7-622A97023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3578" y="3746177"/>
              <a:ext cx="360000" cy="5195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95" name="Text Box 56">
              <a:extLst>
                <a:ext uri="{FF2B5EF4-FFF2-40B4-BE49-F238E27FC236}">
                  <a16:creationId xmlns:a16="http://schemas.microsoft.com/office/drawing/2014/main" id="{480B864B-B2CC-3C09-D1B5-E068C15E1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1506" y="3498249"/>
              <a:ext cx="84296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405.7</a:t>
              </a:r>
              <a:endParaRPr lang="zh-CN" altLang="en-US" sz="105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96" name="Text Box 57">
              <a:extLst>
                <a:ext uri="{FF2B5EF4-FFF2-40B4-BE49-F238E27FC236}">
                  <a16:creationId xmlns:a16="http://schemas.microsoft.com/office/drawing/2014/main" id="{6BD1EA63-462D-F0C7-41F9-EC78386735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9764" y="4269457"/>
              <a:ext cx="1085850" cy="15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00" b="1" dirty="0">
                  <a:ea typeface="OPPOSans R" panose="00020600040101010101" pitchFamily="18" charset="-122"/>
                  <a:cs typeface="Times New Roman" pitchFamily="18" charset="0"/>
                </a:rPr>
                <a:t>20XX</a:t>
              </a:r>
              <a:r>
                <a:rPr lang="zh-CN" altLang="en-US" sz="1000" b="1" dirty="0">
                  <a:ea typeface="OPPOSans R" panose="00020600040101010101" pitchFamily="18" charset="-122"/>
                  <a:cs typeface="Times New Roman" pitchFamily="18" charset="0"/>
                </a:rPr>
                <a:t>年</a:t>
              </a:r>
            </a:p>
          </p:txBody>
        </p:sp>
        <p:sp>
          <p:nvSpPr>
            <p:cNvPr id="97" name="Text Box 61">
              <a:extLst>
                <a:ext uri="{FF2B5EF4-FFF2-40B4-BE49-F238E27FC236}">
                  <a16:creationId xmlns:a16="http://schemas.microsoft.com/office/drawing/2014/main" id="{840C1679-9B1C-3E88-19EB-901C650F03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5602" y="3176101"/>
              <a:ext cx="84296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565.9</a:t>
              </a:r>
              <a:endParaRPr lang="zh-CN" altLang="en-US" sz="105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98" name="Rectangle 63">
              <a:extLst>
                <a:ext uri="{FF2B5EF4-FFF2-40B4-BE49-F238E27FC236}">
                  <a16:creationId xmlns:a16="http://schemas.microsoft.com/office/drawing/2014/main" id="{D1921D20-97FA-77A6-0A35-2AB84F023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622" y="3386137"/>
              <a:ext cx="360000" cy="8795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99" name="未知">
              <a:extLst>
                <a:ext uri="{FF2B5EF4-FFF2-40B4-BE49-F238E27FC236}">
                  <a16:creationId xmlns:a16="http://schemas.microsoft.com/office/drawing/2014/main" id="{B92615F1-2009-1938-AC9C-81C84346E912}"/>
                </a:ext>
              </a:extLst>
            </p:cNvPr>
            <p:cNvSpPr>
              <a:spLocks/>
            </p:cNvSpPr>
            <p:nvPr/>
          </p:nvSpPr>
          <p:spPr bwMode="auto">
            <a:xfrm rot="16855582" flipV="1">
              <a:off x="3314870" y="3386187"/>
              <a:ext cx="206264" cy="324000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E6E6E6"/>
              </a:outerShdw>
            </a:effectLst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1" kern="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/>
              </a:endParaRPr>
            </a:p>
          </p:txBody>
        </p:sp>
      </p:grpSp>
      <p:sp>
        <p:nvSpPr>
          <p:cNvPr id="82" name="TextBox 120">
            <a:extLst>
              <a:ext uri="{FF2B5EF4-FFF2-40B4-BE49-F238E27FC236}">
                <a16:creationId xmlns:a16="http://schemas.microsoft.com/office/drawing/2014/main" id="{1F41D08E-947C-9C36-BB4C-FC4AC5843464}"/>
              </a:ext>
            </a:extLst>
          </p:cNvPr>
          <p:cNvSpPr txBox="1"/>
          <p:nvPr/>
        </p:nvSpPr>
        <p:spPr>
          <a:xfrm>
            <a:off x="710007" y="3174962"/>
            <a:ext cx="430887" cy="114545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ctr"/>
            <a:r>
              <a:rPr lang="zh-CN" altLang="en-US" sz="16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国寿</a:t>
            </a:r>
            <a:endParaRPr lang="en-US" altLang="zh-CN" sz="16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7851EE6F-3498-C9AC-0D39-7F284C4B95FE}"/>
              </a:ext>
            </a:extLst>
          </p:cNvPr>
          <p:cNvSpPr/>
          <p:nvPr/>
        </p:nvSpPr>
        <p:spPr>
          <a:xfrm>
            <a:off x="7986314" y="3174962"/>
            <a:ext cx="3548662" cy="2520000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102" name="组合 76">
            <a:extLst>
              <a:ext uri="{FF2B5EF4-FFF2-40B4-BE49-F238E27FC236}">
                <a16:creationId xmlns:a16="http://schemas.microsoft.com/office/drawing/2014/main" id="{1F19C8EB-CAF9-6686-4DEE-0245A86FC808}"/>
              </a:ext>
            </a:extLst>
          </p:cNvPr>
          <p:cNvGrpSpPr/>
          <p:nvPr/>
        </p:nvGrpSpPr>
        <p:grpSpPr>
          <a:xfrm>
            <a:off x="8305751" y="3289507"/>
            <a:ext cx="3124779" cy="1855241"/>
            <a:chOff x="5054657" y="3104093"/>
            <a:chExt cx="3312634" cy="1166281"/>
          </a:xfrm>
        </p:grpSpPr>
        <p:sp>
          <p:nvSpPr>
            <p:cNvPr id="104" name="TextBox 18">
              <a:extLst>
                <a:ext uri="{FF2B5EF4-FFF2-40B4-BE49-F238E27FC236}">
                  <a16:creationId xmlns:a16="http://schemas.microsoft.com/office/drawing/2014/main" id="{97612693-9401-C42B-B65F-2F135C628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9588" y="3336939"/>
              <a:ext cx="889000" cy="15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ea typeface="OPPOSans R" panose="00020600040101010101" pitchFamily="18" charset="-122"/>
                  <a:cs typeface="Times New Roman" pitchFamily="18" charset="0"/>
                </a:rPr>
                <a:t>20.1%</a:t>
              </a:r>
              <a:endParaRPr lang="zh-CN" altLang="en-US" sz="105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OPPOSans R" panose="00020600040101010101" pitchFamily="18" charset="-122"/>
                <a:cs typeface="Times New Roman" pitchFamily="18" charset="0"/>
              </a:endParaRPr>
            </a:p>
          </p:txBody>
        </p:sp>
        <p:sp>
          <p:nvSpPr>
            <p:cNvPr id="105" name="Rectangle 55">
              <a:extLst>
                <a:ext uri="{FF2B5EF4-FFF2-40B4-BE49-F238E27FC236}">
                  <a16:creationId xmlns:a16="http://schemas.microsoft.com/office/drawing/2014/main" id="{A3C4EBEF-01EB-9121-B695-E8606648E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596" y="3824172"/>
              <a:ext cx="360000" cy="4429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06" name="Text Box 56">
              <a:extLst>
                <a:ext uri="{FF2B5EF4-FFF2-40B4-BE49-F238E27FC236}">
                  <a16:creationId xmlns:a16="http://schemas.microsoft.com/office/drawing/2014/main" id="{531B831A-53FF-EDBF-052E-18ABF3995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4657" y="3570257"/>
              <a:ext cx="84296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357.4</a:t>
              </a:r>
              <a:endParaRPr lang="zh-CN" altLang="en-US" sz="105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08" name="Text Box 61">
              <a:extLst>
                <a:ext uri="{FF2B5EF4-FFF2-40B4-BE49-F238E27FC236}">
                  <a16:creationId xmlns:a16="http://schemas.microsoft.com/office/drawing/2014/main" id="{1BE6AD7F-B325-10CF-8E0B-A96C0F581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8886" y="3354233"/>
              <a:ext cx="84296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429.3</a:t>
              </a:r>
              <a:endParaRPr lang="zh-CN" altLang="en-US" sz="105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10" name="Rectangle 63">
              <a:extLst>
                <a:ext uri="{FF2B5EF4-FFF2-40B4-BE49-F238E27FC236}">
                  <a16:creationId xmlns:a16="http://schemas.microsoft.com/office/drawing/2014/main" id="{514F6C68-32DB-E806-8EE0-56BF8E9689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9374" y="3545232"/>
              <a:ext cx="360000" cy="7251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11" name="Line 52">
              <a:extLst>
                <a:ext uri="{FF2B5EF4-FFF2-40B4-BE49-F238E27FC236}">
                  <a16:creationId xmlns:a16="http://schemas.microsoft.com/office/drawing/2014/main" id="{398292A6-6374-C481-E1FB-051FE4079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1198" y="4265111"/>
              <a:ext cx="32760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latin typeface="Times New Roman" pitchFamily="18" charset="0"/>
                <a:ea typeface="黑体" pitchFamily="2" charset="-122"/>
                <a:cs typeface="Times New Roman" pitchFamily="18" charset="0"/>
              </a:endParaRPr>
            </a:p>
          </p:txBody>
        </p:sp>
        <p:sp>
          <p:nvSpPr>
            <p:cNvPr id="112" name="未知">
              <a:extLst>
                <a:ext uri="{FF2B5EF4-FFF2-40B4-BE49-F238E27FC236}">
                  <a16:creationId xmlns:a16="http://schemas.microsoft.com/office/drawing/2014/main" id="{7A075891-1C25-6D77-1A48-6CFB16ECBA93}"/>
                </a:ext>
              </a:extLst>
            </p:cNvPr>
            <p:cNvSpPr>
              <a:spLocks/>
            </p:cNvSpPr>
            <p:nvPr/>
          </p:nvSpPr>
          <p:spPr bwMode="auto">
            <a:xfrm rot="16855582" flipV="1">
              <a:off x="5765622" y="3458195"/>
              <a:ext cx="206264" cy="324000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E6E6E6"/>
              </a:outerShdw>
            </a:effectLst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1" kern="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/>
              </a:endParaRPr>
            </a:p>
          </p:txBody>
        </p:sp>
        <p:sp>
          <p:nvSpPr>
            <p:cNvPr id="113" name="TextBox 18">
              <a:extLst>
                <a:ext uri="{FF2B5EF4-FFF2-40B4-BE49-F238E27FC236}">
                  <a16:creationId xmlns:a16="http://schemas.microsoft.com/office/drawing/2014/main" id="{236BB2B1-47B2-14B8-5808-B5CBF5836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88" y="3191579"/>
              <a:ext cx="648072" cy="159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ea typeface="OPPOSans R" panose="00020600040101010101" pitchFamily="18" charset="-122"/>
                  <a:cs typeface="Times New Roman" pitchFamily="18" charset="0"/>
                </a:rPr>
                <a:t>54.7%</a:t>
              </a:r>
              <a:endParaRPr lang="zh-CN" altLang="en-US" sz="105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OPPOSans R" panose="00020600040101010101" pitchFamily="18" charset="-122"/>
                <a:cs typeface="Times New Roman" pitchFamily="18" charset="0"/>
              </a:endParaRPr>
            </a:p>
          </p:txBody>
        </p:sp>
        <p:sp>
          <p:nvSpPr>
            <p:cNvPr id="114" name="Rectangle 55">
              <a:extLst>
                <a:ext uri="{FF2B5EF4-FFF2-40B4-BE49-F238E27FC236}">
                  <a16:creationId xmlns:a16="http://schemas.microsoft.com/office/drawing/2014/main" id="{E7828B35-8878-DD95-5079-66D4FD35E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039" y="3746177"/>
              <a:ext cx="360000" cy="5195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15" name="Text Box 56">
              <a:extLst>
                <a:ext uri="{FF2B5EF4-FFF2-40B4-BE49-F238E27FC236}">
                  <a16:creationId xmlns:a16="http://schemas.microsoft.com/office/drawing/2014/main" id="{4BBE9CA9-9477-6732-56BF-0AEDFB6BA4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38966" y="3498249"/>
              <a:ext cx="84296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393.2</a:t>
              </a:r>
              <a:endParaRPr lang="zh-CN" altLang="en-US" sz="105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17" name="Text Box 61">
              <a:extLst>
                <a:ext uri="{FF2B5EF4-FFF2-40B4-BE49-F238E27FC236}">
                  <a16:creationId xmlns:a16="http://schemas.microsoft.com/office/drawing/2014/main" id="{A3FA408A-5236-DDC9-50DB-ED91313C63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328" y="3104093"/>
              <a:ext cx="84296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608.3</a:t>
              </a:r>
              <a:endParaRPr lang="zh-CN" altLang="en-US" sz="105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19" name="Rectangle 63">
              <a:extLst>
                <a:ext uri="{FF2B5EF4-FFF2-40B4-BE49-F238E27FC236}">
                  <a16:creationId xmlns:a16="http://schemas.microsoft.com/office/drawing/2014/main" id="{6F06E4B4-B53B-FF2F-EC39-CFDD64CC7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6082" y="3309067"/>
              <a:ext cx="360000" cy="9566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20" name="未知">
              <a:extLst>
                <a:ext uri="{FF2B5EF4-FFF2-40B4-BE49-F238E27FC236}">
                  <a16:creationId xmlns:a16="http://schemas.microsoft.com/office/drawing/2014/main" id="{6CF66BEF-E023-8A51-096C-FF6EA87EA7AB}"/>
                </a:ext>
              </a:extLst>
            </p:cNvPr>
            <p:cNvSpPr>
              <a:spLocks/>
            </p:cNvSpPr>
            <p:nvPr/>
          </p:nvSpPr>
          <p:spPr bwMode="auto">
            <a:xfrm rot="16855582" flipV="1">
              <a:off x="7392330" y="3312836"/>
              <a:ext cx="206264" cy="324000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E6E6E6"/>
              </a:outerShdw>
            </a:effectLst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1" kern="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/>
              </a:endParaRPr>
            </a:p>
          </p:txBody>
        </p:sp>
      </p:grpSp>
      <p:sp>
        <p:nvSpPr>
          <p:cNvPr id="103" name="TextBox 121">
            <a:extLst>
              <a:ext uri="{FF2B5EF4-FFF2-40B4-BE49-F238E27FC236}">
                <a16:creationId xmlns:a16="http://schemas.microsoft.com/office/drawing/2014/main" id="{B7C5B38B-9C58-6B8C-31F0-97373B914B5F}"/>
              </a:ext>
            </a:extLst>
          </p:cNvPr>
          <p:cNvSpPr txBox="1"/>
          <p:nvPr/>
        </p:nvSpPr>
        <p:spPr>
          <a:xfrm>
            <a:off x="7961879" y="3174962"/>
            <a:ext cx="430887" cy="1145455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ctr"/>
            <a:r>
              <a:rPr lang="zh-CN" altLang="en-US" sz="16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平安</a:t>
            </a:r>
            <a:endParaRPr lang="en-US" altLang="zh-CN" sz="16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59220D62-ED80-D2CE-9B7A-50A720C9ECAD}"/>
              </a:ext>
            </a:extLst>
          </p:cNvPr>
          <p:cNvSpPr/>
          <p:nvPr/>
        </p:nvSpPr>
        <p:spPr>
          <a:xfrm>
            <a:off x="4376133" y="3174962"/>
            <a:ext cx="3491201" cy="2520000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123" name="组合 80">
            <a:extLst>
              <a:ext uri="{FF2B5EF4-FFF2-40B4-BE49-F238E27FC236}">
                <a16:creationId xmlns:a16="http://schemas.microsoft.com/office/drawing/2014/main" id="{40F031B6-256B-C2F6-7073-47C485E2845D}"/>
              </a:ext>
            </a:extLst>
          </p:cNvPr>
          <p:cNvGrpSpPr/>
          <p:nvPr/>
        </p:nvGrpSpPr>
        <p:grpSpPr>
          <a:xfrm>
            <a:off x="4677923" y="3294962"/>
            <a:ext cx="3097511" cy="1845755"/>
            <a:chOff x="2860930" y="4832285"/>
            <a:chExt cx="3312541" cy="1107576"/>
          </a:xfrm>
        </p:grpSpPr>
        <p:sp>
          <p:nvSpPr>
            <p:cNvPr id="125" name="TextBox 18">
              <a:extLst>
                <a:ext uri="{FF2B5EF4-FFF2-40B4-BE49-F238E27FC236}">
                  <a16:creationId xmlns:a16="http://schemas.microsoft.com/office/drawing/2014/main" id="{B5C81AB4-B3F2-353B-6633-C48E8F734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5861" y="4993123"/>
              <a:ext cx="889001" cy="15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ea typeface="OPPOSans R" panose="00020600040101010101" pitchFamily="18" charset="-122"/>
                  <a:cs typeface="Times New Roman" pitchFamily="18" charset="0"/>
                </a:rPr>
                <a:t>26.4%</a:t>
              </a:r>
              <a:endParaRPr lang="zh-CN" altLang="en-US" sz="105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OPPOSans R" panose="00020600040101010101" pitchFamily="18" charset="-122"/>
                <a:cs typeface="Times New Roman" pitchFamily="18" charset="0"/>
              </a:endParaRPr>
            </a:p>
          </p:txBody>
        </p:sp>
        <p:sp>
          <p:nvSpPr>
            <p:cNvPr id="126" name="Rectangle 55">
              <a:extLst>
                <a:ext uri="{FF2B5EF4-FFF2-40B4-BE49-F238E27FC236}">
                  <a16:creationId xmlns:a16="http://schemas.microsoft.com/office/drawing/2014/main" id="{246AA7BD-ECAE-1C61-98A0-A9FEA9461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1869" y="5490154"/>
              <a:ext cx="360000" cy="4429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27" name="Text Box 56">
              <a:extLst>
                <a:ext uri="{FF2B5EF4-FFF2-40B4-BE49-F238E27FC236}">
                  <a16:creationId xmlns:a16="http://schemas.microsoft.com/office/drawing/2014/main" id="{9D49EC0D-282C-7BB0-0198-520C3EC15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0930" y="5264333"/>
              <a:ext cx="84296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137.9</a:t>
              </a:r>
              <a:endParaRPr lang="zh-CN" altLang="en-US" sz="105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29" name="Text Box 61">
              <a:extLst>
                <a:ext uri="{FF2B5EF4-FFF2-40B4-BE49-F238E27FC236}">
                  <a16:creationId xmlns:a16="http://schemas.microsoft.com/office/drawing/2014/main" id="{836BC0D7-F36C-892C-1693-ABA5B9506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7904" y="5010417"/>
              <a:ext cx="84296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174.4</a:t>
              </a:r>
              <a:endParaRPr lang="zh-CN" altLang="en-US" sz="105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31" name="Rectangle 63">
              <a:extLst>
                <a:ext uri="{FF2B5EF4-FFF2-40B4-BE49-F238E27FC236}">
                  <a16:creationId xmlns:a16="http://schemas.microsoft.com/office/drawing/2014/main" id="{A524BE72-AB08-0EBB-B84B-3ADB297D5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5647" y="5262700"/>
              <a:ext cx="360000" cy="66861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32" name="Line 52">
              <a:extLst>
                <a:ext uri="{FF2B5EF4-FFF2-40B4-BE49-F238E27FC236}">
                  <a16:creationId xmlns:a16="http://schemas.microsoft.com/office/drawing/2014/main" id="{24E9B631-9A48-5A44-0B25-772F5F12B7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7471" y="5931093"/>
              <a:ext cx="3276000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kern="0">
                <a:latin typeface="Times New Roman" pitchFamily="18" charset="0"/>
                <a:ea typeface="黑体" pitchFamily="2" charset="-122"/>
                <a:cs typeface="Times New Roman" pitchFamily="18" charset="0"/>
              </a:endParaRPr>
            </a:p>
          </p:txBody>
        </p:sp>
        <p:sp>
          <p:nvSpPr>
            <p:cNvPr id="133" name="未知">
              <a:extLst>
                <a:ext uri="{FF2B5EF4-FFF2-40B4-BE49-F238E27FC236}">
                  <a16:creationId xmlns:a16="http://schemas.microsoft.com/office/drawing/2014/main" id="{6A0A4FE7-3312-E4CC-2446-4BC7F2DD64F1}"/>
                </a:ext>
              </a:extLst>
            </p:cNvPr>
            <p:cNvSpPr>
              <a:spLocks/>
            </p:cNvSpPr>
            <p:nvPr/>
          </p:nvSpPr>
          <p:spPr bwMode="auto">
            <a:xfrm rot="16855582" flipV="1">
              <a:off x="3571895" y="5114379"/>
              <a:ext cx="206264" cy="324000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E6E6E6"/>
              </a:outerShdw>
            </a:effectLst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1" kern="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/>
              </a:endParaRPr>
            </a:p>
          </p:txBody>
        </p:sp>
        <p:sp>
          <p:nvSpPr>
            <p:cNvPr id="134" name="TextBox 18">
              <a:extLst>
                <a:ext uri="{FF2B5EF4-FFF2-40B4-BE49-F238E27FC236}">
                  <a16:creationId xmlns:a16="http://schemas.microsoft.com/office/drawing/2014/main" id="{53F83E76-0BA6-E4C0-8313-0E42F6A7D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9886" y="4993123"/>
              <a:ext cx="655721" cy="15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ea typeface="OPPOSans R" panose="00020600040101010101" pitchFamily="18" charset="-122"/>
                  <a:cs typeface="Times New Roman" pitchFamily="18" charset="0"/>
                </a:rPr>
                <a:t>59.7%</a:t>
              </a:r>
              <a:endParaRPr lang="zh-CN" altLang="en-US" sz="105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OPPOSans R" panose="00020600040101010101" pitchFamily="18" charset="-122"/>
                <a:cs typeface="Times New Roman" pitchFamily="18" charset="0"/>
              </a:endParaRPr>
            </a:p>
          </p:txBody>
        </p:sp>
        <p:sp>
          <p:nvSpPr>
            <p:cNvPr id="135" name="Rectangle 55">
              <a:extLst>
                <a:ext uri="{FF2B5EF4-FFF2-40B4-BE49-F238E27FC236}">
                  <a16:creationId xmlns:a16="http://schemas.microsoft.com/office/drawing/2014/main" id="{E6DF7A24-0E9B-A491-076B-00F7CA23A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984" y="5410605"/>
              <a:ext cx="360000" cy="5195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36" name="Text Box 56">
              <a:extLst>
                <a:ext uri="{FF2B5EF4-FFF2-40B4-BE49-F238E27FC236}">
                  <a16:creationId xmlns:a16="http://schemas.microsoft.com/office/drawing/2014/main" id="{A065FB69-858F-F472-17B8-E37BE91305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8726" y="5192325"/>
              <a:ext cx="84296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182.7</a:t>
              </a:r>
              <a:endParaRPr lang="zh-CN" altLang="en-US" sz="105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38" name="Text Box 61">
              <a:extLst>
                <a:ext uri="{FF2B5EF4-FFF2-40B4-BE49-F238E27FC236}">
                  <a16:creationId xmlns:a16="http://schemas.microsoft.com/office/drawing/2014/main" id="{917B87DD-5400-884B-432B-1759056A1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5567" y="4832285"/>
              <a:ext cx="842963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50" b="1" dirty="0">
                  <a:latin typeface="Times New Roman" pitchFamily="18" charset="0"/>
                  <a:ea typeface="楷体_GB2312" pitchFamily="49" charset="-122"/>
                  <a:cs typeface="Times New Roman" pitchFamily="18" charset="0"/>
                </a:rPr>
                <a:t>291.7</a:t>
              </a:r>
              <a:endParaRPr lang="zh-CN" altLang="en-US" sz="1050" b="1" dirty="0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40" name="Rectangle 63">
              <a:extLst>
                <a:ext uri="{FF2B5EF4-FFF2-40B4-BE49-F238E27FC236}">
                  <a16:creationId xmlns:a16="http://schemas.microsoft.com/office/drawing/2014/main" id="{9015C491-972C-04B8-A7BA-F8A9EB281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5843" y="5060286"/>
              <a:ext cx="360000" cy="8795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 b="1">
                <a:latin typeface="Times New Roman" pitchFamily="18" charset="0"/>
                <a:ea typeface="楷体_GB2312" pitchFamily="49" charset="-122"/>
                <a:cs typeface="Times New Roman" pitchFamily="18" charset="0"/>
              </a:endParaRPr>
            </a:p>
          </p:txBody>
        </p:sp>
        <p:sp>
          <p:nvSpPr>
            <p:cNvPr id="141" name="未知">
              <a:extLst>
                <a:ext uri="{FF2B5EF4-FFF2-40B4-BE49-F238E27FC236}">
                  <a16:creationId xmlns:a16="http://schemas.microsoft.com/office/drawing/2014/main" id="{3C46D70A-FB82-F35D-769D-89EEB77AA087}"/>
                </a:ext>
              </a:extLst>
            </p:cNvPr>
            <p:cNvSpPr>
              <a:spLocks/>
            </p:cNvSpPr>
            <p:nvPr/>
          </p:nvSpPr>
          <p:spPr bwMode="auto">
            <a:xfrm rot="16855582" flipV="1">
              <a:off x="5232090" y="5114379"/>
              <a:ext cx="206264" cy="324000"/>
            </a:xfrm>
            <a:custGeom>
              <a:avLst/>
              <a:gdLst>
                <a:gd name="T0" fmla="*/ 12 w 1824"/>
                <a:gd name="T1" fmla="*/ 2464 h 2648"/>
                <a:gd name="T2" fmla="*/ 56 w 1824"/>
                <a:gd name="T3" fmla="*/ 2120 h 2648"/>
                <a:gd name="T4" fmla="*/ 124 w 1824"/>
                <a:gd name="T5" fmla="*/ 1808 h 2648"/>
                <a:gd name="T6" fmla="*/ 212 w 1824"/>
                <a:gd name="T7" fmla="*/ 1524 h 2648"/>
                <a:gd name="T8" fmla="*/ 316 w 1824"/>
                <a:gd name="T9" fmla="*/ 1270 h 2648"/>
                <a:gd name="T10" fmla="*/ 430 w 1824"/>
                <a:gd name="T11" fmla="*/ 1044 h 2648"/>
                <a:gd name="T12" fmla="*/ 550 w 1824"/>
                <a:gd name="T13" fmla="*/ 846 h 2648"/>
                <a:gd name="T14" fmla="*/ 672 w 1824"/>
                <a:gd name="T15" fmla="*/ 674 h 2648"/>
                <a:gd name="T16" fmla="*/ 792 w 1824"/>
                <a:gd name="T17" fmla="*/ 528 h 2648"/>
                <a:gd name="T18" fmla="*/ 906 w 1824"/>
                <a:gd name="T19" fmla="*/ 408 h 2648"/>
                <a:gd name="T20" fmla="*/ 1010 w 1824"/>
                <a:gd name="T21" fmla="*/ 310 h 2648"/>
                <a:gd name="T22" fmla="*/ 1096 w 1824"/>
                <a:gd name="T23" fmla="*/ 236 h 2648"/>
                <a:gd name="T24" fmla="*/ 1164 w 1824"/>
                <a:gd name="T25" fmla="*/ 184 h 2648"/>
                <a:gd name="T26" fmla="*/ 1208 w 1824"/>
                <a:gd name="T27" fmla="*/ 154 h 2648"/>
                <a:gd name="T28" fmla="*/ 1224 w 1824"/>
                <a:gd name="T29" fmla="*/ 144 h 2648"/>
                <a:gd name="T30" fmla="*/ 1728 w 1824"/>
                <a:gd name="T31" fmla="*/ 56 h 2648"/>
                <a:gd name="T32" fmla="*/ 1568 w 1824"/>
                <a:gd name="T33" fmla="*/ 328 h 2648"/>
                <a:gd name="T34" fmla="*/ 1554 w 1824"/>
                <a:gd name="T35" fmla="*/ 332 h 2648"/>
                <a:gd name="T36" fmla="*/ 1514 w 1824"/>
                <a:gd name="T37" fmla="*/ 346 h 2648"/>
                <a:gd name="T38" fmla="*/ 1452 w 1824"/>
                <a:gd name="T39" fmla="*/ 370 h 2648"/>
                <a:gd name="T40" fmla="*/ 1370 w 1824"/>
                <a:gd name="T41" fmla="*/ 410 h 2648"/>
                <a:gd name="T42" fmla="*/ 1270 w 1824"/>
                <a:gd name="T43" fmla="*/ 466 h 2648"/>
                <a:gd name="T44" fmla="*/ 1158 w 1824"/>
                <a:gd name="T45" fmla="*/ 540 h 2648"/>
                <a:gd name="T46" fmla="*/ 1034 w 1824"/>
                <a:gd name="T47" fmla="*/ 636 h 2648"/>
                <a:gd name="T48" fmla="*/ 904 w 1824"/>
                <a:gd name="T49" fmla="*/ 756 h 2648"/>
                <a:gd name="T50" fmla="*/ 770 w 1824"/>
                <a:gd name="T51" fmla="*/ 900 h 2648"/>
                <a:gd name="T52" fmla="*/ 632 w 1824"/>
                <a:gd name="T53" fmla="*/ 1076 h 2648"/>
                <a:gd name="T54" fmla="*/ 498 w 1824"/>
                <a:gd name="T55" fmla="*/ 1280 h 2648"/>
                <a:gd name="T56" fmla="*/ 370 w 1824"/>
                <a:gd name="T57" fmla="*/ 1518 h 2648"/>
                <a:gd name="T58" fmla="*/ 248 w 1824"/>
                <a:gd name="T59" fmla="*/ 1792 h 2648"/>
                <a:gd name="T60" fmla="*/ 138 w 1824"/>
                <a:gd name="T61" fmla="*/ 2104 h 2648"/>
                <a:gd name="T62" fmla="*/ 42 w 1824"/>
                <a:gd name="T63" fmla="*/ 2456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E6E6E6"/>
              </a:outerShdw>
            </a:effectLst>
          </p:spPr>
          <p:txBody>
            <a:bodyPr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1" kern="0" dirty="0">
                <a:latin typeface="OPPOSans R" panose="00020600040101010101" pitchFamily="18" charset="-122"/>
                <a:ea typeface="OPPOSans R" panose="00020600040101010101" pitchFamily="18" charset="-122"/>
                <a:cs typeface="Times New Roman"/>
              </a:endParaRPr>
            </a:p>
          </p:txBody>
        </p:sp>
      </p:grpSp>
      <p:sp>
        <p:nvSpPr>
          <p:cNvPr id="124" name="TextBox 125">
            <a:extLst>
              <a:ext uri="{FF2B5EF4-FFF2-40B4-BE49-F238E27FC236}">
                <a16:creationId xmlns:a16="http://schemas.microsoft.com/office/drawing/2014/main" id="{9CB3440D-4D72-6F22-7426-480348E550AB}"/>
              </a:ext>
            </a:extLst>
          </p:cNvPr>
          <p:cNvSpPr txBox="1"/>
          <p:nvPr/>
        </p:nvSpPr>
        <p:spPr>
          <a:xfrm>
            <a:off x="4333291" y="3174962"/>
            <a:ext cx="430887" cy="120000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ctr"/>
            <a:r>
              <a:rPr lang="zh-CN" altLang="en-US" sz="1600" b="1" dirty="0">
                <a:latin typeface="OPPOSans R" panose="00020600040101010101" pitchFamily="18" charset="-122"/>
                <a:ea typeface="OPPOSans R" panose="00020600040101010101" pitchFamily="18" charset="-122"/>
              </a:rPr>
              <a:t>太保</a:t>
            </a:r>
            <a:endParaRPr lang="en-US" altLang="zh-CN" sz="1600" b="1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42" name="Text Box 62">
            <a:extLst>
              <a:ext uri="{FF2B5EF4-FFF2-40B4-BE49-F238E27FC236}">
                <a16:creationId xmlns:a16="http://schemas.microsoft.com/office/drawing/2014/main" id="{6C0FE92D-1EEA-0E57-4C9E-8CA62CEA0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734" y="5147373"/>
            <a:ext cx="109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000" b="1" dirty="0">
                <a:ea typeface="OPPOSans R" panose="00020600040101010101" pitchFamily="18" charset="-122"/>
                <a:cs typeface="Times New Roman" pitchFamily="18" charset="0"/>
              </a:rPr>
              <a:t>20XX</a:t>
            </a:r>
            <a:r>
              <a:rPr lang="zh-CN" altLang="en-US" sz="1000" b="1" dirty="0">
                <a:ea typeface="OPPOSans R" panose="00020600040101010101" pitchFamily="18" charset="-122"/>
                <a:cs typeface="Times New Roman" pitchFamily="18" charset="0"/>
              </a:rPr>
              <a:t>年</a:t>
            </a:r>
          </a:p>
        </p:txBody>
      </p:sp>
      <p:sp>
        <p:nvSpPr>
          <p:cNvPr id="143" name="Text Box 57">
            <a:extLst>
              <a:ext uri="{FF2B5EF4-FFF2-40B4-BE49-F238E27FC236}">
                <a16:creationId xmlns:a16="http://schemas.microsoft.com/office/drawing/2014/main" id="{012CE8D9-293F-4115-1C27-5C7C23A4D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820" y="5147373"/>
            <a:ext cx="67984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000" b="1" dirty="0">
                <a:ea typeface="OPPOSans R" panose="00020600040101010101" pitchFamily="18" charset="-122"/>
                <a:cs typeface="Times New Roman" pitchFamily="18" charset="0"/>
              </a:rPr>
              <a:t>20XX</a:t>
            </a:r>
            <a:r>
              <a:rPr lang="zh-CN" altLang="en-US" sz="1000" b="1" dirty="0">
                <a:ea typeface="OPPOSans R" panose="00020600040101010101" pitchFamily="18" charset="-122"/>
                <a:cs typeface="Times New Roman" pitchFamily="18" charset="0"/>
              </a:rPr>
              <a:t>年</a:t>
            </a:r>
          </a:p>
        </p:txBody>
      </p:sp>
      <p:sp>
        <p:nvSpPr>
          <p:cNvPr id="144" name="Text Box 62">
            <a:extLst>
              <a:ext uri="{FF2B5EF4-FFF2-40B4-BE49-F238E27FC236}">
                <a16:creationId xmlns:a16="http://schemas.microsoft.com/office/drawing/2014/main" id="{AAFFA387-4568-9B86-8298-A11D38BE1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0533" y="5147373"/>
            <a:ext cx="67447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000" b="1" dirty="0">
                <a:ea typeface="OPPOSans R" panose="00020600040101010101" pitchFamily="18" charset="-122"/>
                <a:cs typeface="Times New Roman" pitchFamily="18" charset="0"/>
              </a:rPr>
              <a:t>20XX</a:t>
            </a:r>
            <a:r>
              <a:rPr lang="zh-CN" altLang="en-US" sz="1000" b="1" dirty="0">
                <a:ea typeface="OPPOSans R" panose="00020600040101010101" pitchFamily="18" charset="-122"/>
                <a:cs typeface="Times New Roman" pitchFamily="18" charset="0"/>
              </a:rPr>
              <a:t>年</a:t>
            </a:r>
          </a:p>
        </p:txBody>
      </p:sp>
      <p:sp>
        <p:nvSpPr>
          <p:cNvPr id="145" name="Text Box 57">
            <a:extLst>
              <a:ext uri="{FF2B5EF4-FFF2-40B4-BE49-F238E27FC236}">
                <a16:creationId xmlns:a16="http://schemas.microsoft.com/office/drawing/2014/main" id="{5F256A2D-AE74-45BF-F55C-071788DC5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918" y="5147373"/>
            <a:ext cx="10170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000" b="1" dirty="0">
                <a:ea typeface="OPPOSans R" panose="00020600040101010101" pitchFamily="18" charset="-122"/>
                <a:cs typeface="Times New Roman" pitchFamily="18" charset="0"/>
              </a:rPr>
              <a:t>20XX</a:t>
            </a:r>
            <a:r>
              <a:rPr lang="zh-CN" altLang="en-US" sz="1000" b="1" dirty="0">
                <a:ea typeface="OPPOSans R" panose="00020600040101010101" pitchFamily="18" charset="-122"/>
                <a:cs typeface="Times New Roman" pitchFamily="18" charset="0"/>
              </a:rPr>
              <a:t>年</a:t>
            </a:r>
          </a:p>
        </p:txBody>
      </p:sp>
      <p:sp>
        <p:nvSpPr>
          <p:cNvPr id="147" name="Text Box 62">
            <a:extLst>
              <a:ext uri="{FF2B5EF4-FFF2-40B4-BE49-F238E27FC236}">
                <a16:creationId xmlns:a16="http://schemas.microsoft.com/office/drawing/2014/main" id="{1C1FFBB2-57D0-FE4D-41EF-A643E998D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0986" y="5143290"/>
            <a:ext cx="10944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000" b="1" dirty="0">
                <a:ea typeface="OPPOSans R" panose="00020600040101010101" pitchFamily="18" charset="-122"/>
                <a:cs typeface="Times New Roman" pitchFamily="18" charset="0"/>
              </a:rPr>
              <a:t>20XX</a:t>
            </a:r>
            <a:r>
              <a:rPr lang="zh-CN" altLang="en-US" sz="1000" b="1" dirty="0">
                <a:ea typeface="OPPOSans R" panose="00020600040101010101" pitchFamily="18" charset="-122"/>
                <a:cs typeface="Times New Roman" pitchFamily="18" charset="0"/>
              </a:rPr>
              <a:t>年</a:t>
            </a:r>
          </a:p>
        </p:txBody>
      </p:sp>
      <p:sp>
        <p:nvSpPr>
          <p:cNvPr id="148" name="Text Box 57">
            <a:extLst>
              <a:ext uri="{FF2B5EF4-FFF2-40B4-BE49-F238E27FC236}">
                <a16:creationId xmlns:a16="http://schemas.microsoft.com/office/drawing/2014/main" id="{3EB1D935-1231-90E0-4B44-F332E962F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072" y="5143290"/>
            <a:ext cx="67984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000" b="1" dirty="0">
                <a:ea typeface="OPPOSans R" panose="00020600040101010101" pitchFamily="18" charset="-122"/>
                <a:cs typeface="Times New Roman" pitchFamily="18" charset="0"/>
              </a:rPr>
              <a:t>20XX</a:t>
            </a:r>
            <a:r>
              <a:rPr lang="zh-CN" altLang="en-US" sz="1000" b="1" dirty="0">
                <a:ea typeface="OPPOSans R" panose="00020600040101010101" pitchFamily="18" charset="-122"/>
                <a:cs typeface="Times New Roman" pitchFamily="18" charset="0"/>
              </a:rPr>
              <a:t>年</a:t>
            </a:r>
          </a:p>
        </p:txBody>
      </p:sp>
      <p:sp>
        <p:nvSpPr>
          <p:cNvPr id="149" name="Text Box 62">
            <a:extLst>
              <a:ext uri="{FF2B5EF4-FFF2-40B4-BE49-F238E27FC236}">
                <a16:creationId xmlns:a16="http://schemas.microsoft.com/office/drawing/2014/main" id="{1D4200B3-3E6E-C99F-0023-83B54E300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8785" y="5143290"/>
            <a:ext cx="67447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000" b="1" dirty="0">
                <a:ea typeface="OPPOSans R" panose="00020600040101010101" pitchFamily="18" charset="-122"/>
                <a:cs typeface="Times New Roman" pitchFamily="18" charset="0"/>
              </a:rPr>
              <a:t>20XX</a:t>
            </a:r>
            <a:r>
              <a:rPr lang="zh-CN" altLang="en-US" sz="1000" b="1" dirty="0">
                <a:ea typeface="OPPOSans R" panose="00020600040101010101" pitchFamily="18" charset="-122"/>
                <a:cs typeface="Times New Roman" pitchFamily="18" charset="0"/>
              </a:rPr>
              <a:t>年</a:t>
            </a:r>
          </a:p>
        </p:txBody>
      </p:sp>
      <p:sp>
        <p:nvSpPr>
          <p:cNvPr id="150" name="Text Box 57">
            <a:extLst>
              <a:ext uri="{FF2B5EF4-FFF2-40B4-BE49-F238E27FC236}">
                <a16:creationId xmlns:a16="http://schemas.microsoft.com/office/drawing/2014/main" id="{345EF897-4C62-2B9A-5C2B-B85AD7AD6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7170" y="5143290"/>
            <a:ext cx="10170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1000" b="1" dirty="0">
                <a:ea typeface="OPPOSans R" panose="00020600040101010101" pitchFamily="18" charset="-122"/>
                <a:cs typeface="Times New Roman" pitchFamily="18" charset="0"/>
              </a:rPr>
              <a:t>20XX</a:t>
            </a:r>
            <a:r>
              <a:rPr lang="zh-CN" altLang="en-US" sz="1000" b="1" dirty="0">
                <a:ea typeface="OPPOSans R" panose="00020600040101010101" pitchFamily="18" charset="-122"/>
                <a:cs typeface="Times New Roman" pitchFamily="18" charset="0"/>
              </a:rPr>
              <a:t>年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2741A13-85D3-F3D0-A742-7285D6EB2BA9}"/>
              </a:ext>
            </a:extLst>
          </p:cNvPr>
          <p:cNvSpPr txBox="1"/>
          <p:nvPr/>
        </p:nvSpPr>
        <p:spPr>
          <a:xfrm>
            <a:off x="666749" y="1341940"/>
            <a:ext cx="10944000" cy="1329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OPPOSans R" panose="00020600040101010101" pitchFamily="18" charset="-122"/>
              </a:rPr>
              <a:t>近年来，个险业务持续快速增长，队伍信心得到空前提升，但这个时候也最容易滋生出轻敌、自满的情绪。我们要冷静的看到，近两年同业竞争对手的增长也非常迅猛，我们的竞争压力与日俱增。我们应如何保持强劲的发展动力，确保新保增速持续领先？</a:t>
            </a:r>
          </a:p>
          <a:p>
            <a:pPr algn="just"/>
            <a:endParaRPr lang="en-US" dirty="0">
              <a:ea typeface="OPPOSans R" panose="00020600040101010101" pitchFamily="18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5D5EAB-0511-F673-0CF4-4FEDF4BBC623}"/>
              </a:ext>
            </a:extLst>
          </p:cNvPr>
          <p:cNvSpPr txBox="1"/>
          <p:nvPr/>
        </p:nvSpPr>
        <p:spPr>
          <a:xfrm>
            <a:off x="3157803" y="2627694"/>
            <a:ext cx="5876393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u="sng" dirty="0">
                <a:ea typeface="OPPOSans R" panose="00020600040101010101" pitchFamily="18" charset="-122"/>
              </a:rPr>
              <a:t>近三年主要同业新保业务达成及同比增速</a:t>
            </a:r>
          </a:p>
        </p:txBody>
      </p:sp>
    </p:spTree>
    <p:extLst>
      <p:ext uri="{BB962C8B-B14F-4D97-AF65-F5344CB8AC3E}">
        <p14:creationId xmlns:p14="http://schemas.microsoft.com/office/powerpoint/2010/main" val="3173785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B1078636-6437-4E41-DAD7-059B499ED022}"/>
              </a:ext>
            </a:extLst>
          </p:cNvPr>
          <p:cNvCxnSpPr>
            <a:cxnSpLocks/>
          </p:cNvCxnSpPr>
          <p:nvPr/>
        </p:nvCxnSpPr>
        <p:spPr>
          <a:xfrm>
            <a:off x="9136827" y="5373330"/>
            <a:ext cx="0" cy="97414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EBF8B6CD-55EB-26A6-7AE1-AE9E10D46EB2}"/>
              </a:ext>
            </a:extLst>
          </p:cNvPr>
          <p:cNvSpPr/>
          <p:nvPr/>
        </p:nvSpPr>
        <p:spPr>
          <a:xfrm>
            <a:off x="920691" y="392328"/>
            <a:ext cx="7175559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问题反思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097572F-AD97-BFC7-870B-7547E43A9AC7}"/>
              </a:ext>
            </a:extLst>
          </p:cNvPr>
          <p:cNvSpPr txBox="1"/>
          <p:nvPr/>
        </p:nvSpPr>
        <p:spPr>
          <a:xfrm>
            <a:off x="963000" y="1139902"/>
            <a:ext cx="10350000" cy="10321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OPPOSans R" panose="00020600040101010101" pitchFamily="18" charset="-122"/>
              </a:rPr>
              <a:t>近年来，虽然个险业务及队伍发展态势良好，但我们仍然看到发展过程中的短板：个险推动模式没有发生大的改变，各级机构过于依赖行政推动，内外勤队伍角色错位等。在这种推动模式下，我们的经营管理能力如何承载队伍快速发展的需要？如何实现业务的长期可持续发展？</a:t>
            </a:r>
          </a:p>
        </p:txBody>
      </p:sp>
      <p:sp>
        <p:nvSpPr>
          <p:cNvPr id="50" name="圆角矩形 10">
            <a:extLst>
              <a:ext uri="{FF2B5EF4-FFF2-40B4-BE49-F238E27FC236}">
                <a16:creationId xmlns:a16="http://schemas.microsoft.com/office/drawing/2014/main" id="{65CB074A-11D5-5644-3491-C7E84F7B0486}"/>
              </a:ext>
            </a:extLst>
          </p:cNvPr>
          <p:cNvSpPr/>
          <p:nvPr/>
        </p:nvSpPr>
        <p:spPr>
          <a:xfrm>
            <a:off x="1071755" y="2675996"/>
            <a:ext cx="3026716" cy="3132000"/>
          </a:xfrm>
          <a:prstGeom prst="roundRect">
            <a:avLst>
              <a:gd name="adj" fmla="val 2935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54" name="图片 53" descr="房子.png">
            <a:extLst>
              <a:ext uri="{FF2B5EF4-FFF2-40B4-BE49-F238E27FC236}">
                <a16:creationId xmlns:a16="http://schemas.microsoft.com/office/drawing/2014/main" id="{A159186E-D683-9AA3-40F3-CB95F6EBC4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574" y="2604557"/>
            <a:ext cx="541687" cy="467338"/>
          </a:xfrm>
          <a:prstGeom prst="rect">
            <a:avLst/>
          </a:prstGeom>
        </p:spPr>
      </p:pic>
      <p:sp>
        <p:nvSpPr>
          <p:cNvPr id="73" name="文本框 72">
            <a:extLst>
              <a:ext uri="{FF2B5EF4-FFF2-40B4-BE49-F238E27FC236}">
                <a16:creationId xmlns:a16="http://schemas.microsoft.com/office/drawing/2014/main" id="{1E1077F0-2985-32FF-8987-2225B07DD9DD}"/>
              </a:ext>
            </a:extLst>
          </p:cNvPr>
          <p:cNvSpPr txBox="1"/>
          <p:nvPr/>
        </p:nvSpPr>
        <p:spPr>
          <a:xfrm>
            <a:off x="1419571" y="3179996"/>
            <a:ext cx="2331084" cy="7120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ea typeface="OPPOSans R" panose="00020600040101010101" pitchFamily="18" charset="-122"/>
              </a:rPr>
              <a:t>太保职场：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ea typeface="OPPOSans R" panose="00020600040101010101" pitchFamily="18" charset="-122"/>
              </a:rPr>
              <a:t>100-200</a:t>
            </a:r>
            <a:r>
              <a:rPr lang="zh-CN" altLang="en-US" sz="1600" dirty="0">
                <a:ea typeface="OPPOSans R" panose="00020600040101010101" pitchFamily="18" charset="-122"/>
              </a:rPr>
              <a:t>名出勤人力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88C583B3-6C27-FBC2-50C6-84CDE06A2A9A}"/>
              </a:ext>
            </a:extLst>
          </p:cNvPr>
          <p:cNvSpPr txBox="1"/>
          <p:nvPr/>
        </p:nvSpPr>
        <p:spPr>
          <a:xfrm>
            <a:off x="1419571" y="4153868"/>
            <a:ext cx="2331084" cy="7120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ea typeface="OPPOSans R" panose="00020600040101010101" pitchFamily="18" charset="-122"/>
              </a:rPr>
              <a:t>平安职场：</a:t>
            </a:r>
          </a:p>
          <a:p>
            <a:pPr>
              <a:lnSpc>
                <a:spcPct val="130000"/>
              </a:lnSpc>
            </a:pPr>
            <a:r>
              <a:rPr lang="en-US" altLang="zh-CN" sz="1600" dirty="0">
                <a:ea typeface="OPPOSans R" panose="00020600040101010101" pitchFamily="18" charset="-122"/>
              </a:rPr>
              <a:t>500-600</a:t>
            </a:r>
            <a:r>
              <a:rPr lang="zh-CN" altLang="en-US" sz="1600" dirty="0">
                <a:ea typeface="OPPOSans R" panose="00020600040101010101" pitchFamily="18" charset="-122"/>
              </a:rPr>
              <a:t>名出勤人力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5849B2DA-5F7D-739F-BB60-B44EF9BD6EA5}"/>
              </a:ext>
            </a:extLst>
          </p:cNvPr>
          <p:cNvSpPr txBox="1"/>
          <p:nvPr/>
        </p:nvSpPr>
        <p:spPr>
          <a:xfrm>
            <a:off x="1435231" y="5304139"/>
            <a:ext cx="2299765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00" dirty="0">
                <a:ea typeface="OPPOSans R" panose="00020600040101010101" pitchFamily="18" charset="-122"/>
              </a:rPr>
              <a:t>这是为什么？</a:t>
            </a:r>
          </a:p>
        </p:txBody>
      </p:sp>
      <p:sp>
        <p:nvSpPr>
          <p:cNvPr id="55" name="圆角矩形 23">
            <a:extLst>
              <a:ext uri="{FF2B5EF4-FFF2-40B4-BE49-F238E27FC236}">
                <a16:creationId xmlns:a16="http://schemas.microsoft.com/office/drawing/2014/main" id="{71EE729D-4160-5FF7-1138-234BED874A49}"/>
              </a:ext>
            </a:extLst>
          </p:cNvPr>
          <p:cNvSpPr/>
          <p:nvPr/>
        </p:nvSpPr>
        <p:spPr>
          <a:xfrm>
            <a:off x="4281332" y="2675996"/>
            <a:ext cx="3671207" cy="3132000"/>
          </a:xfrm>
          <a:prstGeom prst="roundRect">
            <a:avLst>
              <a:gd name="adj" fmla="val 2935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57" name="图片 56" descr="88F58PICvTU_1024.jpg">
            <a:extLst>
              <a:ext uri="{FF2B5EF4-FFF2-40B4-BE49-F238E27FC236}">
                <a16:creationId xmlns:a16="http://schemas.microsoft.com/office/drawing/2014/main" id="{F1BB80B7-70DD-9404-D69D-372E30C3CD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lum contrast="10000"/>
          </a:blip>
          <a:stretch>
            <a:fillRect/>
          </a:stretch>
        </p:blipFill>
        <p:spPr>
          <a:xfrm>
            <a:off x="4217969" y="2604557"/>
            <a:ext cx="494818" cy="504000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D8DF61AC-EA7E-C3DF-80A3-6BF1C8CC68DA}"/>
              </a:ext>
            </a:extLst>
          </p:cNvPr>
          <p:cNvSpPr txBox="1"/>
          <p:nvPr/>
        </p:nvSpPr>
        <p:spPr>
          <a:xfrm>
            <a:off x="4569976" y="3179996"/>
            <a:ext cx="3093919" cy="10321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ea typeface="OPPOSans R" panose="00020600040101010101" pitchFamily="18" charset="-122"/>
              </a:rPr>
              <a:t>某家分公司：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ea typeface="OPPOSans R" panose="00020600040101010101" pitchFamily="18" charset="-122"/>
              </a:rPr>
              <a:t>由指纹考勤调整为面部考勤系统后，出勤率由</a:t>
            </a:r>
            <a:r>
              <a:rPr lang="en-US" altLang="zh-CN" sz="1600" dirty="0">
                <a:ea typeface="OPPOSans R" panose="00020600040101010101" pitchFamily="18" charset="-122"/>
              </a:rPr>
              <a:t>40%</a:t>
            </a:r>
            <a:r>
              <a:rPr lang="zh-CN" altLang="en-US" sz="1600" dirty="0">
                <a:ea typeface="OPPOSans R" panose="00020600040101010101" pitchFamily="18" charset="-122"/>
              </a:rPr>
              <a:t>下降到</a:t>
            </a:r>
            <a:r>
              <a:rPr lang="en-US" altLang="zh-CN" sz="1600" dirty="0">
                <a:ea typeface="OPPOSans R" panose="00020600040101010101" pitchFamily="18" charset="-122"/>
              </a:rPr>
              <a:t>22.7%</a:t>
            </a:r>
            <a:r>
              <a:rPr lang="zh-CN" altLang="en-US" sz="1600" dirty="0">
                <a:ea typeface="OPPOSans R" panose="00020600040101010101" pitchFamily="18" charset="-122"/>
              </a:rPr>
              <a:t>；</a:t>
            </a: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CB70AACB-14EC-625C-9D8B-B3DB8148AD12}"/>
              </a:ext>
            </a:extLst>
          </p:cNvPr>
          <p:cNvSpPr txBox="1"/>
          <p:nvPr/>
        </p:nvSpPr>
        <p:spPr>
          <a:xfrm>
            <a:off x="4559788" y="4153868"/>
            <a:ext cx="3114295" cy="10321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ea typeface="OPPOSans R" panose="00020600040101010101" pitchFamily="18" charset="-122"/>
              </a:rPr>
              <a:t>某家分公司：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ea typeface="OPPOSans R" panose="00020600040101010101" pitchFamily="18" charset="-122"/>
              </a:rPr>
              <a:t>系统显示出勤率</a:t>
            </a:r>
            <a:r>
              <a:rPr lang="en-US" altLang="zh-CN" sz="1600" dirty="0">
                <a:ea typeface="OPPOSans R" panose="00020600040101010101" pitchFamily="18" charset="-122"/>
              </a:rPr>
              <a:t>60%</a:t>
            </a:r>
            <a:r>
              <a:rPr lang="zh-CN" altLang="en-US" sz="1600" dirty="0">
                <a:ea typeface="OPPOSans R" panose="00020600040101010101" pitchFamily="18" charset="-122"/>
              </a:rPr>
              <a:t>，但职场实际出勤率仅</a:t>
            </a:r>
            <a:r>
              <a:rPr lang="en-US" altLang="zh-CN" sz="1600" dirty="0">
                <a:ea typeface="OPPOSans R" panose="00020600040101010101" pitchFamily="18" charset="-122"/>
              </a:rPr>
              <a:t>20%</a:t>
            </a: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18FFF412-47C8-2510-51FD-ACB2D8B3D24C}"/>
              </a:ext>
            </a:extLst>
          </p:cNvPr>
          <p:cNvSpPr txBox="1"/>
          <p:nvPr/>
        </p:nvSpPr>
        <p:spPr>
          <a:xfrm>
            <a:off x="4569976" y="5304139"/>
            <a:ext cx="3093919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00" dirty="0">
                <a:ea typeface="OPPOSans R" panose="00020600040101010101" pitchFamily="18" charset="-122"/>
              </a:rPr>
              <a:t>这是个别还是普遍现象？</a:t>
            </a:r>
          </a:p>
        </p:txBody>
      </p:sp>
      <p:sp>
        <p:nvSpPr>
          <p:cNvPr id="56" name="圆角矩形 24">
            <a:extLst>
              <a:ext uri="{FF2B5EF4-FFF2-40B4-BE49-F238E27FC236}">
                <a16:creationId xmlns:a16="http://schemas.microsoft.com/office/drawing/2014/main" id="{A46B4943-EAA1-07D5-608B-C06D7333E4EE}"/>
              </a:ext>
            </a:extLst>
          </p:cNvPr>
          <p:cNvSpPr/>
          <p:nvPr/>
        </p:nvSpPr>
        <p:spPr>
          <a:xfrm>
            <a:off x="8144257" y="2675996"/>
            <a:ext cx="3026699" cy="3132000"/>
          </a:xfrm>
          <a:prstGeom prst="roundRect">
            <a:avLst>
              <a:gd name="adj" fmla="val 2935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58" name="图片 57" descr="958PICp58PICvZw_1024.png">
            <a:extLst>
              <a:ext uri="{FF2B5EF4-FFF2-40B4-BE49-F238E27FC236}">
                <a16:creationId xmlns:a16="http://schemas.microsoft.com/office/drawing/2014/main" id="{576AF227-5967-9167-82B3-BCC8AB7A23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3542" t="15625" r="13541" b="15625"/>
          <a:stretch>
            <a:fillRect/>
          </a:stretch>
        </p:blipFill>
        <p:spPr>
          <a:xfrm>
            <a:off x="8082758" y="2604558"/>
            <a:ext cx="530371" cy="500065"/>
          </a:xfrm>
          <a:prstGeom prst="rect">
            <a:avLst/>
          </a:prstGeom>
        </p:spPr>
      </p:pic>
      <p:sp>
        <p:nvSpPr>
          <p:cNvPr id="99" name="文本框 98">
            <a:extLst>
              <a:ext uri="{FF2B5EF4-FFF2-40B4-BE49-F238E27FC236}">
                <a16:creationId xmlns:a16="http://schemas.microsoft.com/office/drawing/2014/main" id="{646429F7-09E1-A9EC-5ED4-EFB15A392CDB}"/>
              </a:ext>
            </a:extLst>
          </p:cNvPr>
          <p:cNvSpPr txBox="1"/>
          <p:nvPr/>
        </p:nvSpPr>
        <p:spPr>
          <a:xfrm>
            <a:off x="8400911" y="5304139"/>
            <a:ext cx="2513391" cy="33855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zh-CN" altLang="en-US" sz="1600" dirty="0">
                <a:ea typeface="OPPOSans R" panose="00020600040101010101" pitchFamily="18" charset="-122"/>
              </a:rPr>
              <a:t>这究竟是什么原因呢？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43760AF2-4DA6-38F8-571B-88F880883E9D}"/>
              </a:ext>
            </a:extLst>
          </p:cNvPr>
          <p:cNvSpPr txBox="1"/>
          <p:nvPr/>
        </p:nvSpPr>
        <p:spPr>
          <a:xfrm>
            <a:off x="8400910" y="3179996"/>
            <a:ext cx="2513392" cy="10321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ea typeface="OPPOSans R" panose="00020600040101010101" pitchFamily="18" charset="-122"/>
              </a:rPr>
              <a:t>公司一年来组织数万个培训班，但外勤普遍认为公司培训还是太少了。</a:t>
            </a: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C1AA6CF3-9B85-03CA-2B9B-1EDB606B7CE9}"/>
              </a:ext>
            </a:extLst>
          </p:cNvPr>
          <p:cNvSpPr txBox="1"/>
          <p:nvPr/>
        </p:nvSpPr>
        <p:spPr>
          <a:xfrm>
            <a:off x="8400910" y="4153868"/>
            <a:ext cx="2513393" cy="103214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ea typeface="OPPOSans R" panose="00020600040101010101" pitchFamily="18" charset="-122"/>
              </a:rPr>
              <a:t>公司每次进行基础管理，外勤总是普遍认为是多此一举</a:t>
            </a:r>
          </a:p>
        </p:txBody>
      </p:sp>
    </p:spTree>
    <p:extLst>
      <p:ext uri="{BB962C8B-B14F-4D97-AF65-F5344CB8AC3E}">
        <p14:creationId xmlns:p14="http://schemas.microsoft.com/office/powerpoint/2010/main" val="2181286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5DB51A41-E6B3-409D-BE21-1A9ED82BCC17}"/>
              </a:ext>
            </a:extLst>
          </p:cNvPr>
          <p:cNvSpPr txBox="1"/>
          <p:nvPr/>
        </p:nvSpPr>
        <p:spPr>
          <a:xfrm>
            <a:off x="2162654" y="2939060"/>
            <a:ext cx="7833360" cy="106792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5400" b="1" dirty="0">
                <a:gradFill flip="none" rotWithShape="1">
                  <a:gsLst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0">
                      <a:schemeClr val="accent1"/>
                    </a:gs>
                  </a:gsLst>
                  <a:lin ang="16200000" scaled="1"/>
                  <a:tileRect/>
                </a:gra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+mn-lt"/>
              </a:rPr>
              <a:t>未来规划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F8D2DC2-3E62-4DF1-A912-B6408046C0E9}"/>
              </a:ext>
            </a:extLst>
          </p:cNvPr>
          <p:cNvSpPr>
            <a:spLocks/>
          </p:cNvSpPr>
          <p:nvPr/>
        </p:nvSpPr>
        <p:spPr bwMode="auto">
          <a:xfrm>
            <a:off x="4812508" y="3739650"/>
            <a:ext cx="2533650" cy="58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no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dist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+mn-lt"/>
              </a:rPr>
              <a:t>Future Plan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469D8CC-C02E-4890-83FC-250900949F7C}"/>
              </a:ext>
            </a:extLst>
          </p:cNvPr>
          <p:cNvSpPr txBox="1"/>
          <p:nvPr/>
        </p:nvSpPr>
        <p:spPr>
          <a:xfrm>
            <a:off x="4481781" y="1194540"/>
            <a:ext cx="3195105" cy="3154710"/>
          </a:xfrm>
          <a:prstGeom prst="rect">
            <a:avLst/>
          </a:prstGeom>
          <a:noFill/>
        </p:spPr>
        <p:txBody>
          <a:bodyPr wrap="none" tIns="0" bIns="0" rtlCol="0">
            <a:noAutofit/>
          </a:bodyPr>
          <a:lstStyle/>
          <a:p>
            <a:r>
              <a:rPr lang="en-US" altLang="zh-CN" sz="16600" dirty="0">
                <a:gradFill>
                  <a:gsLst>
                    <a:gs pos="100000">
                      <a:schemeClr val="accent1">
                        <a:alpha val="0"/>
                      </a:schemeClr>
                    </a:gs>
                    <a:gs pos="0">
                      <a:schemeClr val="accent1"/>
                    </a:gs>
                  </a:gsLst>
                  <a:lin ang="5400000" scaled="1"/>
                </a:gra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04</a:t>
            </a:r>
            <a:endParaRPr lang="zh-CN" altLang="en-US" sz="16600" dirty="0">
              <a:gradFill>
                <a:gsLst>
                  <a:gs pos="100000">
                    <a:schemeClr val="accent1">
                      <a:alpha val="0"/>
                    </a:schemeClr>
                  </a:gs>
                  <a:gs pos="0">
                    <a:schemeClr val="accent1"/>
                  </a:gs>
                </a:gsLst>
                <a:lin ang="5400000" scaled="1"/>
              </a:gra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168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4FF59AD9-621F-6EE4-42FB-F1AEB2DFB0F0}"/>
              </a:ext>
            </a:extLst>
          </p:cNvPr>
          <p:cNvSpPr/>
          <p:nvPr/>
        </p:nvSpPr>
        <p:spPr>
          <a:xfrm>
            <a:off x="0" y="1515858"/>
            <a:ext cx="12218445" cy="5342142"/>
          </a:xfrm>
          <a:custGeom>
            <a:avLst/>
            <a:gdLst>
              <a:gd name="connsiteX0" fmla="*/ 12218445 w 12218445"/>
              <a:gd name="connsiteY0" fmla="*/ 0 h 5342142"/>
              <a:gd name="connsiteX1" fmla="*/ 12218445 w 12218445"/>
              <a:gd name="connsiteY1" fmla="*/ 5342142 h 5342142"/>
              <a:gd name="connsiteX2" fmla="*/ 0 w 12218445"/>
              <a:gd name="connsiteY2" fmla="*/ 5342142 h 5342142"/>
              <a:gd name="connsiteX3" fmla="*/ 0 w 12218445"/>
              <a:gd name="connsiteY3" fmla="*/ 3124634 h 5342142"/>
              <a:gd name="connsiteX4" fmla="*/ 136848 w 12218445"/>
              <a:gd name="connsiteY4" fmla="*/ 3143754 h 5342142"/>
              <a:gd name="connsiteX5" fmla="*/ 620904 w 12218445"/>
              <a:gd name="connsiteY5" fmla="*/ 3118963 h 5342142"/>
              <a:gd name="connsiteX6" fmla="*/ 4190525 w 12218445"/>
              <a:gd name="connsiteY6" fmla="*/ 1415413 h 5342142"/>
              <a:gd name="connsiteX7" fmla="*/ 8226595 w 12218445"/>
              <a:gd name="connsiteY7" fmla="*/ 2235045 h 5342142"/>
              <a:gd name="connsiteX8" fmla="*/ 11917710 w 12218445"/>
              <a:gd name="connsiteY8" fmla="*/ 206699 h 5342142"/>
              <a:gd name="connsiteX9" fmla="*/ 12218445 w 12218445"/>
              <a:gd name="connsiteY9" fmla="*/ 0 h 534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8445" h="5342142">
                <a:moveTo>
                  <a:pt x="12218445" y="0"/>
                </a:moveTo>
                <a:lnTo>
                  <a:pt x="12218445" y="5342142"/>
                </a:lnTo>
                <a:lnTo>
                  <a:pt x="0" y="5342142"/>
                </a:lnTo>
                <a:lnTo>
                  <a:pt x="0" y="3124634"/>
                </a:lnTo>
                <a:lnTo>
                  <a:pt x="136848" y="3143754"/>
                </a:lnTo>
                <a:cubicBezTo>
                  <a:pt x="281762" y="3157120"/>
                  <a:pt x="442329" y="3151206"/>
                  <a:pt x="620904" y="3118963"/>
                </a:cubicBezTo>
                <a:cubicBezTo>
                  <a:pt x="1690291" y="2926108"/>
                  <a:pt x="2668936" y="1592196"/>
                  <a:pt x="4190525" y="1415413"/>
                </a:cubicBezTo>
                <a:cubicBezTo>
                  <a:pt x="5711363" y="1238630"/>
                  <a:pt x="6392290" y="2656111"/>
                  <a:pt x="8226595" y="2235045"/>
                </a:cubicBezTo>
                <a:cubicBezTo>
                  <a:pt x="9468087" y="1949982"/>
                  <a:pt x="10792522" y="986202"/>
                  <a:pt x="11917710" y="206699"/>
                </a:cubicBezTo>
                <a:lnTo>
                  <a:pt x="12218445" y="0"/>
                </a:lnTo>
                <a:close/>
              </a:path>
            </a:pathLst>
          </a:custGeom>
          <a:solidFill>
            <a:schemeClr val="accent2"/>
          </a:solidFill>
          <a:ln w="47625">
            <a:noFill/>
          </a:ln>
          <a:effectLst>
            <a:outerShdw blurRad="228600" dist="76200" dir="5400000" algn="ctr" rotWithShape="0">
              <a:schemeClr val="accent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AD3012FA-13D3-3FDE-D54E-9F889ACCD9BF}"/>
              </a:ext>
            </a:extLst>
          </p:cNvPr>
          <p:cNvSpPr/>
          <p:nvPr/>
        </p:nvSpPr>
        <p:spPr>
          <a:xfrm>
            <a:off x="-2115" y="1676135"/>
            <a:ext cx="12218445" cy="5182706"/>
          </a:xfrm>
          <a:custGeom>
            <a:avLst/>
            <a:gdLst>
              <a:gd name="connsiteX0" fmla="*/ 12201090 w 12201090"/>
              <a:gd name="connsiteY0" fmla="*/ 0 h 5182706"/>
              <a:gd name="connsiteX1" fmla="*/ 12201090 w 12201090"/>
              <a:gd name="connsiteY1" fmla="*/ 5182706 h 5182706"/>
              <a:gd name="connsiteX2" fmla="*/ 0 w 12201090"/>
              <a:gd name="connsiteY2" fmla="*/ 5182706 h 5182706"/>
              <a:gd name="connsiteX3" fmla="*/ 0 w 12201090"/>
              <a:gd name="connsiteY3" fmla="*/ 3103403 h 5182706"/>
              <a:gd name="connsiteX4" fmla="*/ 7437 w 12201090"/>
              <a:gd name="connsiteY4" fmla="*/ 3105167 h 5182706"/>
              <a:gd name="connsiteX5" fmla="*/ 631276 w 12201090"/>
              <a:gd name="connsiteY5" fmla="*/ 3099906 h 5182706"/>
              <a:gd name="connsiteX6" fmla="*/ 4200897 w 12201090"/>
              <a:gd name="connsiteY6" fmla="*/ 1396356 h 5182706"/>
              <a:gd name="connsiteX7" fmla="*/ 8236967 w 12201090"/>
              <a:gd name="connsiteY7" fmla="*/ 2215988 h 5182706"/>
              <a:gd name="connsiteX8" fmla="*/ 11928082 w 12201090"/>
              <a:gd name="connsiteY8" fmla="*/ 187642 h 5182706"/>
              <a:gd name="connsiteX9" fmla="*/ 12201090 w 12201090"/>
              <a:gd name="connsiteY9" fmla="*/ 0 h 518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1090" h="5182706">
                <a:moveTo>
                  <a:pt x="12201090" y="0"/>
                </a:moveTo>
                <a:lnTo>
                  <a:pt x="12201090" y="5182706"/>
                </a:lnTo>
                <a:lnTo>
                  <a:pt x="0" y="5182706"/>
                </a:lnTo>
                <a:lnTo>
                  <a:pt x="0" y="3103403"/>
                </a:lnTo>
                <a:lnTo>
                  <a:pt x="7437" y="3105167"/>
                </a:lnTo>
                <a:cubicBezTo>
                  <a:pt x="187089" y="3139080"/>
                  <a:pt x="393177" y="3142897"/>
                  <a:pt x="631276" y="3099906"/>
                </a:cubicBezTo>
                <a:cubicBezTo>
                  <a:pt x="1700663" y="2907051"/>
                  <a:pt x="2679308" y="1573139"/>
                  <a:pt x="4200897" y="1396356"/>
                </a:cubicBezTo>
                <a:cubicBezTo>
                  <a:pt x="5721735" y="1219573"/>
                  <a:pt x="6402662" y="2637054"/>
                  <a:pt x="8236967" y="2215988"/>
                </a:cubicBezTo>
                <a:cubicBezTo>
                  <a:pt x="9478459" y="1930925"/>
                  <a:pt x="10802894" y="967145"/>
                  <a:pt x="11928082" y="187642"/>
                </a:cubicBezTo>
                <a:lnTo>
                  <a:pt x="1220109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ea typeface="OPPOSans R" panose="00020600040101010101" pitchFamily="18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DFE18C0-C6B9-079A-7C14-1E1098A68330}"/>
              </a:ext>
            </a:extLst>
          </p:cNvPr>
          <p:cNvGrpSpPr/>
          <p:nvPr/>
        </p:nvGrpSpPr>
        <p:grpSpPr>
          <a:xfrm>
            <a:off x="793300" y="2171144"/>
            <a:ext cx="2174061" cy="2353340"/>
            <a:chOff x="695325" y="2154815"/>
            <a:chExt cx="2174061" cy="2353340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BA86BDE5-C3F9-52D7-A498-F9341795B547}"/>
                </a:ext>
              </a:extLst>
            </p:cNvPr>
            <p:cNvCxnSpPr/>
            <p:nvPr/>
          </p:nvCxnSpPr>
          <p:spPr>
            <a:xfrm>
              <a:off x="751840" y="2288195"/>
              <a:ext cx="0" cy="2219960"/>
            </a:xfrm>
            <a:prstGeom prst="line">
              <a:avLst/>
            </a:prstGeom>
            <a:ln w="31750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4507C1C8-AC4F-DD2F-567F-765ADEF5C67F}"/>
                </a:ext>
              </a:extLst>
            </p:cNvPr>
            <p:cNvSpPr/>
            <p:nvPr/>
          </p:nvSpPr>
          <p:spPr>
            <a:xfrm>
              <a:off x="695325" y="2242475"/>
              <a:ext cx="112395" cy="1123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CFF9618-1C90-B8E7-C693-379E46C532DE}"/>
                </a:ext>
              </a:extLst>
            </p:cNvPr>
            <p:cNvSpPr txBox="1"/>
            <p:nvPr/>
          </p:nvSpPr>
          <p:spPr>
            <a:xfrm>
              <a:off x="864235" y="2154815"/>
              <a:ext cx="2005151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202X</a:t>
              </a:r>
              <a:r>
                <a:rPr lang="zh-CN" altLang="en-US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年</a:t>
              </a:r>
              <a:r>
                <a:rPr lang="en-US" altLang="zh-CN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X</a:t>
              </a:r>
              <a:r>
                <a:rPr lang="zh-CN" altLang="en-US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月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FEB25E4-8B28-8E9E-AC88-6273E7452F32}"/>
                </a:ext>
              </a:extLst>
            </p:cNvPr>
            <p:cNvSpPr txBox="1"/>
            <p:nvPr/>
          </p:nvSpPr>
          <p:spPr>
            <a:xfrm>
              <a:off x="945258" y="2527114"/>
              <a:ext cx="1924126" cy="93980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OPPOSans R" panose="00020600040101010101" pitchFamily="18" charset="-122"/>
                </a:rPr>
                <a:t>保费目标进度：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endParaRPr>
            </a:p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POSans R" panose="00020600040101010101" pitchFamily="18" charset="-122"/>
                </a:rPr>
                <a:t>人力目标进度：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09AE7B3-4081-EBDA-CEE8-7187F23B8800}"/>
              </a:ext>
            </a:extLst>
          </p:cNvPr>
          <p:cNvGrpSpPr/>
          <p:nvPr/>
        </p:nvGrpSpPr>
        <p:grpSpPr>
          <a:xfrm>
            <a:off x="3002920" y="1421779"/>
            <a:ext cx="2174061" cy="1805241"/>
            <a:chOff x="3591940" y="1191777"/>
            <a:chExt cx="2174061" cy="1805241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02EF4691-51FA-1511-4CC6-F0564889595A}"/>
                </a:ext>
              </a:extLst>
            </p:cNvPr>
            <p:cNvCxnSpPr>
              <a:cxnSpLocks/>
            </p:cNvCxnSpPr>
            <p:nvPr/>
          </p:nvCxnSpPr>
          <p:spPr>
            <a:xfrm>
              <a:off x="3648455" y="1325157"/>
              <a:ext cx="0" cy="1671861"/>
            </a:xfrm>
            <a:prstGeom prst="line">
              <a:avLst/>
            </a:prstGeom>
            <a:ln w="31750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C6A452E6-F5D2-D40A-0C8D-D37010AE4BB4}"/>
                </a:ext>
              </a:extLst>
            </p:cNvPr>
            <p:cNvSpPr/>
            <p:nvPr/>
          </p:nvSpPr>
          <p:spPr>
            <a:xfrm>
              <a:off x="3591940" y="1279437"/>
              <a:ext cx="112395" cy="1123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ADDA30B-C85A-D884-8794-60F38B9E1DB9}"/>
                </a:ext>
              </a:extLst>
            </p:cNvPr>
            <p:cNvSpPr txBox="1"/>
            <p:nvPr/>
          </p:nvSpPr>
          <p:spPr>
            <a:xfrm>
              <a:off x="3760850" y="1191777"/>
              <a:ext cx="2005151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202X</a:t>
              </a:r>
              <a:r>
                <a:rPr lang="zh-CN" altLang="en-US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年</a:t>
              </a:r>
              <a:r>
                <a:rPr lang="en-US" altLang="zh-CN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X</a:t>
              </a:r>
              <a:r>
                <a:rPr lang="zh-CN" altLang="en-US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月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2594ED5-7B62-E0AB-C28A-24B462290FED}"/>
                </a:ext>
              </a:extLst>
            </p:cNvPr>
            <p:cNvSpPr txBox="1"/>
            <p:nvPr/>
          </p:nvSpPr>
          <p:spPr>
            <a:xfrm>
              <a:off x="3841873" y="1564076"/>
              <a:ext cx="1924126" cy="93980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OPPOSans R" panose="00020600040101010101" pitchFamily="18" charset="-122"/>
                </a:rPr>
                <a:t>保费目标进度：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endParaRPr>
            </a:p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POSans R" panose="00020600040101010101" pitchFamily="18" charset="-122"/>
                </a:rPr>
                <a:t>人力目标进度：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CAAE3D5-20C3-4622-324E-B962EEC16C87}"/>
              </a:ext>
            </a:extLst>
          </p:cNvPr>
          <p:cNvGrpSpPr/>
          <p:nvPr/>
        </p:nvGrpSpPr>
        <p:grpSpPr>
          <a:xfrm>
            <a:off x="5377850" y="1000230"/>
            <a:ext cx="2174061" cy="2353340"/>
            <a:chOff x="6488555" y="1520130"/>
            <a:chExt cx="2174061" cy="2353340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1396688-C104-F0CC-18DC-870888C7733D}"/>
                </a:ext>
              </a:extLst>
            </p:cNvPr>
            <p:cNvCxnSpPr/>
            <p:nvPr/>
          </p:nvCxnSpPr>
          <p:spPr>
            <a:xfrm>
              <a:off x="6545070" y="1653510"/>
              <a:ext cx="0" cy="2219960"/>
            </a:xfrm>
            <a:prstGeom prst="line">
              <a:avLst/>
            </a:prstGeom>
            <a:ln w="31750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9537784-9115-A7D5-EE0F-8BD92BCB77F8}"/>
                </a:ext>
              </a:extLst>
            </p:cNvPr>
            <p:cNvSpPr/>
            <p:nvPr/>
          </p:nvSpPr>
          <p:spPr>
            <a:xfrm>
              <a:off x="6488555" y="1607790"/>
              <a:ext cx="112395" cy="1123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5924147-873A-7E52-9A13-18E95F88DC3A}"/>
                </a:ext>
              </a:extLst>
            </p:cNvPr>
            <p:cNvSpPr txBox="1"/>
            <p:nvPr/>
          </p:nvSpPr>
          <p:spPr>
            <a:xfrm>
              <a:off x="6657465" y="1520130"/>
              <a:ext cx="2005151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202X</a:t>
              </a:r>
              <a:r>
                <a:rPr lang="zh-CN" altLang="en-US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年</a:t>
              </a:r>
              <a:r>
                <a:rPr lang="en-US" altLang="zh-CN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X</a:t>
              </a:r>
              <a:r>
                <a:rPr lang="zh-CN" altLang="en-US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月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D4E4492-6383-6BA9-1385-673D95B49ABB}"/>
                </a:ext>
              </a:extLst>
            </p:cNvPr>
            <p:cNvSpPr txBox="1"/>
            <p:nvPr/>
          </p:nvSpPr>
          <p:spPr>
            <a:xfrm>
              <a:off x="6738488" y="1892429"/>
              <a:ext cx="1924126" cy="93980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OPPOSans R" panose="00020600040101010101" pitchFamily="18" charset="-122"/>
                </a:rPr>
                <a:t>保费目标进度：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endParaRPr>
            </a:p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POSans R" panose="00020600040101010101" pitchFamily="18" charset="-122"/>
                </a:rPr>
                <a:t>人力目标进度：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731B1C5-34D8-2425-E3FC-71A83277579C}"/>
              </a:ext>
            </a:extLst>
          </p:cNvPr>
          <p:cNvGrpSpPr/>
          <p:nvPr/>
        </p:nvGrpSpPr>
        <p:grpSpPr>
          <a:xfrm>
            <a:off x="9912294" y="1061164"/>
            <a:ext cx="2174061" cy="2353340"/>
            <a:chOff x="9385172" y="1084659"/>
            <a:chExt cx="2174061" cy="2353340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D8D3376-2C78-176D-51F4-845162098549}"/>
                </a:ext>
              </a:extLst>
            </p:cNvPr>
            <p:cNvCxnSpPr/>
            <p:nvPr/>
          </p:nvCxnSpPr>
          <p:spPr>
            <a:xfrm>
              <a:off x="9441687" y="1218039"/>
              <a:ext cx="0" cy="2219960"/>
            </a:xfrm>
            <a:prstGeom prst="line">
              <a:avLst/>
            </a:prstGeom>
            <a:ln w="31750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DF660A9-76AA-4C94-D15C-5D593521B329}"/>
                </a:ext>
              </a:extLst>
            </p:cNvPr>
            <p:cNvSpPr/>
            <p:nvPr/>
          </p:nvSpPr>
          <p:spPr>
            <a:xfrm>
              <a:off x="9385172" y="1172319"/>
              <a:ext cx="112395" cy="1123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EC1B8CB-BC6E-13B0-CF08-D12BF87580FF}"/>
                </a:ext>
              </a:extLst>
            </p:cNvPr>
            <p:cNvSpPr txBox="1"/>
            <p:nvPr/>
          </p:nvSpPr>
          <p:spPr>
            <a:xfrm>
              <a:off x="9554082" y="1084659"/>
              <a:ext cx="2005151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202X</a:t>
              </a:r>
              <a:r>
                <a:rPr lang="zh-CN" altLang="en-US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年</a:t>
              </a:r>
              <a:r>
                <a:rPr lang="en-US" altLang="zh-CN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X</a:t>
              </a:r>
              <a:r>
                <a:rPr lang="zh-CN" altLang="en-US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月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FA63D3C-630F-43EE-8E76-E5D7D7EEDF34}"/>
                </a:ext>
              </a:extLst>
            </p:cNvPr>
            <p:cNvSpPr txBox="1"/>
            <p:nvPr/>
          </p:nvSpPr>
          <p:spPr>
            <a:xfrm>
              <a:off x="9635105" y="1456958"/>
              <a:ext cx="1924126" cy="93980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OPPOSans R" panose="00020600040101010101" pitchFamily="18" charset="-122"/>
                </a:rPr>
                <a:t>保费目标进度：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endParaRPr>
            </a:p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POSans R" panose="00020600040101010101" pitchFamily="18" charset="-122"/>
                </a:rPr>
                <a:t>人力目标进度：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4887A545-23C9-68F9-7897-EB174B46FB94}"/>
              </a:ext>
            </a:extLst>
          </p:cNvPr>
          <p:cNvGrpSpPr/>
          <p:nvPr/>
        </p:nvGrpSpPr>
        <p:grpSpPr>
          <a:xfrm>
            <a:off x="1874060" y="4174716"/>
            <a:ext cx="2125384" cy="2065594"/>
            <a:chOff x="2167971" y="4158387"/>
            <a:chExt cx="2125384" cy="2065594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F3E99A5B-9A5B-8D51-7416-A7D1AA7678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4486" y="4158387"/>
              <a:ext cx="0" cy="1671861"/>
            </a:xfrm>
            <a:prstGeom prst="line">
              <a:avLst/>
            </a:prstGeom>
            <a:ln w="31750">
              <a:gradFill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63E5A265-093F-7FD6-44EF-05B85BEF8655}"/>
                </a:ext>
              </a:extLst>
            </p:cNvPr>
            <p:cNvSpPr/>
            <p:nvPr/>
          </p:nvSpPr>
          <p:spPr>
            <a:xfrm flipV="1">
              <a:off x="2167971" y="5763573"/>
              <a:ext cx="112395" cy="1123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2E9941B-158F-9212-6AC6-068257A34E54}"/>
                </a:ext>
              </a:extLst>
            </p:cNvPr>
            <p:cNvSpPr txBox="1"/>
            <p:nvPr/>
          </p:nvSpPr>
          <p:spPr>
            <a:xfrm>
              <a:off x="2288204" y="4911873"/>
              <a:ext cx="2005151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202X</a:t>
              </a:r>
              <a:r>
                <a:rPr lang="zh-CN" altLang="en-US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年</a:t>
              </a:r>
              <a:r>
                <a:rPr lang="en-US" altLang="zh-CN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X</a:t>
              </a:r>
              <a:r>
                <a:rPr lang="zh-CN" altLang="en-US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月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9655BB5-08E5-E609-E92C-56D5FE54272B}"/>
                </a:ext>
              </a:extLst>
            </p:cNvPr>
            <p:cNvSpPr txBox="1"/>
            <p:nvPr/>
          </p:nvSpPr>
          <p:spPr>
            <a:xfrm>
              <a:off x="2369227" y="5284172"/>
              <a:ext cx="1924126" cy="93980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accent2"/>
                  </a:solidFill>
                  <a:effectLst/>
                  <a:ea typeface="OPPOSans R" panose="00020600040101010101" pitchFamily="18" charset="-122"/>
                </a:rPr>
                <a:t>保费目标进度：</a:t>
              </a:r>
            </a:p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accent2"/>
                  </a:solidFill>
                  <a:effectLst/>
                  <a:ea typeface="OPPOSans R" panose="00020600040101010101" pitchFamily="18" charset="-122"/>
                </a:rPr>
                <a:t>人力目标进度：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EDD9E1D-E64B-9A82-BA04-671CD11AC775}"/>
              </a:ext>
            </a:extLst>
          </p:cNvPr>
          <p:cNvGrpSpPr/>
          <p:nvPr/>
        </p:nvGrpSpPr>
        <p:grpSpPr>
          <a:xfrm>
            <a:off x="4088303" y="3013347"/>
            <a:ext cx="2125384" cy="2392833"/>
            <a:chOff x="5064586" y="3391401"/>
            <a:chExt cx="2125384" cy="2392833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3F6B9455-BC7F-10EC-A2AC-C4617EDD38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21101" y="3391401"/>
              <a:ext cx="0" cy="1999101"/>
            </a:xfrm>
            <a:prstGeom prst="line">
              <a:avLst/>
            </a:prstGeom>
            <a:ln w="31750">
              <a:gradFill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1D4BEFF8-C146-21EA-5E84-B182AB4FEFDE}"/>
                </a:ext>
              </a:extLst>
            </p:cNvPr>
            <p:cNvSpPr/>
            <p:nvPr/>
          </p:nvSpPr>
          <p:spPr>
            <a:xfrm flipV="1">
              <a:off x="5064586" y="5323826"/>
              <a:ext cx="112395" cy="1123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3D5980E-262D-13D0-45F4-3E12EFDDF6DF}"/>
                </a:ext>
              </a:extLst>
            </p:cNvPr>
            <p:cNvSpPr txBox="1"/>
            <p:nvPr/>
          </p:nvSpPr>
          <p:spPr>
            <a:xfrm>
              <a:off x="5184819" y="4472126"/>
              <a:ext cx="2005151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202X</a:t>
              </a:r>
              <a:r>
                <a:rPr lang="zh-CN" altLang="en-US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年</a:t>
              </a:r>
              <a:r>
                <a:rPr lang="en-US" altLang="zh-CN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X</a:t>
              </a:r>
              <a:r>
                <a:rPr lang="zh-CN" altLang="en-US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月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BBF00DBF-4B30-C478-CD70-03A127375D10}"/>
                </a:ext>
              </a:extLst>
            </p:cNvPr>
            <p:cNvSpPr txBox="1"/>
            <p:nvPr/>
          </p:nvSpPr>
          <p:spPr>
            <a:xfrm>
              <a:off x="5265842" y="4844425"/>
              <a:ext cx="1924126" cy="93980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accent2"/>
                  </a:solidFill>
                  <a:effectLst/>
                  <a:ea typeface="OPPOSans R" panose="00020600040101010101" pitchFamily="18" charset="-122"/>
                </a:rPr>
                <a:t>保费目标进度：</a:t>
              </a:r>
            </a:p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accent2"/>
                  </a:solidFill>
                  <a:effectLst/>
                  <a:ea typeface="OPPOSans R" panose="00020600040101010101" pitchFamily="18" charset="-122"/>
                </a:rPr>
                <a:t>人力目标进度：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6D5024E-2C8C-55D6-F402-7DC894CA7125}"/>
              </a:ext>
            </a:extLst>
          </p:cNvPr>
          <p:cNvGrpSpPr/>
          <p:nvPr/>
        </p:nvGrpSpPr>
        <p:grpSpPr>
          <a:xfrm>
            <a:off x="8958883" y="3459778"/>
            <a:ext cx="2126367" cy="2049268"/>
            <a:chOff x="7960218" y="4147196"/>
            <a:chExt cx="2126367" cy="2049268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43E0F75F-F7FF-D2C6-17B3-70E0677B2B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7398" y="4147196"/>
              <a:ext cx="0" cy="1671861"/>
            </a:xfrm>
            <a:prstGeom prst="line">
              <a:avLst/>
            </a:prstGeom>
            <a:ln w="31750">
              <a:gradFill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61EE3165-ABA9-64C3-1B93-B51CB3BDC3BA}"/>
                </a:ext>
              </a:extLst>
            </p:cNvPr>
            <p:cNvSpPr/>
            <p:nvPr/>
          </p:nvSpPr>
          <p:spPr>
            <a:xfrm flipV="1">
              <a:off x="7960218" y="5752382"/>
              <a:ext cx="112395" cy="1123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A4BA1A6-A6D7-E5E8-C14B-125DDB6ADFFF}"/>
                </a:ext>
              </a:extLst>
            </p:cNvPr>
            <p:cNvSpPr txBox="1"/>
            <p:nvPr/>
          </p:nvSpPr>
          <p:spPr>
            <a:xfrm>
              <a:off x="8081434" y="4884356"/>
              <a:ext cx="2005151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202X</a:t>
              </a:r>
              <a:r>
                <a:rPr lang="zh-CN" altLang="en-US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年</a:t>
              </a:r>
              <a:r>
                <a:rPr lang="en-US" altLang="zh-CN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X</a:t>
              </a:r>
              <a:r>
                <a:rPr lang="zh-CN" altLang="en-US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月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0A345C6-2973-F368-0099-30F86F56C568}"/>
                </a:ext>
              </a:extLst>
            </p:cNvPr>
            <p:cNvSpPr txBox="1"/>
            <p:nvPr/>
          </p:nvSpPr>
          <p:spPr>
            <a:xfrm>
              <a:off x="8162457" y="5256655"/>
              <a:ext cx="1924126" cy="93980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accent2"/>
                  </a:solidFill>
                  <a:effectLst/>
                  <a:ea typeface="OPPOSans R" panose="00020600040101010101" pitchFamily="18" charset="-122"/>
                </a:rPr>
                <a:t>保费目标进度：</a:t>
              </a:r>
            </a:p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accent2"/>
                  </a:solidFill>
                  <a:effectLst/>
                  <a:ea typeface="OPPOSans R" panose="00020600040101010101" pitchFamily="18" charset="-122"/>
                </a:rPr>
                <a:t>人力目标进度：</a:t>
              </a:r>
            </a:p>
          </p:txBody>
        </p:sp>
      </p:grpSp>
      <p:sp>
        <p:nvSpPr>
          <p:cNvPr id="70" name="矩形 69">
            <a:extLst>
              <a:ext uri="{FF2B5EF4-FFF2-40B4-BE49-F238E27FC236}">
                <a16:creationId xmlns:a16="http://schemas.microsoft.com/office/drawing/2014/main" id="{885665A3-172F-CC1B-729A-16A74872A455}"/>
              </a:ext>
            </a:extLst>
          </p:cNvPr>
          <p:cNvSpPr/>
          <p:nvPr/>
        </p:nvSpPr>
        <p:spPr>
          <a:xfrm>
            <a:off x="920691" y="392328"/>
            <a:ext cx="7175559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未来规划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299E177-2356-8738-340A-634B9674A33F}"/>
              </a:ext>
            </a:extLst>
          </p:cNvPr>
          <p:cNvGrpSpPr/>
          <p:nvPr/>
        </p:nvGrpSpPr>
        <p:grpSpPr>
          <a:xfrm>
            <a:off x="6414940" y="3686872"/>
            <a:ext cx="2126367" cy="2065593"/>
            <a:chOff x="7960218" y="4147196"/>
            <a:chExt cx="2126367" cy="2065593"/>
          </a:xfrm>
        </p:grpSpPr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32F66087-61F1-D684-0800-975533520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7398" y="4147196"/>
              <a:ext cx="0" cy="1671861"/>
            </a:xfrm>
            <a:prstGeom prst="line">
              <a:avLst/>
            </a:prstGeom>
            <a:ln w="31750">
              <a:gradFill>
                <a:gsLst>
                  <a:gs pos="0">
                    <a:schemeClr val="accent2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8A8F4667-1FF9-9BDD-EB7B-F9866F0D13A0}"/>
                </a:ext>
              </a:extLst>
            </p:cNvPr>
            <p:cNvSpPr/>
            <p:nvPr/>
          </p:nvSpPr>
          <p:spPr>
            <a:xfrm flipV="1">
              <a:off x="7960218" y="5752382"/>
              <a:ext cx="112395" cy="1123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018A7EAF-3920-C7BF-3A22-6E28853E54A9}"/>
                </a:ext>
              </a:extLst>
            </p:cNvPr>
            <p:cNvSpPr txBox="1"/>
            <p:nvPr/>
          </p:nvSpPr>
          <p:spPr>
            <a:xfrm>
              <a:off x="8081434" y="4900681"/>
              <a:ext cx="2005151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202X</a:t>
              </a:r>
              <a:r>
                <a:rPr lang="zh-CN" altLang="en-US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年</a:t>
              </a:r>
              <a:r>
                <a:rPr lang="en-US" altLang="zh-CN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X</a:t>
              </a:r>
              <a:r>
                <a:rPr lang="zh-CN" altLang="en-US" sz="200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月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5713D4D2-3371-46E9-D002-4551EE5F003F}"/>
                </a:ext>
              </a:extLst>
            </p:cNvPr>
            <p:cNvSpPr txBox="1"/>
            <p:nvPr/>
          </p:nvSpPr>
          <p:spPr>
            <a:xfrm>
              <a:off x="8162457" y="5272980"/>
              <a:ext cx="1924126" cy="93980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accent2"/>
                  </a:solidFill>
                  <a:effectLst/>
                  <a:ea typeface="OPPOSans R" panose="00020600040101010101" pitchFamily="18" charset="-122"/>
                </a:rPr>
                <a:t>保费目标进度：</a:t>
              </a:r>
            </a:p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accent2"/>
                  </a:solidFill>
                  <a:effectLst/>
                  <a:ea typeface="OPPOSans R" panose="00020600040101010101" pitchFamily="18" charset="-122"/>
                </a:rPr>
                <a:t>人力目标进度：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C69587D-98C0-251D-E96C-B6CDB488710E}"/>
              </a:ext>
            </a:extLst>
          </p:cNvPr>
          <p:cNvGrpSpPr/>
          <p:nvPr/>
        </p:nvGrpSpPr>
        <p:grpSpPr>
          <a:xfrm>
            <a:off x="7657212" y="1672530"/>
            <a:ext cx="2174061" cy="2353340"/>
            <a:chOff x="9385172" y="1084659"/>
            <a:chExt cx="2174061" cy="2353340"/>
          </a:xfrm>
        </p:grpSpPr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B9C5BB8D-35B3-6FE4-1BF5-563DA4E3AAED}"/>
                </a:ext>
              </a:extLst>
            </p:cNvPr>
            <p:cNvCxnSpPr/>
            <p:nvPr/>
          </p:nvCxnSpPr>
          <p:spPr>
            <a:xfrm>
              <a:off x="9441687" y="1218039"/>
              <a:ext cx="0" cy="2219960"/>
            </a:xfrm>
            <a:prstGeom prst="line">
              <a:avLst/>
            </a:prstGeom>
            <a:ln w="31750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5B1CCFA0-8A4D-94A7-B39C-0A94F3E6990D}"/>
                </a:ext>
              </a:extLst>
            </p:cNvPr>
            <p:cNvSpPr/>
            <p:nvPr/>
          </p:nvSpPr>
          <p:spPr>
            <a:xfrm>
              <a:off x="9385172" y="1172319"/>
              <a:ext cx="112395" cy="11239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4A41DEC6-8815-72DA-D3D6-A6A40061AB5C}"/>
                </a:ext>
              </a:extLst>
            </p:cNvPr>
            <p:cNvSpPr txBox="1"/>
            <p:nvPr/>
          </p:nvSpPr>
          <p:spPr>
            <a:xfrm>
              <a:off x="9554082" y="1084659"/>
              <a:ext cx="2005151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202X</a:t>
              </a:r>
              <a:r>
                <a:rPr lang="zh-CN" altLang="en-US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年</a:t>
              </a:r>
              <a:r>
                <a:rPr lang="en-US" altLang="zh-CN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X</a:t>
              </a:r>
              <a:r>
                <a:rPr lang="zh-CN" altLang="en-US" sz="20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月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FE7B03C-31AC-E7D1-4F19-76C0F58DD4B0}"/>
                </a:ext>
              </a:extLst>
            </p:cNvPr>
            <p:cNvSpPr txBox="1"/>
            <p:nvPr/>
          </p:nvSpPr>
          <p:spPr>
            <a:xfrm>
              <a:off x="9635105" y="1456958"/>
              <a:ext cx="1924126" cy="93980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OPPOSans R" panose="00020600040101010101" pitchFamily="18" charset="-122"/>
                </a:rPr>
                <a:t>保费目标进度：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endParaRPr>
            </a:p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OPPOSans R" panose="00020600040101010101" pitchFamily="18" charset="-122"/>
                </a:rPr>
                <a:t>人力目标进度：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195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F384BB62-4286-649A-03C4-525095232F33}"/>
              </a:ext>
            </a:extLst>
          </p:cNvPr>
          <p:cNvGrpSpPr/>
          <p:nvPr/>
        </p:nvGrpSpPr>
        <p:grpSpPr>
          <a:xfrm>
            <a:off x="6168548" y="1584960"/>
            <a:ext cx="2779200" cy="3942080"/>
            <a:chOff x="8204835" y="1584960"/>
            <a:chExt cx="2779200" cy="3942080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7CF06CEE-A0EB-4F46-2B14-A148964D4F1C}"/>
                </a:ext>
              </a:extLst>
            </p:cNvPr>
            <p:cNvSpPr/>
            <p:nvPr/>
          </p:nvSpPr>
          <p:spPr>
            <a:xfrm>
              <a:off x="8204835" y="1818640"/>
              <a:ext cx="2779200" cy="3708400"/>
            </a:xfrm>
            <a:prstGeom prst="roundRect">
              <a:avLst>
                <a:gd name="adj" fmla="val 8621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  <a:effectLst>
              <a:outerShdw blurRad="381000" dist="2540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9" name="矩形: 对角圆角 18">
              <a:extLst>
                <a:ext uri="{FF2B5EF4-FFF2-40B4-BE49-F238E27FC236}">
                  <a16:creationId xmlns:a16="http://schemas.microsoft.com/office/drawing/2014/main" id="{83D0C71B-4011-908F-58E9-A1ED99B46E40}"/>
                </a:ext>
              </a:extLst>
            </p:cNvPr>
            <p:cNvSpPr/>
            <p:nvPr/>
          </p:nvSpPr>
          <p:spPr>
            <a:xfrm>
              <a:off x="8204835" y="1584960"/>
              <a:ext cx="1899920" cy="623036"/>
            </a:xfrm>
            <a:prstGeom prst="round2DiagRect">
              <a:avLst>
                <a:gd name="adj1" fmla="val 50000"/>
                <a:gd name="adj2" fmla="val 0"/>
              </a:avLst>
            </a:prstGeom>
            <a:ln>
              <a:noFill/>
            </a:ln>
            <a:effectLst>
              <a:outerShdw blurRad="381000" dist="292100" dir="2700000" algn="tl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客户经营</a:t>
              </a:r>
              <a:r>
                <a:rPr lang="en-US" altLang="zh-CN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-</a:t>
              </a:r>
              <a:r>
                <a: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落地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1B330B4-B6AE-8426-CF36-5D11BD4F0971}"/>
                </a:ext>
              </a:extLst>
            </p:cNvPr>
            <p:cNvSpPr txBox="1"/>
            <p:nvPr/>
          </p:nvSpPr>
          <p:spPr>
            <a:xfrm>
              <a:off x="8433042" y="2529784"/>
              <a:ext cx="2322786" cy="23687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OPPOSans R" panose="00020600040101010101" pitchFamily="18" charset="-122"/>
                </a:rPr>
                <a:t>公司坚持“以客户需求为中心”，创新产品、优化服务，积极“打造客户经营升级版”。而客户经营举措在机构的落地则是非常关键的环节，只有切实落地才有意义。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98DB3D2-1459-6D47-3E55-524138015460}"/>
              </a:ext>
            </a:extLst>
          </p:cNvPr>
          <p:cNvGrpSpPr/>
          <p:nvPr/>
        </p:nvGrpSpPr>
        <p:grpSpPr>
          <a:xfrm>
            <a:off x="3252977" y="1584960"/>
            <a:ext cx="2779611" cy="3942080"/>
            <a:chOff x="4620578" y="1584960"/>
            <a:chExt cx="2779611" cy="394208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FA9B162-1D98-0D11-A064-CA47EC0D5F33}"/>
                </a:ext>
              </a:extLst>
            </p:cNvPr>
            <p:cNvSpPr/>
            <p:nvPr/>
          </p:nvSpPr>
          <p:spPr>
            <a:xfrm>
              <a:off x="4620578" y="1818640"/>
              <a:ext cx="2779611" cy="3708400"/>
            </a:xfrm>
            <a:prstGeom prst="roundRect">
              <a:avLst>
                <a:gd name="adj" fmla="val 8621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  <a:effectLst>
              <a:outerShdw blurRad="381000" dist="2540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1" name="矩形: 对角圆角 10">
              <a:extLst>
                <a:ext uri="{FF2B5EF4-FFF2-40B4-BE49-F238E27FC236}">
                  <a16:creationId xmlns:a16="http://schemas.microsoft.com/office/drawing/2014/main" id="{072AAB01-4017-8FB1-CA08-427CBADB5516}"/>
                </a:ext>
              </a:extLst>
            </p:cNvPr>
            <p:cNvSpPr/>
            <p:nvPr/>
          </p:nvSpPr>
          <p:spPr>
            <a:xfrm>
              <a:off x="4620578" y="1584960"/>
              <a:ext cx="1899920" cy="6230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381000" dist="292100" dir="2700000" algn="tl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机构发展</a:t>
              </a:r>
              <a:r>
                <a:rPr lang="en-US" altLang="zh-CN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-</a:t>
              </a:r>
              <a:r>
                <a: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破局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0F421F2-744E-BA07-92D7-799928063241}"/>
                </a:ext>
              </a:extLst>
            </p:cNvPr>
            <p:cNvSpPr txBox="1"/>
            <p:nvPr/>
          </p:nvSpPr>
          <p:spPr>
            <a:xfrm>
              <a:off x="4848990" y="2529783"/>
              <a:ext cx="2322786" cy="25903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OPPOSans R" panose="00020600040101010101" pitchFamily="18" charset="-122"/>
                </a:rPr>
                <a:t>国家城镇化建设方针将进一步牵引大中城市的发展。城区突破，仍然是我司转型发展的重点工作。破重点城市发展的“局”，破省会中支发展的“局”，破中支本部发展的“局”，这将是未来重要的业务增长点。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223DCD63-1CBB-69A9-7156-FB71D5996691}"/>
              </a:ext>
            </a:extLst>
          </p:cNvPr>
          <p:cNvGrpSpPr/>
          <p:nvPr/>
        </p:nvGrpSpPr>
        <p:grpSpPr>
          <a:xfrm>
            <a:off x="337406" y="1584960"/>
            <a:ext cx="2779200" cy="3983418"/>
            <a:chOff x="1036320" y="1584960"/>
            <a:chExt cx="2779200" cy="3983418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53517BA1-D6BF-F65D-55F5-A159680954DC}"/>
                </a:ext>
              </a:extLst>
            </p:cNvPr>
            <p:cNvSpPr/>
            <p:nvPr/>
          </p:nvSpPr>
          <p:spPr>
            <a:xfrm>
              <a:off x="1036320" y="1859978"/>
              <a:ext cx="2779200" cy="3708400"/>
            </a:xfrm>
            <a:prstGeom prst="roundRect">
              <a:avLst>
                <a:gd name="adj" fmla="val 8621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  <a:effectLst>
              <a:outerShdw blurRad="381000" dist="2540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3" name="矩形: 对角圆角 2">
              <a:extLst>
                <a:ext uri="{FF2B5EF4-FFF2-40B4-BE49-F238E27FC236}">
                  <a16:creationId xmlns:a16="http://schemas.microsoft.com/office/drawing/2014/main" id="{CBF81858-774A-B91B-C2B5-F0BCA49B8980}"/>
                </a:ext>
              </a:extLst>
            </p:cNvPr>
            <p:cNvSpPr/>
            <p:nvPr/>
          </p:nvSpPr>
          <p:spPr>
            <a:xfrm>
              <a:off x="1036320" y="1584960"/>
              <a:ext cx="1899920" cy="623036"/>
            </a:xfrm>
            <a:prstGeom prst="round2DiagRect">
              <a:avLst>
                <a:gd name="adj1" fmla="val 50000"/>
                <a:gd name="adj2" fmla="val 0"/>
              </a:avLst>
            </a:prstGeom>
            <a:ln>
              <a:noFill/>
            </a:ln>
            <a:effectLst>
              <a:outerShdw blurRad="381000" dist="292100" dir="2700000" algn="tl" rotWithShape="0">
                <a:schemeClr val="accent1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队伍建设</a:t>
              </a:r>
              <a:r>
                <a:rPr lang="en-US" altLang="zh-CN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-</a:t>
              </a:r>
              <a:r>
                <a: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重质</a:t>
              </a:r>
              <a:endParaRPr lang="en-US" dirty="0"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E73CBD6-3384-6C26-2AE3-7BEE0B87B9E0}"/>
                </a:ext>
              </a:extLst>
            </p:cNvPr>
            <p:cNvSpPr txBox="1"/>
            <p:nvPr/>
          </p:nvSpPr>
          <p:spPr>
            <a:xfrm>
              <a:off x="1264527" y="2529783"/>
              <a:ext cx="2322786" cy="25903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OPPOSans R" panose="00020600040101010101" pitchFamily="18" charset="-122"/>
                </a:rPr>
                <a:t>2015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OPPOSans R" panose="00020600040101010101" pitchFamily="18" charset="-122"/>
                </a:rPr>
                <a:t>中国保险业发展年会主题为“转型与发展：从保险大国到保险强国”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OPPOSans R" panose="00020600040101010101" pitchFamily="18" charset="-122"/>
                </a:rPr>
                <a:t>——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OPPOSans R" panose="00020600040101010101" pitchFamily="18" charset="-122"/>
                </a:rPr>
                <a:t>这也正是我们未来队伍建设和发展的要求和方向。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OPPOSans R" panose="00020600040101010101" pitchFamily="18" charset="-122"/>
                </a:rPr>
                <a:t>2016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OPPOSans R" panose="00020600040101010101" pitchFamily="18" charset="-122"/>
                </a:rPr>
                <a:t>年，我们将坚定的将“质量并举”作为队伍发展的核心。</a:t>
              </a: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285E97CA-BC56-A902-0D3A-AD23BFBEF457}"/>
              </a:ext>
            </a:extLst>
          </p:cNvPr>
          <p:cNvSpPr/>
          <p:nvPr/>
        </p:nvSpPr>
        <p:spPr>
          <a:xfrm>
            <a:off x="920691" y="392328"/>
            <a:ext cx="7175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未来规划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C2CDA34-5DF1-6267-C987-0E955DC42749}"/>
              </a:ext>
            </a:extLst>
          </p:cNvPr>
          <p:cNvGrpSpPr/>
          <p:nvPr/>
        </p:nvGrpSpPr>
        <p:grpSpPr>
          <a:xfrm>
            <a:off x="9084120" y="1584960"/>
            <a:ext cx="2779611" cy="3942080"/>
            <a:chOff x="4620578" y="1584960"/>
            <a:chExt cx="2779611" cy="3942080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A9C1F4F1-3971-79B6-2F7B-0965E634A696}"/>
                </a:ext>
              </a:extLst>
            </p:cNvPr>
            <p:cNvSpPr/>
            <p:nvPr/>
          </p:nvSpPr>
          <p:spPr>
            <a:xfrm>
              <a:off x="4620578" y="1818640"/>
              <a:ext cx="2779611" cy="3708400"/>
            </a:xfrm>
            <a:prstGeom prst="roundRect">
              <a:avLst>
                <a:gd name="adj" fmla="val 8621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  <a:effectLst>
              <a:outerShdw blurRad="381000" dist="254000" dir="2700000" algn="tl" rotWithShape="0">
                <a:schemeClr val="accent1">
                  <a:lumMod val="5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37" name="矩形: 对角圆角 36">
              <a:extLst>
                <a:ext uri="{FF2B5EF4-FFF2-40B4-BE49-F238E27FC236}">
                  <a16:creationId xmlns:a16="http://schemas.microsoft.com/office/drawing/2014/main" id="{5F5C150B-9AE5-62A7-1522-0E1121635A55}"/>
                </a:ext>
              </a:extLst>
            </p:cNvPr>
            <p:cNvSpPr/>
            <p:nvPr/>
          </p:nvSpPr>
          <p:spPr>
            <a:xfrm>
              <a:off x="4620578" y="1584960"/>
              <a:ext cx="1899920" cy="6230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381000" dist="292100" dir="2700000" algn="tl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自主经营</a:t>
              </a:r>
              <a:r>
                <a:rPr lang="en-US" altLang="zh-CN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-</a:t>
              </a:r>
              <a:r>
                <a:rPr lang="zh-CN" altLang="en-US" dirty="0">
                  <a:latin typeface="OPPOSans R" panose="00020600040101010101" pitchFamily="18" charset="-122"/>
                  <a:ea typeface="OPPOSans R" panose="00020600040101010101" pitchFamily="18" charset="-122"/>
                </a:rPr>
                <a:t>贯穿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E1373A4-EB03-3937-A9C7-13F3C7D391F6}"/>
                </a:ext>
              </a:extLst>
            </p:cNvPr>
            <p:cNvSpPr txBox="1"/>
            <p:nvPr/>
          </p:nvSpPr>
          <p:spPr>
            <a:xfrm>
              <a:off x="4848990" y="2529783"/>
              <a:ext cx="2322786" cy="25903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ea typeface="OPPOSans R" panose="00020600040101010101" pitchFamily="18" charset="-122"/>
                </a:rPr>
                <a:t>新五项修炼”是思想意识和推动模式的转型，是个险业务持续发展的内在动力。查找“短板”，苦练“内功”，是个险“质胜未来”的重要举措，落脚点在于主管的自主经营。它将贯穿于各项工作之中。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0135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9A28B8EE-538C-CB5F-29D9-54D757FA21AD}"/>
              </a:ext>
            </a:extLst>
          </p:cNvPr>
          <p:cNvSpPr/>
          <p:nvPr/>
        </p:nvSpPr>
        <p:spPr>
          <a:xfrm>
            <a:off x="0" y="3654719"/>
            <a:ext cx="12192000" cy="1430184"/>
          </a:xfrm>
          <a:custGeom>
            <a:avLst/>
            <a:gdLst>
              <a:gd name="connsiteX0" fmla="*/ 6300906 w 12192000"/>
              <a:gd name="connsiteY0" fmla="*/ 1261718 h 1430184"/>
              <a:gd name="connsiteX1" fmla="*/ 6261705 w 12192000"/>
              <a:gd name="connsiteY1" fmla="*/ 1261824 h 1430184"/>
              <a:gd name="connsiteX2" fmla="*/ 6253168 w 12192000"/>
              <a:gd name="connsiteY2" fmla="*/ 1264175 h 1430184"/>
              <a:gd name="connsiteX3" fmla="*/ 6255374 w 12192000"/>
              <a:gd name="connsiteY3" fmla="*/ 1264265 h 1430184"/>
              <a:gd name="connsiteX4" fmla="*/ 6289872 w 12192000"/>
              <a:gd name="connsiteY4" fmla="*/ 1265140 h 1430184"/>
              <a:gd name="connsiteX5" fmla="*/ 6300906 w 12192000"/>
              <a:gd name="connsiteY5" fmla="*/ 1261718 h 1430184"/>
              <a:gd name="connsiteX6" fmla="*/ 6208333 w 12192000"/>
              <a:gd name="connsiteY6" fmla="*/ 1260753 h 1430184"/>
              <a:gd name="connsiteX7" fmla="*/ 6203803 w 12192000"/>
              <a:gd name="connsiteY7" fmla="*/ 1261775 h 1430184"/>
              <a:gd name="connsiteX8" fmla="*/ 6234003 w 12192000"/>
              <a:gd name="connsiteY8" fmla="*/ 1263395 h 1430184"/>
              <a:gd name="connsiteX9" fmla="*/ 6240972 w 12192000"/>
              <a:gd name="connsiteY9" fmla="*/ 1261555 h 1430184"/>
              <a:gd name="connsiteX10" fmla="*/ 6208333 w 12192000"/>
              <a:gd name="connsiteY10" fmla="*/ 1260753 h 1430184"/>
              <a:gd name="connsiteX11" fmla="*/ 6362989 w 12192000"/>
              <a:gd name="connsiteY11" fmla="*/ 1260042 h 1430184"/>
              <a:gd name="connsiteX12" fmla="*/ 6320419 w 12192000"/>
              <a:gd name="connsiteY12" fmla="*/ 1261404 h 1430184"/>
              <a:gd name="connsiteX13" fmla="*/ 6307991 w 12192000"/>
              <a:gd name="connsiteY13" fmla="*/ 1265386 h 1430184"/>
              <a:gd name="connsiteX14" fmla="*/ 6348818 w 12192000"/>
              <a:gd name="connsiteY14" fmla="*/ 1265337 h 1430184"/>
              <a:gd name="connsiteX15" fmla="*/ 6362989 w 12192000"/>
              <a:gd name="connsiteY15" fmla="*/ 1260042 h 1430184"/>
              <a:gd name="connsiteX16" fmla="*/ 6160653 w 12192000"/>
              <a:gd name="connsiteY16" fmla="*/ 1258626 h 1430184"/>
              <a:gd name="connsiteX17" fmla="*/ 6160247 w 12192000"/>
              <a:gd name="connsiteY17" fmla="*/ 1258698 h 1430184"/>
              <a:gd name="connsiteX18" fmla="*/ 6183593 w 12192000"/>
              <a:gd name="connsiteY18" fmla="*/ 1260462 h 1430184"/>
              <a:gd name="connsiteX19" fmla="*/ 6186207 w 12192000"/>
              <a:gd name="connsiteY19" fmla="*/ 1259897 h 1430184"/>
              <a:gd name="connsiteX20" fmla="*/ 6160653 w 12192000"/>
              <a:gd name="connsiteY20" fmla="*/ 1258626 h 1430184"/>
              <a:gd name="connsiteX21" fmla="*/ 6426813 w 12192000"/>
              <a:gd name="connsiteY21" fmla="*/ 1256358 h 1430184"/>
              <a:gd name="connsiteX22" fmla="*/ 6380992 w 12192000"/>
              <a:gd name="connsiteY22" fmla="*/ 1259224 h 1430184"/>
              <a:gd name="connsiteX23" fmla="*/ 6365545 w 12192000"/>
              <a:gd name="connsiteY23" fmla="*/ 1265098 h 1430184"/>
              <a:gd name="connsiteX24" fmla="*/ 6409565 w 12192000"/>
              <a:gd name="connsiteY24" fmla="*/ 1263762 h 1430184"/>
              <a:gd name="connsiteX25" fmla="*/ 6426813 w 12192000"/>
              <a:gd name="connsiteY25" fmla="*/ 1256358 h 1430184"/>
              <a:gd name="connsiteX26" fmla="*/ 6186439 w 12192000"/>
              <a:gd name="connsiteY26" fmla="*/ 1254001 h 1430184"/>
              <a:gd name="connsiteX27" fmla="*/ 6205952 w 12192000"/>
              <a:gd name="connsiteY27" fmla="*/ 1254788 h 1430184"/>
              <a:gd name="connsiteX28" fmla="*/ 6208624 w 12192000"/>
              <a:gd name="connsiteY28" fmla="*/ 1254860 h 1430184"/>
              <a:gd name="connsiteX29" fmla="*/ 6211121 w 12192000"/>
              <a:gd name="connsiteY29" fmla="*/ 1254296 h 1430184"/>
              <a:gd name="connsiteX30" fmla="*/ 6186439 w 12192000"/>
              <a:gd name="connsiteY30" fmla="*/ 1254001 h 1430184"/>
              <a:gd name="connsiteX31" fmla="*/ 6269254 w 12192000"/>
              <a:gd name="connsiteY31" fmla="*/ 1253880 h 1430184"/>
              <a:gd name="connsiteX32" fmla="*/ 6235687 w 12192000"/>
              <a:gd name="connsiteY32" fmla="*/ 1254303 h 1430184"/>
              <a:gd name="connsiteX33" fmla="*/ 6230867 w 12192000"/>
              <a:gd name="connsiteY33" fmla="*/ 1255461 h 1430184"/>
              <a:gd name="connsiteX34" fmla="*/ 6261821 w 12192000"/>
              <a:gd name="connsiteY34" fmla="*/ 1255923 h 1430184"/>
              <a:gd name="connsiteX35" fmla="*/ 6269254 w 12192000"/>
              <a:gd name="connsiteY35" fmla="*/ 1253880 h 1430184"/>
              <a:gd name="connsiteX36" fmla="*/ 6331802 w 12192000"/>
              <a:gd name="connsiteY36" fmla="*/ 1251631 h 1430184"/>
              <a:gd name="connsiteX37" fmla="*/ 6292137 w 12192000"/>
              <a:gd name="connsiteY37" fmla="*/ 1253270 h 1430184"/>
              <a:gd name="connsiteX38" fmla="*/ 6282728 w 12192000"/>
              <a:gd name="connsiteY38" fmla="*/ 1255943 h 1430184"/>
              <a:gd name="connsiteX39" fmla="*/ 6320246 w 12192000"/>
              <a:gd name="connsiteY39" fmla="*/ 1255515 h 1430184"/>
              <a:gd name="connsiteX40" fmla="*/ 6331802 w 12192000"/>
              <a:gd name="connsiteY40" fmla="*/ 1251631 h 1430184"/>
              <a:gd name="connsiteX41" fmla="*/ 6237836 w 12192000"/>
              <a:gd name="connsiteY41" fmla="*/ 1247926 h 1430184"/>
              <a:gd name="connsiteX42" fmla="*/ 6215187 w 12192000"/>
              <a:gd name="connsiteY42" fmla="*/ 1248460 h 1430184"/>
              <a:gd name="connsiteX43" fmla="*/ 6235803 w 12192000"/>
              <a:gd name="connsiteY43" fmla="*/ 1248425 h 1430184"/>
              <a:gd name="connsiteX44" fmla="*/ 6237836 w 12192000"/>
              <a:gd name="connsiteY44" fmla="*/ 1247926 h 1430184"/>
              <a:gd name="connsiteX45" fmla="*/ 6395859 w 12192000"/>
              <a:gd name="connsiteY45" fmla="*/ 1247362 h 1430184"/>
              <a:gd name="connsiteX46" fmla="*/ 6352651 w 12192000"/>
              <a:gd name="connsiteY46" fmla="*/ 1250458 h 1430184"/>
              <a:gd name="connsiteX47" fmla="*/ 6339468 w 12192000"/>
              <a:gd name="connsiteY47" fmla="*/ 1254996 h 1430184"/>
              <a:gd name="connsiteX48" fmla="*/ 6380586 w 12192000"/>
              <a:gd name="connsiteY48" fmla="*/ 1253357 h 1430184"/>
              <a:gd name="connsiteX49" fmla="*/ 6395859 w 12192000"/>
              <a:gd name="connsiteY49" fmla="*/ 1247362 h 1430184"/>
              <a:gd name="connsiteX50" fmla="*/ 6299628 w 12192000"/>
              <a:gd name="connsiteY50" fmla="*/ 1245163 h 1430184"/>
              <a:gd name="connsiteX51" fmla="*/ 6264957 w 12192000"/>
              <a:gd name="connsiteY51" fmla="*/ 1246964 h 1430184"/>
              <a:gd name="connsiteX52" fmla="*/ 6260311 w 12192000"/>
              <a:gd name="connsiteY52" fmla="*/ 1248168 h 1430184"/>
              <a:gd name="connsiteX53" fmla="*/ 6292021 w 12192000"/>
              <a:gd name="connsiteY53" fmla="*/ 1247403 h 1430184"/>
              <a:gd name="connsiteX54" fmla="*/ 6293589 w 12192000"/>
              <a:gd name="connsiteY54" fmla="*/ 1246953 h 1430184"/>
              <a:gd name="connsiteX55" fmla="*/ 6293589 w 12192000"/>
              <a:gd name="connsiteY55" fmla="*/ 1246949 h 1430184"/>
              <a:gd name="connsiteX56" fmla="*/ 6299628 w 12192000"/>
              <a:gd name="connsiteY56" fmla="*/ 1245163 h 1430184"/>
              <a:gd name="connsiteX57" fmla="*/ 6461601 w 12192000"/>
              <a:gd name="connsiteY57" fmla="*/ 1240905 h 1430184"/>
              <a:gd name="connsiteX58" fmla="*/ 6414966 w 12192000"/>
              <a:gd name="connsiteY58" fmla="*/ 1245696 h 1430184"/>
              <a:gd name="connsiteX59" fmla="*/ 6398589 w 12192000"/>
              <a:gd name="connsiteY59" fmla="*/ 1252347 h 1430184"/>
              <a:gd name="connsiteX60" fmla="*/ 6443017 w 12192000"/>
              <a:gd name="connsiteY60" fmla="*/ 1249258 h 1430184"/>
              <a:gd name="connsiteX61" fmla="*/ 6461601 w 12192000"/>
              <a:gd name="connsiteY61" fmla="*/ 1240905 h 1430184"/>
              <a:gd name="connsiteX62" fmla="*/ 6266932 w 12192000"/>
              <a:gd name="connsiteY62" fmla="*/ 1240587 h 1430184"/>
              <a:gd name="connsiteX63" fmla="*/ 6253749 w 12192000"/>
              <a:gd name="connsiteY63" fmla="*/ 1241507 h 1430184"/>
              <a:gd name="connsiteX64" fmla="*/ 6264899 w 12192000"/>
              <a:gd name="connsiteY64" fmla="*/ 1241109 h 1430184"/>
              <a:gd name="connsiteX65" fmla="*/ 6266932 w 12192000"/>
              <a:gd name="connsiteY65" fmla="*/ 1240587 h 1430184"/>
              <a:gd name="connsiteX66" fmla="*/ 6364557 w 12192000"/>
              <a:gd name="connsiteY66" fmla="*/ 1240250 h 1430184"/>
              <a:gd name="connsiteX67" fmla="*/ 6324775 w 12192000"/>
              <a:gd name="connsiteY67" fmla="*/ 1243486 h 1430184"/>
              <a:gd name="connsiteX68" fmla="*/ 6314670 w 12192000"/>
              <a:gd name="connsiteY68" fmla="*/ 1246590 h 1430184"/>
              <a:gd name="connsiteX69" fmla="*/ 6352245 w 12192000"/>
              <a:gd name="connsiteY69" fmla="*/ 1244614 h 1430184"/>
              <a:gd name="connsiteX70" fmla="*/ 6364557 w 12192000"/>
              <a:gd name="connsiteY70" fmla="*/ 1240250 h 1430184"/>
              <a:gd name="connsiteX71" fmla="*/ 6332731 w 12192000"/>
              <a:gd name="connsiteY71" fmla="*/ 1235042 h 1430184"/>
              <a:gd name="connsiteX72" fmla="*/ 6297886 w 12192000"/>
              <a:gd name="connsiteY72" fmla="*/ 1238244 h 1430184"/>
              <a:gd name="connsiteX73" fmla="*/ 6292427 w 12192000"/>
              <a:gd name="connsiteY73" fmla="*/ 1239705 h 1430184"/>
              <a:gd name="connsiteX74" fmla="*/ 6324484 w 12192000"/>
              <a:gd name="connsiteY74" fmla="*/ 1237646 h 1430184"/>
              <a:gd name="connsiteX75" fmla="*/ 6332731 w 12192000"/>
              <a:gd name="connsiteY75" fmla="*/ 1235042 h 1430184"/>
              <a:gd name="connsiteX76" fmla="*/ 6430530 w 12192000"/>
              <a:gd name="connsiteY76" fmla="*/ 1233161 h 1430184"/>
              <a:gd name="connsiteX77" fmla="*/ 6386916 w 12192000"/>
              <a:gd name="connsiteY77" fmla="*/ 1238055 h 1430184"/>
              <a:gd name="connsiteX78" fmla="*/ 6372745 w 12192000"/>
              <a:gd name="connsiteY78" fmla="*/ 1243312 h 1430184"/>
              <a:gd name="connsiteX79" fmla="*/ 6414328 w 12192000"/>
              <a:gd name="connsiteY79" fmla="*/ 1239887 h 1430184"/>
              <a:gd name="connsiteX80" fmla="*/ 6430530 w 12192000"/>
              <a:gd name="connsiteY80" fmla="*/ 1233161 h 1430184"/>
              <a:gd name="connsiteX81" fmla="*/ 6399518 w 12192000"/>
              <a:gd name="connsiteY81" fmla="*/ 1227275 h 1430184"/>
              <a:gd name="connsiteX82" fmla="*/ 6359794 w 12192000"/>
              <a:gd name="connsiteY82" fmla="*/ 1232180 h 1430184"/>
              <a:gd name="connsiteX83" fmla="*/ 6349224 w 12192000"/>
              <a:gd name="connsiteY83" fmla="*/ 1235693 h 1430184"/>
              <a:gd name="connsiteX84" fmla="*/ 6386393 w 12192000"/>
              <a:gd name="connsiteY84" fmla="*/ 1232245 h 1430184"/>
              <a:gd name="connsiteX85" fmla="*/ 6399518 w 12192000"/>
              <a:gd name="connsiteY85" fmla="*/ 1227275 h 1430184"/>
              <a:gd name="connsiteX86" fmla="*/ 6367112 w 12192000"/>
              <a:gd name="connsiteY86" fmla="*/ 1223775 h 1430184"/>
              <a:gd name="connsiteX87" fmla="*/ 6332673 w 12192000"/>
              <a:gd name="connsiteY87" fmla="*/ 1228362 h 1430184"/>
              <a:gd name="connsiteX88" fmla="*/ 6328259 w 12192000"/>
              <a:gd name="connsiteY88" fmla="*/ 1229656 h 1430184"/>
              <a:gd name="connsiteX89" fmla="*/ 6359330 w 12192000"/>
              <a:gd name="connsiteY89" fmla="*/ 1226386 h 1430184"/>
              <a:gd name="connsiteX90" fmla="*/ 6367112 w 12192000"/>
              <a:gd name="connsiteY90" fmla="*/ 1223775 h 1430184"/>
              <a:gd name="connsiteX91" fmla="*/ 6498711 w 12192000"/>
              <a:gd name="connsiteY91" fmla="*/ 1223562 h 1430184"/>
              <a:gd name="connsiteX92" fmla="*/ 6451147 w 12192000"/>
              <a:gd name="connsiteY92" fmla="*/ 1230470 h 1430184"/>
              <a:gd name="connsiteX93" fmla="*/ 6433260 w 12192000"/>
              <a:gd name="connsiteY93" fmla="*/ 1238096 h 1430184"/>
              <a:gd name="connsiteX94" fmla="*/ 6478907 w 12192000"/>
              <a:gd name="connsiteY94" fmla="*/ 1232946 h 1430184"/>
              <a:gd name="connsiteX95" fmla="*/ 6498711 w 12192000"/>
              <a:gd name="connsiteY95" fmla="*/ 1223562 h 1430184"/>
              <a:gd name="connsiteX96" fmla="*/ 6467698 w 12192000"/>
              <a:gd name="connsiteY96" fmla="*/ 1217083 h 1430184"/>
              <a:gd name="connsiteX97" fmla="*/ 6423271 w 12192000"/>
              <a:gd name="connsiteY97" fmla="*/ 1224032 h 1430184"/>
              <a:gd name="connsiteX98" fmla="*/ 6408462 w 12192000"/>
              <a:gd name="connsiteY98" fmla="*/ 1229861 h 1430184"/>
              <a:gd name="connsiteX99" fmla="*/ 6450334 w 12192000"/>
              <a:gd name="connsiteY99" fmla="*/ 1224702 h 1430184"/>
              <a:gd name="connsiteX100" fmla="*/ 6467698 w 12192000"/>
              <a:gd name="connsiteY100" fmla="*/ 1217083 h 1430184"/>
              <a:gd name="connsiteX101" fmla="*/ 6435989 w 12192000"/>
              <a:gd name="connsiteY101" fmla="*/ 1212847 h 1430184"/>
              <a:gd name="connsiteX102" fmla="*/ 6396672 w 12192000"/>
              <a:gd name="connsiteY102" fmla="*/ 1219384 h 1430184"/>
              <a:gd name="connsiteX103" fmla="*/ 6385928 w 12192000"/>
              <a:gd name="connsiteY103" fmla="*/ 1223218 h 1430184"/>
              <a:gd name="connsiteX104" fmla="*/ 6422516 w 12192000"/>
              <a:gd name="connsiteY104" fmla="*/ 1218286 h 1430184"/>
              <a:gd name="connsiteX105" fmla="*/ 6435989 w 12192000"/>
              <a:gd name="connsiteY105" fmla="*/ 1212847 h 1430184"/>
              <a:gd name="connsiteX106" fmla="*/ 6403061 w 12192000"/>
              <a:gd name="connsiteY106" fmla="*/ 1211057 h 1430184"/>
              <a:gd name="connsiteX107" fmla="*/ 6371177 w 12192000"/>
              <a:gd name="connsiteY107" fmla="*/ 1216639 h 1430184"/>
              <a:gd name="connsiteX108" fmla="*/ 6367170 w 12192000"/>
              <a:gd name="connsiteY108" fmla="*/ 1217915 h 1430184"/>
              <a:gd name="connsiteX109" fmla="*/ 6395975 w 12192000"/>
              <a:gd name="connsiteY109" fmla="*/ 1213634 h 1430184"/>
              <a:gd name="connsiteX110" fmla="*/ 6403061 w 12192000"/>
              <a:gd name="connsiteY110" fmla="*/ 1211057 h 1430184"/>
              <a:gd name="connsiteX111" fmla="*/ 6538145 w 12192000"/>
              <a:gd name="connsiteY111" fmla="*/ 1204115 h 1430184"/>
              <a:gd name="connsiteX112" fmla="*/ 6489361 w 12192000"/>
              <a:gd name="connsiteY112" fmla="*/ 1213423 h 1430184"/>
              <a:gd name="connsiteX113" fmla="*/ 6470719 w 12192000"/>
              <a:gd name="connsiteY113" fmla="*/ 1221867 h 1430184"/>
              <a:gd name="connsiteX114" fmla="*/ 6516889 w 12192000"/>
              <a:gd name="connsiteY114" fmla="*/ 1214702 h 1430184"/>
              <a:gd name="connsiteX115" fmla="*/ 6538145 w 12192000"/>
              <a:gd name="connsiteY115" fmla="*/ 1204115 h 1430184"/>
              <a:gd name="connsiteX116" fmla="*/ 6506668 w 12192000"/>
              <a:gd name="connsiteY116" fmla="*/ 1199169 h 1430184"/>
              <a:gd name="connsiteX117" fmla="*/ 6462008 w 12192000"/>
              <a:gd name="connsiteY117" fmla="*/ 1208132 h 1430184"/>
              <a:gd name="connsiteX118" fmla="*/ 6446443 w 12192000"/>
              <a:gd name="connsiteY118" fmla="*/ 1214641 h 1430184"/>
              <a:gd name="connsiteX119" fmla="*/ 6488374 w 12192000"/>
              <a:gd name="connsiteY119" fmla="*/ 1207704 h 1430184"/>
              <a:gd name="connsiteX120" fmla="*/ 6506668 w 12192000"/>
              <a:gd name="connsiteY120" fmla="*/ 1199169 h 1430184"/>
              <a:gd name="connsiteX121" fmla="*/ 6439184 w 12192000"/>
              <a:gd name="connsiteY121" fmla="*/ 1197416 h 1430184"/>
              <a:gd name="connsiteX122" fmla="*/ 6409740 w 12192000"/>
              <a:gd name="connsiteY122" fmla="*/ 1203797 h 1430184"/>
              <a:gd name="connsiteX123" fmla="*/ 6408694 w 12192000"/>
              <a:gd name="connsiteY123" fmla="*/ 1204161 h 1430184"/>
              <a:gd name="connsiteX124" fmla="*/ 6434886 w 12192000"/>
              <a:gd name="connsiteY124" fmla="*/ 1199100 h 1430184"/>
              <a:gd name="connsiteX125" fmla="*/ 6439184 w 12192000"/>
              <a:gd name="connsiteY125" fmla="*/ 1197416 h 1430184"/>
              <a:gd name="connsiteX126" fmla="*/ 6474087 w 12192000"/>
              <a:gd name="connsiteY126" fmla="*/ 1196788 h 1430184"/>
              <a:gd name="connsiteX127" fmla="*/ 6435758 w 12192000"/>
              <a:gd name="connsiteY127" fmla="*/ 1204804 h 1430184"/>
              <a:gd name="connsiteX128" fmla="*/ 6424897 w 12192000"/>
              <a:gd name="connsiteY128" fmla="*/ 1208930 h 1430184"/>
              <a:gd name="connsiteX129" fmla="*/ 6461020 w 12192000"/>
              <a:gd name="connsiteY129" fmla="*/ 1202428 h 1430184"/>
              <a:gd name="connsiteX130" fmla="*/ 6474087 w 12192000"/>
              <a:gd name="connsiteY130" fmla="*/ 1196788 h 1430184"/>
              <a:gd name="connsiteX131" fmla="*/ 6580366 w 12192000"/>
              <a:gd name="connsiteY131" fmla="*/ 1182257 h 1430184"/>
              <a:gd name="connsiteX132" fmla="*/ 6558936 w 12192000"/>
              <a:gd name="connsiteY132" fmla="*/ 1187492 h 1430184"/>
              <a:gd name="connsiteX133" fmla="*/ 6558936 w 12192000"/>
              <a:gd name="connsiteY133" fmla="*/ 1187488 h 1430184"/>
              <a:gd name="connsiteX134" fmla="*/ 6530420 w 12192000"/>
              <a:gd name="connsiteY134" fmla="*/ 1194032 h 1430184"/>
              <a:gd name="connsiteX135" fmla="*/ 6510385 w 12192000"/>
              <a:gd name="connsiteY135" fmla="*/ 1203627 h 1430184"/>
              <a:gd name="connsiteX136" fmla="*/ 6557367 w 12192000"/>
              <a:gd name="connsiteY136" fmla="*/ 1194301 h 1430184"/>
              <a:gd name="connsiteX137" fmla="*/ 6580366 w 12192000"/>
              <a:gd name="connsiteY137" fmla="*/ 1182257 h 1430184"/>
              <a:gd name="connsiteX138" fmla="*/ 6512417 w 12192000"/>
              <a:gd name="connsiteY138" fmla="*/ 1179721 h 1430184"/>
              <a:gd name="connsiteX139" fmla="*/ 6496388 w 12192000"/>
              <a:gd name="connsiteY139" fmla="*/ 1183870 h 1430184"/>
              <a:gd name="connsiteX140" fmla="*/ 6474958 w 12192000"/>
              <a:gd name="connsiteY140" fmla="*/ 1189093 h 1430184"/>
              <a:gd name="connsiteX141" fmla="*/ 6466596 w 12192000"/>
              <a:gd name="connsiteY141" fmla="*/ 1192534 h 1430184"/>
              <a:gd name="connsiteX142" fmla="*/ 6501324 w 12192000"/>
              <a:gd name="connsiteY142" fmla="*/ 1184756 h 1430184"/>
              <a:gd name="connsiteX143" fmla="*/ 6512417 w 12192000"/>
              <a:gd name="connsiteY143" fmla="*/ 1179721 h 1430184"/>
              <a:gd name="connsiteX144" fmla="*/ 6547320 w 12192000"/>
              <a:gd name="connsiteY144" fmla="*/ 1179480 h 1430184"/>
              <a:gd name="connsiteX145" fmla="*/ 6527110 w 12192000"/>
              <a:gd name="connsiteY145" fmla="*/ 1184574 h 1430184"/>
              <a:gd name="connsiteX146" fmla="*/ 6527110 w 12192000"/>
              <a:gd name="connsiteY146" fmla="*/ 1184570 h 1430184"/>
              <a:gd name="connsiteX147" fmla="*/ 6502486 w 12192000"/>
              <a:gd name="connsiteY147" fmla="*/ 1190391 h 1430184"/>
              <a:gd name="connsiteX148" fmla="*/ 6486748 w 12192000"/>
              <a:gd name="connsiteY148" fmla="*/ 1197454 h 1430184"/>
              <a:gd name="connsiteX149" fmla="*/ 6529201 w 12192000"/>
              <a:gd name="connsiteY149" fmla="*/ 1188400 h 1430184"/>
              <a:gd name="connsiteX150" fmla="*/ 6547320 w 12192000"/>
              <a:gd name="connsiteY150" fmla="*/ 1179480 h 1430184"/>
              <a:gd name="connsiteX151" fmla="*/ 6519618 w 12192000"/>
              <a:gd name="connsiteY151" fmla="*/ 1163791 h 1430184"/>
              <a:gd name="connsiteX152" fmla="*/ 6496388 w 12192000"/>
              <a:gd name="connsiteY152" fmla="*/ 1171240 h 1430184"/>
              <a:gd name="connsiteX153" fmla="*/ 6493019 w 12192000"/>
              <a:gd name="connsiteY153" fmla="*/ 1172625 h 1430184"/>
              <a:gd name="connsiteX154" fmla="*/ 6511604 w 12192000"/>
              <a:gd name="connsiteY154" fmla="*/ 1167341 h 1430184"/>
              <a:gd name="connsiteX155" fmla="*/ 6519618 w 12192000"/>
              <a:gd name="connsiteY155" fmla="*/ 1163791 h 1430184"/>
              <a:gd name="connsiteX156" fmla="*/ 6552315 w 12192000"/>
              <a:gd name="connsiteY156" fmla="*/ 1160895 h 1430184"/>
              <a:gd name="connsiteX157" fmla="*/ 6512882 w 12192000"/>
              <a:gd name="connsiteY157" fmla="*/ 1172928 h 1430184"/>
              <a:gd name="connsiteX158" fmla="*/ 6508933 w 12192000"/>
              <a:gd name="connsiteY158" fmla="*/ 1174691 h 1430184"/>
              <a:gd name="connsiteX159" fmla="*/ 6542559 w 12192000"/>
              <a:gd name="connsiteY159" fmla="*/ 1165574 h 1430184"/>
              <a:gd name="connsiteX160" fmla="*/ 6552315 w 12192000"/>
              <a:gd name="connsiteY160" fmla="*/ 1160895 h 1430184"/>
              <a:gd name="connsiteX161" fmla="*/ 6592154 w 12192000"/>
              <a:gd name="connsiteY161" fmla="*/ 1156577 h 1430184"/>
              <a:gd name="connsiteX162" fmla="*/ 6543895 w 12192000"/>
              <a:gd name="connsiteY162" fmla="*/ 1171145 h 1430184"/>
              <a:gd name="connsiteX163" fmla="*/ 6529259 w 12192000"/>
              <a:gd name="connsiteY163" fmla="*/ 1178094 h 1430184"/>
              <a:gd name="connsiteX164" fmla="*/ 6572293 w 12192000"/>
              <a:gd name="connsiteY164" fmla="*/ 1166865 h 1430184"/>
              <a:gd name="connsiteX165" fmla="*/ 6592154 w 12192000"/>
              <a:gd name="connsiteY165" fmla="*/ 1156577 h 1430184"/>
              <a:gd name="connsiteX166" fmla="*/ 6628046 w 12192000"/>
              <a:gd name="connsiteY166" fmla="*/ 1156312 h 1430184"/>
              <a:gd name="connsiteX167" fmla="*/ 6573745 w 12192000"/>
              <a:gd name="connsiteY167" fmla="*/ 1172432 h 1430184"/>
              <a:gd name="connsiteX168" fmla="*/ 6552954 w 12192000"/>
              <a:gd name="connsiteY168" fmla="*/ 1182939 h 1430184"/>
              <a:gd name="connsiteX169" fmla="*/ 6558413 w 12192000"/>
              <a:gd name="connsiteY169" fmla="*/ 1181690 h 1430184"/>
              <a:gd name="connsiteX170" fmla="*/ 6558413 w 12192000"/>
              <a:gd name="connsiteY170" fmla="*/ 1181686 h 1430184"/>
              <a:gd name="connsiteX171" fmla="*/ 6601853 w 12192000"/>
              <a:gd name="connsiteY171" fmla="*/ 1170717 h 1430184"/>
              <a:gd name="connsiteX172" fmla="*/ 6628046 w 12192000"/>
              <a:gd name="connsiteY172" fmla="*/ 1156312 h 1430184"/>
              <a:gd name="connsiteX173" fmla="*/ 6585709 w 12192000"/>
              <a:gd name="connsiteY173" fmla="*/ 1132986 h 1430184"/>
              <a:gd name="connsiteX174" fmla="*/ 6574384 w 12192000"/>
              <a:gd name="connsiteY174" fmla="*/ 1137618 h 1430184"/>
              <a:gd name="connsiteX175" fmla="*/ 6562536 w 12192000"/>
              <a:gd name="connsiteY175" fmla="*/ 1142985 h 1430184"/>
              <a:gd name="connsiteX176" fmla="*/ 6572641 w 12192000"/>
              <a:gd name="connsiteY176" fmla="*/ 1139333 h 1430184"/>
              <a:gd name="connsiteX177" fmla="*/ 6585709 w 12192000"/>
              <a:gd name="connsiteY177" fmla="*/ 1132986 h 1430184"/>
              <a:gd name="connsiteX178" fmla="*/ 6615212 w 12192000"/>
              <a:gd name="connsiteY178" fmla="*/ 1129178 h 1430184"/>
              <a:gd name="connsiteX179" fmla="*/ 6574267 w 12192000"/>
              <a:gd name="connsiteY179" fmla="*/ 1144783 h 1430184"/>
              <a:gd name="connsiteX180" fmla="*/ 6553999 w 12192000"/>
              <a:gd name="connsiteY180" fmla="*/ 1154378 h 1430184"/>
              <a:gd name="connsiteX181" fmla="*/ 6588671 w 12192000"/>
              <a:gd name="connsiteY181" fmla="*/ 1142849 h 1430184"/>
              <a:gd name="connsiteX182" fmla="*/ 6615212 w 12192000"/>
              <a:gd name="connsiteY182" fmla="*/ 1129178 h 1430184"/>
              <a:gd name="connsiteX183" fmla="*/ 6643088 w 12192000"/>
              <a:gd name="connsiteY183" fmla="*/ 1129106 h 1430184"/>
              <a:gd name="connsiteX184" fmla="*/ 6590297 w 12192000"/>
              <a:gd name="connsiteY184" fmla="*/ 1148311 h 1430184"/>
              <a:gd name="connsiteX185" fmla="*/ 6575487 w 12192000"/>
              <a:gd name="connsiteY185" fmla="*/ 1155771 h 1430184"/>
              <a:gd name="connsiteX186" fmla="*/ 6622005 w 12192000"/>
              <a:gd name="connsiteY186" fmla="*/ 1140657 h 1430184"/>
              <a:gd name="connsiteX187" fmla="*/ 6643088 w 12192000"/>
              <a:gd name="connsiteY187" fmla="*/ 1129106 h 1430184"/>
              <a:gd name="connsiteX188" fmla="*/ 6683624 w 12192000"/>
              <a:gd name="connsiteY188" fmla="*/ 1124439 h 1430184"/>
              <a:gd name="connsiteX189" fmla="*/ 6623748 w 12192000"/>
              <a:gd name="connsiteY189" fmla="*/ 1146108 h 1430184"/>
              <a:gd name="connsiteX190" fmla="*/ 6599414 w 12192000"/>
              <a:gd name="connsiteY190" fmla="*/ 1159101 h 1430184"/>
              <a:gd name="connsiteX191" fmla="*/ 6653192 w 12192000"/>
              <a:gd name="connsiteY191" fmla="*/ 1142100 h 1430184"/>
              <a:gd name="connsiteX192" fmla="*/ 6683624 w 12192000"/>
              <a:gd name="connsiteY192" fmla="*/ 1124439 h 1430184"/>
              <a:gd name="connsiteX193" fmla="*/ 6748669 w 12192000"/>
              <a:gd name="connsiteY193" fmla="*/ 1085034 h 1430184"/>
              <a:gd name="connsiteX194" fmla="*/ 6680894 w 12192000"/>
              <a:gd name="connsiteY194" fmla="*/ 1114201 h 1430184"/>
              <a:gd name="connsiteX195" fmla="*/ 6654354 w 12192000"/>
              <a:gd name="connsiteY195" fmla="*/ 1129253 h 1430184"/>
              <a:gd name="connsiteX196" fmla="*/ 6713940 w 12192000"/>
              <a:gd name="connsiteY196" fmla="*/ 1106332 h 1430184"/>
              <a:gd name="connsiteX197" fmla="*/ 6748669 w 12192000"/>
              <a:gd name="connsiteY197" fmla="*/ 1085034 h 1430184"/>
              <a:gd name="connsiteX198" fmla="*/ 6725613 w 12192000"/>
              <a:gd name="connsiteY198" fmla="*/ 1081442 h 1430184"/>
              <a:gd name="connsiteX199" fmla="*/ 6666260 w 12192000"/>
              <a:gd name="connsiteY199" fmla="*/ 1108122 h 1430184"/>
              <a:gd name="connsiteX200" fmla="*/ 6628394 w 12192000"/>
              <a:gd name="connsiteY200" fmla="*/ 1128587 h 1430184"/>
              <a:gd name="connsiteX201" fmla="*/ 6678920 w 12192000"/>
              <a:gd name="connsiteY201" fmla="*/ 1108883 h 1430184"/>
              <a:gd name="connsiteX202" fmla="*/ 6725613 w 12192000"/>
              <a:gd name="connsiteY202" fmla="*/ 1081442 h 1430184"/>
              <a:gd name="connsiteX203" fmla="*/ 6709526 w 12192000"/>
              <a:gd name="connsiteY203" fmla="*/ 1077264 h 1430184"/>
              <a:gd name="connsiteX204" fmla="*/ 6669976 w 12192000"/>
              <a:gd name="connsiteY204" fmla="*/ 1096150 h 1430184"/>
              <a:gd name="connsiteX205" fmla="*/ 6630136 w 12192000"/>
              <a:gd name="connsiteY205" fmla="*/ 1117058 h 1430184"/>
              <a:gd name="connsiteX206" fmla="*/ 6664285 w 12192000"/>
              <a:gd name="connsiteY206" fmla="*/ 1102804 h 1430184"/>
              <a:gd name="connsiteX207" fmla="*/ 6709526 w 12192000"/>
              <a:gd name="connsiteY207" fmla="*/ 1077264 h 1430184"/>
              <a:gd name="connsiteX208" fmla="*/ 6860465 w 12192000"/>
              <a:gd name="connsiteY208" fmla="*/ 1012761 h 1430184"/>
              <a:gd name="connsiteX209" fmla="*/ 6777300 w 12192000"/>
              <a:gd name="connsiteY209" fmla="*/ 1056439 h 1430184"/>
              <a:gd name="connsiteX210" fmla="*/ 6718876 w 12192000"/>
              <a:gd name="connsiteY210" fmla="*/ 1092037 h 1430184"/>
              <a:gd name="connsiteX211" fmla="*/ 6786593 w 12192000"/>
              <a:gd name="connsiteY211" fmla="*/ 1061129 h 1430184"/>
              <a:gd name="connsiteX212" fmla="*/ 6860465 w 12192000"/>
              <a:gd name="connsiteY212" fmla="*/ 1012761 h 1430184"/>
              <a:gd name="connsiteX213" fmla="*/ 6820392 w 12192000"/>
              <a:gd name="connsiteY213" fmla="*/ 1010123 h 1430184"/>
              <a:gd name="connsiteX214" fmla="*/ 6795303 w 12192000"/>
              <a:gd name="connsiteY214" fmla="*/ 1024491 h 1430184"/>
              <a:gd name="connsiteX215" fmla="*/ 6762375 w 12192000"/>
              <a:gd name="connsiteY215" fmla="*/ 1044139 h 1430184"/>
              <a:gd name="connsiteX216" fmla="*/ 6785721 w 12192000"/>
              <a:gd name="connsiteY216" fmla="*/ 1031747 h 1430184"/>
              <a:gd name="connsiteX217" fmla="*/ 6820392 w 12192000"/>
              <a:gd name="connsiteY217" fmla="*/ 1010123 h 1430184"/>
              <a:gd name="connsiteX218" fmla="*/ 6858258 w 12192000"/>
              <a:gd name="connsiteY218" fmla="*/ 997845 h 1430184"/>
              <a:gd name="connsiteX219" fmla="*/ 6788045 w 12192000"/>
              <a:gd name="connsiteY219" fmla="*/ 1036882 h 1430184"/>
              <a:gd name="connsiteX220" fmla="*/ 6718527 w 12192000"/>
              <a:gd name="connsiteY220" fmla="*/ 1078487 h 1430184"/>
              <a:gd name="connsiteX221" fmla="*/ 6774977 w 12192000"/>
              <a:gd name="connsiteY221" fmla="*/ 1051273 h 1430184"/>
              <a:gd name="connsiteX222" fmla="*/ 6858258 w 12192000"/>
              <a:gd name="connsiteY222" fmla="*/ 997845 h 1430184"/>
              <a:gd name="connsiteX223" fmla="*/ 11753740 w 12192000"/>
              <a:gd name="connsiteY223" fmla="*/ 901920 h 1430184"/>
              <a:gd name="connsiteX224" fmla="*/ 11784171 w 12192000"/>
              <a:gd name="connsiteY224" fmla="*/ 906110 h 1430184"/>
              <a:gd name="connsiteX225" fmla="*/ 11968445 w 12192000"/>
              <a:gd name="connsiteY225" fmla="*/ 925845 h 1430184"/>
              <a:gd name="connsiteX226" fmla="*/ 12099173 w 12192000"/>
              <a:gd name="connsiteY226" fmla="*/ 927256 h 1430184"/>
              <a:gd name="connsiteX227" fmla="*/ 11873839 w 12192000"/>
              <a:gd name="connsiteY227" fmla="*/ 910235 h 1430184"/>
              <a:gd name="connsiteX228" fmla="*/ 11753740 w 12192000"/>
              <a:gd name="connsiteY228" fmla="*/ 901920 h 1430184"/>
              <a:gd name="connsiteX229" fmla="*/ 11874363 w 12192000"/>
              <a:gd name="connsiteY229" fmla="*/ 885478 h 1430184"/>
              <a:gd name="connsiteX230" fmla="*/ 12010608 w 12192000"/>
              <a:gd name="connsiteY230" fmla="*/ 896224 h 1430184"/>
              <a:gd name="connsiteX231" fmla="*/ 12074838 w 12192000"/>
              <a:gd name="connsiteY231" fmla="*/ 897332 h 1430184"/>
              <a:gd name="connsiteX232" fmla="*/ 11922622 w 12192000"/>
              <a:gd name="connsiteY232" fmla="*/ 888305 h 1430184"/>
              <a:gd name="connsiteX233" fmla="*/ 11874363 w 12192000"/>
              <a:gd name="connsiteY233" fmla="*/ 885478 h 1430184"/>
              <a:gd name="connsiteX234" fmla="*/ 11688289 w 12192000"/>
              <a:gd name="connsiteY234" fmla="*/ 880770 h 1430184"/>
              <a:gd name="connsiteX235" fmla="*/ 11767154 w 12192000"/>
              <a:gd name="connsiteY235" fmla="*/ 892068 h 1430184"/>
              <a:gd name="connsiteX236" fmla="*/ 11874363 w 12192000"/>
              <a:gd name="connsiteY236" fmla="*/ 904668 h 1430184"/>
              <a:gd name="connsiteX237" fmla="*/ 11983080 w 12192000"/>
              <a:gd name="connsiteY237" fmla="*/ 909108 h 1430184"/>
              <a:gd name="connsiteX238" fmla="*/ 11783648 w 12192000"/>
              <a:gd name="connsiteY238" fmla="*/ 889706 h 1430184"/>
              <a:gd name="connsiteX239" fmla="*/ 11688289 w 12192000"/>
              <a:gd name="connsiteY239" fmla="*/ 880770 h 1430184"/>
              <a:gd name="connsiteX240" fmla="*/ 11529161 w 12192000"/>
              <a:gd name="connsiteY240" fmla="*/ 876535 h 1430184"/>
              <a:gd name="connsiteX241" fmla="*/ 11735387 w 12192000"/>
              <a:gd name="connsiteY241" fmla="*/ 912695 h 1430184"/>
              <a:gd name="connsiteX242" fmla="*/ 11869600 w 12192000"/>
              <a:gd name="connsiteY242" fmla="*/ 921900 h 1430184"/>
              <a:gd name="connsiteX243" fmla="*/ 11783299 w 12192000"/>
              <a:gd name="connsiteY243" fmla="*/ 911670 h 1430184"/>
              <a:gd name="connsiteX244" fmla="*/ 11649435 w 12192000"/>
              <a:gd name="connsiteY244" fmla="*/ 891708 h 1430184"/>
              <a:gd name="connsiteX245" fmla="*/ 11580674 w 12192000"/>
              <a:gd name="connsiteY245" fmla="*/ 883548 h 1430184"/>
              <a:gd name="connsiteX246" fmla="*/ 11529161 w 12192000"/>
              <a:gd name="connsiteY246" fmla="*/ 876535 h 1430184"/>
              <a:gd name="connsiteX247" fmla="*/ 11631548 w 12192000"/>
              <a:gd name="connsiteY247" fmla="*/ 862258 h 1430184"/>
              <a:gd name="connsiteX248" fmla="*/ 11749442 w 12192000"/>
              <a:gd name="connsiteY248" fmla="*/ 879771 h 1430184"/>
              <a:gd name="connsiteX249" fmla="*/ 11784346 w 12192000"/>
              <a:gd name="connsiteY249" fmla="*/ 884115 h 1430184"/>
              <a:gd name="connsiteX250" fmla="*/ 11857753 w 12192000"/>
              <a:gd name="connsiteY250" fmla="*/ 889494 h 1430184"/>
              <a:gd name="connsiteX251" fmla="*/ 11730683 w 12192000"/>
              <a:gd name="connsiteY251" fmla="*/ 874922 h 1430184"/>
              <a:gd name="connsiteX252" fmla="*/ 11687183 w 12192000"/>
              <a:gd name="connsiteY252" fmla="*/ 868889 h 1430184"/>
              <a:gd name="connsiteX253" fmla="*/ 11631548 w 12192000"/>
              <a:gd name="connsiteY253" fmla="*/ 862258 h 1430184"/>
              <a:gd name="connsiteX254" fmla="*/ 7078073 w 12192000"/>
              <a:gd name="connsiteY254" fmla="*/ 860372 h 1430184"/>
              <a:gd name="connsiteX255" fmla="*/ 6946125 w 12192000"/>
              <a:gd name="connsiteY255" fmla="*/ 945382 h 1430184"/>
              <a:gd name="connsiteX256" fmla="*/ 6831601 w 12192000"/>
              <a:gd name="connsiteY256" fmla="*/ 1021966 h 1430184"/>
              <a:gd name="connsiteX257" fmla="*/ 6917494 w 12192000"/>
              <a:gd name="connsiteY257" fmla="*/ 974041 h 1430184"/>
              <a:gd name="connsiteX258" fmla="*/ 6961226 w 12192000"/>
              <a:gd name="connsiteY258" fmla="*/ 943660 h 1430184"/>
              <a:gd name="connsiteX259" fmla="*/ 7078073 w 12192000"/>
              <a:gd name="connsiteY259" fmla="*/ 860372 h 1430184"/>
              <a:gd name="connsiteX260" fmla="*/ 7061115 w 12192000"/>
              <a:gd name="connsiteY260" fmla="*/ 857685 h 1430184"/>
              <a:gd name="connsiteX261" fmla="*/ 6966161 w 12192000"/>
              <a:gd name="connsiteY261" fmla="*/ 920602 h 1430184"/>
              <a:gd name="connsiteX262" fmla="*/ 6876202 w 12192000"/>
              <a:gd name="connsiteY262" fmla="*/ 980907 h 1430184"/>
              <a:gd name="connsiteX263" fmla="*/ 6943453 w 12192000"/>
              <a:gd name="connsiteY263" fmla="*/ 940409 h 1430184"/>
              <a:gd name="connsiteX264" fmla="*/ 6974176 w 12192000"/>
              <a:gd name="connsiteY264" fmla="*/ 919126 h 1430184"/>
              <a:gd name="connsiteX265" fmla="*/ 7061115 w 12192000"/>
              <a:gd name="connsiteY265" fmla="*/ 857685 h 1430184"/>
              <a:gd name="connsiteX266" fmla="*/ 11621152 w 12192000"/>
              <a:gd name="connsiteY266" fmla="*/ 853045 h 1430184"/>
              <a:gd name="connsiteX267" fmla="*/ 11687998 w 12192000"/>
              <a:gd name="connsiteY267" fmla="*/ 863298 h 1430184"/>
              <a:gd name="connsiteX268" fmla="*/ 11702633 w 12192000"/>
              <a:gd name="connsiteY268" fmla="*/ 864903 h 1430184"/>
              <a:gd name="connsiteX269" fmla="*/ 11621152 w 12192000"/>
              <a:gd name="connsiteY269" fmla="*/ 853045 h 1430184"/>
              <a:gd name="connsiteX270" fmla="*/ 11466322 w 12192000"/>
              <a:gd name="connsiteY270" fmla="*/ 850827 h 1430184"/>
              <a:gd name="connsiteX271" fmla="*/ 11650365 w 12192000"/>
              <a:gd name="connsiteY271" fmla="*/ 886114 h 1430184"/>
              <a:gd name="connsiteX272" fmla="*/ 11760244 w 12192000"/>
              <a:gd name="connsiteY272" fmla="*/ 896799 h 1430184"/>
              <a:gd name="connsiteX273" fmla="*/ 11565806 w 12192000"/>
              <a:gd name="connsiteY273" fmla="*/ 865861 h 1430184"/>
              <a:gd name="connsiteX274" fmla="*/ 11466322 w 12192000"/>
              <a:gd name="connsiteY274" fmla="*/ 850827 h 1430184"/>
              <a:gd name="connsiteX275" fmla="*/ 11406621 w 12192000"/>
              <a:gd name="connsiteY275" fmla="*/ 827084 h 1430184"/>
              <a:gd name="connsiteX276" fmla="*/ 11566909 w 12192000"/>
              <a:gd name="connsiteY276" fmla="*/ 860267 h 1430184"/>
              <a:gd name="connsiteX277" fmla="*/ 11596645 w 12192000"/>
              <a:gd name="connsiteY277" fmla="*/ 864354 h 1430184"/>
              <a:gd name="connsiteX278" fmla="*/ 11647054 w 12192000"/>
              <a:gd name="connsiteY278" fmla="*/ 870539 h 1430184"/>
              <a:gd name="connsiteX279" fmla="*/ 11472711 w 12192000"/>
              <a:gd name="connsiteY279" fmla="*/ 838802 h 1430184"/>
              <a:gd name="connsiteX280" fmla="*/ 11406621 w 12192000"/>
              <a:gd name="connsiteY280" fmla="*/ 827084 h 1430184"/>
              <a:gd name="connsiteX281" fmla="*/ 11255334 w 12192000"/>
              <a:gd name="connsiteY281" fmla="*/ 810173 h 1430184"/>
              <a:gd name="connsiteX282" fmla="*/ 11434033 w 12192000"/>
              <a:gd name="connsiteY282" fmla="*/ 855903 h 1430184"/>
              <a:gd name="connsiteX283" fmla="*/ 11546815 w 12192000"/>
              <a:gd name="connsiteY283" fmla="*/ 873192 h 1430184"/>
              <a:gd name="connsiteX284" fmla="*/ 11356386 w 12192000"/>
              <a:gd name="connsiteY284" fmla="*/ 831161 h 1430184"/>
              <a:gd name="connsiteX285" fmla="*/ 11255334 w 12192000"/>
              <a:gd name="connsiteY285" fmla="*/ 810173 h 1430184"/>
              <a:gd name="connsiteX286" fmla="*/ 11338789 w 12192000"/>
              <a:gd name="connsiteY286" fmla="*/ 802812 h 1430184"/>
              <a:gd name="connsiteX287" fmla="*/ 11473931 w 12192000"/>
              <a:gd name="connsiteY287" fmla="*/ 833201 h 1430184"/>
              <a:gd name="connsiteX288" fmla="*/ 11506743 w 12192000"/>
              <a:gd name="connsiteY288" fmla="*/ 838625 h 1430184"/>
              <a:gd name="connsiteX289" fmla="*/ 11346280 w 12192000"/>
              <a:gd name="connsiteY289" fmla="*/ 804359 h 1430184"/>
              <a:gd name="connsiteX290" fmla="*/ 11338789 w 12192000"/>
              <a:gd name="connsiteY290" fmla="*/ 802812 h 1430184"/>
              <a:gd name="connsiteX291" fmla="*/ 11195632 w 12192000"/>
              <a:gd name="connsiteY291" fmla="*/ 781559 h 1430184"/>
              <a:gd name="connsiteX292" fmla="*/ 11357838 w 12192000"/>
              <a:gd name="connsiteY292" fmla="*/ 825574 h 1430184"/>
              <a:gd name="connsiteX293" fmla="*/ 11443847 w 12192000"/>
              <a:gd name="connsiteY293" fmla="*/ 841327 h 1430184"/>
              <a:gd name="connsiteX294" fmla="*/ 11269156 w 12192000"/>
              <a:gd name="connsiteY294" fmla="*/ 798826 h 1430184"/>
              <a:gd name="connsiteX295" fmla="*/ 11195632 w 12192000"/>
              <a:gd name="connsiteY295" fmla="*/ 781559 h 1430184"/>
              <a:gd name="connsiteX296" fmla="*/ 11119088 w 12192000"/>
              <a:gd name="connsiteY296" fmla="*/ 749092 h 1430184"/>
              <a:gd name="connsiteX297" fmla="*/ 11270666 w 12192000"/>
              <a:gd name="connsiteY297" fmla="*/ 793247 h 1430184"/>
              <a:gd name="connsiteX298" fmla="*/ 11316661 w 12192000"/>
              <a:gd name="connsiteY298" fmla="*/ 803308 h 1430184"/>
              <a:gd name="connsiteX299" fmla="*/ 11146384 w 12192000"/>
              <a:gd name="connsiteY299" fmla="*/ 756560 h 1430184"/>
              <a:gd name="connsiteX300" fmla="*/ 11119088 w 12192000"/>
              <a:gd name="connsiteY300" fmla="*/ 749092 h 1430184"/>
              <a:gd name="connsiteX301" fmla="*/ 11000382 w 12192000"/>
              <a:gd name="connsiteY301" fmla="*/ 728135 h 1430184"/>
              <a:gd name="connsiteX302" fmla="*/ 11085405 w 12192000"/>
              <a:gd name="connsiteY302" fmla="*/ 757790 h 1430184"/>
              <a:gd name="connsiteX303" fmla="*/ 11158755 w 12192000"/>
              <a:gd name="connsiteY303" fmla="*/ 781461 h 1430184"/>
              <a:gd name="connsiteX304" fmla="*/ 11248133 w 12192000"/>
              <a:gd name="connsiteY304" fmla="*/ 802660 h 1430184"/>
              <a:gd name="connsiteX305" fmla="*/ 11078204 w 12192000"/>
              <a:gd name="connsiteY305" fmla="*/ 750765 h 1430184"/>
              <a:gd name="connsiteX306" fmla="*/ 11000382 w 12192000"/>
              <a:gd name="connsiteY306" fmla="*/ 728135 h 1430184"/>
              <a:gd name="connsiteX307" fmla="*/ 10920992 w 12192000"/>
              <a:gd name="connsiteY307" fmla="*/ 688443 h 1430184"/>
              <a:gd name="connsiteX308" fmla="*/ 11060898 w 12192000"/>
              <a:gd name="connsiteY308" fmla="*/ 738858 h 1430184"/>
              <a:gd name="connsiteX309" fmla="*/ 11080120 w 12192000"/>
              <a:gd name="connsiteY309" fmla="*/ 745217 h 1430184"/>
              <a:gd name="connsiteX310" fmla="*/ 11134828 w 12192000"/>
              <a:gd name="connsiteY310" fmla="*/ 760072 h 1430184"/>
              <a:gd name="connsiteX311" fmla="*/ 11033195 w 12192000"/>
              <a:gd name="connsiteY311" fmla="*/ 727094 h 1430184"/>
              <a:gd name="connsiteX312" fmla="*/ 10964086 w 12192000"/>
              <a:gd name="connsiteY312" fmla="*/ 702674 h 1430184"/>
              <a:gd name="connsiteX313" fmla="*/ 10920992 w 12192000"/>
              <a:gd name="connsiteY313" fmla="*/ 688443 h 1430184"/>
              <a:gd name="connsiteX314" fmla="*/ 10638398 w 12192000"/>
              <a:gd name="connsiteY314" fmla="*/ 580845 h 1430184"/>
              <a:gd name="connsiteX315" fmla="*/ 10890272 w 12192000"/>
              <a:gd name="connsiteY315" fmla="*/ 686626 h 1430184"/>
              <a:gd name="connsiteX316" fmla="*/ 10963621 w 12192000"/>
              <a:gd name="connsiteY316" fmla="*/ 710672 h 1430184"/>
              <a:gd name="connsiteX317" fmla="*/ 10746185 w 12192000"/>
              <a:gd name="connsiteY317" fmla="*/ 624606 h 1430184"/>
              <a:gd name="connsiteX318" fmla="*/ 10638398 w 12192000"/>
              <a:gd name="connsiteY318" fmla="*/ 580845 h 1430184"/>
              <a:gd name="connsiteX319" fmla="*/ 4297031 w 12192000"/>
              <a:gd name="connsiteY319" fmla="*/ 519033 h 1430184"/>
              <a:gd name="connsiteX320" fmla="*/ 4489842 w 12192000"/>
              <a:gd name="connsiteY320" fmla="*/ 592665 h 1430184"/>
              <a:gd name="connsiteX321" fmla="*/ 5328796 w 12192000"/>
              <a:gd name="connsiteY321" fmla="*/ 1038658 h 1430184"/>
              <a:gd name="connsiteX322" fmla="*/ 5526061 w 12192000"/>
              <a:gd name="connsiteY322" fmla="*/ 1120064 h 1430184"/>
              <a:gd name="connsiteX323" fmla="*/ 5655571 w 12192000"/>
              <a:gd name="connsiteY323" fmla="*/ 1162935 h 1430184"/>
              <a:gd name="connsiteX324" fmla="*/ 5558990 w 12192000"/>
              <a:gd name="connsiteY324" fmla="*/ 1129496 h 1430184"/>
              <a:gd name="connsiteX325" fmla="*/ 5362183 w 12192000"/>
              <a:gd name="connsiteY325" fmla="*/ 1047098 h 1430184"/>
              <a:gd name="connsiteX326" fmla="*/ 4524292 w 12192000"/>
              <a:gd name="connsiteY326" fmla="*/ 602146 h 1430184"/>
              <a:gd name="connsiteX327" fmla="*/ 4297031 w 12192000"/>
              <a:gd name="connsiteY327" fmla="*/ 519033 h 1430184"/>
              <a:gd name="connsiteX328" fmla="*/ 10520097 w 12192000"/>
              <a:gd name="connsiteY328" fmla="*/ 517792 h 1430184"/>
              <a:gd name="connsiteX329" fmla="*/ 10556046 w 12192000"/>
              <a:gd name="connsiteY329" fmla="*/ 533882 h 1430184"/>
              <a:gd name="connsiteX330" fmla="*/ 10572160 w 12192000"/>
              <a:gd name="connsiteY330" fmla="*/ 540888 h 1430184"/>
              <a:gd name="connsiteX331" fmla="*/ 10748566 w 12192000"/>
              <a:gd name="connsiteY331" fmla="*/ 619145 h 1430184"/>
              <a:gd name="connsiteX332" fmla="*/ 10781728 w 12192000"/>
              <a:gd name="connsiteY332" fmla="*/ 632005 h 1430184"/>
              <a:gd name="connsiteX333" fmla="*/ 10572160 w 12192000"/>
              <a:gd name="connsiteY333" fmla="*/ 540888 h 1430184"/>
              <a:gd name="connsiteX334" fmla="*/ 2209555 w 12192000"/>
              <a:gd name="connsiteY334" fmla="*/ 510487 h 1430184"/>
              <a:gd name="connsiteX335" fmla="*/ 1915362 w 12192000"/>
              <a:gd name="connsiteY335" fmla="*/ 526297 h 1430184"/>
              <a:gd name="connsiteX336" fmla="*/ 2208075 w 12192000"/>
              <a:gd name="connsiteY336" fmla="*/ 510601 h 1430184"/>
              <a:gd name="connsiteX337" fmla="*/ 2209555 w 12192000"/>
              <a:gd name="connsiteY337" fmla="*/ 510487 h 1430184"/>
              <a:gd name="connsiteX338" fmla="*/ 866992 w 12192000"/>
              <a:gd name="connsiteY338" fmla="*/ 499560 h 1430184"/>
              <a:gd name="connsiteX339" fmla="*/ 964264 w 12192000"/>
              <a:gd name="connsiteY339" fmla="*/ 510040 h 1430184"/>
              <a:gd name="connsiteX340" fmla="*/ 1210794 w 12192000"/>
              <a:gd name="connsiteY340" fmla="*/ 530472 h 1430184"/>
              <a:gd name="connsiteX341" fmla="*/ 1524252 w 12192000"/>
              <a:gd name="connsiteY341" fmla="*/ 533783 h 1430184"/>
              <a:gd name="connsiteX342" fmla="*/ 1105584 w 12192000"/>
              <a:gd name="connsiteY342" fmla="*/ 513439 h 1430184"/>
              <a:gd name="connsiteX343" fmla="*/ 866992 w 12192000"/>
              <a:gd name="connsiteY343" fmla="*/ 499560 h 1430184"/>
              <a:gd name="connsiteX344" fmla="*/ 2565832 w 12192000"/>
              <a:gd name="connsiteY344" fmla="*/ 494632 h 1430184"/>
              <a:gd name="connsiteX345" fmla="*/ 2487378 w 12192000"/>
              <a:gd name="connsiteY345" fmla="*/ 497111 h 1430184"/>
              <a:gd name="connsiteX346" fmla="*/ 2361186 w 12192000"/>
              <a:gd name="connsiteY346" fmla="*/ 502629 h 1430184"/>
              <a:gd name="connsiteX347" fmla="*/ 2208313 w 12192000"/>
              <a:gd name="connsiteY347" fmla="*/ 515487 h 1430184"/>
              <a:gd name="connsiteX348" fmla="*/ 1699861 w 12192000"/>
              <a:gd name="connsiteY348" fmla="*/ 535191 h 1430184"/>
              <a:gd name="connsiteX349" fmla="*/ 1690562 w 12192000"/>
              <a:gd name="connsiteY349" fmla="*/ 535498 h 1430184"/>
              <a:gd name="connsiteX350" fmla="*/ 1350762 w 12192000"/>
              <a:gd name="connsiteY350" fmla="*/ 538356 h 1430184"/>
              <a:gd name="connsiteX351" fmla="*/ 2250934 w 12192000"/>
              <a:gd name="connsiteY351" fmla="*/ 524775 h 1430184"/>
              <a:gd name="connsiteX352" fmla="*/ 2565832 w 12192000"/>
              <a:gd name="connsiteY352" fmla="*/ 494632 h 1430184"/>
              <a:gd name="connsiteX353" fmla="*/ 2787403 w 12192000"/>
              <a:gd name="connsiteY353" fmla="*/ 492959 h 1430184"/>
              <a:gd name="connsiteX354" fmla="*/ 2293301 w 12192000"/>
              <a:gd name="connsiteY354" fmla="*/ 545278 h 1430184"/>
              <a:gd name="connsiteX355" fmla="*/ 1008500 w 12192000"/>
              <a:gd name="connsiteY355" fmla="*/ 534650 h 1430184"/>
              <a:gd name="connsiteX356" fmla="*/ 842451 w 12192000"/>
              <a:gd name="connsiteY356" fmla="*/ 516293 h 1430184"/>
              <a:gd name="connsiteX357" fmla="*/ 650412 w 12192000"/>
              <a:gd name="connsiteY357" fmla="*/ 499791 h 1430184"/>
              <a:gd name="connsiteX358" fmla="*/ 1052551 w 12192000"/>
              <a:gd name="connsiteY358" fmla="*/ 550683 h 1430184"/>
              <a:gd name="connsiteX359" fmla="*/ 2333913 w 12192000"/>
              <a:gd name="connsiteY359" fmla="*/ 557371 h 1430184"/>
              <a:gd name="connsiteX360" fmla="*/ 2886229 w 12192000"/>
              <a:gd name="connsiteY360" fmla="*/ 495870 h 1430184"/>
              <a:gd name="connsiteX361" fmla="*/ 2787403 w 12192000"/>
              <a:gd name="connsiteY361" fmla="*/ 492959 h 1430184"/>
              <a:gd name="connsiteX362" fmla="*/ 2749612 w 12192000"/>
              <a:gd name="connsiteY362" fmla="*/ 492546 h 1430184"/>
              <a:gd name="connsiteX363" fmla="*/ 2621875 w 12192000"/>
              <a:gd name="connsiteY363" fmla="*/ 493361 h 1430184"/>
              <a:gd name="connsiteX364" fmla="*/ 2251185 w 12192000"/>
              <a:gd name="connsiteY364" fmla="*/ 529657 h 1430184"/>
              <a:gd name="connsiteX365" fmla="*/ 1210568 w 12192000"/>
              <a:gd name="connsiteY365" fmla="*/ 535392 h 1430184"/>
              <a:gd name="connsiteX366" fmla="*/ 948868 w 12192000"/>
              <a:gd name="connsiteY366" fmla="*/ 523564 h 1430184"/>
              <a:gd name="connsiteX367" fmla="*/ 1009005 w 12192000"/>
              <a:gd name="connsiteY367" fmla="*/ 529734 h 1430184"/>
              <a:gd name="connsiteX368" fmla="*/ 2293039 w 12192000"/>
              <a:gd name="connsiteY368" fmla="*/ 540388 h 1430184"/>
              <a:gd name="connsiteX369" fmla="*/ 2749612 w 12192000"/>
              <a:gd name="connsiteY369" fmla="*/ 492546 h 1430184"/>
              <a:gd name="connsiteX370" fmla="*/ 4172266 w 12192000"/>
              <a:gd name="connsiteY370" fmla="*/ 487819 h 1430184"/>
              <a:gd name="connsiteX371" fmla="*/ 4450820 w 12192000"/>
              <a:gd name="connsiteY371" fmla="*/ 589815 h 1430184"/>
              <a:gd name="connsiteX372" fmla="*/ 5290821 w 12192000"/>
              <a:gd name="connsiteY372" fmla="*/ 1037095 h 1430184"/>
              <a:gd name="connsiteX373" fmla="*/ 5489009 w 12192000"/>
              <a:gd name="connsiteY373" fmla="*/ 1117743 h 1430184"/>
              <a:gd name="connsiteX374" fmla="*/ 5699069 w 12192000"/>
              <a:gd name="connsiteY374" fmla="*/ 1181724 h 1430184"/>
              <a:gd name="connsiteX375" fmla="*/ 5523157 w 12192000"/>
              <a:gd name="connsiteY375" fmla="*/ 1125419 h 1430184"/>
              <a:gd name="connsiteX376" fmla="*/ 5325444 w 12192000"/>
              <a:gd name="connsiteY376" fmla="*/ 1043790 h 1430184"/>
              <a:gd name="connsiteX377" fmla="*/ 4486479 w 12192000"/>
              <a:gd name="connsiteY377" fmla="*/ 597608 h 1430184"/>
              <a:gd name="connsiteX378" fmla="*/ 4172266 w 12192000"/>
              <a:gd name="connsiteY378" fmla="*/ 487819 h 1430184"/>
              <a:gd name="connsiteX379" fmla="*/ 2312460 w 12192000"/>
              <a:gd name="connsiteY379" fmla="*/ 486165 h 1430184"/>
              <a:gd name="connsiteX380" fmla="*/ 1779268 w 12192000"/>
              <a:gd name="connsiteY380" fmla="*/ 514839 h 1430184"/>
              <a:gd name="connsiteX381" fmla="*/ 2164930 w 12192000"/>
              <a:gd name="connsiteY381" fmla="*/ 497974 h 1430184"/>
              <a:gd name="connsiteX382" fmla="*/ 2312460 w 12192000"/>
              <a:gd name="connsiteY382" fmla="*/ 486165 h 1430184"/>
              <a:gd name="connsiteX383" fmla="*/ 1108181 w 12192000"/>
              <a:gd name="connsiteY383" fmla="*/ 484662 h 1430184"/>
              <a:gd name="connsiteX384" fmla="*/ 1457151 w 12192000"/>
              <a:gd name="connsiteY384" fmla="*/ 501048 h 1430184"/>
              <a:gd name="connsiteX385" fmla="*/ 1742378 w 12192000"/>
              <a:gd name="connsiteY385" fmla="*/ 496354 h 1430184"/>
              <a:gd name="connsiteX386" fmla="*/ 1757640 w 12192000"/>
              <a:gd name="connsiteY386" fmla="*/ 495775 h 1430184"/>
              <a:gd name="connsiteX387" fmla="*/ 1338765 w 12192000"/>
              <a:gd name="connsiteY387" fmla="*/ 492119 h 1430184"/>
              <a:gd name="connsiteX388" fmla="*/ 1108181 w 12192000"/>
              <a:gd name="connsiteY388" fmla="*/ 484662 h 1430184"/>
              <a:gd name="connsiteX389" fmla="*/ 3043968 w 12192000"/>
              <a:gd name="connsiteY389" fmla="*/ 481021 h 1430184"/>
              <a:gd name="connsiteX390" fmla="*/ 2942389 w 12192000"/>
              <a:gd name="connsiteY390" fmla="*/ 493758 h 1430184"/>
              <a:gd name="connsiteX391" fmla="*/ 2966258 w 12192000"/>
              <a:gd name="connsiteY391" fmla="*/ 495287 h 1430184"/>
              <a:gd name="connsiteX392" fmla="*/ 3197532 w 12192000"/>
              <a:gd name="connsiteY392" fmla="*/ 522436 h 1430184"/>
              <a:gd name="connsiteX393" fmla="*/ 3197520 w 12192000"/>
              <a:gd name="connsiteY393" fmla="*/ 522436 h 1430184"/>
              <a:gd name="connsiteX394" fmla="*/ 3931316 w 12192000"/>
              <a:gd name="connsiteY394" fmla="*/ 790371 h 1430184"/>
              <a:gd name="connsiteX395" fmla="*/ 4786457 w 12192000"/>
              <a:gd name="connsiteY395" fmla="*/ 1268603 h 1430184"/>
              <a:gd name="connsiteX396" fmla="*/ 4997730 w 12192000"/>
              <a:gd name="connsiteY396" fmla="*/ 1342223 h 1430184"/>
              <a:gd name="connsiteX397" fmla="*/ 5482738 w 12192000"/>
              <a:gd name="connsiteY397" fmla="*/ 1422127 h 1430184"/>
              <a:gd name="connsiteX398" fmla="*/ 6240972 w 12192000"/>
              <a:gd name="connsiteY398" fmla="*/ 1325139 h 1430184"/>
              <a:gd name="connsiteX399" fmla="*/ 6241030 w 12192000"/>
              <a:gd name="connsiteY399" fmla="*/ 1325134 h 1430184"/>
              <a:gd name="connsiteX400" fmla="*/ 6393884 w 12192000"/>
              <a:gd name="connsiteY400" fmla="*/ 1270257 h 1430184"/>
              <a:gd name="connsiteX401" fmla="*/ 6349050 w 12192000"/>
              <a:gd name="connsiteY401" fmla="*/ 1271233 h 1430184"/>
              <a:gd name="connsiteX402" fmla="*/ 6255897 w 12192000"/>
              <a:gd name="connsiteY402" fmla="*/ 1302236 h 1430184"/>
              <a:gd name="connsiteX403" fmla="*/ 6255897 w 12192000"/>
              <a:gd name="connsiteY403" fmla="*/ 1302232 h 1430184"/>
              <a:gd name="connsiteX404" fmla="*/ 5513401 w 12192000"/>
              <a:gd name="connsiteY404" fmla="*/ 1395712 h 1430184"/>
              <a:gd name="connsiteX405" fmla="*/ 5014700 w 12192000"/>
              <a:gd name="connsiteY405" fmla="*/ 1313042 h 1430184"/>
              <a:gd name="connsiteX406" fmla="*/ 4803793 w 12192000"/>
              <a:gd name="connsiteY406" fmla="*/ 1238918 h 1430184"/>
              <a:gd name="connsiteX407" fmla="*/ 3949193 w 12192000"/>
              <a:gd name="connsiteY407" fmla="*/ 763346 h 1430184"/>
              <a:gd name="connsiteX408" fmla="*/ 3217045 w 12192000"/>
              <a:gd name="connsiteY408" fmla="*/ 502224 h 1430184"/>
              <a:gd name="connsiteX409" fmla="*/ 3217033 w 12192000"/>
              <a:gd name="connsiteY409" fmla="*/ 502224 h 1430184"/>
              <a:gd name="connsiteX410" fmla="*/ 3043968 w 12192000"/>
              <a:gd name="connsiteY410" fmla="*/ 481021 h 1430184"/>
              <a:gd name="connsiteX411" fmla="*/ 793760 w 12192000"/>
              <a:gd name="connsiteY411" fmla="*/ 477611 h 1430184"/>
              <a:gd name="connsiteX412" fmla="*/ 918761 w 12192000"/>
              <a:gd name="connsiteY412" fmla="*/ 491718 h 1430184"/>
              <a:gd name="connsiteX413" fmla="*/ 1105869 w 12192000"/>
              <a:gd name="connsiteY413" fmla="*/ 508515 h 1430184"/>
              <a:gd name="connsiteX414" fmla="*/ 1384394 w 12192000"/>
              <a:gd name="connsiteY414" fmla="*/ 516002 h 1430184"/>
              <a:gd name="connsiteX415" fmla="*/ 1004272 w 12192000"/>
              <a:gd name="connsiteY415" fmla="*/ 492508 h 1430184"/>
              <a:gd name="connsiteX416" fmla="*/ 793760 w 12192000"/>
              <a:gd name="connsiteY416" fmla="*/ 477611 h 1430184"/>
              <a:gd name="connsiteX417" fmla="*/ 2941413 w 12192000"/>
              <a:gd name="connsiteY417" fmla="*/ 474284 h 1430184"/>
              <a:gd name="connsiteX418" fmla="*/ 2822607 w 12192000"/>
              <a:gd name="connsiteY418" fmla="*/ 488701 h 1430184"/>
              <a:gd name="connsiteX419" fmla="*/ 2915151 w 12192000"/>
              <a:gd name="connsiteY419" fmla="*/ 492225 h 1430184"/>
              <a:gd name="connsiteX420" fmla="*/ 3019710 w 12192000"/>
              <a:gd name="connsiteY420" fmla="*/ 479072 h 1430184"/>
              <a:gd name="connsiteX421" fmla="*/ 2998502 w 12192000"/>
              <a:gd name="connsiteY421" fmla="*/ 477536 h 1430184"/>
              <a:gd name="connsiteX422" fmla="*/ 2941413 w 12192000"/>
              <a:gd name="connsiteY422" fmla="*/ 474284 h 1430184"/>
              <a:gd name="connsiteX423" fmla="*/ 581923 w 12192000"/>
              <a:gd name="connsiteY423" fmla="*/ 473815 h 1430184"/>
              <a:gd name="connsiteX424" fmla="*/ 842921 w 12192000"/>
              <a:gd name="connsiteY424" fmla="*/ 511365 h 1430184"/>
              <a:gd name="connsiteX425" fmla="*/ 1077761 w 12192000"/>
              <a:gd name="connsiteY425" fmla="*/ 525430 h 1430184"/>
              <a:gd name="connsiteX426" fmla="*/ 963747 w 12192000"/>
              <a:gd name="connsiteY426" fmla="*/ 514954 h 1430184"/>
              <a:gd name="connsiteX427" fmla="*/ 754565 w 12192000"/>
              <a:gd name="connsiteY427" fmla="*/ 490582 h 1430184"/>
              <a:gd name="connsiteX428" fmla="*/ 581923 w 12192000"/>
              <a:gd name="connsiteY428" fmla="*/ 473815 h 1430184"/>
              <a:gd name="connsiteX429" fmla="*/ 2604836 w 12192000"/>
              <a:gd name="connsiteY429" fmla="*/ 472891 h 1430184"/>
              <a:gd name="connsiteX430" fmla="*/ 2510080 w 12192000"/>
              <a:gd name="connsiteY430" fmla="*/ 476249 h 1430184"/>
              <a:gd name="connsiteX431" fmla="*/ 2432821 w 12192000"/>
              <a:gd name="connsiteY431" fmla="*/ 479829 h 1430184"/>
              <a:gd name="connsiteX432" fmla="*/ 2165163 w 12192000"/>
              <a:gd name="connsiteY432" fmla="*/ 502857 h 1430184"/>
              <a:gd name="connsiteX433" fmla="*/ 1571305 w 12192000"/>
              <a:gd name="connsiteY433" fmla="*/ 520404 h 1430184"/>
              <a:gd name="connsiteX434" fmla="*/ 1257603 w 12192000"/>
              <a:gd name="connsiteY434" fmla="*/ 518644 h 1430184"/>
              <a:gd name="connsiteX435" fmla="*/ 1699826 w 12192000"/>
              <a:gd name="connsiteY435" fmla="*/ 530293 h 1430184"/>
              <a:gd name="connsiteX436" fmla="*/ 2361028 w 12192000"/>
              <a:gd name="connsiteY436" fmla="*/ 497732 h 1430184"/>
              <a:gd name="connsiteX437" fmla="*/ 2604836 w 12192000"/>
              <a:gd name="connsiteY437" fmla="*/ 472891 h 1430184"/>
              <a:gd name="connsiteX438" fmla="*/ 1062952 w 12192000"/>
              <a:gd name="connsiteY438" fmla="*/ 472032 h 1430184"/>
              <a:gd name="connsiteX439" fmla="*/ 1338909 w 12192000"/>
              <a:gd name="connsiteY439" fmla="*/ 487209 h 1430184"/>
              <a:gd name="connsiteX440" fmla="*/ 1555560 w 12192000"/>
              <a:gd name="connsiteY440" fmla="*/ 488137 h 1430184"/>
              <a:gd name="connsiteX441" fmla="*/ 1233102 w 12192000"/>
              <a:gd name="connsiteY441" fmla="*/ 479538 h 1430184"/>
              <a:gd name="connsiteX442" fmla="*/ 1062952 w 12192000"/>
              <a:gd name="connsiteY442" fmla="*/ 472032 h 1430184"/>
              <a:gd name="connsiteX443" fmla="*/ 2818723 w 12192000"/>
              <a:gd name="connsiteY443" fmla="*/ 470677 h 1430184"/>
              <a:gd name="connsiteX444" fmla="*/ 2671838 w 12192000"/>
              <a:gd name="connsiteY444" fmla="*/ 487709 h 1430184"/>
              <a:gd name="connsiteX445" fmla="*/ 2787564 w 12192000"/>
              <a:gd name="connsiteY445" fmla="*/ 487990 h 1430184"/>
              <a:gd name="connsiteX446" fmla="*/ 2911190 w 12192000"/>
              <a:gd name="connsiteY446" fmla="*/ 472990 h 1430184"/>
              <a:gd name="connsiteX447" fmla="*/ 2818723 w 12192000"/>
              <a:gd name="connsiteY447" fmla="*/ 470677 h 1430184"/>
              <a:gd name="connsiteX448" fmla="*/ 1858941 w 12192000"/>
              <a:gd name="connsiteY448" fmla="*/ 470477 h 1430184"/>
              <a:gd name="connsiteX449" fmla="*/ 1747535 w 12192000"/>
              <a:gd name="connsiteY449" fmla="*/ 474118 h 1430184"/>
              <a:gd name="connsiteX450" fmla="*/ 1692688 w 12192000"/>
              <a:gd name="connsiteY450" fmla="*/ 475612 h 1430184"/>
              <a:gd name="connsiteX451" fmla="*/ 1778373 w 12192000"/>
              <a:gd name="connsiteY451" fmla="*/ 473834 h 1430184"/>
              <a:gd name="connsiteX452" fmla="*/ 1810141 w 12192000"/>
              <a:gd name="connsiteY452" fmla="*/ 472627 h 1430184"/>
              <a:gd name="connsiteX453" fmla="*/ 1858941 w 12192000"/>
              <a:gd name="connsiteY453" fmla="*/ 470477 h 1430184"/>
              <a:gd name="connsiteX454" fmla="*/ 2778882 w 12192000"/>
              <a:gd name="connsiteY454" fmla="*/ 470393 h 1430184"/>
              <a:gd name="connsiteX455" fmla="*/ 2662701 w 12192000"/>
              <a:gd name="connsiteY455" fmla="*/ 471453 h 1430184"/>
              <a:gd name="connsiteX456" fmla="*/ 2456109 w 12192000"/>
              <a:gd name="connsiteY456" fmla="*/ 493466 h 1430184"/>
              <a:gd name="connsiteX457" fmla="*/ 2487547 w 12192000"/>
              <a:gd name="connsiteY457" fmla="*/ 492190 h 1430184"/>
              <a:gd name="connsiteX458" fmla="*/ 2621886 w 12192000"/>
              <a:gd name="connsiteY458" fmla="*/ 488432 h 1430184"/>
              <a:gd name="connsiteX459" fmla="*/ 2778882 w 12192000"/>
              <a:gd name="connsiteY459" fmla="*/ 470393 h 1430184"/>
              <a:gd name="connsiteX460" fmla="*/ 3154905 w 12192000"/>
              <a:gd name="connsiteY460" fmla="*/ 467574 h 1430184"/>
              <a:gd name="connsiteX461" fmla="*/ 3104216 w 12192000"/>
              <a:gd name="connsiteY461" fmla="*/ 473569 h 1430184"/>
              <a:gd name="connsiteX462" fmla="*/ 3104228 w 12192000"/>
              <a:gd name="connsiteY462" fmla="*/ 473569 h 1430184"/>
              <a:gd name="connsiteX463" fmla="*/ 3067855 w 12192000"/>
              <a:gd name="connsiteY463" fmla="*/ 478062 h 1430184"/>
              <a:gd name="connsiteX464" fmla="*/ 3218880 w 12192000"/>
              <a:gd name="connsiteY464" fmla="*/ 497278 h 1430184"/>
              <a:gd name="connsiteX465" fmla="*/ 3952892 w 12192000"/>
              <a:gd name="connsiteY465" fmla="*/ 758804 h 1430184"/>
              <a:gd name="connsiteX466" fmla="*/ 4806923 w 12192000"/>
              <a:gd name="connsiteY466" fmla="*/ 1233914 h 1430184"/>
              <a:gd name="connsiteX467" fmla="*/ 5017238 w 12192000"/>
              <a:gd name="connsiteY467" fmla="*/ 1307777 h 1430184"/>
              <a:gd name="connsiteX468" fmla="*/ 5514504 w 12192000"/>
              <a:gd name="connsiteY468" fmla="*/ 1390069 h 1430184"/>
              <a:gd name="connsiteX469" fmla="*/ 6254910 w 12192000"/>
              <a:gd name="connsiteY469" fmla="*/ 1296634 h 1430184"/>
              <a:gd name="connsiteX470" fmla="*/ 6254910 w 12192000"/>
              <a:gd name="connsiteY470" fmla="*/ 1296630 h 1430184"/>
              <a:gd name="connsiteX471" fmla="*/ 6332093 w 12192000"/>
              <a:gd name="connsiteY471" fmla="*/ 1271351 h 1430184"/>
              <a:gd name="connsiteX472" fmla="*/ 6289872 w 12192000"/>
              <a:gd name="connsiteY472" fmla="*/ 1271044 h 1430184"/>
              <a:gd name="connsiteX473" fmla="*/ 6273204 w 12192000"/>
              <a:gd name="connsiteY473" fmla="*/ 1276093 h 1430184"/>
              <a:gd name="connsiteX474" fmla="*/ 6273262 w 12192000"/>
              <a:gd name="connsiteY474" fmla="*/ 1276090 h 1430184"/>
              <a:gd name="connsiteX475" fmla="*/ 5548711 w 12192000"/>
              <a:gd name="connsiteY475" fmla="*/ 1365989 h 1430184"/>
              <a:gd name="connsiteX476" fmla="*/ 5037599 w 12192000"/>
              <a:gd name="connsiteY476" fmla="*/ 1280798 h 1430184"/>
              <a:gd name="connsiteX477" fmla="*/ 4827655 w 12192000"/>
              <a:gd name="connsiteY477" fmla="*/ 1206405 h 1430184"/>
              <a:gd name="connsiteX478" fmla="*/ 3974194 w 12192000"/>
              <a:gd name="connsiteY478" fmla="*/ 733873 h 1430184"/>
              <a:gd name="connsiteX479" fmla="*/ 3241843 w 12192000"/>
              <a:gd name="connsiteY479" fmla="*/ 479167 h 1430184"/>
              <a:gd name="connsiteX480" fmla="*/ 3154905 w 12192000"/>
              <a:gd name="connsiteY480" fmla="*/ 467574 h 1430184"/>
              <a:gd name="connsiteX481" fmla="*/ 2375019 w 12192000"/>
              <a:gd name="connsiteY481" fmla="*/ 466226 h 1430184"/>
              <a:gd name="connsiteX482" fmla="*/ 2059057 w 12192000"/>
              <a:gd name="connsiteY482" fmla="*/ 485556 h 1430184"/>
              <a:gd name="connsiteX483" fmla="*/ 1770108 w 12192000"/>
              <a:gd name="connsiteY483" fmla="*/ 499877 h 1430184"/>
              <a:gd name="connsiteX484" fmla="*/ 1688053 w 12192000"/>
              <a:gd name="connsiteY484" fmla="*/ 502913 h 1430184"/>
              <a:gd name="connsiteX485" fmla="*/ 1742529 w 12192000"/>
              <a:gd name="connsiteY485" fmla="*/ 501244 h 1430184"/>
              <a:gd name="connsiteX486" fmla="*/ 1770108 w 12192000"/>
              <a:gd name="connsiteY486" fmla="*/ 499877 h 1430184"/>
              <a:gd name="connsiteX487" fmla="*/ 2122006 w 12192000"/>
              <a:gd name="connsiteY487" fmla="*/ 486858 h 1430184"/>
              <a:gd name="connsiteX488" fmla="*/ 2375019 w 12192000"/>
              <a:gd name="connsiteY488" fmla="*/ 466226 h 1430184"/>
              <a:gd name="connsiteX489" fmla="*/ 1082528 w 12192000"/>
              <a:gd name="connsiteY489" fmla="*/ 465874 h 1430184"/>
              <a:gd name="connsiteX490" fmla="*/ 1233293 w 12192000"/>
              <a:gd name="connsiteY490" fmla="*/ 474625 h 1430184"/>
              <a:gd name="connsiteX491" fmla="*/ 1326022 w 12192000"/>
              <a:gd name="connsiteY491" fmla="*/ 477161 h 1430184"/>
              <a:gd name="connsiteX492" fmla="*/ 1151558 w 12192000"/>
              <a:gd name="connsiteY492" fmla="*/ 469379 h 1430184"/>
              <a:gd name="connsiteX493" fmla="*/ 1082528 w 12192000"/>
              <a:gd name="connsiteY493" fmla="*/ 465874 h 1430184"/>
              <a:gd name="connsiteX494" fmla="*/ 7642800 w 12192000"/>
              <a:gd name="connsiteY494" fmla="*/ 464992 h 1430184"/>
              <a:gd name="connsiteX495" fmla="*/ 7055424 w 12192000"/>
              <a:gd name="connsiteY495" fmla="*/ 868662 h 1430184"/>
              <a:gd name="connsiteX496" fmla="*/ 7100548 w 12192000"/>
              <a:gd name="connsiteY496" fmla="*/ 838492 h 1430184"/>
              <a:gd name="connsiteX497" fmla="*/ 7642800 w 12192000"/>
              <a:gd name="connsiteY497" fmla="*/ 464992 h 1430184"/>
              <a:gd name="connsiteX498" fmla="*/ 4054547 w 12192000"/>
              <a:gd name="connsiteY498" fmla="*/ 462812 h 1430184"/>
              <a:gd name="connsiteX499" fmla="*/ 4411044 w 12192000"/>
              <a:gd name="connsiteY499" fmla="*/ 588665 h 1430184"/>
              <a:gd name="connsiteX500" fmla="*/ 5252096 w 12192000"/>
              <a:gd name="connsiteY500" fmla="*/ 1037318 h 1430184"/>
              <a:gd name="connsiteX501" fmla="*/ 5451213 w 12192000"/>
              <a:gd name="connsiteY501" fmla="*/ 1117236 h 1430184"/>
              <a:gd name="connsiteX502" fmla="*/ 5735308 w 12192000"/>
              <a:gd name="connsiteY502" fmla="*/ 1196709 h 1430184"/>
              <a:gd name="connsiteX503" fmla="*/ 5486163 w 12192000"/>
              <a:gd name="connsiteY503" fmla="*/ 1123095 h 1430184"/>
              <a:gd name="connsiteX504" fmla="*/ 5287498 w 12192000"/>
              <a:gd name="connsiteY504" fmla="*/ 1042215 h 1430184"/>
              <a:gd name="connsiteX505" fmla="*/ 4447447 w 12192000"/>
              <a:gd name="connsiteY505" fmla="*/ 594728 h 1430184"/>
              <a:gd name="connsiteX506" fmla="*/ 4054547 w 12192000"/>
              <a:gd name="connsiteY506" fmla="*/ 462812 h 1430184"/>
              <a:gd name="connsiteX507" fmla="*/ 3067053 w 12192000"/>
              <a:gd name="connsiteY507" fmla="*/ 459258 h 1430184"/>
              <a:gd name="connsiteX508" fmla="*/ 3065096 w 12192000"/>
              <a:gd name="connsiteY508" fmla="*/ 459482 h 1430184"/>
              <a:gd name="connsiteX509" fmla="*/ 3065108 w 12192000"/>
              <a:gd name="connsiteY509" fmla="*/ 459482 h 1430184"/>
              <a:gd name="connsiteX510" fmla="*/ 2970521 w 12192000"/>
              <a:gd name="connsiteY510" fmla="*/ 470761 h 1430184"/>
              <a:gd name="connsiteX511" fmla="*/ 2999640 w 12192000"/>
              <a:gd name="connsiteY511" fmla="*/ 472555 h 1430184"/>
              <a:gd name="connsiteX512" fmla="*/ 3044491 w 12192000"/>
              <a:gd name="connsiteY512" fmla="*/ 475976 h 1430184"/>
              <a:gd name="connsiteX513" fmla="*/ 3104042 w 12192000"/>
              <a:gd name="connsiteY513" fmla="*/ 468603 h 1430184"/>
              <a:gd name="connsiteX514" fmla="*/ 3104054 w 12192000"/>
              <a:gd name="connsiteY514" fmla="*/ 468603 h 1430184"/>
              <a:gd name="connsiteX515" fmla="*/ 3132871 w 12192000"/>
              <a:gd name="connsiteY515" fmla="*/ 465174 h 1430184"/>
              <a:gd name="connsiteX516" fmla="*/ 3067053 w 12192000"/>
              <a:gd name="connsiteY516" fmla="*/ 459258 h 1430184"/>
              <a:gd name="connsiteX517" fmla="*/ 723906 w 12192000"/>
              <a:gd name="connsiteY517" fmla="*/ 457434 h 1430184"/>
              <a:gd name="connsiteX518" fmla="*/ 873009 w 12192000"/>
              <a:gd name="connsiteY518" fmla="*/ 474901 h 1430184"/>
              <a:gd name="connsiteX519" fmla="*/ 1004580 w 12192000"/>
              <a:gd name="connsiteY519" fmla="*/ 487588 h 1430184"/>
              <a:gd name="connsiteX520" fmla="*/ 1243236 w 12192000"/>
              <a:gd name="connsiteY520" fmla="*/ 497861 h 1430184"/>
              <a:gd name="connsiteX521" fmla="*/ 906327 w 12192000"/>
              <a:gd name="connsiteY521" fmla="*/ 472676 h 1430184"/>
              <a:gd name="connsiteX522" fmla="*/ 723906 w 12192000"/>
              <a:gd name="connsiteY522" fmla="*/ 457434 h 1430184"/>
              <a:gd name="connsiteX523" fmla="*/ 3255520 w 12192000"/>
              <a:gd name="connsiteY523" fmla="*/ 456321 h 1430184"/>
              <a:gd name="connsiteX524" fmla="*/ 3177002 w 12192000"/>
              <a:gd name="connsiteY524" fmla="*/ 465019 h 1430184"/>
              <a:gd name="connsiteX525" fmla="*/ 3243644 w 12192000"/>
              <a:gd name="connsiteY525" fmla="*/ 474205 h 1430184"/>
              <a:gd name="connsiteX526" fmla="*/ 3977859 w 12192000"/>
              <a:gd name="connsiteY526" fmla="*/ 729301 h 1430184"/>
              <a:gd name="connsiteX527" fmla="*/ 4830791 w 12192000"/>
              <a:gd name="connsiteY527" fmla="*/ 1201390 h 1430184"/>
              <a:gd name="connsiteX528" fmla="*/ 5040160 w 12192000"/>
              <a:gd name="connsiteY528" fmla="*/ 1275525 h 1430184"/>
              <a:gd name="connsiteX529" fmla="*/ 5549872 w 12192000"/>
              <a:gd name="connsiteY529" fmla="*/ 1360330 h 1430184"/>
              <a:gd name="connsiteX530" fmla="*/ 6271753 w 12192000"/>
              <a:gd name="connsiteY530" fmla="*/ 1270635 h 1430184"/>
              <a:gd name="connsiteX531" fmla="*/ 6254271 w 12192000"/>
              <a:gd name="connsiteY531" fmla="*/ 1270147 h 1430184"/>
              <a:gd name="connsiteX532" fmla="*/ 6233770 w 12192000"/>
              <a:gd name="connsiteY532" fmla="*/ 1269307 h 1430184"/>
              <a:gd name="connsiteX533" fmla="*/ 5588144 w 12192000"/>
              <a:gd name="connsiteY533" fmla="*/ 1338874 h 1430184"/>
              <a:gd name="connsiteX534" fmla="*/ 5064424 w 12192000"/>
              <a:gd name="connsiteY534" fmla="*/ 1251033 h 1430184"/>
              <a:gd name="connsiteX535" fmla="*/ 4855439 w 12192000"/>
              <a:gd name="connsiteY535" fmla="*/ 1176330 h 1430184"/>
              <a:gd name="connsiteX536" fmla="*/ 4003116 w 12192000"/>
              <a:gd name="connsiteY536" fmla="*/ 706724 h 1430184"/>
              <a:gd name="connsiteX537" fmla="*/ 3270585 w 12192000"/>
              <a:gd name="connsiteY537" fmla="*/ 458452 h 1430184"/>
              <a:gd name="connsiteX538" fmla="*/ 3255520 w 12192000"/>
              <a:gd name="connsiteY538" fmla="*/ 456321 h 1430184"/>
              <a:gd name="connsiteX539" fmla="*/ 2640256 w 12192000"/>
              <a:gd name="connsiteY539" fmla="*/ 453486 h 1430184"/>
              <a:gd name="connsiteX540" fmla="*/ 2536207 w 12192000"/>
              <a:gd name="connsiteY540" fmla="*/ 457589 h 1430184"/>
              <a:gd name="connsiteX541" fmla="*/ 2493458 w 12192000"/>
              <a:gd name="connsiteY541" fmla="*/ 459708 h 1430184"/>
              <a:gd name="connsiteX542" fmla="*/ 2122227 w 12192000"/>
              <a:gd name="connsiteY542" fmla="*/ 491744 h 1430184"/>
              <a:gd name="connsiteX543" fmla="*/ 1457099 w 12192000"/>
              <a:gd name="connsiteY543" fmla="*/ 505953 h 1430184"/>
              <a:gd name="connsiteX544" fmla="*/ 1175682 w 12192000"/>
              <a:gd name="connsiteY544" fmla="*/ 500590 h 1430184"/>
              <a:gd name="connsiteX545" fmla="*/ 1571305 w 12192000"/>
              <a:gd name="connsiteY545" fmla="*/ 515505 h 1430184"/>
              <a:gd name="connsiteX546" fmla="*/ 1714675 w 12192000"/>
              <a:gd name="connsiteY546" fmla="*/ 512304 h 1430184"/>
              <a:gd name="connsiteX547" fmla="*/ 2432688 w 12192000"/>
              <a:gd name="connsiteY547" fmla="*/ 474935 h 1430184"/>
              <a:gd name="connsiteX548" fmla="*/ 2640256 w 12192000"/>
              <a:gd name="connsiteY548" fmla="*/ 453486 h 1430184"/>
              <a:gd name="connsiteX549" fmla="*/ 2967059 w 12192000"/>
              <a:gd name="connsiteY549" fmla="*/ 453425 h 1430184"/>
              <a:gd name="connsiteX550" fmla="*/ 2855716 w 12192000"/>
              <a:gd name="connsiteY550" fmla="*/ 466347 h 1430184"/>
              <a:gd name="connsiteX551" fmla="*/ 2941785 w 12192000"/>
              <a:gd name="connsiteY551" fmla="*/ 469277 h 1430184"/>
              <a:gd name="connsiteX552" fmla="*/ 3040850 w 12192000"/>
              <a:gd name="connsiteY552" fmla="*/ 457385 h 1430184"/>
              <a:gd name="connsiteX553" fmla="*/ 3035536 w 12192000"/>
              <a:gd name="connsiteY553" fmla="*/ 457014 h 1430184"/>
              <a:gd name="connsiteX554" fmla="*/ 2967059 w 12192000"/>
              <a:gd name="connsiteY554" fmla="*/ 453425 h 1430184"/>
              <a:gd name="connsiteX555" fmla="*/ 2849305 w 12192000"/>
              <a:gd name="connsiteY555" fmla="*/ 450545 h 1430184"/>
              <a:gd name="connsiteX556" fmla="*/ 2714140 w 12192000"/>
              <a:gd name="connsiteY556" fmla="*/ 465715 h 1430184"/>
              <a:gd name="connsiteX557" fmla="*/ 2818937 w 12192000"/>
              <a:gd name="connsiteY557" fmla="*/ 465704 h 1430184"/>
              <a:gd name="connsiteX558" fmla="*/ 2934345 w 12192000"/>
              <a:gd name="connsiteY558" fmla="*/ 452233 h 1430184"/>
              <a:gd name="connsiteX559" fmla="*/ 2849305 w 12192000"/>
              <a:gd name="connsiteY559" fmla="*/ 450545 h 1430184"/>
              <a:gd name="connsiteX560" fmla="*/ 2806224 w 12192000"/>
              <a:gd name="connsiteY560" fmla="*/ 450432 h 1430184"/>
              <a:gd name="connsiteX561" fmla="*/ 2702228 w 12192000"/>
              <a:gd name="connsiteY561" fmla="*/ 451753 h 1430184"/>
              <a:gd name="connsiteX562" fmla="*/ 2521915 w 12192000"/>
              <a:gd name="connsiteY562" fmla="*/ 470870 h 1430184"/>
              <a:gd name="connsiteX563" fmla="*/ 2662731 w 12192000"/>
              <a:gd name="connsiteY563" fmla="*/ 466518 h 1430184"/>
              <a:gd name="connsiteX564" fmla="*/ 2806224 w 12192000"/>
              <a:gd name="connsiteY564" fmla="*/ 450432 h 1430184"/>
              <a:gd name="connsiteX565" fmla="*/ 516704 w 12192000"/>
              <a:gd name="connsiteY565" fmla="*/ 449610 h 1430184"/>
              <a:gd name="connsiteX566" fmla="*/ 755058 w 12192000"/>
              <a:gd name="connsiteY566" fmla="*/ 485646 h 1430184"/>
              <a:gd name="connsiteX567" fmla="*/ 963067 w 12192000"/>
              <a:gd name="connsiteY567" fmla="*/ 501085 h 1430184"/>
              <a:gd name="connsiteX568" fmla="*/ 918250 w 12192000"/>
              <a:gd name="connsiteY568" fmla="*/ 496634 h 1430184"/>
              <a:gd name="connsiteX569" fmla="*/ 669065 w 12192000"/>
              <a:gd name="connsiteY569" fmla="*/ 466188 h 1430184"/>
              <a:gd name="connsiteX570" fmla="*/ 516704 w 12192000"/>
              <a:gd name="connsiteY570" fmla="*/ 449610 h 1430184"/>
              <a:gd name="connsiteX571" fmla="*/ 2423732 w 12192000"/>
              <a:gd name="connsiteY571" fmla="*/ 449599 h 1430184"/>
              <a:gd name="connsiteX572" fmla="*/ 2172353 w 12192000"/>
              <a:gd name="connsiteY572" fmla="*/ 465957 h 1430184"/>
              <a:gd name="connsiteX573" fmla="*/ 2038773 w 12192000"/>
              <a:gd name="connsiteY573" fmla="*/ 475083 h 1430184"/>
              <a:gd name="connsiteX574" fmla="*/ 1923887 w 12192000"/>
              <a:gd name="connsiteY574" fmla="*/ 481025 h 1430184"/>
              <a:gd name="connsiteX575" fmla="*/ 1821302 w 12192000"/>
              <a:gd name="connsiteY575" fmla="*/ 485754 h 1430184"/>
              <a:gd name="connsiteX576" fmla="*/ 1615298 w 12192000"/>
              <a:gd name="connsiteY576" fmla="*/ 492247 h 1430184"/>
              <a:gd name="connsiteX577" fmla="*/ 1774192 w 12192000"/>
              <a:gd name="connsiteY577" fmla="*/ 487925 h 1430184"/>
              <a:gd name="connsiteX578" fmla="*/ 1821302 w 12192000"/>
              <a:gd name="connsiteY578" fmla="*/ 485754 h 1430184"/>
              <a:gd name="connsiteX579" fmla="*/ 2079721 w 12192000"/>
              <a:gd name="connsiteY579" fmla="*/ 477608 h 1430184"/>
              <a:gd name="connsiteX580" fmla="*/ 2423732 w 12192000"/>
              <a:gd name="connsiteY580" fmla="*/ 449599 h 1430184"/>
              <a:gd name="connsiteX581" fmla="*/ 3348243 w 12192000"/>
              <a:gd name="connsiteY581" fmla="*/ 447070 h 1430184"/>
              <a:gd name="connsiteX582" fmla="*/ 3276474 w 12192000"/>
              <a:gd name="connsiteY582" fmla="*/ 454106 h 1430184"/>
              <a:gd name="connsiteX583" fmla="*/ 4006757 w 12192000"/>
              <a:gd name="connsiteY583" fmla="*/ 702118 h 1430184"/>
              <a:gd name="connsiteX584" fmla="*/ 4858593 w 12192000"/>
              <a:gd name="connsiteY584" fmla="*/ 1171300 h 1430184"/>
              <a:gd name="connsiteX585" fmla="*/ 5067009 w 12192000"/>
              <a:gd name="connsiteY585" fmla="*/ 1245746 h 1430184"/>
              <a:gd name="connsiteX586" fmla="*/ 5589248 w 12192000"/>
              <a:gd name="connsiteY586" fmla="*/ 1333193 h 1430184"/>
              <a:gd name="connsiteX587" fmla="*/ 6214722 w 12192000"/>
              <a:gd name="connsiteY587" fmla="*/ 1268334 h 1430184"/>
              <a:gd name="connsiteX588" fmla="*/ 6183129 w 12192000"/>
              <a:gd name="connsiteY588" fmla="*/ 1266374 h 1430184"/>
              <a:gd name="connsiteX589" fmla="*/ 5632107 w 12192000"/>
              <a:gd name="connsiteY589" fmla="*/ 1314639 h 1430184"/>
              <a:gd name="connsiteX590" fmla="*/ 5095663 w 12192000"/>
              <a:gd name="connsiteY590" fmla="*/ 1223990 h 1430184"/>
              <a:gd name="connsiteX591" fmla="*/ 4887631 w 12192000"/>
              <a:gd name="connsiteY591" fmla="*/ 1148942 h 1430184"/>
              <a:gd name="connsiteX592" fmla="*/ 4036445 w 12192000"/>
              <a:gd name="connsiteY592" fmla="*/ 682125 h 1430184"/>
              <a:gd name="connsiteX593" fmla="*/ 3348243 w 12192000"/>
              <a:gd name="connsiteY593" fmla="*/ 447070 h 1430184"/>
              <a:gd name="connsiteX594" fmla="*/ 3178268 w 12192000"/>
              <a:gd name="connsiteY594" fmla="*/ 446949 h 1430184"/>
              <a:gd name="connsiteX595" fmla="*/ 3093141 w 12192000"/>
              <a:gd name="connsiteY595" fmla="*/ 456294 h 1430184"/>
              <a:gd name="connsiteX596" fmla="*/ 3155613 w 12192000"/>
              <a:gd name="connsiteY596" fmla="*/ 462505 h 1430184"/>
              <a:gd name="connsiteX597" fmla="*/ 3234811 w 12192000"/>
              <a:gd name="connsiteY597" fmla="*/ 453535 h 1430184"/>
              <a:gd name="connsiteX598" fmla="*/ 3178268 w 12192000"/>
              <a:gd name="connsiteY598" fmla="*/ 446949 h 1430184"/>
              <a:gd name="connsiteX599" fmla="*/ 3958920 w 12192000"/>
              <a:gd name="connsiteY599" fmla="*/ 446692 h 1430184"/>
              <a:gd name="connsiteX600" fmla="*/ 4370978 w 12192000"/>
              <a:gd name="connsiteY600" fmla="*/ 589262 h 1430184"/>
              <a:gd name="connsiteX601" fmla="*/ 5213086 w 12192000"/>
              <a:gd name="connsiteY601" fmla="*/ 1039388 h 1430184"/>
              <a:gd name="connsiteX602" fmla="*/ 5413121 w 12192000"/>
              <a:gd name="connsiteY602" fmla="*/ 1118603 h 1430184"/>
              <a:gd name="connsiteX603" fmla="*/ 5769689 w 12192000"/>
              <a:gd name="connsiteY603" fmla="*/ 1209721 h 1430184"/>
              <a:gd name="connsiteX604" fmla="*/ 5448367 w 12192000"/>
              <a:gd name="connsiteY604" fmla="*/ 1122585 h 1430184"/>
              <a:gd name="connsiteX605" fmla="*/ 5248786 w 12192000"/>
              <a:gd name="connsiteY605" fmla="*/ 1042431 h 1430184"/>
              <a:gd name="connsiteX606" fmla="*/ 4407641 w 12192000"/>
              <a:gd name="connsiteY606" fmla="*/ 593547 h 1430184"/>
              <a:gd name="connsiteX607" fmla="*/ 3966285 w 12192000"/>
              <a:gd name="connsiteY607" fmla="*/ 447661 h 1430184"/>
              <a:gd name="connsiteX608" fmla="*/ 3958920 w 12192000"/>
              <a:gd name="connsiteY608" fmla="*/ 446692 h 1430184"/>
              <a:gd name="connsiteX609" fmla="*/ 354992 w 12192000"/>
              <a:gd name="connsiteY609" fmla="*/ 446223 h 1430184"/>
              <a:gd name="connsiteX610" fmla="*/ 570186 w 12192000"/>
              <a:gd name="connsiteY610" fmla="*/ 486578 h 1430184"/>
              <a:gd name="connsiteX611" fmla="*/ 744204 w 12192000"/>
              <a:gd name="connsiteY611" fmla="*/ 503421 h 1430184"/>
              <a:gd name="connsiteX612" fmla="*/ 494664 w 12192000"/>
              <a:gd name="connsiteY612" fmla="*/ 463951 h 1430184"/>
              <a:gd name="connsiteX613" fmla="*/ 395413 w 12192000"/>
              <a:gd name="connsiteY613" fmla="*/ 451646 h 1430184"/>
              <a:gd name="connsiteX614" fmla="*/ 354992 w 12192000"/>
              <a:gd name="connsiteY614" fmla="*/ 446223 h 1430184"/>
              <a:gd name="connsiteX615" fmla="*/ 674518 w 12192000"/>
              <a:gd name="connsiteY615" fmla="*/ 441219 h 1430184"/>
              <a:gd name="connsiteX616" fmla="*/ 827484 w 12192000"/>
              <a:gd name="connsiteY616" fmla="*/ 459595 h 1430184"/>
              <a:gd name="connsiteX617" fmla="*/ 906717 w 12192000"/>
              <a:gd name="connsiteY617" fmla="*/ 467744 h 1430184"/>
              <a:gd name="connsiteX618" fmla="*/ 1088267 w 12192000"/>
              <a:gd name="connsiteY618" fmla="*/ 478766 h 1430184"/>
              <a:gd name="connsiteX619" fmla="*/ 809480 w 12192000"/>
              <a:gd name="connsiteY619" fmla="*/ 454080 h 1430184"/>
              <a:gd name="connsiteX620" fmla="*/ 674518 w 12192000"/>
              <a:gd name="connsiteY620" fmla="*/ 441219 h 1430184"/>
              <a:gd name="connsiteX621" fmla="*/ 3436234 w 12192000"/>
              <a:gd name="connsiteY621" fmla="*/ 439694 h 1430184"/>
              <a:gd name="connsiteX622" fmla="*/ 3368849 w 12192000"/>
              <a:gd name="connsiteY622" fmla="*/ 445224 h 1430184"/>
              <a:gd name="connsiteX623" fmla="*/ 4040064 w 12192000"/>
              <a:gd name="connsiteY623" fmla="*/ 677489 h 1430184"/>
              <a:gd name="connsiteX624" fmla="*/ 4890801 w 12192000"/>
              <a:gd name="connsiteY624" fmla="*/ 1143901 h 1430184"/>
              <a:gd name="connsiteX625" fmla="*/ 5098277 w 12192000"/>
              <a:gd name="connsiteY625" fmla="*/ 1218695 h 1430184"/>
              <a:gd name="connsiteX626" fmla="*/ 5633210 w 12192000"/>
              <a:gd name="connsiteY626" fmla="*/ 1308943 h 1430184"/>
              <a:gd name="connsiteX627" fmla="*/ 6162860 w 12192000"/>
              <a:gd name="connsiteY627" fmla="*/ 1264867 h 1430184"/>
              <a:gd name="connsiteX628" fmla="*/ 6138178 w 12192000"/>
              <a:gd name="connsiteY628" fmla="*/ 1262748 h 1430184"/>
              <a:gd name="connsiteX629" fmla="*/ 5681065 w 12192000"/>
              <a:gd name="connsiteY629" fmla="*/ 1293579 h 1430184"/>
              <a:gd name="connsiteX630" fmla="*/ 5131827 w 12192000"/>
              <a:gd name="connsiteY630" fmla="*/ 1199952 h 1430184"/>
              <a:gd name="connsiteX631" fmla="*/ 4924747 w 12192000"/>
              <a:gd name="connsiteY631" fmla="*/ 1124515 h 1430184"/>
              <a:gd name="connsiteX632" fmla="*/ 4074694 w 12192000"/>
              <a:gd name="connsiteY632" fmla="*/ 660332 h 1430184"/>
              <a:gd name="connsiteX633" fmla="*/ 3436234 w 12192000"/>
              <a:gd name="connsiteY633" fmla="*/ 439694 h 1430184"/>
              <a:gd name="connsiteX634" fmla="*/ 3092154 w 12192000"/>
              <a:gd name="connsiteY634" fmla="*/ 439618 h 1430184"/>
              <a:gd name="connsiteX635" fmla="*/ 3024727 w 12192000"/>
              <a:gd name="connsiteY635" fmla="*/ 446862 h 1430184"/>
              <a:gd name="connsiteX636" fmla="*/ 2998420 w 12192000"/>
              <a:gd name="connsiteY636" fmla="*/ 449849 h 1430184"/>
              <a:gd name="connsiteX637" fmla="*/ 3036675 w 12192000"/>
              <a:gd name="connsiteY637" fmla="*/ 452025 h 1430184"/>
              <a:gd name="connsiteX638" fmla="*/ 3067605 w 12192000"/>
              <a:gd name="connsiteY638" fmla="*/ 454221 h 1430184"/>
              <a:gd name="connsiteX639" fmla="*/ 3153906 w 12192000"/>
              <a:gd name="connsiteY639" fmla="*/ 444561 h 1430184"/>
              <a:gd name="connsiteX640" fmla="*/ 3092154 w 12192000"/>
              <a:gd name="connsiteY640" fmla="*/ 439618 h 1430184"/>
              <a:gd name="connsiteX641" fmla="*/ 3892557 w 12192000"/>
              <a:gd name="connsiteY641" fmla="*/ 439380 h 1430184"/>
              <a:gd name="connsiteX642" fmla="*/ 4331121 w 12192000"/>
              <a:gd name="connsiteY642" fmla="*/ 591522 h 1430184"/>
              <a:gd name="connsiteX643" fmla="*/ 5174292 w 12192000"/>
              <a:gd name="connsiteY643" fmla="*/ 1043219 h 1430184"/>
              <a:gd name="connsiteX644" fmla="*/ 5375245 w 12192000"/>
              <a:gd name="connsiteY644" fmla="*/ 1121752 h 1430184"/>
              <a:gd name="connsiteX645" fmla="*/ 5805638 w 12192000"/>
              <a:gd name="connsiteY645" fmla="*/ 1221451 h 1430184"/>
              <a:gd name="connsiteX646" fmla="*/ 5410305 w 12192000"/>
              <a:gd name="connsiteY646" fmla="*/ 1123943 h 1430184"/>
              <a:gd name="connsiteX647" fmla="*/ 5209793 w 12192000"/>
              <a:gd name="connsiteY647" fmla="*/ 1044498 h 1430184"/>
              <a:gd name="connsiteX648" fmla="*/ 4367551 w 12192000"/>
              <a:gd name="connsiteY648" fmla="*/ 594123 h 1430184"/>
              <a:gd name="connsiteX649" fmla="*/ 3908342 w 12192000"/>
              <a:gd name="connsiteY649" fmla="*/ 440928 h 1430184"/>
              <a:gd name="connsiteX650" fmla="*/ 3892557 w 12192000"/>
              <a:gd name="connsiteY650" fmla="*/ 439380 h 1430184"/>
              <a:gd name="connsiteX651" fmla="*/ 2449640 w 12192000"/>
              <a:gd name="connsiteY651" fmla="*/ 437377 h 1430184"/>
              <a:gd name="connsiteX652" fmla="*/ 2312425 w 12192000"/>
              <a:gd name="connsiteY652" fmla="*/ 446851 h 1430184"/>
              <a:gd name="connsiteX653" fmla="*/ 1999218 w 12192000"/>
              <a:gd name="connsiteY653" fmla="*/ 469633 h 1430184"/>
              <a:gd name="connsiteX654" fmla="*/ 1778455 w 12192000"/>
              <a:gd name="connsiteY654" fmla="*/ 478724 h 1430184"/>
              <a:gd name="connsiteX655" fmla="*/ 1586922 w 12192000"/>
              <a:gd name="connsiteY655" fmla="*/ 483338 h 1430184"/>
              <a:gd name="connsiteX656" fmla="*/ 1923766 w 12192000"/>
              <a:gd name="connsiteY656" fmla="*/ 476139 h 1430184"/>
              <a:gd name="connsiteX657" fmla="*/ 2172137 w 12192000"/>
              <a:gd name="connsiteY657" fmla="*/ 461078 h 1430184"/>
              <a:gd name="connsiteX658" fmla="*/ 2449640 w 12192000"/>
              <a:gd name="connsiteY658" fmla="*/ 437377 h 1430184"/>
              <a:gd name="connsiteX659" fmla="*/ 3278745 w 12192000"/>
              <a:gd name="connsiteY659" fmla="*/ 436992 h 1430184"/>
              <a:gd name="connsiteX660" fmla="*/ 3202585 w 12192000"/>
              <a:gd name="connsiteY660" fmla="*/ 444425 h 1430184"/>
              <a:gd name="connsiteX661" fmla="*/ 3256398 w 12192000"/>
              <a:gd name="connsiteY661" fmla="*/ 451223 h 1430184"/>
              <a:gd name="connsiteX662" fmla="*/ 3328451 w 12192000"/>
              <a:gd name="connsiteY662" fmla="*/ 443926 h 1430184"/>
              <a:gd name="connsiteX663" fmla="*/ 3303752 w 12192000"/>
              <a:gd name="connsiteY663" fmla="*/ 440307 h 1430184"/>
              <a:gd name="connsiteX664" fmla="*/ 3278745 w 12192000"/>
              <a:gd name="connsiteY664" fmla="*/ 436992 h 1430184"/>
              <a:gd name="connsiteX665" fmla="*/ 2670472 w 12192000"/>
              <a:gd name="connsiteY665" fmla="*/ 436730 h 1430184"/>
              <a:gd name="connsiteX666" fmla="*/ 2566279 w 12192000"/>
              <a:gd name="connsiteY666" fmla="*/ 441374 h 1430184"/>
              <a:gd name="connsiteX667" fmla="*/ 2551557 w 12192000"/>
              <a:gd name="connsiteY667" fmla="*/ 442177 h 1430184"/>
              <a:gd name="connsiteX668" fmla="*/ 2295815 w 12192000"/>
              <a:gd name="connsiteY668" fmla="*/ 466067 h 1430184"/>
              <a:gd name="connsiteX669" fmla="*/ 2493342 w 12192000"/>
              <a:gd name="connsiteY669" fmla="*/ 454803 h 1430184"/>
              <a:gd name="connsiteX670" fmla="*/ 2670472 w 12192000"/>
              <a:gd name="connsiteY670" fmla="*/ 436730 h 1430184"/>
              <a:gd name="connsiteX671" fmla="*/ 2994215 w 12192000"/>
              <a:gd name="connsiteY671" fmla="*/ 434679 h 1430184"/>
              <a:gd name="connsiteX672" fmla="*/ 2983605 w 12192000"/>
              <a:gd name="connsiteY672" fmla="*/ 435777 h 1430184"/>
              <a:gd name="connsiteX673" fmla="*/ 2983610 w 12192000"/>
              <a:gd name="connsiteY673" fmla="*/ 435777 h 1430184"/>
              <a:gd name="connsiteX674" fmla="*/ 2889110 w 12192000"/>
              <a:gd name="connsiteY674" fmla="*/ 446106 h 1430184"/>
              <a:gd name="connsiteX675" fmla="*/ 2967431 w 12192000"/>
              <a:gd name="connsiteY675" fmla="*/ 448418 h 1430184"/>
              <a:gd name="connsiteX676" fmla="*/ 3024594 w 12192000"/>
              <a:gd name="connsiteY676" fmla="*/ 441908 h 1430184"/>
              <a:gd name="connsiteX677" fmla="*/ 3024600 w 12192000"/>
              <a:gd name="connsiteY677" fmla="*/ 441908 h 1430184"/>
              <a:gd name="connsiteX678" fmla="*/ 3062500 w 12192000"/>
              <a:gd name="connsiteY678" fmla="*/ 437782 h 1430184"/>
              <a:gd name="connsiteX679" fmla="*/ 2994215 w 12192000"/>
              <a:gd name="connsiteY679" fmla="*/ 434679 h 1430184"/>
              <a:gd name="connsiteX680" fmla="*/ 3828489 w 12192000"/>
              <a:gd name="connsiteY680" fmla="*/ 434304 h 1430184"/>
              <a:gd name="connsiteX681" fmla="*/ 4291885 w 12192000"/>
              <a:gd name="connsiteY681" fmla="*/ 595769 h 1430184"/>
              <a:gd name="connsiteX682" fmla="*/ 5136119 w 12192000"/>
              <a:gd name="connsiteY682" fmla="*/ 1049157 h 1430184"/>
              <a:gd name="connsiteX683" fmla="*/ 5338001 w 12192000"/>
              <a:gd name="connsiteY683" fmla="*/ 1127043 h 1430184"/>
              <a:gd name="connsiteX684" fmla="*/ 5842167 w 12192000"/>
              <a:gd name="connsiteY684" fmla="*/ 1231723 h 1430184"/>
              <a:gd name="connsiteX685" fmla="*/ 5372457 w 12192000"/>
              <a:gd name="connsiteY685" fmla="*/ 1127092 h 1430184"/>
              <a:gd name="connsiteX686" fmla="*/ 5171016 w 12192000"/>
              <a:gd name="connsiteY686" fmla="*/ 1048321 h 1430184"/>
              <a:gd name="connsiteX687" fmla="*/ 4327672 w 12192000"/>
              <a:gd name="connsiteY687" fmla="*/ 596355 h 1430184"/>
              <a:gd name="connsiteX688" fmla="*/ 3851974 w 12192000"/>
              <a:gd name="connsiteY688" fmla="*/ 435947 h 1430184"/>
              <a:gd name="connsiteX689" fmla="*/ 3828489 w 12192000"/>
              <a:gd name="connsiteY689" fmla="*/ 434304 h 1430184"/>
              <a:gd name="connsiteX690" fmla="*/ 3521738 w 12192000"/>
              <a:gd name="connsiteY690" fmla="*/ 434240 h 1430184"/>
              <a:gd name="connsiteX691" fmla="*/ 3457269 w 12192000"/>
              <a:gd name="connsiteY691" fmla="*/ 438222 h 1430184"/>
              <a:gd name="connsiteX692" fmla="*/ 4078289 w 12192000"/>
              <a:gd name="connsiteY692" fmla="*/ 655669 h 1430184"/>
              <a:gd name="connsiteX693" fmla="*/ 4927935 w 12192000"/>
              <a:gd name="connsiteY693" fmla="*/ 1119466 h 1430184"/>
              <a:gd name="connsiteX694" fmla="*/ 5134464 w 12192000"/>
              <a:gd name="connsiteY694" fmla="*/ 1194654 h 1430184"/>
              <a:gd name="connsiteX695" fmla="*/ 5682226 w 12192000"/>
              <a:gd name="connsiteY695" fmla="*/ 1287868 h 1430184"/>
              <a:gd name="connsiteX696" fmla="*/ 6116109 w 12192000"/>
              <a:gd name="connsiteY696" fmla="*/ 1260621 h 1430184"/>
              <a:gd name="connsiteX697" fmla="*/ 6099093 w 12192000"/>
              <a:gd name="connsiteY697" fmla="*/ 1258830 h 1430184"/>
              <a:gd name="connsiteX698" fmla="*/ 5735598 w 12192000"/>
              <a:gd name="connsiteY698" fmla="*/ 1275988 h 1430184"/>
              <a:gd name="connsiteX699" fmla="*/ 5173415 w 12192000"/>
              <a:gd name="connsiteY699" fmla="*/ 1179188 h 1430184"/>
              <a:gd name="connsiteX700" fmla="*/ 4967281 w 12192000"/>
              <a:gd name="connsiteY700" fmla="*/ 1103308 h 1430184"/>
              <a:gd name="connsiteX701" fmla="*/ 4118355 w 12192000"/>
              <a:gd name="connsiteY701" fmla="*/ 641578 h 1430184"/>
              <a:gd name="connsiteX702" fmla="*/ 3521738 w 12192000"/>
              <a:gd name="connsiteY702" fmla="*/ 434240 h 1430184"/>
              <a:gd name="connsiteX703" fmla="*/ 2416577 w 12192000"/>
              <a:gd name="connsiteY703" fmla="*/ 432915 h 1430184"/>
              <a:gd name="connsiteX704" fmla="*/ 2338501 w 12192000"/>
              <a:gd name="connsiteY704" fmla="*/ 438732 h 1430184"/>
              <a:gd name="connsiteX705" fmla="*/ 2200351 w 12192000"/>
              <a:gd name="connsiteY705" fmla="*/ 449799 h 1430184"/>
              <a:gd name="connsiteX706" fmla="*/ 2312210 w 12192000"/>
              <a:gd name="connsiteY706" fmla="*/ 441965 h 1430184"/>
              <a:gd name="connsiteX707" fmla="*/ 2416577 w 12192000"/>
              <a:gd name="connsiteY707" fmla="*/ 432915 h 1430184"/>
              <a:gd name="connsiteX708" fmla="*/ 2832806 w 12192000"/>
              <a:gd name="connsiteY708" fmla="*/ 432779 h 1430184"/>
              <a:gd name="connsiteX709" fmla="*/ 2740407 w 12192000"/>
              <a:gd name="connsiteY709" fmla="*/ 434452 h 1430184"/>
              <a:gd name="connsiteX710" fmla="*/ 2582860 w 12192000"/>
              <a:gd name="connsiteY710" fmla="*/ 450670 h 1430184"/>
              <a:gd name="connsiteX711" fmla="*/ 2702292 w 12192000"/>
              <a:gd name="connsiteY711" fmla="*/ 446809 h 1430184"/>
              <a:gd name="connsiteX712" fmla="*/ 2832806 w 12192000"/>
              <a:gd name="connsiteY712" fmla="*/ 432779 h 1430184"/>
              <a:gd name="connsiteX713" fmla="*/ 2880991 w 12192000"/>
              <a:gd name="connsiteY713" fmla="*/ 432635 h 1430184"/>
              <a:gd name="connsiteX714" fmla="*/ 2757336 w 12192000"/>
              <a:gd name="connsiteY714" fmla="*/ 445810 h 1430184"/>
              <a:gd name="connsiteX715" fmla="*/ 2849513 w 12192000"/>
              <a:gd name="connsiteY715" fmla="*/ 445572 h 1430184"/>
              <a:gd name="connsiteX716" fmla="*/ 2957761 w 12192000"/>
              <a:gd name="connsiteY716" fmla="*/ 433619 h 1430184"/>
              <a:gd name="connsiteX717" fmla="*/ 2880991 w 12192000"/>
              <a:gd name="connsiteY717" fmla="*/ 432635 h 1430184"/>
              <a:gd name="connsiteX718" fmla="*/ 3766533 w 12192000"/>
              <a:gd name="connsiteY718" fmla="*/ 431231 h 1430184"/>
              <a:gd name="connsiteX719" fmla="*/ 4253758 w 12192000"/>
              <a:gd name="connsiteY719" fmla="*/ 601931 h 1430184"/>
              <a:gd name="connsiteX720" fmla="*/ 5099072 w 12192000"/>
              <a:gd name="connsiteY720" fmla="*/ 1057120 h 1430184"/>
              <a:gd name="connsiteX721" fmla="*/ 5301878 w 12192000"/>
              <a:gd name="connsiteY721" fmla="*/ 1134390 h 1430184"/>
              <a:gd name="connsiteX722" fmla="*/ 5889789 w 12192000"/>
              <a:gd name="connsiteY722" fmla="*/ 1241147 h 1430184"/>
              <a:gd name="connsiteX723" fmla="*/ 5335231 w 12192000"/>
              <a:gd name="connsiteY723" fmla="*/ 1132384 h 1430184"/>
              <a:gd name="connsiteX724" fmla="*/ 5132854 w 12192000"/>
              <a:gd name="connsiteY724" fmla="*/ 1054259 h 1430184"/>
              <a:gd name="connsiteX725" fmla="*/ 4288407 w 12192000"/>
              <a:gd name="connsiteY725" fmla="*/ 600583 h 1430184"/>
              <a:gd name="connsiteX726" fmla="*/ 3794317 w 12192000"/>
              <a:gd name="connsiteY726" fmla="*/ 432362 h 1430184"/>
              <a:gd name="connsiteX727" fmla="*/ 3790106 w 12192000"/>
              <a:gd name="connsiteY727" fmla="*/ 432143 h 1430184"/>
              <a:gd name="connsiteX728" fmla="*/ 3766533 w 12192000"/>
              <a:gd name="connsiteY728" fmla="*/ 431231 h 1430184"/>
              <a:gd name="connsiteX729" fmla="*/ 3606668 w 12192000"/>
              <a:gd name="connsiteY729" fmla="*/ 430837 h 1430184"/>
              <a:gd name="connsiteX730" fmla="*/ 3543784 w 12192000"/>
              <a:gd name="connsiteY730" fmla="*/ 433172 h 1430184"/>
              <a:gd name="connsiteX731" fmla="*/ 4121938 w 12192000"/>
              <a:gd name="connsiteY731" fmla="*/ 636888 h 1430184"/>
              <a:gd name="connsiteX732" fmla="*/ 4970492 w 12192000"/>
              <a:gd name="connsiteY732" fmla="*/ 1098251 h 1430184"/>
              <a:gd name="connsiteX733" fmla="*/ 5176086 w 12192000"/>
              <a:gd name="connsiteY733" fmla="*/ 1173881 h 1430184"/>
              <a:gd name="connsiteX734" fmla="*/ 5736760 w 12192000"/>
              <a:gd name="connsiteY734" fmla="*/ 1270261 h 1430184"/>
              <a:gd name="connsiteX735" fmla="*/ 6074992 w 12192000"/>
              <a:gd name="connsiteY735" fmla="*/ 1256045 h 1430184"/>
              <a:gd name="connsiteX736" fmla="*/ 6066106 w 12192000"/>
              <a:gd name="connsiteY736" fmla="*/ 1254924 h 1430184"/>
              <a:gd name="connsiteX737" fmla="*/ 5796228 w 12192000"/>
              <a:gd name="connsiteY737" fmla="*/ 1262161 h 1430184"/>
              <a:gd name="connsiteX738" fmla="*/ 5220939 w 12192000"/>
              <a:gd name="connsiteY738" fmla="*/ 1161971 h 1430184"/>
              <a:gd name="connsiteX739" fmla="*/ 5015746 w 12192000"/>
              <a:gd name="connsiteY739" fmla="*/ 1085595 h 1430184"/>
              <a:gd name="connsiteX740" fmla="*/ 4167945 w 12192000"/>
              <a:gd name="connsiteY740" fmla="*/ 626101 h 1430184"/>
              <a:gd name="connsiteX741" fmla="*/ 3606668 w 12192000"/>
              <a:gd name="connsiteY741" fmla="*/ 430837 h 1430184"/>
              <a:gd name="connsiteX742" fmla="*/ 652473 w 12192000"/>
              <a:gd name="connsiteY742" fmla="*/ 430428 h 1430184"/>
              <a:gd name="connsiteX743" fmla="*/ 782614 w 12192000"/>
              <a:gd name="connsiteY743" fmla="*/ 446200 h 1430184"/>
              <a:gd name="connsiteX744" fmla="*/ 809887 w 12192000"/>
              <a:gd name="connsiteY744" fmla="*/ 449153 h 1430184"/>
              <a:gd name="connsiteX745" fmla="*/ 914906 w 12192000"/>
              <a:gd name="connsiteY745" fmla="*/ 457585 h 1430184"/>
              <a:gd name="connsiteX746" fmla="*/ 738396 w 12192000"/>
              <a:gd name="connsiteY746" fmla="*/ 439656 h 1430184"/>
              <a:gd name="connsiteX747" fmla="*/ 723169 w 12192000"/>
              <a:gd name="connsiteY747" fmla="*/ 437869 h 1430184"/>
              <a:gd name="connsiteX748" fmla="*/ 652473 w 12192000"/>
              <a:gd name="connsiteY748" fmla="*/ 430428 h 1430184"/>
              <a:gd name="connsiteX749" fmla="*/ 3706019 w 12192000"/>
              <a:gd name="connsiteY749" fmla="*/ 429914 h 1430184"/>
              <a:gd name="connsiteX750" fmla="*/ 4217240 w 12192000"/>
              <a:gd name="connsiteY750" fmla="*/ 610030 h 1430184"/>
              <a:gd name="connsiteX751" fmla="*/ 5063628 w 12192000"/>
              <a:gd name="connsiteY751" fmla="*/ 1067146 h 1430184"/>
              <a:gd name="connsiteX752" fmla="*/ 5267363 w 12192000"/>
              <a:gd name="connsiteY752" fmla="*/ 1143829 h 1430184"/>
              <a:gd name="connsiteX753" fmla="*/ 5854188 w 12192000"/>
              <a:gd name="connsiteY753" fmla="*/ 1247237 h 1430184"/>
              <a:gd name="connsiteX754" fmla="*/ 5940605 w 12192000"/>
              <a:gd name="connsiteY754" fmla="*/ 1248467 h 1430184"/>
              <a:gd name="connsiteX755" fmla="*/ 5900823 w 12192000"/>
              <a:gd name="connsiteY755" fmla="*/ 1247468 h 1430184"/>
              <a:gd name="connsiteX756" fmla="*/ 5299142 w 12192000"/>
              <a:gd name="connsiteY756" fmla="*/ 1139719 h 1430184"/>
              <a:gd name="connsiteX757" fmla="*/ 5095831 w 12192000"/>
              <a:gd name="connsiteY757" fmla="*/ 1062207 h 1430184"/>
              <a:gd name="connsiteX758" fmla="*/ 4250262 w 12192000"/>
              <a:gd name="connsiteY758" fmla="*/ 606707 h 1430184"/>
              <a:gd name="connsiteX759" fmla="*/ 3737344 w 12192000"/>
              <a:gd name="connsiteY759" fmla="*/ 430421 h 1430184"/>
              <a:gd name="connsiteX760" fmla="*/ 3706019 w 12192000"/>
              <a:gd name="connsiteY760" fmla="*/ 429914 h 1430184"/>
              <a:gd name="connsiteX761" fmla="*/ 3679443 w 12192000"/>
              <a:gd name="connsiteY761" fmla="*/ 429755 h 1430184"/>
              <a:gd name="connsiteX762" fmla="*/ 3630375 w 12192000"/>
              <a:gd name="connsiteY762" fmla="*/ 430289 h 1430184"/>
              <a:gd name="connsiteX763" fmla="*/ 4171488 w 12192000"/>
              <a:gd name="connsiteY763" fmla="*/ 621378 h 1430184"/>
              <a:gd name="connsiteX764" fmla="*/ 5018957 w 12192000"/>
              <a:gd name="connsiteY764" fmla="*/ 1080522 h 1430184"/>
              <a:gd name="connsiteX765" fmla="*/ 5223622 w 12192000"/>
              <a:gd name="connsiteY765" fmla="*/ 1156652 h 1430184"/>
              <a:gd name="connsiteX766" fmla="*/ 5797332 w 12192000"/>
              <a:gd name="connsiteY766" fmla="*/ 1256412 h 1430184"/>
              <a:gd name="connsiteX767" fmla="*/ 6037069 w 12192000"/>
              <a:gd name="connsiteY767" fmla="*/ 1251574 h 1430184"/>
              <a:gd name="connsiteX768" fmla="*/ 5853084 w 12192000"/>
              <a:gd name="connsiteY768" fmla="*/ 1253009 h 1430184"/>
              <a:gd name="connsiteX769" fmla="*/ 5264645 w 12192000"/>
              <a:gd name="connsiteY769" fmla="*/ 1149159 h 1430184"/>
              <a:gd name="connsiteX770" fmla="*/ 5060394 w 12192000"/>
              <a:gd name="connsiteY770" fmla="*/ 1072230 h 1430184"/>
              <a:gd name="connsiteX771" fmla="*/ 4213710 w 12192000"/>
              <a:gd name="connsiteY771" fmla="*/ 614784 h 1430184"/>
              <a:gd name="connsiteX772" fmla="*/ 3679443 w 12192000"/>
              <a:gd name="connsiteY772" fmla="*/ 429755 h 1430184"/>
              <a:gd name="connsiteX773" fmla="*/ 3846462 w 12192000"/>
              <a:gd name="connsiteY773" fmla="*/ 429251 h 1430184"/>
              <a:gd name="connsiteX774" fmla="*/ 3853845 w 12192000"/>
              <a:gd name="connsiteY774" fmla="*/ 430796 h 1430184"/>
              <a:gd name="connsiteX775" fmla="*/ 3859965 w 12192000"/>
              <a:gd name="connsiteY775" fmla="*/ 431253 h 1430184"/>
              <a:gd name="connsiteX776" fmla="*/ 3852509 w 12192000"/>
              <a:gd name="connsiteY776" fmla="*/ 429842 h 1430184"/>
              <a:gd name="connsiteX777" fmla="*/ 3846462 w 12192000"/>
              <a:gd name="connsiteY777" fmla="*/ 429251 h 1430184"/>
              <a:gd name="connsiteX778" fmla="*/ 3372090 w 12192000"/>
              <a:gd name="connsiteY778" fmla="*/ 429225 h 1430184"/>
              <a:gd name="connsiteX779" fmla="*/ 3302224 w 12192000"/>
              <a:gd name="connsiteY779" fmla="*/ 434880 h 1430184"/>
              <a:gd name="connsiteX780" fmla="*/ 3305477 w 12192000"/>
              <a:gd name="connsiteY780" fmla="*/ 435314 h 1430184"/>
              <a:gd name="connsiteX781" fmla="*/ 3349248 w 12192000"/>
              <a:gd name="connsiteY781" fmla="*/ 441950 h 1430184"/>
              <a:gd name="connsiteX782" fmla="*/ 3416407 w 12192000"/>
              <a:gd name="connsiteY782" fmla="*/ 436212 h 1430184"/>
              <a:gd name="connsiteX783" fmla="*/ 3372090 w 12192000"/>
              <a:gd name="connsiteY783" fmla="*/ 429225 h 1430184"/>
              <a:gd name="connsiteX784" fmla="*/ 3202573 w 12192000"/>
              <a:gd name="connsiteY784" fmla="*/ 428713 h 1430184"/>
              <a:gd name="connsiteX785" fmla="*/ 3120965 w 12192000"/>
              <a:gd name="connsiteY785" fmla="*/ 436639 h 1430184"/>
              <a:gd name="connsiteX786" fmla="*/ 3178994 w 12192000"/>
              <a:gd name="connsiteY786" fmla="*/ 441878 h 1430184"/>
              <a:gd name="connsiteX787" fmla="*/ 3255445 w 12192000"/>
              <a:gd name="connsiteY787" fmla="*/ 434171 h 1430184"/>
              <a:gd name="connsiteX788" fmla="*/ 3202573 w 12192000"/>
              <a:gd name="connsiteY788" fmla="*/ 428713 h 1430184"/>
              <a:gd name="connsiteX789" fmla="*/ 455022 w 12192000"/>
              <a:gd name="connsiteY789" fmla="*/ 427401 h 1430184"/>
              <a:gd name="connsiteX790" fmla="*/ 669611 w 12192000"/>
              <a:gd name="connsiteY790" fmla="*/ 461260 h 1430184"/>
              <a:gd name="connsiteX791" fmla="*/ 843635 w 12192000"/>
              <a:gd name="connsiteY791" fmla="*/ 476661 h 1430184"/>
              <a:gd name="connsiteX792" fmla="*/ 583090 w 12192000"/>
              <a:gd name="connsiteY792" fmla="*/ 442854 h 1430184"/>
              <a:gd name="connsiteX793" fmla="*/ 459342 w 12192000"/>
              <a:gd name="connsiteY793" fmla="*/ 427972 h 1430184"/>
              <a:gd name="connsiteX794" fmla="*/ 455022 w 12192000"/>
              <a:gd name="connsiteY794" fmla="*/ 427401 h 1430184"/>
              <a:gd name="connsiteX795" fmla="*/ 3779095 w 12192000"/>
              <a:gd name="connsiteY795" fmla="*/ 423718 h 1430184"/>
              <a:gd name="connsiteX796" fmla="*/ 3796089 w 12192000"/>
              <a:gd name="connsiteY796" fmla="*/ 427211 h 1430184"/>
              <a:gd name="connsiteX797" fmla="*/ 3813272 w 12192000"/>
              <a:gd name="connsiteY797" fmla="*/ 428112 h 1430184"/>
              <a:gd name="connsiteX798" fmla="*/ 3796256 w 12192000"/>
              <a:gd name="connsiteY798" fmla="*/ 424940 h 1430184"/>
              <a:gd name="connsiteX799" fmla="*/ 3779095 w 12192000"/>
              <a:gd name="connsiteY799" fmla="*/ 423718 h 1430184"/>
              <a:gd name="connsiteX800" fmla="*/ 3461294 w 12192000"/>
              <a:gd name="connsiteY800" fmla="*/ 423525 h 1430184"/>
              <a:gd name="connsiteX801" fmla="*/ 3395628 w 12192000"/>
              <a:gd name="connsiteY801" fmla="*/ 427518 h 1430184"/>
              <a:gd name="connsiteX802" fmla="*/ 3437413 w 12192000"/>
              <a:gd name="connsiteY802" fmla="*/ 434561 h 1430184"/>
              <a:gd name="connsiteX803" fmla="*/ 3500989 w 12192000"/>
              <a:gd name="connsiteY803" fmla="*/ 430356 h 1430184"/>
              <a:gd name="connsiteX804" fmla="*/ 3461294 w 12192000"/>
              <a:gd name="connsiteY804" fmla="*/ 423525 h 1430184"/>
              <a:gd name="connsiteX805" fmla="*/ 2695561 w 12192000"/>
              <a:gd name="connsiteY805" fmla="*/ 423078 h 1430184"/>
              <a:gd name="connsiteX806" fmla="*/ 2607356 w 12192000"/>
              <a:gd name="connsiteY806" fmla="*/ 427514 h 1430184"/>
              <a:gd name="connsiteX807" fmla="*/ 2422937 w 12192000"/>
              <a:gd name="connsiteY807" fmla="*/ 444746 h 1430184"/>
              <a:gd name="connsiteX808" fmla="*/ 2551469 w 12192000"/>
              <a:gd name="connsiteY808" fmla="*/ 437268 h 1430184"/>
              <a:gd name="connsiteX809" fmla="*/ 2695561 w 12192000"/>
              <a:gd name="connsiteY809" fmla="*/ 423078 h 1430184"/>
              <a:gd name="connsiteX810" fmla="*/ 3118363 w 12192000"/>
              <a:gd name="connsiteY810" fmla="*/ 422427 h 1430184"/>
              <a:gd name="connsiteX811" fmla="*/ 3029450 w 12192000"/>
              <a:gd name="connsiteY811" fmla="*/ 431049 h 1430184"/>
              <a:gd name="connsiteX812" fmla="*/ 3077611 w 12192000"/>
              <a:gd name="connsiteY812" fmla="*/ 433574 h 1430184"/>
              <a:gd name="connsiteX813" fmla="*/ 3092717 w 12192000"/>
              <a:gd name="connsiteY813" fmla="*/ 434581 h 1430184"/>
              <a:gd name="connsiteX814" fmla="*/ 3174766 w 12192000"/>
              <a:gd name="connsiteY814" fmla="*/ 426322 h 1430184"/>
              <a:gd name="connsiteX815" fmla="*/ 3121889 w 12192000"/>
              <a:gd name="connsiteY815" fmla="*/ 422617 h 1430184"/>
              <a:gd name="connsiteX816" fmla="*/ 3118363 w 12192000"/>
              <a:gd name="connsiteY816" fmla="*/ 422427 h 1430184"/>
              <a:gd name="connsiteX817" fmla="*/ 3715317 w 12192000"/>
              <a:gd name="connsiteY817" fmla="*/ 420459 h 1430184"/>
              <a:gd name="connsiteX818" fmla="*/ 3739040 w 12192000"/>
              <a:gd name="connsiteY818" fmla="*/ 425269 h 1430184"/>
              <a:gd name="connsiteX819" fmla="*/ 3758432 w 12192000"/>
              <a:gd name="connsiteY819" fmla="*/ 425697 h 1430184"/>
              <a:gd name="connsiteX820" fmla="*/ 3761963 w 12192000"/>
              <a:gd name="connsiteY820" fmla="*/ 425833 h 1430184"/>
              <a:gd name="connsiteX821" fmla="*/ 3738575 w 12192000"/>
              <a:gd name="connsiteY821" fmla="*/ 421431 h 1430184"/>
              <a:gd name="connsiteX822" fmla="*/ 3715317 w 12192000"/>
              <a:gd name="connsiteY822" fmla="*/ 420459 h 1430184"/>
              <a:gd name="connsiteX823" fmla="*/ 3303079 w 12192000"/>
              <a:gd name="connsiteY823" fmla="*/ 420300 h 1430184"/>
              <a:gd name="connsiteX824" fmla="*/ 3230013 w 12192000"/>
              <a:gd name="connsiteY824" fmla="*/ 426238 h 1430184"/>
              <a:gd name="connsiteX825" fmla="*/ 3279628 w 12192000"/>
              <a:gd name="connsiteY825" fmla="*/ 431905 h 1430184"/>
              <a:gd name="connsiteX826" fmla="*/ 3348819 w 12192000"/>
              <a:gd name="connsiteY826" fmla="*/ 425947 h 1430184"/>
              <a:gd name="connsiteX827" fmla="*/ 3341844 w 12192000"/>
              <a:gd name="connsiteY827" fmla="*/ 424982 h 1430184"/>
              <a:gd name="connsiteX828" fmla="*/ 3303079 w 12192000"/>
              <a:gd name="connsiteY828" fmla="*/ 420300 h 1430184"/>
              <a:gd name="connsiteX829" fmla="*/ 3548337 w 12192000"/>
              <a:gd name="connsiteY829" fmla="*/ 419986 h 1430184"/>
              <a:gd name="connsiteX830" fmla="*/ 3486051 w 12192000"/>
              <a:gd name="connsiteY830" fmla="*/ 422317 h 1430184"/>
              <a:gd name="connsiteX831" fmla="*/ 3523069 w 12192000"/>
              <a:gd name="connsiteY831" fmla="*/ 429096 h 1430184"/>
              <a:gd name="connsiteX832" fmla="*/ 3584159 w 12192000"/>
              <a:gd name="connsiteY832" fmla="*/ 426439 h 1430184"/>
              <a:gd name="connsiteX833" fmla="*/ 3548337 w 12192000"/>
              <a:gd name="connsiteY833" fmla="*/ 419986 h 1430184"/>
              <a:gd name="connsiteX834" fmla="*/ 293044 w 12192000"/>
              <a:gd name="connsiteY834" fmla="*/ 419910 h 1430184"/>
              <a:gd name="connsiteX835" fmla="*/ 495326 w 12192000"/>
              <a:gd name="connsiteY835" fmla="*/ 459012 h 1430184"/>
              <a:gd name="connsiteX836" fmla="*/ 651074 w 12192000"/>
              <a:gd name="connsiteY836" fmla="*/ 476025 h 1430184"/>
              <a:gd name="connsiteX837" fmla="*/ 420781 w 12192000"/>
              <a:gd name="connsiteY837" fmla="*/ 437703 h 1430184"/>
              <a:gd name="connsiteX838" fmla="*/ 293044 w 12192000"/>
              <a:gd name="connsiteY838" fmla="*/ 419910 h 1430184"/>
              <a:gd name="connsiteX839" fmla="*/ 3653431 w 12192000"/>
              <a:gd name="connsiteY839" fmla="*/ 419089 h 1430184"/>
              <a:gd name="connsiteX840" fmla="*/ 3681063 w 12192000"/>
              <a:gd name="connsiteY840" fmla="*/ 424607 h 1430184"/>
              <a:gd name="connsiteX841" fmla="*/ 3709393 w 12192000"/>
              <a:gd name="connsiteY841" fmla="*/ 424770 h 1430184"/>
              <a:gd name="connsiteX842" fmla="*/ 3681412 w 12192000"/>
              <a:gd name="connsiteY842" fmla="*/ 419532 h 1430184"/>
              <a:gd name="connsiteX843" fmla="*/ 3653431 w 12192000"/>
              <a:gd name="connsiteY843" fmla="*/ 419089 h 1430184"/>
              <a:gd name="connsiteX844" fmla="*/ 3623087 w 12192000"/>
              <a:gd name="connsiteY844" fmla="*/ 418918 h 1430184"/>
              <a:gd name="connsiteX845" fmla="*/ 3575418 w 12192000"/>
              <a:gd name="connsiteY845" fmla="*/ 419418 h 1430184"/>
              <a:gd name="connsiteX846" fmla="*/ 3608155 w 12192000"/>
              <a:gd name="connsiteY846" fmla="*/ 425686 h 1430184"/>
              <a:gd name="connsiteX847" fmla="*/ 3654825 w 12192000"/>
              <a:gd name="connsiteY847" fmla="*/ 424819 h 1430184"/>
              <a:gd name="connsiteX848" fmla="*/ 3623087 w 12192000"/>
              <a:gd name="connsiteY848" fmla="*/ 418918 h 1430184"/>
              <a:gd name="connsiteX849" fmla="*/ 3023242 w 12192000"/>
              <a:gd name="connsiteY849" fmla="*/ 418479 h 1430184"/>
              <a:gd name="connsiteX850" fmla="*/ 2942185 w 12192000"/>
              <a:gd name="connsiteY850" fmla="*/ 426295 h 1430184"/>
              <a:gd name="connsiteX851" fmla="*/ 2925488 w 12192000"/>
              <a:gd name="connsiteY851" fmla="*/ 428017 h 1430184"/>
              <a:gd name="connsiteX852" fmla="*/ 2994627 w 12192000"/>
              <a:gd name="connsiteY852" fmla="*/ 429675 h 1430184"/>
              <a:gd name="connsiteX853" fmla="*/ 3084180 w 12192000"/>
              <a:gd name="connsiteY853" fmla="*/ 420671 h 1430184"/>
              <a:gd name="connsiteX854" fmla="*/ 3023242 w 12192000"/>
              <a:gd name="connsiteY854" fmla="*/ 418479 h 1430184"/>
              <a:gd name="connsiteX855" fmla="*/ 2854357 w 12192000"/>
              <a:gd name="connsiteY855" fmla="*/ 417976 h 1430184"/>
              <a:gd name="connsiteX856" fmla="*/ 2780061 w 12192000"/>
              <a:gd name="connsiteY856" fmla="*/ 419823 h 1430184"/>
              <a:gd name="connsiteX857" fmla="*/ 2647574 w 12192000"/>
              <a:gd name="connsiteY857" fmla="*/ 432718 h 1430184"/>
              <a:gd name="connsiteX858" fmla="*/ 2740494 w 12192000"/>
              <a:gd name="connsiteY858" fmla="*/ 429509 h 1430184"/>
              <a:gd name="connsiteX859" fmla="*/ 2854357 w 12192000"/>
              <a:gd name="connsiteY859" fmla="*/ 417976 h 1430184"/>
              <a:gd name="connsiteX860" fmla="*/ 2911765 w 12192000"/>
              <a:gd name="connsiteY860" fmla="*/ 417351 h 1430184"/>
              <a:gd name="connsiteX861" fmla="*/ 2900986 w 12192000"/>
              <a:gd name="connsiteY861" fmla="*/ 418354 h 1430184"/>
              <a:gd name="connsiteX862" fmla="*/ 2900991 w 12192000"/>
              <a:gd name="connsiteY862" fmla="*/ 418354 h 1430184"/>
              <a:gd name="connsiteX863" fmla="*/ 2801706 w 12192000"/>
              <a:gd name="connsiteY863" fmla="*/ 428199 h 1430184"/>
              <a:gd name="connsiteX864" fmla="*/ 2881241 w 12192000"/>
              <a:gd name="connsiteY864" fmla="*/ 427662 h 1430184"/>
              <a:gd name="connsiteX865" fmla="*/ 2942104 w 12192000"/>
              <a:gd name="connsiteY865" fmla="*/ 421349 h 1430184"/>
              <a:gd name="connsiteX866" fmla="*/ 2942110 w 12192000"/>
              <a:gd name="connsiteY866" fmla="*/ 421349 h 1430184"/>
              <a:gd name="connsiteX867" fmla="*/ 2979707 w 12192000"/>
              <a:gd name="connsiteY867" fmla="*/ 417647 h 1430184"/>
              <a:gd name="connsiteX868" fmla="*/ 2911765 w 12192000"/>
              <a:gd name="connsiteY868" fmla="*/ 417351 h 1430184"/>
              <a:gd name="connsiteX869" fmla="*/ 7756455 w 12192000"/>
              <a:gd name="connsiteY869" fmla="*/ 415712 h 1430184"/>
              <a:gd name="connsiteX870" fmla="*/ 7670560 w 12192000"/>
              <a:gd name="connsiteY870" fmla="*/ 463894 h 1430184"/>
              <a:gd name="connsiteX871" fmla="*/ 6985153 w 12192000"/>
              <a:gd name="connsiteY871" fmla="*/ 933668 h 1430184"/>
              <a:gd name="connsiteX872" fmla="*/ 7141665 w 12192000"/>
              <a:gd name="connsiteY872" fmla="*/ 832886 h 1430184"/>
              <a:gd name="connsiteX873" fmla="*/ 7756455 w 12192000"/>
              <a:gd name="connsiteY873" fmla="*/ 415712 h 1430184"/>
              <a:gd name="connsiteX874" fmla="*/ 3732676 w 12192000"/>
              <a:gd name="connsiteY874" fmla="*/ 414918 h 1430184"/>
              <a:gd name="connsiteX875" fmla="*/ 3740254 w 12192000"/>
              <a:gd name="connsiteY875" fmla="*/ 416291 h 1430184"/>
              <a:gd name="connsiteX876" fmla="*/ 3747856 w 12192000"/>
              <a:gd name="connsiteY876" fmla="*/ 416655 h 1430184"/>
              <a:gd name="connsiteX877" fmla="*/ 3740440 w 12192000"/>
              <a:gd name="connsiteY877" fmla="*/ 415463 h 1430184"/>
              <a:gd name="connsiteX878" fmla="*/ 3732676 w 12192000"/>
              <a:gd name="connsiteY878" fmla="*/ 414918 h 1430184"/>
              <a:gd name="connsiteX879" fmla="*/ 3397614 w 12192000"/>
              <a:gd name="connsiteY879" fmla="*/ 414289 h 1430184"/>
              <a:gd name="connsiteX880" fmla="*/ 3330339 w 12192000"/>
              <a:gd name="connsiteY880" fmla="*/ 418381 h 1430184"/>
              <a:gd name="connsiteX881" fmla="*/ 3343528 w 12192000"/>
              <a:gd name="connsiteY881" fmla="*/ 419970 h 1430184"/>
              <a:gd name="connsiteX882" fmla="*/ 3373146 w 12192000"/>
              <a:gd name="connsiteY882" fmla="*/ 424111 h 1430184"/>
              <a:gd name="connsiteX883" fmla="*/ 3437302 w 12192000"/>
              <a:gd name="connsiteY883" fmla="*/ 419801 h 1430184"/>
              <a:gd name="connsiteX884" fmla="*/ 3397614 w 12192000"/>
              <a:gd name="connsiteY884" fmla="*/ 414289 h 1430184"/>
              <a:gd name="connsiteX885" fmla="*/ 2703355 w 12192000"/>
              <a:gd name="connsiteY885" fmla="*/ 413649 h 1430184"/>
              <a:gd name="connsiteX886" fmla="*/ 2660722 w 12192000"/>
              <a:gd name="connsiteY886" fmla="*/ 416088 h 1430184"/>
              <a:gd name="connsiteX887" fmla="*/ 2546568 w 12192000"/>
              <a:gd name="connsiteY887" fmla="*/ 426204 h 1430184"/>
              <a:gd name="connsiteX888" fmla="*/ 2600875 w 12192000"/>
              <a:gd name="connsiteY888" fmla="*/ 422945 h 1430184"/>
              <a:gd name="connsiteX889" fmla="*/ 2607298 w 12192000"/>
              <a:gd name="connsiteY889" fmla="*/ 422597 h 1430184"/>
              <a:gd name="connsiteX890" fmla="*/ 2703355 w 12192000"/>
              <a:gd name="connsiteY890" fmla="*/ 413649 h 1430184"/>
              <a:gd name="connsiteX891" fmla="*/ 3227946 w 12192000"/>
              <a:gd name="connsiteY891" fmla="*/ 413214 h 1430184"/>
              <a:gd name="connsiteX892" fmla="*/ 3151350 w 12192000"/>
              <a:gd name="connsiteY892" fmla="*/ 419460 h 1430184"/>
              <a:gd name="connsiteX893" fmla="*/ 3203310 w 12192000"/>
              <a:gd name="connsiteY893" fmla="*/ 423650 h 1430184"/>
              <a:gd name="connsiteX894" fmla="*/ 3275365 w 12192000"/>
              <a:gd name="connsiteY894" fmla="*/ 417442 h 1430184"/>
              <a:gd name="connsiteX895" fmla="*/ 3227946 w 12192000"/>
              <a:gd name="connsiteY895" fmla="*/ 413214 h 1430184"/>
              <a:gd name="connsiteX896" fmla="*/ 3665482 w 12192000"/>
              <a:gd name="connsiteY896" fmla="*/ 411284 h 1430184"/>
              <a:gd name="connsiteX897" fmla="*/ 3682998 w 12192000"/>
              <a:gd name="connsiteY897" fmla="*/ 414388 h 1430184"/>
              <a:gd name="connsiteX898" fmla="*/ 3700298 w 12192000"/>
              <a:gd name="connsiteY898" fmla="*/ 414800 h 1430184"/>
              <a:gd name="connsiteX899" fmla="*/ 3682329 w 12192000"/>
              <a:gd name="connsiteY899" fmla="*/ 411973 h 1430184"/>
              <a:gd name="connsiteX900" fmla="*/ 3665482 w 12192000"/>
              <a:gd name="connsiteY900" fmla="*/ 411284 h 1430184"/>
              <a:gd name="connsiteX901" fmla="*/ 3488636 w 12192000"/>
              <a:gd name="connsiteY901" fmla="*/ 410622 h 1430184"/>
              <a:gd name="connsiteX902" fmla="*/ 3425850 w 12192000"/>
              <a:gd name="connsiteY902" fmla="*/ 412870 h 1430184"/>
              <a:gd name="connsiteX903" fmla="*/ 3462507 w 12192000"/>
              <a:gd name="connsiteY903" fmla="*/ 418396 h 1430184"/>
              <a:gd name="connsiteX904" fmla="*/ 3522627 w 12192000"/>
              <a:gd name="connsiteY904" fmla="*/ 415743 h 1430184"/>
              <a:gd name="connsiteX905" fmla="*/ 3488636 w 12192000"/>
              <a:gd name="connsiteY905" fmla="*/ 410622 h 1430184"/>
              <a:gd name="connsiteX906" fmla="*/ 3600756 w 12192000"/>
              <a:gd name="connsiteY906" fmla="*/ 409706 h 1430184"/>
              <a:gd name="connsiteX907" fmla="*/ 3624544 w 12192000"/>
              <a:gd name="connsiteY907" fmla="*/ 413779 h 1430184"/>
              <a:gd name="connsiteX908" fmla="*/ 3648698 w 12192000"/>
              <a:gd name="connsiteY908" fmla="*/ 413895 h 1430184"/>
              <a:gd name="connsiteX909" fmla="*/ 3624497 w 12192000"/>
              <a:gd name="connsiteY909" fmla="*/ 410073 h 1430184"/>
              <a:gd name="connsiteX910" fmla="*/ 3600756 w 12192000"/>
              <a:gd name="connsiteY910" fmla="*/ 409706 h 1430184"/>
              <a:gd name="connsiteX911" fmla="*/ 3565365 w 12192000"/>
              <a:gd name="connsiteY911" fmla="*/ 409513 h 1430184"/>
              <a:gd name="connsiteX912" fmla="*/ 3519682 w 12192000"/>
              <a:gd name="connsiteY912" fmla="*/ 409944 h 1430184"/>
              <a:gd name="connsiteX913" fmla="*/ 3549673 w 12192000"/>
              <a:gd name="connsiteY913" fmla="*/ 414846 h 1430184"/>
              <a:gd name="connsiteX914" fmla="*/ 3594025 w 12192000"/>
              <a:gd name="connsiteY914" fmla="*/ 413979 h 1430184"/>
              <a:gd name="connsiteX915" fmla="*/ 3565365 w 12192000"/>
              <a:gd name="connsiteY915" fmla="*/ 409513 h 1430184"/>
              <a:gd name="connsiteX916" fmla="*/ 3145833 w 12192000"/>
              <a:gd name="connsiteY916" fmla="*/ 408056 h 1430184"/>
              <a:gd name="connsiteX917" fmla="*/ 3064167 w 12192000"/>
              <a:gd name="connsiteY917" fmla="*/ 414778 h 1430184"/>
              <a:gd name="connsiteX918" fmla="*/ 3118932 w 12192000"/>
              <a:gd name="connsiteY918" fmla="*/ 417397 h 1430184"/>
              <a:gd name="connsiteX919" fmla="*/ 3194558 w 12192000"/>
              <a:gd name="connsiteY919" fmla="*/ 410830 h 1430184"/>
              <a:gd name="connsiteX920" fmla="*/ 3172251 w 12192000"/>
              <a:gd name="connsiteY920" fmla="*/ 409384 h 1430184"/>
              <a:gd name="connsiteX921" fmla="*/ 3145833 w 12192000"/>
              <a:gd name="connsiteY921" fmla="*/ 408056 h 1430184"/>
              <a:gd name="connsiteX922" fmla="*/ 400663 w 12192000"/>
              <a:gd name="connsiteY922" fmla="*/ 407938 h 1430184"/>
              <a:gd name="connsiteX923" fmla="*/ 583636 w 12192000"/>
              <a:gd name="connsiteY923" fmla="*/ 437919 h 1430184"/>
              <a:gd name="connsiteX924" fmla="*/ 721578 w 12192000"/>
              <a:gd name="connsiteY924" fmla="*/ 452233 h 1430184"/>
              <a:gd name="connsiteX925" fmla="*/ 506645 w 12192000"/>
              <a:gd name="connsiteY925" fmla="*/ 422003 h 1430184"/>
              <a:gd name="connsiteX926" fmla="*/ 497783 w 12192000"/>
              <a:gd name="connsiteY926" fmla="*/ 420909 h 1430184"/>
              <a:gd name="connsiteX927" fmla="*/ 400663 w 12192000"/>
              <a:gd name="connsiteY927" fmla="*/ 407938 h 1430184"/>
              <a:gd name="connsiteX928" fmla="*/ 3329253 w 12192000"/>
              <a:gd name="connsiteY928" fmla="*/ 406663 h 1430184"/>
              <a:gd name="connsiteX929" fmla="*/ 3260945 w 12192000"/>
              <a:gd name="connsiteY929" fmla="*/ 410823 h 1430184"/>
              <a:gd name="connsiteX930" fmla="*/ 3304008 w 12192000"/>
              <a:gd name="connsiteY930" fmla="*/ 415205 h 1430184"/>
              <a:gd name="connsiteX931" fmla="*/ 3369093 w 12192000"/>
              <a:gd name="connsiteY931" fmla="*/ 410856 h 1430184"/>
              <a:gd name="connsiteX932" fmla="*/ 3329253 w 12192000"/>
              <a:gd name="connsiteY932" fmla="*/ 406663 h 1430184"/>
              <a:gd name="connsiteX933" fmla="*/ 2869416 w 12192000"/>
              <a:gd name="connsiteY933" fmla="*/ 406561 h 1430184"/>
              <a:gd name="connsiteX934" fmla="*/ 2818804 w 12192000"/>
              <a:gd name="connsiteY934" fmla="*/ 408253 h 1430184"/>
              <a:gd name="connsiteX935" fmla="*/ 2718983 w 12192000"/>
              <a:gd name="connsiteY935" fmla="*/ 417139 h 1430184"/>
              <a:gd name="connsiteX936" fmla="*/ 2780178 w 12192000"/>
              <a:gd name="connsiteY936" fmla="*/ 414876 h 1430184"/>
              <a:gd name="connsiteX937" fmla="*/ 2860356 w 12192000"/>
              <a:gd name="connsiteY937" fmla="*/ 407356 h 1430184"/>
              <a:gd name="connsiteX938" fmla="*/ 2860362 w 12192000"/>
              <a:gd name="connsiteY938" fmla="*/ 407356 h 1430184"/>
              <a:gd name="connsiteX939" fmla="*/ 2869416 w 12192000"/>
              <a:gd name="connsiteY939" fmla="*/ 406561 h 1430184"/>
              <a:gd name="connsiteX940" fmla="*/ 3051948 w 12192000"/>
              <a:gd name="connsiteY940" fmla="*/ 405160 h 1430184"/>
              <a:gd name="connsiteX941" fmla="*/ 2965252 w 12192000"/>
              <a:gd name="connsiteY941" fmla="*/ 412465 h 1430184"/>
              <a:gd name="connsiteX942" fmla="*/ 3023677 w 12192000"/>
              <a:gd name="connsiteY942" fmla="*/ 413475 h 1430184"/>
              <a:gd name="connsiteX943" fmla="*/ 3104019 w 12192000"/>
              <a:gd name="connsiteY943" fmla="*/ 406398 h 1430184"/>
              <a:gd name="connsiteX944" fmla="*/ 3051948 w 12192000"/>
              <a:gd name="connsiteY944" fmla="*/ 405160 h 1430184"/>
              <a:gd name="connsiteX945" fmla="*/ 2997357 w 12192000"/>
              <a:gd name="connsiteY945" fmla="*/ 404702 h 1430184"/>
              <a:gd name="connsiteX946" fmla="*/ 2946250 w 12192000"/>
              <a:gd name="connsiteY946" fmla="*/ 404975 h 1430184"/>
              <a:gd name="connsiteX947" fmla="*/ 2860409 w 12192000"/>
              <a:gd name="connsiteY947" fmla="*/ 412295 h 1430184"/>
              <a:gd name="connsiteX948" fmla="*/ 2852150 w 12192000"/>
              <a:gd name="connsiteY948" fmla="*/ 413059 h 1430184"/>
              <a:gd name="connsiteX949" fmla="*/ 2912033 w 12192000"/>
              <a:gd name="connsiteY949" fmla="*/ 412374 h 1430184"/>
              <a:gd name="connsiteX950" fmla="*/ 2997357 w 12192000"/>
              <a:gd name="connsiteY950" fmla="*/ 404702 h 1430184"/>
              <a:gd name="connsiteX951" fmla="*/ 3618354 w 12192000"/>
              <a:gd name="connsiteY951" fmla="*/ 403775 h 1430184"/>
              <a:gd name="connsiteX952" fmla="*/ 3626002 w 12192000"/>
              <a:gd name="connsiteY952" fmla="*/ 404948 h 1430184"/>
              <a:gd name="connsiteX953" fmla="*/ 3634271 w 12192000"/>
              <a:gd name="connsiteY953" fmla="*/ 405160 h 1430184"/>
              <a:gd name="connsiteX954" fmla="*/ 3626234 w 12192000"/>
              <a:gd name="connsiteY954" fmla="*/ 404123 h 1430184"/>
              <a:gd name="connsiteX955" fmla="*/ 3618354 w 12192000"/>
              <a:gd name="connsiteY955" fmla="*/ 403775 h 1430184"/>
              <a:gd name="connsiteX956" fmla="*/ 3425711 w 12192000"/>
              <a:gd name="connsiteY956" fmla="*/ 402738 h 1430184"/>
              <a:gd name="connsiteX957" fmla="*/ 3363332 w 12192000"/>
              <a:gd name="connsiteY957" fmla="*/ 405001 h 1430184"/>
              <a:gd name="connsiteX958" fmla="*/ 3387020 w 12192000"/>
              <a:gd name="connsiteY958" fmla="*/ 407677 h 1430184"/>
              <a:gd name="connsiteX959" fmla="*/ 3398694 w 12192000"/>
              <a:gd name="connsiteY959" fmla="*/ 409188 h 1430184"/>
              <a:gd name="connsiteX960" fmla="*/ 3457954 w 12192000"/>
              <a:gd name="connsiteY960" fmla="*/ 406504 h 1430184"/>
              <a:gd name="connsiteX961" fmla="*/ 3434828 w 12192000"/>
              <a:gd name="connsiteY961" fmla="*/ 403699 h 1430184"/>
              <a:gd name="connsiteX962" fmla="*/ 3425711 w 12192000"/>
              <a:gd name="connsiteY962" fmla="*/ 402738 h 1430184"/>
              <a:gd name="connsiteX963" fmla="*/ 3548959 w 12192000"/>
              <a:gd name="connsiteY963" fmla="*/ 401829 h 1430184"/>
              <a:gd name="connsiteX964" fmla="*/ 3566736 w 12192000"/>
              <a:gd name="connsiteY964" fmla="*/ 404388 h 1430184"/>
              <a:gd name="connsiteX965" fmla="*/ 3584547 w 12192000"/>
              <a:gd name="connsiteY965" fmla="*/ 404392 h 1430184"/>
              <a:gd name="connsiteX966" fmla="*/ 3566683 w 12192000"/>
              <a:gd name="connsiteY966" fmla="*/ 402083 h 1430184"/>
              <a:gd name="connsiteX967" fmla="*/ 3548959 w 12192000"/>
              <a:gd name="connsiteY967" fmla="*/ 401829 h 1430184"/>
              <a:gd name="connsiteX968" fmla="*/ 3506221 w 12192000"/>
              <a:gd name="connsiteY968" fmla="*/ 401557 h 1430184"/>
              <a:gd name="connsiteX969" fmla="*/ 3463286 w 12192000"/>
              <a:gd name="connsiteY969" fmla="*/ 401921 h 1430184"/>
              <a:gd name="connsiteX970" fmla="*/ 3489884 w 12192000"/>
              <a:gd name="connsiteY970" fmla="*/ 405505 h 1430184"/>
              <a:gd name="connsiteX971" fmla="*/ 3530915 w 12192000"/>
              <a:gd name="connsiteY971" fmla="*/ 404657 h 1430184"/>
              <a:gd name="connsiteX972" fmla="*/ 3506221 w 12192000"/>
              <a:gd name="connsiteY972" fmla="*/ 401557 h 1430184"/>
              <a:gd name="connsiteX973" fmla="*/ 3255729 w 12192000"/>
              <a:gd name="connsiteY973" fmla="*/ 400785 h 1430184"/>
              <a:gd name="connsiteX974" fmla="*/ 3185672 w 12192000"/>
              <a:gd name="connsiteY974" fmla="*/ 405160 h 1430184"/>
              <a:gd name="connsiteX975" fmla="*/ 3228730 w 12192000"/>
              <a:gd name="connsiteY975" fmla="*/ 408154 h 1430184"/>
              <a:gd name="connsiteX976" fmla="*/ 3294768 w 12192000"/>
              <a:gd name="connsiteY976" fmla="*/ 403612 h 1430184"/>
              <a:gd name="connsiteX977" fmla="*/ 3255729 w 12192000"/>
              <a:gd name="connsiteY977" fmla="*/ 400785 h 1430184"/>
              <a:gd name="connsiteX978" fmla="*/ 2854438 w 12192000"/>
              <a:gd name="connsiteY978" fmla="*/ 400365 h 1430184"/>
              <a:gd name="connsiteX979" fmla="*/ 2810981 w 12192000"/>
              <a:gd name="connsiteY979" fmla="*/ 403597 h 1430184"/>
              <a:gd name="connsiteX980" fmla="*/ 2818943 w 12192000"/>
              <a:gd name="connsiteY980" fmla="*/ 403302 h 1430184"/>
              <a:gd name="connsiteX981" fmla="*/ 2820930 w 12192000"/>
              <a:gd name="connsiteY981" fmla="*/ 403128 h 1430184"/>
              <a:gd name="connsiteX982" fmla="*/ 2820930 w 12192000"/>
              <a:gd name="connsiteY982" fmla="*/ 403131 h 1430184"/>
              <a:gd name="connsiteX983" fmla="*/ 2854438 w 12192000"/>
              <a:gd name="connsiteY983" fmla="*/ 400365 h 1430184"/>
              <a:gd name="connsiteX984" fmla="*/ 3173907 w 12192000"/>
              <a:gd name="connsiteY984" fmla="*/ 396796 h 1430184"/>
              <a:gd name="connsiteX985" fmla="*/ 3103345 w 12192000"/>
              <a:gd name="connsiteY985" fmla="*/ 401337 h 1430184"/>
              <a:gd name="connsiteX986" fmla="*/ 3146466 w 12192000"/>
              <a:gd name="connsiteY986" fmla="*/ 403018 h 1430184"/>
              <a:gd name="connsiteX987" fmla="*/ 3212283 w 12192000"/>
              <a:gd name="connsiteY987" fmla="*/ 398351 h 1430184"/>
              <a:gd name="connsiteX988" fmla="*/ 3173907 w 12192000"/>
              <a:gd name="connsiteY988" fmla="*/ 396796 h 1430184"/>
              <a:gd name="connsiteX989" fmla="*/ 3358971 w 12192000"/>
              <a:gd name="connsiteY989" fmla="*/ 396432 h 1430184"/>
              <a:gd name="connsiteX990" fmla="*/ 3297707 w 12192000"/>
              <a:gd name="connsiteY990" fmla="*/ 398703 h 1430184"/>
              <a:gd name="connsiteX991" fmla="*/ 3330182 w 12192000"/>
              <a:gd name="connsiteY991" fmla="*/ 401583 h 1430184"/>
              <a:gd name="connsiteX992" fmla="*/ 3387875 w 12192000"/>
              <a:gd name="connsiteY992" fmla="*/ 398930 h 1430184"/>
              <a:gd name="connsiteX993" fmla="*/ 3358971 w 12192000"/>
              <a:gd name="connsiteY993" fmla="*/ 396432 h 1430184"/>
              <a:gd name="connsiteX994" fmla="*/ 3499565 w 12192000"/>
              <a:gd name="connsiteY994" fmla="*/ 395551 h 1430184"/>
              <a:gd name="connsiteX995" fmla="*/ 3507516 w 12192000"/>
              <a:gd name="connsiteY995" fmla="*/ 396451 h 1430184"/>
              <a:gd name="connsiteX996" fmla="*/ 3515856 w 12192000"/>
              <a:gd name="connsiteY996" fmla="*/ 396448 h 1430184"/>
              <a:gd name="connsiteX997" fmla="*/ 3507440 w 12192000"/>
              <a:gd name="connsiteY997" fmla="*/ 395679 h 1430184"/>
              <a:gd name="connsiteX998" fmla="*/ 3499565 w 12192000"/>
              <a:gd name="connsiteY998" fmla="*/ 395551 h 1430184"/>
              <a:gd name="connsiteX999" fmla="*/ 3004384 w 12192000"/>
              <a:gd name="connsiteY999" fmla="*/ 395486 h 1430184"/>
              <a:gd name="connsiteX1000" fmla="*/ 2981694 w 12192000"/>
              <a:gd name="connsiteY1000" fmla="*/ 395899 h 1430184"/>
              <a:gd name="connsiteX1001" fmla="*/ 2916650 w 12192000"/>
              <a:gd name="connsiteY1001" fmla="*/ 400467 h 1430184"/>
              <a:gd name="connsiteX1002" fmla="*/ 2946575 w 12192000"/>
              <a:gd name="connsiteY1002" fmla="*/ 399990 h 1430184"/>
              <a:gd name="connsiteX1003" fmla="*/ 3004384 w 12192000"/>
              <a:gd name="connsiteY1003" fmla="*/ 395486 h 1430184"/>
              <a:gd name="connsiteX1004" fmla="*/ 232477 w 12192000"/>
              <a:gd name="connsiteY1004" fmla="*/ 395270 h 1430184"/>
              <a:gd name="connsiteX1005" fmla="*/ 421483 w 12192000"/>
              <a:gd name="connsiteY1005" fmla="*/ 432771 h 1430184"/>
              <a:gd name="connsiteX1006" fmla="*/ 425892 w 12192000"/>
              <a:gd name="connsiteY1006" fmla="*/ 433358 h 1430184"/>
              <a:gd name="connsiteX1007" fmla="*/ 554569 w 12192000"/>
              <a:gd name="connsiteY1007" fmla="*/ 449001 h 1430184"/>
              <a:gd name="connsiteX1008" fmla="*/ 344237 w 12192000"/>
              <a:gd name="connsiteY1008" fmla="*/ 412257 h 1430184"/>
              <a:gd name="connsiteX1009" fmla="*/ 232477 w 12192000"/>
              <a:gd name="connsiteY1009" fmla="*/ 395270 h 1430184"/>
              <a:gd name="connsiteX1010" fmla="*/ 3443732 w 12192000"/>
              <a:gd name="connsiteY1010" fmla="*/ 395092 h 1430184"/>
              <a:gd name="connsiteX1011" fmla="*/ 3405657 w 12192000"/>
              <a:gd name="connsiteY1011" fmla="*/ 395410 h 1430184"/>
              <a:gd name="connsiteX1012" fmla="*/ 3426826 w 12192000"/>
              <a:gd name="connsiteY1012" fmla="*/ 397639 h 1430184"/>
              <a:gd name="connsiteX1013" fmla="*/ 3462246 w 12192000"/>
              <a:gd name="connsiteY1013" fmla="*/ 396848 h 1430184"/>
              <a:gd name="connsiteX1014" fmla="*/ 3443732 w 12192000"/>
              <a:gd name="connsiteY1014" fmla="*/ 395092 h 1430184"/>
              <a:gd name="connsiteX1015" fmla="*/ 3083657 w 12192000"/>
              <a:gd name="connsiteY1015" fmla="*/ 395066 h 1430184"/>
              <a:gd name="connsiteX1016" fmla="*/ 3014106 w 12192000"/>
              <a:gd name="connsiteY1016" fmla="*/ 399736 h 1430184"/>
              <a:gd name="connsiteX1017" fmla="*/ 3052406 w 12192000"/>
              <a:gd name="connsiteY1017" fmla="*/ 400149 h 1430184"/>
              <a:gd name="connsiteX1018" fmla="*/ 3116929 w 12192000"/>
              <a:gd name="connsiteY1018" fmla="*/ 395410 h 1430184"/>
              <a:gd name="connsiteX1019" fmla="*/ 3083657 w 12192000"/>
              <a:gd name="connsiteY1019" fmla="*/ 395066 h 1430184"/>
              <a:gd name="connsiteX1020" fmla="*/ 366259 w 12192000"/>
              <a:gd name="connsiteY1020" fmla="*/ 393473 h 1430184"/>
              <a:gd name="connsiteX1021" fmla="*/ 507226 w 12192000"/>
              <a:gd name="connsiteY1021" fmla="*/ 417067 h 1430184"/>
              <a:gd name="connsiteX1022" fmla="*/ 589502 w 12192000"/>
              <a:gd name="connsiteY1022" fmla="*/ 426942 h 1430184"/>
              <a:gd name="connsiteX1023" fmla="*/ 429063 w 12192000"/>
              <a:gd name="connsiteY1023" fmla="*/ 402579 h 1430184"/>
              <a:gd name="connsiteX1024" fmla="*/ 366259 w 12192000"/>
              <a:gd name="connsiteY1024" fmla="*/ 393473 h 1430184"/>
              <a:gd name="connsiteX1025" fmla="*/ 401064 w 12192000"/>
              <a:gd name="connsiteY1025" fmla="*/ 392882 h 1430184"/>
              <a:gd name="connsiteX1026" fmla="*/ 429748 w 12192000"/>
              <a:gd name="connsiteY1026" fmla="*/ 397655 h 1430184"/>
              <a:gd name="connsiteX1027" fmla="*/ 436623 w 12192000"/>
              <a:gd name="connsiteY1027" fmla="*/ 398631 h 1430184"/>
              <a:gd name="connsiteX1028" fmla="*/ 401064 w 12192000"/>
              <a:gd name="connsiteY1028" fmla="*/ 392882 h 1430184"/>
              <a:gd name="connsiteX1029" fmla="*/ 3285539 w 12192000"/>
              <a:gd name="connsiteY1029" fmla="*/ 391788 h 1430184"/>
              <a:gd name="connsiteX1030" fmla="*/ 3228091 w 12192000"/>
              <a:gd name="connsiteY1030" fmla="*/ 394014 h 1430184"/>
              <a:gd name="connsiteX1031" fmla="*/ 3229230 w 12192000"/>
              <a:gd name="connsiteY1031" fmla="*/ 394067 h 1430184"/>
              <a:gd name="connsiteX1032" fmla="*/ 3256525 w 12192000"/>
              <a:gd name="connsiteY1032" fmla="*/ 395728 h 1430184"/>
              <a:gd name="connsiteX1033" fmla="*/ 3310193 w 12192000"/>
              <a:gd name="connsiteY1033" fmla="*/ 393143 h 1430184"/>
              <a:gd name="connsiteX1034" fmla="*/ 3289901 w 12192000"/>
              <a:gd name="connsiteY1034" fmla="*/ 391977 h 1430184"/>
              <a:gd name="connsiteX1035" fmla="*/ 3285539 w 12192000"/>
              <a:gd name="connsiteY1035" fmla="*/ 391788 h 1430184"/>
              <a:gd name="connsiteX1036" fmla="*/ 3376271 w 12192000"/>
              <a:gd name="connsiteY1036" fmla="*/ 390153 h 1430184"/>
              <a:gd name="connsiteX1037" fmla="*/ 3346723 w 12192000"/>
              <a:gd name="connsiteY1037" fmla="*/ 390399 h 1430184"/>
              <a:gd name="connsiteX1038" fmla="*/ 3359922 w 12192000"/>
              <a:gd name="connsiteY1038" fmla="*/ 391353 h 1430184"/>
              <a:gd name="connsiteX1039" fmla="*/ 3385877 w 12192000"/>
              <a:gd name="connsiteY1039" fmla="*/ 390736 h 1430184"/>
              <a:gd name="connsiteX1040" fmla="*/ 3376271 w 12192000"/>
              <a:gd name="connsiteY1040" fmla="*/ 390153 h 1430184"/>
              <a:gd name="connsiteX1041" fmla="*/ 3084389 w 12192000"/>
              <a:gd name="connsiteY1041" fmla="*/ 390043 h 1430184"/>
              <a:gd name="connsiteX1042" fmla="*/ 3084052 w 12192000"/>
              <a:gd name="connsiteY1042" fmla="*/ 390058 h 1430184"/>
              <a:gd name="connsiteX1043" fmla="*/ 3084134 w 12192000"/>
              <a:gd name="connsiteY1043" fmla="*/ 390058 h 1430184"/>
              <a:gd name="connsiteX1044" fmla="*/ 3084389 w 12192000"/>
              <a:gd name="connsiteY1044" fmla="*/ 390043 h 1430184"/>
              <a:gd name="connsiteX1045" fmla="*/ 3206260 w 12192000"/>
              <a:gd name="connsiteY1045" fmla="*/ 389131 h 1430184"/>
              <a:gd name="connsiteX1046" fmla="*/ 3155567 w 12192000"/>
              <a:gd name="connsiteY1046" fmla="*/ 391179 h 1430184"/>
              <a:gd name="connsiteX1047" fmla="*/ 3174562 w 12192000"/>
              <a:gd name="connsiteY1047" fmla="*/ 391761 h 1430184"/>
              <a:gd name="connsiteX1048" fmla="*/ 3219618 w 12192000"/>
              <a:gd name="connsiteY1048" fmla="*/ 389396 h 1430184"/>
              <a:gd name="connsiteX1049" fmla="*/ 3206260 w 12192000"/>
              <a:gd name="connsiteY1049" fmla="*/ 389131 h 1430184"/>
              <a:gd name="connsiteX1050" fmla="*/ 94791 w 12192000"/>
              <a:gd name="connsiteY1050" fmla="*/ 387939 h 1430184"/>
              <a:gd name="connsiteX1051" fmla="*/ 280778 w 12192000"/>
              <a:gd name="connsiteY1051" fmla="*/ 430659 h 1430184"/>
              <a:gd name="connsiteX1052" fmla="*/ 395918 w 12192000"/>
              <a:gd name="connsiteY1052" fmla="*/ 446685 h 1430184"/>
              <a:gd name="connsiteX1053" fmla="*/ 411256 w 12192000"/>
              <a:gd name="connsiteY1053" fmla="*/ 448615 h 1430184"/>
              <a:gd name="connsiteX1054" fmla="*/ 273797 w 12192000"/>
              <a:gd name="connsiteY1054" fmla="*/ 421008 h 1430184"/>
              <a:gd name="connsiteX1055" fmla="*/ 209768 w 12192000"/>
              <a:gd name="connsiteY1055" fmla="*/ 407125 h 1430184"/>
              <a:gd name="connsiteX1056" fmla="*/ 94791 w 12192000"/>
              <a:gd name="connsiteY1056" fmla="*/ 387939 h 1430184"/>
              <a:gd name="connsiteX1057" fmla="*/ 176602 w 12192000"/>
              <a:gd name="connsiteY1057" fmla="*/ 373083 h 1430184"/>
              <a:gd name="connsiteX1058" fmla="*/ 344969 w 12192000"/>
              <a:gd name="connsiteY1058" fmla="*/ 407329 h 1430184"/>
              <a:gd name="connsiteX1059" fmla="*/ 454668 w 12192000"/>
              <a:gd name="connsiteY1059" fmla="*/ 422336 h 1430184"/>
              <a:gd name="connsiteX1060" fmla="*/ 267409 w 12192000"/>
              <a:gd name="connsiteY1060" fmla="*/ 388022 h 1430184"/>
              <a:gd name="connsiteX1061" fmla="*/ 176602 w 12192000"/>
              <a:gd name="connsiteY1061" fmla="*/ 373083 h 1430184"/>
              <a:gd name="connsiteX1062" fmla="*/ 35652 w 12192000"/>
              <a:gd name="connsiteY1062" fmla="*/ 361225 h 1430184"/>
              <a:gd name="connsiteX1063" fmla="*/ 210616 w 12192000"/>
              <a:gd name="connsiteY1063" fmla="*/ 402200 h 1430184"/>
              <a:gd name="connsiteX1064" fmla="*/ 328301 w 12192000"/>
              <a:gd name="connsiteY1064" fmla="*/ 420039 h 1430184"/>
              <a:gd name="connsiteX1065" fmla="*/ 219962 w 12192000"/>
              <a:gd name="connsiteY1065" fmla="*/ 397734 h 1430184"/>
              <a:gd name="connsiteX1066" fmla="*/ 137715 w 12192000"/>
              <a:gd name="connsiteY1066" fmla="*/ 379544 h 1430184"/>
              <a:gd name="connsiteX1067" fmla="*/ 35652 w 12192000"/>
              <a:gd name="connsiteY1067" fmla="*/ 361225 h 1430184"/>
              <a:gd name="connsiteX1068" fmla="*/ 127899 w 12192000"/>
              <a:gd name="connsiteY1068" fmla="*/ 353962 h 1430184"/>
              <a:gd name="connsiteX1069" fmla="*/ 268193 w 12192000"/>
              <a:gd name="connsiteY1069" fmla="*/ 383090 h 1430184"/>
              <a:gd name="connsiteX1070" fmla="*/ 349458 w 12192000"/>
              <a:gd name="connsiteY1070" fmla="*/ 395539 h 1430184"/>
              <a:gd name="connsiteX1071" fmla="*/ 192132 w 12192000"/>
              <a:gd name="connsiteY1071" fmla="*/ 365377 h 1430184"/>
              <a:gd name="connsiteX1072" fmla="*/ 127899 w 12192000"/>
              <a:gd name="connsiteY1072" fmla="*/ 353962 h 1430184"/>
              <a:gd name="connsiteX1073" fmla="*/ 100854 w 12192000"/>
              <a:gd name="connsiteY1073" fmla="*/ 341108 h 1430184"/>
              <a:gd name="connsiteX1074" fmla="*/ 192950 w 12192000"/>
              <a:gd name="connsiteY1074" fmla="*/ 360452 h 1430184"/>
              <a:gd name="connsiteX1075" fmla="*/ 220682 w 12192000"/>
              <a:gd name="connsiteY1075" fmla="*/ 365241 h 1430184"/>
              <a:gd name="connsiteX1076" fmla="*/ 110622 w 12192000"/>
              <a:gd name="connsiteY1076" fmla="*/ 342982 h 1430184"/>
              <a:gd name="connsiteX1077" fmla="*/ 100854 w 12192000"/>
              <a:gd name="connsiteY1077" fmla="*/ 341108 h 1430184"/>
              <a:gd name="connsiteX1078" fmla="*/ 7895720 w 12192000"/>
              <a:gd name="connsiteY1078" fmla="*/ 315072 h 1430184"/>
              <a:gd name="connsiteX1079" fmla="*/ 7731888 w 12192000"/>
              <a:gd name="connsiteY1079" fmla="*/ 402113 h 1430184"/>
              <a:gd name="connsiteX1080" fmla="*/ 7603367 w 12192000"/>
              <a:gd name="connsiteY1080" fmla="*/ 482297 h 1430184"/>
              <a:gd name="connsiteX1081" fmla="*/ 7680550 w 12192000"/>
              <a:gd name="connsiteY1081" fmla="*/ 435916 h 1430184"/>
              <a:gd name="connsiteX1082" fmla="*/ 7778001 w 12192000"/>
              <a:gd name="connsiteY1082" fmla="*/ 381497 h 1430184"/>
              <a:gd name="connsiteX1083" fmla="*/ 7803554 w 12192000"/>
              <a:gd name="connsiteY1083" fmla="*/ 366452 h 1430184"/>
              <a:gd name="connsiteX1084" fmla="*/ 7895720 w 12192000"/>
              <a:gd name="connsiteY1084" fmla="*/ 315072 h 1430184"/>
              <a:gd name="connsiteX1085" fmla="*/ 10016349 w 12192000"/>
              <a:gd name="connsiteY1085" fmla="*/ 301173 h 1430184"/>
              <a:gd name="connsiteX1086" fmla="*/ 10141386 w 12192000"/>
              <a:gd name="connsiteY1086" fmla="*/ 362262 h 1430184"/>
              <a:gd name="connsiteX1087" fmla="*/ 10751935 w 12192000"/>
              <a:gd name="connsiteY1087" fmla="*/ 636676 h 1430184"/>
              <a:gd name="connsiteX1088" fmla="*/ 10413529 w 12192000"/>
              <a:gd name="connsiteY1088" fmla="*/ 483936 h 1430184"/>
              <a:gd name="connsiteX1089" fmla="*/ 10016349 w 12192000"/>
              <a:gd name="connsiteY1089" fmla="*/ 301173 h 1430184"/>
              <a:gd name="connsiteX1090" fmla="*/ 7997758 w 12192000"/>
              <a:gd name="connsiteY1090" fmla="*/ 279796 h 1430184"/>
              <a:gd name="connsiteX1091" fmla="*/ 7780208 w 12192000"/>
              <a:gd name="connsiteY1091" fmla="*/ 386924 h 1430184"/>
              <a:gd name="connsiteX1092" fmla="*/ 7606271 w 12192000"/>
              <a:gd name="connsiteY1092" fmla="*/ 495627 h 1430184"/>
              <a:gd name="connsiteX1093" fmla="*/ 7668295 w 12192000"/>
              <a:gd name="connsiteY1093" fmla="*/ 458531 h 1430184"/>
              <a:gd name="connsiteX1094" fmla="*/ 7847924 w 12192000"/>
              <a:gd name="connsiteY1094" fmla="*/ 361259 h 1430184"/>
              <a:gd name="connsiteX1095" fmla="*/ 7997758 w 12192000"/>
              <a:gd name="connsiteY1095" fmla="*/ 279796 h 1430184"/>
              <a:gd name="connsiteX1096" fmla="*/ 8044626 w 12192000"/>
              <a:gd name="connsiteY1096" fmla="*/ 277037 h 1430184"/>
              <a:gd name="connsiteX1097" fmla="*/ 7850014 w 12192000"/>
              <a:gd name="connsiteY1097" fmla="*/ 366770 h 1430184"/>
              <a:gd name="connsiteX1098" fmla="*/ 7846239 w 12192000"/>
              <a:gd name="connsiteY1098" fmla="*/ 368916 h 1430184"/>
              <a:gd name="connsiteX1099" fmla="*/ 7144396 w 12192000"/>
              <a:gd name="connsiteY1099" fmla="*/ 837867 h 1430184"/>
              <a:gd name="connsiteX1100" fmla="*/ 6920108 w 12192000"/>
              <a:gd name="connsiteY1100" fmla="*/ 979064 h 1430184"/>
              <a:gd name="connsiteX1101" fmla="*/ 6829336 w 12192000"/>
              <a:gd name="connsiteY1101" fmla="*/ 1040126 h 1430184"/>
              <a:gd name="connsiteX1102" fmla="*/ 7179067 w 12192000"/>
              <a:gd name="connsiteY1102" fmla="*/ 832311 h 1430184"/>
              <a:gd name="connsiteX1103" fmla="*/ 7880678 w 12192000"/>
              <a:gd name="connsiteY1103" fmla="*/ 365718 h 1430184"/>
              <a:gd name="connsiteX1104" fmla="*/ 8044626 w 12192000"/>
              <a:gd name="connsiteY1104" fmla="*/ 277037 h 1430184"/>
              <a:gd name="connsiteX1105" fmla="*/ 9992422 w 12192000"/>
              <a:gd name="connsiteY1105" fmla="*/ 271133 h 1430184"/>
              <a:gd name="connsiteX1106" fmla="*/ 10030926 w 12192000"/>
              <a:gd name="connsiteY1106" fmla="*/ 289618 h 1430184"/>
              <a:gd name="connsiteX1107" fmla="*/ 10190170 w 12192000"/>
              <a:gd name="connsiteY1107" fmla="*/ 361717 h 1430184"/>
              <a:gd name="connsiteX1108" fmla="*/ 10153524 w 12192000"/>
              <a:gd name="connsiteY1108" fmla="*/ 343830 h 1430184"/>
              <a:gd name="connsiteX1109" fmla="*/ 9992422 w 12192000"/>
              <a:gd name="connsiteY1109" fmla="*/ 271133 h 1430184"/>
              <a:gd name="connsiteX1110" fmla="*/ 9863204 w 12192000"/>
              <a:gd name="connsiteY1110" fmla="*/ 228613 h 1430184"/>
              <a:gd name="connsiteX1111" fmla="*/ 9928655 w 12192000"/>
              <a:gd name="connsiteY1111" fmla="*/ 259104 h 1430184"/>
              <a:gd name="connsiteX1112" fmla="*/ 10114091 w 12192000"/>
              <a:gd name="connsiteY1112" fmla="*/ 336907 h 1430184"/>
              <a:gd name="connsiteX1113" fmla="*/ 10028371 w 12192000"/>
              <a:gd name="connsiteY1113" fmla="*/ 295242 h 1430184"/>
              <a:gd name="connsiteX1114" fmla="*/ 9863204 w 12192000"/>
              <a:gd name="connsiteY1114" fmla="*/ 228613 h 1430184"/>
              <a:gd name="connsiteX1115" fmla="*/ 9803328 w 12192000"/>
              <a:gd name="connsiteY1115" fmla="*/ 220683 h 1430184"/>
              <a:gd name="connsiteX1116" fmla="*/ 10111535 w 12192000"/>
              <a:gd name="connsiteY1116" fmla="*/ 368057 h 1430184"/>
              <a:gd name="connsiteX1117" fmla="*/ 10788116 w 12192000"/>
              <a:gd name="connsiteY1117" fmla="*/ 668295 h 1430184"/>
              <a:gd name="connsiteX1118" fmla="*/ 11061478 w 12192000"/>
              <a:gd name="connsiteY1118" fmla="*/ 755788 h 1430184"/>
              <a:gd name="connsiteX1119" fmla="*/ 10888123 w 12192000"/>
              <a:gd name="connsiteY1119" fmla="*/ 692118 h 1430184"/>
              <a:gd name="connsiteX1120" fmla="*/ 10815005 w 12192000"/>
              <a:gd name="connsiteY1120" fmla="*/ 666623 h 1430184"/>
              <a:gd name="connsiteX1121" fmla="*/ 10138599 w 12192000"/>
              <a:gd name="connsiteY1121" fmla="*/ 367735 h 1430184"/>
              <a:gd name="connsiteX1122" fmla="*/ 9926158 w 12192000"/>
              <a:gd name="connsiteY1122" fmla="*/ 264770 h 1430184"/>
              <a:gd name="connsiteX1123" fmla="*/ 9803328 w 12192000"/>
              <a:gd name="connsiteY1123" fmla="*/ 220683 h 1430184"/>
              <a:gd name="connsiteX1124" fmla="*/ 8101307 w 12192000"/>
              <a:gd name="connsiteY1124" fmla="*/ 213019 h 1430184"/>
              <a:gd name="connsiteX1125" fmla="*/ 8009084 w 12192000"/>
              <a:gd name="connsiteY1125" fmla="*/ 253158 h 1430184"/>
              <a:gd name="connsiteX1126" fmla="*/ 7949904 w 12192000"/>
              <a:gd name="connsiteY1126" fmla="*/ 282328 h 1430184"/>
              <a:gd name="connsiteX1127" fmla="*/ 8039398 w 12192000"/>
              <a:gd name="connsiteY1127" fmla="*/ 241810 h 1430184"/>
              <a:gd name="connsiteX1128" fmla="*/ 8101307 w 12192000"/>
              <a:gd name="connsiteY1128" fmla="*/ 213019 h 1430184"/>
              <a:gd name="connsiteX1129" fmla="*/ 9859197 w 12192000"/>
              <a:gd name="connsiteY1129" fmla="*/ 209237 h 1430184"/>
              <a:gd name="connsiteX1130" fmla="*/ 9874587 w 12192000"/>
              <a:gd name="connsiteY1130" fmla="*/ 216191 h 1430184"/>
              <a:gd name="connsiteX1131" fmla="*/ 9951711 w 12192000"/>
              <a:gd name="connsiteY1131" fmla="*/ 247185 h 1430184"/>
              <a:gd name="connsiteX1132" fmla="*/ 9859197 w 12192000"/>
              <a:gd name="connsiteY1132" fmla="*/ 209237 h 1430184"/>
              <a:gd name="connsiteX1133" fmla="*/ 8243302 w 12192000"/>
              <a:gd name="connsiteY1133" fmla="*/ 202901 h 1430184"/>
              <a:gd name="connsiteX1134" fmla="*/ 8117452 w 12192000"/>
              <a:gd name="connsiteY1134" fmla="*/ 247734 h 1430184"/>
              <a:gd name="connsiteX1135" fmla="*/ 7882943 w 12192000"/>
              <a:gd name="connsiteY1135" fmla="*/ 371134 h 1430184"/>
              <a:gd name="connsiteX1136" fmla="*/ 7181796 w 12192000"/>
              <a:gd name="connsiteY1136" fmla="*/ 837311 h 1430184"/>
              <a:gd name="connsiteX1137" fmla="*/ 6788857 w 12192000"/>
              <a:gd name="connsiteY1137" fmla="*/ 1066333 h 1430184"/>
              <a:gd name="connsiteX1138" fmla="*/ 6747507 w 12192000"/>
              <a:gd name="connsiteY1138" fmla="*/ 1092354 h 1430184"/>
              <a:gd name="connsiteX1139" fmla="*/ 7207292 w 12192000"/>
              <a:gd name="connsiteY1139" fmla="*/ 835650 h 1430184"/>
              <a:gd name="connsiteX1140" fmla="*/ 7908322 w 12192000"/>
              <a:gd name="connsiteY1140" fmla="*/ 371895 h 1430184"/>
              <a:gd name="connsiteX1141" fmla="*/ 8243302 w 12192000"/>
              <a:gd name="connsiteY1141" fmla="*/ 202901 h 1430184"/>
              <a:gd name="connsiteX1142" fmla="*/ 8204739 w 12192000"/>
              <a:gd name="connsiteY1142" fmla="*/ 182679 h 1430184"/>
              <a:gd name="connsiteX1143" fmla="*/ 8041082 w 12192000"/>
              <a:gd name="connsiteY1143" fmla="*/ 247549 h 1430184"/>
              <a:gd name="connsiteX1144" fmla="*/ 7910297 w 12192000"/>
              <a:gd name="connsiteY1144" fmla="*/ 313876 h 1430184"/>
              <a:gd name="connsiteX1145" fmla="*/ 8091086 w 12192000"/>
              <a:gd name="connsiteY1145" fmla="*/ 233775 h 1430184"/>
              <a:gd name="connsiteX1146" fmla="*/ 8204739 w 12192000"/>
              <a:gd name="connsiteY1146" fmla="*/ 182679 h 1430184"/>
              <a:gd name="connsiteX1147" fmla="*/ 8248413 w 12192000"/>
              <a:gd name="connsiteY1147" fmla="*/ 182410 h 1430184"/>
              <a:gd name="connsiteX1148" fmla="*/ 8092654 w 12192000"/>
              <a:gd name="connsiteY1148" fmla="*/ 239581 h 1430184"/>
              <a:gd name="connsiteX1149" fmla="*/ 7941715 w 12192000"/>
              <a:gd name="connsiteY1149" fmla="*/ 315904 h 1430184"/>
              <a:gd name="connsiteX1150" fmla="*/ 8115884 w 12192000"/>
              <a:gd name="connsiteY1150" fmla="*/ 241924 h 1430184"/>
              <a:gd name="connsiteX1151" fmla="*/ 8248413 w 12192000"/>
              <a:gd name="connsiteY1151" fmla="*/ 182410 h 1430184"/>
              <a:gd name="connsiteX1152" fmla="*/ 9657907 w 12192000"/>
              <a:gd name="connsiteY1152" fmla="*/ 178349 h 1430184"/>
              <a:gd name="connsiteX1153" fmla="*/ 10087202 w 12192000"/>
              <a:gd name="connsiteY1153" fmla="*/ 377999 h 1430184"/>
              <a:gd name="connsiteX1154" fmla="*/ 10764538 w 12192000"/>
              <a:gd name="connsiteY1154" fmla="*/ 679578 h 1430184"/>
              <a:gd name="connsiteX1155" fmla="*/ 11338441 w 12192000"/>
              <a:gd name="connsiteY1155" fmla="*/ 838545 h 1430184"/>
              <a:gd name="connsiteX1156" fmla="*/ 11156954 w 12192000"/>
              <a:gd name="connsiteY1156" fmla="*/ 787014 h 1430184"/>
              <a:gd name="connsiteX1157" fmla="*/ 10785851 w 12192000"/>
              <a:gd name="connsiteY1157" fmla="*/ 673818 h 1430184"/>
              <a:gd name="connsiteX1158" fmla="*/ 10108748 w 12192000"/>
              <a:gd name="connsiteY1158" fmla="*/ 373541 h 1430184"/>
              <a:gd name="connsiteX1159" fmla="*/ 9749782 w 12192000"/>
              <a:gd name="connsiteY1159" fmla="*/ 203791 h 1430184"/>
              <a:gd name="connsiteX1160" fmla="*/ 9657907 w 12192000"/>
              <a:gd name="connsiteY1160" fmla="*/ 178349 h 1430184"/>
              <a:gd name="connsiteX1161" fmla="*/ 9745776 w 12192000"/>
              <a:gd name="connsiteY1161" fmla="*/ 176631 h 1430184"/>
              <a:gd name="connsiteX1162" fmla="*/ 9794153 w 12192000"/>
              <a:gd name="connsiteY1162" fmla="*/ 197535 h 1430184"/>
              <a:gd name="connsiteX1163" fmla="*/ 9917912 w 12192000"/>
              <a:gd name="connsiteY1163" fmla="*/ 242881 h 1430184"/>
              <a:gd name="connsiteX1164" fmla="*/ 9872089 w 12192000"/>
              <a:gd name="connsiteY1164" fmla="*/ 221887 h 1430184"/>
              <a:gd name="connsiteX1165" fmla="*/ 9745776 w 12192000"/>
              <a:gd name="connsiteY1165" fmla="*/ 176631 h 1430184"/>
              <a:gd name="connsiteX1166" fmla="*/ 9690545 w 12192000"/>
              <a:gd name="connsiteY1166" fmla="*/ 171801 h 1430184"/>
              <a:gd name="connsiteX1167" fmla="*/ 9752105 w 12192000"/>
              <a:gd name="connsiteY1167" fmla="*/ 197993 h 1430184"/>
              <a:gd name="connsiteX1168" fmla="*/ 9856293 w 12192000"/>
              <a:gd name="connsiteY1168" fmla="*/ 232257 h 1430184"/>
              <a:gd name="connsiteX1169" fmla="*/ 9791772 w 12192000"/>
              <a:gd name="connsiteY1169" fmla="*/ 203292 h 1430184"/>
              <a:gd name="connsiteX1170" fmla="*/ 9690545 w 12192000"/>
              <a:gd name="connsiteY1170" fmla="*/ 171801 h 1430184"/>
              <a:gd name="connsiteX1171" fmla="*/ 9538678 w 12192000"/>
              <a:gd name="connsiteY1171" fmla="*/ 153141 h 1430184"/>
              <a:gd name="connsiteX1172" fmla="*/ 10067863 w 12192000"/>
              <a:gd name="connsiteY1172" fmla="*/ 391739 h 1430184"/>
              <a:gd name="connsiteX1173" fmla="*/ 10746011 w 12192000"/>
              <a:gd name="connsiteY1173" fmla="*/ 694612 h 1430184"/>
              <a:gd name="connsiteX1174" fmla="*/ 11571439 w 12192000"/>
              <a:gd name="connsiteY1174" fmla="*/ 895190 h 1430184"/>
              <a:gd name="connsiteX1175" fmla="*/ 11642349 w 12192000"/>
              <a:gd name="connsiteY1175" fmla="*/ 903525 h 1430184"/>
              <a:gd name="connsiteX1176" fmla="*/ 11432697 w 12192000"/>
              <a:gd name="connsiteY1176" fmla="*/ 861497 h 1430184"/>
              <a:gd name="connsiteX1177" fmla="*/ 10762331 w 12192000"/>
              <a:gd name="connsiteY1177" fmla="*/ 685108 h 1430184"/>
              <a:gd name="connsiteX1178" fmla="*/ 10084414 w 12192000"/>
              <a:gd name="connsiteY1178" fmla="*/ 383488 h 1430184"/>
              <a:gd name="connsiteX1179" fmla="*/ 9617487 w 12192000"/>
              <a:gd name="connsiteY1179" fmla="*/ 168796 h 1430184"/>
              <a:gd name="connsiteX1180" fmla="*/ 9538678 w 12192000"/>
              <a:gd name="connsiteY1180" fmla="*/ 153141 h 1430184"/>
              <a:gd name="connsiteX1181" fmla="*/ 8419561 w 12192000"/>
              <a:gd name="connsiteY1181" fmla="*/ 152819 h 1430184"/>
              <a:gd name="connsiteX1182" fmla="*/ 8323737 w 12192000"/>
              <a:gd name="connsiteY1182" fmla="*/ 178107 h 1430184"/>
              <a:gd name="connsiteX1183" fmla="*/ 8302191 w 12192000"/>
              <a:gd name="connsiteY1183" fmla="*/ 184552 h 1430184"/>
              <a:gd name="connsiteX1184" fmla="*/ 7910587 w 12192000"/>
              <a:gd name="connsiteY1184" fmla="*/ 377322 h 1430184"/>
              <a:gd name="connsiteX1185" fmla="*/ 7210021 w 12192000"/>
              <a:gd name="connsiteY1185" fmla="*/ 840676 h 1430184"/>
              <a:gd name="connsiteX1186" fmla="*/ 6715973 w 12192000"/>
              <a:gd name="connsiteY1186" fmla="*/ 1111654 h 1430184"/>
              <a:gd name="connsiteX1187" fmla="*/ 6680836 w 12192000"/>
              <a:gd name="connsiteY1187" fmla="*/ 1132569 h 1430184"/>
              <a:gd name="connsiteX1188" fmla="*/ 7237201 w 12192000"/>
              <a:gd name="connsiteY1188" fmla="*/ 841346 h 1430184"/>
              <a:gd name="connsiteX1189" fmla="*/ 7937593 w 12192000"/>
              <a:gd name="connsiteY1189" fmla="*/ 380509 h 1430184"/>
              <a:gd name="connsiteX1190" fmla="*/ 8419561 w 12192000"/>
              <a:gd name="connsiteY1190" fmla="*/ 152819 h 1430184"/>
              <a:gd name="connsiteX1191" fmla="*/ 9558133 w 12192000"/>
              <a:gd name="connsiteY1191" fmla="*/ 139349 h 1430184"/>
              <a:gd name="connsiteX1192" fmla="*/ 9619519 w 12192000"/>
              <a:gd name="connsiteY1192" fmla="*/ 162853 h 1430184"/>
              <a:gd name="connsiteX1193" fmla="*/ 9634386 w 12192000"/>
              <a:gd name="connsiteY1193" fmla="*/ 166210 h 1430184"/>
              <a:gd name="connsiteX1194" fmla="*/ 9703089 w 12192000"/>
              <a:gd name="connsiteY1194" fmla="*/ 183822 h 1430184"/>
              <a:gd name="connsiteX1195" fmla="*/ 9640717 w 12192000"/>
              <a:gd name="connsiteY1195" fmla="*/ 158364 h 1430184"/>
              <a:gd name="connsiteX1196" fmla="*/ 9606394 w 12192000"/>
              <a:gd name="connsiteY1196" fmla="*/ 149894 h 1430184"/>
              <a:gd name="connsiteX1197" fmla="*/ 9558133 w 12192000"/>
              <a:gd name="connsiteY1197" fmla="*/ 139349 h 1430184"/>
              <a:gd name="connsiteX1198" fmla="*/ 9432399 w 12192000"/>
              <a:gd name="connsiteY1198" fmla="*/ 138588 h 1430184"/>
              <a:gd name="connsiteX1199" fmla="*/ 10053111 w 12192000"/>
              <a:gd name="connsiteY1199" fmla="*/ 408907 h 1430184"/>
              <a:gd name="connsiteX1200" fmla="*/ 10732015 w 12192000"/>
              <a:gd name="connsiteY1200" fmla="*/ 713037 h 1430184"/>
              <a:gd name="connsiteX1201" fmla="*/ 11565864 w 12192000"/>
              <a:gd name="connsiteY1201" fmla="*/ 915776 h 1430184"/>
              <a:gd name="connsiteX1202" fmla="*/ 11975821 w 12192000"/>
              <a:gd name="connsiteY1202" fmla="*/ 946328 h 1430184"/>
              <a:gd name="connsiteX1203" fmla="*/ 11799095 w 12192000"/>
              <a:gd name="connsiteY1203" fmla="*/ 927343 h 1430184"/>
              <a:gd name="connsiteX1204" fmla="*/ 11734633 w 12192000"/>
              <a:gd name="connsiteY1204" fmla="*/ 918286 h 1430184"/>
              <a:gd name="connsiteX1205" fmla="*/ 11570569 w 12192000"/>
              <a:gd name="connsiteY1205" fmla="*/ 900807 h 1430184"/>
              <a:gd name="connsiteX1206" fmla="*/ 10743804 w 12192000"/>
              <a:gd name="connsiteY1206" fmla="*/ 700138 h 1430184"/>
              <a:gd name="connsiteX1207" fmla="*/ 10065133 w 12192000"/>
              <a:gd name="connsiteY1207" fmla="*/ 397223 h 1430184"/>
              <a:gd name="connsiteX1208" fmla="*/ 9505516 w 12192000"/>
              <a:gd name="connsiteY1208" fmla="*/ 147800 h 1430184"/>
              <a:gd name="connsiteX1209" fmla="*/ 9438265 w 12192000"/>
              <a:gd name="connsiteY1209" fmla="*/ 139167 h 1430184"/>
              <a:gd name="connsiteX1210" fmla="*/ 9432399 w 12192000"/>
              <a:gd name="connsiteY1210" fmla="*/ 138588 h 1430184"/>
              <a:gd name="connsiteX1211" fmla="*/ 9643214 w 12192000"/>
              <a:gd name="connsiteY1211" fmla="*/ 135117 h 1430184"/>
              <a:gd name="connsiteX1212" fmla="*/ 9681253 w 12192000"/>
              <a:gd name="connsiteY1212" fmla="*/ 150022 h 1430184"/>
              <a:gd name="connsiteX1213" fmla="*/ 9781608 w 12192000"/>
              <a:gd name="connsiteY1213" fmla="*/ 182096 h 1430184"/>
              <a:gd name="connsiteX1214" fmla="*/ 9751060 w 12192000"/>
              <a:gd name="connsiteY1214" fmla="*/ 169269 h 1430184"/>
              <a:gd name="connsiteX1215" fmla="*/ 9643214 w 12192000"/>
              <a:gd name="connsiteY1215" fmla="*/ 135117 h 1430184"/>
              <a:gd name="connsiteX1216" fmla="*/ 9589726 w 12192000"/>
              <a:gd name="connsiteY1216" fmla="*/ 132018 h 1430184"/>
              <a:gd name="connsiteX1217" fmla="*/ 9642866 w 12192000"/>
              <a:gd name="connsiteY1217" fmla="*/ 152464 h 1430184"/>
              <a:gd name="connsiteX1218" fmla="*/ 9731314 w 12192000"/>
              <a:gd name="connsiteY1218" fmla="*/ 177304 h 1430184"/>
              <a:gd name="connsiteX1219" fmla="*/ 9679046 w 12192000"/>
              <a:gd name="connsiteY1219" fmla="*/ 155881 h 1430184"/>
              <a:gd name="connsiteX1220" fmla="*/ 9589726 w 12192000"/>
              <a:gd name="connsiteY1220" fmla="*/ 132018 h 1430184"/>
              <a:gd name="connsiteX1221" fmla="*/ 8423395 w 12192000"/>
              <a:gd name="connsiteY1221" fmla="*/ 131904 h 1430184"/>
              <a:gd name="connsiteX1222" fmla="*/ 8335351 w 12192000"/>
              <a:gd name="connsiteY1222" fmla="*/ 155393 h 1430184"/>
              <a:gd name="connsiteX1223" fmla="*/ 8318858 w 12192000"/>
              <a:gd name="connsiteY1223" fmla="*/ 160325 h 1430184"/>
              <a:gd name="connsiteX1224" fmla="*/ 8185574 w 12192000"/>
              <a:gd name="connsiteY1224" fmla="*/ 216243 h 1430184"/>
              <a:gd name="connsiteX1225" fmla="*/ 8300971 w 12192000"/>
              <a:gd name="connsiteY1225" fmla="*/ 178576 h 1430184"/>
              <a:gd name="connsiteX1226" fmla="*/ 8423395 w 12192000"/>
              <a:gd name="connsiteY1226" fmla="*/ 131904 h 1430184"/>
              <a:gd name="connsiteX1227" fmla="*/ 8578225 w 12192000"/>
              <a:gd name="connsiteY1227" fmla="*/ 120992 h 1430184"/>
              <a:gd name="connsiteX1228" fmla="*/ 8470087 w 12192000"/>
              <a:gd name="connsiteY1228" fmla="*/ 141279 h 1430184"/>
              <a:gd name="connsiteX1229" fmla="*/ 7939857 w 12192000"/>
              <a:gd name="connsiteY1229" fmla="*/ 385937 h 1430184"/>
              <a:gd name="connsiteX1230" fmla="*/ 7239813 w 12192000"/>
              <a:gd name="connsiteY1230" fmla="*/ 846387 h 1430184"/>
              <a:gd name="connsiteX1231" fmla="*/ 6654935 w 12192000"/>
              <a:gd name="connsiteY1231" fmla="*/ 1147538 h 1430184"/>
              <a:gd name="connsiteX1232" fmla="*/ 6625316 w 12192000"/>
              <a:gd name="connsiteY1232" fmla="*/ 1164245 h 1430184"/>
              <a:gd name="connsiteX1233" fmla="*/ 7268212 w 12192000"/>
              <a:gd name="connsiteY1233" fmla="*/ 849332 h 1430184"/>
              <a:gd name="connsiteX1234" fmla="*/ 7968023 w 12192000"/>
              <a:gd name="connsiteY1234" fmla="*/ 391477 h 1430184"/>
              <a:gd name="connsiteX1235" fmla="*/ 8578225 w 12192000"/>
              <a:gd name="connsiteY1235" fmla="*/ 120992 h 1430184"/>
              <a:gd name="connsiteX1236" fmla="*/ 9445641 w 12192000"/>
              <a:gd name="connsiteY1236" fmla="*/ 120772 h 1430184"/>
              <a:gd name="connsiteX1237" fmla="*/ 9507317 w 12192000"/>
              <a:gd name="connsiteY1237" fmla="*/ 141745 h 1430184"/>
              <a:gd name="connsiteX1238" fmla="*/ 9581131 w 12192000"/>
              <a:gd name="connsiteY1238" fmla="*/ 154690 h 1430184"/>
              <a:gd name="connsiteX1239" fmla="*/ 9519629 w 12192000"/>
              <a:gd name="connsiteY1239" fmla="*/ 132070 h 1430184"/>
              <a:gd name="connsiteX1240" fmla="*/ 9445641 w 12192000"/>
              <a:gd name="connsiteY1240" fmla="*/ 120772 h 1430184"/>
              <a:gd name="connsiteX1241" fmla="*/ 9108047 w 12192000"/>
              <a:gd name="connsiteY1241" fmla="*/ 114921 h 1430184"/>
              <a:gd name="connsiteX1242" fmla="*/ 8737351 w 12192000"/>
              <a:gd name="connsiteY1242" fmla="*/ 185279 h 1430184"/>
              <a:gd name="connsiteX1243" fmla="*/ 8094338 w 12192000"/>
              <a:gd name="connsiteY1243" fmla="*/ 463096 h 1430184"/>
              <a:gd name="connsiteX1244" fmla="*/ 7397025 w 12192000"/>
              <a:gd name="connsiteY1244" fmla="*/ 907790 h 1430184"/>
              <a:gd name="connsiteX1245" fmla="*/ 6688445 w 12192000"/>
              <a:gd name="connsiteY1245" fmla="*/ 1220167 h 1430184"/>
              <a:gd name="connsiteX1246" fmla="*/ 6443713 w 12192000"/>
              <a:gd name="connsiteY1246" fmla="*/ 1255095 h 1430184"/>
              <a:gd name="connsiteX1247" fmla="*/ 6425361 w 12192000"/>
              <a:gd name="connsiteY1247" fmla="*/ 1263084 h 1430184"/>
              <a:gd name="connsiteX1248" fmla="*/ 6718643 w 12192000"/>
              <a:gd name="connsiteY1248" fmla="*/ 1227287 h 1430184"/>
              <a:gd name="connsiteX1249" fmla="*/ 7424262 w 12192000"/>
              <a:gd name="connsiteY1249" fmla="*/ 921072 h 1430184"/>
              <a:gd name="connsiteX1250" fmla="*/ 8121343 w 12192000"/>
              <a:gd name="connsiteY1250" fmla="*/ 479269 h 1430184"/>
              <a:gd name="connsiteX1251" fmla="*/ 8764995 w 12192000"/>
              <a:gd name="connsiteY1251" fmla="*/ 201550 h 1430184"/>
              <a:gd name="connsiteX1252" fmla="*/ 9182674 w 12192000"/>
              <a:gd name="connsiteY1252" fmla="*/ 127733 h 1430184"/>
              <a:gd name="connsiteX1253" fmla="*/ 9108047 w 12192000"/>
              <a:gd name="connsiteY1253" fmla="*/ 114921 h 1430184"/>
              <a:gd name="connsiteX1254" fmla="*/ 8426821 w 12192000"/>
              <a:gd name="connsiteY1254" fmla="*/ 114633 h 1430184"/>
              <a:gd name="connsiteX1255" fmla="*/ 8350335 w 12192000"/>
              <a:gd name="connsiteY1255" fmla="*/ 135284 h 1430184"/>
              <a:gd name="connsiteX1256" fmla="*/ 8304224 w 12192000"/>
              <a:gd name="connsiteY1256" fmla="*/ 149212 h 1430184"/>
              <a:gd name="connsiteX1257" fmla="*/ 8181451 w 12192000"/>
              <a:gd name="connsiteY1257" fmla="*/ 199268 h 1430184"/>
              <a:gd name="connsiteX1258" fmla="*/ 8317696 w 12192000"/>
              <a:gd name="connsiteY1258" fmla="*/ 154337 h 1430184"/>
              <a:gd name="connsiteX1259" fmla="*/ 8426821 w 12192000"/>
              <a:gd name="connsiteY1259" fmla="*/ 114633 h 1430184"/>
              <a:gd name="connsiteX1260" fmla="*/ 8385123 w 12192000"/>
              <a:gd name="connsiteY1260" fmla="*/ 113592 h 1430184"/>
              <a:gd name="connsiteX1261" fmla="*/ 8369268 w 12192000"/>
              <a:gd name="connsiteY1261" fmla="*/ 118104 h 1430184"/>
              <a:gd name="connsiteX1262" fmla="*/ 8268739 w 12192000"/>
              <a:gd name="connsiteY1262" fmla="*/ 149837 h 1430184"/>
              <a:gd name="connsiteX1263" fmla="*/ 8179418 w 12192000"/>
              <a:gd name="connsiteY1263" fmla="*/ 185442 h 1430184"/>
              <a:gd name="connsiteX1264" fmla="*/ 8303062 w 12192000"/>
              <a:gd name="connsiteY1264" fmla="*/ 143229 h 1430184"/>
              <a:gd name="connsiteX1265" fmla="*/ 8385123 w 12192000"/>
              <a:gd name="connsiteY1265" fmla="*/ 113592 h 1430184"/>
              <a:gd name="connsiteX1266" fmla="*/ 9341221 w 12192000"/>
              <a:gd name="connsiteY1266" fmla="*/ 111076 h 1430184"/>
              <a:gd name="connsiteX1267" fmla="*/ 9404755 w 12192000"/>
              <a:gd name="connsiteY1267" fmla="*/ 129789 h 1430184"/>
              <a:gd name="connsiteX1268" fmla="*/ 9421714 w 12192000"/>
              <a:gd name="connsiteY1268" fmla="*/ 131249 h 1430184"/>
              <a:gd name="connsiteX1269" fmla="*/ 9439252 w 12192000"/>
              <a:gd name="connsiteY1269" fmla="*/ 132994 h 1430184"/>
              <a:gd name="connsiteX1270" fmla="*/ 9475317 w 12192000"/>
              <a:gd name="connsiteY1270" fmla="*/ 137279 h 1430184"/>
              <a:gd name="connsiteX1271" fmla="*/ 9412306 w 12192000"/>
              <a:gd name="connsiteY1271" fmla="*/ 116832 h 1430184"/>
              <a:gd name="connsiteX1272" fmla="*/ 9411609 w 12192000"/>
              <a:gd name="connsiteY1272" fmla="*/ 116753 h 1430184"/>
              <a:gd name="connsiteX1273" fmla="*/ 9392908 w 12192000"/>
              <a:gd name="connsiteY1273" fmla="*/ 114902 h 1430184"/>
              <a:gd name="connsiteX1274" fmla="*/ 9341221 w 12192000"/>
              <a:gd name="connsiteY1274" fmla="*/ 111076 h 1430184"/>
              <a:gd name="connsiteX1275" fmla="*/ 9212002 w 12192000"/>
              <a:gd name="connsiteY1275" fmla="*/ 109047 h 1430184"/>
              <a:gd name="connsiteX1276" fmla="*/ 9135284 w 12192000"/>
              <a:gd name="connsiteY1276" fmla="*/ 112778 h 1430184"/>
              <a:gd name="connsiteX1277" fmla="*/ 9208053 w 12192000"/>
              <a:gd name="connsiteY1277" fmla="*/ 126412 h 1430184"/>
              <a:gd name="connsiteX1278" fmla="*/ 9280183 w 12192000"/>
              <a:gd name="connsiteY1278" fmla="*/ 124773 h 1430184"/>
              <a:gd name="connsiteX1279" fmla="*/ 9239414 w 12192000"/>
              <a:gd name="connsiteY1279" fmla="*/ 114989 h 1430184"/>
              <a:gd name="connsiteX1280" fmla="*/ 9212002 w 12192000"/>
              <a:gd name="connsiteY1280" fmla="*/ 109047 h 1430184"/>
              <a:gd name="connsiteX1281" fmla="*/ 9239821 w 12192000"/>
              <a:gd name="connsiteY1281" fmla="*/ 108604 h 1430184"/>
              <a:gd name="connsiteX1282" fmla="*/ 9241098 w 12192000"/>
              <a:gd name="connsiteY1282" fmla="*/ 108880 h 1430184"/>
              <a:gd name="connsiteX1283" fmla="*/ 9306491 w 12192000"/>
              <a:gd name="connsiteY1283" fmla="*/ 125015 h 1430184"/>
              <a:gd name="connsiteX1284" fmla="*/ 9376414 w 12192000"/>
              <a:gd name="connsiteY1284" fmla="*/ 127760 h 1430184"/>
              <a:gd name="connsiteX1285" fmla="*/ 9311660 w 12192000"/>
              <a:gd name="connsiteY1285" fmla="*/ 109637 h 1430184"/>
              <a:gd name="connsiteX1286" fmla="*/ 9239821 w 12192000"/>
              <a:gd name="connsiteY1286" fmla="*/ 108604 h 1430184"/>
              <a:gd name="connsiteX1287" fmla="*/ 9465444 w 12192000"/>
              <a:gd name="connsiteY1287" fmla="*/ 107060 h 1430184"/>
              <a:gd name="connsiteX1288" fmla="*/ 9521371 w 12192000"/>
              <a:gd name="connsiteY1288" fmla="*/ 126033 h 1430184"/>
              <a:gd name="connsiteX1289" fmla="*/ 9596522 w 12192000"/>
              <a:gd name="connsiteY1289" fmla="*/ 141249 h 1430184"/>
              <a:gd name="connsiteX1290" fmla="*/ 9541175 w 12192000"/>
              <a:gd name="connsiteY1290" fmla="*/ 121052 h 1430184"/>
              <a:gd name="connsiteX1291" fmla="*/ 9465444 w 12192000"/>
              <a:gd name="connsiteY1291" fmla="*/ 107060 h 1430184"/>
              <a:gd name="connsiteX1292" fmla="*/ 8723007 w 12192000"/>
              <a:gd name="connsiteY1292" fmla="*/ 103396 h 1430184"/>
              <a:gd name="connsiteX1293" fmla="*/ 8621084 w 12192000"/>
              <a:gd name="connsiteY1293" fmla="*/ 114630 h 1430184"/>
              <a:gd name="connsiteX1294" fmla="*/ 8615857 w 12192000"/>
              <a:gd name="connsiteY1294" fmla="*/ 116102 h 1430184"/>
              <a:gd name="connsiteX1295" fmla="*/ 7970289 w 12192000"/>
              <a:gd name="connsiteY1295" fmla="*/ 396909 h 1430184"/>
              <a:gd name="connsiteX1296" fmla="*/ 7270826 w 12192000"/>
              <a:gd name="connsiteY1296" fmla="*/ 854392 h 1430184"/>
              <a:gd name="connsiteX1297" fmla="*/ 6603363 w 12192000"/>
              <a:gd name="connsiteY1297" fmla="*/ 1176277 h 1430184"/>
              <a:gd name="connsiteX1298" fmla="*/ 6578333 w 12192000"/>
              <a:gd name="connsiteY1298" fmla="*/ 1189676 h 1430184"/>
              <a:gd name="connsiteX1299" fmla="*/ 6590994 w 12192000"/>
              <a:gd name="connsiteY1299" fmla="*/ 1186894 h 1430184"/>
              <a:gd name="connsiteX1300" fmla="*/ 7299864 w 12192000"/>
              <a:gd name="connsiteY1300" fmla="*/ 859324 h 1430184"/>
              <a:gd name="connsiteX1301" fmla="*/ 7999152 w 12192000"/>
              <a:gd name="connsiteY1301" fmla="*/ 404903 h 1430184"/>
              <a:gd name="connsiteX1302" fmla="*/ 8645359 w 12192000"/>
              <a:gd name="connsiteY1302" fmla="*/ 124202 h 1430184"/>
              <a:gd name="connsiteX1303" fmla="*/ 8723007 w 12192000"/>
              <a:gd name="connsiteY1303" fmla="*/ 103396 h 1430184"/>
              <a:gd name="connsiteX1304" fmla="*/ 9002407 w 12192000"/>
              <a:gd name="connsiteY1304" fmla="*/ 102767 h 1430184"/>
              <a:gd name="connsiteX1305" fmla="*/ 8707558 w 12192000"/>
              <a:gd name="connsiteY1305" fmla="*/ 164875 h 1430184"/>
              <a:gd name="connsiteX1306" fmla="*/ 8063906 w 12192000"/>
              <a:gd name="connsiteY1306" fmla="*/ 443429 h 1430184"/>
              <a:gd name="connsiteX1307" fmla="*/ 7366070 w 12192000"/>
              <a:gd name="connsiteY1307" fmla="*/ 891288 h 1430184"/>
              <a:gd name="connsiteX1308" fmla="*/ 6656677 w 12192000"/>
              <a:gd name="connsiteY1308" fmla="*/ 1209044 h 1430184"/>
              <a:gd name="connsiteX1309" fmla="*/ 6479837 w 12192000"/>
              <a:gd name="connsiteY1309" fmla="*/ 1238714 h 1430184"/>
              <a:gd name="connsiteX1310" fmla="*/ 6460091 w 12192000"/>
              <a:gd name="connsiteY1310" fmla="*/ 1247752 h 1430184"/>
              <a:gd name="connsiteX1311" fmla="*/ 6688038 w 12192000"/>
              <a:gd name="connsiteY1311" fmla="*/ 1214286 h 1430184"/>
              <a:gd name="connsiteX1312" fmla="*/ 7394469 w 12192000"/>
              <a:gd name="connsiteY1312" fmla="*/ 902635 h 1430184"/>
              <a:gd name="connsiteX1313" fmla="*/ 8092073 w 12192000"/>
              <a:gd name="connsiteY1313" fmla="*/ 457638 h 1430184"/>
              <a:gd name="connsiteX1314" fmla="*/ 8736364 w 12192000"/>
              <a:gd name="connsiteY1314" fmla="*/ 179208 h 1430184"/>
              <a:gd name="connsiteX1315" fmla="*/ 9081622 w 12192000"/>
              <a:gd name="connsiteY1315" fmla="*/ 111208 h 1430184"/>
              <a:gd name="connsiteX1316" fmla="*/ 9030400 w 12192000"/>
              <a:gd name="connsiteY1316" fmla="*/ 105281 h 1430184"/>
              <a:gd name="connsiteX1317" fmla="*/ 9002407 w 12192000"/>
              <a:gd name="connsiteY1317" fmla="*/ 102767 h 1430184"/>
              <a:gd name="connsiteX1318" fmla="*/ 9548492 w 12192000"/>
              <a:gd name="connsiteY1318" fmla="*/ 100690 h 1430184"/>
              <a:gd name="connsiteX1319" fmla="*/ 9578633 w 12192000"/>
              <a:gd name="connsiteY1319" fmla="*/ 111166 h 1430184"/>
              <a:gd name="connsiteX1320" fmla="*/ 9664353 w 12192000"/>
              <a:gd name="connsiteY1320" fmla="*/ 134814 h 1430184"/>
              <a:gd name="connsiteX1321" fmla="*/ 9644550 w 12192000"/>
              <a:gd name="connsiteY1321" fmla="*/ 127393 h 1430184"/>
              <a:gd name="connsiteX1322" fmla="*/ 9548492 w 12192000"/>
              <a:gd name="connsiteY1322" fmla="*/ 100690 h 1430184"/>
              <a:gd name="connsiteX1323" fmla="*/ 8580953 w 12192000"/>
              <a:gd name="connsiteY1323" fmla="*/ 99584 h 1430184"/>
              <a:gd name="connsiteX1324" fmla="*/ 8482050 w 12192000"/>
              <a:gd name="connsiteY1324" fmla="*/ 118380 h 1430184"/>
              <a:gd name="connsiteX1325" fmla="*/ 8359685 w 12192000"/>
              <a:gd name="connsiteY1325" fmla="*/ 161786 h 1430184"/>
              <a:gd name="connsiteX1326" fmla="*/ 8469216 w 12192000"/>
              <a:gd name="connsiteY1326" fmla="*/ 135178 h 1430184"/>
              <a:gd name="connsiteX1327" fmla="*/ 8580953 w 12192000"/>
              <a:gd name="connsiteY1327" fmla="*/ 99584 h 1430184"/>
              <a:gd name="connsiteX1328" fmla="*/ 9496283 w 12192000"/>
              <a:gd name="connsiteY1328" fmla="*/ 99077 h 1430184"/>
              <a:gd name="connsiteX1329" fmla="*/ 9543033 w 12192000"/>
              <a:gd name="connsiteY1329" fmla="*/ 115050 h 1430184"/>
              <a:gd name="connsiteX1330" fmla="*/ 9580608 w 12192000"/>
              <a:gd name="connsiteY1330" fmla="*/ 123350 h 1430184"/>
              <a:gd name="connsiteX1331" fmla="*/ 9621320 w 12192000"/>
              <a:gd name="connsiteY1331" fmla="*/ 133475 h 1430184"/>
              <a:gd name="connsiteX1332" fmla="*/ 9576601 w 12192000"/>
              <a:gd name="connsiteY1332" fmla="*/ 117101 h 1430184"/>
              <a:gd name="connsiteX1333" fmla="*/ 9550815 w 12192000"/>
              <a:gd name="connsiteY1333" fmla="*/ 110841 h 1430184"/>
              <a:gd name="connsiteX1334" fmla="*/ 9496283 w 12192000"/>
              <a:gd name="connsiteY1334" fmla="*/ 99077 h 1430184"/>
              <a:gd name="connsiteX1335" fmla="*/ 8887244 w 12192000"/>
              <a:gd name="connsiteY1335" fmla="*/ 97450 h 1430184"/>
              <a:gd name="connsiteX1336" fmla="*/ 8677011 w 12192000"/>
              <a:gd name="connsiteY1336" fmla="*/ 146514 h 1430184"/>
              <a:gd name="connsiteX1337" fmla="*/ 8032778 w 12192000"/>
              <a:gd name="connsiteY1337" fmla="*/ 425822 h 1430184"/>
              <a:gd name="connsiteX1338" fmla="*/ 7334419 w 12192000"/>
              <a:gd name="connsiteY1338" fmla="*/ 876803 h 1430184"/>
              <a:gd name="connsiteX1339" fmla="*/ 6624212 w 12192000"/>
              <a:gd name="connsiteY1339" fmla="*/ 1199869 h 1430184"/>
              <a:gd name="connsiteX1340" fmla="*/ 6517993 w 12192000"/>
              <a:gd name="connsiteY1340" fmla="*/ 1220421 h 1430184"/>
              <a:gd name="connsiteX1341" fmla="*/ 6496736 w 12192000"/>
              <a:gd name="connsiteY1341" fmla="*/ 1230712 h 1430184"/>
              <a:gd name="connsiteX1342" fmla="*/ 6656270 w 12192000"/>
              <a:gd name="connsiteY1342" fmla="*/ 1203192 h 1430184"/>
              <a:gd name="connsiteX1343" fmla="*/ 7363516 w 12192000"/>
              <a:gd name="connsiteY1343" fmla="*/ 886163 h 1430184"/>
              <a:gd name="connsiteX1344" fmla="*/ 8061641 w 12192000"/>
              <a:gd name="connsiteY1344" fmla="*/ 437987 h 1430184"/>
              <a:gd name="connsiteX1345" fmla="*/ 8706571 w 12192000"/>
              <a:gd name="connsiteY1345" fmla="*/ 158811 h 1430184"/>
              <a:gd name="connsiteX1346" fmla="*/ 8972906 w 12192000"/>
              <a:gd name="connsiteY1346" fmla="*/ 100614 h 1430184"/>
              <a:gd name="connsiteX1347" fmla="*/ 8887244 w 12192000"/>
              <a:gd name="connsiteY1347" fmla="*/ 97450 h 1430184"/>
              <a:gd name="connsiteX1348" fmla="*/ 8853850 w 12192000"/>
              <a:gd name="connsiteY1348" fmla="*/ 97424 h 1430184"/>
              <a:gd name="connsiteX1349" fmla="*/ 8760871 w 12192000"/>
              <a:gd name="connsiteY1349" fmla="*/ 100678 h 1430184"/>
              <a:gd name="connsiteX1350" fmla="*/ 8646347 w 12192000"/>
              <a:gd name="connsiteY1350" fmla="*/ 130276 h 1430184"/>
              <a:gd name="connsiteX1351" fmla="*/ 8001417 w 12192000"/>
              <a:gd name="connsiteY1351" fmla="*/ 410341 h 1430184"/>
              <a:gd name="connsiteX1352" fmla="*/ 7302478 w 12192000"/>
              <a:gd name="connsiteY1352" fmla="*/ 864411 h 1430184"/>
              <a:gd name="connsiteX1353" fmla="*/ 6591458 w 12192000"/>
              <a:gd name="connsiteY1353" fmla="*/ 1192715 h 1430184"/>
              <a:gd name="connsiteX1354" fmla="*/ 6558703 w 12192000"/>
              <a:gd name="connsiteY1354" fmla="*/ 1199930 h 1430184"/>
              <a:gd name="connsiteX1355" fmla="*/ 6536170 w 12192000"/>
              <a:gd name="connsiteY1355" fmla="*/ 1211386 h 1430184"/>
              <a:gd name="connsiteX1356" fmla="*/ 6623748 w 12192000"/>
              <a:gd name="connsiteY1356" fmla="*/ 1194029 h 1430184"/>
              <a:gd name="connsiteX1357" fmla="*/ 7331806 w 12192000"/>
              <a:gd name="connsiteY1357" fmla="*/ 871697 h 1430184"/>
              <a:gd name="connsiteX1358" fmla="*/ 8030513 w 12192000"/>
              <a:gd name="connsiteY1358" fmla="*/ 420375 h 1430184"/>
              <a:gd name="connsiteX1359" fmla="*/ 8676082 w 12192000"/>
              <a:gd name="connsiteY1359" fmla="*/ 140439 h 1430184"/>
              <a:gd name="connsiteX1360" fmla="*/ 8853850 w 12192000"/>
              <a:gd name="connsiteY1360" fmla="*/ 97424 h 1430184"/>
              <a:gd name="connsiteX1361" fmla="*/ 9355158 w 12192000"/>
              <a:gd name="connsiteY1361" fmla="*/ 93491 h 1430184"/>
              <a:gd name="connsiteX1362" fmla="*/ 9413873 w 12192000"/>
              <a:gd name="connsiteY1362" fmla="*/ 110708 h 1430184"/>
              <a:gd name="connsiteX1363" fmla="*/ 9483854 w 12192000"/>
              <a:gd name="connsiteY1363" fmla="*/ 119792 h 1430184"/>
              <a:gd name="connsiteX1364" fmla="*/ 9426359 w 12192000"/>
              <a:gd name="connsiteY1364" fmla="*/ 101318 h 1430184"/>
              <a:gd name="connsiteX1365" fmla="*/ 9383790 w 12192000"/>
              <a:gd name="connsiteY1365" fmla="*/ 96193 h 1430184"/>
              <a:gd name="connsiteX1366" fmla="*/ 9363928 w 12192000"/>
              <a:gd name="connsiteY1366" fmla="*/ 94229 h 1430184"/>
              <a:gd name="connsiteX1367" fmla="*/ 9355158 w 12192000"/>
              <a:gd name="connsiteY1367" fmla="*/ 93491 h 1430184"/>
              <a:gd name="connsiteX1368" fmla="*/ 9114203 w 12192000"/>
              <a:gd name="connsiteY1368" fmla="*/ 91655 h 1430184"/>
              <a:gd name="connsiteX1369" fmla="*/ 9032084 w 12192000"/>
              <a:gd name="connsiteY1369" fmla="*/ 99108 h 1430184"/>
              <a:gd name="connsiteX1370" fmla="*/ 9108802 w 12192000"/>
              <a:gd name="connsiteY1370" fmla="*/ 108627 h 1430184"/>
              <a:gd name="connsiteX1371" fmla="*/ 9185287 w 12192000"/>
              <a:gd name="connsiteY1371" fmla="*/ 103710 h 1430184"/>
              <a:gd name="connsiteX1372" fmla="*/ 9114203 w 12192000"/>
              <a:gd name="connsiteY1372" fmla="*/ 91655 h 1430184"/>
              <a:gd name="connsiteX1373" fmla="*/ 9250564 w 12192000"/>
              <a:gd name="connsiteY1373" fmla="*/ 88181 h 1430184"/>
              <a:gd name="connsiteX1374" fmla="*/ 9253410 w 12192000"/>
              <a:gd name="connsiteY1374" fmla="*/ 88801 h 1430184"/>
              <a:gd name="connsiteX1375" fmla="*/ 9312938 w 12192000"/>
              <a:gd name="connsiteY1375" fmla="*/ 103441 h 1430184"/>
              <a:gd name="connsiteX1376" fmla="*/ 9381873 w 12192000"/>
              <a:gd name="connsiteY1376" fmla="*/ 107684 h 1430184"/>
              <a:gd name="connsiteX1377" fmla="*/ 9321534 w 12192000"/>
              <a:gd name="connsiteY1377" fmla="*/ 90974 h 1430184"/>
              <a:gd name="connsiteX1378" fmla="*/ 9250564 w 12192000"/>
              <a:gd name="connsiteY1378" fmla="*/ 88181 h 1430184"/>
              <a:gd name="connsiteX1379" fmla="*/ 9219320 w 12192000"/>
              <a:gd name="connsiteY1379" fmla="*/ 87942 h 1430184"/>
              <a:gd name="connsiteX1380" fmla="*/ 9144112 w 12192000"/>
              <a:gd name="connsiteY1380" fmla="*/ 89922 h 1430184"/>
              <a:gd name="connsiteX1381" fmla="*/ 9212990 w 12192000"/>
              <a:gd name="connsiteY1381" fmla="*/ 102790 h 1430184"/>
              <a:gd name="connsiteX1382" fmla="*/ 9284132 w 12192000"/>
              <a:gd name="connsiteY1382" fmla="*/ 102624 h 1430184"/>
              <a:gd name="connsiteX1383" fmla="*/ 9251726 w 12192000"/>
              <a:gd name="connsiteY1383" fmla="*/ 94906 h 1430184"/>
              <a:gd name="connsiteX1384" fmla="*/ 9219320 w 12192000"/>
              <a:gd name="connsiteY1384" fmla="*/ 87942 h 1430184"/>
              <a:gd name="connsiteX1385" fmla="*/ 8583508 w 12192000"/>
              <a:gd name="connsiteY1385" fmla="*/ 81470 h 1430184"/>
              <a:gd name="connsiteX1386" fmla="*/ 8498544 w 12192000"/>
              <a:gd name="connsiteY1386" fmla="*/ 97881 h 1430184"/>
              <a:gd name="connsiteX1387" fmla="*/ 8387678 w 12192000"/>
              <a:gd name="connsiteY1387" fmla="*/ 134663 h 1430184"/>
              <a:gd name="connsiteX1388" fmla="*/ 8481237 w 12192000"/>
              <a:gd name="connsiteY1388" fmla="*/ 112257 h 1430184"/>
              <a:gd name="connsiteX1389" fmla="*/ 8556503 w 12192000"/>
              <a:gd name="connsiteY1389" fmla="*/ 89043 h 1430184"/>
              <a:gd name="connsiteX1390" fmla="*/ 8583508 w 12192000"/>
              <a:gd name="connsiteY1390" fmla="*/ 81470 h 1430184"/>
              <a:gd name="connsiteX1391" fmla="*/ 8725214 w 12192000"/>
              <a:gd name="connsiteY1391" fmla="*/ 81360 h 1430184"/>
              <a:gd name="connsiteX1392" fmla="*/ 8631014 w 12192000"/>
              <a:gd name="connsiteY1392" fmla="*/ 91996 h 1430184"/>
              <a:gd name="connsiteX1393" fmla="*/ 8586064 w 12192000"/>
              <a:gd name="connsiteY1393" fmla="*/ 104418 h 1430184"/>
              <a:gd name="connsiteX1394" fmla="*/ 8518232 w 12192000"/>
              <a:gd name="connsiteY1394" fmla="*/ 125239 h 1430184"/>
              <a:gd name="connsiteX1395" fmla="*/ 8620503 w 12192000"/>
              <a:gd name="connsiteY1395" fmla="*/ 108437 h 1430184"/>
              <a:gd name="connsiteX1396" fmla="*/ 8725214 w 12192000"/>
              <a:gd name="connsiteY1396" fmla="*/ 81360 h 1430184"/>
              <a:gd name="connsiteX1397" fmla="*/ 9375717 w 12192000"/>
              <a:gd name="connsiteY1397" fmla="*/ 79922 h 1430184"/>
              <a:gd name="connsiteX1398" fmla="*/ 9427985 w 12192000"/>
              <a:gd name="connsiteY1398" fmla="*/ 95213 h 1430184"/>
              <a:gd name="connsiteX1399" fmla="*/ 9497677 w 12192000"/>
              <a:gd name="connsiteY1399" fmla="*/ 106193 h 1430184"/>
              <a:gd name="connsiteX1400" fmla="*/ 9447151 w 12192000"/>
              <a:gd name="connsiteY1400" fmla="*/ 90119 h 1430184"/>
              <a:gd name="connsiteX1401" fmla="*/ 9375717 w 12192000"/>
              <a:gd name="connsiteY1401" fmla="*/ 79922 h 1430184"/>
              <a:gd name="connsiteX1402" fmla="*/ 9009202 w 12192000"/>
              <a:gd name="connsiteY1402" fmla="*/ 79782 h 1430184"/>
              <a:gd name="connsiteX1403" fmla="*/ 8920173 w 12192000"/>
              <a:gd name="connsiteY1403" fmla="*/ 91859 h 1430184"/>
              <a:gd name="connsiteX1404" fmla="*/ 8993116 w 12192000"/>
              <a:gd name="connsiteY1404" fmla="*/ 95671 h 1430184"/>
              <a:gd name="connsiteX1405" fmla="*/ 9002814 w 12192000"/>
              <a:gd name="connsiteY1405" fmla="*/ 96466 h 1430184"/>
              <a:gd name="connsiteX1406" fmla="*/ 9084817 w 12192000"/>
              <a:gd name="connsiteY1406" fmla="*/ 87643 h 1430184"/>
              <a:gd name="connsiteX1407" fmla="*/ 9039634 w 12192000"/>
              <a:gd name="connsiteY1407" fmla="*/ 82465 h 1430184"/>
              <a:gd name="connsiteX1408" fmla="*/ 9009202 w 12192000"/>
              <a:gd name="connsiteY1408" fmla="*/ 79782 h 1430184"/>
              <a:gd name="connsiteX1409" fmla="*/ 8857625 w 12192000"/>
              <a:gd name="connsiteY1409" fmla="*/ 74683 h 1430184"/>
              <a:gd name="connsiteX1410" fmla="*/ 8768596 w 12192000"/>
              <a:gd name="connsiteY1410" fmla="*/ 78086 h 1430184"/>
              <a:gd name="connsiteX1411" fmla="*/ 8663246 w 12192000"/>
              <a:gd name="connsiteY1411" fmla="*/ 103044 h 1430184"/>
              <a:gd name="connsiteX1412" fmla="*/ 8760639 w 12192000"/>
              <a:gd name="connsiteY1412" fmla="*/ 94426 h 1430184"/>
              <a:gd name="connsiteX1413" fmla="*/ 8857625 w 12192000"/>
              <a:gd name="connsiteY1413" fmla="*/ 74683 h 1430184"/>
              <a:gd name="connsiteX1414" fmla="*/ 8895026 w 12192000"/>
              <a:gd name="connsiteY1414" fmla="*/ 74657 h 1430184"/>
              <a:gd name="connsiteX1415" fmla="*/ 8797982 w 12192000"/>
              <a:gd name="connsiteY1415" fmla="*/ 92525 h 1430184"/>
              <a:gd name="connsiteX1416" fmla="*/ 8887302 w 12192000"/>
              <a:gd name="connsiteY1416" fmla="*/ 91163 h 1430184"/>
              <a:gd name="connsiteX1417" fmla="*/ 8976507 w 12192000"/>
              <a:gd name="connsiteY1417" fmla="*/ 77469 h 1430184"/>
              <a:gd name="connsiteX1418" fmla="*/ 8895026 w 12192000"/>
              <a:gd name="connsiteY1418" fmla="*/ 74657 h 1430184"/>
              <a:gd name="connsiteX1419" fmla="*/ 9457836 w 12192000"/>
              <a:gd name="connsiteY1419" fmla="*/ 71856 h 1430184"/>
              <a:gd name="connsiteX1420" fmla="*/ 9481415 w 12192000"/>
              <a:gd name="connsiteY1420" fmla="*/ 78949 h 1430184"/>
              <a:gd name="connsiteX1421" fmla="*/ 9524102 w 12192000"/>
              <a:gd name="connsiteY1421" fmla="*/ 88313 h 1430184"/>
              <a:gd name="connsiteX1422" fmla="*/ 9552151 w 12192000"/>
              <a:gd name="connsiteY1422" fmla="*/ 95160 h 1430184"/>
              <a:gd name="connsiteX1423" fmla="*/ 9540885 w 12192000"/>
              <a:gd name="connsiteY1423" fmla="*/ 91492 h 1430184"/>
              <a:gd name="connsiteX1424" fmla="*/ 9494367 w 12192000"/>
              <a:gd name="connsiteY1424" fmla="*/ 79910 h 1430184"/>
              <a:gd name="connsiteX1425" fmla="*/ 9457836 w 12192000"/>
              <a:gd name="connsiteY1425" fmla="*/ 71856 h 1430184"/>
              <a:gd name="connsiteX1426" fmla="*/ 9406730 w 12192000"/>
              <a:gd name="connsiteY1426" fmla="*/ 71705 h 1430184"/>
              <a:gd name="connsiteX1427" fmla="*/ 9448834 w 12192000"/>
              <a:gd name="connsiteY1427" fmla="*/ 84044 h 1430184"/>
              <a:gd name="connsiteX1428" fmla="*/ 9518061 w 12192000"/>
              <a:gd name="connsiteY1428" fmla="*/ 97173 h 1430184"/>
              <a:gd name="connsiteX1429" fmla="*/ 9479673 w 12192000"/>
              <a:gd name="connsiteY1429" fmla="*/ 84986 h 1430184"/>
              <a:gd name="connsiteX1430" fmla="*/ 9406730 w 12192000"/>
              <a:gd name="connsiteY1430" fmla="*/ 71705 h 1430184"/>
              <a:gd name="connsiteX1431" fmla="*/ 9122567 w 12192000"/>
              <a:gd name="connsiteY1431" fmla="*/ 70974 h 1430184"/>
              <a:gd name="connsiteX1432" fmla="*/ 9042538 w 12192000"/>
              <a:gd name="connsiteY1432" fmla="*/ 76421 h 1430184"/>
              <a:gd name="connsiteX1433" fmla="*/ 9114900 w 12192000"/>
              <a:gd name="connsiteY1433" fmla="*/ 85372 h 1430184"/>
              <a:gd name="connsiteX1434" fmla="*/ 9189527 w 12192000"/>
              <a:gd name="connsiteY1434" fmla="*/ 82091 h 1430184"/>
              <a:gd name="connsiteX1435" fmla="*/ 9122567 w 12192000"/>
              <a:gd name="connsiteY1435" fmla="*/ 70974 h 1430184"/>
              <a:gd name="connsiteX1436" fmla="*/ 9265780 w 12192000"/>
              <a:gd name="connsiteY1436" fmla="*/ 70940 h 1430184"/>
              <a:gd name="connsiteX1437" fmla="*/ 9269672 w 12192000"/>
              <a:gd name="connsiteY1437" fmla="*/ 71796 h 1430184"/>
              <a:gd name="connsiteX1438" fmla="*/ 9322869 w 12192000"/>
              <a:gd name="connsiteY1438" fmla="*/ 84786 h 1430184"/>
              <a:gd name="connsiteX1439" fmla="*/ 9364858 w 12192000"/>
              <a:gd name="connsiteY1439" fmla="*/ 88029 h 1430184"/>
              <a:gd name="connsiteX1440" fmla="*/ 9384835 w 12192000"/>
              <a:gd name="connsiteY1440" fmla="*/ 90005 h 1430184"/>
              <a:gd name="connsiteX1441" fmla="*/ 9390469 w 12192000"/>
              <a:gd name="connsiteY1441" fmla="*/ 90649 h 1430184"/>
              <a:gd name="connsiteX1442" fmla="*/ 9335181 w 12192000"/>
              <a:gd name="connsiteY1442" fmla="*/ 75637 h 1430184"/>
              <a:gd name="connsiteX1443" fmla="*/ 9334193 w 12192000"/>
              <a:gd name="connsiteY1443" fmla="*/ 75539 h 1430184"/>
              <a:gd name="connsiteX1444" fmla="*/ 9265780 w 12192000"/>
              <a:gd name="connsiteY1444" fmla="*/ 70940 h 1430184"/>
              <a:gd name="connsiteX1445" fmla="*/ 9229715 w 12192000"/>
              <a:gd name="connsiteY1445" fmla="*/ 69714 h 1430184"/>
              <a:gd name="connsiteX1446" fmla="*/ 9156540 w 12192000"/>
              <a:gd name="connsiteY1446" fmla="*/ 69809 h 1430184"/>
              <a:gd name="connsiteX1447" fmla="*/ 9220366 w 12192000"/>
              <a:gd name="connsiteY1447" fmla="*/ 81693 h 1430184"/>
              <a:gd name="connsiteX1448" fmla="*/ 9289882 w 12192000"/>
              <a:gd name="connsiteY1448" fmla="*/ 83071 h 1430184"/>
              <a:gd name="connsiteX1449" fmla="*/ 9267987 w 12192000"/>
              <a:gd name="connsiteY1449" fmla="*/ 77897 h 1430184"/>
              <a:gd name="connsiteX1450" fmla="*/ 9229715 w 12192000"/>
              <a:gd name="connsiteY1450" fmla="*/ 69714 h 1430184"/>
              <a:gd name="connsiteX1451" fmla="*/ 8528743 w 12192000"/>
              <a:gd name="connsiteY1451" fmla="*/ 69392 h 1430184"/>
              <a:gd name="connsiteX1452" fmla="*/ 8464570 w 12192000"/>
              <a:gd name="connsiteY1452" fmla="*/ 84645 h 1430184"/>
              <a:gd name="connsiteX1453" fmla="*/ 8454697 w 12192000"/>
              <a:gd name="connsiteY1453" fmla="*/ 87450 h 1430184"/>
              <a:gd name="connsiteX1454" fmla="*/ 8423569 w 12192000"/>
              <a:gd name="connsiteY1454" fmla="*/ 96802 h 1430184"/>
              <a:gd name="connsiteX1455" fmla="*/ 8487277 w 12192000"/>
              <a:gd name="connsiteY1455" fmla="*/ 81110 h 1430184"/>
              <a:gd name="connsiteX1456" fmla="*/ 8493491 w 12192000"/>
              <a:gd name="connsiteY1456" fmla="*/ 79241 h 1430184"/>
              <a:gd name="connsiteX1457" fmla="*/ 8528743 w 12192000"/>
              <a:gd name="connsiteY1457" fmla="*/ 69392 h 1430184"/>
              <a:gd name="connsiteX1458" fmla="*/ 8581708 w 12192000"/>
              <a:gd name="connsiteY1458" fmla="*/ 67901 h 1430184"/>
              <a:gd name="connsiteX1459" fmla="*/ 8488091 w 12192000"/>
              <a:gd name="connsiteY1459" fmla="*/ 87231 h 1430184"/>
              <a:gd name="connsiteX1460" fmla="*/ 8396099 w 12192000"/>
              <a:gd name="connsiteY1460" fmla="*/ 116268 h 1430184"/>
              <a:gd name="connsiteX1461" fmla="*/ 8497789 w 12192000"/>
              <a:gd name="connsiteY1461" fmla="*/ 91754 h 1430184"/>
              <a:gd name="connsiteX1462" fmla="*/ 8529498 w 12192000"/>
              <a:gd name="connsiteY1462" fmla="*/ 82250 h 1430184"/>
              <a:gd name="connsiteX1463" fmla="*/ 8581708 w 12192000"/>
              <a:gd name="connsiteY1463" fmla="*/ 67901 h 1430184"/>
              <a:gd name="connsiteX1464" fmla="*/ 8728639 w 12192000"/>
              <a:gd name="connsiteY1464" fmla="*/ 62201 h 1430184"/>
              <a:gd name="connsiteX1465" fmla="*/ 8644198 w 12192000"/>
              <a:gd name="connsiteY1465" fmla="*/ 72034 h 1430184"/>
              <a:gd name="connsiteX1466" fmla="*/ 8557432 w 12192000"/>
              <a:gd name="connsiteY1466" fmla="*/ 95130 h 1430184"/>
              <a:gd name="connsiteX1467" fmla="*/ 8538849 w 12192000"/>
              <a:gd name="connsiteY1467" fmla="*/ 100701 h 1430184"/>
              <a:gd name="connsiteX1468" fmla="*/ 8630492 w 12192000"/>
              <a:gd name="connsiteY1468" fmla="*/ 85792 h 1430184"/>
              <a:gd name="connsiteX1469" fmla="*/ 8728639 w 12192000"/>
              <a:gd name="connsiteY1469" fmla="*/ 62201 h 1430184"/>
              <a:gd name="connsiteX1470" fmla="*/ 9018901 w 12192000"/>
              <a:gd name="connsiteY1470" fmla="*/ 59389 h 1430184"/>
              <a:gd name="connsiteX1471" fmla="*/ 8932427 w 12192000"/>
              <a:gd name="connsiteY1471" fmla="*/ 69150 h 1430184"/>
              <a:gd name="connsiteX1472" fmla="*/ 9003743 w 12192000"/>
              <a:gd name="connsiteY1472" fmla="*/ 72958 h 1430184"/>
              <a:gd name="connsiteX1473" fmla="*/ 9009725 w 12192000"/>
              <a:gd name="connsiteY1473" fmla="*/ 73484 h 1430184"/>
              <a:gd name="connsiteX1474" fmla="*/ 9089231 w 12192000"/>
              <a:gd name="connsiteY1474" fmla="*/ 66516 h 1430184"/>
              <a:gd name="connsiteX1475" fmla="*/ 9052352 w 12192000"/>
              <a:gd name="connsiteY1475" fmla="*/ 62352 h 1430184"/>
              <a:gd name="connsiteX1476" fmla="*/ 9018901 w 12192000"/>
              <a:gd name="connsiteY1476" fmla="*/ 59389 h 1430184"/>
              <a:gd name="connsiteX1477" fmla="*/ 9287327 w 12192000"/>
              <a:gd name="connsiteY1477" fmla="*/ 57534 h 1430184"/>
              <a:gd name="connsiteX1478" fmla="*/ 9290404 w 12192000"/>
              <a:gd name="connsiteY1478" fmla="*/ 58208 h 1430184"/>
              <a:gd name="connsiteX1479" fmla="*/ 9336575 w 12192000"/>
              <a:gd name="connsiteY1479" fmla="*/ 69472 h 1430184"/>
              <a:gd name="connsiteX1480" fmla="*/ 9356378 w 12192000"/>
              <a:gd name="connsiteY1480" fmla="*/ 71417 h 1430184"/>
              <a:gd name="connsiteX1481" fmla="*/ 9402142 w 12192000"/>
              <a:gd name="connsiteY1481" fmla="*/ 76966 h 1430184"/>
              <a:gd name="connsiteX1482" fmla="*/ 9355217 w 12192000"/>
              <a:gd name="connsiteY1482" fmla="*/ 64423 h 1430184"/>
              <a:gd name="connsiteX1483" fmla="*/ 9326644 w 12192000"/>
              <a:gd name="connsiteY1483" fmla="*/ 61122 h 1430184"/>
              <a:gd name="connsiteX1484" fmla="*/ 9304284 w 12192000"/>
              <a:gd name="connsiteY1484" fmla="*/ 58935 h 1430184"/>
              <a:gd name="connsiteX1485" fmla="*/ 9287327 w 12192000"/>
              <a:gd name="connsiteY1485" fmla="*/ 57534 h 1430184"/>
              <a:gd name="connsiteX1486" fmla="*/ 8860471 w 12192000"/>
              <a:gd name="connsiteY1486" fmla="*/ 54786 h 1430184"/>
              <a:gd name="connsiteX1487" fmla="*/ 8780036 w 12192000"/>
              <a:gd name="connsiteY1487" fmla="*/ 58147 h 1430184"/>
              <a:gd name="connsiteX1488" fmla="*/ 8679972 w 12192000"/>
              <a:gd name="connsiteY1488" fmla="*/ 79604 h 1430184"/>
              <a:gd name="connsiteX1489" fmla="*/ 8768422 w 12192000"/>
              <a:gd name="connsiteY1489" fmla="*/ 71829 h 1430184"/>
              <a:gd name="connsiteX1490" fmla="*/ 8860471 w 12192000"/>
              <a:gd name="connsiteY1490" fmla="*/ 54786 h 1430184"/>
              <a:gd name="connsiteX1491" fmla="*/ 8904317 w 12192000"/>
              <a:gd name="connsiteY1491" fmla="*/ 54540 h 1430184"/>
              <a:gd name="connsiteX1492" fmla="*/ 8811281 w 12192000"/>
              <a:gd name="connsiteY1492" fmla="*/ 69627 h 1430184"/>
              <a:gd name="connsiteX1493" fmla="*/ 8895200 w 12192000"/>
              <a:gd name="connsiteY1493" fmla="*/ 68370 h 1430184"/>
              <a:gd name="connsiteX1494" fmla="*/ 8981151 w 12192000"/>
              <a:gd name="connsiteY1494" fmla="*/ 56895 h 1430184"/>
              <a:gd name="connsiteX1495" fmla="*/ 8904317 w 12192000"/>
              <a:gd name="connsiteY1495" fmla="*/ 54540 h 1430184"/>
              <a:gd name="connsiteX1496" fmla="*/ 9133716 w 12192000"/>
              <a:gd name="connsiteY1496" fmla="*/ 53170 h 1430184"/>
              <a:gd name="connsiteX1497" fmla="*/ 9056766 w 12192000"/>
              <a:gd name="connsiteY1497" fmla="*/ 56470 h 1430184"/>
              <a:gd name="connsiteX1498" fmla="*/ 9123380 w 12192000"/>
              <a:gd name="connsiteY1498" fmla="*/ 64695 h 1430184"/>
              <a:gd name="connsiteX1499" fmla="*/ 9195451 w 12192000"/>
              <a:gd name="connsiteY1499" fmla="*/ 63094 h 1430184"/>
              <a:gd name="connsiteX1500" fmla="*/ 9133716 w 12192000"/>
              <a:gd name="connsiteY1500" fmla="*/ 53170 h 1430184"/>
              <a:gd name="connsiteX1501" fmla="*/ 9173557 w 12192000"/>
              <a:gd name="connsiteY1501" fmla="*/ 52867 h 1430184"/>
              <a:gd name="connsiteX1502" fmla="*/ 9230877 w 12192000"/>
              <a:gd name="connsiteY1502" fmla="*/ 63480 h 1430184"/>
              <a:gd name="connsiteX1503" fmla="*/ 9297607 w 12192000"/>
              <a:gd name="connsiteY1503" fmla="*/ 66414 h 1430184"/>
              <a:gd name="connsiteX1504" fmla="*/ 9288721 w 12192000"/>
              <a:gd name="connsiteY1504" fmla="*/ 64309 h 1430184"/>
              <a:gd name="connsiteX1505" fmla="*/ 9243887 w 12192000"/>
              <a:gd name="connsiteY1505" fmla="*/ 54745 h 1430184"/>
              <a:gd name="connsiteX1506" fmla="*/ 9173557 w 12192000"/>
              <a:gd name="connsiteY1506" fmla="*/ 52867 h 1430184"/>
              <a:gd name="connsiteX1507" fmla="*/ 9373568 w 12192000"/>
              <a:gd name="connsiteY1507" fmla="*/ 48984 h 1430184"/>
              <a:gd name="connsiteX1508" fmla="*/ 9385416 w 12192000"/>
              <a:gd name="connsiteY1508" fmla="*/ 52001 h 1430184"/>
              <a:gd name="connsiteX1509" fmla="*/ 9435187 w 12192000"/>
              <a:gd name="connsiteY1509" fmla="*/ 60869 h 1430184"/>
              <a:gd name="connsiteX1510" fmla="*/ 9373568 w 12192000"/>
              <a:gd name="connsiteY1510" fmla="*/ 48984 h 1430184"/>
              <a:gd name="connsiteX1511" fmla="*/ 9318455 w 12192000"/>
              <a:gd name="connsiteY1511" fmla="*/ 48954 h 1430184"/>
              <a:gd name="connsiteX1512" fmla="*/ 9356668 w 12192000"/>
              <a:gd name="connsiteY1512" fmla="*/ 58284 h 1430184"/>
              <a:gd name="connsiteX1513" fmla="*/ 9418694 w 12192000"/>
              <a:gd name="connsiteY1513" fmla="*/ 67284 h 1430184"/>
              <a:gd name="connsiteX1514" fmla="*/ 9383848 w 12192000"/>
              <a:gd name="connsiteY1514" fmla="*/ 58120 h 1430184"/>
              <a:gd name="connsiteX1515" fmla="*/ 9318455 w 12192000"/>
              <a:gd name="connsiteY1515" fmla="*/ 48954 h 1430184"/>
              <a:gd name="connsiteX1516" fmla="*/ 8729394 w 12192000"/>
              <a:gd name="connsiteY1516" fmla="*/ 46792 h 1430184"/>
              <a:gd name="connsiteX1517" fmla="*/ 8659820 w 12192000"/>
              <a:gd name="connsiteY1517" fmla="*/ 55267 h 1430184"/>
              <a:gd name="connsiteX1518" fmla="*/ 8567538 w 12192000"/>
              <a:gd name="connsiteY1518" fmla="*/ 78003 h 1430184"/>
              <a:gd name="connsiteX1519" fmla="*/ 8643733 w 12192000"/>
              <a:gd name="connsiteY1519" fmla="*/ 65820 h 1430184"/>
              <a:gd name="connsiteX1520" fmla="*/ 8729394 w 12192000"/>
              <a:gd name="connsiteY1520" fmla="*/ 46792 h 1430184"/>
              <a:gd name="connsiteX1521" fmla="*/ 9029819 w 12192000"/>
              <a:gd name="connsiteY1521" fmla="*/ 41880 h 1430184"/>
              <a:gd name="connsiteX1522" fmla="*/ 8947933 w 12192000"/>
              <a:gd name="connsiteY1522" fmla="*/ 49128 h 1430184"/>
              <a:gd name="connsiteX1523" fmla="*/ 9017856 w 12192000"/>
              <a:gd name="connsiteY1523" fmla="*/ 52947 h 1430184"/>
              <a:gd name="connsiteX1524" fmla="*/ 9019482 w 12192000"/>
              <a:gd name="connsiteY1524" fmla="*/ 53094 h 1430184"/>
              <a:gd name="connsiteX1525" fmla="*/ 9095154 w 12192000"/>
              <a:gd name="connsiteY1525" fmla="*/ 48132 h 1430184"/>
              <a:gd name="connsiteX1526" fmla="*/ 9069020 w 12192000"/>
              <a:gd name="connsiteY1526" fmla="*/ 45290 h 1430184"/>
              <a:gd name="connsiteX1527" fmla="*/ 9034871 w 12192000"/>
              <a:gd name="connsiteY1527" fmla="*/ 42239 h 1430184"/>
              <a:gd name="connsiteX1528" fmla="*/ 9029819 w 12192000"/>
              <a:gd name="connsiteY1528" fmla="*/ 41880 h 1430184"/>
              <a:gd name="connsiteX1529" fmla="*/ 9195625 w 12192000"/>
              <a:gd name="connsiteY1529" fmla="*/ 39446 h 1430184"/>
              <a:gd name="connsiteX1530" fmla="*/ 9245048 w 12192000"/>
              <a:gd name="connsiteY1530" fmla="*/ 48530 h 1430184"/>
              <a:gd name="connsiteX1531" fmla="*/ 9305214 w 12192000"/>
              <a:gd name="connsiteY1531" fmla="*/ 52719 h 1430184"/>
              <a:gd name="connsiteX1532" fmla="*/ 9307362 w 12192000"/>
              <a:gd name="connsiteY1532" fmla="*/ 52931 h 1430184"/>
              <a:gd name="connsiteX1533" fmla="*/ 9261657 w 12192000"/>
              <a:gd name="connsiteY1533" fmla="*/ 43310 h 1430184"/>
              <a:gd name="connsiteX1534" fmla="*/ 9195625 w 12192000"/>
              <a:gd name="connsiteY1534" fmla="*/ 39446 h 1430184"/>
              <a:gd name="connsiteX1535" fmla="*/ 9146842 w 12192000"/>
              <a:gd name="connsiteY1535" fmla="*/ 38416 h 1430184"/>
              <a:gd name="connsiteX1536" fmla="*/ 9074943 w 12192000"/>
              <a:gd name="connsiteY1536" fmla="*/ 39579 h 1430184"/>
              <a:gd name="connsiteX1537" fmla="*/ 9134588 w 12192000"/>
              <a:gd name="connsiteY1537" fmla="*/ 46902 h 1430184"/>
              <a:gd name="connsiteX1538" fmla="*/ 9202013 w 12192000"/>
              <a:gd name="connsiteY1538" fmla="*/ 46970 h 1430184"/>
              <a:gd name="connsiteX1539" fmla="*/ 9146842 w 12192000"/>
              <a:gd name="connsiteY1539" fmla="*/ 38416 h 1430184"/>
              <a:gd name="connsiteX1540" fmla="*/ 8863723 w 12192000"/>
              <a:gd name="connsiteY1540" fmla="*/ 38031 h 1430184"/>
              <a:gd name="connsiteX1541" fmla="*/ 8793626 w 12192000"/>
              <a:gd name="connsiteY1541" fmla="*/ 41334 h 1430184"/>
              <a:gd name="connsiteX1542" fmla="*/ 8703318 w 12192000"/>
              <a:gd name="connsiteY1542" fmla="*/ 58476 h 1430184"/>
              <a:gd name="connsiteX1543" fmla="*/ 8779920 w 12192000"/>
              <a:gd name="connsiteY1543" fmla="*/ 51887 h 1430184"/>
              <a:gd name="connsiteX1544" fmla="*/ 8863723 w 12192000"/>
              <a:gd name="connsiteY1544" fmla="*/ 38031 h 1430184"/>
              <a:gd name="connsiteX1545" fmla="*/ 8917037 w 12192000"/>
              <a:gd name="connsiteY1545" fmla="*/ 37440 h 1430184"/>
              <a:gd name="connsiteX1546" fmla="*/ 8830736 w 12192000"/>
              <a:gd name="connsiteY1546" fmla="*/ 49290 h 1430184"/>
              <a:gd name="connsiteX1547" fmla="*/ 8904492 w 12192000"/>
              <a:gd name="connsiteY1547" fmla="*/ 48250 h 1430184"/>
              <a:gd name="connsiteX1548" fmla="*/ 8984637 w 12192000"/>
              <a:gd name="connsiteY1548" fmla="*/ 39158 h 1430184"/>
              <a:gd name="connsiteX1549" fmla="*/ 8917037 w 12192000"/>
              <a:gd name="connsiteY1549" fmla="*/ 37440 h 1430184"/>
              <a:gd name="connsiteX1550" fmla="*/ 8719115 w 12192000"/>
              <a:gd name="connsiteY1550" fmla="*/ 36691 h 1430184"/>
              <a:gd name="connsiteX1551" fmla="*/ 8653315 w 12192000"/>
              <a:gd name="connsiteY1551" fmla="*/ 45820 h 1430184"/>
              <a:gd name="connsiteX1552" fmla="*/ 8588329 w 12192000"/>
              <a:gd name="connsiteY1552" fmla="*/ 60437 h 1430184"/>
              <a:gd name="connsiteX1553" fmla="*/ 8659413 w 12192000"/>
              <a:gd name="connsiteY1553" fmla="*/ 49056 h 1430184"/>
              <a:gd name="connsiteX1554" fmla="*/ 8719115 w 12192000"/>
              <a:gd name="connsiteY1554" fmla="*/ 36691 h 1430184"/>
              <a:gd name="connsiteX1555" fmla="*/ 9229599 w 12192000"/>
              <a:gd name="connsiteY1555" fmla="*/ 30987 h 1430184"/>
              <a:gd name="connsiteX1556" fmla="*/ 9262876 w 12192000"/>
              <a:gd name="connsiteY1556" fmla="*/ 37107 h 1430184"/>
              <a:gd name="connsiteX1557" fmla="*/ 9275595 w 12192000"/>
              <a:gd name="connsiteY1557" fmla="*/ 38147 h 1430184"/>
              <a:gd name="connsiteX1558" fmla="*/ 9299289 w 12192000"/>
              <a:gd name="connsiteY1558" fmla="*/ 40456 h 1430184"/>
              <a:gd name="connsiteX1559" fmla="*/ 9316713 w 12192000"/>
              <a:gd name="connsiteY1559" fmla="*/ 42428 h 1430184"/>
              <a:gd name="connsiteX1560" fmla="*/ 9288256 w 12192000"/>
              <a:gd name="connsiteY1560" fmla="*/ 36686 h 1430184"/>
              <a:gd name="connsiteX1561" fmla="*/ 9270543 w 12192000"/>
              <a:gd name="connsiteY1561" fmla="*/ 34685 h 1430184"/>
              <a:gd name="connsiteX1562" fmla="*/ 9245629 w 12192000"/>
              <a:gd name="connsiteY1562" fmla="*/ 32281 h 1430184"/>
              <a:gd name="connsiteX1563" fmla="*/ 9229599 w 12192000"/>
              <a:gd name="connsiteY1563" fmla="*/ 30987 h 1430184"/>
              <a:gd name="connsiteX1564" fmla="*/ 9044106 w 12192000"/>
              <a:gd name="connsiteY1564" fmla="*/ 27701 h 1430184"/>
              <a:gd name="connsiteX1565" fmla="*/ 8970292 w 12192000"/>
              <a:gd name="connsiteY1565" fmla="*/ 32243 h 1430184"/>
              <a:gd name="connsiteX1566" fmla="*/ 9030400 w 12192000"/>
              <a:gd name="connsiteY1566" fmla="*/ 35597 h 1430184"/>
              <a:gd name="connsiteX1567" fmla="*/ 9098988 w 12192000"/>
              <a:gd name="connsiteY1567" fmla="*/ 32588 h 1430184"/>
              <a:gd name="connsiteX1568" fmla="*/ 9090102 w 12192000"/>
              <a:gd name="connsiteY1568" fmla="*/ 31623 h 1430184"/>
              <a:gd name="connsiteX1569" fmla="*/ 9057347 w 12192000"/>
              <a:gd name="connsiteY1569" fmla="*/ 28663 h 1430184"/>
              <a:gd name="connsiteX1570" fmla="*/ 9044106 w 12192000"/>
              <a:gd name="connsiteY1570" fmla="*/ 27701 h 1430184"/>
              <a:gd name="connsiteX1571" fmla="*/ 9100671 w 12192000"/>
              <a:gd name="connsiteY1571" fmla="*/ 26418 h 1430184"/>
              <a:gd name="connsiteX1572" fmla="*/ 9147771 w 12192000"/>
              <a:gd name="connsiteY1572" fmla="*/ 32160 h 1430184"/>
              <a:gd name="connsiteX1573" fmla="*/ 9207240 w 12192000"/>
              <a:gd name="connsiteY1573" fmla="*/ 33655 h 1430184"/>
              <a:gd name="connsiteX1574" fmla="*/ 9164264 w 12192000"/>
              <a:gd name="connsiteY1574" fmla="*/ 27334 h 1430184"/>
              <a:gd name="connsiteX1575" fmla="*/ 9100671 w 12192000"/>
              <a:gd name="connsiteY1575" fmla="*/ 26418 h 1430184"/>
              <a:gd name="connsiteX1576" fmla="*/ 8860703 w 12192000"/>
              <a:gd name="connsiteY1576" fmla="*/ 25166 h 1430184"/>
              <a:gd name="connsiteX1577" fmla="*/ 8807448 w 12192000"/>
              <a:gd name="connsiteY1577" fmla="*/ 28156 h 1430184"/>
              <a:gd name="connsiteX1578" fmla="*/ 8735376 w 12192000"/>
              <a:gd name="connsiteY1578" fmla="*/ 39934 h 1430184"/>
              <a:gd name="connsiteX1579" fmla="*/ 8793568 w 12192000"/>
              <a:gd name="connsiteY1579" fmla="*/ 35067 h 1430184"/>
              <a:gd name="connsiteX1580" fmla="*/ 8860703 w 12192000"/>
              <a:gd name="connsiteY1580" fmla="*/ 25166 h 1430184"/>
              <a:gd name="connsiteX1581" fmla="*/ 8930975 w 12192000"/>
              <a:gd name="connsiteY1581" fmla="*/ 23708 h 1430184"/>
              <a:gd name="connsiteX1582" fmla="*/ 8856638 w 12192000"/>
              <a:gd name="connsiteY1582" fmla="*/ 31963 h 1430184"/>
              <a:gd name="connsiteX1583" fmla="*/ 8917269 w 12192000"/>
              <a:gd name="connsiteY1583" fmla="*/ 31153 h 1430184"/>
              <a:gd name="connsiteX1584" fmla="*/ 8986844 w 12192000"/>
              <a:gd name="connsiteY1584" fmla="*/ 24696 h 1430184"/>
              <a:gd name="connsiteX1585" fmla="*/ 8930975 w 12192000"/>
              <a:gd name="connsiteY1585" fmla="*/ 23708 h 1430184"/>
              <a:gd name="connsiteX1586" fmla="*/ 8835847 w 12192000"/>
              <a:gd name="connsiteY1586" fmla="*/ 18001 h 1430184"/>
              <a:gd name="connsiteX1587" fmla="*/ 8802395 w 12192000"/>
              <a:gd name="connsiteY1587" fmla="*/ 20703 h 1430184"/>
              <a:gd name="connsiteX1588" fmla="*/ 8773416 w 12192000"/>
              <a:gd name="connsiteY1588" fmla="*/ 24666 h 1430184"/>
              <a:gd name="connsiteX1589" fmla="*/ 8807390 w 12192000"/>
              <a:gd name="connsiteY1589" fmla="*/ 21884 h 1430184"/>
              <a:gd name="connsiteX1590" fmla="*/ 8835847 w 12192000"/>
              <a:gd name="connsiteY1590" fmla="*/ 18001 h 1430184"/>
              <a:gd name="connsiteX1591" fmla="*/ 9138827 w 12192000"/>
              <a:gd name="connsiteY1591" fmla="*/ 17822 h 1430184"/>
              <a:gd name="connsiteX1592" fmla="*/ 9165252 w 12192000"/>
              <a:gd name="connsiteY1592" fmla="*/ 21089 h 1430184"/>
              <a:gd name="connsiteX1593" fmla="*/ 9207008 w 12192000"/>
              <a:gd name="connsiteY1593" fmla="*/ 23106 h 1430184"/>
              <a:gd name="connsiteX1594" fmla="*/ 9184649 w 12192000"/>
              <a:gd name="connsiteY1594" fmla="*/ 20124 h 1430184"/>
              <a:gd name="connsiteX1595" fmla="*/ 9138827 w 12192000"/>
              <a:gd name="connsiteY1595" fmla="*/ 17822 h 1430184"/>
              <a:gd name="connsiteX1596" fmla="*/ 9059380 w 12192000"/>
              <a:gd name="connsiteY1596" fmla="*/ 17009 h 1430184"/>
              <a:gd name="connsiteX1597" fmla="*/ 9000258 w 12192000"/>
              <a:gd name="connsiteY1597" fmla="*/ 18898 h 1430184"/>
              <a:gd name="connsiteX1598" fmla="*/ 9044745 w 12192000"/>
              <a:gd name="connsiteY1598" fmla="*/ 21422 h 1430184"/>
              <a:gd name="connsiteX1599" fmla="*/ 9099509 w 12192000"/>
              <a:gd name="connsiteY1599" fmla="*/ 20169 h 1430184"/>
              <a:gd name="connsiteX1600" fmla="*/ 9084759 w 12192000"/>
              <a:gd name="connsiteY1600" fmla="*/ 18822 h 1430184"/>
              <a:gd name="connsiteX1601" fmla="*/ 9059380 w 12192000"/>
              <a:gd name="connsiteY1601" fmla="*/ 17009 h 1430184"/>
              <a:gd name="connsiteX1602" fmla="*/ 8941951 w 12192000"/>
              <a:gd name="connsiteY1602" fmla="*/ 13769 h 1430184"/>
              <a:gd name="connsiteX1603" fmla="*/ 8893110 w 12192000"/>
              <a:gd name="connsiteY1603" fmla="*/ 17827 h 1430184"/>
              <a:gd name="connsiteX1604" fmla="*/ 8931265 w 12192000"/>
              <a:gd name="connsiteY1604" fmla="*/ 17417 h 1430184"/>
              <a:gd name="connsiteX1605" fmla="*/ 8978248 w 12192000"/>
              <a:gd name="connsiteY1605" fmla="*/ 13868 h 1430184"/>
              <a:gd name="connsiteX1606" fmla="*/ 8941951 w 12192000"/>
              <a:gd name="connsiteY1606" fmla="*/ 13769 h 1430184"/>
              <a:gd name="connsiteX1607" fmla="*/ 9067685 w 12192000"/>
              <a:gd name="connsiteY1607" fmla="*/ 9806 h 1430184"/>
              <a:gd name="connsiteX1608" fmla="*/ 9045151 w 12192000"/>
              <a:gd name="connsiteY1608" fmla="*/ 9829 h 1430184"/>
              <a:gd name="connsiteX1609" fmla="*/ 9060077 w 12192000"/>
              <a:gd name="connsiteY1609" fmla="*/ 10737 h 1430184"/>
              <a:gd name="connsiteX1610" fmla="*/ 9082029 w 12192000"/>
              <a:gd name="connsiteY1610" fmla="*/ 10582 h 1430184"/>
              <a:gd name="connsiteX1611" fmla="*/ 9067685 w 12192000"/>
              <a:gd name="connsiteY1611" fmla="*/ 9806 h 1430184"/>
              <a:gd name="connsiteX1612" fmla="*/ 9047612 w 12192000"/>
              <a:gd name="connsiteY1612" fmla="*/ 164 h 1430184"/>
              <a:gd name="connsiteX1613" fmla="*/ 9157411 w 12192000"/>
              <a:gd name="connsiteY1613" fmla="*/ 5518 h 1430184"/>
              <a:gd name="connsiteX1614" fmla="*/ 9186275 w 12192000"/>
              <a:gd name="connsiteY1614" fmla="*/ 8239 h 1430184"/>
              <a:gd name="connsiteX1615" fmla="*/ 9208634 w 12192000"/>
              <a:gd name="connsiteY1615" fmla="*/ 10734 h 1430184"/>
              <a:gd name="connsiteX1616" fmla="*/ 9220133 w 12192000"/>
              <a:gd name="connsiteY1616" fmla="*/ 11831 h 1430184"/>
              <a:gd name="connsiteX1617" fmla="*/ 9417939 w 12192000"/>
              <a:gd name="connsiteY1617" fmla="*/ 45183 h 1430184"/>
              <a:gd name="connsiteX1618" fmla="*/ 9529385 w 12192000"/>
              <a:gd name="connsiteY1618" fmla="*/ 74854 h 1430184"/>
              <a:gd name="connsiteX1619" fmla="*/ 9714008 w 12192000"/>
              <a:gd name="connsiteY1619" fmla="*/ 136139 h 1430184"/>
              <a:gd name="connsiteX1620" fmla="*/ 9935218 w 12192000"/>
              <a:gd name="connsiteY1620" fmla="*/ 226648 h 1430184"/>
              <a:gd name="connsiteX1621" fmla="*/ 10283846 w 12192000"/>
              <a:gd name="connsiteY1621" fmla="*/ 390952 h 1430184"/>
              <a:gd name="connsiteX1622" fmla="*/ 10867563 w 12192000"/>
              <a:gd name="connsiteY1622" fmla="*/ 648648 h 1430184"/>
              <a:gd name="connsiteX1623" fmla="*/ 10880224 w 12192000"/>
              <a:gd name="connsiteY1623" fmla="*/ 653372 h 1430184"/>
              <a:gd name="connsiteX1624" fmla="*/ 10889749 w 12192000"/>
              <a:gd name="connsiteY1624" fmla="*/ 656906 h 1430184"/>
              <a:gd name="connsiteX1625" fmla="*/ 10930808 w 12192000"/>
              <a:gd name="connsiteY1625" fmla="*/ 671691 h 1430184"/>
              <a:gd name="connsiteX1626" fmla="*/ 11244183 w 12192000"/>
              <a:gd name="connsiteY1626" fmla="*/ 766806 h 1430184"/>
              <a:gd name="connsiteX1627" fmla="*/ 11681261 w 12192000"/>
              <a:gd name="connsiteY1627" fmla="*/ 850377 h 1430184"/>
              <a:gd name="connsiteX1628" fmla="*/ 11723655 w 12192000"/>
              <a:gd name="connsiteY1628" fmla="*/ 855668 h 1430184"/>
              <a:gd name="connsiteX1629" fmla="*/ 11994745 w 12192000"/>
              <a:gd name="connsiteY1629" fmla="*/ 878166 h 1430184"/>
              <a:gd name="connsiteX1630" fmla="*/ 12192000 w 12192000"/>
              <a:gd name="connsiteY1630" fmla="*/ 881026 h 1430184"/>
              <a:gd name="connsiteX1631" fmla="*/ 12192000 w 12192000"/>
              <a:gd name="connsiteY1631" fmla="*/ 893833 h 1430184"/>
              <a:gd name="connsiteX1632" fmla="*/ 12159339 w 12192000"/>
              <a:gd name="connsiteY1632" fmla="*/ 893828 h 1430184"/>
              <a:gd name="connsiteX1633" fmla="*/ 12136574 w 12192000"/>
              <a:gd name="connsiteY1633" fmla="*/ 893839 h 1430184"/>
              <a:gd name="connsiteX1634" fmla="*/ 12192000 w 12192000"/>
              <a:gd name="connsiteY1634" fmla="*/ 894468 h 1430184"/>
              <a:gd name="connsiteX1635" fmla="*/ 12192000 w 12192000"/>
              <a:gd name="connsiteY1635" fmla="*/ 901896 h 1430184"/>
              <a:gd name="connsiteX1636" fmla="*/ 12162242 w 12192000"/>
              <a:gd name="connsiteY1636" fmla="*/ 902601 h 1430184"/>
              <a:gd name="connsiteX1637" fmla="*/ 12192000 w 12192000"/>
              <a:gd name="connsiteY1637" fmla="*/ 902650 h 1430184"/>
              <a:gd name="connsiteX1638" fmla="*/ 12192000 w 12192000"/>
              <a:gd name="connsiteY1638" fmla="*/ 908357 h 1430184"/>
              <a:gd name="connsiteX1639" fmla="*/ 12010434 w 12192000"/>
              <a:gd name="connsiteY1639" fmla="*/ 901780 h 1430184"/>
              <a:gd name="connsiteX1640" fmla="*/ 11923145 w 12192000"/>
              <a:gd name="connsiteY1640" fmla="*/ 898741 h 1430184"/>
              <a:gd name="connsiteX1641" fmla="*/ 12106375 w 12192000"/>
              <a:gd name="connsiteY1641" fmla="*/ 910530 h 1430184"/>
              <a:gd name="connsiteX1642" fmla="*/ 12192000 w 12192000"/>
              <a:gd name="connsiteY1642" fmla="*/ 909071 h 1430184"/>
              <a:gd name="connsiteX1643" fmla="*/ 12192000 w 12192000"/>
              <a:gd name="connsiteY1643" fmla="*/ 917196 h 1430184"/>
              <a:gd name="connsiteX1644" fmla="*/ 12106258 w 12192000"/>
              <a:gd name="connsiteY1644" fmla="*/ 916068 h 1430184"/>
              <a:gd name="connsiteX1645" fmla="*/ 11986563 w 12192000"/>
              <a:gd name="connsiteY1645" fmla="*/ 914762 h 1430184"/>
              <a:gd name="connsiteX1646" fmla="*/ 12192000 w 12192000"/>
              <a:gd name="connsiteY1646" fmla="*/ 924745 h 1430184"/>
              <a:gd name="connsiteX1647" fmla="*/ 12192000 w 12192000"/>
              <a:gd name="connsiteY1647" fmla="*/ 930927 h 1430184"/>
              <a:gd name="connsiteX1648" fmla="*/ 12065140 w 12192000"/>
              <a:gd name="connsiteY1648" fmla="*/ 932877 h 1430184"/>
              <a:gd name="connsiteX1649" fmla="*/ 12192000 w 12192000"/>
              <a:gd name="connsiteY1649" fmla="*/ 936647 h 1430184"/>
              <a:gd name="connsiteX1650" fmla="*/ 12192000 w 12192000"/>
              <a:gd name="connsiteY1650" fmla="*/ 943290 h 1430184"/>
              <a:gd name="connsiteX1651" fmla="*/ 11968154 w 12192000"/>
              <a:gd name="connsiteY1651" fmla="*/ 931408 h 1430184"/>
              <a:gd name="connsiteX1652" fmla="*/ 11826623 w 12192000"/>
              <a:gd name="connsiteY1652" fmla="*/ 925069 h 1430184"/>
              <a:gd name="connsiteX1653" fmla="*/ 12064733 w 12192000"/>
              <a:gd name="connsiteY1653" fmla="*/ 947377 h 1430184"/>
              <a:gd name="connsiteX1654" fmla="*/ 12192000 w 12192000"/>
              <a:gd name="connsiteY1654" fmla="*/ 944994 h 1430184"/>
              <a:gd name="connsiteX1655" fmla="*/ 12192000 w 12192000"/>
              <a:gd name="connsiteY1655" fmla="*/ 950295 h 1430184"/>
              <a:gd name="connsiteX1656" fmla="*/ 12152370 w 12192000"/>
              <a:gd name="connsiteY1656" fmla="*/ 951976 h 1430184"/>
              <a:gd name="connsiteX1657" fmla="*/ 12192000 w 12192000"/>
              <a:gd name="connsiteY1657" fmla="*/ 952359 h 1430184"/>
              <a:gd name="connsiteX1658" fmla="*/ 12192000 w 12192000"/>
              <a:gd name="connsiteY1658" fmla="*/ 956742 h 1430184"/>
              <a:gd name="connsiteX1659" fmla="*/ 12064502 w 12192000"/>
              <a:gd name="connsiteY1659" fmla="*/ 952925 h 1430184"/>
              <a:gd name="connsiteX1660" fmla="*/ 11564993 w 12192000"/>
              <a:gd name="connsiteY1660" fmla="*/ 921401 h 1430184"/>
              <a:gd name="connsiteX1661" fmla="*/ 10729750 w 12192000"/>
              <a:gd name="connsiteY1661" fmla="*/ 718567 h 1430184"/>
              <a:gd name="connsiteX1662" fmla="*/ 10050265 w 12192000"/>
              <a:gd name="connsiteY1662" fmla="*/ 414403 h 1430184"/>
              <a:gd name="connsiteX1663" fmla="*/ 9403245 w 12192000"/>
              <a:gd name="connsiteY1663" fmla="*/ 135931 h 1430184"/>
              <a:gd name="connsiteX1664" fmla="*/ 9331754 w 12192000"/>
              <a:gd name="connsiteY1664" fmla="*/ 131893 h 1430184"/>
              <a:gd name="connsiteX1665" fmla="*/ 10042252 w 12192000"/>
              <a:gd name="connsiteY1665" fmla="*/ 429190 h 1430184"/>
              <a:gd name="connsiteX1666" fmla="*/ 10722025 w 12192000"/>
              <a:gd name="connsiteY1666" fmla="*/ 734532 h 1430184"/>
              <a:gd name="connsiteX1667" fmla="*/ 11564296 w 12192000"/>
              <a:gd name="connsiteY1667" fmla="*/ 939368 h 1430184"/>
              <a:gd name="connsiteX1668" fmla="*/ 12139490 w 12192000"/>
              <a:gd name="connsiteY1668" fmla="*/ 969604 h 1430184"/>
              <a:gd name="connsiteX1669" fmla="*/ 12192000 w 12192000"/>
              <a:gd name="connsiteY1669" fmla="*/ 967222 h 1430184"/>
              <a:gd name="connsiteX1670" fmla="*/ 12192000 w 12192000"/>
              <a:gd name="connsiteY1670" fmla="*/ 973497 h 1430184"/>
              <a:gd name="connsiteX1671" fmla="*/ 11987080 w 12192000"/>
              <a:gd name="connsiteY1671" fmla="*/ 975335 h 1430184"/>
              <a:gd name="connsiteX1672" fmla="*/ 11563426 w 12192000"/>
              <a:gd name="connsiteY1672" fmla="*/ 944988 h 1430184"/>
              <a:gd name="connsiteX1673" fmla="*/ 10719761 w 12192000"/>
              <a:gd name="connsiteY1673" fmla="*/ 740054 h 1430184"/>
              <a:gd name="connsiteX1674" fmla="*/ 10039464 w 12192000"/>
              <a:gd name="connsiteY1674" fmla="*/ 434675 h 1430184"/>
              <a:gd name="connsiteX1675" fmla="*/ 9305214 w 12192000"/>
              <a:gd name="connsiteY1675" fmla="*/ 131230 h 1430184"/>
              <a:gd name="connsiteX1676" fmla="*/ 9232387 w 12192000"/>
              <a:gd name="connsiteY1676" fmla="*/ 131730 h 1430184"/>
              <a:gd name="connsiteX1677" fmla="*/ 10034934 w 12192000"/>
              <a:gd name="connsiteY1677" fmla="*/ 452199 h 1430184"/>
              <a:gd name="connsiteX1678" fmla="*/ 10715580 w 12192000"/>
              <a:gd name="connsiteY1678" fmla="*/ 758721 h 1430184"/>
              <a:gd name="connsiteX1679" fmla="*/ 11566213 w 12192000"/>
              <a:gd name="connsiteY1679" fmla="*/ 965601 h 1430184"/>
              <a:gd name="connsiteX1680" fmla="*/ 11995297 w 12192000"/>
              <a:gd name="connsiteY1680" fmla="*/ 995651 h 1430184"/>
              <a:gd name="connsiteX1681" fmla="*/ 12192000 w 12192000"/>
              <a:gd name="connsiteY1681" fmla="*/ 993335 h 1430184"/>
              <a:gd name="connsiteX1682" fmla="*/ 12192000 w 12192000"/>
              <a:gd name="connsiteY1682" fmla="*/ 998850 h 1430184"/>
              <a:gd name="connsiteX1683" fmla="*/ 11995159 w 12192000"/>
              <a:gd name="connsiteY1683" fmla="*/ 1001215 h 1430184"/>
              <a:gd name="connsiteX1684" fmla="*/ 11565341 w 12192000"/>
              <a:gd name="connsiteY1684" fmla="*/ 971225 h 1430184"/>
              <a:gd name="connsiteX1685" fmla="*/ 10713315 w 12192000"/>
              <a:gd name="connsiteY1685" fmla="*/ 764247 h 1430184"/>
              <a:gd name="connsiteX1686" fmla="*/ 10032088 w 12192000"/>
              <a:gd name="connsiteY1686" fmla="*/ 457691 h 1430184"/>
              <a:gd name="connsiteX1687" fmla="*/ 9230587 w 12192000"/>
              <a:gd name="connsiteY1687" fmla="*/ 137801 h 1430184"/>
              <a:gd name="connsiteX1688" fmla="*/ 9207066 w 12192000"/>
              <a:gd name="connsiteY1688" fmla="*/ 132684 h 1430184"/>
              <a:gd name="connsiteX1689" fmla="*/ 8765982 w 12192000"/>
              <a:gd name="connsiteY1689" fmla="*/ 207610 h 1430184"/>
              <a:gd name="connsiteX1690" fmla="*/ 8123550 w 12192000"/>
              <a:gd name="connsiteY1690" fmla="*/ 484726 h 1430184"/>
              <a:gd name="connsiteX1691" fmla="*/ 7426759 w 12192000"/>
              <a:gd name="connsiteY1691" fmla="*/ 926242 h 1430184"/>
              <a:gd name="connsiteX1692" fmla="*/ 6718992 w 12192000"/>
              <a:gd name="connsiteY1692" fmla="*/ 1233176 h 1430184"/>
              <a:gd name="connsiteX1693" fmla="*/ 6410088 w 12192000"/>
              <a:gd name="connsiteY1693" fmla="*/ 1269633 h 1430184"/>
              <a:gd name="connsiteX1694" fmla="*/ 6242018 w 12192000"/>
              <a:gd name="connsiteY1694" fmla="*/ 1330721 h 1430184"/>
              <a:gd name="connsiteX1695" fmla="*/ 6242018 w 12192000"/>
              <a:gd name="connsiteY1695" fmla="*/ 1330717 h 1430184"/>
              <a:gd name="connsiteX1696" fmla="*/ 5481633 w 12192000"/>
              <a:gd name="connsiteY1696" fmla="*/ 1427759 h 1430184"/>
              <a:gd name="connsiteX1697" fmla="*/ 4995221 w 12192000"/>
              <a:gd name="connsiteY1697" fmla="*/ 1347492 h 1430184"/>
              <a:gd name="connsiteX1698" fmla="*/ 4783350 w 12192000"/>
              <a:gd name="connsiteY1698" fmla="*/ 1273610 h 1430184"/>
              <a:gd name="connsiteX1699" fmla="*/ 3927612 w 12192000"/>
              <a:gd name="connsiteY1699" fmla="*/ 794901 h 1430184"/>
              <a:gd name="connsiteX1700" fmla="*/ 3195668 w 12192000"/>
              <a:gd name="connsiteY1700" fmla="*/ 527383 h 1430184"/>
              <a:gd name="connsiteX1701" fmla="*/ 3195656 w 12192000"/>
              <a:gd name="connsiteY1701" fmla="*/ 527379 h 1430184"/>
              <a:gd name="connsiteX1702" fmla="*/ 2965131 w 12192000"/>
              <a:gd name="connsiteY1702" fmla="*/ 500264 h 1430184"/>
              <a:gd name="connsiteX1703" fmla="*/ 2914803 w 12192000"/>
              <a:gd name="connsiteY1703" fmla="*/ 497236 h 1430184"/>
              <a:gd name="connsiteX1704" fmla="*/ 2334174 w 12192000"/>
              <a:gd name="connsiteY1704" fmla="*/ 562261 h 1430184"/>
              <a:gd name="connsiteX1705" fmla="*/ 1052033 w 12192000"/>
              <a:gd name="connsiteY1705" fmla="*/ 555596 h 1430184"/>
              <a:gd name="connsiteX1706" fmla="*/ 569552 w 12192000"/>
              <a:gd name="connsiteY1706" fmla="*/ 491513 h 1430184"/>
              <a:gd name="connsiteX1707" fmla="*/ 368907 w 12192000"/>
              <a:gd name="connsiteY1707" fmla="*/ 467630 h 1430184"/>
              <a:gd name="connsiteX1708" fmla="*/ 9288 w 12192000"/>
              <a:gd name="connsiteY1708" fmla="*/ 411567 h 1430184"/>
              <a:gd name="connsiteX1709" fmla="*/ 0 w 12192000"/>
              <a:gd name="connsiteY1709" fmla="*/ 409685 h 1430184"/>
              <a:gd name="connsiteX1710" fmla="*/ 0 w 12192000"/>
              <a:gd name="connsiteY1710" fmla="*/ 404576 h 1430184"/>
              <a:gd name="connsiteX1711" fmla="*/ 9542 w 12192000"/>
              <a:gd name="connsiteY1711" fmla="*/ 406511 h 1430184"/>
              <a:gd name="connsiteX1712" fmla="*/ 369407 w 12192000"/>
              <a:gd name="connsiteY1712" fmla="*/ 462657 h 1430184"/>
              <a:gd name="connsiteX1713" fmla="*/ 491993 w 12192000"/>
              <a:gd name="connsiteY1713" fmla="*/ 477805 h 1430184"/>
              <a:gd name="connsiteX1714" fmla="*/ 326274 w 12192000"/>
              <a:gd name="connsiteY1714" fmla="*/ 445424 h 1430184"/>
              <a:gd name="connsiteX1715" fmla="*/ 279988 w 12192000"/>
              <a:gd name="connsiteY1715" fmla="*/ 435587 h 1430184"/>
              <a:gd name="connsiteX1716" fmla="*/ 0 w 12192000"/>
              <a:gd name="connsiteY1716" fmla="*/ 388652 h 1430184"/>
              <a:gd name="connsiteX1717" fmla="*/ 0 w 12192000"/>
              <a:gd name="connsiteY1717" fmla="*/ 383247 h 1430184"/>
              <a:gd name="connsiteX1718" fmla="*/ 207788 w 12192000"/>
              <a:gd name="connsiteY1718" fmla="*/ 419626 h 1430184"/>
              <a:gd name="connsiteX1719" fmla="*/ 19635 w 12192000"/>
              <a:gd name="connsiteY1719" fmla="*/ 374415 h 1430184"/>
              <a:gd name="connsiteX1720" fmla="*/ 0 w 12192000"/>
              <a:gd name="connsiteY1720" fmla="*/ 370316 h 1430184"/>
              <a:gd name="connsiteX1721" fmla="*/ 0 w 12192000"/>
              <a:gd name="connsiteY1721" fmla="*/ 364095 h 1430184"/>
              <a:gd name="connsiteX1722" fmla="*/ 20605 w 12192000"/>
              <a:gd name="connsiteY1722" fmla="*/ 369499 h 1430184"/>
              <a:gd name="connsiteX1723" fmla="*/ 128835 w 12192000"/>
              <a:gd name="connsiteY1723" fmla="*/ 388745 h 1430184"/>
              <a:gd name="connsiteX1724" fmla="*/ 0 w 12192000"/>
              <a:gd name="connsiteY1724" fmla="*/ 357056 h 1430184"/>
              <a:gd name="connsiteX1725" fmla="*/ 0 w 12192000"/>
              <a:gd name="connsiteY1725" fmla="*/ 349268 h 1430184"/>
              <a:gd name="connsiteX1726" fmla="*/ 44613 w 12192000"/>
              <a:gd name="connsiteY1726" fmla="*/ 357807 h 1430184"/>
              <a:gd name="connsiteX1727" fmla="*/ 0 w 12192000"/>
              <a:gd name="connsiteY1727" fmla="*/ 346558 h 1430184"/>
              <a:gd name="connsiteX1728" fmla="*/ 0 w 12192000"/>
              <a:gd name="connsiteY1728" fmla="*/ 341574 h 1430184"/>
              <a:gd name="connsiteX1729" fmla="*/ 138574 w 12192000"/>
              <a:gd name="connsiteY1729" fmla="*/ 374612 h 1430184"/>
              <a:gd name="connsiteX1730" fmla="*/ 237203 w 12192000"/>
              <a:gd name="connsiteY1730" fmla="*/ 390970 h 1430184"/>
              <a:gd name="connsiteX1731" fmla="*/ 165184 w 12192000"/>
              <a:gd name="connsiteY1731" fmla="*/ 375740 h 1430184"/>
              <a:gd name="connsiteX1732" fmla="*/ 62314 w 12192000"/>
              <a:gd name="connsiteY1732" fmla="*/ 352584 h 1430184"/>
              <a:gd name="connsiteX1733" fmla="*/ 0 w 12192000"/>
              <a:gd name="connsiteY1733" fmla="*/ 340576 h 1430184"/>
              <a:gd name="connsiteX1734" fmla="*/ 0 w 12192000"/>
              <a:gd name="connsiteY1734" fmla="*/ 332313 h 1430184"/>
              <a:gd name="connsiteX1735" fmla="*/ 63290 w 12192000"/>
              <a:gd name="connsiteY1735" fmla="*/ 347679 h 1430184"/>
              <a:gd name="connsiteX1736" fmla="*/ 137831 w 12192000"/>
              <a:gd name="connsiteY1736" fmla="*/ 361229 h 1430184"/>
              <a:gd name="connsiteX1737" fmla="*/ 109943 w 12192000"/>
              <a:gd name="connsiteY1737" fmla="*/ 355181 h 1430184"/>
              <a:gd name="connsiteX1738" fmla="*/ 0 w 12192000"/>
              <a:gd name="connsiteY1738" fmla="*/ 329905 h 1430184"/>
              <a:gd name="connsiteX1739" fmla="*/ 0 w 12192000"/>
              <a:gd name="connsiteY1739" fmla="*/ 324353 h 1430184"/>
              <a:gd name="connsiteX1740" fmla="*/ 25600 w 12192000"/>
              <a:gd name="connsiteY1740" fmla="*/ 329473 h 1430184"/>
              <a:gd name="connsiteX1741" fmla="*/ 0 w 12192000"/>
              <a:gd name="connsiteY1741" fmla="*/ 323431 h 1430184"/>
              <a:gd name="connsiteX1742" fmla="*/ 0 w 12192000"/>
              <a:gd name="connsiteY1742" fmla="*/ 306916 h 1430184"/>
              <a:gd name="connsiteX1743" fmla="*/ 290749 w 12192000"/>
              <a:gd name="connsiteY1743" fmla="*/ 366111 h 1430184"/>
              <a:gd name="connsiteX1744" fmla="*/ 645580 w 12192000"/>
              <a:gd name="connsiteY1744" fmla="*/ 417457 h 1430184"/>
              <a:gd name="connsiteX1745" fmla="*/ 1140309 w 12192000"/>
              <a:gd name="connsiteY1745" fmla="*/ 460253 h 1430184"/>
              <a:gd name="connsiteX1746" fmla="*/ 1897742 w 12192000"/>
              <a:gd name="connsiteY1746" fmla="*/ 461552 h 1430184"/>
              <a:gd name="connsiteX1747" fmla="*/ 2680421 w 12192000"/>
              <a:gd name="connsiteY1747" fmla="*/ 405342 h 1430184"/>
              <a:gd name="connsiteX1748" fmla="*/ 2736034 w 12192000"/>
              <a:gd name="connsiteY1748" fmla="*/ 401050 h 1430184"/>
              <a:gd name="connsiteX1749" fmla="*/ 3020500 w 12192000"/>
              <a:gd name="connsiteY1749" fmla="*/ 385373 h 1430184"/>
              <a:gd name="connsiteX1750" fmla="*/ 3226657 w 12192000"/>
              <a:gd name="connsiteY1750" fmla="*/ 380589 h 1430184"/>
              <a:gd name="connsiteX1751" fmla="*/ 3375260 w 12192000"/>
              <a:gd name="connsiteY1751" fmla="*/ 382110 h 1430184"/>
              <a:gd name="connsiteX1752" fmla="*/ 3448307 w 12192000"/>
              <a:gd name="connsiteY1752" fmla="*/ 384154 h 1430184"/>
              <a:gd name="connsiteX1753" fmla="*/ 3507365 w 12192000"/>
              <a:gd name="connsiteY1753" fmla="*/ 387413 h 1430184"/>
              <a:gd name="connsiteX1754" fmla="*/ 3595524 w 12192000"/>
              <a:gd name="connsiteY1754" fmla="*/ 392909 h 1430184"/>
              <a:gd name="connsiteX1755" fmla="*/ 3630619 w 12192000"/>
              <a:gd name="connsiteY1755" fmla="*/ 396171 h 1430184"/>
              <a:gd name="connsiteX1756" fmla="*/ 3635247 w 12192000"/>
              <a:gd name="connsiteY1756" fmla="*/ 396474 h 1430184"/>
              <a:gd name="connsiteX1757" fmla="*/ 3740910 w 12192000"/>
              <a:gd name="connsiteY1757" fmla="*/ 407181 h 1430184"/>
              <a:gd name="connsiteX1758" fmla="*/ 3854890 w 12192000"/>
              <a:gd name="connsiteY1758" fmla="*/ 421655 h 1430184"/>
              <a:gd name="connsiteX1759" fmla="*/ 3968567 w 12192000"/>
              <a:gd name="connsiteY1759" fmla="*/ 439376 h 1430184"/>
              <a:gd name="connsiteX1760" fmla="*/ 4085194 w 12192000"/>
              <a:gd name="connsiteY1760" fmla="*/ 461143 h 1430184"/>
              <a:gd name="connsiteX1761" fmla="*/ 4527591 w 12192000"/>
              <a:gd name="connsiteY1761" fmla="*/ 597185 h 1430184"/>
              <a:gd name="connsiteX1762" fmla="*/ 5365511 w 12192000"/>
              <a:gd name="connsiteY1762" fmla="*/ 1041966 h 1430184"/>
              <a:gd name="connsiteX1763" fmla="*/ 5561894 w 12192000"/>
              <a:gd name="connsiteY1763" fmla="*/ 1124144 h 1430184"/>
              <a:gd name="connsiteX1764" fmla="*/ 5912380 w 12192000"/>
              <a:gd name="connsiteY1764" fmla="*/ 1223850 h 1430184"/>
              <a:gd name="connsiteX1765" fmla="*/ 5947515 w 12192000"/>
              <a:gd name="connsiteY1765" fmla="*/ 1229740 h 1430184"/>
              <a:gd name="connsiteX1766" fmla="*/ 5980677 w 12192000"/>
              <a:gd name="connsiteY1766" fmla="*/ 1233918 h 1430184"/>
              <a:gd name="connsiteX1767" fmla="*/ 6014826 w 12192000"/>
              <a:gd name="connsiteY1767" fmla="*/ 1236798 h 1430184"/>
              <a:gd name="connsiteX1768" fmla="*/ 6052400 w 12192000"/>
              <a:gd name="connsiteY1768" fmla="*/ 1238471 h 1430184"/>
              <a:gd name="connsiteX1769" fmla="*/ 6053621 w 12192000"/>
              <a:gd name="connsiteY1769" fmla="*/ 1238506 h 1430184"/>
              <a:gd name="connsiteX1770" fmla="*/ 6094388 w 12192000"/>
              <a:gd name="connsiteY1770" fmla="*/ 1238509 h 1430184"/>
              <a:gd name="connsiteX1771" fmla="*/ 6143696 w 12192000"/>
              <a:gd name="connsiteY1771" fmla="*/ 1236212 h 1430184"/>
              <a:gd name="connsiteX1772" fmla="*/ 6210540 w 12192000"/>
              <a:gd name="connsiteY1772" fmla="*/ 1229830 h 1430184"/>
              <a:gd name="connsiteX1773" fmla="*/ 6263099 w 12192000"/>
              <a:gd name="connsiteY1773" fmla="*/ 1222162 h 1430184"/>
              <a:gd name="connsiteX1774" fmla="*/ 6359969 w 12192000"/>
              <a:gd name="connsiteY1774" fmla="*/ 1201966 h 1430184"/>
              <a:gd name="connsiteX1775" fmla="*/ 6386161 w 12192000"/>
              <a:gd name="connsiteY1775" fmla="*/ 1195074 h 1430184"/>
              <a:gd name="connsiteX1776" fmla="*/ 6386161 w 12192000"/>
              <a:gd name="connsiteY1776" fmla="*/ 1195069 h 1430184"/>
              <a:gd name="connsiteX1777" fmla="*/ 6495284 w 12192000"/>
              <a:gd name="connsiteY1777" fmla="*/ 1161213 h 1430184"/>
              <a:gd name="connsiteX1778" fmla="*/ 6670383 w 12192000"/>
              <a:gd name="connsiteY1778" fmla="*/ 1084504 h 1430184"/>
              <a:gd name="connsiteX1779" fmla="*/ 6974060 w 12192000"/>
              <a:gd name="connsiteY1779" fmla="*/ 902741 h 1430184"/>
              <a:gd name="connsiteX1780" fmla="*/ 7010880 w 12192000"/>
              <a:gd name="connsiteY1780" fmla="*/ 877571 h 1430184"/>
              <a:gd name="connsiteX1781" fmla="*/ 7715917 w 12192000"/>
              <a:gd name="connsiteY1781" fmla="*/ 398465 h 1430184"/>
              <a:gd name="connsiteX1782" fmla="*/ 7716905 w 12192000"/>
              <a:gd name="connsiteY1782" fmla="*/ 397924 h 1430184"/>
              <a:gd name="connsiteX1783" fmla="*/ 7740018 w 12192000"/>
              <a:gd name="connsiteY1783" fmla="*/ 384252 h 1430184"/>
              <a:gd name="connsiteX1784" fmla="*/ 8246787 w 12192000"/>
              <a:gd name="connsiteY1784" fmla="*/ 145390 h 1430184"/>
              <a:gd name="connsiteX1785" fmla="*/ 8420026 w 12192000"/>
              <a:gd name="connsiteY1785" fmla="*/ 87764 h 1430184"/>
              <a:gd name="connsiteX1786" fmla="*/ 8638274 w 12192000"/>
              <a:gd name="connsiteY1786" fmla="*/ 36532 h 1430184"/>
              <a:gd name="connsiteX1787" fmla="*/ 8937247 w 12192000"/>
              <a:gd name="connsiteY1787" fmla="*/ 2278 h 1430184"/>
              <a:gd name="connsiteX1788" fmla="*/ 9047612 w 12192000"/>
              <a:gd name="connsiteY1788" fmla="*/ 164 h 143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</a:cxnLst>
            <a:rect l="l" t="t" r="r" b="b"/>
            <a:pathLst>
              <a:path w="12192000" h="1430184">
                <a:moveTo>
                  <a:pt x="6300906" y="1261718"/>
                </a:moveTo>
                <a:cubicBezTo>
                  <a:pt x="6287839" y="1261873"/>
                  <a:pt x="6274772" y="1261919"/>
                  <a:pt x="6261705" y="1261824"/>
                </a:cubicBezTo>
                <a:cubicBezTo>
                  <a:pt x="6258859" y="1262608"/>
                  <a:pt x="6256013" y="1263402"/>
                  <a:pt x="6253168" y="1264175"/>
                </a:cubicBezTo>
                <a:cubicBezTo>
                  <a:pt x="6253864" y="1264201"/>
                  <a:pt x="6254619" y="1264239"/>
                  <a:pt x="6255374" y="1264265"/>
                </a:cubicBezTo>
                <a:cubicBezTo>
                  <a:pt x="6266874" y="1264663"/>
                  <a:pt x="6278373" y="1264932"/>
                  <a:pt x="6289872" y="1265140"/>
                </a:cubicBezTo>
                <a:cubicBezTo>
                  <a:pt x="6293589" y="1264008"/>
                  <a:pt x="6297247" y="1262872"/>
                  <a:pt x="6300906" y="1261718"/>
                </a:cubicBezTo>
                <a:close/>
                <a:moveTo>
                  <a:pt x="6208333" y="1260753"/>
                </a:moveTo>
                <a:cubicBezTo>
                  <a:pt x="6206823" y="1261098"/>
                  <a:pt x="6205313" y="1261434"/>
                  <a:pt x="6203803" y="1261775"/>
                </a:cubicBezTo>
                <a:cubicBezTo>
                  <a:pt x="6213850" y="1262380"/>
                  <a:pt x="6223956" y="1262933"/>
                  <a:pt x="6234003" y="1263395"/>
                </a:cubicBezTo>
                <a:cubicBezTo>
                  <a:pt x="6236326" y="1262785"/>
                  <a:pt x="6238649" y="1262172"/>
                  <a:pt x="6240972" y="1261555"/>
                </a:cubicBezTo>
                <a:cubicBezTo>
                  <a:pt x="6230053" y="1261370"/>
                  <a:pt x="6219194" y="1261109"/>
                  <a:pt x="6208333" y="1260753"/>
                </a:cubicBezTo>
                <a:close/>
                <a:moveTo>
                  <a:pt x="6362989" y="1260042"/>
                </a:moveTo>
                <a:cubicBezTo>
                  <a:pt x="6348818" y="1260640"/>
                  <a:pt x="6334590" y="1261101"/>
                  <a:pt x="6320419" y="1261404"/>
                </a:cubicBezTo>
                <a:cubicBezTo>
                  <a:pt x="6316296" y="1262759"/>
                  <a:pt x="6312114" y="1264061"/>
                  <a:pt x="6307991" y="1265386"/>
                </a:cubicBezTo>
                <a:cubicBezTo>
                  <a:pt x="6321580" y="1265507"/>
                  <a:pt x="6335170" y="1265485"/>
                  <a:pt x="6348818" y="1265337"/>
                </a:cubicBezTo>
                <a:cubicBezTo>
                  <a:pt x="6353522" y="1263599"/>
                  <a:pt x="6358285" y="1261816"/>
                  <a:pt x="6362989" y="1260042"/>
                </a:cubicBezTo>
                <a:close/>
                <a:moveTo>
                  <a:pt x="6160653" y="1258626"/>
                </a:moveTo>
                <a:cubicBezTo>
                  <a:pt x="6160537" y="1258649"/>
                  <a:pt x="6160421" y="1258675"/>
                  <a:pt x="6160247" y="1258698"/>
                </a:cubicBezTo>
                <a:cubicBezTo>
                  <a:pt x="6168029" y="1259326"/>
                  <a:pt x="6175811" y="1259917"/>
                  <a:pt x="6183593" y="1260462"/>
                </a:cubicBezTo>
                <a:cubicBezTo>
                  <a:pt x="6184464" y="1260273"/>
                  <a:pt x="6185336" y="1260087"/>
                  <a:pt x="6186207" y="1259897"/>
                </a:cubicBezTo>
                <a:cubicBezTo>
                  <a:pt x="6177669" y="1259523"/>
                  <a:pt x="6169191" y="1259107"/>
                  <a:pt x="6160653" y="1258626"/>
                </a:cubicBezTo>
                <a:close/>
                <a:moveTo>
                  <a:pt x="6426813" y="1256358"/>
                </a:moveTo>
                <a:cubicBezTo>
                  <a:pt x="6411540" y="1257475"/>
                  <a:pt x="6396265" y="1258448"/>
                  <a:pt x="6380992" y="1259224"/>
                </a:cubicBezTo>
                <a:cubicBezTo>
                  <a:pt x="6375881" y="1261211"/>
                  <a:pt x="6370712" y="1263156"/>
                  <a:pt x="6365545" y="1265098"/>
                </a:cubicBezTo>
                <a:cubicBezTo>
                  <a:pt x="6380237" y="1264818"/>
                  <a:pt x="6394872" y="1264360"/>
                  <a:pt x="6409565" y="1263762"/>
                </a:cubicBezTo>
                <a:cubicBezTo>
                  <a:pt x="6415315" y="1261329"/>
                  <a:pt x="6421064" y="1258846"/>
                  <a:pt x="6426813" y="1256358"/>
                </a:cubicBezTo>
                <a:close/>
                <a:moveTo>
                  <a:pt x="6186439" y="1254001"/>
                </a:moveTo>
                <a:cubicBezTo>
                  <a:pt x="6192943" y="1254288"/>
                  <a:pt x="6199447" y="1254561"/>
                  <a:pt x="6205952" y="1254788"/>
                </a:cubicBezTo>
                <a:cubicBezTo>
                  <a:pt x="6206823" y="1254818"/>
                  <a:pt x="6207753" y="1254830"/>
                  <a:pt x="6208624" y="1254860"/>
                </a:cubicBezTo>
                <a:cubicBezTo>
                  <a:pt x="6209437" y="1254671"/>
                  <a:pt x="6210250" y="1254489"/>
                  <a:pt x="6211121" y="1254296"/>
                </a:cubicBezTo>
                <a:cubicBezTo>
                  <a:pt x="6202875" y="1254239"/>
                  <a:pt x="6194686" y="1254156"/>
                  <a:pt x="6186439" y="1254001"/>
                </a:cubicBezTo>
                <a:close/>
                <a:moveTo>
                  <a:pt x="6269254" y="1253880"/>
                </a:moveTo>
                <a:cubicBezTo>
                  <a:pt x="6258046" y="1254114"/>
                  <a:pt x="6246896" y="1254251"/>
                  <a:pt x="6235687" y="1254303"/>
                </a:cubicBezTo>
                <a:cubicBezTo>
                  <a:pt x="6234119" y="1254693"/>
                  <a:pt x="6232494" y="1255076"/>
                  <a:pt x="6230867" y="1255461"/>
                </a:cubicBezTo>
                <a:cubicBezTo>
                  <a:pt x="6241205" y="1255689"/>
                  <a:pt x="6251483" y="1255848"/>
                  <a:pt x="6261821" y="1255923"/>
                </a:cubicBezTo>
                <a:cubicBezTo>
                  <a:pt x="6264260" y="1255242"/>
                  <a:pt x="6266758" y="1254572"/>
                  <a:pt x="6269254" y="1253880"/>
                </a:cubicBezTo>
                <a:close/>
                <a:moveTo>
                  <a:pt x="6331802" y="1251631"/>
                </a:moveTo>
                <a:cubicBezTo>
                  <a:pt x="6318561" y="1252309"/>
                  <a:pt x="6305319" y="1252850"/>
                  <a:pt x="6292137" y="1253270"/>
                </a:cubicBezTo>
                <a:cubicBezTo>
                  <a:pt x="6289001" y="1254175"/>
                  <a:pt x="6285864" y="1255053"/>
                  <a:pt x="6282728" y="1255943"/>
                </a:cubicBezTo>
                <a:cubicBezTo>
                  <a:pt x="6295214" y="1255908"/>
                  <a:pt x="6307759" y="1255779"/>
                  <a:pt x="6320246" y="1255515"/>
                </a:cubicBezTo>
                <a:cubicBezTo>
                  <a:pt x="6324137" y="1254247"/>
                  <a:pt x="6327969" y="1252926"/>
                  <a:pt x="6331802" y="1251631"/>
                </a:cubicBezTo>
                <a:close/>
                <a:moveTo>
                  <a:pt x="6237836" y="1247926"/>
                </a:moveTo>
                <a:cubicBezTo>
                  <a:pt x="6230286" y="1248153"/>
                  <a:pt x="6222735" y="1248312"/>
                  <a:pt x="6215187" y="1248460"/>
                </a:cubicBezTo>
                <a:cubicBezTo>
                  <a:pt x="6222040" y="1248494"/>
                  <a:pt x="6228950" y="1248456"/>
                  <a:pt x="6235803" y="1248425"/>
                </a:cubicBezTo>
                <a:cubicBezTo>
                  <a:pt x="6236500" y="1248263"/>
                  <a:pt x="6237139" y="1248089"/>
                  <a:pt x="6237836" y="1247926"/>
                </a:cubicBezTo>
                <a:close/>
                <a:moveTo>
                  <a:pt x="6395859" y="1247362"/>
                </a:moveTo>
                <a:cubicBezTo>
                  <a:pt x="6381457" y="1248550"/>
                  <a:pt x="6367054" y="1249576"/>
                  <a:pt x="6352651" y="1250458"/>
                </a:cubicBezTo>
                <a:cubicBezTo>
                  <a:pt x="6348237" y="1251991"/>
                  <a:pt x="6343881" y="1253501"/>
                  <a:pt x="6339468" y="1254996"/>
                </a:cubicBezTo>
                <a:cubicBezTo>
                  <a:pt x="6353174" y="1254580"/>
                  <a:pt x="6366880" y="1254050"/>
                  <a:pt x="6380586" y="1253357"/>
                </a:cubicBezTo>
                <a:cubicBezTo>
                  <a:pt x="6385696" y="1251377"/>
                  <a:pt x="6390807" y="1249387"/>
                  <a:pt x="6395859" y="1247362"/>
                </a:cubicBezTo>
                <a:close/>
                <a:moveTo>
                  <a:pt x="6299628" y="1245163"/>
                </a:moveTo>
                <a:cubicBezTo>
                  <a:pt x="6288071" y="1245855"/>
                  <a:pt x="6276515" y="1246465"/>
                  <a:pt x="6264957" y="1246964"/>
                </a:cubicBezTo>
                <a:cubicBezTo>
                  <a:pt x="6263389" y="1247366"/>
                  <a:pt x="6261821" y="1247771"/>
                  <a:pt x="6260311" y="1248168"/>
                </a:cubicBezTo>
                <a:cubicBezTo>
                  <a:pt x="6270880" y="1247998"/>
                  <a:pt x="6281450" y="1247741"/>
                  <a:pt x="6292021" y="1247403"/>
                </a:cubicBezTo>
                <a:cubicBezTo>
                  <a:pt x="6292543" y="1247252"/>
                  <a:pt x="6293066" y="1247105"/>
                  <a:pt x="6293589" y="1246953"/>
                </a:cubicBezTo>
                <a:cubicBezTo>
                  <a:pt x="6293589" y="1246953"/>
                  <a:pt x="6293589" y="1246949"/>
                  <a:pt x="6293589" y="1246949"/>
                </a:cubicBezTo>
                <a:cubicBezTo>
                  <a:pt x="6295622" y="1246370"/>
                  <a:pt x="6297595" y="1245750"/>
                  <a:pt x="6299628" y="1245163"/>
                </a:cubicBezTo>
                <a:close/>
                <a:moveTo>
                  <a:pt x="6461601" y="1240905"/>
                </a:moveTo>
                <a:cubicBezTo>
                  <a:pt x="6446037" y="1242688"/>
                  <a:pt x="6430530" y="1244274"/>
                  <a:pt x="6414966" y="1245696"/>
                </a:cubicBezTo>
                <a:cubicBezTo>
                  <a:pt x="6409507" y="1247930"/>
                  <a:pt x="6404048" y="1250163"/>
                  <a:pt x="6398589" y="1252347"/>
                </a:cubicBezTo>
                <a:cubicBezTo>
                  <a:pt x="6413399" y="1251469"/>
                  <a:pt x="6428149" y="1250462"/>
                  <a:pt x="6443017" y="1249258"/>
                </a:cubicBezTo>
                <a:cubicBezTo>
                  <a:pt x="6449230" y="1246503"/>
                  <a:pt x="6455387" y="1243725"/>
                  <a:pt x="6461601" y="1240905"/>
                </a:cubicBezTo>
                <a:close/>
                <a:moveTo>
                  <a:pt x="6266932" y="1240587"/>
                </a:moveTo>
                <a:cubicBezTo>
                  <a:pt x="6262518" y="1240886"/>
                  <a:pt x="6258162" y="1241234"/>
                  <a:pt x="6253749" y="1241507"/>
                </a:cubicBezTo>
                <a:cubicBezTo>
                  <a:pt x="6257465" y="1241366"/>
                  <a:pt x="6261182" y="1241268"/>
                  <a:pt x="6264899" y="1241109"/>
                </a:cubicBezTo>
                <a:cubicBezTo>
                  <a:pt x="6265596" y="1240935"/>
                  <a:pt x="6266293" y="1240761"/>
                  <a:pt x="6266932" y="1240587"/>
                </a:cubicBezTo>
                <a:close/>
                <a:moveTo>
                  <a:pt x="6364557" y="1240250"/>
                </a:moveTo>
                <a:cubicBezTo>
                  <a:pt x="6351315" y="1241465"/>
                  <a:pt x="6338016" y="1242529"/>
                  <a:pt x="6324775" y="1243486"/>
                </a:cubicBezTo>
                <a:cubicBezTo>
                  <a:pt x="6321406" y="1244531"/>
                  <a:pt x="6318039" y="1245572"/>
                  <a:pt x="6314670" y="1246590"/>
                </a:cubicBezTo>
                <a:cubicBezTo>
                  <a:pt x="6327155" y="1246056"/>
                  <a:pt x="6339701" y="1245378"/>
                  <a:pt x="6352245" y="1244614"/>
                </a:cubicBezTo>
                <a:cubicBezTo>
                  <a:pt x="6356368" y="1243168"/>
                  <a:pt x="6360491" y="1241722"/>
                  <a:pt x="6364557" y="1240250"/>
                </a:cubicBezTo>
                <a:close/>
                <a:moveTo>
                  <a:pt x="6332731" y="1235042"/>
                </a:moveTo>
                <a:cubicBezTo>
                  <a:pt x="6321116" y="1236208"/>
                  <a:pt x="6309501" y="1237275"/>
                  <a:pt x="6297886" y="1238244"/>
                </a:cubicBezTo>
                <a:cubicBezTo>
                  <a:pt x="6296027" y="1238740"/>
                  <a:pt x="6294228" y="1239216"/>
                  <a:pt x="6292427" y="1239705"/>
                </a:cubicBezTo>
                <a:cubicBezTo>
                  <a:pt x="6303113" y="1239103"/>
                  <a:pt x="6313799" y="1238414"/>
                  <a:pt x="6324484" y="1237646"/>
                </a:cubicBezTo>
                <a:cubicBezTo>
                  <a:pt x="6327214" y="1236787"/>
                  <a:pt x="6330001" y="1235916"/>
                  <a:pt x="6332731" y="1235042"/>
                </a:cubicBezTo>
                <a:close/>
                <a:moveTo>
                  <a:pt x="6430530" y="1233161"/>
                </a:moveTo>
                <a:cubicBezTo>
                  <a:pt x="6415954" y="1234959"/>
                  <a:pt x="6401434" y="1236571"/>
                  <a:pt x="6386916" y="1238055"/>
                </a:cubicBezTo>
                <a:cubicBezTo>
                  <a:pt x="6382212" y="1239823"/>
                  <a:pt x="6377449" y="1241586"/>
                  <a:pt x="6372745" y="1243312"/>
                </a:cubicBezTo>
                <a:cubicBezTo>
                  <a:pt x="6386568" y="1242324"/>
                  <a:pt x="6400447" y="1241155"/>
                  <a:pt x="6414328" y="1239887"/>
                </a:cubicBezTo>
                <a:cubicBezTo>
                  <a:pt x="6419728" y="1237669"/>
                  <a:pt x="6425129" y="1235428"/>
                  <a:pt x="6430530" y="1233161"/>
                </a:cubicBezTo>
                <a:close/>
                <a:moveTo>
                  <a:pt x="6399518" y="1227275"/>
                </a:moveTo>
                <a:cubicBezTo>
                  <a:pt x="6386277" y="1229031"/>
                  <a:pt x="6373035" y="1230682"/>
                  <a:pt x="6359794" y="1232180"/>
                </a:cubicBezTo>
                <a:cubicBezTo>
                  <a:pt x="6356252" y="1233361"/>
                  <a:pt x="6352767" y="1234535"/>
                  <a:pt x="6349224" y="1235693"/>
                </a:cubicBezTo>
                <a:cubicBezTo>
                  <a:pt x="6361595" y="1234652"/>
                  <a:pt x="6374023" y="1233509"/>
                  <a:pt x="6386393" y="1232245"/>
                </a:cubicBezTo>
                <a:cubicBezTo>
                  <a:pt x="6390807" y="1230606"/>
                  <a:pt x="6395162" y="1228948"/>
                  <a:pt x="6399518" y="1227275"/>
                </a:cubicBezTo>
                <a:close/>
                <a:moveTo>
                  <a:pt x="6367112" y="1223775"/>
                </a:moveTo>
                <a:cubicBezTo>
                  <a:pt x="6355671" y="1225402"/>
                  <a:pt x="6344173" y="1226931"/>
                  <a:pt x="6332673" y="1228362"/>
                </a:cubicBezTo>
                <a:cubicBezTo>
                  <a:pt x="6331221" y="1228793"/>
                  <a:pt x="6329769" y="1229228"/>
                  <a:pt x="6328259" y="1229656"/>
                </a:cubicBezTo>
                <a:cubicBezTo>
                  <a:pt x="6338597" y="1228638"/>
                  <a:pt x="6348992" y="1227560"/>
                  <a:pt x="6359330" y="1226386"/>
                </a:cubicBezTo>
                <a:cubicBezTo>
                  <a:pt x="6361943" y="1225512"/>
                  <a:pt x="6364557" y="1224660"/>
                  <a:pt x="6367112" y="1223775"/>
                </a:cubicBezTo>
                <a:close/>
                <a:moveTo>
                  <a:pt x="6498711" y="1223562"/>
                </a:moveTo>
                <a:cubicBezTo>
                  <a:pt x="6482857" y="1226056"/>
                  <a:pt x="6467003" y="1228350"/>
                  <a:pt x="6451147" y="1230470"/>
                </a:cubicBezTo>
                <a:cubicBezTo>
                  <a:pt x="6445223" y="1233048"/>
                  <a:pt x="6439242" y="1235580"/>
                  <a:pt x="6433260" y="1238096"/>
                </a:cubicBezTo>
                <a:cubicBezTo>
                  <a:pt x="6448475" y="1236564"/>
                  <a:pt x="6463692" y="1234822"/>
                  <a:pt x="6478907" y="1232946"/>
                </a:cubicBezTo>
                <a:cubicBezTo>
                  <a:pt x="6485528" y="1229857"/>
                  <a:pt x="6492091" y="1226722"/>
                  <a:pt x="6498711" y="1223562"/>
                </a:cubicBezTo>
                <a:close/>
                <a:moveTo>
                  <a:pt x="6467698" y="1217083"/>
                </a:moveTo>
                <a:cubicBezTo>
                  <a:pt x="6452889" y="1219543"/>
                  <a:pt x="6438081" y="1221897"/>
                  <a:pt x="6423271" y="1224032"/>
                </a:cubicBezTo>
                <a:cubicBezTo>
                  <a:pt x="6418335" y="1226000"/>
                  <a:pt x="6413399" y="1227938"/>
                  <a:pt x="6408462" y="1229861"/>
                </a:cubicBezTo>
                <a:cubicBezTo>
                  <a:pt x="6422399" y="1228282"/>
                  <a:pt x="6436338" y="1226568"/>
                  <a:pt x="6450334" y="1224702"/>
                </a:cubicBezTo>
                <a:cubicBezTo>
                  <a:pt x="6456084" y="1222184"/>
                  <a:pt x="6461892" y="1219657"/>
                  <a:pt x="6467698" y="1217083"/>
                </a:cubicBezTo>
                <a:close/>
                <a:moveTo>
                  <a:pt x="6435989" y="1212847"/>
                </a:moveTo>
                <a:cubicBezTo>
                  <a:pt x="6422922" y="1215152"/>
                  <a:pt x="6409798" y="1217336"/>
                  <a:pt x="6396672" y="1219384"/>
                </a:cubicBezTo>
                <a:cubicBezTo>
                  <a:pt x="6393072" y="1220671"/>
                  <a:pt x="6389529" y="1221950"/>
                  <a:pt x="6385928" y="1223218"/>
                </a:cubicBezTo>
                <a:cubicBezTo>
                  <a:pt x="6398124" y="1221681"/>
                  <a:pt x="6410320" y="1220046"/>
                  <a:pt x="6422516" y="1218286"/>
                </a:cubicBezTo>
                <a:cubicBezTo>
                  <a:pt x="6426988" y="1216485"/>
                  <a:pt x="6431518" y="1214683"/>
                  <a:pt x="6435989" y="1212847"/>
                </a:cubicBezTo>
                <a:close/>
                <a:moveTo>
                  <a:pt x="6403061" y="1211057"/>
                </a:moveTo>
                <a:cubicBezTo>
                  <a:pt x="6392433" y="1212998"/>
                  <a:pt x="6381805" y="1214865"/>
                  <a:pt x="6371177" y="1216639"/>
                </a:cubicBezTo>
                <a:cubicBezTo>
                  <a:pt x="6369841" y="1217064"/>
                  <a:pt x="6368505" y="1217492"/>
                  <a:pt x="6367170" y="1217915"/>
                </a:cubicBezTo>
                <a:cubicBezTo>
                  <a:pt x="6376752" y="1216557"/>
                  <a:pt x="6386393" y="1215133"/>
                  <a:pt x="6395975" y="1213634"/>
                </a:cubicBezTo>
                <a:cubicBezTo>
                  <a:pt x="6398298" y="1212783"/>
                  <a:pt x="6400679" y="1211920"/>
                  <a:pt x="6403061" y="1211057"/>
                </a:cubicBezTo>
                <a:close/>
                <a:moveTo>
                  <a:pt x="6538145" y="1204115"/>
                </a:moveTo>
                <a:cubicBezTo>
                  <a:pt x="6521883" y="1207394"/>
                  <a:pt x="6505623" y="1210543"/>
                  <a:pt x="6489361" y="1213423"/>
                </a:cubicBezTo>
                <a:cubicBezTo>
                  <a:pt x="6483147" y="1216261"/>
                  <a:pt x="6476991" y="1219092"/>
                  <a:pt x="6470719" y="1221867"/>
                </a:cubicBezTo>
                <a:cubicBezTo>
                  <a:pt x="6486109" y="1219657"/>
                  <a:pt x="6501499" y="1217272"/>
                  <a:pt x="6516889" y="1214702"/>
                </a:cubicBezTo>
                <a:cubicBezTo>
                  <a:pt x="6523974" y="1211212"/>
                  <a:pt x="6531060" y="1207681"/>
                  <a:pt x="6538145" y="1204115"/>
                </a:cubicBezTo>
                <a:close/>
                <a:moveTo>
                  <a:pt x="6506668" y="1199169"/>
                </a:moveTo>
                <a:cubicBezTo>
                  <a:pt x="6491801" y="1202318"/>
                  <a:pt x="6476875" y="1205319"/>
                  <a:pt x="6462008" y="1208132"/>
                </a:cubicBezTo>
                <a:cubicBezTo>
                  <a:pt x="6456839" y="1210326"/>
                  <a:pt x="6451612" y="1212488"/>
                  <a:pt x="6446443" y="1214641"/>
                </a:cubicBezTo>
                <a:cubicBezTo>
                  <a:pt x="6460382" y="1212457"/>
                  <a:pt x="6474378" y="1210179"/>
                  <a:pt x="6488374" y="1207704"/>
                </a:cubicBezTo>
                <a:cubicBezTo>
                  <a:pt x="6494471" y="1204891"/>
                  <a:pt x="6500570" y="1202038"/>
                  <a:pt x="6506668" y="1199169"/>
                </a:cubicBezTo>
                <a:close/>
                <a:moveTo>
                  <a:pt x="6439184" y="1197416"/>
                </a:moveTo>
                <a:cubicBezTo>
                  <a:pt x="6429369" y="1199612"/>
                  <a:pt x="6419554" y="1201746"/>
                  <a:pt x="6409740" y="1203797"/>
                </a:cubicBezTo>
                <a:cubicBezTo>
                  <a:pt x="6409391" y="1203919"/>
                  <a:pt x="6409043" y="1204040"/>
                  <a:pt x="6408694" y="1204161"/>
                </a:cubicBezTo>
                <a:cubicBezTo>
                  <a:pt x="6417406" y="1202537"/>
                  <a:pt x="6426116" y="1200837"/>
                  <a:pt x="6434886" y="1199100"/>
                </a:cubicBezTo>
                <a:cubicBezTo>
                  <a:pt x="6436338" y="1198541"/>
                  <a:pt x="6437732" y="1197977"/>
                  <a:pt x="6439184" y="1197416"/>
                </a:cubicBezTo>
                <a:close/>
                <a:moveTo>
                  <a:pt x="6474087" y="1196788"/>
                </a:moveTo>
                <a:cubicBezTo>
                  <a:pt x="6461311" y="1199585"/>
                  <a:pt x="6448533" y="1202257"/>
                  <a:pt x="6435758" y="1204804"/>
                </a:cubicBezTo>
                <a:cubicBezTo>
                  <a:pt x="6432157" y="1206201"/>
                  <a:pt x="6428498" y="1207560"/>
                  <a:pt x="6424897" y="1208930"/>
                </a:cubicBezTo>
                <a:cubicBezTo>
                  <a:pt x="6436919" y="1206874"/>
                  <a:pt x="6448999" y="1204702"/>
                  <a:pt x="6461020" y="1202428"/>
                </a:cubicBezTo>
                <a:cubicBezTo>
                  <a:pt x="6465434" y="1200573"/>
                  <a:pt x="6469731" y="1198672"/>
                  <a:pt x="6474087" y="1196788"/>
                </a:cubicBezTo>
                <a:close/>
                <a:moveTo>
                  <a:pt x="6580366" y="1182257"/>
                </a:moveTo>
                <a:cubicBezTo>
                  <a:pt x="6573280" y="1184048"/>
                  <a:pt x="6566137" y="1185804"/>
                  <a:pt x="6558936" y="1187492"/>
                </a:cubicBezTo>
                <a:cubicBezTo>
                  <a:pt x="6558936" y="1187488"/>
                  <a:pt x="6558936" y="1187488"/>
                  <a:pt x="6558936" y="1187488"/>
                </a:cubicBezTo>
                <a:cubicBezTo>
                  <a:pt x="6549469" y="1189755"/>
                  <a:pt x="6539945" y="1191905"/>
                  <a:pt x="6530420" y="1194032"/>
                </a:cubicBezTo>
                <a:cubicBezTo>
                  <a:pt x="6523742" y="1197261"/>
                  <a:pt x="6517064" y="1200463"/>
                  <a:pt x="6510385" y="1203627"/>
                </a:cubicBezTo>
                <a:cubicBezTo>
                  <a:pt x="6526064" y="1200683"/>
                  <a:pt x="6541746" y="1197616"/>
                  <a:pt x="6557367" y="1194301"/>
                </a:cubicBezTo>
                <a:cubicBezTo>
                  <a:pt x="6565034" y="1190331"/>
                  <a:pt x="6572699" y="1186315"/>
                  <a:pt x="6580366" y="1182257"/>
                </a:cubicBezTo>
                <a:close/>
                <a:moveTo>
                  <a:pt x="6512417" y="1179721"/>
                </a:moveTo>
                <a:cubicBezTo>
                  <a:pt x="6507074" y="1181118"/>
                  <a:pt x="6501731" y="1182530"/>
                  <a:pt x="6496388" y="1183870"/>
                </a:cubicBezTo>
                <a:cubicBezTo>
                  <a:pt x="6489245" y="1185679"/>
                  <a:pt x="6482102" y="1187364"/>
                  <a:pt x="6474958" y="1189093"/>
                </a:cubicBezTo>
                <a:cubicBezTo>
                  <a:pt x="6472171" y="1190244"/>
                  <a:pt x="6469382" y="1191398"/>
                  <a:pt x="6466596" y="1192534"/>
                </a:cubicBezTo>
                <a:cubicBezTo>
                  <a:pt x="6478152" y="1190039"/>
                  <a:pt x="6489710" y="1187451"/>
                  <a:pt x="6501324" y="1184756"/>
                </a:cubicBezTo>
                <a:cubicBezTo>
                  <a:pt x="6504983" y="1183087"/>
                  <a:pt x="6508700" y="1181414"/>
                  <a:pt x="6512417" y="1179721"/>
                </a:cubicBezTo>
                <a:close/>
                <a:moveTo>
                  <a:pt x="6547320" y="1179480"/>
                </a:moveTo>
                <a:cubicBezTo>
                  <a:pt x="6540584" y="1181213"/>
                  <a:pt x="6533847" y="1182928"/>
                  <a:pt x="6527110" y="1184574"/>
                </a:cubicBezTo>
                <a:cubicBezTo>
                  <a:pt x="6527110" y="1184574"/>
                  <a:pt x="6527110" y="1184570"/>
                  <a:pt x="6527110" y="1184570"/>
                </a:cubicBezTo>
                <a:cubicBezTo>
                  <a:pt x="6518921" y="1186584"/>
                  <a:pt x="6510675" y="1188476"/>
                  <a:pt x="6502486" y="1190391"/>
                </a:cubicBezTo>
                <a:cubicBezTo>
                  <a:pt x="6497201" y="1192757"/>
                  <a:pt x="6491975" y="1195130"/>
                  <a:pt x="6486748" y="1197454"/>
                </a:cubicBezTo>
                <a:cubicBezTo>
                  <a:pt x="6500860" y="1194596"/>
                  <a:pt x="6515031" y="1191564"/>
                  <a:pt x="6529201" y="1188400"/>
                </a:cubicBezTo>
                <a:cubicBezTo>
                  <a:pt x="6535241" y="1185455"/>
                  <a:pt x="6541281" y="1182481"/>
                  <a:pt x="6547320" y="1179480"/>
                </a:cubicBezTo>
                <a:close/>
                <a:moveTo>
                  <a:pt x="6519618" y="1163791"/>
                </a:moveTo>
                <a:cubicBezTo>
                  <a:pt x="6511895" y="1166330"/>
                  <a:pt x="6504171" y="1168813"/>
                  <a:pt x="6496388" y="1171240"/>
                </a:cubicBezTo>
                <a:cubicBezTo>
                  <a:pt x="6495284" y="1171701"/>
                  <a:pt x="6494123" y="1172167"/>
                  <a:pt x="6493019" y="1172625"/>
                </a:cubicBezTo>
                <a:cubicBezTo>
                  <a:pt x="6499233" y="1170903"/>
                  <a:pt x="6505448" y="1169139"/>
                  <a:pt x="6511604" y="1167341"/>
                </a:cubicBezTo>
                <a:cubicBezTo>
                  <a:pt x="6514276" y="1166168"/>
                  <a:pt x="6516947" y="1164979"/>
                  <a:pt x="6519618" y="1163791"/>
                </a:cubicBezTo>
                <a:close/>
                <a:moveTo>
                  <a:pt x="6552315" y="1160895"/>
                </a:moveTo>
                <a:cubicBezTo>
                  <a:pt x="6539248" y="1165059"/>
                  <a:pt x="6526123" y="1169090"/>
                  <a:pt x="6512882" y="1172928"/>
                </a:cubicBezTo>
                <a:cubicBezTo>
                  <a:pt x="6511546" y="1173510"/>
                  <a:pt x="6510268" y="1174112"/>
                  <a:pt x="6508933" y="1174691"/>
                </a:cubicBezTo>
                <a:cubicBezTo>
                  <a:pt x="6520198" y="1171762"/>
                  <a:pt x="6531408" y="1168749"/>
                  <a:pt x="6542559" y="1165574"/>
                </a:cubicBezTo>
                <a:cubicBezTo>
                  <a:pt x="6545810" y="1164014"/>
                  <a:pt x="6549063" y="1162470"/>
                  <a:pt x="6552315" y="1160895"/>
                </a:cubicBezTo>
                <a:close/>
                <a:moveTo>
                  <a:pt x="6592154" y="1156577"/>
                </a:moveTo>
                <a:cubicBezTo>
                  <a:pt x="6576184" y="1161679"/>
                  <a:pt x="6560098" y="1166539"/>
                  <a:pt x="6543895" y="1171145"/>
                </a:cubicBezTo>
                <a:cubicBezTo>
                  <a:pt x="6539016" y="1173476"/>
                  <a:pt x="6534137" y="1175800"/>
                  <a:pt x="6529259" y="1178094"/>
                </a:cubicBezTo>
                <a:cubicBezTo>
                  <a:pt x="6543661" y="1174555"/>
                  <a:pt x="6558064" y="1170812"/>
                  <a:pt x="6572293" y="1166865"/>
                </a:cubicBezTo>
                <a:cubicBezTo>
                  <a:pt x="6578914" y="1163469"/>
                  <a:pt x="6585534" y="1160040"/>
                  <a:pt x="6592154" y="1156577"/>
                </a:cubicBezTo>
                <a:close/>
                <a:moveTo>
                  <a:pt x="6628046" y="1156312"/>
                </a:moveTo>
                <a:cubicBezTo>
                  <a:pt x="6610043" y="1161989"/>
                  <a:pt x="6591981" y="1167386"/>
                  <a:pt x="6573745" y="1172432"/>
                </a:cubicBezTo>
                <a:cubicBezTo>
                  <a:pt x="6566834" y="1175971"/>
                  <a:pt x="6559923" y="1179472"/>
                  <a:pt x="6552954" y="1182939"/>
                </a:cubicBezTo>
                <a:cubicBezTo>
                  <a:pt x="6554812" y="1182511"/>
                  <a:pt x="6556612" y="1182121"/>
                  <a:pt x="6558413" y="1181690"/>
                </a:cubicBezTo>
                <a:cubicBezTo>
                  <a:pt x="6558413" y="1181686"/>
                  <a:pt x="6558413" y="1181686"/>
                  <a:pt x="6558413" y="1181686"/>
                </a:cubicBezTo>
                <a:cubicBezTo>
                  <a:pt x="6572990" y="1178249"/>
                  <a:pt x="6587451" y="1174574"/>
                  <a:pt x="6601853" y="1170717"/>
                </a:cubicBezTo>
                <a:cubicBezTo>
                  <a:pt x="6610623" y="1165967"/>
                  <a:pt x="6619334" y="1161168"/>
                  <a:pt x="6628046" y="1156312"/>
                </a:cubicBezTo>
                <a:close/>
                <a:moveTo>
                  <a:pt x="6585709" y="1132986"/>
                </a:moveTo>
                <a:cubicBezTo>
                  <a:pt x="6581933" y="1134534"/>
                  <a:pt x="6578159" y="1136093"/>
                  <a:pt x="6574384" y="1137618"/>
                </a:cubicBezTo>
                <a:cubicBezTo>
                  <a:pt x="6570434" y="1139420"/>
                  <a:pt x="6566486" y="1141206"/>
                  <a:pt x="6562536" y="1142985"/>
                </a:cubicBezTo>
                <a:cubicBezTo>
                  <a:pt x="6565905" y="1141770"/>
                  <a:pt x="6569273" y="1140567"/>
                  <a:pt x="6572641" y="1139333"/>
                </a:cubicBezTo>
                <a:cubicBezTo>
                  <a:pt x="6576997" y="1137240"/>
                  <a:pt x="6581353" y="1135109"/>
                  <a:pt x="6585709" y="1132986"/>
                </a:cubicBezTo>
                <a:close/>
                <a:moveTo>
                  <a:pt x="6615212" y="1129178"/>
                </a:moveTo>
                <a:cubicBezTo>
                  <a:pt x="6601621" y="1134549"/>
                  <a:pt x="6587974" y="1139753"/>
                  <a:pt x="6574267" y="1144783"/>
                </a:cubicBezTo>
                <a:cubicBezTo>
                  <a:pt x="6567530" y="1148015"/>
                  <a:pt x="6560736" y="1151222"/>
                  <a:pt x="6553999" y="1154378"/>
                </a:cubicBezTo>
                <a:cubicBezTo>
                  <a:pt x="6565557" y="1150657"/>
                  <a:pt x="6577171" y="1146823"/>
                  <a:pt x="6588671" y="1142849"/>
                </a:cubicBezTo>
                <a:cubicBezTo>
                  <a:pt x="6597556" y="1138349"/>
                  <a:pt x="6606384" y="1133795"/>
                  <a:pt x="6615212" y="1129178"/>
                </a:cubicBezTo>
                <a:close/>
                <a:moveTo>
                  <a:pt x="6643088" y="1129106"/>
                </a:moveTo>
                <a:cubicBezTo>
                  <a:pt x="6625606" y="1135782"/>
                  <a:pt x="6608010" y="1142198"/>
                  <a:pt x="6590297" y="1148311"/>
                </a:cubicBezTo>
                <a:cubicBezTo>
                  <a:pt x="6585360" y="1150812"/>
                  <a:pt x="6580424" y="1153307"/>
                  <a:pt x="6575487" y="1155771"/>
                </a:cubicBezTo>
                <a:cubicBezTo>
                  <a:pt x="6591110" y="1150960"/>
                  <a:pt x="6606615" y="1145923"/>
                  <a:pt x="6622005" y="1140657"/>
                </a:cubicBezTo>
                <a:cubicBezTo>
                  <a:pt x="6629033" y="1136842"/>
                  <a:pt x="6636060" y="1132989"/>
                  <a:pt x="6643088" y="1129106"/>
                </a:cubicBezTo>
                <a:close/>
                <a:moveTo>
                  <a:pt x="6683624" y="1124439"/>
                </a:moveTo>
                <a:cubicBezTo>
                  <a:pt x="6663821" y="1132032"/>
                  <a:pt x="6643842" y="1139242"/>
                  <a:pt x="6623748" y="1146108"/>
                </a:cubicBezTo>
                <a:cubicBezTo>
                  <a:pt x="6615618" y="1150487"/>
                  <a:pt x="6607545" y="1154817"/>
                  <a:pt x="6599414" y="1159101"/>
                </a:cubicBezTo>
                <a:cubicBezTo>
                  <a:pt x="6617475" y="1153754"/>
                  <a:pt x="6635363" y="1148065"/>
                  <a:pt x="6653192" y="1142100"/>
                </a:cubicBezTo>
                <a:cubicBezTo>
                  <a:pt x="6663356" y="1136278"/>
                  <a:pt x="6673460" y="1130396"/>
                  <a:pt x="6683624" y="1124439"/>
                </a:cubicBezTo>
                <a:close/>
                <a:moveTo>
                  <a:pt x="6748669" y="1085034"/>
                </a:moveTo>
                <a:cubicBezTo>
                  <a:pt x="6726252" y="1095186"/>
                  <a:pt x="6703660" y="1104916"/>
                  <a:pt x="6680894" y="1114201"/>
                </a:cubicBezTo>
                <a:cubicBezTo>
                  <a:pt x="6672066" y="1119269"/>
                  <a:pt x="6663239" y="1124292"/>
                  <a:pt x="6654354" y="1129253"/>
                </a:cubicBezTo>
                <a:cubicBezTo>
                  <a:pt x="6674332" y="1121975"/>
                  <a:pt x="6694193" y="1114322"/>
                  <a:pt x="6713940" y="1106332"/>
                </a:cubicBezTo>
                <a:cubicBezTo>
                  <a:pt x="6725555" y="1099311"/>
                  <a:pt x="6737112" y="1092222"/>
                  <a:pt x="6748669" y="1085034"/>
                </a:cubicBezTo>
                <a:close/>
                <a:moveTo>
                  <a:pt x="6725613" y="1081442"/>
                </a:moveTo>
                <a:cubicBezTo>
                  <a:pt x="6705983" y="1090651"/>
                  <a:pt x="6686180" y="1099560"/>
                  <a:pt x="6666260" y="1108122"/>
                </a:cubicBezTo>
                <a:cubicBezTo>
                  <a:pt x="6653657" y="1115060"/>
                  <a:pt x="6641055" y="1121877"/>
                  <a:pt x="6628394" y="1128587"/>
                </a:cubicBezTo>
                <a:cubicBezTo>
                  <a:pt x="6645294" y="1122274"/>
                  <a:pt x="6662136" y="1115703"/>
                  <a:pt x="6678920" y="1108883"/>
                </a:cubicBezTo>
                <a:cubicBezTo>
                  <a:pt x="6694542" y="1099894"/>
                  <a:pt x="6710107" y="1090742"/>
                  <a:pt x="6725613" y="1081442"/>
                </a:cubicBezTo>
                <a:close/>
                <a:moveTo>
                  <a:pt x="6709526" y="1077264"/>
                </a:moveTo>
                <a:cubicBezTo>
                  <a:pt x="6696400" y="1083694"/>
                  <a:pt x="6683218" y="1089997"/>
                  <a:pt x="6669976" y="1096150"/>
                </a:cubicBezTo>
                <a:cubicBezTo>
                  <a:pt x="6656735" y="1103251"/>
                  <a:pt x="6643435" y="1110215"/>
                  <a:pt x="6630136" y="1117058"/>
                </a:cubicBezTo>
                <a:cubicBezTo>
                  <a:pt x="6641576" y="1112415"/>
                  <a:pt x="6652960" y="1107675"/>
                  <a:pt x="6664285" y="1102804"/>
                </a:cubicBezTo>
                <a:cubicBezTo>
                  <a:pt x="6679442" y="1094443"/>
                  <a:pt x="6694483" y="1085931"/>
                  <a:pt x="6709526" y="1077264"/>
                </a:cubicBezTo>
                <a:close/>
                <a:moveTo>
                  <a:pt x="6860465" y="1012761"/>
                </a:moveTo>
                <a:cubicBezTo>
                  <a:pt x="6832937" y="1027867"/>
                  <a:pt x="6805234" y="1042461"/>
                  <a:pt x="6777300" y="1056439"/>
                </a:cubicBezTo>
                <a:cubicBezTo>
                  <a:pt x="6757903" y="1068520"/>
                  <a:pt x="6738448" y="1080405"/>
                  <a:pt x="6718876" y="1092037"/>
                </a:cubicBezTo>
                <a:cubicBezTo>
                  <a:pt x="6741584" y="1082162"/>
                  <a:pt x="6764175" y="1071848"/>
                  <a:pt x="6786593" y="1061129"/>
                </a:cubicBezTo>
                <a:cubicBezTo>
                  <a:pt x="6811332" y="1045319"/>
                  <a:pt x="6835957" y="1029172"/>
                  <a:pt x="6860465" y="1012761"/>
                </a:cubicBezTo>
                <a:close/>
                <a:moveTo>
                  <a:pt x="6820392" y="1010123"/>
                </a:moveTo>
                <a:cubicBezTo>
                  <a:pt x="6812087" y="1014956"/>
                  <a:pt x="6803724" y="1019748"/>
                  <a:pt x="6795303" y="1024491"/>
                </a:cubicBezTo>
                <a:cubicBezTo>
                  <a:pt x="6784386" y="1031118"/>
                  <a:pt x="6773409" y="1037662"/>
                  <a:pt x="6762375" y="1044139"/>
                </a:cubicBezTo>
                <a:cubicBezTo>
                  <a:pt x="6770156" y="1040050"/>
                  <a:pt x="6777938" y="1035921"/>
                  <a:pt x="6785721" y="1031747"/>
                </a:cubicBezTo>
                <a:cubicBezTo>
                  <a:pt x="6797336" y="1024612"/>
                  <a:pt x="6808893" y="1017413"/>
                  <a:pt x="6820392" y="1010123"/>
                </a:cubicBezTo>
                <a:close/>
                <a:moveTo>
                  <a:pt x="6858258" y="997845"/>
                </a:moveTo>
                <a:cubicBezTo>
                  <a:pt x="6834969" y="1011225"/>
                  <a:pt x="6811623" y="1024248"/>
                  <a:pt x="6788045" y="1036882"/>
                </a:cubicBezTo>
                <a:cubicBezTo>
                  <a:pt x="6765046" y="1051068"/>
                  <a:pt x="6741873" y="1064955"/>
                  <a:pt x="6718527" y="1078487"/>
                </a:cubicBezTo>
                <a:cubicBezTo>
                  <a:pt x="6737460" y="1069690"/>
                  <a:pt x="6756276" y="1060633"/>
                  <a:pt x="6774977" y="1051273"/>
                </a:cubicBezTo>
                <a:cubicBezTo>
                  <a:pt x="6802911" y="1033881"/>
                  <a:pt x="6830613" y="1016047"/>
                  <a:pt x="6858258" y="997845"/>
                </a:cubicBezTo>
                <a:close/>
                <a:moveTo>
                  <a:pt x="11753740" y="901920"/>
                </a:moveTo>
                <a:cubicBezTo>
                  <a:pt x="11763902" y="903335"/>
                  <a:pt x="11774008" y="904773"/>
                  <a:pt x="11784171" y="906110"/>
                </a:cubicBezTo>
                <a:cubicBezTo>
                  <a:pt x="11845381" y="914126"/>
                  <a:pt x="11906884" y="920651"/>
                  <a:pt x="11968445" y="925845"/>
                </a:cubicBezTo>
                <a:cubicBezTo>
                  <a:pt x="12012002" y="927033"/>
                  <a:pt x="12055617" y="927517"/>
                  <a:pt x="12099173" y="927256"/>
                </a:cubicBezTo>
                <a:cubicBezTo>
                  <a:pt x="12023907" y="923698"/>
                  <a:pt x="11948756" y="918006"/>
                  <a:pt x="11873839" y="910235"/>
                </a:cubicBezTo>
                <a:cubicBezTo>
                  <a:pt x="11833767" y="908055"/>
                  <a:pt x="11793753" y="905303"/>
                  <a:pt x="11753740" y="901920"/>
                </a:cubicBezTo>
                <a:close/>
                <a:moveTo>
                  <a:pt x="11874363" y="885478"/>
                </a:moveTo>
                <a:cubicBezTo>
                  <a:pt x="11919718" y="889811"/>
                  <a:pt x="11965134" y="893438"/>
                  <a:pt x="12010608" y="896224"/>
                </a:cubicBezTo>
                <a:cubicBezTo>
                  <a:pt x="12032038" y="896757"/>
                  <a:pt x="12053409" y="897147"/>
                  <a:pt x="12074838" y="897332"/>
                </a:cubicBezTo>
                <a:cubicBezTo>
                  <a:pt x="12024022" y="895277"/>
                  <a:pt x="11973264" y="892291"/>
                  <a:pt x="11922622" y="888305"/>
                </a:cubicBezTo>
                <a:cubicBezTo>
                  <a:pt x="11906536" y="887454"/>
                  <a:pt x="11890448" y="886523"/>
                  <a:pt x="11874363" y="885478"/>
                </a:cubicBezTo>
                <a:close/>
                <a:moveTo>
                  <a:pt x="11688289" y="880770"/>
                </a:moveTo>
                <a:cubicBezTo>
                  <a:pt x="11714538" y="884778"/>
                  <a:pt x="11740788" y="888586"/>
                  <a:pt x="11767154" y="892068"/>
                </a:cubicBezTo>
                <a:cubicBezTo>
                  <a:pt x="11802813" y="896750"/>
                  <a:pt x="11838587" y="900936"/>
                  <a:pt x="11874363" y="904668"/>
                </a:cubicBezTo>
                <a:cubicBezTo>
                  <a:pt x="11910602" y="906643"/>
                  <a:pt x="11946841" y="908124"/>
                  <a:pt x="11983080" y="909108"/>
                </a:cubicBezTo>
                <a:cubicBezTo>
                  <a:pt x="11916467" y="904296"/>
                  <a:pt x="11849970" y="897817"/>
                  <a:pt x="11783648" y="889706"/>
                </a:cubicBezTo>
                <a:cubicBezTo>
                  <a:pt x="11751823" y="887102"/>
                  <a:pt x="11719997" y="884130"/>
                  <a:pt x="11688289" y="880770"/>
                </a:cubicBezTo>
                <a:close/>
                <a:moveTo>
                  <a:pt x="11529161" y="876535"/>
                </a:moveTo>
                <a:cubicBezTo>
                  <a:pt x="11597457" y="890436"/>
                  <a:pt x="11666277" y="902454"/>
                  <a:pt x="11735387" y="912695"/>
                </a:cubicBezTo>
                <a:cubicBezTo>
                  <a:pt x="11780047" y="916544"/>
                  <a:pt x="11824824" y="919565"/>
                  <a:pt x="11869600" y="921900"/>
                </a:cubicBezTo>
                <a:cubicBezTo>
                  <a:pt x="11840736" y="918770"/>
                  <a:pt x="11811989" y="915421"/>
                  <a:pt x="11783299" y="911670"/>
                </a:cubicBezTo>
                <a:cubicBezTo>
                  <a:pt x="11738524" y="905788"/>
                  <a:pt x="11693921" y="899115"/>
                  <a:pt x="11649435" y="891708"/>
                </a:cubicBezTo>
                <a:cubicBezTo>
                  <a:pt x="11626495" y="889161"/>
                  <a:pt x="11603556" y="886489"/>
                  <a:pt x="11580674" y="883548"/>
                </a:cubicBezTo>
                <a:cubicBezTo>
                  <a:pt x="11563484" y="881326"/>
                  <a:pt x="11546293" y="878983"/>
                  <a:pt x="11529161" y="876535"/>
                </a:cubicBezTo>
                <a:close/>
                <a:moveTo>
                  <a:pt x="11631548" y="862258"/>
                </a:moveTo>
                <a:cubicBezTo>
                  <a:pt x="11670749" y="868666"/>
                  <a:pt x="11710067" y="874551"/>
                  <a:pt x="11749442" y="879771"/>
                </a:cubicBezTo>
                <a:cubicBezTo>
                  <a:pt x="11761057" y="881299"/>
                  <a:pt x="11772730" y="882688"/>
                  <a:pt x="11784346" y="884115"/>
                </a:cubicBezTo>
                <a:cubicBezTo>
                  <a:pt x="11808795" y="886121"/>
                  <a:pt x="11833245" y="887938"/>
                  <a:pt x="11857753" y="889494"/>
                </a:cubicBezTo>
                <a:cubicBezTo>
                  <a:pt x="11815298" y="885281"/>
                  <a:pt x="11772961" y="880474"/>
                  <a:pt x="11730683" y="874922"/>
                </a:cubicBezTo>
                <a:cubicBezTo>
                  <a:pt x="11716163" y="872999"/>
                  <a:pt x="11701703" y="870975"/>
                  <a:pt x="11687183" y="868889"/>
                </a:cubicBezTo>
                <a:cubicBezTo>
                  <a:pt x="11668658" y="866807"/>
                  <a:pt x="11650074" y="864600"/>
                  <a:pt x="11631548" y="862258"/>
                </a:cubicBezTo>
                <a:close/>
                <a:moveTo>
                  <a:pt x="7078073" y="860372"/>
                </a:moveTo>
                <a:cubicBezTo>
                  <a:pt x="7034343" y="889588"/>
                  <a:pt x="6990380" y="918025"/>
                  <a:pt x="6946125" y="945382"/>
                </a:cubicBezTo>
                <a:cubicBezTo>
                  <a:pt x="6908144" y="971517"/>
                  <a:pt x="6869988" y="997114"/>
                  <a:pt x="6831601" y="1021966"/>
                </a:cubicBezTo>
                <a:cubicBezTo>
                  <a:pt x="6860406" y="1006565"/>
                  <a:pt x="6889037" y="990563"/>
                  <a:pt x="6917494" y="974041"/>
                </a:cubicBezTo>
                <a:cubicBezTo>
                  <a:pt x="6932071" y="963993"/>
                  <a:pt x="6946648" y="953864"/>
                  <a:pt x="6961226" y="943660"/>
                </a:cubicBezTo>
                <a:cubicBezTo>
                  <a:pt x="7000252" y="916321"/>
                  <a:pt x="7039163" y="888464"/>
                  <a:pt x="7078073" y="860372"/>
                </a:cubicBezTo>
                <a:close/>
                <a:moveTo>
                  <a:pt x="7061115" y="857685"/>
                </a:moveTo>
                <a:cubicBezTo>
                  <a:pt x="7029580" y="879070"/>
                  <a:pt x="6997987" y="900081"/>
                  <a:pt x="6966161" y="920602"/>
                </a:cubicBezTo>
                <a:cubicBezTo>
                  <a:pt x="6936311" y="941075"/>
                  <a:pt x="6906344" y="961207"/>
                  <a:pt x="6876202" y="980907"/>
                </a:cubicBezTo>
                <a:cubicBezTo>
                  <a:pt x="6898678" y="967713"/>
                  <a:pt x="6921095" y="954205"/>
                  <a:pt x="6943453" y="940409"/>
                </a:cubicBezTo>
                <a:cubicBezTo>
                  <a:pt x="6953675" y="933350"/>
                  <a:pt x="6963955" y="926261"/>
                  <a:pt x="6974176" y="919126"/>
                </a:cubicBezTo>
                <a:cubicBezTo>
                  <a:pt x="7003214" y="898896"/>
                  <a:pt x="7032194" y="878381"/>
                  <a:pt x="7061115" y="857685"/>
                </a:cubicBezTo>
                <a:close/>
                <a:moveTo>
                  <a:pt x="11621152" y="853045"/>
                </a:moveTo>
                <a:cubicBezTo>
                  <a:pt x="11643396" y="856641"/>
                  <a:pt x="11665696" y="860085"/>
                  <a:pt x="11687998" y="863298"/>
                </a:cubicBezTo>
                <a:cubicBezTo>
                  <a:pt x="11692876" y="863847"/>
                  <a:pt x="11697754" y="864374"/>
                  <a:pt x="11702633" y="864903"/>
                </a:cubicBezTo>
                <a:cubicBezTo>
                  <a:pt x="11675454" y="861225"/>
                  <a:pt x="11648273" y="857288"/>
                  <a:pt x="11621152" y="853045"/>
                </a:cubicBezTo>
                <a:close/>
                <a:moveTo>
                  <a:pt x="11466322" y="850827"/>
                </a:moveTo>
                <a:cubicBezTo>
                  <a:pt x="11527302" y="864059"/>
                  <a:pt x="11588687" y="875819"/>
                  <a:pt x="11650365" y="886114"/>
                </a:cubicBezTo>
                <a:cubicBezTo>
                  <a:pt x="11686953" y="890179"/>
                  <a:pt x="11723539" y="893741"/>
                  <a:pt x="11760244" y="896799"/>
                </a:cubicBezTo>
                <a:cubicBezTo>
                  <a:pt x="11695140" y="888109"/>
                  <a:pt x="11630271" y="877776"/>
                  <a:pt x="11565806" y="865861"/>
                </a:cubicBezTo>
                <a:cubicBezTo>
                  <a:pt x="11532587" y="861274"/>
                  <a:pt x="11499426" y="856259"/>
                  <a:pt x="11466322" y="850827"/>
                </a:cubicBezTo>
                <a:close/>
                <a:moveTo>
                  <a:pt x="11406621" y="827084"/>
                </a:moveTo>
                <a:cubicBezTo>
                  <a:pt x="11459761" y="839268"/>
                  <a:pt x="11513191" y="850324"/>
                  <a:pt x="11566909" y="860267"/>
                </a:cubicBezTo>
                <a:cubicBezTo>
                  <a:pt x="11576782" y="861641"/>
                  <a:pt x="11586714" y="863056"/>
                  <a:pt x="11596645" y="864354"/>
                </a:cubicBezTo>
                <a:cubicBezTo>
                  <a:pt x="11613427" y="866531"/>
                  <a:pt x="11630213" y="868574"/>
                  <a:pt x="11647054" y="870539"/>
                </a:cubicBezTo>
                <a:cubicBezTo>
                  <a:pt x="11588629" y="861269"/>
                  <a:pt x="11530497" y="850691"/>
                  <a:pt x="11472711" y="838802"/>
                </a:cubicBezTo>
                <a:cubicBezTo>
                  <a:pt x="11450643" y="835074"/>
                  <a:pt x="11428632" y="831187"/>
                  <a:pt x="11406621" y="827084"/>
                </a:cubicBezTo>
                <a:close/>
                <a:moveTo>
                  <a:pt x="11255334" y="810173"/>
                </a:moveTo>
                <a:cubicBezTo>
                  <a:pt x="11314396" y="826846"/>
                  <a:pt x="11373982" y="842095"/>
                  <a:pt x="11434033" y="855903"/>
                </a:cubicBezTo>
                <a:cubicBezTo>
                  <a:pt x="11471491" y="862220"/>
                  <a:pt x="11509125" y="867965"/>
                  <a:pt x="11546815" y="873192"/>
                </a:cubicBezTo>
                <a:cubicBezTo>
                  <a:pt x="11482874" y="860782"/>
                  <a:pt x="11419398" y="846751"/>
                  <a:pt x="11356386" y="831161"/>
                </a:cubicBezTo>
                <a:cubicBezTo>
                  <a:pt x="11322585" y="824612"/>
                  <a:pt x="11288903" y="817614"/>
                  <a:pt x="11255334" y="810173"/>
                </a:cubicBezTo>
                <a:close/>
                <a:moveTo>
                  <a:pt x="11338789" y="802812"/>
                </a:moveTo>
                <a:cubicBezTo>
                  <a:pt x="11383623" y="813739"/>
                  <a:pt x="11428632" y="823879"/>
                  <a:pt x="11473931" y="833201"/>
                </a:cubicBezTo>
                <a:cubicBezTo>
                  <a:pt x="11484850" y="835051"/>
                  <a:pt x="11495825" y="836868"/>
                  <a:pt x="11506743" y="838625"/>
                </a:cubicBezTo>
                <a:cubicBezTo>
                  <a:pt x="11452966" y="828314"/>
                  <a:pt x="11399419" y="816918"/>
                  <a:pt x="11346280" y="804359"/>
                </a:cubicBezTo>
                <a:cubicBezTo>
                  <a:pt x="11343783" y="803837"/>
                  <a:pt x="11341285" y="803338"/>
                  <a:pt x="11338789" y="802812"/>
                </a:cubicBezTo>
                <a:close/>
                <a:moveTo>
                  <a:pt x="11195632" y="781559"/>
                </a:moveTo>
                <a:cubicBezTo>
                  <a:pt x="11249236" y="797437"/>
                  <a:pt x="11303363" y="812081"/>
                  <a:pt x="11357838" y="825574"/>
                </a:cubicBezTo>
                <a:cubicBezTo>
                  <a:pt x="11386411" y="831123"/>
                  <a:pt x="11415101" y="836418"/>
                  <a:pt x="11443847" y="841327"/>
                </a:cubicBezTo>
                <a:cubicBezTo>
                  <a:pt x="11385192" y="828527"/>
                  <a:pt x="11326941" y="814337"/>
                  <a:pt x="11269156" y="798826"/>
                </a:cubicBezTo>
                <a:cubicBezTo>
                  <a:pt x="11244532" y="793312"/>
                  <a:pt x="11220082" y="787547"/>
                  <a:pt x="11195632" y="781559"/>
                </a:cubicBezTo>
                <a:close/>
                <a:moveTo>
                  <a:pt x="11119088" y="749092"/>
                </a:moveTo>
                <a:cubicBezTo>
                  <a:pt x="11169207" y="764868"/>
                  <a:pt x="11219792" y="779568"/>
                  <a:pt x="11270666" y="793247"/>
                </a:cubicBezTo>
                <a:cubicBezTo>
                  <a:pt x="11285999" y="796688"/>
                  <a:pt x="11301330" y="800052"/>
                  <a:pt x="11316661" y="803308"/>
                </a:cubicBezTo>
                <a:cubicBezTo>
                  <a:pt x="11259458" y="789027"/>
                  <a:pt x="11202659" y="773460"/>
                  <a:pt x="11146384" y="756560"/>
                </a:cubicBezTo>
                <a:cubicBezTo>
                  <a:pt x="11137267" y="754119"/>
                  <a:pt x="11128207" y="751598"/>
                  <a:pt x="11119088" y="749092"/>
                </a:cubicBezTo>
                <a:close/>
                <a:moveTo>
                  <a:pt x="11000382" y="728135"/>
                </a:moveTo>
                <a:cubicBezTo>
                  <a:pt x="11028607" y="738335"/>
                  <a:pt x="11056948" y="748233"/>
                  <a:pt x="11085405" y="757790"/>
                </a:cubicBezTo>
                <a:cubicBezTo>
                  <a:pt x="11109739" y="765950"/>
                  <a:pt x="11134189" y="773804"/>
                  <a:pt x="11158755" y="781461"/>
                </a:cubicBezTo>
                <a:cubicBezTo>
                  <a:pt x="11188432" y="788872"/>
                  <a:pt x="11218224" y="795957"/>
                  <a:pt x="11248133" y="802660"/>
                </a:cubicBezTo>
                <a:cubicBezTo>
                  <a:pt x="11190986" y="786699"/>
                  <a:pt x="11134305" y="769395"/>
                  <a:pt x="11078204" y="750765"/>
                </a:cubicBezTo>
                <a:cubicBezTo>
                  <a:pt x="11052186" y="743490"/>
                  <a:pt x="11026226" y="735962"/>
                  <a:pt x="11000382" y="728135"/>
                </a:cubicBezTo>
                <a:close/>
                <a:moveTo>
                  <a:pt x="10920992" y="688443"/>
                </a:moveTo>
                <a:cubicBezTo>
                  <a:pt x="10967337" y="706057"/>
                  <a:pt x="11013972" y="722938"/>
                  <a:pt x="11060898" y="738858"/>
                </a:cubicBezTo>
                <a:cubicBezTo>
                  <a:pt x="11067285" y="741019"/>
                  <a:pt x="11073732" y="743097"/>
                  <a:pt x="11080120" y="745217"/>
                </a:cubicBezTo>
                <a:cubicBezTo>
                  <a:pt x="11098298" y="750304"/>
                  <a:pt x="11116533" y="755254"/>
                  <a:pt x="11134828" y="760072"/>
                </a:cubicBezTo>
                <a:cubicBezTo>
                  <a:pt x="11100737" y="749543"/>
                  <a:pt x="11066878" y="738589"/>
                  <a:pt x="11033195" y="727094"/>
                </a:cubicBezTo>
                <a:cubicBezTo>
                  <a:pt x="11010081" y="719191"/>
                  <a:pt x="10987025" y="711005"/>
                  <a:pt x="10964086" y="702674"/>
                </a:cubicBezTo>
                <a:cubicBezTo>
                  <a:pt x="10949682" y="698019"/>
                  <a:pt x="10935338" y="693272"/>
                  <a:pt x="10920992" y="688443"/>
                </a:cubicBezTo>
                <a:close/>
                <a:moveTo>
                  <a:pt x="10638398" y="580845"/>
                </a:moveTo>
                <a:cubicBezTo>
                  <a:pt x="10721735" y="617930"/>
                  <a:pt x="10805597" y="653478"/>
                  <a:pt x="10890272" y="686626"/>
                </a:cubicBezTo>
                <a:cubicBezTo>
                  <a:pt x="10914605" y="694865"/>
                  <a:pt x="10939055" y="702931"/>
                  <a:pt x="10963621" y="710672"/>
                </a:cubicBezTo>
                <a:cubicBezTo>
                  <a:pt x="10890444" y="683810"/>
                  <a:pt x="10818024" y="654935"/>
                  <a:pt x="10746185" y="624606"/>
                </a:cubicBezTo>
                <a:cubicBezTo>
                  <a:pt x="10710063" y="610458"/>
                  <a:pt x="10674171" y="595875"/>
                  <a:pt x="10638398" y="580845"/>
                </a:cubicBezTo>
                <a:close/>
                <a:moveTo>
                  <a:pt x="4297031" y="519033"/>
                </a:moveTo>
                <a:cubicBezTo>
                  <a:pt x="4362012" y="540490"/>
                  <a:pt x="4426127" y="565066"/>
                  <a:pt x="4489842" y="592665"/>
                </a:cubicBezTo>
                <a:cubicBezTo>
                  <a:pt x="4777136" y="717806"/>
                  <a:pt x="5038052" y="903131"/>
                  <a:pt x="5328796" y="1038658"/>
                </a:cubicBezTo>
                <a:cubicBezTo>
                  <a:pt x="5393800" y="1068801"/>
                  <a:pt x="5459647" y="1096006"/>
                  <a:pt x="5526061" y="1120064"/>
                </a:cubicBezTo>
                <a:cubicBezTo>
                  <a:pt x="5568863" y="1135612"/>
                  <a:pt x="5612071" y="1149908"/>
                  <a:pt x="5655571" y="1162935"/>
                </a:cubicBezTo>
                <a:cubicBezTo>
                  <a:pt x="5623163" y="1152478"/>
                  <a:pt x="5590990" y="1141339"/>
                  <a:pt x="5558990" y="1129496"/>
                </a:cubicBezTo>
                <a:cubicBezTo>
                  <a:pt x="5492726" y="1105053"/>
                  <a:pt x="5427060" y="1077510"/>
                  <a:pt x="5362183" y="1047098"/>
                </a:cubicBezTo>
                <a:cubicBezTo>
                  <a:pt x="5072055" y="910345"/>
                  <a:pt x="4811261" y="725380"/>
                  <a:pt x="4524292" y="602146"/>
                </a:cubicBezTo>
                <a:cubicBezTo>
                  <a:pt x="4449305" y="570122"/>
                  <a:pt x="4373795" y="542379"/>
                  <a:pt x="4297031" y="519033"/>
                </a:cubicBezTo>
                <a:close/>
                <a:moveTo>
                  <a:pt x="10520097" y="517792"/>
                </a:moveTo>
                <a:cubicBezTo>
                  <a:pt x="10532061" y="523189"/>
                  <a:pt x="10544082" y="528552"/>
                  <a:pt x="10556046" y="533882"/>
                </a:cubicBezTo>
                <a:lnTo>
                  <a:pt x="10572160" y="540888"/>
                </a:lnTo>
                <a:lnTo>
                  <a:pt x="10748566" y="619145"/>
                </a:lnTo>
                <a:cubicBezTo>
                  <a:pt x="10759601" y="623478"/>
                  <a:pt x="10770693" y="627767"/>
                  <a:pt x="10781728" y="632005"/>
                </a:cubicBezTo>
                <a:lnTo>
                  <a:pt x="10572160" y="540888"/>
                </a:lnTo>
                <a:close/>
                <a:moveTo>
                  <a:pt x="2209555" y="510487"/>
                </a:moveTo>
                <a:cubicBezTo>
                  <a:pt x="2111751" y="515820"/>
                  <a:pt x="2013510" y="521455"/>
                  <a:pt x="1915362" y="526297"/>
                </a:cubicBezTo>
                <a:cubicBezTo>
                  <a:pt x="2013097" y="523038"/>
                  <a:pt x="2110711" y="517822"/>
                  <a:pt x="2208075" y="510601"/>
                </a:cubicBezTo>
                <a:cubicBezTo>
                  <a:pt x="2208568" y="510567"/>
                  <a:pt x="2209062" y="510525"/>
                  <a:pt x="2209555" y="510487"/>
                </a:cubicBezTo>
                <a:close/>
                <a:moveTo>
                  <a:pt x="866992" y="499560"/>
                </a:moveTo>
                <a:cubicBezTo>
                  <a:pt x="899318" y="503285"/>
                  <a:pt x="931736" y="506785"/>
                  <a:pt x="964264" y="510040"/>
                </a:cubicBezTo>
                <a:cubicBezTo>
                  <a:pt x="1046267" y="518234"/>
                  <a:pt x="1128472" y="525040"/>
                  <a:pt x="1210794" y="530472"/>
                </a:cubicBezTo>
                <a:cubicBezTo>
                  <a:pt x="1315325" y="533560"/>
                  <a:pt x="1419849" y="534710"/>
                  <a:pt x="1524252" y="533783"/>
                </a:cubicBezTo>
                <a:cubicBezTo>
                  <a:pt x="1384516" y="530974"/>
                  <a:pt x="1244850" y="524166"/>
                  <a:pt x="1105584" y="513439"/>
                </a:cubicBezTo>
                <a:cubicBezTo>
                  <a:pt x="1026015" y="509968"/>
                  <a:pt x="946470" y="505351"/>
                  <a:pt x="866992" y="499560"/>
                </a:cubicBezTo>
                <a:close/>
                <a:moveTo>
                  <a:pt x="2565832" y="494632"/>
                </a:moveTo>
                <a:cubicBezTo>
                  <a:pt x="2539744" y="495332"/>
                  <a:pt x="2513593" y="496157"/>
                  <a:pt x="2487378" y="497111"/>
                </a:cubicBezTo>
                <a:cubicBezTo>
                  <a:pt x="2445487" y="498708"/>
                  <a:pt x="2403400" y="500593"/>
                  <a:pt x="2361186" y="502629"/>
                </a:cubicBezTo>
                <a:cubicBezTo>
                  <a:pt x="2310172" y="507342"/>
                  <a:pt x="2259187" y="511683"/>
                  <a:pt x="2208313" y="515487"/>
                </a:cubicBezTo>
                <a:cubicBezTo>
                  <a:pt x="2039354" y="528015"/>
                  <a:pt x="1869668" y="534544"/>
                  <a:pt x="1699861" y="535191"/>
                </a:cubicBezTo>
                <a:cubicBezTo>
                  <a:pt x="1696765" y="535289"/>
                  <a:pt x="1693658" y="535403"/>
                  <a:pt x="1690562" y="535498"/>
                </a:cubicBezTo>
                <a:cubicBezTo>
                  <a:pt x="1577461" y="538840"/>
                  <a:pt x="1464144" y="539756"/>
                  <a:pt x="1350762" y="538356"/>
                </a:cubicBezTo>
                <a:cubicBezTo>
                  <a:pt x="1650869" y="552393"/>
                  <a:pt x="1952071" y="548018"/>
                  <a:pt x="2250934" y="524775"/>
                </a:cubicBezTo>
                <a:cubicBezTo>
                  <a:pt x="2355650" y="516573"/>
                  <a:pt x="2460837" y="506085"/>
                  <a:pt x="2565832" y="494632"/>
                </a:cubicBezTo>
                <a:close/>
                <a:moveTo>
                  <a:pt x="2787403" y="492959"/>
                </a:moveTo>
                <a:cubicBezTo>
                  <a:pt x="2623356" y="512732"/>
                  <a:pt x="2457800" y="531815"/>
                  <a:pt x="2293301" y="545278"/>
                </a:cubicBezTo>
                <a:cubicBezTo>
                  <a:pt x="1866508" y="579967"/>
                  <a:pt x="1434862" y="576057"/>
                  <a:pt x="1008500" y="534650"/>
                </a:cubicBezTo>
                <a:cubicBezTo>
                  <a:pt x="952846" y="529237"/>
                  <a:pt x="897517" y="523087"/>
                  <a:pt x="842451" y="516293"/>
                </a:cubicBezTo>
                <a:cubicBezTo>
                  <a:pt x="778381" y="511539"/>
                  <a:pt x="714364" y="506025"/>
                  <a:pt x="650412" y="499791"/>
                </a:cubicBezTo>
                <a:cubicBezTo>
                  <a:pt x="782818" y="520748"/>
                  <a:pt x="916753" y="537844"/>
                  <a:pt x="1052551" y="550683"/>
                </a:cubicBezTo>
                <a:cubicBezTo>
                  <a:pt x="1477797" y="590848"/>
                  <a:pt x="1908329" y="593426"/>
                  <a:pt x="2333913" y="557371"/>
                </a:cubicBezTo>
                <a:cubicBezTo>
                  <a:pt x="2517838" y="541682"/>
                  <a:pt x="2703134" y="518905"/>
                  <a:pt x="2886229" y="495870"/>
                </a:cubicBezTo>
                <a:cubicBezTo>
                  <a:pt x="2853457" y="494447"/>
                  <a:pt x="2820516" y="493489"/>
                  <a:pt x="2787403" y="492959"/>
                </a:cubicBezTo>
                <a:close/>
                <a:moveTo>
                  <a:pt x="2749612" y="492546"/>
                </a:moveTo>
                <a:cubicBezTo>
                  <a:pt x="2707269" y="492255"/>
                  <a:pt x="2664676" y="492577"/>
                  <a:pt x="2621875" y="493361"/>
                </a:cubicBezTo>
                <a:cubicBezTo>
                  <a:pt x="2498424" y="507194"/>
                  <a:pt x="2374496" y="519999"/>
                  <a:pt x="2251185" y="529657"/>
                </a:cubicBezTo>
                <a:cubicBezTo>
                  <a:pt x="1905657" y="556523"/>
                  <a:pt x="1557018" y="558222"/>
                  <a:pt x="1210568" y="535392"/>
                </a:cubicBezTo>
                <a:cubicBezTo>
                  <a:pt x="1123321" y="532818"/>
                  <a:pt x="1036068" y="528908"/>
                  <a:pt x="948868" y="523564"/>
                </a:cubicBezTo>
                <a:cubicBezTo>
                  <a:pt x="968880" y="525698"/>
                  <a:pt x="988917" y="527781"/>
                  <a:pt x="1009005" y="529734"/>
                </a:cubicBezTo>
                <a:cubicBezTo>
                  <a:pt x="1435117" y="571144"/>
                  <a:pt x="1866515" y="575065"/>
                  <a:pt x="2293039" y="540388"/>
                </a:cubicBezTo>
                <a:cubicBezTo>
                  <a:pt x="2444942" y="527955"/>
                  <a:pt x="2597803" y="510706"/>
                  <a:pt x="2749612" y="492546"/>
                </a:cubicBezTo>
                <a:close/>
                <a:moveTo>
                  <a:pt x="4172266" y="487819"/>
                </a:moveTo>
                <a:cubicBezTo>
                  <a:pt x="4266889" y="515434"/>
                  <a:pt x="4359276" y="549570"/>
                  <a:pt x="4450820" y="589815"/>
                </a:cubicBezTo>
                <a:cubicBezTo>
                  <a:pt x="4737831" y="716678"/>
                  <a:pt x="4998880" y="902408"/>
                  <a:pt x="5290821" y="1037095"/>
                </a:cubicBezTo>
                <a:cubicBezTo>
                  <a:pt x="5356092" y="1067048"/>
                  <a:pt x="5422246" y="1093997"/>
                  <a:pt x="5489009" y="1117743"/>
                </a:cubicBezTo>
                <a:cubicBezTo>
                  <a:pt x="5558119" y="1142391"/>
                  <a:pt x="5628158" y="1163772"/>
                  <a:pt x="5699069" y="1181724"/>
                </a:cubicBezTo>
                <a:cubicBezTo>
                  <a:pt x="5639831" y="1165290"/>
                  <a:pt x="5581176" y="1146497"/>
                  <a:pt x="5523157" y="1125419"/>
                </a:cubicBezTo>
                <a:cubicBezTo>
                  <a:pt x="5456591" y="1101294"/>
                  <a:pt x="5390594" y="1074013"/>
                  <a:pt x="5325444" y="1043790"/>
                </a:cubicBezTo>
                <a:cubicBezTo>
                  <a:pt x="5034114" y="907900"/>
                  <a:pt x="4773181" y="722538"/>
                  <a:pt x="4486479" y="597608"/>
                </a:cubicBezTo>
                <a:cubicBezTo>
                  <a:pt x="4383401" y="552928"/>
                  <a:pt x="4279324" y="516164"/>
                  <a:pt x="4172266" y="487819"/>
                </a:cubicBezTo>
                <a:close/>
                <a:moveTo>
                  <a:pt x="2312460" y="486165"/>
                </a:moveTo>
                <a:cubicBezTo>
                  <a:pt x="2135614" y="496040"/>
                  <a:pt x="1956775" y="507830"/>
                  <a:pt x="1779268" y="514839"/>
                </a:cubicBezTo>
                <a:cubicBezTo>
                  <a:pt x="1908056" y="512610"/>
                  <a:pt x="2036699" y="507020"/>
                  <a:pt x="2164930" y="497974"/>
                </a:cubicBezTo>
                <a:cubicBezTo>
                  <a:pt x="2214022" y="494484"/>
                  <a:pt x="2263217" y="490502"/>
                  <a:pt x="2312460" y="486165"/>
                </a:cubicBezTo>
                <a:close/>
                <a:moveTo>
                  <a:pt x="1108181" y="484662"/>
                </a:moveTo>
                <a:cubicBezTo>
                  <a:pt x="1224343" y="492841"/>
                  <a:pt x="1340727" y="498299"/>
                  <a:pt x="1457151" y="501048"/>
                </a:cubicBezTo>
                <a:cubicBezTo>
                  <a:pt x="1552331" y="501191"/>
                  <a:pt x="1647436" y="499636"/>
                  <a:pt x="1742378" y="496354"/>
                </a:cubicBezTo>
                <a:cubicBezTo>
                  <a:pt x="1747460" y="496177"/>
                  <a:pt x="1752553" y="495960"/>
                  <a:pt x="1757640" y="495775"/>
                </a:cubicBezTo>
                <a:cubicBezTo>
                  <a:pt x="1618114" y="498478"/>
                  <a:pt x="1478383" y="497232"/>
                  <a:pt x="1338765" y="492119"/>
                </a:cubicBezTo>
                <a:cubicBezTo>
                  <a:pt x="1261907" y="490745"/>
                  <a:pt x="1185032" y="488262"/>
                  <a:pt x="1108181" y="484662"/>
                </a:cubicBezTo>
                <a:close/>
                <a:moveTo>
                  <a:pt x="3043968" y="481021"/>
                </a:moveTo>
                <a:cubicBezTo>
                  <a:pt x="3010215" y="485223"/>
                  <a:pt x="2976350" y="489481"/>
                  <a:pt x="2942389" y="493758"/>
                </a:cubicBezTo>
                <a:cubicBezTo>
                  <a:pt x="2950351" y="494242"/>
                  <a:pt x="2958312" y="494738"/>
                  <a:pt x="2966258" y="495287"/>
                </a:cubicBezTo>
                <a:cubicBezTo>
                  <a:pt x="3044642" y="500741"/>
                  <a:pt x="3121836" y="509393"/>
                  <a:pt x="3197532" y="522436"/>
                </a:cubicBezTo>
                <a:cubicBezTo>
                  <a:pt x="3197525" y="522436"/>
                  <a:pt x="3197525" y="522436"/>
                  <a:pt x="3197520" y="522436"/>
                </a:cubicBezTo>
                <a:cubicBezTo>
                  <a:pt x="3467467" y="568256"/>
                  <a:pt x="3702377" y="665718"/>
                  <a:pt x="3931316" y="790371"/>
                </a:cubicBezTo>
                <a:cubicBezTo>
                  <a:pt x="4214349" y="944988"/>
                  <a:pt x="4477454" y="1140612"/>
                  <a:pt x="4786457" y="1268603"/>
                </a:cubicBezTo>
                <a:cubicBezTo>
                  <a:pt x="4855556" y="1297077"/>
                  <a:pt x="4926105" y="1321629"/>
                  <a:pt x="4997730" y="1342223"/>
                </a:cubicBezTo>
                <a:cubicBezTo>
                  <a:pt x="5154435" y="1387374"/>
                  <a:pt x="5317134" y="1414186"/>
                  <a:pt x="5482738" y="1422127"/>
                </a:cubicBezTo>
                <a:cubicBezTo>
                  <a:pt x="5733565" y="1433932"/>
                  <a:pt x="5991189" y="1402022"/>
                  <a:pt x="6240972" y="1325139"/>
                </a:cubicBezTo>
                <a:cubicBezTo>
                  <a:pt x="6241030" y="1325134"/>
                  <a:pt x="6241030" y="1325134"/>
                  <a:pt x="6241030" y="1325134"/>
                </a:cubicBezTo>
                <a:cubicBezTo>
                  <a:pt x="6293124" y="1309185"/>
                  <a:pt x="6343997" y="1290752"/>
                  <a:pt x="6393884" y="1270257"/>
                </a:cubicBezTo>
                <a:cubicBezTo>
                  <a:pt x="6378901" y="1270753"/>
                  <a:pt x="6363976" y="1271067"/>
                  <a:pt x="6349050" y="1271233"/>
                </a:cubicBezTo>
                <a:cubicBezTo>
                  <a:pt x="6318387" y="1282407"/>
                  <a:pt x="6287374" y="1292781"/>
                  <a:pt x="6255897" y="1302236"/>
                </a:cubicBezTo>
                <a:cubicBezTo>
                  <a:pt x="6255897" y="1302236"/>
                  <a:pt x="6255897" y="1302232"/>
                  <a:pt x="6255897" y="1302232"/>
                </a:cubicBezTo>
                <a:cubicBezTo>
                  <a:pt x="6010934" y="1376243"/>
                  <a:pt x="5758944" y="1406866"/>
                  <a:pt x="5513401" y="1395712"/>
                </a:cubicBezTo>
                <a:cubicBezTo>
                  <a:pt x="5343065" y="1387828"/>
                  <a:pt x="5175749" y="1360035"/>
                  <a:pt x="5014700" y="1313042"/>
                </a:cubicBezTo>
                <a:cubicBezTo>
                  <a:pt x="4943226" y="1292232"/>
                  <a:pt x="4872804" y="1267505"/>
                  <a:pt x="4803793" y="1238918"/>
                </a:cubicBezTo>
                <a:cubicBezTo>
                  <a:pt x="4495208" y="1110374"/>
                  <a:pt x="4232108" y="915602"/>
                  <a:pt x="3949193" y="763346"/>
                </a:cubicBezTo>
                <a:cubicBezTo>
                  <a:pt x="3720270" y="640552"/>
                  <a:pt x="3485784" y="545823"/>
                  <a:pt x="3217045" y="502224"/>
                </a:cubicBezTo>
                <a:cubicBezTo>
                  <a:pt x="3217040" y="502224"/>
                  <a:pt x="3217040" y="502224"/>
                  <a:pt x="3217033" y="502224"/>
                </a:cubicBezTo>
                <a:cubicBezTo>
                  <a:pt x="3160160" y="492846"/>
                  <a:pt x="3102421" y="485968"/>
                  <a:pt x="3043968" y="481021"/>
                </a:cubicBezTo>
                <a:close/>
                <a:moveTo>
                  <a:pt x="793760" y="477611"/>
                </a:moveTo>
                <a:cubicBezTo>
                  <a:pt x="835272" y="482683"/>
                  <a:pt x="876930" y="487414"/>
                  <a:pt x="918761" y="491718"/>
                </a:cubicBezTo>
                <a:cubicBezTo>
                  <a:pt x="981030" y="498114"/>
                  <a:pt x="1043409" y="503700"/>
                  <a:pt x="1105869" y="508515"/>
                </a:cubicBezTo>
                <a:cubicBezTo>
                  <a:pt x="1198709" y="512569"/>
                  <a:pt x="1291578" y="515135"/>
                  <a:pt x="1384394" y="516002"/>
                </a:cubicBezTo>
                <a:cubicBezTo>
                  <a:pt x="1257482" y="511414"/>
                  <a:pt x="1130691" y="503576"/>
                  <a:pt x="1004272" y="492508"/>
                </a:cubicBezTo>
                <a:cubicBezTo>
                  <a:pt x="934059" y="488451"/>
                  <a:pt x="863874" y="483489"/>
                  <a:pt x="793760" y="477611"/>
                </a:cubicBezTo>
                <a:close/>
                <a:moveTo>
                  <a:pt x="2941413" y="474284"/>
                </a:moveTo>
                <a:cubicBezTo>
                  <a:pt x="2901933" y="479068"/>
                  <a:pt x="2862325" y="483891"/>
                  <a:pt x="2822607" y="488701"/>
                </a:cubicBezTo>
                <a:cubicBezTo>
                  <a:pt x="2853608" y="489469"/>
                  <a:pt x="2884458" y="490632"/>
                  <a:pt x="2915151" y="492225"/>
                </a:cubicBezTo>
                <a:cubicBezTo>
                  <a:pt x="2950107" y="487819"/>
                  <a:pt x="2984958" y="483425"/>
                  <a:pt x="3019710" y="479072"/>
                </a:cubicBezTo>
                <a:cubicBezTo>
                  <a:pt x="3012648" y="478543"/>
                  <a:pt x="3005586" y="478012"/>
                  <a:pt x="2998502" y="477536"/>
                </a:cubicBezTo>
                <a:cubicBezTo>
                  <a:pt x="2979539" y="476264"/>
                  <a:pt x="2960508" y="475192"/>
                  <a:pt x="2941413" y="474284"/>
                </a:cubicBezTo>
                <a:close/>
                <a:moveTo>
                  <a:pt x="581923" y="473815"/>
                </a:moveTo>
                <a:cubicBezTo>
                  <a:pt x="668259" y="488001"/>
                  <a:pt x="755232" y="500541"/>
                  <a:pt x="842921" y="511365"/>
                </a:cubicBezTo>
                <a:cubicBezTo>
                  <a:pt x="921154" y="517171"/>
                  <a:pt x="999446" y="521849"/>
                  <a:pt x="1077761" y="525430"/>
                </a:cubicBezTo>
                <a:cubicBezTo>
                  <a:pt x="1039722" y="522228"/>
                  <a:pt x="1001711" y="518746"/>
                  <a:pt x="963747" y="514954"/>
                </a:cubicBezTo>
                <a:cubicBezTo>
                  <a:pt x="893556" y="507936"/>
                  <a:pt x="823854" y="499772"/>
                  <a:pt x="754565" y="490582"/>
                </a:cubicBezTo>
                <a:cubicBezTo>
                  <a:pt x="696965" y="485594"/>
                  <a:pt x="639412" y="480011"/>
                  <a:pt x="581923" y="473815"/>
                </a:cubicBezTo>
                <a:close/>
                <a:moveTo>
                  <a:pt x="2604836" y="472891"/>
                </a:moveTo>
                <a:cubicBezTo>
                  <a:pt x="2573347" y="473818"/>
                  <a:pt x="2541760" y="474954"/>
                  <a:pt x="2510080" y="476249"/>
                </a:cubicBezTo>
                <a:cubicBezTo>
                  <a:pt x="2484399" y="477346"/>
                  <a:pt x="2458630" y="478561"/>
                  <a:pt x="2432821" y="479829"/>
                </a:cubicBezTo>
                <a:cubicBezTo>
                  <a:pt x="2343536" y="488572"/>
                  <a:pt x="2254181" y="496528"/>
                  <a:pt x="2165163" y="502857"/>
                </a:cubicBezTo>
                <a:cubicBezTo>
                  <a:pt x="1967857" y="516774"/>
                  <a:pt x="1769587" y="522565"/>
                  <a:pt x="1571305" y="520404"/>
                </a:cubicBezTo>
                <a:cubicBezTo>
                  <a:pt x="1466833" y="521860"/>
                  <a:pt x="1362232" y="521252"/>
                  <a:pt x="1257603" y="518644"/>
                </a:cubicBezTo>
                <a:cubicBezTo>
                  <a:pt x="1404831" y="526951"/>
                  <a:pt x="1552372" y="530850"/>
                  <a:pt x="1699826" y="530293"/>
                </a:cubicBezTo>
                <a:cubicBezTo>
                  <a:pt x="1919573" y="523466"/>
                  <a:pt x="2142084" y="508315"/>
                  <a:pt x="2361028" y="497732"/>
                </a:cubicBezTo>
                <a:cubicBezTo>
                  <a:pt x="2442305" y="490219"/>
                  <a:pt x="2523674" y="481748"/>
                  <a:pt x="2604836" y="472891"/>
                </a:cubicBezTo>
                <a:close/>
                <a:moveTo>
                  <a:pt x="1062952" y="472032"/>
                </a:moveTo>
                <a:cubicBezTo>
                  <a:pt x="1154821" y="478777"/>
                  <a:pt x="1246842" y="483834"/>
                  <a:pt x="1338909" y="487209"/>
                </a:cubicBezTo>
                <a:cubicBezTo>
                  <a:pt x="1411155" y="488508"/>
                  <a:pt x="1483390" y="488822"/>
                  <a:pt x="1555560" y="488137"/>
                </a:cubicBezTo>
                <a:cubicBezTo>
                  <a:pt x="1448069" y="487565"/>
                  <a:pt x="1340535" y="484689"/>
                  <a:pt x="1233102" y="479538"/>
                </a:cubicBezTo>
                <a:cubicBezTo>
                  <a:pt x="1176373" y="477649"/>
                  <a:pt x="1119651" y="475140"/>
                  <a:pt x="1062952" y="472032"/>
                </a:cubicBezTo>
                <a:close/>
                <a:moveTo>
                  <a:pt x="2818723" y="470677"/>
                </a:moveTo>
                <a:cubicBezTo>
                  <a:pt x="2769904" y="476388"/>
                  <a:pt x="2720923" y="482104"/>
                  <a:pt x="2671838" y="487709"/>
                </a:cubicBezTo>
                <a:cubicBezTo>
                  <a:pt x="2710597" y="487335"/>
                  <a:pt x="2749188" y="487388"/>
                  <a:pt x="2787564" y="487990"/>
                </a:cubicBezTo>
                <a:cubicBezTo>
                  <a:pt x="2828880" y="483009"/>
                  <a:pt x="2870101" y="477986"/>
                  <a:pt x="2911190" y="472990"/>
                </a:cubicBezTo>
                <a:cubicBezTo>
                  <a:pt x="2880521" y="471820"/>
                  <a:pt x="2849694" y="471063"/>
                  <a:pt x="2818723" y="470677"/>
                </a:cubicBezTo>
                <a:close/>
                <a:moveTo>
                  <a:pt x="1858941" y="470477"/>
                </a:moveTo>
                <a:cubicBezTo>
                  <a:pt x="1821825" y="471956"/>
                  <a:pt x="1784692" y="473183"/>
                  <a:pt x="1747535" y="474118"/>
                </a:cubicBezTo>
                <a:cubicBezTo>
                  <a:pt x="1729258" y="474678"/>
                  <a:pt x="1710976" y="475185"/>
                  <a:pt x="1692688" y="475612"/>
                </a:cubicBezTo>
                <a:cubicBezTo>
                  <a:pt x="1721262" y="475181"/>
                  <a:pt x="1749823" y="474591"/>
                  <a:pt x="1778373" y="473834"/>
                </a:cubicBezTo>
                <a:cubicBezTo>
                  <a:pt x="1788966" y="473448"/>
                  <a:pt x="1799553" y="473058"/>
                  <a:pt x="1810141" y="472627"/>
                </a:cubicBezTo>
                <a:cubicBezTo>
                  <a:pt x="1826395" y="471956"/>
                  <a:pt x="1842663" y="471238"/>
                  <a:pt x="1858941" y="470477"/>
                </a:cubicBezTo>
                <a:close/>
                <a:moveTo>
                  <a:pt x="2778882" y="470393"/>
                </a:moveTo>
                <a:cubicBezTo>
                  <a:pt x="2740349" y="470280"/>
                  <a:pt x="2701618" y="470662"/>
                  <a:pt x="2662701" y="471453"/>
                </a:cubicBezTo>
                <a:cubicBezTo>
                  <a:pt x="2593993" y="479076"/>
                  <a:pt x="2525069" y="486536"/>
                  <a:pt x="2456109" y="493466"/>
                </a:cubicBezTo>
                <a:cubicBezTo>
                  <a:pt x="2466592" y="493035"/>
                  <a:pt x="2477086" y="492592"/>
                  <a:pt x="2487547" y="492190"/>
                </a:cubicBezTo>
                <a:cubicBezTo>
                  <a:pt x="2532508" y="490552"/>
                  <a:pt x="2577302" y="489254"/>
                  <a:pt x="2621886" y="488432"/>
                </a:cubicBezTo>
                <a:cubicBezTo>
                  <a:pt x="2674323" y="482551"/>
                  <a:pt x="2726683" y="476491"/>
                  <a:pt x="2778882" y="470393"/>
                </a:cubicBezTo>
                <a:close/>
                <a:moveTo>
                  <a:pt x="3154905" y="467574"/>
                </a:moveTo>
                <a:cubicBezTo>
                  <a:pt x="3138027" y="469546"/>
                  <a:pt x="3121139" y="471536"/>
                  <a:pt x="3104216" y="473569"/>
                </a:cubicBezTo>
                <a:cubicBezTo>
                  <a:pt x="3104221" y="473569"/>
                  <a:pt x="3104221" y="473569"/>
                  <a:pt x="3104228" y="473569"/>
                </a:cubicBezTo>
                <a:cubicBezTo>
                  <a:pt x="3092124" y="475053"/>
                  <a:pt x="3079992" y="476555"/>
                  <a:pt x="3067855" y="478062"/>
                </a:cubicBezTo>
                <a:cubicBezTo>
                  <a:pt x="3118776" y="482819"/>
                  <a:pt x="3169150" y="489087"/>
                  <a:pt x="3218880" y="497278"/>
                </a:cubicBezTo>
                <a:cubicBezTo>
                  <a:pt x="3488578" y="540963"/>
                  <a:pt x="3723691" y="635920"/>
                  <a:pt x="3952892" y="758804"/>
                </a:cubicBezTo>
                <a:cubicBezTo>
                  <a:pt x="4236197" y="911231"/>
                  <a:pt x="4499151" y="1105814"/>
                  <a:pt x="4806923" y="1233914"/>
                </a:cubicBezTo>
                <a:cubicBezTo>
                  <a:pt x="4875743" y="1262407"/>
                  <a:pt x="4945968" y="1287047"/>
                  <a:pt x="5017238" y="1307777"/>
                </a:cubicBezTo>
                <a:cubicBezTo>
                  <a:pt x="5177840" y="1354596"/>
                  <a:pt x="5344680" y="1382257"/>
                  <a:pt x="5514504" y="1390069"/>
                </a:cubicBezTo>
                <a:cubicBezTo>
                  <a:pt x="5759409" y="1401113"/>
                  <a:pt x="6010644" y="1370501"/>
                  <a:pt x="6254910" y="1296634"/>
                </a:cubicBezTo>
                <a:cubicBezTo>
                  <a:pt x="6254910" y="1296634"/>
                  <a:pt x="6254910" y="1296630"/>
                  <a:pt x="6254910" y="1296630"/>
                </a:cubicBezTo>
                <a:cubicBezTo>
                  <a:pt x="6280929" y="1288815"/>
                  <a:pt x="6306655" y="1280355"/>
                  <a:pt x="6332093" y="1271351"/>
                </a:cubicBezTo>
                <a:cubicBezTo>
                  <a:pt x="6317980" y="1271389"/>
                  <a:pt x="6303925" y="1271290"/>
                  <a:pt x="6289872" y="1271044"/>
                </a:cubicBezTo>
                <a:cubicBezTo>
                  <a:pt x="6284354" y="1272744"/>
                  <a:pt x="6278779" y="1274451"/>
                  <a:pt x="6273204" y="1276093"/>
                </a:cubicBezTo>
                <a:cubicBezTo>
                  <a:pt x="6273204" y="1276093"/>
                  <a:pt x="6273204" y="1276090"/>
                  <a:pt x="6273262" y="1276090"/>
                </a:cubicBezTo>
                <a:cubicBezTo>
                  <a:pt x="6033816" y="1347095"/>
                  <a:pt x="5788331" y="1376428"/>
                  <a:pt x="5548711" y="1365989"/>
                </a:cubicBezTo>
                <a:cubicBezTo>
                  <a:pt x="5374106" y="1358230"/>
                  <a:pt x="5202598" y="1329536"/>
                  <a:pt x="5037599" y="1280798"/>
                </a:cubicBezTo>
                <a:cubicBezTo>
                  <a:pt x="4966480" y="1259845"/>
                  <a:pt x="4896383" y="1235027"/>
                  <a:pt x="4827655" y="1206405"/>
                </a:cubicBezTo>
                <a:cubicBezTo>
                  <a:pt x="4520314" y="1077718"/>
                  <a:pt x="4257376" y="883949"/>
                  <a:pt x="3974194" y="733873"/>
                </a:cubicBezTo>
                <a:cubicBezTo>
                  <a:pt x="3745027" y="612839"/>
                  <a:pt x="3510175" y="521078"/>
                  <a:pt x="3241843" y="479167"/>
                </a:cubicBezTo>
                <a:cubicBezTo>
                  <a:pt x="3213072" y="474697"/>
                  <a:pt x="3184082" y="470878"/>
                  <a:pt x="3154905" y="467574"/>
                </a:cubicBezTo>
                <a:close/>
                <a:moveTo>
                  <a:pt x="2375019" y="466226"/>
                </a:moveTo>
                <a:cubicBezTo>
                  <a:pt x="2270256" y="472344"/>
                  <a:pt x="2164704" y="479254"/>
                  <a:pt x="2059057" y="485556"/>
                </a:cubicBezTo>
                <a:lnTo>
                  <a:pt x="1770108" y="499877"/>
                </a:lnTo>
                <a:lnTo>
                  <a:pt x="1688053" y="502913"/>
                </a:lnTo>
                <a:cubicBezTo>
                  <a:pt x="1706214" y="502414"/>
                  <a:pt x="1724374" y="501873"/>
                  <a:pt x="1742529" y="501244"/>
                </a:cubicBezTo>
                <a:lnTo>
                  <a:pt x="1770108" y="499877"/>
                </a:lnTo>
                <a:lnTo>
                  <a:pt x="2122006" y="486858"/>
                </a:lnTo>
                <a:cubicBezTo>
                  <a:pt x="2206129" y="481184"/>
                  <a:pt x="2290583" y="474076"/>
                  <a:pt x="2375019" y="466226"/>
                </a:cubicBezTo>
                <a:close/>
                <a:moveTo>
                  <a:pt x="1082528" y="465874"/>
                </a:moveTo>
                <a:cubicBezTo>
                  <a:pt x="1132752" y="469285"/>
                  <a:pt x="1183011" y="472210"/>
                  <a:pt x="1233293" y="474625"/>
                </a:cubicBezTo>
                <a:cubicBezTo>
                  <a:pt x="1264207" y="475655"/>
                  <a:pt x="1295114" y="476495"/>
                  <a:pt x="1326022" y="477161"/>
                </a:cubicBezTo>
                <a:cubicBezTo>
                  <a:pt x="1267848" y="475227"/>
                  <a:pt x="1209686" y="472637"/>
                  <a:pt x="1151558" y="469379"/>
                </a:cubicBezTo>
                <a:cubicBezTo>
                  <a:pt x="1128548" y="468315"/>
                  <a:pt x="1105533" y="467138"/>
                  <a:pt x="1082528" y="465874"/>
                </a:cubicBezTo>
                <a:close/>
                <a:moveTo>
                  <a:pt x="7642800" y="464992"/>
                </a:moveTo>
                <a:cubicBezTo>
                  <a:pt x="7435877" y="589160"/>
                  <a:pt x="7245854" y="732919"/>
                  <a:pt x="7055424" y="868662"/>
                </a:cubicBezTo>
                <a:cubicBezTo>
                  <a:pt x="7070465" y="858696"/>
                  <a:pt x="7085507" y="848639"/>
                  <a:pt x="7100548" y="838492"/>
                </a:cubicBezTo>
                <a:cubicBezTo>
                  <a:pt x="7278783" y="718044"/>
                  <a:pt x="7455159" y="585901"/>
                  <a:pt x="7642800" y="464992"/>
                </a:cubicBezTo>
                <a:close/>
                <a:moveTo>
                  <a:pt x="4054547" y="462812"/>
                </a:moveTo>
                <a:cubicBezTo>
                  <a:pt x="4176722" y="494382"/>
                  <a:pt x="4294568" y="536690"/>
                  <a:pt x="4411044" y="588665"/>
                </a:cubicBezTo>
                <a:cubicBezTo>
                  <a:pt x="4697770" y="717272"/>
                  <a:pt x="4958959" y="903434"/>
                  <a:pt x="5252096" y="1037318"/>
                </a:cubicBezTo>
                <a:cubicBezTo>
                  <a:pt x="5317640" y="1067094"/>
                  <a:pt x="5384101" y="1093792"/>
                  <a:pt x="5451213" y="1117236"/>
                </a:cubicBezTo>
                <a:cubicBezTo>
                  <a:pt x="5544239" y="1149832"/>
                  <a:pt x="5639076" y="1176451"/>
                  <a:pt x="5735308" y="1196709"/>
                </a:cubicBezTo>
                <a:cubicBezTo>
                  <a:pt x="5651040" y="1176921"/>
                  <a:pt x="5567934" y="1152281"/>
                  <a:pt x="5486163" y="1123095"/>
                </a:cubicBezTo>
                <a:cubicBezTo>
                  <a:pt x="5419220" y="1099277"/>
                  <a:pt x="5352921" y="1072249"/>
                  <a:pt x="5287498" y="1042215"/>
                </a:cubicBezTo>
                <a:cubicBezTo>
                  <a:pt x="4994954" y="907158"/>
                  <a:pt x="4733875" y="721379"/>
                  <a:pt x="4447447" y="594728"/>
                </a:cubicBezTo>
                <a:cubicBezTo>
                  <a:pt x="4319337" y="538371"/>
                  <a:pt x="4189660" y="494004"/>
                  <a:pt x="4054547" y="462812"/>
                </a:cubicBezTo>
                <a:close/>
                <a:moveTo>
                  <a:pt x="3067053" y="459258"/>
                </a:moveTo>
                <a:cubicBezTo>
                  <a:pt x="3066397" y="459334"/>
                  <a:pt x="3065746" y="459405"/>
                  <a:pt x="3065096" y="459482"/>
                </a:cubicBezTo>
                <a:cubicBezTo>
                  <a:pt x="3065102" y="459482"/>
                  <a:pt x="3065102" y="459482"/>
                  <a:pt x="3065108" y="459482"/>
                </a:cubicBezTo>
                <a:cubicBezTo>
                  <a:pt x="3033683" y="463176"/>
                  <a:pt x="3002148" y="466946"/>
                  <a:pt x="2970521" y="470761"/>
                </a:cubicBezTo>
                <a:cubicBezTo>
                  <a:pt x="2980242" y="471313"/>
                  <a:pt x="2989952" y="471907"/>
                  <a:pt x="2999640" y="472555"/>
                </a:cubicBezTo>
                <a:cubicBezTo>
                  <a:pt x="3014634" y="473565"/>
                  <a:pt x="3029578" y="474723"/>
                  <a:pt x="3044491" y="475976"/>
                </a:cubicBezTo>
                <a:cubicBezTo>
                  <a:pt x="3064376" y="473497"/>
                  <a:pt x="3084237" y="471033"/>
                  <a:pt x="3104042" y="468603"/>
                </a:cubicBezTo>
                <a:cubicBezTo>
                  <a:pt x="3104047" y="468603"/>
                  <a:pt x="3104054" y="468603"/>
                  <a:pt x="3104054" y="468603"/>
                </a:cubicBezTo>
                <a:cubicBezTo>
                  <a:pt x="3113665" y="467445"/>
                  <a:pt x="3123271" y="466313"/>
                  <a:pt x="3132871" y="465174"/>
                </a:cubicBezTo>
                <a:cubicBezTo>
                  <a:pt x="3111035" y="462915"/>
                  <a:pt x="3089099" y="460950"/>
                  <a:pt x="3067053" y="459258"/>
                </a:cubicBezTo>
                <a:close/>
                <a:moveTo>
                  <a:pt x="723906" y="457434"/>
                </a:moveTo>
                <a:cubicBezTo>
                  <a:pt x="773393" y="463792"/>
                  <a:pt x="823087" y="469629"/>
                  <a:pt x="873009" y="474901"/>
                </a:cubicBezTo>
                <a:cubicBezTo>
                  <a:pt x="916811" y="479522"/>
                  <a:pt x="960674" y="483739"/>
                  <a:pt x="1004580" y="487588"/>
                </a:cubicBezTo>
                <a:cubicBezTo>
                  <a:pt x="1084103" y="492190"/>
                  <a:pt x="1163672" y="495612"/>
                  <a:pt x="1243236" y="497861"/>
                </a:cubicBezTo>
                <a:cubicBezTo>
                  <a:pt x="1130731" y="491986"/>
                  <a:pt x="1018367" y="483595"/>
                  <a:pt x="906327" y="472676"/>
                </a:cubicBezTo>
                <a:cubicBezTo>
                  <a:pt x="845470" y="468289"/>
                  <a:pt x="784659" y="463198"/>
                  <a:pt x="723906" y="457434"/>
                </a:cubicBezTo>
                <a:close/>
                <a:moveTo>
                  <a:pt x="3255520" y="456321"/>
                </a:moveTo>
                <a:cubicBezTo>
                  <a:pt x="3229416" y="459099"/>
                  <a:pt x="3203247" y="462003"/>
                  <a:pt x="3177002" y="465019"/>
                </a:cubicBezTo>
                <a:cubicBezTo>
                  <a:pt x="3199332" y="467748"/>
                  <a:pt x="3221552" y="470779"/>
                  <a:pt x="3243644" y="474205"/>
                </a:cubicBezTo>
                <a:cubicBezTo>
                  <a:pt x="3512912" y="516191"/>
                  <a:pt x="3748396" y="608168"/>
                  <a:pt x="3977859" y="729301"/>
                </a:cubicBezTo>
                <a:cubicBezTo>
                  <a:pt x="4261448" y="879551"/>
                  <a:pt x="4524251" y="1073138"/>
                  <a:pt x="4830791" y="1201390"/>
                </a:cubicBezTo>
                <a:cubicBezTo>
                  <a:pt x="4899333" y="1229917"/>
                  <a:pt x="4969239" y="1254648"/>
                  <a:pt x="5040160" y="1275525"/>
                </a:cubicBezTo>
                <a:cubicBezTo>
                  <a:pt x="5204706" y="1324086"/>
                  <a:pt x="5375726" y="1352647"/>
                  <a:pt x="5549872" y="1360330"/>
                </a:cubicBezTo>
                <a:cubicBezTo>
                  <a:pt x="5788563" y="1370656"/>
                  <a:pt x="6033177" y="1341383"/>
                  <a:pt x="6271753" y="1270635"/>
                </a:cubicBezTo>
                <a:cubicBezTo>
                  <a:pt x="6265887" y="1270480"/>
                  <a:pt x="6260079" y="1270351"/>
                  <a:pt x="6254271" y="1270147"/>
                </a:cubicBezTo>
                <a:cubicBezTo>
                  <a:pt x="6247419" y="1269905"/>
                  <a:pt x="6240624" y="1269618"/>
                  <a:pt x="6233770" y="1269307"/>
                </a:cubicBezTo>
                <a:cubicBezTo>
                  <a:pt x="6019472" y="1325142"/>
                  <a:pt x="5801513" y="1347798"/>
                  <a:pt x="5588144" y="1338874"/>
                </a:cubicBezTo>
                <a:cubicBezTo>
                  <a:pt x="5409156" y="1331236"/>
                  <a:pt x="5233406" y="1301585"/>
                  <a:pt x="5064424" y="1251033"/>
                </a:cubicBezTo>
                <a:cubicBezTo>
                  <a:pt x="4993665" y="1229917"/>
                  <a:pt x="4923888" y="1204990"/>
                  <a:pt x="4855439" y="1176330"/>
                </a:cubicBezTo>
                <a:cubicBezTo>
                  <a:pt x="4549346" y="1047446"/>
                  <a:pt x="4286566" y="854638"/>
                  <a:pt x="4003116" y="706724"/>
                </a:cubicBezTo>
                <a:cubicBezTo>
                  <a:pt x="3773705" y="587435"/>
                  <a:pt x="3538668" y="498194"/>
                  <a:pt x="3270585" y="458452"/>
                </a:cubicBezTo>
                <a:cubicBezTo>
                  <a:pt x="3265573" y="457710"/>
                  <a:pt x="3260543" y="457025"/>
                  <a:pt x="3255520" y="456321"/>
                </a:cubicBezTo>
                <a:close/>
                <a:moveTo>
                  <a:pt x="2640256" y="453486"/>
                </a:moveTo>
                <a:cubicBezTo>
                  <a:pt x="2605695" y="454618"/>
                  <a:pt x="2571007" y="456003"/>
                  <a:pt x="2536207" y="457589"/>
                </a:cubicBezTo>
                <a:cubicBezTo>
                  <a:pt x="2521978" y="458262"/>
                  <a:pt x="2507727" y="458978"/>
                  <a:pt x="2493458" y="459708"/>
                </a:cubicBezTo>
                <a:cubicBezTo>
                  <a:pt x="2369775" y="472021"/>
                  <a:pt x="2245667" y="483417"/>
                  <a:pt x="2122227" y="491744"/>
                </a:cubicBezTo>
                <a:cubicBezTo>
                  <a:pt x="1901261" y="506521"/>
                  <a:pt x="1679110" y="511180"/>
                  <a:pt x="1457099" y="505953"/>
                </a:cubicBezTo>
                <a:cubicBezTo>
                  <a:pt x="1363336" y="505817"/>
                  <a:pt x="1269509" y="504011"/>
                  <a:pt x="1175682" y="500590"/>
                </a:cubicBezTo>
                <a:cubicBezTo>
                  <a:pt x="1307374" y="509071"/>
                  <a:pt x="1439340" y="514060"/>
                  <a:pt x="1571305" y="515505"/>
                </a:cubicBezTo>
                <a:cubicBezTo>
                  <a:pt x="1619124" y="514839"/>
                  <a:pt x="1666926" y="513829"/>
                  <a:pt x="1714675" y="512304"/>
                </a:cubicBezTo>
                <a:cubicBezTo>
                  <a:pt x="1953407" y="504567"/>
                  <a:pt x="2195460" y="486612"/>
                  <a:pt x="2432688" y="474935"/>
                </a:cubicBezTo>
                <a:cubicBezTo>
                  <a:pt x="2501977" y="468145"/>
                  <a:pt x="2571226" y="460882"/>
                  <a:pt x="2640256" y="453486"/>
                </a:cubicBezTo>
                <a:close/>
                <a:moveTo>
                  <a:pt x="2967059" y="453425"/>
                </a:moveTo>
                <a:cubicBezTo>
                  <a:pt x="2930076" y="457668"/>
                  <a:pt x="2892955" y="461995"/>
                  <a:pt x="2855716" y="466347"/>
                </a:cubicBezTo>
                <a:cubicBezTo>
                  <a:pt x="2884533" y="466976"/>
                  <a:pt x="2913228" y="467930"/>
                  <a:pt x="2941785" y="469277"/>
                </a:cubicBezTo>
                <a:cubicBezTo>
                  <a:pt x="2974910" y="465265"/>
                  <a:pt x="3007939" y="461291"/>
                  <a:pt x="3040850" y="457385"/>
                </a:cubicBezTo>
                <a:cubicBezTo>
                  <a:pt x="3039078" y="457268"/>
                  <a:pt x="3037312" y="457127"/>
                  <a:pt x="3035536" y="457014"/>
                </a:cubicBezTo>
                <a:cubicBezTo>
                  <a:pt x="3012806" y="455545"/>
                  <a:pt x="2989976" y="454375"/>
                  <a:pt x="2967059" y="453425"/>
                </a:cubicBezTo>
                <a:close/>
                <a:moveTo>
                  <a:pt x="2849305" y="450545"/>
                </a:moveTo>
                <a:cubicBezTo>
                  <a:pt x="2804400" y="455568"/>
                  <a:pt x="2759328" y="460651"/>
                  <a:pt x="2714140" y="465715"/>
                </a:cubicBezTo>
                <a:cubicBezTo>
                  <a:pt x="2749223" y="465325"/>
                  <a:pt x="2784173" y="465280"/>
                  <a:pt x="2818937" y="465704"/>
                </a:cubicBezTo>
                <a:cubicBezTo>
                  <a:pt x="2857517" y="461185"/>
                  <a:pt x="2895998" y="456676"/>
                  <a:pt x="2934345" y="452233"/>
                </a:cubicBezTo>
                <a:cubicBezTo>
                  <a:pt x="2906120" y="451344"/>
                  <a:pt x="2877779" y="450783"/>
                  <a:pt x="2849305" y="450545"/>
                </a:cubicBezTo>
                <a:close/>
                <a:moveTo>
                  <a:pt x="2806224" y="450432"/>
                </a:moveTo>
                <a:cubicBezTo>
                  <a:pt x="2771716" y="450496"/>
                  <a:pt x="2737045" y="450957"/>
                  <a:pt x="2702228" y="451753"/>
                </a:cubicBezTo>
                <a:cubicBezTo>
                  <a:pt x="2642306" y="458213"/>
                  <a:pt x="2582157" y="464659"/>
                  <a:pt x="2521915" y="470870"/>
                </a:cubicBezTo>
                <a:cubicBezTo>
                  <a:pt x="2569055" y="468996"/>
                  <a:pt x="2616015" y="467475"/>
                  <a:pt x="2662731" y="466518"/>
                </a:cubicBezTo>
                <a:cubicBezTo>
                  <a:pt x="2710685" y="461192"/>
                  <a:pt x="2758532" y="455795"/>
                  <a:pt x="2806224" y="450432"/>
                </a:cubicBezTo>
                <a:close/>
                <a:moveTo>
                  <a:pt x="516704" y="449610"/>
                </a:moveTo>
                <a:cubicBezTo>
                  <a:pt x="595623" y="462994"/>
                  <a:pt x="675053" y="475030"/>
                  <a:pt x="755058" y="485646"/>
                </a:cubicBezTo>
                <a:cubicBezTo>
                  <a:pt x="824337" y="491653"/>
                  <a:pt x="893684" y="496838"/>
                  <a:pt x="963067" y="501085"/>
                </a:cubicBezTo>
                <a:cubicBezTo>
                  <a:pt x="948124" y="499644"/>
                  <a:pt x="933181" y="498167"/>
                  <a:pt x="918250" y="496634"/>
                </a:cubicBezTo>
                <a:cubicBezTo>
                  <a:pt x="834557" y="488031"/>
                  <a:pt x="751521" y="477842"/>
                  <a:pt x="669065" y="466188"/>
                </a:cubicBezTo>
                <a:cubicBezTo>
                  <a:pt x="618226" y="461143"/>
                  <a:pt x="567433" y="455605"/>
                  <a:pt x="516704" y="449610"/>
                </a:cubicBezTo>
                <a:close/>
                <a:moveTo>
                  <a:pt x="2423732" y="449599"/>
                </a:moveTo>
                <a:cubicBezTo>
                  <a:pt x="2340353" y="454765"/>
                  <a:pt x="2256446" y="460450"/>
                  <a:pt x="2172353" y="465957"/>
                </a:cubicBezTo>
                <a:cubicBezTo>
                  <a:pt x="2127768" y="469315"/>
                  <a:pt x="2083224" y="472407"/>
                  <a:pt x="2038773" y="475083"/>
                </a:cubicBezTo>
                <a:cubicBezTo>
                  <a:pt x="2000506" y="477369"/>
                  <a:pt x="1962211" y="479337"/>
                  <a:pt x="1923887" y="481025"/>
                </a:cubicBezTo>
                <a:lnTo>
                  <a:pt x="1821302" y="485754"/>
                </a:lnTo>
                <a:lnTo>
                  <a:pt x="1615298" y="492247"/>
                </a:lnTo>
                <a:cubicBezTo>
                  <a:pt x="1668303" y="491343"/>
                  <a:pt x="1721273" y="489912"/>
                  <a:pt x="1774192" y="487925"/>
                </a:cubicBezTo>
                <a:lnTo>
                  <a:pt x="1821302" y="485754"/>
                </a:lnTo>
                <a:lnTo>
                  <a:pt x="2079721" y="477608"/>
                </a:lnTo>
                <a:cubicBezTo>
                  <a:pt x="2194055" y="470310"/>
                  <a:pt x="2309022" y="460405"/>
                  <a:pt x="2423732" y="449599"/>
                </a:cubicBezTo>
                <a:close/>
                <a:moveTo>
                  <a:pt x="3348243" y="447070"/>
                </a:moveTo>
                <a:cubicBezTo>
                  <a:pt x="3324386" y="449270"/>
                  <a:pt x="3300465" y="451628"/>
                  <a:pt x="3276474" y="454106"/>
                </a:cubicBezTo>
                <a:cubicBezTo>
                  <a:pt x="3543767" y="494219"/>
                  <a:pt x="3778224" y="583343"/>
                  <a:pt x="4006757" y="702118"/>
                </a:cubicBezTo>
                <a:cubicBezTo>
                  <a:pt x="4290631" y="850210"/>
                  <a:pt x="4553278" y="1042848"/>
                  <a:pt x="4858593" y="1171300"/>
                </a:cubicBezTo>
                <a:cubicBezTo>
                  <a:pt x="4926855" y="1199869"/>
                  <a:pt x="4996442" y="1224705"/>
                  <a:pt x="5067009" y="1245746"/>
                </a:cubicBezTo>
                <a:cubicBezTo>
                  <a:pt x="5235532" y="1296112"/>
                  <a:pt x="5410787" y="1325626"/>
                  <a:pt x="5589248" y="1333193"/>
                </a:cubicBezTo>
                <a:cubicBezTo>
                  <a:pt x="5795939" y="1341773"/>
                  <a:pt x="6006927" y="1320634"/>
                  <a:pt x="6214722" y="1268334"/>
                </a:cubicBezTo>
                <a:cubicBezTo>
                  <a:pt x="6204152" y="1267759"/>
                  <a:pt x="6193639" y="1267108"/>
                  <a:pt x="6183129" y="1266374"/>
                </a:cubicBezTo>
                <a:cubicBezTo>
                  <a:pt x="5999493" y="1306259"/>
                  <a:pt x="5814116" y="1321962"/>
                  <a:pt x="5632107" y="1314639"/>
                </a:cubicBezTo>
                <a:cubicBezTo>
                  <a:pt x="5448699" y="1307107"/>
                  <a:pt x="5268670" y="1276438"/>
                  <a:pt x="5095663" y="1223990"/>
                </a:cubicBezTo>
                <a:cubicBezTo>
                  <a:pt x="5025253" y="1202704"/>
                  <a:pt x="4955800" y="1177659"/>
                  <a:pt x="4887631" y="1148942"/>
                </a:cubicBezTo>
                <a:cubicBezTo>
                  <a:pt x="4582787" y="1019805"/>
                  <a:pt x="4320168" y="827906"/>
                  <a:pt x="4036445" y="682125"/>
                </a:cubicBezTo>
                <a:cubicBezTo>
                  <a:pt x="3819609" y="571126"/>
                  <a:pt x="3597783" y="487649"/>
                  <a:pt x="3348243" y="447070"/>
                </a:cubicBezTo>
                <a:close/>
                <a:moveTo>
                  <a:pt x="3178268" y="446949"/>
                </a:moveTo>
                <a:cubicBezTo>
                  <a:pt x="3149968" y="449940"/>
                  <a:pt x="3121587" y="453070"/>
                  <a:pt x="3093141" y="456294"/>
                </a:cubicBezTo>
                <a:cubicBezTo>
                  <a:pt x="3114060" y="458096"/>
                  <a:pt x="3134880" y="460171"/>
                  <a:pt x="3155613" y="462505"/>
                </a:cubicBezTo>
                <a:cubicBezTo>
                  <a:pt x="3182073" y="459413"/>
                  <a:pt x="3208473" y="456408"/>
                  <a:pt x="3234811" y="453535"/>
                </a:cubicBezTo>
                <a:cubicBezTo>
                  <a:pt x="3216046" y="451105"/>
                  <a:pt x="3197201" y="448907"/>
                  <a:pt x="3178268" y="446949"/>
                </a:cubicBezTo>
                <a:close/>
                <a:moveTo>
                  <a:pt x="3958920" y="446692"/>
                </a:moveTo>
                <a:cubicBezTo>
                  <a:pt x="4101165" y="480454"/>
                  <a:pt x="4236998" y="528583"/>
                  <a:pt x="4370978" y="589262"/>
                </a:cubicBezTo>
                <a:cubicBezTo>
                  <a:pt x="4657419" y="719650"/>
                  <a:pt x="4918748" y="906276"/>
                  <a:pt x="5213086" y="1039388"/>
                </a:cubicBezTo>
                <a:cubicBezTo>
                  <a:pt x="5278897" y="1068994"/>
                  <a:pt x="5345667" y="1095454"/>
                  <a:pt x="5413121" y="1118603"/>
                </a:cubicBezTo>
                <a:cubicBezTo>
                  <a:pt x="5529372" y="1158625"/>
                  <a:pt x="5648485" y="1189260"/>
                  <a:pt x="5769689" y="1209721"/>
                </a:cubicBezTo>
                <a:cubicBezTo>
                  <a:pt x="5660623" y="1188658"/>
                  <a:pt x="5553357" y="1159396"/>
                  <a:pt x="5448367" y="1122585"/>
                </a:cubicBezTo>
                <a:cubicBezTo>
                  <a:pt x="5381093" y="1099069"/>
                  <a:pt x="5314475" y="1072291"/>
                  <a:pt x="5248786" y="1042431"/>
                </a:cubicBezTo>
                <a:cubicBezTo>
                  <a:pt x="4955027" y="908173"/>
                  <a:pt x="4693797" y="721951"/>
                  <a:pt x="4407641" y="593547"/>
                </a:cubicBezTo>
                <a:cubicBezTo>
                  <a:pt x="4264346" y="529570"/>
                  <a:pt x="4119075" y="480291"/>
                  <a:pt x="3966285" y="447661"/>
                </a:cubicBezTo>
                <a:cubicBezTo>
                  <a:pt x="3963834" y="447339"/>
                  <a:pt x="3961383" y="447003"/>
                  <a:pt x="3958920" y="446692"/>
                </a:cubicBezTo>
                <a:close/>
                <a:moveTo>
                  <a:pt x="354992" y="446223"/>
                </a:moveTo>
                <a:cubicBezTo>
                  <a:pt x="426315" y="460783"/>
                  <a:pt x="498033" y="474250"/>
                  <a:pt x="570186" y="486578"/>
                </a:cubicBezTo>
                <a:cubicBezTo>
                  <a:pt x="628134" y="492800"/>
                  <a:pt x="686146" y="498413"/>
                  <a:pt x="744204" y="503421"/>
                </a:cubicBezTo>
                <a:cubicBezTo>
                  <a:pt x="660418" y="491793"/>
                  <a:pt x="577254" y="478618"/>
                  <a:pt x="494664" y="463951"/>
                </a:cubicBezTo>
                <a:cubicBezTo>
                  <a:pt x="461561" y="460027"/>
                  <a:pt x="428470" y="455969"/>
                  <a:pt x="395413" y="451646"/>
                </a:cubicBezTo>
                <a:cubicBezTo>
                  <a:pt x="381929" y="449879"/>
                  <a:pt x="368454" y="448059"/>
                  <a:pt x="354992" y="446223"/>
                </a:cubicBezTo>
                <a:close/>
                <a:moveTo>
                  <a:pt x="674518" y="441219"/>
                </a:moveTo>
                <a:cubicBezTo>
                  <a:pt x="725288" y="447903"/>
                  <a:pt x="776267" y="454042"/>
                  <a:pt x="827484" y="459595"/>
                </a:cubicBezTo>
                <a:cubicBezTo>
                  <a:pt x="853874" y="462452"/>
                  <a:pt x="880286" y="465166"/>
                  <a:pt x="906717" y="467744"/>
                </a:cubicBezTo>
                <a:cubicBezTo>
                  <a:pt x="967196" y="472108"/>
                  <a:pt x="1027723" y="475776"/>
                  <a:pt x="1088267" y="478766"/>
                </a:cubicBezTo>
                <a:cubicBezTo>
                  <a:pt x="995165" y="472252"/>
                  <a:pt x="902204" y="464020"/>
                  <a:pt x="809480" y="454080"/>
                </a:cubicBezTo>
                <a:cubicBezTo>
                  <a:pt x="764455" y="450175"/>
                  <a:pt x="719469" y="445886"/>
                  <a:pt x="674518" y="441219"/>
                </a:cubicBezTo>
                <a:close/>
                <a:moveTo>
                  <a:pt x="3436234" y="439694"/>
                </a:moveTo>
                <a:cubicBezTo>
                  <a:pt x="3413846" y="441359"/>
                  <a:pt x="3391376" y="443237"/>
                  <a:pt x="3368849" y="445224"/>
                </a:cubicBezTo>
                <a:cubicBezTo>
                  <a:pt x="3611617" y="486941"/>
                  <a:pt x="3828361" y="569168"/>
                  <a:pt x="4040064" y="677489"/>
                </a:cubicBezTo>
                <a:cubicBezTo>
                  <a:pt x="4324222" y="823447"/>
                  <a:pt x="4586718" y="1015191"/>
                  <a:pt x="4890801" y="1143901"/>
                </a:cubicBezTo>
                <a:cubicBezTo>
                  <a:pt x="4958791" y="1172526"/>
                  <a:pt x="5028057" y="1197484"/>
                  <a:pt x="5098277" y="1218695"/>
                </a:cubicBezTo>
                <a:cubicBezTo>
                  <a:pt x="5270824" y="1270957"/>
                  <a:pt x="5450343" y="1301483"/>
                  <a:pt x="5633210" y="1308943"/>
                </a:cubicBezTo>
                <a:cubicBezTo>
                  <a:pt x="5808192" y="1315930"/>
                  <a:pt x="5986252" y="1301581"/>
                  <a:pt x="6162860" y="1264867"/>
                </a:cubicBezTo>
                <a:cubicBezTo>
                  <a:pt x="6154613" y="1264212"/>
                  <a:pt x="6146366" y="1263501"/>
                  <a:pt x="6138178" y="1262748"/>
                </a:cubicBezTo>
                <a:cubicBezTo>
                  <a:pt x="5985381" y="1289405"/>
                  <a:pt x="5832119" y="1299435"/>
                  <a:pt x="5681065" y="1293579"/>
                </a:cubicBezTo>
                <a:cubicBezTo>
                  <a:pt x="5493249" y="1286135"/>
                  <a:pt x="5308905" y="1254380"/>
                  <a:pt x="5131827" y="1199952"/>
                </a:cubicBezTo>
                <a:cubicBezTo>
                  <a:pt x="5061770" y="1178476"/>
                  <a:pt x="4992637" y="1153299"/>
                  <a:pt x="4924747" y="1124515"/>
                </a:cubicBezTo>
                <a:cubicBezTo>
                  <a:pt x="4621144" y="995063"/>
                  <a:pt x="4358690" y="804004"/>
                  <a:pt x="4074694" y="660332"/>
                </a:cubicBezTo>
                <a:cubicBezTo>
                  <a:pt x="3872236" y="558302"/>
                  <a:pt x="3665470" y="480847"/>
                  <a:pt x="3436234" y="439694"/>
                </a:cubicBezTo>
                <a:close/>
                <a:moveTo>
                  <a:pt x="3092154" y="439618"/>
                </a:moveTo>
                <a:cubicBezTo>
                  <a:pt x="3069719" y="441973"/>
                  <a:pt x="3047250" y="444384"/>
                  <a:pt x="3024727" y="446862"/>
                </a:cubicBezTo>
                <a:cubicBezTo>
                  <a:pt x="3015976" y="447846"/>
                  <a:pt x="3007189" y="448853"/>
                  <a:pt x="2998420" y="449849"/>
                </a:cubicBezTo>
                <a:cubicBezTo>
                  <a:pt x="3011196" y="450503"/>
                  <a:pt x="3023956" y="451208"/>
                  <a:pt x="3036675" y="452025"/>
                </a:cubicBezTo>
                <a:cubicBezTo>
                  <a:pt x="3047005" y="452695"/>
                  <a:pt x="3057315" y="453437"/>
                  <a:pt x="3067605" y="454221"/>
                </a:cubicBezTo>
                <a:cubicBezTo>
                  <a:pt x="3096434" y="450901"/>
                  <a:pt x="3125204" y="447672"/>
                  <a:pt x="3153906" y="444561"/>
                </a:cubicBezTo>
                <a:cubicBezTo>
                  <a:pt x="3133410" y="442661"/>
                  <a:pt x="3112822" y="441026"/>
                  <a:pt x="3092154" y="439618"/>
                </a:cubicBezTo>
                <a:close/>
                <a:moveTo>
                  <a:pt x="3892557" y="439380"/>
                </a:moveTo>
                <a:cubicBezTo>
                  <a:pt x="4044570" y="474610"/>
                  <a:pt x="4188900" y="526141"/>
                  <a:pt x="4331121" y="591522"/>
                </a:cubicBezTo>
                <a:cubicBezTo>
                  <a:pt x="4617276" y="723714"/>
                  <a:pt x="4878745" y="910837"/>
                  <a:pt x="5174292" y="1043219"/>
                </a:cubicBezTo>
                <a:cubicBezTo>
                  <a:pt x="5240364" y="1072658"/>
                  <a:pt x="5307448" y="1098891"/>
                  <a:pt x="5375245" y="1121752"/>
                </a:cubicBezTo>
                <a:cubicBezTo>
                  <a:pt x="5514969" y="1169014"/>
                  <a:pt x="5658880" y="1202704"/>
                  <a:pt x="5805638" y="1221451"/>
                </a:cubicBezTo>
                <a:cubicBezTo>
                  <a:pt x="5671018" y="1201118"/>
                  <a:pt x="5538896" y="1168246"/>
                  <a:pt x="5410305" y="1123943"/>
                </a:cubicBezTo>
                <a:cubicBezTo>
                  <a:pt x="5342687" y="1100726"/>
                  <a:pt x="5275755" y="1074183"/>
                  <a:pt x="5209793" y="1044498"/>
                </a:cubicBezTo>
                <a:cubicBezTo>
                  <a:pt x="4914816" y="911004"/>
                  <a:pt x="4653440" y="724305"/>
                  <a:pt x="4367551" y="594123"/>
                </a:cubicBezTo>
                <a:cubicBezTo>
                  <a:pt x="4218750" y="526690"/>
                  <a:pt x="4067788" y="474802"/>
                  <a:pt x="3908342" y="440928"/>
                </a:cubicBezTo>
                <a:cubicBezTo>
                  <a:pt x="3903093" y="440394"/>
                  <a:pt x="3897831" y="439879"/>
                  <a:pt x="3892557" y="439380"/>
                </a:cubicBezTo>
                <a:close/>
                <a:moveTo>
                  <a:pt x="2449640" y="437377"/>
                </a:moveTo>
                <a:cubicBezTo>
                  <a:pt x="2404039" y="440436"/>
                  <a:pt x="2358282" y="443626"/>
                  <a:pt x="2312425" y="446851"/>
                </a:cubicBezTo>
                <a:cubicBezTo>
                  <a:pt x="2207952" y="455685"/>
                  <a:pt x="2103330" y="463725"/>
                  <a:pt x="1999218" y="469633"/>
                </a:cubicBezTo>
                <a:cubicBezTo>
                  <a:pt x="1925734" y="473762"/>
                  <a:pt x="1852129" y="476771"/>
                  <a:pt x="1778455" y="478724"/>
                </a:cubicBezTo>
                <a:cubicBezTo>
                  <a:pt x="1714675" y="481052"/>
                  <a:pt x="1650821" y="482584"/>
                  <a:pt x="1586922" y="483338"/>
                </a:cubicBezTo>
                <a:cubicBezTo>
                  <a:pt x="1699327" y="483470"/>
                  <a:pt x="1811661" y="481074"/>
                  <a:pt x="1923766" y="476139"/>
                </a:cubicBezTo>
                <a:cubicBezTo>
                  <a:pt x="2006488" y="471745"/>
                  <a:pt x="2089392" y="466499"/>
                  <a:pt x="2172137" y="461078"/>
                </a:cubicBezTo>
                <a:cubicBezTo>
                  <a:pt x="2264600" y="454118"/>
                  <a:pt x="2357248" y="445927"/>
                  <a:pt x="2449640" y="437377"/>
                </a:cubicBezTo>
                <a:close/>
                <a:moveTo>
                  <a:pt x="3278745" y="436992"/>
                </a:moveTo>
                <a:cubicBezTo>
                  <a:pt x="3253424" y="439319"/>
                  <a:pt x="3228033" y="441806"/>
                  <a:pt x="3202585" y="444425"/>
                </a:cubicBezTo>
                <a:cubicBezTo>
                  <a:pt x="3220599" y="446465"/>
                  <a:pt x="3238533" y="448740"/>
                  <a:pt x="3256398" y="451223"/>
                </a:cubicBezTo>
                <a:cubicBezTo>
                  <a:pt x="3280476" y="448656"/>
                  <a:pt x="3304489" y="446223"/>
                  <a:pt x="3328451" y="443926"/>
                </a:cubicBezTo>
                <a:cubicBezTo>
                  <a:pt x="3320252" y="442673"/>
                  <a:pt x="3312016" y="441465"/>
                  <a:pt x="3303752" y="440307"/>
                </a:cubicBezTo>
                <a:cubicBezTo>
                  <a:pt x="3295435" y="439149"/>
                  <a:pt x="3287096" y="438051"/>
                  <a:pt x="3278745" y="436992"/>
                </a:cubicBezTo>
                <a:close/>
                <a:moveTo>
                  <a:pt x="2670472" y="436730"/>
                </a:moveTo>
                <a:cubicBezTo>
                  <a:pt x="2635859" y="438048"/>
                  <a:pt x="2601124" y="439614"/>
                  <a:pt x="2566279" y="441374"/>
                </a:cubicBezTo>
                <a:cubicBezTo>
                  <a:pt x="2561378" y="441632"/>
                  <a:pt x="2556459" y="441912"/>
                  <a:pt x="2551557" y="442177"/>
                </a:cubicBezTo>
                <a:cubicBezTo>
                  <a:pt x="2466529" y="450523"/>
                  <a:pt x="2381163" y="458709"/>
                  <a:pt x="2295815" y="466067"/>
                </a:cubicBezTo>
                <a:cubicBezTo>
                  <a:pt x="2361946" y="462021"/>
                  <a:pt x="2427844" y="458157"/>
                  <a:pt x="2493342" y="454803"/>
                </a:cubicBezTo>
                <a:cubicBezTo>
                  <a:pt x="2552515" y="448910"/>
                  <a:pt x="2611595" y="442816"/>
                  <a:pt x="2670472" y="436730"/>
                </a:cubicBezTo>
                <a:close/>
                <a:moveTo>
                  <a:pt x="2994215" y="434679"/>
                </a:moveTo>
                <a:cubicBezTo>
                  <a:pt x="2990678" y="435046"/>
                  <a:pt x="2987148" y="435406"/>
                  <a:pt x="2983605" y="435777"/>
                </a:cubicBezTo>
                <a:cubicBezTo>
                  <a:pt x="2983605" y="435777"/>
                  <a:pt x="2983610" y="435777"/>
                  <a:pt x="2983610" y="435777"/>
                </a:cubicBezTo>
                <a:cubicBezTo>
                  <a:pt x="2952221" y="439145"/>
                  <a:pt x="2920709" y="442601"/>
                  <a:pt x="2889110" y="446106"/>
                </a:cubicBezTo>
                <a:cubicBezTo>
                  <a:pt x="2915325" y="446586"/>
                  <a:pt x="2941430" y="447347"/>
                  <a:pt x="2967431" y="448418"/>
                </a:cubicBezTo>
                <a:cubicBezTo>
                  <a:pt x="2986520" y="446227"/>
                  <a:pt x="3005581" y="444046"/>
                  <a:pt x="3024594" y="441908"/>
                </a:cubicBezTo>
                <a:cubicBezTo>
                  <a:pt x="3024594" y="441908"/>
                  <a:pt x="3024600" y="441908"/>
                  <a:pt x="3024600" y="441908"/>
                </a:cubicBezTo>
                <a:cubicBezTo>
                  <a:pt x="3037244" y="440515"/>
                  <a:pt x="3049874" y="439141"/>
                  <a:pt x="3062500" y="437782"/>
                </a:cubicBezTo>
                <a:cubicBezTo>
                  <a:pt x="3039833" y="436492"/>
                  <a:pt x="3017067" y="435462"/>
                  <a:pt x="2994215" y="434679"/>
                </a:cubicBezTo>
                <a:close/>
                <a:moveTo>
                  <a:pt x="3828489" y="434304"/>
                </a:moveTo>
                <a:cubicBezTo>
                  <a:pt x="3989759" y="470942"/>
                  <a:pt x="4142009" y="525831"/>
                  <a:pt x="4291885" y="595769"/>
                </a:cubicBezTo>
                <a:cubicBezTo>
                  <a:pt x="4577752" y="729804"/>
                  <a:pt x="4839364" y="917464"/>
                  <a:pt x="5136119" y="1049157"/>
                </a:cubicBezTo>
                <a:cubicBezTo>
                  <a:pt x="5202470" y="1078445"/>
                  <a:pt x="5269861" y="1104459"/>
                  <a:pt x="5338001" y="1127043"/>
                </a:cubicBezTo>
                <a:cubicBezTo>
                  <a:pt x="5501031" y="1181251"/>
                  <a:pt x="5669857" y="1216803"/>
                  <a:pt x="5842167" y="1231723"/>
                </a:cubicBezTo>
                <a:cubicBezTo>
                  <a:pt x="5681762" y="1214089"/>
                  <a:pt x="5524610" y="1178605"/>
                  <a:pt x="5372457" y="1127092"/>
                </a:cubicBezTo>
                <a:cubicBezTo>
                  <a:pt x="5304491" y="1104156"/>
                  <a:pt x="5237251" y="1077847"/>
                  <a:pt x="5171016" y="1048321"/>
                </a:cubicBezTo>
                <a:cubicBezTo>
                  <a:pt x="4874820" y="915557"/>
                  <a:pt x="4613288" y="728351"/>
                  <a:pt x="4327672" y="596355"/>
                </a:cubicBezTo>
                <a:cubicBezTo>
                  <a:pt x="4173818" y="525588"/>
                  <a:pt x="4017634" y="471094"/>
                  <a:pt x="3851974" y="435947"/>
                </a:cubicBezTo>
                <a:cubicBezTo>
                  <a:pt x="3844169" y="435357"/>
                  <a:pt x="3836340" y="434811"/>
                  <a:pt x="3828489" y="434304"/>
                </a:cubicBezTo>
                <a:close/>
                <a:moveTo>
                  <a:pt x="3521738" y="434240"/>
                </a:moveTo>
                <a:cubicBezTo>
                  <a:pt x="3500320" y="435372"/>
                  <a:pt x="3478826" y="436726"/>
                  <a:pt x="3457269" y="438222"/>
                </a:cubicBezTo>
                <a:cubicBezTo>
                  <a:pt x="3679693" y="480253"/>
                  <a:pt x="3881151" y="556372"/>
                  <a:pt x="4078289" y="655669"/>
                </a:cubicBezTo>
                <a:cubicBezTo>
                  <a:pt x="4362732" y="799519"/>
                  <a:pt x="4625077" y="990434"/>
                  <a:pt x="4927935" y="1119466"/>
                </a:cubicBezTo>
                <a:cubicBezTo>
                  <a:pt x="4995639" y="1148160"/>
                  <a:pt x="5064593" y="1173253"/>
                  <a:pt x="5134464" y="1194654"/>
                </a:cubicBezTo>
                <a:cubicBezTo>
                  <a:pt x="5311072" y="1248891"/>
                  <a:pt x="5494933" y="1280499"/>
                  <a:pt x="5682226" y="1287868"/>
                </a:cubicBezTo>
                <a:cubicBezTo>
                  <a:pt x="5825615" y="1293387"/>
                  <a:pt x="5971094" y="1284465"/>
                  <a:pt x="6116109" y="1260621"/>
                </a:cubicBezTo>
                <a:cubicBezTo>
                  <a:pt x="6110476" y="1260042"/>
                  <a:pt x="6104785" y="1259455"/>
                  <a:pt x="6099093" y="1258830"/>
                </a:cubicBezTo>
                <a:cubicBezTo>
                  <a:pt x="5977425" y="1274912"/>
                  <a:pt x="5855815" y="1280495"/>
                  <a:pt x="5735598" y="1275988"/>
                </a:cubicBezTo>
                <a:cubicBezTo>
                  <a:pt x="5543252" y="1268614"/>
                  <a:pt x="5354588" y="1235690"/>
                  <a:pt x="5173415" y="1179188"/>
                </a:cubicBezTo>
                <a:cubicBezTo>
                  <a:pt x="5103712" y="1157508"/>
                  <a:pt x="5034892" y="1132179"/>
                  <a:pt x="4967281" y="1103308"/>
                </a:cubicBezTo>
                <a:cubicBezTo>
                  <a:pt x="4664916" y="973470"/>
                  <a:pt x="4402618" y="783176"/>
                  <a:pt x="4118355" y="641578"/>
                </a:cubicBezTo>
                <a:cubicBezTo>
                  <a:pt x="3928181" y="547219"/>
                  <a:pt x="3734231" y="475094"/>
                  <a:pt x="3521738" y="434240"/>
                </a:cubicBezTo>
                <a:close/>
                <a:moveTo>
                  <a:pt x="2416577" y="432915"/>
                </a:moveTo>
                <a:cubicBezTo>
                  <a:pt x="2390589" y="434838"/>
                  <a:pt x="2364566" y="436779"/>
                  <a:pt x="2338501" y="438732"/>
                </a:cubicBezTo>
                <a:cubicBezTo>
                  <a:pt x="2292493" y="442547"/>
                  <a:pt x="2246422" y="446276"/>
                  <a:pt x="2200351" y="449799"/>
                </a:cubicBezTo>
                <a:cubicBezTo>
                  <a:pt x="2237676" y="447211"/>
                  <a:pt x="2274972" y="444580"/>
                  <a:pt x="2312210" y="441965"/>
                </a:cubicBezTo>
                <a:cubicBezTo>
                  <a:pt x="2347020" y="439020"/>
                  <a:pt x="2381814" y="435992"/>
                  <a:pt x="2416577" y="432915"/>
                </a:cubicBezTo>
                <a:close/>
                <a:moveTo>
                  <a:pt x="2832806" y="432779"/>
                </a:moveTo>
                <a:cubicBezTo>
                  <a:pt x="2802130" y="433044"/>
                  <a:pt x="2771327" y="433619"/>
                  <a:pt x="2740407" y="434452"/>
                </a:cubicBezTo>
                <a:cubicBezTo>
                  <a:pt x="2688070" y="439826"/>
                  <a:pt x="2635528" y="445284"/>
                  <a:pt x="2582860" y="450670"/>
                </a:cubicBezTo>
                <a:cubicBezTo>
                  <a:pt x="2622827" y="449050"/>
                  <a:pt x="2662650" y="447721"/>
                  <a:pt x="2702292" y="446809"/>
                </a:cubicBezTo>
                <a:cubicBezTo>
                  <a:pt x="2745931" y="442101"/>
                  <a:pt x="2789446" y="437397"/>
                  <a:pt x="2832806" y="432779"/>
                </a:cubicBezTo>
                <a:close/>
                <a:moveTo>
                  <a:pt x="2880991" y="432635"/>
                </a:moveTo>
                <a:cubicBezTo>
                  <a:pt x="2839925" y="436938"/>
                  <a:pt x="2798697" y="441356"/>
                  <a:pt x="2757336" y="445810"/>
                </a:cubicBezTo>
                <a:cubicBezTo>
                  <a:pt x="2788186" y="445420"/>
                  <a:pt x="2818913" y="445326"/>
                  <a:pt x="2849513" y="445572"/>
                </a:cubicBezTo>
                <a:cubicBezTo>
                  <a:pt x="2885718" y="441522"/>
                  <a:pt x="2921800" y="437525"/>
                  <a:pt x="2957761" y="433619"/>
                </a:cubicBezTo>
                <a:cubicBezTo>
                  <a:pt x="2932271" y="433025"/>
                  <a:pt x="2906678" y="432707"/>
                  <a:pt x="2880991" y="432635"/>
                </a:cubicBezTo>
                <a:close/>
                <a:moveTo>
                  <a:pt x="3766533" y="431231"/>
                </a:moveTo>
                <a:cubicBezTo>
                  <a:pt x="3936794" y="469228"/>
                  <a:pt x="4096594" y="527481"/>
                  <a:pt x="4253758" y="601931"/>
                </a:cubicBezTo>
                <a:cubicBezTo>
                  <a:pt x="4539345" y="737836"/>
                  <a:pt x="4801103" y="926068"/>
                  <a:pt x="5099072" y="1057120"/>
                </a:cubicBezTo>
                <a:cubicBezTo>
                  <a:pt x="5165691" y="1086268"/>
                  <a:pt x="5233395" y="1112066"/>
                  <a:pt x="5301878" y="1134390"/>
                </a:cubicBezTo>
                <a:cubicBezTo>
                  <a:pt x="5491216" y="1196292"/>
                  <a:pt x="5688499" y="1232828"/>
                  <a:pt x="5889789" y="1241147"/>
                </a:cubicBezTo>
                <a:cubicBezTo>
                  <a:pt x="5699997" y="1229028"/>
                  <a:pt x="5514156" y="1191909"/>
                  <a:pt x="5335231" y="1132384"/>
                </a:cubicBezTo>
                <a:cubicBezTo>
                  <a:pt x="5266922" y="1109723"/>
                  <a:pt x="5199369" y="1083630"/>
                  <a:pt x="5132854" y="1054259"/>
                </a:cubicBezTo>
                <a:cubicBezTo>
                  <a:pt x="4835432" y="922173"/>
                  <a:pt x="4573755" y="734418"/>
                  <a:pt x="4288407" y="600583"/>
                </a:cubicBezTo>
                <a:cubicBezTo>
                  <a:pt x="4128942" y="526130"/>
                  <a:pt x="3966952" y="468773"/>
                  <a:pt x="3794317" y="432362"/>
                </a:cubicBezTo>
                <a:cubicBezTo>
                  <a:pt x="3792911" y="432295"/>
                  <a:pt x="3791517" y="432208"/>
                  <a:pt x="3790106" y="432143"/>
                </a:cubicBezTo>
                <a:cubicBezTo>
                  <a:pt x="3782266" y="431780"/>
                  <a:pt x="3774397" y="431511"/>
                  <a:pt x="3766533" y="431231"/>
                </a:cubicBezTo>
                <a:close/>
                <a:moveTo>
                  <a:pt x="3606668" y="430837"/>
                </a:moveTo>
                <a:cubicBezTo>
                  <a:pt x="3585778" y="431401"/>
                  <a:pt x="3564813" y="432192"/>
                  <a:pt x="3543784" y="433172"/>
                </a:cubicBezTo>
                <a:cubicBezTo>
                  <a:pt x="3749180" y="474708"/>
                  <a:pt x="3937438" y="545392"/>
                  <a:pt x="4121938" y="636888"/>
                </a:cubicBezTo>
                <a:cubicBezTo>
                  <a:pt x="4406666" y="778671"/>
                  <a:pt x="4668865" y="968826"/>
                  <a:pt x="4970492" y="1098251"/>
                </a:cubicBezTo>
                <a:cubicBezTo>
                  <a:pt x="5037924" y="1127036"/>
                  <a:pt x="5106564" y="1152277"/>
                  <a:pt x="5176086" y="1173881"/>
                </a:cubicBezTo>
                <a:cubicBezTo>
                  <a:pt x="5356782" y="1230190"/>
                  <a:pt x="5544936" y="1262964"/>
                  <a:pt x="5736760" y="1270261"/>
                </a:cubicBezTo>
                <a:cubicBezTo>
                  <a:pt x="5848671" y="1274420"/>
                  <a:pt x="5961745" y="1269749"/>
                  <a:pt x="6074992" y="1256045"/>
                </a:cubicBezTo>
                <a:cubicBezTo>
                  <a:pt x="6072030" y="1255685"/>
                  <a:pt x="6069068" y="1255295"/>
                  <a:pt x="6066106" y="1254924"/>
                </a:cubicBezTo>
                <a:cubicBezTo>
                  <a:pt x="5975740" y="1263039"/>
                  <a:pt x="5885608" y="1265416"/>
                  <a:pt x="5796228" y="1262161"/>
                </a:cubicBezTo>
                <a:cubicBezTo>
                  <a:pt x="5599294" y="1254826"/>
                  <a:pt x="5406246" y="1220652"/>
                  <a:pt x="5220939" y="1161971"/>
                </a:cubicBezTo>
                <a:cubicBezTo>
                  <a:pt x="5151578" y="1140067"/>
                  <a:pt x="5083078" y="1114572"/>
                  <a:pt x="5015746" y="1085595"/>
                </a:cubicBezTo>
                <a:cubicBezTo>
                  <a:pt x="4714623" y="955276"/>
                  <a:pt x="4452482" y="765670"/>
                  <a:pt x="4167945" y="626101"/>
                </a:cubicBezTo>
                <a:cubicBezTo>
                  <a:pt x="3988260" y="538329"/>
                  <a:pt x="3805258" y="470859"/>
                  <a:pt x="3606668" y="430837"/>
                </a:cubicBezTo>
                <a:close/>
                <a:moveTo>
                  <a:pt x="652473" y="430428"/>
                </a:moveTo>
                <a:cubicBezTo>
                  <a:pt x="695699" y="436075"/>
                  <a:pt x="739070" y="441363"/>
                  <a:pt x="782614" y="446200"/>
                </a:cubicBezTo>
                <a:cubicBezTo>
                  <a:pt x="791704" y="447211"/>
                  <a:pt x="800798" y="448176"/>
                  <a:pt x="809887" y="449153"/>
                </a:cubicBezTo>
                <a:cubicBezTo>
                  <a:pt x="844877" y="452192"/>
                  <a:pt x="879880" y="455008"/>
                  <a:pt x="914906" y="457585"/>
                </a:cubicBezTo>
                <a:cubicBezTo>
                  <a:pt x="855987" y="452282"/>
                  <a:pt x="797145" y="446321"/>
                  <a:pt x="738396" y="439656"/>
                </a:cubicBezTo>
                <a:cubicBezTo>
                  <a:pt x="733315" y="439077"/>
                  <a:pt x="728250" y="438456"/>
                  <a:pt x="723169" y="437869"/>
                </a:cubicBezTo>
                <a:cubicBezTo>
                  <a:pt x="699590" y="435493"/>
                  <a:pt x="676028" y="433017"/>
                  <a:pt x="652473" y="430428"/>
                </a:cubicBezTo>
                <a:close/>
                <a:moveTo>
                  <a:pt x="3706019" y="429914"/>
                </a:moveTo>
                <a:cubicBezTo>
                  <a:pt x="3885431" y="469224"/>
                  <a:pt x="4052793" y="530956"/>
                  <a:pt x="4217240" y="610030"/>
                </a:cubicBezTo>
                <a:cubicBezTo>
                  <a:pt x="4502548" y="747832"/>
                  <a:pt x="4764446" y="936688"/>
                  <a:pt x="5063628" y="1067146"/>
                </a:cubicBezTo>
                <a:cubicBezTo>
                  <a:pt x="5130520" y="1096158"/>
                  <a:pt x="5198532" y="1121760"/>
                  <a:pt x="5267363" y="1143829"/>
                </a:cubicBezTo>
                <a:cubicBezTo>
                  <a:pt x="5456342" y="1204596"/>
                  <a:pt x="5653305" y="1239970"/>
                  <a:pt x="5854188" y="1247237"/>
                </a:cubicBezTo>
                <a:cubicBezTo>
                  <a:pt x="5882935" y="1248251"/>
                  <a:pt x="5911742" y="1248619"/>
                  <a:pt x="5940605" y="1248467"/>
                </a:cubicBezTo>
                <a:cubicBezTo>
                  <a:pt x="5927305" y="1248251"/>
                  <a:pt x="5914064" y="1247933"/>
                  <a:pt x="5900823" y="1247468"/>
                </a:cubicBezTo>
                <a:cubicBezTo>
                  <a:pt x="5694713" y="1240061"/>
                  <a:pt x="5492784" y="1203071"/>
                  <a:pt x="5299142" y="1139719"/>
                </a:cubicBezTo>
                <a:cubicBezTo>
                  <a:pt x="5230486" y="1117323"/>
                  <a:pt x="5162612" y="1091438"/>
                  <a:pt x="5095831" y="1062207"/>
                </a:cubicBezTo>
                <a:cubicBezTo>
                  <a:pt x="4797172" y="930753"/>
                  <a:pt x="4535344" y="742416"/>
                  <a:pt x="4250262" y="606707"/>
                </a:cubicBezTo>
                <a:cubicBezTo>
                  <a:pt x="4085095" y="528427"/>
                  <a:pt x="3917181" y="468099"/>
                  <a:pt x="3737344" y="430421"/>
                </a:cubicBezTo>
                <a:cubicBezTo>
                  <a:pt x="3726926" y="430190"/>
                  <a:pt x="3716483" y="430012"/>
                  <a:pt x="3706019" y="429914"/>
                </a:cubicBezTo>
                <a:close/>
                <a:moveTo>
                  <a:pt x="3679443" y="429755"/>
                </a:moveTo>
                <a:cubicBezTo>
                  <a:pt x="3663141" y="429774"/>
                  <a:pt x="3646775" y="429974"/>
                  <a:pt x="3630375" y="430289"/>
                </a:cubicBezTo>
                <a:cubicBezTo>
                  <a:pt x="3821310" y="470836"/>
                  <a:pt x="3998034" y="536694"/>
                  <a:pt x="4171488" y="621378"/>
                </a:cubicBezTo>
                <a:cubicBezTo>
                  <a:pt x="4456501" y="761136"/>
                  <a:pt x="4718550" y="950616"/>
                  <a:pt x="5018957" y="1080522"/>
                </a:cubicBezTo>
                <a:cubicBezTo>
                  <a:pt x="5086122" y="1109409"/>
                  <a:pt x="5154448" y="1134825"/>
                  <a:pt x="5223622" y="1156652"/>
                </a:cubicBezTo>
                <a:cubicBezTo>
                  <a:pt x="5408446" y="1215133"/>
                  <a:pt x="5600978" y="1249156"/>
                  <a:pt x="5797332" y="1256412"/>
                </a:cubicBezTo>
                <a:cubicBezTo>
                  <a:pt x="5876780" y="1259281"/>
                  <a:pt x="5956808" y="1257695"/>
                  <a:pt x="6037069" y="1251574"/>
                </a:cubicBezTo>
                <a:cubicBezTo>
                  <a:pt x="5975508" y="1254697"/>
                  <a:pt x="5914122" y="1255182"/>
                  <a:pt x="5853084" y="1253009"/>
                </a:cubicBezTo>
                <a:cubicBezTo>
                  <a:pt x="5651562" y="1245663"/>
                  <a:pt x="5454111" y="1210130"/>
                  <a:pt x="5264645" y="1149159"/>
                </a:cubicBezTo>
                <a:cubicBezTo>
                  <a:pt x="5195640" y="1127013"/>
                  <a:pt x="5127453" y="1101332"/>
                  <a:pt x="5060394" y="1072230"/>
                </a:cubicBezTo>
                <a:cubicBezTo>
                  <a:pt x="4760509" y="941366"/>
                  <a:pt x="4498525" y="752397"/>
                  <a:pt x="4213710" y="614784"/>
                </a:cubicBezTo>
                <a:cubicBezTo>
                  <a:pt x="4042113" y="532232"/>
                  <a:pt x="3867520" y="468645"/>
                  <a:pt x="3679443" y="429755"/>
                </a:cubicBezTo>
                <a:close/>
                <a:moveTo>
                  <a:pt x="3846462" y="429251"/>
                </a:moveTo>
                <a:cubicBezTo>
                  <a:pt x="3848925" y="429762"/>
                  <a:pt x="3851387" y="430277"/>
                  <a:pt x="3853845" y="430796"/>
                </a:cubicBezTo>
                <a:cubicBezTo>
                  <a:pt x="3855882" y="430947"/>
                  <a:pt x="3857927" y="431094"/>
                  <a:pt x="3859965" y="431253"/>
                </a:cubicBezTo>
                <a:cubicBezTo>
                  <a:pt x="3857474" y="430788"/>
                  <a:pt x="3855000" y="430304"/>
                  <a:pt x="3852509" y="429842"/>
                </a:cubicBezTo>
                <a:cubicBezTo>
                  <a:pt x="3850493" y="429641"/>
                  <a:pt x="3848478" y="429448"/>
                  <a:pt x="3846462" y="429251"/>
                </a:cubicBezTo>
                <a:close/>
                <a:moveTo>
                  <a:pt x="3372090" y="429225"/>
                </a:moveTo>
                <a:cubicBezTo>
                  <a:pt x="3348865" y="430950"/>
                  <a:pt x="3325577" y="432828"/>
                  <a:pt x="3302224" y="434880"/>
                </a:cubicBezTo>
                <a:cubicBezTo>
                  <a:pt x="3303305" y="435031"/>
                  <a:pt x="3304397" y="435163"/>
                  <a:pt x="3305477" y="435314"/>
                </a:cubicBezTo>
                <a:cubicBezTo>
                  <a:pt x="3320171" y="437374"/>
                  <a:pt x="3334747" y="439603"/>
                  <a:pt x="3349248" y="441950"/>
                </a:cubicBezTo>
                <a:cubicBezTo>
                  <a:pt x="3371701" y="439875"/>
                  <a:pt x="3394078" y="437979"/>
                  <a:pt x="3416407" y="436212"/>
                </a:cubicBezTo>
                <a:cubicBezTo>
                  <a:pt x="3401737" y="433725"/>
                  <a:pt x="3386951" y="431409"/>
                  <a:pt x="3372090" y="429225"/>
                </a:cubicBezTo>
                <a:close/>
                <a:moveTo>
                  <a:pt x="3202573" y="428713"/>
                </a:moveTo>
                <a:cubicBezTo>
                  <a:pt x="3175445" y="431204"/>
                  <a:pt x="3148244" y="433853"/>
                  <a:pt x="3120965" y="436639"/>
                </a:cubicBezTo>
                <a:cubicBezTo>
                  <a:pt x="3140385" y="438161"/>
                  <a:pt x="3159730" y="439898"/>
                  <a:pt x="3178994" y="441878"/>
                </a:cubicBezTo>
                <a:cubicBezTo>
                  <a:pt x="3204541" y="439179"/>
                  <a:pt x="3230025" y="436605"/>
                  <a:pt x="3255445" y="434171"/>
                </a:cubicBezTo>
                <a:cubicBezTo>
                  <a:pt x="3237894" y="432143"/>
                  <a:pt x="3220269" y="430338"/>
                  <a:pt x="3202573" y="428713"/>
                </a:cubicBezTo>
                <a:close/>
                <a:moveTo>
                  <a:pt x="455022" y="427401"/>
                </a:moveTo>
                <a:cubicBezTo>
                  <a:pt x="526130" y="439785"/>
                  <a:pt x="597649" y="451087"/>
                  <a:pt x="669611" y="461260"/>
                </a:cubicBezTo>
                <a:cubicBezTo>
                  <a:pt x="727565" y="467017"/>
                  <a:pt x="785583" y="472145"/>
                  <a:pt x="843635" y="476661"/>
                </a:cubicBezTo>
                <a:cubicBezTo>
                  <a:pt x="756127" y="467036"/>
                  <a:pt x="669291" y="455764"/>
                  <a:pt x="583090" y="442854"/>
                </a:cubicBezTo>
                <a:cubicBezTo>
                  <a:pt x="541798" y="438210"/>
                  <a:pt x="500547" y="433248"/>
                  <a:pt x="459342" y="427972"/>
                </a:cubicBezTo>
                <a:cubicBezTo>
                  <a:pt x="457902" y="427786"/>
                  <a:pt x="456463" y="427586"/>
                  <a:pt x="455022" y="427401"/>
                </a:cubicBezTo>
                <a:close/>
                <a:moveTo>
                  <a:pt x="3779095" y="423718"/>
                </a:moveTo>
                <a:cubicBezTo>
                  <a:pt x="3784768" y="424861"/>
                  <a:pt x="3790437" y="426023"/>
                  <a:pt x="3796089" y="427211"/>
                </a:cubicBezTo>
                <a:cubicBezTo>
                  <a:pt x="3801832" y="427488"/>
                  <a:pt x="3807564" y="427783"/>
                  <a:pt x="3813272" y="428112"/>
                </a:cubicBezTo>
                <a:cubicBezTo>
                  <a:pt x="3807615" y="427026"/>
                  <a:pt x="3801936" y="425981"/>
                  <a:pt x="3796256" y="424940"/>
                </a:cubicBezTo>
                <a:cubicBezTo>
                  <a:pt x="3790548" y="424516"/>
                  <a:pt x="3784833" y="424100"/>
                  <a:pt x="3779095" y="423718"/>
                </a:cubicBezTo>
                <a:close/>
                <a:moveTo>
                  <a:pt x="3461294" y="423525"/>
                </a:moveTo>
                <a:cubicBezTo>
                  <a:pt x="3439469" y="424675"/>
                  <a:pt x="3417586" y="426004"/>
                  <a:pt x="3395628" y="427518"/>
                </a:cubicBezTo>
                <a:cubicBezTo>
                  <a:pt x="3409641" y="429728"/>
                  <a:pt x="3423567" y="432086"/>
                  <a:pt x="3437413" y="434561"/>
                </a:cubicBezTo>
                <a:cubicBezTo>
                  <a:pt x="3458669" y="432979"/>
                  <a:pt x="3479854" y="431601"/>
                  <a:pt x="3500989" y="430356"/>
                </a:cubicBezTo>
                <a:cubicBezTo>
                  <a:pt x="3487823" y="427965"/>
                  <a:pt x="3474604" y="425674"/>
                  <a:pt x="3461294" y="423525"/>
                </a:cubicBezTo>
                <a:close/>
                <a:moveTo>
                  <a:pt x="2695561" y="423078"/>
                </a:moveTo>
                <a:cubicBezTo>
                  <a:pt x="2666244" y="424395"/>
                  <a:pt x="2636841" y="425890"/>
                  <a:pt x="2607356" y="427514"/>
                </a:cubicBezTo>
                <a:cubicBezTo>
                  <a:pt x="2546080" y="433271"/>
                  <a:pt x="2484567" y="439100"/>
                  <a:pt x="2422937" y="444746"/>
                </a:cubicBezTo>
                <a:cubicBezTo>
                  <a:pt x="2465936" y="442078"/>
                  <a:pt x="2508790" y="439565"/>
                  <a:pt x="2551469" y="437268"/>
                </a:cubicBezTo>
                <a:cubicBezTo>
                  <a:pt x="2599627" y="432541"/>
                  <a:pt x="2647678" y="427775"/>
                  <a:pt x="2695561" y="423078"/>
                </a:cubicBezTo>
                <a:close/>
                <a:moveTo>
                  <a:pt x="3118363" y="422427"/>
                </a:moveTo>
                <a:cubicBezTo>
                  <a:pt x="3088809" y="425149"/>
                  <a:pt x="3059173" y="428032"/>
                  <a:pt x="3029450" y="431049"/>
                </a:cubicBezTo>
                <a:cubicBezTo>
                  <a:pt x="3045548" y="431776"/>
                  <a:pt x="3061611" y="432586"/>
                  <a:pt x="3077611" y="433574"/>
                </a:cubicBezTo>
                <a:cubicBezTo>
                  <a:pt x="3082652" y="433888"/>
                  <a:pt x="3087682" y="434240"/>
                  <a:pt x="3092717" y="434581"/>
                </a:cubicBezTo>
                <a:cubicBezTo>
                  <a:pt x="3120135" y="431704"/>
                  <a:pt x="3147489" y="428937"/>
                  <a:pt x="3174766" y="426322"/>
                </a:cubicBezTo>
                <a:cubicBezTo>
                  <a:pt x="3157204" y="424913"/>
                  <a:pt x="3139584" y="423668"/>
                  <a:pt x="3121889" y="422617"/>
                </a:cubicBezTo>
                <a:cubicBezTo>
                  <a:pt x="3120715" y="422545"/>
                  <a:pt x="3119536" y="422495"/>
                  <a:pt x="3118363" y="422427"/>
                </a:cubicBezTo>
                <a:close/>
                <a:moveTo>
                  <a:pt x="3715317" y="420459"/>
                </a:moveTo>
                <a:cubicBezTo>
                  <a:pt x="3723249" y="422018"/>
                  <a:pt x="3731154" y="423623"/>
                  <a:pt x="3739040" y="425269"/>
                </a:cubicBezTo>
                <a:cubicBezTo>
                  <a:pt x="3745505" y="425413"/>
                  <a:pt x="3751985" y="425500"/>
                  <a:pt x="3758432" y="425697"/>
                </a:cubicBezTo>
                <a:cubicBezTo>
                  <a:pt x="3759610" y="425735"/>
                  <a:pt x="3760783" y="425795"/>
                  <a:pt x="3761963" y="425833"/>
                </a:cubicBezTo>
                <a:cubicBezTo>
                  <a:pt x="3754187" y="424323"/>
                  <a:pt x="3746393" y="422855"/>
                  <a:pt x="3738575" y="421431"/>
                </a:cubicBezTo>
                <a:cubicBezTo>
                  <a:pt x="3730834" y="421064"/>
                  <a:pt x="3723081" y="420743"/>
                  <a:pt x="3715317" y="420459"/>
                </a:cubicBezTo>
                <a:close/>
                <a:moveTo>
                  <a:pt x="3303079" y="420300"/>
                </a:moveTo>
                <a:cubicBezTo>
                  <a:pt x="3278797" y="422105"/>
                  <a:pt x="3254434" y="424100"/>
                  <a:pt x="3230013" y="426238"/>
                </a:cubicBezTo>
                <a:cubicBezTo>
                  <a:pt x="3246612" y="427949"/>
                  <a:pt x="3263152" y="429827"/>
                  <a:pt x="3279628" y="431905"/>
                </a:cubicBezTo>
                <a:cubicBezTo>
                  <a:pt x="3302747" y="429777"/>
                  <a:pt x="3325821" y="427771"/>
                  <a:pt x="3348819" y="425947"/>
                </a:cubicBezTo>
                <a:cubicBezTo>
                  <a:pt x="3346489" y="425629"/>
                  <a:pt x="3344179" y="425288"/>
                  <a:pt x="3341844" y="424982"/>
                </a:cubicBezTo>
                <a:cubicBezTo>
                  <a:pt x="3328969" y="423290"/>
                  <a:pt x="3316035" y="421753"/>
                  <a:pt x="3303079" y="420300"/>
                </a:cubicBezTo>
                <a:close/>
                <a:moveTo>
                  <a:pt x="3548337" y="419986"/>
                </a:moveTo>
                <a:cubicBezTo>
                  <a:pt x="3527651" y="420546"/>
                  <a:pt x="3506877" y="421359"/>
                  <a:pt x="3486051" y="422317"/>
                </a:cubicBezTo>
                <a:cubicBezTo>
                  <a:pt x="3498462" y="424460"/>
                  <a:pt x="3510786" y="426742"/>
                  <a:pt x="3523069" y="429096"/>
                </a:cubicBezTo>
                <a:cubicBezTo>
                  <a:pt x="3543499" y="428017"/>
                  <a:pt x="3563855" y="427143"/>
                  <a:pt x="3584159" y="426439"/>
                </a:cubicBezTo>
                <a:cubicBezTo>
                  <a:pt x="3572277" y="424183"/>
                  <a:pt x="3560330" y="422045"/>
                  <a:pt x="3548337" y="419986"/>
                </a:cubicBezTo>
                <a:close/>
                <a:moveTo>
                  <a:pt x="293044" y="419910"/>
                </a:moveTo>
                <a:cubicBezTo>
                  <a:pt x="360126" y="433903"/>
                  <a:pt x="427535" y="446965"/>
                  <a:pt x="495326" y="459012"/>
                </a:cubicBezTo>
                <a:cubicBezTo>
                  <a:pt x="547188" y="465166"/>
                  <a:pt x="599101" y="470855"/>
                  <a:pt x="651074" y="476025"/>
                </a:cubicBezTo>
                <a:cubicBezTo>
                  <a:pt x="573815" y="464538"/>
                  <a:pt x="497063" y="451745"/>
                  <a:pt x="420781" y="437703"/>
                </a:cubicBezTo>
                <a:cubicBezTo>
                  <a:pt x="378084" y="432139"/>
                  <a:pt x="335508" y="426193"/>
                  <a:pt x="293044" y="419910"/>
                </a:cubicBezTo>
                <a:close/>
                <a:moveTo>
                  <a:pt x="3653431" y="419089"/>
                </a:moveTo>
                <a:cubicBezTo>
                  <a:pt x="3662677" y="420864"/>
                  <a:pt x="3671882" y="422715"/>
                  <a:pt x="3681063" y="424607"/>
                </a:cubicBezTo>
                <a:cubicBezTo>
                  <a:pt x="3690530" y="424596"/>
                  <a:pt x="3699961" y="424675"/>
                  <a:pt x="3709393" y="424770"/>
                </a:cubicBezTo>
                <a:cubicBezTo>
                  <a:pt x="3700100" y="422957"/>
                  <a:pt x="3690768" y="421220"/>
                  <a:pt x="3681412" y="419532"/>
                </a:cubicBezTo>
                <a:cubicBezTo>
                  <a:pt x="3672102" y="419331"/>
                  <a:pt x="3662775" y="419183"/>
                  <a:pt x="3653431" y="419089"/>
                </a:cubicBezTo>
                <a:close/>
                <a:moveTo>
                  <a:pt x="3623087" y="418918"/>
                </a:moveTo>
                <a:cubicBezTo>
                  <a:pt x="3607244" y="418941"/>
                  <a:pt x="3591348" y="419127"/>
                  <a:pt x="3575418" y="419418"/>
                </a:cubicBezTo>
                <a:cubicBezTo>
                  <a:pt x="3586371" y="421436"/>
                  <a:pt x="3597296" y="423506"/>
                  <a:pt x="3608155" y="425686"/>
                </a:cubicBezTo>
                <a:cubicBezTo>
                  <a:pt x="3623754" y="425266"/>
                  <a:pt x="3639307" y="424985"/>
                  <a:pt x="3654825" y="424819"/>
                </a:cubicBezTo>
                <a:cubicBezTo>
                  <a:pt x="3644290" y="422771"/>
                  <a:pt x="3633709" y="420807"/>
                  <a:pt x="3623087" y="418918"/>
                </a:cubicBezTo>
                <a:close/>
                <a:moveTo>
                  <a:pt x="3023242" y="418479"/>
                </a:moveTo>
                <a:cubicBezTo>
                  <a:pt x="2996288" y="420981"/>
                  <a:pt x="2969266" y="423596"/>
                  <a:pt x="2942185" y="426295"/>
                </a:cubicBezTo>
                <a:cubicBezTo>
                  <a:pt x="2936627" y="426859"/>
                  <a:pt x="2931052" y="427446"/>
                  <a:pt x="2925488" y="428017"/>
                </a:cubicBezTo>
                <a:cubicBezTo>
                  <a:pt x="2948620" y="428339"/>
                  <a:pt x="2971671" y="428892"/>
                  <a:pt x="2994627" y="429675"/>
                </a:cubicBezTo>
                <a:cubicBezTo>
                  <a:pt x="3024553" y="426553"/>
                  <a:pt x="3054404" y="423540"/>
                  <a:pt x="3084180" y="420671"/>
                </a:cubicBezTo>
                <a:cubicBezTo>
                  <a:pt x="3063941" y="419744"/>
                  <a:pt x="3043626" y="419009"/>
                  <a:pt x="3023242" y="418479"/>
                </a:cubicBezTo>
                <a:close/>
                <a:moveTo>
                  <a:pt x="2854357" y="417976"/>
                </a:moveTo>
                <a:cubicBezTo>
                  <a:pt x="2829669" y="418407"/>
                  <a:pt x="2804900" y="419032"/>
                  <a:pt x="2780061" y="419823"/>
                </a:cubicBezTo>
                <a:cubicBezTo>
                  <a:pt x="2736064" y="424024"/>
                  <a:pt x="2691885" y="428350"/>
                  <a:pt x="2647574" y="432718"/>
                </a:cubicBezTo>
                <a:cubicBezTo>
                  <a:pt x="2678644" y="431431"/>
                  <a:pt x="2709621" y="430345"/>
                  <a:pt x="2740494" y="429509"/>
                </a:cubicBezTo>
                <a:cubicBezTo>
                  <a:pt x="2778568" y="425595"/>
                  <a:pt x="2816539" y="421731"/>
                  <a:pt x="2854357" y="417976"/>
                </a:cubicBezTo>
                <a:close/>
                <a:moveTo>
                  <a:pt x="2911765" y="417351"/>
                </a:moveTo>
                <a:cubicBezTo>
                  <a:pt x="2908170" y="417688"/>
                  <a:pt x="2904581" y="418014"/>
                  <a:pt x="2900986" y="418354"/>
                </a:cubicBezTo>
                <a:cubicBezTo>
                  <a:pt x="2900986" y="418354"/>
                  <a:pt x="2900991" y="418354"/>
                  <a:pt x="2900991" y="418354"/>
                </a:cubicBezTo>
                <a:cubicBezTo>
                  <a:pt x="2868011" y="421541"/>
                  <a:pt x="2834908" y="424838"/>
                  <a:pt x="2801706" y="428199"/>
                </a:cubicBezTo>
                <a:cubicBezTo>
                  <a:pt x="2828304" y="427786"/>
                  <a:pt x="2854816" y="427597"/>
                  <a:pt x="2881241" y="427662"/>
                </a:cubicBezTo>
                <a:cubicBezTo>
                  <a:pt x="2901567" y="425531"/>
                  <a:pt x="2921865" y="423415"/>
                  <a:pt x="2942104" y="421349"/>
                </a:cubicBezTo>
                <a:cubicBezTo>
                  <a:pt x="2942104" y="421349"/>
                  <a:pt x="2942110" y="421349"/>
                  <a:pt x="2942110" y="421349"/>
                </a:cubicBezTo>
                <a:cubicBezTo>
                  <a:pt x="2954654" y="420096"/>
                  <a:pt x="2967187" y="418861"/>
                  <a:pt x="2979707" y="417647"/>
                </a:cubicBezTo>
                <a:cubicBezTo>
                  <a:pt x="2957139" y="417344"/>
                  <a:pt x="2934490" y="417253"/>
                  <a:pt x="2911765" y="417351"/>
                </a:cubicBezTo>
                <a:close/>
                <a:moveTo>
                  <a:pt x="7756455" y="415712"/>
                </a:moveTo>
                <a:cubicBezTo>
                  <a:pt x="7727649" y="431352"/>
                  <a:pt x="7699018" y="447396"/>
                  <a:pt x="7670560" y="463894"/>
                </a:cubicBezTo>
                <a:cubicBezTo>
                  <a:pt x="7426585" y="605677"/>
                  <a:pt x="7207350" y="776839"/>
                  <a:pt x="6985153" y="933668"/>
                </a:cubicBezTo>
                <a:cubicBezTo>
                  <a:pt x="7037653" y="901458"/>
                  <a:pt x="7089747" y="867700"/>
                  <a:pt x="7141665" y="832886"/>
                </a:cubicBezTo>
                <a:cubicBezTo>
                  <a:pt x="7342723" y="697992"/>
                  <a:pt x="7541342" y="547897"/>
                  <a:pt x="7756455" y="415712"/>
                </a:cubicBezTo>
                <a:close/>
                <a:moveTo>
                  <a:pt x="3732676" y="414918"/>
                </a:moveTo>
                <a:cubicBezTo>
                  <a:pt x="3735207" y="415368"/>
                  <a:pt x="3737727" y="415834"/>
                  <a:pt x="3740254" y="416291"/>
                </a:cubicBezTo>
                <a:cubicBezTo>
                  <a:pt x="3742786" y="416409"/>
                  <a:pt x="3745324" y="416526"/>
                  <a:pt x="3747856" y="416655"/>
                </a:cubicBezTo>
                <a:cubicBezTo>
                  <a:pt x="3745382" y="416262"/>
                  <a:pt x="3742920" y="415845"/>
                  <a:pt x="3740440" y="415463"/>
                </a:cubicBezTo>
                <a:cubicBezTo>
                  <a:pt x="3737855" y="415274"/>
                  <a:pt x="3735265" y="415099"/>
                  <a:pt x="3732676" y="414918"/>
                </a:cubicBezTo>
                <a:close/>
                <a:moveTo>
                  <a:pt x="3397614" y="414289"/>
                </a:moveTo>
                <a:cubicBezTo>
                  <a:pt x="3375260" y="415471"/>
                  <a:pt x="3352838" y="416841"/>
                  <a:pt x="3330339" y="418381"/>
                </a:cubicBezTo>
                <a:cubicBezTo>
                  <a:pt x="3334730" y="418926"/>
                  <a:pt x="3339143" y="419396"/>
                  <a:pt x="3343528" y="419970"/>
                </a:cubicBezTo>
                <a:cubicBezTo>
                  <a:pt x="3353453" y="421277"/>
                  <a:pt x="3363314" y="422673"/>
                  <a:pt x="3373146" y="424111"/>
                </a:cubicBezTo>
                <a:cubicBezTo>
                  <a:pt x="3394588" y="422522"/>
                  <a:pt x="3415983" y="421064"/>
                  <a:pt x="3437302" y="419801"/>
                </a:cubicBezTo>
                <a:cubicBezTo>
                  <a:pt x="3424154" y="417836"/>
                  <a:pt x="3410919" y="416015"/>
                  <a:pt x="3397614" y="414289"/>
                </a:cubicBezTo>
                <a:close/>
                <a:moveTo>
                  <a:pt x="2703355" y="413649"/>
                </a:moveTo>
                <a:cubicBezTo>
                  <a:pt x="2689161" y="414426"/>
                  <a:pt x="2674950" y="415247"/>
                  <a:pt x="2660722" y="416088"/>
                </a:cubicBezTo>
                <a:cubicBezTo>
                  <a:pt x="2622781" y="419396"/>
                  <a:pt x="2584724" y="422783"/>
                  <a:pt x="2546568" y="426204"/>
                </a:cubicBezTo>
                <a:cubicBezTo>
                  <a:pt x="2564700" y="425084"/>
                  <a:pt x="2582807" y="423990"/>
                  <a:pt x="2600875" y="422945"/>
                </a:cubicBezTo>
                <a:cubicBezTo>
                  <a:pt x="2603017" y="422825"/>
                  <a:pt x="2605155" y="422715"/>
                  <a:pt x="2607298" y="422597"/>
                </a:cubicBezTo>
                <a:cubicBezTo>
                  <a:pt x="2639390" y="419577"/>
                  <a:pt x="2671413" y="416587"/>
                  <a:pt x="2703355" y="413649"/>
                </a:cubicBezTo>
                <a:close/>
                <a:moveTo>
                  <a:pt x="3227946" y="413214"/>
                </a:moveTo>
                <a:cubicBezTo>
                  <a:pt x="3202492" y="415122"/>
                  <a:pt x="3176955" y="417215"/>
                  <a:pt x="3151350" y="419460"/>
                </a:cubicBezTo>
                <a:cubicBezTo>
                  <a:pt x="3168738" y="420678"/>
                  <a:pt x="3186057" y="422075"/>
                  <a:pt x="3203310" y="423650"/>
                </a:cubicBezTo>
                <a:cubicBezTo>
                  <a:pt x="3227388" y="421436"/>
                  <a:pt x="3251408" y="419358"/>
                  <a:pt x="3275365" y="417442"/>
                </a:cubicBezTo>
                <a:cubicBezTo>
                  <a:pt x="3259614" y="415879"/>
                  <a:pt x="3243813" y="414460"/>
                  <a:pt x="3227946" y="413214"/>
                </a:cubicBezTo>
                <a:close/>
                <a:moveTo>
                  <a:pt x="3665482" y="411284"/>
                </a:moveTo>
                <a:cubicBezTo>
                  <a:pt x="3671336" y="412287"/>
                  <a:pt x="3677167" y="413336"/>
                  <a:pt x="3682998" y="414388"/>
                </a:cubicBezTo>
                <a:cubicBezTo>
                  <a:pt x="3688764" y="414513"/>
                  <a:pt x="3694536" y="414634"/>
                  <a:pt x="3700298" y="414800"/>
                </a:cubicBezTo>
                <a:cubicBezTo>
                  <a:pt x="3694328" y="413828"/>
                  <a:pt x="3688335" y="412896"/>
                  <a:pt x="3682329" y="411973"/>
                </a:cubicBezTo>
                <a:cubicBezTo>
                  <a:pt x="3676725" y="411712"/>
                  <a:pt x="3671104" y="411504"/>
                  <a:pt x="3665482" y="411284"/>
                </a:cubicBezTo>
                <a:close/>
                <a:moveTo>
                  <a:pt x="3488636" y="410622"/>
                </a:moveTo>
                <a:cubicBezTo>
                  <a:pt x="3467775" y="411186"/>
                  <a:pt x="3446850" y="411917"/>
                  <a:pt x="3425850" y="412870"/>
                </a:cubicBezTo>
                <a:cubicBezTo>
                  <a:pt x="3438127" y="414619"/>
                  <a:pt x="3450358" y="416443"/>
                  <a:pt x="3462507" y="418396"/>
                </a:cubicBezTo>
                <a:cubicBezTo>
                  <a:pt x="3482607" y="417336"/>
                  <a:pt x="3502643" y="416455"/>
                  <a:pt x="3522627" y="415743"/>
                </a:cubicBezTo>
                <a:cubicBezTo>
                  <a:pt x="3511349" y="413953"/>
                  <a:pt x="3500025" y="412238"/>
                  <a:pt x="3488636" y="410622"/>
                </a:cubicBezTo>
                <a:close/>
                <a:moveTo>
                  <a:pt x="3600756" y="409706"/>
                </a:moveTo>
                <a:cubicBezTo>
                  <a:pt x="3608708" y="411020"/>
                  <a:pt x="3616640" y="412378"/>
                  <a:pt x="3624544" y="413779"/>
                </a:cubicBezTo>
                <a:cubicBezTo>
                  <a:pt x="3632612" y="413767"/>
                  <a:pt x="3640655" y="413836"/>
                  <a:pt x="3648698" y="413895"/>
                </a:cubicBezTo>
                <a:cubicBezTo>
                  <a:pt x="3640655" y="412575"/>
                  <a:pt x="3632588" y="411303"/>
                  <a:pt x="3624497" y="410073"/>
                </a:cubicBezTo>
                <a:cubicBezTo>
                  <a:pt x="3616600" y="409906"/>
                  <a:pt x="3608678" y="409800"/>
                  <a:pt x="3600756" y="409706"/>
                </a:cubicBezTo>
                <a:close/>
                <a:moveTo>
                  <a:pt x="3565365" y="409513"/>
                </a:moveTo>
                <a:cubicBezTo>
                  <a:pt x="3550179" y="409536"/>
                  <a:pt x="3534950" y="409683"/>
                  <a:pt x="3519682" y="409944"/>
                </a:cubicBezTo>
                <a:cubicBezTo>
                  <a:pt x="3529725" y="411507"/>
                  <a:pt x="3539719" y="413142"/>
                  <a:pt x="3549673" y="414846"/>
                </a:cubicBezTo>
                <a:cubicBezTo>
                  <a:pt x="3564494" y="414445"/>
                  <a:pt x="3579275" y="414161"/>
                  <a:pt x="3594025" y="413979"/>
                </a:cubicBezTo>
                <a:cubicBezTo>
                  <a:pt x="3584507" y="412427"/>
                  <a:pt x="3574954" y="410940"/>
                  <a:pt x="3565365" y="409513"/>
                </a:cubicBezTo>
                <a:close/>
                <a:moveTo>
                  <a:pt x="3145833" y="408056"/>
                </a:moveTo>
                <a:cubicBezTo>
                  <a:pt x="3118695" y="410126"/>
                  <a:pt x="3091469" y="412370"/>
                  <a:pt x="3064167" y="414778"/>
                </a:cubicBezTo>
                <a:cubicBezTo>
                  <a:pt x="3082485" y="415486"/>
                  <a:pt x="3100743" y="416349"/>
                  <a:pt x="3118932" y="417397"/>
                </a:cubicBezTo>
                <a:cubicBezTo>
                  <a:pt x="3144207" y="415066"/>
                  <a:pt x="3169418" y="412870"/>
                  <a:pt x="3194558" y="410830"/>
                </a:cubicBezTo>
                <a:cubicBezTo>
                  <a:pt x="3187124" y="410346"/>
                  <a:pt x="3179708" y="409804"/>
                  <a:pt x="3172251" y="409384"/>
                </a:cubicBezTo>
                <a:cubicBezTo>
                  <a:pt x="3163464" y="408888"/>
                  <a:pt x="3154649" y="408468"/>
                  <a:pt x="3145833" y="408056"/>
                </a:cubicBezTo>
                <a:close/>
                <a:moveTo>
                  <a:pt x="400663" y="407938"/>
                </a:moveTo>
                <a:cubicBezTo>
                  <a:pt x="461364" y="418714"/>
                  <a:pt x="522337" y="428733"/>
                  <a:pt x="583636" y="437919"/>
                </a:cubicBezTo>
                <a:cubicBezTo>
                  <a:pt x="629574" y="443089"/>
                  <a:pt x="675559" y="447846"/>
                  <a:pt x="721578" y="452233"/>
                </a:cubicBezTo>
                <a:cubicBezTo>
                  <a:pt x="649499" y="443270"/>
                  <a:pt x="577869" y="433165"/>
                  <a:pt x="506645" y="422003"/>
                </a:cubicBezTo>
                <a:cubicBezTo>
                  <a:pt x="503690" y="421636"/>
                  <a:pt x="500739" y="421280"/>
                  <a:pt x="497783" y="420909"/>
                </a:cubicBezTo>
                <a:cubicBezTo>
                  <a:pt x="465331" y="416806"/>
                  <a:pt x="432964" y="412461"/>
                  <a:pt x="400663" y="407938"/>
                </a:cubicBezTo>
                <a:close/>
                <a:moveTo>
                  <a:pt x="3329253" y="406663"/>
                </a:moveTo>
                <a:cubicBezTo>
                  <a:pt x="3306552" y="407878"/>
                  <a:pt x="3283785" y="409259"/>
                  <a:pt x="3260945" y="410823"/>
                </a:cubicBezTo>
                <a:cubicBezTo>
                  <a:pt x="3275347" y="412147"/>
                  <a:pt x="3289698" y="413608"/>
                  <a:pt x="3304008" y="415205"/>
                </a:cubicBezTo>
                <a:cubicBezTo>
                  <a:pt x="3325768" y="413590"/>
                  <a:pt x="3347455" y="412158"/>
                  <a:pt x="3369093" y="410856"/>
                </a:cubicBezTo>
                <a:cubicBezTo>
                  <a:pt x="3355858" y="409339"/>
                  <a:pt x="3342576" y="407938"/>
                  <a:pt x="3329253" y="406663"/>
                </a:cubicBezTo>
                <a:close/>
                <a:moveTo>
                  <a:pt x="2869416" y="406561"/>
                </a:moveTo>
                <a:cubicBezTo>
                  <a:pt x="2852580" y="407041"/>
                  <a:pt x="2835703" y="407613"/>
                  <a:pt x="2818804" y="408253"/>
                </a:cubicBezTo>
                <a:cubicBezTo>
                  <a:pt x="2785649" y="411114"/>
                  <a:pt x="2752359" y="414089"/>
                  <a:pt x="2718983" y="417139"/>
                </a:cubicBezTo>
                <a:cubicBezTo>
                  <a:pt x="2739426" y="416284"/>
                  <a:pt x="2759822" y="415527"/>
                  <a:pt x="2780178" y="414876"/>
                </a:cubicBezTo>
                <a:cubicBezTo>
                  <a:pt x="2806967" y="412317"/>
                  <a:pt x="2833705" y="409793"/>
                  <a:pt x="2860356" y="407356"/>
                </a:cubicBezTo>
                <a:cubicBezTo>
                  <a:pt x="2860356" y="407356"/>
                  <a:pt x="2860362" y="407356"/>
                  <a:pt x="2860362" y="407356"/>
                </a:cubicBezTo>
                <a:cubicBezTo>
                  <a:pt x="2863382" y="407087"/>
                  <a:pt x="2866396" y="406829"/>
                  <a:pt x="2869416" y="406561"/>
                </a:cubicBezTo>
                <a:close/>
                <a:moveTo>
                  <a:pt x="3051948" y="405160"/>
                </a:moveTo>
                <a:cubicBezTo>
                  <a:pt x="3023137" y="407423"/>
                  <a:pt x="2994232" y="409884"/>
                  <a:pt x="2965252" y="412465"/>
                </a:cubicBezTo>
                <a:cubicBezTo>
                  <a:pt x="2984789" y="412643"/>
                  <a:pt x="3004262" y="412976"/>
                  <a:pt x="3023677" y="413475"/>
                </a:cubicBezTo>
                <a:cubicBezTo>
                  <a:pt x="3050525" y="410981"/>
                  <a:pt x="3077309" y="408612"/>
                  <a:pt x="3104019" y="406398"/>
                </a:cubicBezTo>
                <a:cubicBezTo>
                  <a:pt x="3086718" y="405838"/>
                  <a:pt x="3069354" y="405440"/>
                  <a:pt x="3051948" y="405160"/>
                </a:cubicBezTo>
                <a:close/>
                <a:moveTo>
                  <a:pt x="2997357" y="404702"/>
                </a:moveTo>
                <a:cubicBezTo>
                  <a:pt x="2980364" y="404687"/>
                  <a:pt x="2963330" y="404767"/>
                  <a:pt x="2946250" y="404975"/>
                </a:cubicBezTo>
                <a:cubicBezTo>
                  <a:pt x="2917707" y="407291"/>
                  <a:pt x="2889098" y="409736"/>
                  <a:pt x="2860409" y="412295"/>
                </a:cubicBezTo>
                <a:cubicBezTo>
                  <a:pt x="2857656" y="412545"/>
                  <a:pt x="2854898" y="412806"/>
                  <a:pt x="2852150" y="413059"/>
                </a:cubicBezTo>
                <a:cubicBezTo>
                  <a:pt x="2872164" y="412696"/>
                  <a:pt x="2892124" y="412465"/>
                  <a:pt x="2912033" y="412374"/>
                </a:cubicBezTo>
                <a:cubicBezTo>
                  <a:pt x="2940542" y="409702"/>
                  <a:pt x="2968987" y="407136"/>
                  <a:pt x="2997357" y="404702"/>
                </a:cubicBezTo>
                <a:close/>
                <a:moveTo>
                  <a:pt x="3618354" y="403775"/>
                </a:moveTo>
                <a:cubicBezTo>
                  <a:pt x="3620909" y="404153"/>
                  <a:pt x="3623452" y="404562"/>
                  <a:pt x="3626002" y="404948"/>
                </a:cubicBezTo>
                <a:cubicBezTo>
                  <a:pt x="3628767" y="405005"/>
                  <a:pt x="3631513" y="405092"/>
                  <a:pt x="3634271" y="405160"/>
                </a:cubicBezTo>
                <a:cubicBezTo>
                  <a:pt x="3631594" y="404812"/>
                  <a:pt x="3628918" y="404460"/>
                  <a:pt x="3626234" y="404123"/>
                </a:cubicBezTo>
                <a:cubicBezTo>
                  <a:pt x="3623609" y="404002"/>
                  <a:pt x="3620979" y="403889"/>
                  <a:pt x="3618354" y="403775"/>
                </a:cubicBezTo>
                <a:close/>
                <a:moveTo>
                  <a:pt x="3425711" y="402738"/>
                </a:moveTo>
                <a:cubicBezTo>
                  <a:pt x="3404984" y="403310"/>
                  <a:pt x="3384193" y="404066"/>
                  <a:pt x="3363332" y="405001"/>
                </a:cubicBezTo>
                <a:cubicBezTo>
                  <a:pt x="3371236" y="405875"/>
                  <a:pt x="3379146" y="406712"/>
                  <a:pt x="3387020" y="407677"/>
                </a:cubicBezTo>
                <a:cubicBezTo>
                  <a:pt x="3390923" y="408158"/>
                  <a:pt x="3394803" y="408684"/>
                  <a:pt x="3398694" y="409188"/>
                </a:cubicBezTo>
                <a:cubicBezTo>
                  <a:pt x="3418503" y="408143"/>
                  <a:pt x="3438261" y="407227"/>
                  <a:pt x="3457954" y="406504"/>
                </a:cubicBezTo>
                <a:cubicBezTo>
                  <a:pt x="3450271" y="405531"/>
                  <a:pt x="3442564" y="404589"/>
                  <a:pt x="3434828" y="403699"/>
                </a:cubicBezTo>
                <a:cubicBezTo>
                  <a:pt x="3431803" y="403351"/>
                  <a:pt x="3428748" y="403071"/>
                  <a:pt x="3425711" y="402738"/>
                </a:cubicBezTo>
                <a:close/>
                <a:moveTo>
                  <a:pt x="3548959" y="401829"/>
                </a:moveTo>
                <a:cubicBezTo>
                  <a:pt x="3554900" y="402659"/>
                  <a:pt x="3560824" y="403514"/>
                  <a:pt x="3566736" y="404388"/>
                </a:cubicBezTo>
                <a:cubicBezTo>
                  <a:pt x="3572677" y="404381"/>
                  <a:pt x="3578618" y="404361"/>
                  <a:pt x="3584547" y="404392"/>
                </a:cubicBezTo>
                <a:cubicBezTo>
                  <a:pt x="3578601" y="403608"/>
                  <a:pt x="3572659" y="402821"/>
                  <a:pt x="3566683" y="402083"/>
                </a:cubicBezTo>
                <a:cubicBezTo>
                  <a:pt x="3560789" y="401958"/>
                  <a:pt x="3554871" y="401916"/>
                  <a:pt x="3548959" y="401829"/>
                </a:cubicBezTo>
                <a:close/>
                <a:moveTo>
                  <a:pt x="3506221" y="401557"/>
                </a:moveTo>
                <a:cubicBezTo>
                  <a:pt x="3491946" y="401580"/>
                  <a:pt x="3477636" y="401693"/>
                  <a:pt x="3463286" y="401921"/>
                </a:cubicBezTo>
                <a:cubicBezTo>
                  <a:pt x="3472188" y="403059"/>
                  <a:pt x="3481051" y="404260"/>
                  <a:pt x="3489884" y="405505"/>
                </a:cubicBezTo>
                <a:cubicBezTo>
                  <a:pt x="3503591" y="405134"/>
                  <a:pt x="3517267" y="404846"/>
                  <a:pt x="3530915" y="404657"/>
                </a:cubicBezTo>
                <a:cubicBezTo>
                  <a:pt x="3522714" y="403578"/>
                  <a:pt x="3514480" y="402545"/>
                  <a:pt x="3506221" y="401557"/>
                </a:cubicBezTo>
                <a:close/>
                <a:moveTo>
                  <a:pt x="3255729" y="400785"/>
                </a:moveTo>
                <a:cubicBezTo>
                  <a:pt x="3232447" y="402060"/>
                  <a:pt x="3209089" y="403536"/>
                  <a:pt x="3185672" y="405160"/>
                </a:cubicBezTo>
                <a:cubicBezTo>
                  <a:pt x="3200064" y="406038"/>
                  <a:pt x="3214420" y="407038"/>
                  <a:pt x="3228730" y="408154"/>
                </a:cubicBezTo>
                <a:cubicBezTo>
                  <a:pt x="3250799" y="406496"/>
                  <a:pt x="3272816" y="404967"/>
                  <a:pt x="3294768" y="403612"/>
                </a:cubicBezTo>
                <a:cubicBezTo>
                  <a:pt x="3281793" y="402567"/>
                  <a:pt x="3268779" y="401621"/>
                  <a:pt x="3255729" y="400785"/>
                </a:cubicBezTo>
                <a:close/>
                <a:moveTo>
                  <a:pt x="2854438" y="400365"/>
                </a:moveTo>
                <a:cubicBezTo>
                  <a:pt x="2839978" y="401401"/>
                  <a:pt x="2825483" y="402488"/>
                  <a:pt x="2810981" y="403597"/>
                </a:cubicBezTo>
                <a:cubicBezTo>
                  <a:pt x="2813640" y="403491"/>
                  <a:pt x="2816289" y="403404"/>
                  <a:pt x="2818943" y="403302"/>
                </a:cubicBezTo>
                <a:cubicBezTo>
                  <a:pt x="2819605" y="403245"/>
                  <a:pt x="2820267" y="403184"/>
                  <a:pt x="2820930" y="403128"/>
                </a:cubicBezTo>
                <a:cubicBezTo>
                  <a:pt x="2820930" y="403128"/>
                  <a:pt x="2820935" y="403128"/>
                  <a:pt x="2820930" y="403131"/>
                </a:cubicBezTo>
                <a:cubicBezTo>
                  <a:pt x="2832108" y="402189"/>
                  <a:pt x="2843277" y="401273"/>
                  <a:pt x="2854438" y="400365"/>
                </a:cubicBezTo>
                <a:close/>
                <a:moveTo>
                  <a:pt x="3173907" y="396796"/>
                </a:moveTo>
                <a:cubicBezTo>
                  <a:pt x="3150456" y="398147"/>
                  <a:pt x="3126929" y="399672"/>
                  <a:pt x="3103345" y="401337"/>
                </a:cubicBezTo>
                <a:cubicBezTo>
                  <a:pt x="3117754" y="401795"/>
                  <a:pt x="3132127" y="402356"/>
                  <a:pt x="3146466" y="403018"/>
                </a:cubicBezTo>
                <a:cubicBezTo>
                  <a:pt x="3168454" y="401337"/>
                  <a:pt x="3190406" y="399759"/>
                  <a:pt x="3212283" y="398351"/>
                </a:cubicBezTo>
                <a:cubicBezTo>
                  <a:pt x="3199524" y="397749"/>
                  <a:pt x="3186729" y="397231"/>
                  <a:pt x="3173907" y="396796"/>
                </a:cubicBezTo>
                <a:close/>
                <a:moveTo>
                  <a:pt x="3358971" y="396432"/>
                </a:moveTo>
                <a:cubicBezTo>
                  <a:pt x="3338615" y="397015"/>
                  <a:pt x="3318190" y="397783"/>
                  <a:pt x="3297707" y="398703"/>
                </a:cubicBezTo>
                <a:cubicBezTo>
                  <a:pt x="3308561" y="399581"/>
                  <a:pt x="3319380" y="400554"/>
                  <a:pt x="3330182" y="401583"/>
                </a:cubicBezTo>
                <a:cubicBezTo>
                  <a:pt x="3349463" y="400550"/>
                  <a:pt x="3368692" y="399672"/>
                  <a:pt x="3387875" y="398930"/>
                </a:cubicBezTo>
                <a:cubicBezTo>
                  <a:pt x="3378252" y="398049"/>
                  <a:pt x="3368629" y="397193"/>
                  <a:pt x="3358971" y="396432"/>
                </a:cubicBezTo>
                <a:close/>
                <a:moveTo>
                  <a:pt x="3499565" y="395551"/>
                </a:moveTo>
                <a:cubicBezTo>
                  <a:pt x="3502214" y="395853"/>
                  <a:pt x="3504873" y="396137"/>
                  <a:pt x="3507516" y="396451"/>
                </a:cubicBezTo>
                <a:cubicBezTo>
                  <a:pt x="3510298" y="396448"/>
                  <a:pt x="3513079" y="396443"/>
                  <a:pt x="3515856" y="396448"/>
                </a:cubicBezTo>
                <a:cubicBezTo>
                  <a:pt x="3513056" y="396175"/>
                  <a:pt x="3510240" y="395944"/>
                  <a:pt x="3507440" y="395679"/>
                </a:cubicBezTo>
                <a:cubicBezTo>
                  <a:pt x="3504816" y="395622"/>
                  <a:pt x="3502190" y="395596"/>
                  <a:pt x="3499565" y="395551"/>
                </a:cubicBezTo>
                <a:close/>
                <a:moveTo>
                  <a:pt x="3004384" y="395486"/>
                </a:moveTo>
                <a:cubicBezTo>
                  <a:pt x="2996829" y="395603"/>
                  <a:pt x="2989261" y="395743"/>
                  <a:pt x="2981694" y="395899"/>
                </a:cubicBezTo>
                <a:cubicBezTo>
                  <a:pt x="2960061" y="397322"/>
                  <a:pt x="2938381" y="398847"/>
                  <a:pt x="2916650" y="400467"/>
                </a:cubicBezTo>
                <a:cubicBezTo>
                  <a:pt x="2926638" y="400278"/>
                  <a:pt x="2936616" y="400111"/>
                  <a:pt x="2946575" y="399990"/>
                </a:cubicBezTo>
                <a:cubicBezTo>
                  <a:pt x="2965880" y="398419"/>
                  <a:pt x="2985149" y="396909"/>
                  <a:pt x="3004384" y="395486"/>
                </a:cubicBezTo>
                <a:close/>
                <a:moveTo>
                  <a:pt x="232477" y="395270"/>
                </a:moveTo>
                <a:cubicBezTo>
                  <a:pt x="295180" y="408604"/>
                  <a:pt x="358175" y="421113"/>
                  <a:pt x="421483" y="432771"/>
                </a:cubicBezTo>
                <a:cubicBezTo>
                  <a:pt x="422953" y="432964"/>
                  <a:pt x="424422" y="433169"/>
                  <a:pt x="425892" y="433358"/>
                </a:cubicBezTo>
                <a:cubicBezTo>
                  <a:pt x="468739" y="438914"/>
                  <a:pt x="511634" y="444123"/>
                  <a:pt x="554569" y="449001"/>
                </a:cubicBezTo>
                <a:cubicBezTo>
                  <a:pt x="484066" y="437805"/>
                  <a:pt x="413962" y="425553"/>
                  <a:pt x="344237" y="412257"/>
                </a:cubicBezTo>
                <a:cubicBezTo>
                  <a:pt x="306889" y="406871"/>
                  <a:pt x="269633" y="401201"/>
                  <a:pt x="232477" y="395270"/>
                </a:cubicBezTo>
                <a:close/>
                <a:moveTo>
                  <a:pt x="3443732" y="395092"/>
                </a:moveTo>
                <a:cubicBezTo>
                  <a:pt x="3431066" y="395123"/>
                  <a:pt x="3418376" y="395225"/>
                  <a:pt x="3405657" y="395410"/>
                </a:cubicBezTo>
                <a:cubicBezTo>
                  <a:pt x="3412731" y="396110"/>
                  <a:pt x="3419782" y="396868"/>
                  <a:pt x="3426826" y="397639"/>
                </a:cubicBezTo>
                <a:cubicBezTo>
                  <a:pt x="3438650" y="397310"/>
                  <a:pt x="3450463" y="397045"/>
                  <a:pt x="3462246" y="396848"/>
                </a:cubicBezTo>
                <a:cubicBezTo>
                  <a:pt x="3456078" y="396251"/>
                  <a:pt x="3449917" y="395641"/>
                  <a:pt x="3443732" y="395092"/>
                </a:cubicBezTo>
                <a:close/>
                <a:moveTo>
                  <a:pt x="3083657" y="395066"/>
                </a:moveTo>
                <a:cubicBezTo>
                  <a:pt x="3060537" y="396481"/>
                  <a:pt x="3037347" y="398052"/>
                  <a:pt x="3014106" y="399736"/>
                </a:cubicBezTo>
                <a:cubicBezTo>
                  <a:pt x="3026900" y="399801"/>
                  <a:pt x="3039665" y="399948"/>
                  <a:pt x="3052406" y="400149"/>
                </a:cubicBezTo>
                <a:cubicBezTo>
                  <a:pt x="3073965" y="398454"/>
                  <a:pt x="3095470" y="396883"/>
                  <a:pt x="3116929" y="395410"/>
                </a:cubicBezTo>
                <a:cubicBezTo>
                  <a:pt x="3105859" y="395240"/>
                  <a:pt x="3094767" y="395126"/>
                  <a:pt x="3083657" y="395066"/>
                </a:cubicBezTo>
                <a:close/>
                <a:moveTo>
                  <a:pt x="366259" y="393473"/>
                </a:moveTo>
                <a:cubicBezTo>
                  <a:pt x="413074" y="401803"/>
                  <a:pt x="460063" y="409672"/>
                  <a:pt x="507226" y="417067"/>
                </a:cubicBezTo>
                <a:cubicBezTo>
                  <a:pt x="534632" y="420501"/>
                  <a:pt x="562055" y="423793"/>
                  <a:pt x="589502" y="426942"/>
                </a:cubicBezTo>
                <a:cubicBezTo>
                  <a:pt x="535793" y="419429"/>
                  <a:pt x="482317" y="411299"/>
                  <a:pt x="429063" y="402579"/>
                </a:cubicBezTo>
                <a:cubicBezTo>
                  <a:pt x="408096" y="399642"/>
                  <a:pt x="387166" y="396591"/>
                  <a:pt x="366259" y="393473"/>
                </a:cubicBezTo>
                <a:close/>
                <a:moveTo>
                  <a:pt x="401064" y="392882"/>
                </a:moveTo>
                <a:cubicBezTo>
                  <a:pt x="410617" y="394487"/>
                  <a:pt x="420177" y="396088"/>
                  <a:pt x="429748" y="397655"/>
                </a:cubicBezTo>
                <a:cubicBezTo>
                  <a:pt x="432041" y="397977"/>
                  <a:pt x="434330" y="398313"/>
                  <a:pt x="436623" y="398631"/>
                </a:cubicBezTo>
                <a:cubicBezTo>
                  <a:pt x="424753" y="396754"/>
                  <a:pt x="412912" y="394816"/>
                  <a:pt x="401064" y="392882"/>
                </a:cubicBezTo>
                <a:close/>
                <a:moveTo>
                  <a:pt x="3285539" y="391788"/>
                </a:moveTo>
                <a:cubicBezTo>
                  <a:pt x="3266444" y="392386"/>
                  <a:pt x="3247291" y="393140"/>
                  <a:pt x="3228091" y="394014"/>
                </a:cubicBezTo>
                <a:cubicBezTo>
                  <a:pt x="3228468" y="394032"/>
                  <a:pt x="3228852" y="394047"/>
                  <a:pt x="3229230" y="394067"/>
                </a:cubicBezTo>
                <a:cubicBezTo>
                  <a:pt x="3238353" y="394551"/>
                  <a:pt x="3247436" y="395149"/>
                  <a:pt x="3256525" y="395728"/>
                </a:cubicBezTo>
                <a:cubicBezTo>
                  <a:pt x="3274459" y="394744"/>
                  <a:pt x="3292346" y="393893"/>
                  <a:pt x="3310193" y="393143"/>
                </a:cubicBezTo>
                <a:cubicBezTo>
                  <a:pt x="3303432" y="392750"/>
                  <a:pt x="3296684" y="392318"/>
                  <a:pt x="3289901" y="391977"/>
                </a:cubicBezTo>
                <a:cubicBezTo>
                  <a:pt x="3288449" y="391905"/>
                  <a:pt x="3286991" y="391856"/>
                  <a:pt x="3285539" y="391788"/>
                </a:cubicBezTo>
                <a:close/>
                <a:moveTo>
                  <a:pt x="3376271" y="390153"/>
                </a:moveTo>
                <a:cubicBezTo>
                  <a:pt x="3366433" y="390195"/>
                  <a:pt x="3356590" y="390263"/>
                  <a:pt x="3346723" y="390399"/>
                </a:cubicBezTo>
                <a:cubicBezTo>
                  <a:pt x="3351124" y="390717"/>
                  <a:pt x="3355533" y="391008"/>
                  <a:pt x="3359922" y="391353"/>
                </a:cubicBezTo>
                <a:cubicBezTo>
                  <a:pt x="3368587" y="391107"/>
                  <a:pt x="3377235" y="390918"/>
                  <a:pt x="3385877" y="390736"/>
                </a:cubicBezTo>
                <a:cubicBezTo>
                  <a:pt x="3382676" y="390535"/>
                  <a:pt x="3379477" y="390342"/>
                  <a:pt x="3376271" y="390153"/>
                </a:cubicBezTo>
                <a:close/>
                <a:moveTo>
                  <a:pt x="3084389" y="390043"/>
                </a:moveTo>
                <a:cubicBezTo>
                  <a:pt x="3084273" y="390047"/>
                  <a:pt x="3084162" y="390055"/>
                  <a:pt x="3084052" y="390058"/>
                </a:cubicBezTo>
                <a:cubicBezTo>
                  <a:pt x="3084081" y="390058"/>
                  <a:pt x="3084104" y="390058"/>
                  <a:pt x="3084134" y="390058"/>
                </a:cubicBezTo>
                <a:cubicBezTo>
                  <a:pt x="3084221" y="390055"/>
                  <a:pt x="3084302" y="390047"/>
                  <a:pt x="3084389" y="390043"/>
                </a:cubicBezTo>
                <a:close/>
                <a:moveTo>
                  <a:pt x="3206260" y="389131"/>
                </a:moveTo>
                <a:cubicBezTo>
                  <a:pt x="3189396" y="389722"/>
                  <a:pt x="3172506" y="390388"/>
                  <a:pt x="3155567" y="391179"/>
                </a:cubicBezTo>
                <a:cubicBezTo>
                  <a:pt x="3161903" y="391349"/>
                  <a:pt x="3168233" y="391549"/>
                  <a:pt x="3174562" y="391761"/>
                </a:cubicBezTo>
                <a:cubicBezTo>
                  <a:pt x="3189610" y="390895"/>
                  <a:pt x="3204629" y="390115"/>
                  <a:pt x="3219618" y="389396"/>
                </a:cubicBezTo>
                <a:cubicBezTo>
                  <a:pt x="3215175" y="389286"/>
                  <a:pt x="3210714" y="389222"/>
                  <a:pt x="3206260" y="389131"/>
                </a:cubicBezTo>
                <a:close/>
                <a:moveTo>
                  <a:pt x="94791" y="387939"/>
                </a:moveTo>
                <a:cubicBezTo>
                  <a:pt x="156566" y="402972"/>
                  <a:pt x="218543" y="417238"/>
                  <a:pt x="280778" y="430659"/>
                </a:cubicBezTo>
                <a:cubicBezTo>
                  <a:pt x="319067" y="436276"/>
                  <a:pt x="357438" y="441643"/>
                  <a:pt x="395918" y="446685"/>
                </a:cubicBezTo>
                <a:cubicBezTo>
                  <a:pt x="401024" y="447354"/>
                  <a:pt x="406145" y="447956"/>
                  <a:pt x="411256" y="448615"/>
                </a:cubicBezTo>
                <a:cubicBezTo>
                  <a:pt x="365278" y="439857"/>
                  <a:pt x="319457" y="430655"/>
                  <a:pt x="273797" y="421008"/>
                </a:cubicBezTo>
                <a:cubicBezTo>
                  <a:pt x="252420" y="416488"/>
                  <a:pt x="231088" y="411837"/>
                  <a:pt x="209768" y="407125"/>
                </a:cubicBezTo>
                <a:cubicBezTo>
                  <a:pt x="171351" y="401008"/>
                  <a:pt x="133022" y="394619"/>
                  <a:pt x="94791" y="387939"/>
                </a:cubicBezTo>
                <a:close/>
                <a:moveTo>
                  <a:pt x="176602" y="373083"/>
                </a:moveTo>
                <a:cubicBezTo>
                  <a:pt x="232499" y="385149"/>
                  <a:pt x="288612" y="396576"/>
                  <a:pt x="344969" y="407329"/>
                </a:cubicBezTo>
                <a:cubicBezTo>
                  <a:pt x="381446" y="412590"/>
                  <a:pt x="418005" y="417605"/>
                  <a:pt x="454668" y="422336"/>
                </a:cubicBezTo>
                <a:cubicBezTo>
                  <a:pt x="391946" y="411723"/>
                  <a:pt x="329533" y="400274"/>
                  <a:pt x="267409" y="388022"/>
                </a:cubicBezTo>
                <a:cubicBezTo>
                  <a:pt x="237082" y="383208"/>
                  <a:pt x="206807" y="378250"/>
                  <a:pt x="176602" y="373083"/>
                </a:cubicBezTo>
                <a:close/>
                <a:moveTo>
                  <a:pt x="35652" y="361225"/>
                </a:moveTo>
                <a:cubicBezTo>
                  <a:pt x="93785" y="375577"/>
                  <a:pt x="152094" y="389252"/>
                  <a:pt x="210616" y="402200"/>
                </a:cubicBezTo>
                <a:cubicBezTo>
                  <a:pt x="249748" y="408434"/>
                  <a:pt x="288967" y="414407"/>
                  <a:pt x="328301" y="420039"/>
                </a:cubicBezTo>
                <a:cubicBezTo>
                  <a:pt x="292097" y="412866"/>
                  <a:pt x="255973" y="405452"/>
                  <a:pt x="219962" y="397734"/>
                </a:cubicBezTo>
                <a:cubicBezTo>
                  <a:pt x="192497" y="391841"/>
                  <a:pt x="165091" y="385747"/>
                  <a:pt x="137715" y="379544"/>
                </a:cubicBezTo>
                <a:cubicBezTo>
                  <a:pt x="103624" y="373662"/>
                  <a:pt x="69604" y="367553"/>
                  <a:pt x="35652" y="361225"/>
                </a:cubicBezTo>
                <a:close/>
                <a:moveTo>
                  <a:pt x="127899" y="353962"/>
                </a:moveTo>
                <a:cubicBezTo>
                  <a:pt x="174511" y="364121"/>
                  <a:pt x="221268" y="373832"/>
                  <a:pt x="268193" y="383090"/>
                </a:cubicBezTo>
                <a:cubicBezTo>
                  <a:pt x="295233" y="387382"/>
                  <a:pt x="322319" y="391538"/>
                  <a:pt x="349458" y="395539"/>
                </a:cubicBezTo>
                <a:cubicBezTo>
                  <a:pt x="296813" y="386054"/>
                  <a:pt x="244370" y="376001"/>
                  <a:pt x="192132" y="365377"/>
                </a:cubicBezTo>
                <a:cubicBezTo>
                  <a:pt x="170695" y="361656"/>
                  <a:pt x="149277" y="357867"/>
                  <a:pt x="127899" y="353962"/>
                </a:cubicBezTo>
                <a:close/>
                <a:moveTo>
                  <a:pt x="100854" y="341108"/>
                </a:moveTo>
                <a:cubicBezTo>
                  <a:pt x="131482" y="347750"/>
                  <a:pt x="162188" y="354197"/>
                  <a:pt x="192950" y="360452"/>
                </a:cubicBezTo>
                <a:cubicBezTo>
                  <a:pt x="202196" y="362054"/>
                  <a:pt x="211429" y="363670"/>
                  <a:pt x="220682" y="365241"/>
                </a:cubicBezTo>
                <a:cubicBezTo>
                  <a:pt x="183901" y="358095"/>
                  <a:pt x="147215" y="350676"/>
                  <a:pt x="110622" y="342982"/>
                </a:cubicBezTo>
                <a:cubicBezTo>
                  <a:pt x="107364" y="342364"/>
                  <a:pt x="104112" y="341732"/>
                  <a:pt x="100854" y="341108"/>
                </a:cubicBezTo>
                <a:close/>
                <a:moveTo>
                  <a:pt x="7895720" y="315072"/>
                </a:moveTo>
                <a:cubicBezTo>
                  <a:pt x="7840606" y="342433"/>
                  <a:pt x="7785957" y="371527"/>
                  <a:pt x="7731888" y="402113"/>
                </a:cubicBezTo>
                <a:cubicBezTo>
                  <a:pt x="7688389" y="428089"/>
                  <a:pt x="7645588" y="454909"/>
                  <a:pt x="7603367" y="482297"/>
                </a:cubicBezTo>
                <a:cubicBezTo>
                  <a:pt x="7628862" y="466567"/>
                  <a:pt x="7654532" y="451041"/>
                  <a:pt x="7680550" y="435916"/>
                </a:cubicBezTo>
                <a:cubicBezTo>
                  <a:pt x="7712839" y="417211"/>
                  <a:pt x="7745304" y="399105"/>
                  <a:pt x="7778001" y="381497"/>
                </a:cubicBezTo>
                <a:cubicBezTo>
                  <a:pt x="7786480" y="376474"/>
                  <a:pt x="7794958" y="371406"/>
                  <a:pt x="7803554" y="366452"/>
                </a:cubicBezTo>
                <a:cubicBezTo>
                  <a:pt x="7834044" y="348837"/>
                  <a:pt x="7864823" y="331736"/>
                  <a:pt x="7895720" y="315072"/>
                </a:cubicBezTo>
                <a:close/>
                <a:moveTo>
                  <a:pt x="10016349" y="301173"/>
                </a:moveTo>
                <a:cubicBezTo>
                  <a:pt x="10058106" y="321427"/>
                  <a:pt x="10099746" y="341880"/>
                  <a:pt x="10141386" y="362262"/>
                </a:cubicBezTo>
                <a:cubicBezTo>
                  <a:pt x="10342386" y="460606"/>
                  <a:pt x="10544024" y="557023"/>
                  <a:pt x="10751935" y="636676"/>
                </a:cubicBezTo>
                <a:cubicBezTo>
                  <a:pt x="10638107" y="588555"/>
                  <a:pt x="10525556" y="536913"/>
                  <a:pt x="10413529" y="483936"/>
                </a:cubicBezTo>
                <a:cubicBezTo>
                  <a:pt x="10281813" y="421572"/>
                  <a:pt x="10150446" y="357451"/>
                  <a:pt x="10016349" y="301173"/>
                </a:cubicBezTo>
                <a:close/>
                <a:moveTo>
                  <a:pt x="7997758" y="279796"/>
                </a:moveTo>
                <a:cubicBezTo>
                  <a:pt x="7924467" y="312418"/>
                  <a:pt x="7851873" y="348303"/>
                  <a:pt x="7780208" y="386924"/>
                </a:cubicBezTo>
                <a:cubicBezTo>
                  <a:pt x="7720970" y="421814"/>
                  <a:pt x="7663126" y="458244"/>
                  <a:pt x="7606271" y="495627"/>
                </a:cubicBezTo>
                <a:cubicBezTo>
                  <a:pt x="7626772" y="483088"/>
                  <a:pt x="7647447" y="470669"/>
                  <a:pt x="7668295" y="458531"/>
                </a:cubicBezTo>
                <a:cubicBezTo>
                  <a:pt x="7727474" y="424206"/>
                  <a:pt x="7787408" y="391743"/>
                  <a:pt x="7847924" y="361259"/>
                </a:cubicBezTo>
                <a:cubicBezTo>
                  <a:pt x="7897404" y="332857"/>
                  <a:pt x="7947407" y="305647"/>
                  <a:pt x="7997758" y="279796"/>
                </a:cubicBezTo>
                <a:close/>
                <a:moveTo>
                  <a:pt x="8044626" y="277037"/>
                </a:moveTo>
                <a:cubicBezTo>
                  <a:pt x="7979175" y="304398"/>
                  <a:pt x="7914245" y="334424"/>
                  <a:pt x="7850014" y="366770"/>
                </a:cubicBezTo>
                <a:cubicBezTo>
                  <a:pt x="7848736" y="367493"/>
                  <a:pt x="7847459" y="368193"/>
                  <a:pt x="7846239" y="368916"/>
                </a:cubicBezTo>
                <a:cubicBezTo>
                  <a:pt x="7597385" y="512346"/>
                  <a:pt x="7372632" y="684748"/>
                  <a:pt x="7144396" y="837867"/>
                </a:cubicBezTo>
                <a:cubicBezTo>
                  <a:pt x="7070291" y="887537"/>
                  <a:pt x="6995838" y="935106"/>
                  <a:pt x="6920108" y="979064"/>
                </a:cubicBezTo>
                <a:cubicBezTo>
                  <a:pt x="6889967" y="999802"/>
                  <a:pt x="6859709" y="1020183"/>
                  <a:pt x="6829336" y="1040126"/>
                </a:cubicBezTo>
                <a:cubicBezTo>
                  <a:pt x="6948797" y="979859"/>
                  <a:pt x="7064310" y="908680"/>
                  <a:pt x="7179067" y="832311"/>
                </a:cubicBezTo>
                <a:cubicBezTo>
                  <a:pt x="7406898" y="680577"/>
                  <a:pt x="7631708" y="508909"/>
                  <a:pt x="7880678" y="365718"/>
                </a:cubicBezTo>
                <a:cubicBezTo>
                  <a:pt x="7934805" y="334666"/>
                  <a:pt x="7989454" y="305046"/>
                  <a:pt x="8044626" y="277037"/>
                </a:cubicBezTo>
                <a:close/>
                <a:moveTo>
                  <a:pt x="9992422" y="271133"/>
                </a:moveTo>
                <a:cubicBezTo>
                  <a:pt x="10005257" y="277268"/>
                  <a:pt x="10018092" y="283430"/>
                  <a:pt x="10030926" y="289618"/>
                </a:cubicBezTo>
                <a:cubicBezTo>
                  <a:pt x="10084356" y="312740"/>
                  <a:pt x="10137379" y="336983"/>
                  <a:pt x="10190170" y="361717"/>
                </a:cubicBezTo>
                <a:cubicBezTo>
                  <a:pt x="10177974" y="355755"/>
                  <a:pt x="10165720" y="349795"/>
                  <a:pt x="10153524" y="343830"/>
                </a:cubicBezTo>
                <a:cubicBezTo>
                  <a:pt x="10100094" y="318822"/>
                  <a:pt x="10046490" y="294387"/>
                  <a:pt x="9992422" y="271133"/>
                </a:cubicBezTo>
                <a:close/>
                <a:moveTo>
                  <a:pt x="9863204" y="228613"/>
                </a:moveTo>
                <a:cubicBezTo>
                  <a:pt x="9885098" y="238643"/>
                  <a:pt x="9906877" y="248813"/>
                  <a:pt x="9928655" y="259104"/>
                </a:cubicBezTo>
                <a:cubicBezTo>
                  <a:pt x="9991087" y="283236"/>
                  <a:pt x="10052821" y="309481"/>
                  <a:pt x="10114091" y="336907"/>
                </a:cubicBezTo>
                <a:cubicBezTo>
                  <a:pt x="10085517" y="322963"/>
                  <a:pt x="10057002" y="309042"/>
                  <a:pt x="10028371" y="295242"/>
                </a:cubicBezTo>
                <a:cubicBezTo>
                  <a:pt x="9973780" y="271636"/>
                  <a:pt x="9918841" y="249221"/>
                  <a:pt x="9863204" y="228613"/>
                </a:cubicBezTo>
                <a:close/>
                <a:moveTo>
                  <a:pt x="9803328" y="220683"/>
                </a:moveTo>
                <a:cubicBezTo>
                  <a:pt x="9906993" y="267434"/>
                  <a:pt x="10009264" y="317945"/>
                  <a:pt x="10111535" y="368057"/>
                </a:cubicBezTo>
                <a:cubicBezTo>
                  <a:pt x="10333849" y="476960"/>
                  <a:pt x="10556743" y="583877"/>
                  <a:pt x="10788116" y="668295"/>
                </a:cubicBezTo>
                <a:cubicBezTo>
                  <a:pt x="10877727" y="700952"/>
                  <a:pt x="10969021" y="730066"/>
                  <a:pt x="11061478" y="755788"/>
                </a:cubicBezTo>
                <a:cubicBezTo>
                  <a:pt x="11003228" y="735849"/>
                  <a:pt x="10945443" y="714543"/>
                  <a:pt x="10888123" y="692118"/>
                </a:cubicBezTo>
                <a:cubicBezTo>
                  <a:pt x="10863614" y="683844"/>
                  <a:pt x="10839223" y="675400"/>
                  <a:pt x="10815005" y="666623"/>
                </a:cubicBezTo>
                <a:cubicBezTo>
                  <a:pt x="10583516" y="582650"/>
                  <a:pt x="10360680" y="476290"/>
                  <a:pt x="10138599" y="367735"/>
                </a:cubicBezTo>
                <a:cubicBezTo>
                  <a:pt x="10067921" y="333156"/>
                  <a:pt x="9997242" y="298376"/>
                  <a:pt x="9926158" y="264770"/>
                </a:cubicBezTo>
                <a:cubicBezTo>
                  <a:pt x="9885505" y="249089"/>
                  <a:pt x="9844620" y="234309"/>
                  <a:pt x="9803328" y="220683"/>
                </a:cubicBezTo>
                <a:close/>
                <a:moveTo>
                  <a:pt x="8101307" y="213019"/>
                </a:moveTo>
                <a:cubicBezTo>
                  <a:pt x="8070411" y="225831"/>
                  <a:pt x="8039688" y="239207"/>
                  <a:pt x="8009084" y="253158"/>
                </a:cubicBezTo>
                <a:cubicBezTo>
                  <a:pt x="7989337" y="262639"/>
                  <a:pt x="7969592" y="272408"/>
                  <a:pt x="7949904" y="282328"/>
                </a:cubicBezTo>
                <a:cubicBezTo>
                  <a:pt x="7979581" y="268294"/>
                  <a:pt x="8009432" y="254789"/>
                  <a:pt x="8039398" y="241810"/>
                </a:cubicBezTo>
                <a:cubicBezTo>
                  <a:pt x="8059957" y="231951"/>
                  <a:pt x="8080575" y="222387"/>
                  <a:pt x="8101307" y="213019"/>
                </a:cubicBezTo>
                <a:close/>
                <a:moveTo>
                  <a:pt x="9859197" y="209237"/>
                </a:moveTo>
                <a:cubicBezTo>
                  <a:pt x="9864366" y="211543"/>
                  <a:pt x="9869477" y="213867"/>
                  <a:pt x="9874587" y="216191"/>
                </a:cubicBezTo>
                <a:cubicBezTo>
                  <a:pt x="9900430" y="226182"/>
                  <a:pt x="9926158" y="236531"/>
                  <a:pt x="9951711" y="247185"/>
                </a:cubicBezTo>
                <a:cubicBezTo>
                  <a:pt x="9921048" y="234093"/>
                  <a:pt x="9890209" y="221414"/>
                  <a:pt x="9859197" y="209237"/>
                </a:cubicBezTo>
                <a:close/>
                <a:moveTo>
                  <a:pt x="8243302" y="202901"/>
                </a:moveTo>
                <a:cubicBezTo>
                  <a:pt x="8201197" y="216675"/>
                  <a:pt x="8159208" y="231637"/>
                  <a:pt x="8117452" y="247734"/>
                </a:cubicBezTo>
                <a:cubicBezTo>
                  <a:pt x="8038295" y="285553"/>
                  <a:pt x="7960010" y="326903"/>
                  <a:pt x="7882943" y="371134"/>
                </a:cubicBezTo>
                <a:cubicBezTo>
                  <a:pt x="7634496" y="513969"/>
                  <a:pt x="7409860" y="685456"/>
                  <a:pt x="7181796" y="837311"/>
                </a:cubicBezTo>
                <a:cubicBezTo>
                  <a:pt x="7053391" y="922722"/>
                  <a:pt x="6923882" y="1001770"/>
                  <a:pt x="6788857" y="1066333"/>
                </a:cubicBezTo>
                <a:cubicBezTo>
                  <a:pt x="6775093" y="1075110"/>
                  <a:pt x="6761329" y="1083789"/>
                  <a:pt x="6747507" y="1092354"/>
                </a:cubicBezTo>
                <a:cubicBezTo>
                  <a:pt x="6906634" y="1024278"/>
                  <a:pt x="7057631" y="934451"/>
                  <a:pt x="7207292" y="835650"/>
                </a:cubicBezTo>
                <a:cubicBezTo>
                  <a:pt x="7435006" y="685230"/>
                  <a:pt x="7659759" y="514506"/>
                  <a:pt x="7908322" y="371895"/>
                </a:cubicBezTo>
                <a:cubicBezTo>
                  <a:pt x="8017852" y="309171"/>
                  <a:pt x="8129823" y="252200"/>
                  <a:pt x="8243302" y="202901"/>
                </a:cubicBezTo>
                <a:close/>
                <a:moveTo>
                  <a:pt x="8204739" y="182679"/>
                </a:moveTo>
                <a:cubicBezTo>
                  <a:pt x="8149917" y="202379"/>
                  <a:pt x="8095326" y="224063"/>
                  <a:pt x="8041082" y="247549"/>
                </a:cubicBezTo>
                <a:cubicBezTo>
                  <a:pt x="7997178" y="268581"/>
                  <a:pt x="7953563" y="290757"/>
                  <a:pt x="7910297" y="313876"/>
                </a:cubicBezTo>
                <a:cubicBezTo>
                  <a:pt x="7970056" y="285038"/>
                  <a:pt x="8030339" y="258241"/>
                  <a:pt x="8091086" y="233775"/>
                </a:cubicBezTo>
                <a:cubicBezTo>
                  <a:pt x="8128777" y="215922"/>
                  <a:pt x="8166700" y="198833"/>
                  <a:pt x="8204739" y="182679"/>
                </a:cubicBezTo>
                <a:close/>
                <a:moveTo>
                  <a:pt x="8248413" y="182410"/>
                </a:moveTo>
                <a:cubicBezTo>
                  <a:pt x="8196261" y="199669"/>
                  <a:pt x="8144283" y="218790"/>
                  <a:pt x="8092654" y="239581"/>
                </a:cubicBezTo>
                <a:cubicBezTo>
                  <a:pt x="8041954" y="263600"/>
                  <a:pt x="7991602" y="289114"/>
                  <a:pt x="7941715" y="315904"/>
                </a:cubicBezTo>
                <a:cubicBezTo>
                  <a:pt x="7999327" y="289224"/>
                  <a:pt x="8057401" y="264459"/>
                  <a:pt x="8115884" y="241924"/>
                </a:cubicBezTo>
                <a:cubicBezTo>
                  <a:pt x="8159789" y="220944"/>
                  <a:pt x="8203985" y="201081"/>
                  <a:pt x="8248413" y="182410"/>
                </a:cubicBezTo>
                <a:close/>
                <a:moveTo>
                  <a:pt x="9657907" y="178349"/>
                </a:moveTo>
                <a:cubicBezTo>
                  <a:pt x="9803502" y="238200"/>
                  <a:pt x="9945440" y="308425"/>
                  <a:pt x="10087202" y="377999"/>
                </a:cubicBezTo>
                <a:cubicBezTo>
                  <a:pt x="10309805" y="487183"/>
                  <a:pt x="10532932" y="594660"/>
                  <a:pt x="10764538" y="679578"/>
                </a:cubicBezTo>
                <a:cubicBezTo>
                  <a:pt x="10950030" y="747484"/>
                  <a:pt x="11142435" y="800477"/>
                  <a:pt x="11338441" y="838545"/>
                </a:cubicBezTo>
                <a:cubicBezTo>
                  <a:pt x="11277403" y="822872"/>
                  <a:pt x="11216888" y="805684"/>
                  <a:pt x="11156954" y="787014"/>
                </a:cubicBezTo>
                <a:cubicBezTo>
                  <a:pt x="11030988" y="755587"/>
                  <a:pt x="10906939" y="717897"/>
                  <a:pt x="10785851" y="673818"/>
                </a:cubicBezTo>
                <a:cubicBezTo>
                  <a:pt x="10554188" y="589334"/>
                  <a:pt x="10331119" y="482388"/>
                  <a:pt x="10108748" y="373541"/>
                </a:cubicBezTo>
                <a:cubicBezTo>
                  <a:pt x="9989809" y="315272"/>
                  <a:pt x="9870871" y="256508"/>
                  <a:pt x="9749782" y="203791"/>
                </a:cubicBezTo>
                <a:cubicBezTo>
                  <a:pt x="9719410" y="194609"/>
                  <a:pt x="9688745" y="186074"/>
                  <a:pt x="9657907" y="178349"/>
                </a:cubicBezTo>
                <a:close/>
                <a:moveTo>
                  <a:pt x="9745776" y="176631"/>
                </a:moveTo>
                <a:cubicBezTo>
                  <a:pt x="9761920" y="183485"/>
                  <a:pt x="9778065" y="190460"/>
                  <a:pt x="9794153" y="197535"/>
                </a:cubicBezTo>
                <a:cubicBezTo>
                  <a:pt x="9835734" y="211595"/>
                  <a:pt x="9876967" y="226792"/>
                  <a:pt x="9917912" y="242881"/>
                </a:cubicBezTo>
                <a:cubicBezTo>
                  <a:pt x="9902695" y="235811"/>
                  <a:pt x="9887422" y="228813"/>
                  <a:pt x="9872089" y="221887"/>
                </a:cubicBezTo>
                <a:cubicBezTo>
                  <a:pt x="9830333" y="205744"/>
                  <a:pt x="9788287" y="190570"/>
                  <a:pt x="9745776" y="176631"/>
                </a:cubicBezTo>
                <a:close/>
                <a:moveTo>
                  <a:pt x="9690545" y="171801"/>
                </a:moveTo>
                <a:cubicBezTo>
                  <a:pt x="9711162" y="180339"/>
                  <a:pt x="9731663" y="189075"/>
                  <a:pt x="9752105" y="197993"/>
                </a:cubicBezTo>
                <a:cubicBezTo>
                  <a:pt x="9787125" y="208575"/>
                  <a:pt x="9821795" y="220040"/>
                  <a:pt x="9856293" y="232257"/>
                </a:cubicBezTo>
                <a:cubicBezTo>
                  <a:pt x="9834805" y="222443"/>
                  <a:pt x="9813317" y="212776"/>
                  <a:pt x="9791772" y="203292"/>
                </a:cubicBezTo>
                <a:cubicBezTo>
                  <a:pt x="9758261" y="192001"/>
                  <a:pt x="9724519" y="181460"/>
                  <a:pt x="9690545" y="171801"/>
                </a:cubicBezTo>
                <a:close/>
                <a:moveTo>
                  <a:pt x="9538678" y="153141"/>
                </a:moveTo>
                <a:cubicBezTo>
                  <a:pt x="9719758" y="220021"/>
                  <a:pt x="9893926" y="306283"/>
                  <a:pt x="10067863" y="391739"/>
                </a:cubicBezTo>
                <a:cubicBezTo>
                  <a:pt x="10290815" y="501191"/>
                  <a:pt x="10514116" y="609213"/>
                  <a:pt x="10746011" y="694612"/>
                </a:cubicBezTo>
                <a:cubicBezTo>
                  <a:pt x="11010255" y="791767"/>
                  <a:pt x="11288496" y="858794"/>
                  <a:pt x="11571439" y="895190"/>
                </a:cubicBezTo>
                <a:cubicBezTo>
                  <a:pt x="11595018" y="898203"/>
                  <a:pt x="11618713" y="900929"/>
                  <a:pt x="11642349" y="903525"/>
                </a:cubicBezTo>
                <a:cubicBezTo>
                  <a:pt x="11572021" y="891409"/>
                  <a:pt x="11502039" y="877432"/>
                  <a:pt x="11432697" y="861497"/>
                </a:cubicBezTo>
                <a:cubicBezTo>
                  <a:pt x="11203356" y="822910"/>
                  <a:pt x="10978198" y="764061"/>
                  <a:pt x="10762331" y="685108"/>
                </a:cubicBezTo>
                <a:cubicBezTo>
                  <a:pt x="10530318" y="600125"/>
                  <a:pt x="10307076" y="492618"/>
                  <a:pt x="10084414" y="383488"/>
                </a:cubicBezTo>
                <a:cubicBezTo>
                  <a:pt x="9930339" y="307914"/>
                  <a:pt x="9776206" y="231645"/>
                  <a:pt x="9617487" y="168796"/>
                </a:cubicBezTo>
                <a:cubicBezTo>
                  <a:pt x="9591353" y="162936"/>
                  <a:pt x="9565102" y="157691"/>
                  <a:pt x="9538678" y="153141"/>
                </a:cubicBezTo>
                <a:close/>
                <a:moveTo>
                  <a:pt x="8419561" y="152819"/>
                </a:moveTo>
                <a:cubicBezTo>
                  <a:pt x="8387561" y="160511"/>
                  <a:pt x="8355620" y="168932"/>
                  <a:pt x="8323737" y="178107"/>
                </a:cubicBezTo>
                <a:cubicBezTo>
                  <a:pt x="8316535" y="180185"/>
                  <a:pt x="8309392" y="182399"/>
                  <a:pt x="8302191" y="184552"/>
                </a:cubicBezTo>
                <a:cubicBezTo>
                  <a:pt x="8169314" y="238889"/>
                  <a:pt x="8038295" y="304201"/>
                  <a:pt x="7910587" y="377322"/>
                </a:cubicBezTo>
                <a:cubicBezTo>
                  <a:pt x="7662547" y="519590"/>
                  <a:pt x="7437910" y="690131"/>
                  <a:pt x="7210021" y="840676"/>
                </a:cubicBezTo>
                <a:cubicBezTo>
                  <a:pt x="7049849" y="946366"/>
                  <a:pt x="6887934" y="1041951"/>
                  <a:pt x="6715973" y="1111654"/>
                </a:cubicBezTo>
                <a:cubicBezTo>
                  <a:pt x="6704299" y="1118705"/>
                  <a:pt x="6692567" y="1125688"/>
                  <a:pt x="6680836" y="1132569"/>
                </a:cubicBezTo>
                <a:cubicBezTo>
                  <a:pt x="6875912" y="1063438"/>
                  <a:pt x="7057456" y="958992"/>
                  <a:pt x="7237201" y="841346"/>
                </a:cubicBezTo>
                <a:cubicBezTo>
                  <a:pt x="7464740" y="692266"/>
                  <a:pt x="7689435" y="522519"/>
                  <a:pt x="7937593" y="380509"/>
                </a:cubicBezTo>
                <a:cubicBezTo>
                  <a:pt x="8094164" y="291079"/>
                  <a:pt x="8255613" y="213132"/>
                  <a:pt x="8419561" y="152819"/>
                </a:cubicBezTo>
                <a:close/>
                <a:moveTo>
                  <a:pt x="9558133" y="139349"/>
                </a:moveTo>
                <a:cubicBezTo>
                  <a:pt x="9578691" y="146949"/>
                  <a:pt x="9599134" y="154784"/>
                  <a:pt x="9619519" y="162853"/>
                </a:cubicBezTo>
                <a:cubicBezTo>
                  <a:pt x="9624455" y="163963"/>
                  <a:pt x="9629449" y="165056"/>
                  <a:pt x="9634386" y="166210"/>
                </a:cubicBezTo>
                <a:cubicBezTo>
                  <a:pt x="9657442" y="171638"/>
                  <a:pt x="9680324" y="177546"/>
                  <a:pt x="9703089" y="183822"/>
                </a:cubicBezTo>
                <a:cubicBezTo>
                  <a:pt x="9682414" y="175128"/>
                  <a:pt x="9661624" y="166627"/>
                  <a:pt x="9640717" y="158364"/>
                </a:cubicBezTo>
                <a:cubicBezTo>
                  <a:pt x="9629334" y="155446"/>
                  <a:pt x="9617893" y="152596"/>
                  <a:pt x="9606394" y="149894"/>
                </a:cubicBezTo>
                <a:cubicBezTo>
                  <a:pt x="9590365" y="146139"/>
                  <a:pt x="9574277" y="142623"/>
                  <a:pt x="9558133" y="139349"/>
                </a:cubicBezTo>
                <a:close/>
                <a:moveTo>
                  <a:pt x="9432399" y="138588"/>
                </a:moveTo>
                <a:cubicBezTo>
                  <a:pt x="9646641" y="208356"/>
                  <a:pt x="9850079" y="309080"/>
                  <a:pt x="10053111" y="408907"/>
                </a:cubicBezTo>
                <a:cubicBezTo>
                  <a:pt x="10276353" y="518625"/>
                  <a:pt x="10499828" y="627176"/>
                  <a:pt x="10732015" y="713037"/>
                </a:cubicBezTo>
                <a:cubicBezTo>
                  <a:pt x="10998814" y="811536"/>
                  <a:pt x="11279958" y="879297"/>
                  <a:pt x="11565864" y="915776"/>
                </a:cubicBezTo>
                <a:cubicBezTo>
                  <a:pt x="11701819" y="932994"/>
                  <a:pt x="11838761" y="943190"/>
                  <a:pt x="11975821" y="946328"/>
                </a:cubicBezTo>
                <a:cubicBezTo>
                  <a:pt x="11916756" y="941279"/>
                  <a:pt x="11857811" y="934985"/>
                  <a:pt x="11799095" y="927343"/>
                </a:cubicBezTo>
                <a:cubicBezTo>
                  <a:pt x="11777608" y="924523"/>
                  <a:pt x="11756120" y="921461"/>
                  <a:pt x="11734633" y="918286"/>
                </a:cubicBezTo>
                <a:cubicBezTo>
                  <a:pt x="11679809" y="913577"/>
                  <a:pt x="11625101" y="907756"/>
                  <a:pt x="11570569" y="900807"/>
                </a:cubicBezTo>
                <a:cubicBezTo>
                  <a:pt x="11287160" y="864426"/>
                  <a:pt x="11008455" y="797373"/>
                  <a:pt x="10743804" y="700138"/>
                </a:cubicBezTo>
                <a:cubicBezTo>
                  <a:pt x="10511502" y="614671"/>
                  <a:pt x="10288085" y="506619"/>
                  <a:pt x="10065133" y="397223"/>
                </a:cubicBezTo>
                <a:cubicBezTo>
                  <a:pt x="9881266" y="306953"/>
                  <a:pt x="9697341" y="215895"/>
                  <a:pt x="9505516" y="147800"/>
                </a:cubicBezTo>
                <a:cubicBezTo>
                  <a:pt x="9483215" y="144443"/>
                  <a:pt x="9460798" y="141533"/>
                  <a:pt x="9438265" y="139167"/>
                </a:cubicBezTo>
                <a:cubicBezTo>
                  <a:pt x="9436291" y="138963"/>
                  <a:pt x="9434374" y="138785"/>
                  <a:pt x="9432399" y="138588"/>
                </a:cubicBezTo>
                <a:close/>
                <a:moveTo>
                  <a:pt x="9643214" y="135117"/>
                </a:moveTo>
                <a:cubicBezTo>
                  <a:pt x="9655932" y="140004"/>
                  <a:pt x="9668651" y="144962"/>
                  <a:pt x="9681253" y="150022"/>
                </a:cubicBezTo>
                <a:cubicBezTo>
                  <a:pt x="9714996" y="159909"/>
                  <a:pt x="9748448" y="170646"/>
                  <a:pt x="9781608" y="182096"/>
                </a:cubicBezTo>
                <a:cubicBezTo>
                  <a:pt x="9771445" y="177769"/>
                  <a:pt x="9761224" y="173500"/>
                  <a:pt x="9751060" y="169269"/>
                </a:cubicBezTo>
                <a:cubicBezTo>
                  <a:pt x="9715402" y="156991"/>
                  <a:pt x="9679453" y="145571"/>
                  <a:pt x="9643214" y="135117"/>
                </a:cubicBezTo>
                <a:close/>
                <a:moveTo>
                  <a:pt x="9589726" y="132018"/>
                </a:moveTo>
                <a:cubicBezTo>
                  <a:pt x="9607497" y="138657"/>
                  <a:pt x="9625210" y="145469"/>
                  <a:pt x="9642866" y="152464"/>
                </a:cubicBezTo>
                <a:cubicBezTo>
                  <a:pt x="9672541" y="160068"/>
                  <a:pt x="9702044" y="168368"/>
                  <a:pt x="9731314" y="177304"/>
                </a:cubicBezTo>
                <a:cubicBezTo>
                  <a:pt x="9713950" y="170018"/>
                  <a:pt x="9696528" y="162864"/>
                  <a:pt x="9679046" y="155881"/>
                </a:cubicBezTo>
                <a:cubicBezTo>
                  <a:pt x="9649486" y="147229"/>
                  <a:pt x="9619752" y="139270"/>
                  <a:pt x="9589726" y="132018"/>
                </a:cubicBezTo>
                <a:close/>
                <a:moveTo>
                  <a:pt x="8423395" y="131904"/>
                </a:moveTo>
                <a:cubicBezTo>
                  <a:pt x="8394008" y="139111"/>
                  <a:pt x="8364622" y="146934"/>
                  <a:pt x="8335351" y="155393"/>
                </a:cubicBezTo>
                <a:cubicBezTo>
                  <a:pt x="8329834" y="156983"/>
                  <a:pt x="8324376" y="158694"/>
                  <a:pt x="8318858" y="160325"/>
                </a:cubicBezTo>
                <a:cubicBezTo>
                  <a:pt x="8274198" y="177713"/>
                  <a:pt x="8229771" y="196414"/>
                  <a:pt x="8185574" y="216243"/>
                </a:cubicBezTo>
                <a:cubicBezTo>
                  <a:pt x="8223905" y="202686"/>
                  <a:pt x="8262351" y="190127"/>
                  <a:pt x="8300971" y="178576"/>
                </a:cubicBezTo>
                <a:cubicBezTo>
                  <a:pt x="8341624" y="161956"/>
                  <a:pt x="8382450" y="146374"/>
                  <a:pt x="8423395" y="131904"/>
                </a:cubicBezTo>
                <a:close/>
                <a:moveTo>
                  <a:pt x="8578225" y="120992"/>
                </a:moveTo>
                <a:cubicBezTo>
                  <a:pt x="8542159" y="126757"/>
                  <a:pt x="8506094" y="133524"/>
                  <a:pt x="8470087" y="141279"/>
                </a:cubicBezTo>
                <a:cubicBezTo>
                  <a:pt x="8289646" y="203518"/>
                  <a:pt x="8111818" y="287745"/>
                  <a:pt x="7939857" y="385937"/>
                </a:cubicBezTo>
                <a:cubicBezTo>
                  <a:pt x="7692164" y="527602"/>
                  <a:pt x="7467644" y="697182"/>
                  <a:pt x="7239813" y="846387"/>
                </a:cubicBezTo>
                <a:cubicBezTo>
                  <a:pt x="7051707" y="969530"/>
                  <a:pt x="6861103" y="1078456"/>
                  <a:pt x="6654935" y="1147538"/>
                </a:cubicBezTo>
                <a:cubicBezTo>
                  <a:pt x="6645061" y="1153178"/>
                  <a:pt x="6635189" y="1158742"/>
                  <a:pt x="6625316" y="1164245"/>
                </a:cubicBezTo>
                <a:cubicBezTo>
                  <a:pt x="6853495" y="1099266"/>
                  <a:pt x="7062045" y="983137"/>
                  <a:pt x="7268212" y="849332"/>
                </a:cubicBezTo>
                <a:cubicBezTo>
                  <a:pt x="7495637" y="701618"/>
                  <a:pt x="7720215" y="532863"/>
                  <a:pt x="7968023" y="391477"/>
                </a:cubicBezTo>
                <a:cubicBezTo>
                  <a:pt x="8165364" y="279092"/>
                  <a:pt x="8370372" y="184787"/>
                  <a:pt x="8578225" y="120992"/>
                </a:cubicBezTo>
                <a:close/>
                <a:moveTo>
                  <a:pt x="9445641" y="120772"/>
                </a:moveTo>
                <a:cubicBezTo>
                  <a:pt x="9466316" y="127483"/>
                  <a:pt x="9486816" y="134481"/>
                  <a:pt x="9507317" y="141745"/>
                </a:cubicBezTo>
                <a:cubicBezTo>
                  <a:pt x="9532057" y="145477"/>
                  <a:pt x="9556623" y="149799"/>
                  <a:pt x="9581131" y="154690"/>
                </a:cubicBezTo>
                <a:cubicBezTo>
                  <a:pt x="9560688" y="146911"/>
                  <a:pt x="9540188" y="139341"/>
                  <a:pt x="9519629" y="132070"/>
                </a:cubicBezTo>
                <a:cubicBezTo>
                  <a:pt x="9495064" y="127718"/>
                  <a:pt x="9470439" y="123944"/>
                  <a:pt x="9445641" y="120772"/>
                </a:cubicBezTo>
                <a:close/>
                <a:moveTo>
                  <a:pt x="9108047" y="114921"/>
                </a:moveTo>
                <a:cubicBezTo>
                  <a:pt x="8984462" y="125731"/>
                  <a:pt x="8860413" y="149939"/>
                  <a:pt x="8737351" y="185279"/>
                </a:cubicBezTo>
                <a:cubicBezTo>
                  <a:pt x="8518522" y="248324"/>
                  <a:pt x="8302365" y="346119"/>
                  <a:pt x="8094338" y="463096"/>
                </a:cubicBezTo>
                <a:cubicBezTo>
                  <a:pt x="7848504" y="601556"/>
                  <a:pt x="7624216" y="765727"/>
                  <a:pt x="7397025" y="907790"/>
                </a:cubicBezTo>
                <a:cubicBezTo>
                  <a:pt x="7170936" y="1049020"/>
                  <a:pt x="6941771" y="1167928"/>
                  <a:pt x="6688445" y="1220167"/>
                </a:cubicBezTo>
                <a:cubicBezTo>
                  <a:pt x="6606674" y="1236931"/>
                  <a:pt x="6524961" y="1248467"/>
                  <a:pt x="6443713" y="1255095"/>
                </a:cubicBezTo>
                <a:cubicBezTo>
                  <a:pt x="6437616" y="1257786"/>
                  <a:pt x="6431518" y="1260450"/>
                  <a:pt x="6425361" y="1263084"/>
                </a:cubicBezTo>
                <a:cubicBezTo>
                  <a:pt x="6522638" y="1258365"/>
                  <a:pt x="6620495" y="1246628"/>
                  <a:pt x="6718643" y="1227287"/>
                </a:cubicBezTo>
                <a:cubicBezTo>
                  <a:pt x="6970227" y="1177412"/>
                  <a:pt x="7198522" y="1060750"/>
                  <a:pt x="7424262" y="921072"/>
                </a:cubicBezTo>
                <a:cubicBezTo>
                  <a:pt x="7651047" y="780609"/>
                  <a:pt x="7875393" y="617377"/>
                  <a:pt x="8121343" y="479269"/>
                </a:cubicBezTo>
                <a:cubicBezTo>
                  <a:pt x="8329545" y="362535"/>
                  <a:pt x="8545876" y="264671"/>
                  <a:pt x="8764995" y="201550"/>
                </a:cubicBezTo>
                <a:cubicBezTo>
                  <a:pt x="8903621" y="161752"/>
                  <a:pt x="9043468" y="136052"/>
                  <a:pt x="9182674" y="127733"/>
                </a:cubicBezTo>
                <a:cubicBezTo>
                  <a:pt x="9157934" y="122899"/>
                  <a:pt x="9133019" y="118627"/>
                  <a:pt x="9108047" y="114921"/>
                </a:cubicBezTo>
                <a:close/>
                <a:moveTo>
                  <a:pt x="8426821" y="114633"/>
                </a:moveTo>
                <a:cubicBezTo>
                  <a:pt x="8401268" y="121049"/>
                  <a:pt x="8375772" y="127922"/>
                  <a:pt x="8350335" y="135284"/>
                </a:cubicBezTo>
                <a:cubicBezTo>
                  <a:pt x="8334945" y="139746"/>
                  <a:pt x="8319613" y="144417"/>
                  <a:pt x="8304224" y="149212"/>
                </a:cubicBezTo>
                <a:cubicBezTo>
                  <a:pt x="8263106" y="164833"/>
                  <a:pt x="8222221" y="181543"/>
                  <a:pt x="8181451" y="199268"/>
                </a:cubicBezTo>
                <a:cubicBezTo>
                  <a:pt x="8226693" y="182906"/>
                  <a:pt x="8272107" y="167902"/>
                  <a:pt x="8317696" y="154337"/>
                </a:cubicBezTo>
                <a:cubicBezTo>
                  <a:pt x="8353935" y="140220"/>
                  <a:pt x="8390291" y="127003"/>
                  <a:pt x="8426821" y="114633"/>
                </a:cubicBezTo>
                <a:close/>
                <a:moveTo>
                  <a:pt x="8385123" y="113592"/>
                </a:moveTo>
                <a:cubicBezTo>
                  <a:pt x="8379837" y="115080"/>
                  <a:pt x="8374553" y="116575"/>
                  <a:pt x="8369268" y="118104"/>
                </a:cubicBezTo>
                <a:cubicBezTo>
                  <a:pt x="8335700" y="127865"/>
                  <a:pt x="8302191" y="138520"/>
                  <a:pt x="8268739" y="149837"/>
                </a:cubicBezTo>
                <a:cubicBezTo>
                  <a:pt x="8238888" y="161142"/>
                  <a:pt x="8209095" y="173012"/>
                  <a:pt x="8179418" y="185442"/>
                </a:cubicBezTo>
                <a:cubicBezTo>
                  <a:pt x="8220478" y="170241"/>
                  <a:pt x="8261712" y="156150"/>
                  <a:pt x="8303062" y="143229"/>
                </a:cubicBezTo>
                <a:cubicBezTo>
                  <a:pt x="8330357" y="132858"/>
                  <a:pt x="8357710" y="122971"/>
                  <a:pt x="8385123" y="113592"/>
                </a:cubicBezTo>
                <a:close/>
                <a:moveTo>
                  <a:pt x="9341221" y="111076"/>
                </a:moveTo>
                <a:cubicBezTo>
                  <a:pt x="9362534" y="116991"/>
                  <a:pt x="9383674" y="123225"/>
                  <a:pt x="9404755" y="129789"/>
                </a:cubicBezTo>
                <a:cubicBezTo>
                  <a:pt x="9410389" y="130250"/>
                  <a:pt x="9416080" y="130723"/>
                  <a:pt x="9421714" y="131249"/>
                </a:cubicBezTo>
                <a:cubicBezTo>
                  <a:pt x="9427579" y="131795"/>
                  <a:pt x="9433387" y="132377"/>
                  <a:pt x="9439252" y="132994"/>
                </a:cubicBezTo>
                <a:cubicBezTo>
                  <a:pt x="9451332" y="134262"/>
                  <a:pt x="9463354" y="135723"/>
                  <a:pt x="9475317" y="137279"/>
                </a:cubicBezTo>
                <a:cubicBezTo>
                  <a:pt x="9454410" y="130155"/>
                  <a:pt x="9433387" y="123354"/>
                  <a:pt x="9412306" y="116832"/>
                </a:cubicBezTo>
                <a:cubicBezTo>
                  <a:pt x="9412073" y="116806"/>
                  <a:pt x="9411841" y="116780"/>
                  <a:pt x="9411609" y="116753"/>
                </a:cubicBezTo>
                <a:cubicBezTo>
                  <a:pt x="9405394" y="116098"/>
                  <a:pt x="9399181" y="115481"/>
                  <a:pt x="9392908" y="114902"/>
                </a:cubicBezTo>
                <a:cubicBezTo>
                  <a:pt x="9375717" y="113316"/>
                  <a:pt x="9358469" y="112067"/>
                  <a:pt x="9341221" y="111076"/>
                </a:cubicBezTo>
                <a:close/>
                <a:moveTo>
                  <a:pt x="9212002" y="109047"/>
                </a:moveTo>
                <a:cubicBezTo>
                  <a:pt x="9186449" y="109690"/>
                  <a:pt x="9160896" y="110951"/>
                  <a:pt x="9135284" y="112778"/>
                </a:cubicBezTo>
                <a:cubicBezTo>
                  <a:pt x="9159677" y="116791"/>
                  <a:pt x="9183894" y="121333"/>
                  <a:pt x="9208053" y="126412"/>
                </a:cubicBezTo>
                <a:cubicBezTo>
                  <a:pt x="9232097" y="125341"/>
                  <a:pt x="9256140" y="124773"/>
                  <a:pt x="9280183" y="124773"/>
                </a:cubicBezTo>
                <a:cubicBezTo>
                  <a:pt x="9266652" y="121382"/>
                  <a:pt x="9253062" y="118089"/>
                  <a:pt x="9239414" y="114989"/>
                </a:cubicBezTo>
                <a:cubicBezTo>
                  <a:pt x="9230296" y="112926"/>
                  <a:pt x="9221179" y="110958"/>
                  <a:pt x="9212002" y="109047"/>
                </a:cubicBezTo>
                <a:close/>
                <a:moveTo>
                  <a:pt x="9239821" y="108604"/>
                </a:moveTo>
                <a:cubicBezTo>
                  <a:pt x="9240228" y="108699"/>
                  <a:pt x="9240692" y="108786"/>
                  <a:pt x="9241098" y="108880"/>
                </a:cubicBezTo>
                <a:cubicBezTo>
                  <a:pt x="9263051" y="113865"/>
                  <a:pt x="9284771" y="119281"/>
                  <a:pt x="9306491" y="125015"/>
                </a:cubicBezTo>
                <a:cubicBezTo>
                  <a:pt x="9329838" y="125405"/>
                  <a:pt x="9353126" y="126310"/>
                  <a:pt x="9376414" y="127760"/>
                </a:cubicBezTo>
                <a:cubicBezTo>
                  <a:pt x="9354927" y="121370"/>
                  <a:pt x="9333322" y="115326"/>
                  <a:pt x="9311660" y="109637"/>
                </a:cubicBezTo>
                <a:cubicBezTo>
                  <a:pt x="9287733" y="108732"/>
                  <a:pt x="9263806" y="108414"/>
                  <a:pt x="9239821" y="108604"/>
                </a:cubicBezTo>
                <a:close/>
                <a:moveTo>
                  <a:pt x="9465444" y="107060"/>
                </a:moveTo>
                <a:cubicBezTo>
                  <a:pt x="9484203" y="113161"/>
                  <a:pt x="9502845" y="119478"/>
                  <a:pt x="9521371" y="126033"/>
                </a:cubicBezTo>
                <a:cubicBezTo>
                  <a:pt x="9546577" y="130511"/>
                  <a:pt x="9571607" y="135595"/>
                  <a:pt x="9596522" y="141249"/>
                </a:cubicBezTo>
                <a:cubicBezTo>
                  <a:pt x="9578169" y="134311"/>
                  <a:pt x="9559701" y="127578"/>
                  <a:pt x="9541175" y="121052"/>
                </a:cubicBezTo>
                <a:cubicBezTo>
                  <a:pt x="9516087" y="115791"/>
                  <a:pt x="9490823" y="111113"/>
                  <a:pt x="9465444" y="107060"/>
                </a:cubicBezTo>
                <a:close/>
                <a:moveTo>
                  <a:pt x="8723007" y="103396"/>
                </a:moveTo>
                <a:cubicBezTo>
                  <a:pt x="8689090" y="106193"/>
                  <a:pt x="8655058" y="109959"/>
                  <a:pt x="8621084" y="114630"/>
                </a:cubicBezTo>
                <a:cubicBezTo>
                  <a:pt x="8619342" y="115125"/>
                  <a:pt x="8617599" y="115602"/>
                  <a:pt x="8615857" y="116102"/>
                </a:cubicBezTo>
                <a:cubicBezTo>
                  <a:pt x="8395925" y="179628"/>
                  <a:pt x="8178897" y="278149"/>
                  <a:pt x="7970289" y="396909"/>
                </a:cubicBezTo>
                <a:cubicBezTo>
                  <a:pt x="7723003" y="537958"/>
                  <a:pt x="7498541" y="706546"/>
                  <a:pt x="7270826" y="854392"/>
                </a:cubicBezTo>
                <a:cubicBezTo>
                  <a:pt x="7057689" y="992713"/>
                  <a:pt x="6841474" y="1112459"/>
                  <a:pt x="6603363" y="1176277"/>
                </a:cubicBezTo>
                <a:cubicBezTo>
                  <a:pt x="6595058" y="1180793"/>
                  <a:pt x="6586696" y="1185263"/>
                  <a:pt x="6578333" y="1189676"/>
                </a:cubicBezTo>
                <a:cubicBezTo>
                  <a:pt x="6582573" y="1188737"/>
                  <a:pt x="6586754" y="1187856"/>
                  <a:pt x="6590994" y="1186894"/>
                </a:cubicBezTo>
                <a:cubicBezTo>
                  <a:pt x="6844957" y="1128428"/>
                  <a:pt x="7073834" y="1004616"/>
                  <a:pt x="7299864" y="859324"/>
                </a:cubicBezTo>
                <a:cubicBezTo>
                  <a:pt x="7527172" y="713121"/>
                  <a:pt x="7751750" y="545645"/>
                  <a:pt x="7999152" y="404903"/>
                </a:cubicBezTo>
                <a:cubicBezTo>
                  <a:pt x="8207934" y="286351"/>
                  <a:pt x="8425195" y="187765"/>
                  <a:pt x="8645359" y="124202"/>
                </a:cubicBezTo>
                <a:cubicBezTo>
                  <a:pt x="8671203" y="116764"/>
                  <a:pt x="8697105" y="109834"/>
                  <a:pt x="8723007" y="103396"/>
                </a:cubicBezTo>
                <a:close/>
                <a:moveTo>
                  <a:pt x="9002407" y="102767"/>
                </a:moveTo>
                <a:cubicBezTo>
                  <a:pt x="8903969" y="115689"/>
                  <a:pt x="8805415" y="136749"/>
                  <a:pt x="8707558" y="164875"/>
                </a:cubicBezTo>
                <a:cubicBezTo>
                  <a:pt x="8488439" y="228030"/>
                  <a:pt x="8272049" y="325999"/>
                  <a:pt x="8063906" y="443429"/>
                </a:cubicBezTo>
                <a:cubicBezTo>
                  <a:pt x="7817724" y="582548"/>
                  <a:pt x="7593378" y="747783"/>
                  <a:pt x="7366070" y="891288"/>
                </a:cubicBezTo>
                <a:cubicBezTo>
                  <a:pt x="7139923" y="1033926"/>
                  <a:pt x="6910584" y="1154635"/>
                  <a:pt x="6656677" y="1209044"/>
                </a:cubicBezTo>
                <a:cubicBezTo>
                  <a:pt x="6597672" y="1221617"/>
                  <a:pt x="6538668" y="1231435"/>
                  <a:pt x="6479837" y="1238714"/>
                </a:cubicBezTo>
                <a:cubicBezTo>
                  <a:pt x="6473274" y="1241768"/>
                  <a:pt x="6466712" y="1244773"/>
                  <a:pt x="6460091" y="1247752"/>
                </a:cubicBezTo>
                <a:cubicBezTo>
                  <a:pt x="6535880" y="1240954"/>
                  <a:pt x="6611901" y="1229917"/>
                  <a:pt x="6688038" y="1214286"/>
                </a:cubicBezTo>
                <a:cubicBezTo>
                  <a:pt x="6940261" y="1162228"/>
                  <a:pt x="7168671" y="1043744"/>
                  <a:pt x="7394469" y="902635"/>
                </a:cubicBezTo>
                <a:cubicBezTo>
                  <a:pt x="7621371" y="760716"/>
                  <a:pt x="7845774" y="596409"/>
                  <a:pt x="8092073" y="457638"/>
                </a:cubicBezTo>
                <a:cubicBezTo>
                  <a:pt x="8300390" y="340450"/>
                  <a:pt x="8516954" y="242416"/>
                  <a:pt x="8736364" y="179208"/>
                </a:cubicBezTo>
                <a:cubicBezTo>
                  <a:pt x="8850947" y="146298"/>
                  <a:pt x="8966401" y="123032"/>
                  <a:pt x="9081622" y="111208"/>
                </a:cubicBezTo>
                <a:cubicBezTo>
                  <a:pt x="9064607" y="108967"/>
                  <a:pt x="9047533" y="106984"/>
                  <a:pt x="9030400" y="105281"/>
                </a:cubicBezTo>
                <a:cubicBezTo>
                  <a:pt x="9021051" y="104353"/>
                  <a:pt x="9011699" y="103532"/>
                  <a:pt x="9002407" y="102767"/>
                </a:cubicBezTo>
                <a:close/>
                <a:moveTo>
                  <a:pt x="9548492" y="100690"/>
                </a:moveTo>
                <a:cubicBezTo>
                  <a:pt x="9558539" y="104122"/>
                  <a:pt x="9568587" y="107605"/>
                  <a:pt x="9578633" y="111166"/>
                </a:cubicBezTo>
                <a:cubicBezTo>
                  <a:pt x="9607439" y="118392"/>
                  <a:pt x="9636012" y="126325"/>
                  <a:pt x="9664353" y="134814"/>
                </a:cubicBezTo>
                <a:cubicBezTo>
                  <a:pt x="9657790" y="132309"/>
                  <a:pt x="9651170" y="129848"/>
                  <a:pt x="9644550" y="127393"/>
                </a:cubicBezTo>
                <a:cubicBezTo>
                  <a:pt x="9612782" y="117726"/>
                  <a:pt x="9580782" y="108770"/>
                  <a:pt x="9548492" y="100690"/>
                </a:cubicBezTo>
                <a:close/>
                <a:moveTo>
                  <a:pt x="8580953" y="99584"/>
                </a:moveTo>
                <a:cubicBezTo>
                  <a:pt x="8547967" y="105016"/>
                  <a:pt x="8514980" y="111280"/>
                  <a:pt x="8482050" y="118380"/>
                </a:cubicBezTo>
                <a:cubicBezTo>
                  <a:pt x="8441107" y="131719"/>
                  <a:pt x="8400339" y="146219"/>
                  <a:pt x="8359685" y="161786"/>
                </a:cubicBezTo>
                <a:cubicBezTo>
                  <a:pt x="8396099" y="151953"/>
                  <a:pt x="8432628" y="143054"/>
                  <a:pt x="8469216" y="135178"/>
                </a:cubicBezTo>
                <a:cubicBezTo>
                  <a:pt x="8506326" y="122362"/>
                  <a:pt x="8543611" y="110462"/>
                  <a:pt x="8580953" y="99584"/>
                </a:cubicBezTo>
                <a:close/>
                <a:moveTo>
                  <a:pt x="9496283" y="99077"/>
                </a:moveTo>
                <a:cubicBezTo>
                  <a:pt x="9511905" y="104232"/>
                  <a:pt x="9527527" y="109573"/>
                  <a:pt x="9543033" y="115050"/>
                </a:cubicBezTo>
                <a:cubicBezTo>
                  <a:pt x="9555577" y="117688"/>
                  <a:pt x="9568122" y="120424"/>
                  <a:pt x="9580608" y="123350"/>
                </a:cubicBezTo>
                <a:cubicBezTo>
                  <a:pt x="9594198" y="126556"/>
                  <a:pt x="9607787" y="129966"/>
                  <a:pt x="9621320" y="133475"/>
                </a:cubicBezTo>
                <a:cubicBezTo>
                  <a:pt x="9606452" y="127888"/>
                  <a:pt x="9591527" y="122415"/>
                  <a:pt x="9576601" y="117101"/>
                </a:cubicBezTo>
                <a:cubicBezTo>
                  <a:pt x="9568006" y="114955"/>
                  <a:pt x="9559411" y="112865"/>
                  <a:pt x="9550815" y="110841"/>
                </a:cubicBezTo>
                <a:cubicBezTo>
                  <a:pt x="9532696" y="106602"/>
                  <a:pt x="9514519" y="102703"/>
                  <a:pt x="9496283" y="99077"/>
                </a:cubicBezTo>
                <a:close/>
                <a:moveTo>
                  <a:pt x="8887244" y="97450"/>
                </a:moveTo>
                <a:cubicBezTo>
                  <a:pt x="8817031" y="109963"/>
                  <a:pt x="8746875" y="126439"/>
                  <a:pt x="8677011" y="146514"/>
                </a:cubicBezTo>
                <a:cubicBezTo>
                  <a:pt x="8457659" y="209786"/>
                  <a:pt x="8241037" y="307941"/>
                  <a:pt x="8032778" y="425822"/>
                </a:cubicBezTo>
                <a:cubicBezTo>
                  <a:pt x="7786190" y="565592"/>
                  <a:pt x="7561844" y="731875"/>
                  <a:pt x="7334419" y="876803"/>
                </a:cubicBezTo>
                <a:cubicBezTo>
                  <a:pt x="7108214" y="1020834"/>
                  <a:pt x="6878758" y="1143318"/>
                  <a:pt x="6624212" y="1199869"/>
                </a:cubicBezTo>
                <a:cubicBezTo>
                  <a:pt x="6588787" y="1207696"/>
                  <a:pt x="6553360" y="1214505"/>
                  <a:pt x="6517993" y="1220421"/>
                </a:cubicBezTo>
                <a:cubicBezTo>
                  <a:pt x="6510907" y="1223888"/>
                  <a:pt x="6503822" y="1227317"/>
                  <a:pt x="6496736" y="1230712"/>
                </a:cubicBezTo>
                <a:cubicBezTo>
                  <a:pt x="6549818" y="1223683"/>
                  <a:pt x="6603015" y="1214547"/>
                  <a:pt x="6656270" y="1203192"/>
                </a:cubicBezTo>
                <a:cubicBezTo>
                  <a:pt x="6909074" y="1148969"/>
                  <a:pt x="7137601" y="1028688"/>
                  <a:pt x="7363516" y="886163"/>
                </a:cubicBezTo>
                <a:cubicBezTo>
                  <a:pt x="7590532" y="742798"/>
                  <a:pt x="7814994" y="577419"/>
                  <a:pt x="8061641" y="437987"/>
                </a:cubicBezTo>
                <a:cubicBezTo>
                  <a:pt x="8270133" y="320340"/>
                  <a:pt x="8486929" y="222129"/>
                  <a:pt x="8706571" y="158811"/>
                </a:cubicBezTo>
                <a:cubicBezTo>
                  <a:pt x="8795020" y="133407"/>
                  <a:pt x="8883933" y="113733"/>
                  <a:pt x="8972906" y="100614"/>
                </a:cubicBezTo>
                <a:cubicBezTo>
                  <a:pt x="8944390" y="98816"/>
                  <a:pt x="8915817" y="97768"/>
                  <a:pt x="8887244" y="97450"/>
                </a:cubicBezTo>
                <a:close/>
                <a:moveTo>
                  <a:pt x="8853850" y="97424"/>
                </a:moveTo>
                <a:cubicBezTo>
                  <a:pt x="8822896" y="97688"/>
                  <a:pt x="8791884" y="98771"/>
                  <a:pt x="8760871" y="100678"/>
                </a:cubicBezTo>
                <a:cubicBezTo>
                  <a:pt x="8722600" y="109444"/>
                  <a:pt x="8684444" y="119315"/>
                  <a:pt x="8646347" y="130276"/>
                </a:cubicBezTo>
                <a:cubicBezTo>
                  <a:pt x="8426705" y="193678"/>
                  <a:pt x="8209850" y="292017"/>
                  <a:pt x="8001417" y="410341"/>
                </a:cubicBezTo>
                <a:cubicBezTo>
                  <a:pt x="7754480" y="550758"/>
                  <a:pt x="7530018" y="718075"/>
                  <a:pt x="7302478" y="864411"/>
                </a:cubicBezTo>
                <a:cubicBezTo>
                  <a:pt x="7076215" y="1009813"/>
                  <a:pt x="6846584" y="1134045"/>
                  <a:pt x="6591458" y="1192715"/>
                </a:cubicBezTo>
                <a:cubicBezTo>
                  <a:pt x="6580540" y="1195213"/>
                  <a:pt x="6569621" y="1197613"/>
                  <a:pt x="6558703" y="1199930"/>
                </a:cubicBezTo>
                <a:cubicBezTo>
                  <a:pt x="6551212" y="1203790"/>
                  <a:pt x="6543661" y="1207609"/>
                  <a:pt x="6536170" y="1211386"/>
                </a:cubicBezTo>
                <a:cubicBezTo>
                  <a:pt x="6565382" y="1206231"/>
                  <a:pt x="6594535" y="1200489"/>
                  <a:pt x="6623748" y="1194029"/>
                </a:cubicBezTo>
                <a:cubicBezTo>
                  <a:pt x="6877132" y="1137671"/>
                  <a:pt x="7105834" y="1015615"/>
                  <a:pt x="7331806" y="871697"/>
                </a:cubicBezTo>
                <a:cubicBezTo>
                  <a:pt x="7558998" y="726901"/>
                  <a:pt x="7783460" y="560467"/>
                  <a:pt x="8030513" y="420375"/>
                </a:cubicBezTo>
                <a:cubicBezTo>
                  <a:pt x="8239179" y="302274"/>
                  <a:pt x="8456207" y="203874"/>
                  <a:pt x="8676082" y="140439"/>
                </a:cubicBezTo>
                <a:cubicBezTo>
                  <a:pt x="8735144" y="123456"/>
                  <a:pt x="8794440" y="109054"/>
                  <a:pt x="8853850" y="97424"/>
                </a:cubicBezTo>
                <a:close/>
                <a:moveTo>
                  <a:pt x="9355158" y="93491"/>
                </a:moveTo>
                <a:cubicBezTo>
                  <a:pt x="9374846" y="98945"/>
                  <a:pt x="9394418" y="104694"/>
                  <a:pt x="9413873" y="110708"/>
                </a:cubicBezTo>
                <a:cubicBezTo>
                  <a:pt x="9437278" y="113195"/>
                  <a:pt x="9460624" y="116238"/>
                  <a:pt x="9483854" y="119792"/>
                </a:cubicBezTo>
                <a:cubicBezTo>
                  <a:pt x="9464747" y="113385"/>
                  <a:pt x="9445641" y="107219"/>
                  <a:pt x="9426359" y="101318"/>
                </a:cubicBezTo>
                <a:cubicBezTo>
                  <a:pt x="9412189" y="99425"/>
                  <a:pt x="9398019" y="97688"/>
                  <a:pt x="9383790" y="96193"/>
                </a:cubicBezTo>
                <a:cubicBezTo>
                  <a:pt x="9377169" y="95493"/>
                  <a:pt x="9370549" y="94838"/>
                  <a:pt x="9363928" y="94229"/>
                </a:cubicBezTo>
                <a:cubicBezTo>
                  <a:pt x="9361024" y="93964"/>
                  <a:pt x="9358062" y="93740"/>
                  <a:pt x="9355158" y="93491"/>
                </a:cubicBezTo>
                <a:close/>
                <a:moveTo>
                  <a:pt x="9114203" y="91655"/>
                </a:moveTo>
                <a:cubicBezTo>
                  <a:pt x="9086850" y="93483"/>
                  <a:pt x="9059496" y="95974"/>
                  <a:pt x="9032084" y="99108"/>
                </a:cubicBezTo>
                <a:cubicBezTo>
                  <a:pt x="9057812" y="101678"/>
                  <a:pt x="9083365" y="104857"/>
                  <a:pt x="9108802" y="108627"/>
                </a:cubicBezTo>
                <a:cubicBezTo>
                  <a:pt x="9134298" y="106408"/>
                  <a:pt x="9159792" y="104770"/>
                  <a:pt x="9185287" y="103710"/>
                </a:cubicBezTo>
                <a:cubicBezTo>
                  <a:pt x="9161709" y="99187"/>
                  <a:pt x="9138014" y="95149"/>
                  <a:pt x="9114203" y="91655"/>
                </a:cubicBezTo>
                <a:close/>
                <a:moveTo>
                  <a:pt x="9250564" y="88181"/>
                </a:moveTo>
                <a:cubicBezTo>
                  <a:pt x="9251493" y="88392"/>
                  <a:pt x="9252481" y="88589"/>
                  <a:pt x="9253410" y="88801"/>
                </a:cubicBezTo>
                <a:cubicBezTo>
                  <a:pt x="9273389" y="93350"/>
                  <a:pt x="9293193" y="98264"/>
                  <a:pt x="9312938" y="103441"/>
                </a:cubicBezTo>
                <a:cubicBezTo>
                  <a:pt x="9335994" y="104327"/>
                  <a:pt x="9358934" y="105754"/>
                  <a:pt x="9381873" y="107684"/>
                </a:cubicBezTo>
                <a:cubicBezTo>
                  <a:pt x="9361837" y="101821"/>
                  <a:pt x="9341744" y="96223"/>
                  <a:pt x="9321534" y="90974"/>
                </a:cubicBezTo>
                <a:cubicBezTo>
                  <a:pt x="9297897" y="89490"/>
                  <a:pt x="9274259" y="88578"/>
                  <a:pt x="9250564" y="88181"/>
                </a:cubicBezTo>
                <a:close/>
                <a:moveTo>
                  <a:pt x="9219320" y="87942"/>
                </a:moveTo>
                <a:cubicBezTo>
                  <a:pt x="9194290" y="88018"/>
                  <a:pt x="9169201" y="88692"/>
                  <a:pt x="9144112" y="89922"/>
                </a:cubicBezTo>
                <a:cubicBezTo>
                  <a:pt x="9167168" y="93725"/>
                  <a:pt x="9190166" y="98025"/>
                  <a:pt x="9212990" y="102790"/>
                </a:cubicBezTo>
                <a:cubicBezTo>
                  <a:pt x="9236742" y="102203"/>
                  <a:pt x="9260438" y="102154"/>
                  <a:pt x="9284132" y="102624"/>
                </a:cubicBezTo>
                <a:cubicBezTo>
                  <a:pt x="9273331" y="99966"/>
                  <a:pt x="9262528" y="97374"/>
                  <a:pt x="9251726" y="94906"/>
                </a:cubicBezTo>
                <a:cubicBezTo>
                  <a:pt x="9240983" y="92465"/>
                  <a:pt x="9230180" y="90171"/>
                  <a:pt x="9219320" y="87942"/>
                </a:cubicBezTo>
                <a:close/>
                <a:moveTo>
                  <a:pt x="8583508" y="81470"/>
                </a:moveTo>
                <a:cubicBezTo>
                  <a:pt x="8555167" y="86322"/>
                  <a:pt x="8526827" y="91799"/>
                  <a:pt x="8498544" y="97881"/>
                </a:cubicBezTo>
                <a:cubicBezTo>
                  <a:pt x="8461491" y="109183"/>
                  <a:pt x="8424498" y="121480"/>
                  <a:pt x="8387678" y="134663"/>
                </a:cubicBezTo>
                <a:cubicBezTo>
                  <a:pt x="8418806" y="126488"/>
                  <a:pt x="8449993" y="118994"/>
                  <a:pt x="8481237" y="112257"/>
                </a:cubicBezTo>
                <a:cubicBezTo>
                  <a:pt x="8506268" y="104096"/>
                  <a:pt x="8531356" y="96314"/>
                  <a:pt x="8556503" y="89043"/>
                </a:cubicBezTo>
                <a:cubicBezTo>
                  <a:pt x="8565505" y="86455"/>
                  <a:pt x="8574508" y="83941"/>
                  <a:pt x="8583508" y="81470"/>
                </a:cubicBezTo>
                <a:close/>
                <a:moveTo>
                  <a:pt x="8725214" y="81360"/>
                </a:moveTo>
                <a:cubicBezTo>
                  <a:pt x="8693852" y="84100"/>
                  <a:pt x="8662434" y="87647"/>
                  <a:pt x="8631014" y="91996"/>
                </a:cubicBezTo>
                <a:cubicBezTo>
                  <a:pt x="8615973" y="95977"/>
                  <a:pt x="8600990" y="100107"/>
                  <a:pt x="8586064" y="104418"/>
                </a:cubicBezTo>
                <a:cubicBezTo>
                  <a:pt x="8563414" y="110962"/>
                  <a:pt x="8540823" y="117968"/>
                  <a:pt x="8518232" y="125239"/>
                </a:cubicBezTo>
                <a:cubicBezTo>
                  <a:pt x="8552321" y="118743"/>
                  <a:pt x="8586412" y="113127"/>
                  <a:pt x="8620503" y="108437"/>
                </a:cubicBezTo>
                <a:cubicBezTo>
                  <a:pt x="8655348" y="98506"/>
                  <a:pt x="8690252" y="89468"/>
                  <a:pt x="8725214" y="81360"/>
                </a:cubicBezTo>
                <a:close/>
                <a:moveTo>
                  <a:pt x="9375717" y="79922"/>
                </a:moveTo>
                <a:cubicBezTo>
                  <a:pt x="9393199" y="84793"/>
                  <a:pt x="9410621" y="89895"/>
                  <a:pt x="9427985" y="95213"/>
                </a:cubicBezTo>
                <a:cubicBezTo>
                  <a:pt x="9451332" y="98347"/>
                  <a:pt x="9474562" y="102018"/>
                  <a:pt x="9497677" y="106193"/>
                </a:cubicBezTo>
                <a:cubicBezTo>
                  <a:pt x="9480892" y="100637"/>
                  <a:pt x="9464051" y="95277"/>
                  <a:pt x="9447151" y="90119"/>
                </a:cubicBezTo>
                <a:cubicBezTo>
                  <a:pt x="9423455" y="86178"/>
                  <a:pt x="9399586" y="82765"/>
                  <a:pt x="9375717" y="79922"/>
                </a:cubicBezTo>
                <a:close/>
                <a:moveTo>
                  <a:pt x="9009202" y="79782"/>
                </a:moveTo>
                <a:cubicBezTo>
                  <a:pt x="8979526" y="83063"/>
                  <a:pt x="8949850" y="87102"/>
                  <a:pt x="8920173" y="91859"/>
                </a:cubicBezTo>
                <a:cubicBezTo>
                  <a:pt x="8944565" y="92605"/>
                  <a:pt x="8968840" y="93847"/>
                  <a:pt x="8993116" y="95671"/>
                </a:cubicBezTo>
                <a:cubicBezTo>
                  <a:pt x="8996368" y="95917"/>
                  <a:pt x="8999561" y="96201"/>
                  <a:pt x="9002814" y="96466"/>
                </a:cubicBezTo>
                <a:cubicBezTo>
                  <a:pt x="9030168" y="92889"/>
                  <a:pt x="9057463" y="89940"/>
                  <a:pt x="9084817" y="87643"/>
                </a:cubicBezTo>
                <a:cubicBezTo>
                  <a:pt x="9069775" y="85717"/>
                  <a:pt x="9054733" y="83968"/>
                  <a:pt x="9039634" y="82465"/>
                </a:cubicBezTo>
                <a:cubicBezTo>
                  <a:pt x="9029471" y="81455"/>
                  <a:pt x="9019366" y="80599"/>
                  <a:pt x="9009202" y="79782"/>
                </a:cubicBezTo>
                <a:close/>
                <a:moveTo>
                  <a:pt x="8857625" y="74683"/>
                </a:moveTo>
                <a:cubicBezTo>
                  <a:pt x="8828006" y="75050"/>
                  <a:pt x="8798330" y="76205"/>
                  <a:pt x="8768596" y="78086"/>
                </a:cubicBezTo>
                <a:cubicBezTo>
                  <a:pt x="8733460" y="85455"/>
                  <a:pt x="8698324" y="93786"/>
                  <a:pt x="8663246" y="103044"/>
                </a:cubicBezTo>
                <a:cubicBezTo>
                  <a:pt x="8695769" y="99312"/>
                  <a:pt x="8728233" y="96428"/>
                  <a:pt x="8760639" y="94426"/>
                </a:cubicBezTo>
                <a:cubicBezTo>
                  <a:pt x="8792930" y="87030"/>
                  <a:pt x="8825220" y="80436"/>
                  <a:pt x="8857625" y="74683"/>
                </a:cubicBezTo>
                <a:close/>
                <a:moveTo>
                  <a:pt x="8895026" y="74657"/>
                </a:moveTo>
                <a:cubicBezTo>
                  <a:pt x="8862678" y="79759"/>
                  <a:pt x="8830329" y="85743"/>
                  <a:pt x="8797982" y="92525"/>
                </a:cubicBezTo>
                <a:cubicBezTo>
                  <a:pt x="8827832" y="91311"/>
                  <a:pt x="8857625" y="90837"/>
                  <a:pt x="8887302" y="91163"/>
                </a:cubicBezTo>
                <a:cubicBezTo>
                  <a:pt x="8917037" y="85872"/>
                  <a:pt x="8946772" y="81304"/>
                  <a:pt x="8976507" y="77469"/>
                </a:cubicBezTo>
                <a:cubicBezTo>
                  <a:pt x="8949443" y="75857"/>
                  <a:pt x="8922264" y="74926"/>
                  <a:pt x="8895026" y="74657"/>
                </a:cubicBezTo>
                <a:close/>
                <a:moveTo>
                  <a:pt x="9457836" y="71856"/>
                </a:moveTo>
                <a:cubicBezTo>
                  <a:pt x="9465735" y="74176"/>
                  <a:pt x="9473574" y="76538"/>
                  <a:pt x="9481415" y="78949"/>
                </a:cubicBezTo>
                <a:cubicBezTo>
                  <a:pt x="9495702" y="81894"/>
                  <a:pt x="9509930" y="84994"/>
                  <a:pt x="9524102" y="88313"/>
                </a:cubicBezTo>
                <a:cubicBezTo>
                  <a:pt x="9533451" y="90516"/>
                  <a:pt x="9542801" y="92809"/>
                  <a:pt x="9552151" y="95160"/>
                </a:cubicBezTo>
                <a:cubicBezTo>
                  <a:pt x="9548376" y="93934"/>
                  <a:pt x="9544660" y="92699"/>
                  <a:pt x="9540885" y="91492"/>
                </a:cubicBezTo>
                <a:cubicBezTo>
                  <a:pt x="9525436" y="87446"/>
                  <a:pt x="9509930" y="83563"/>
                  <a:pt x="9494367" y="79910"/>
                </a:cubicBezTo>
                <a:cubicBezTo>
                  <a:pt x="9482228" y="77076"/>
                  <a:pt x="9470033" y="74419"/>
                  <a:pt x="9457836" y="71856"/>
                </a:cubicBezTo>
                <a:close/>
                <a:moveTo>
                  <a:pt x="9406730" y="71705"/>
                </a:moveTo>
                <a:cubicBezTo>
                  <a:pt x="9420785" y="75679"/>
                  <a:pt x="9434839" y="79778"/>
                  <a:pt x="9448834" y="84044"/>
                </a:cubicBezTo>
                <a:cubicBezTo>
                  <a:pt x="9472007" y="87912"/>
                  <a:pt x="9495121" y="92302"/>
                  <a:pt x="9518061" y="97173"/>
                </a:cubicBezTo>
                <a:cubicBezTo>
                  <a:pt x="9505284" y="92999"/>
                  <a:pt x="9492508" y="88930"/>
                  <a:pt x="9479673" y="84986"/>
                </a:cubicBezTo>
                <a:cubicBezTo>
                  <a:pt x="9455455" y="80001"/>
                  <a:pt x="9431180" y="75569"/>
                  <a:pt x="9406730" y="71705"/>
                </a:cubicBezTo>
                <a:close/>
                <a:moveTo>
                  <a:pt x="9122567" y="70974"/>
                </a:moveTo>
                <a:cubicBezTo>
                  <a:pt x="9095909" y="72155"/>
                  <a:pt x="9069253" y="73976"/>
                  <a:pt x="9042538" y="76421"/>
                </a:cubicBezTo>
                <a:cubicBezTo>
                  <a:pt x="9066756" y="78862"/>
                  <a:pt x="9090915" y="81848"/>
                  <a:pt x="9114900" y="85372"/>
                </a:cubicBezTo>
                <a:cubicBezTo>
                  <a:pt x="9139815" y="83714"/>
                  <a:pt x="9164671" y="82624"/>
                  <a:pt x="9189527" y="82091"/>
                </a:cubicBezTo>
                <a:cubicBezTo>
                  <a:pt x="9167343" y="77935"/>
                  <a:pt x="9144984" y="74214"/>
                  <a:pt x="9122567" y="70974"/>
                </a:cubicBezTo>
                <a:close/>
                <a:moveTo>
                  <a:pt x="9265780" y="70940"/>
                </a:moveTo>
                <a:cubicBezTo>
                  <a:pt x="9267059" y="71232"/>
                  <a:pt x="9268394" y="71501"/>
                  <a:pt x="9269672" y="71796"/>
                </a:cubicBezTo>
                <a:cubicBezTo>
                  <a:pt x="9287500" y="75868"/>
                  <a:pt x="9305214" y="80210"/>
                  <a:pt x="9322869" y="84786"/>
                </a:cubicBezTo>
                <a:cubicBezTo>
                  <a:pt x="9336865" y="85675"/>
                  <a:pt x="9350861" y="86750"/>
                  <a:pt x="9364858" y="88029"/>
                </a:cubicBezTo>
                <a:cubicBezTo>
                  <a:pt x="9371537" y="88643"/>
                  <a:pt x="9378157" y="89301"/>
                  <a:pt x="9384835" y="90005"/>
                </a:cubicBezTo>
                <a:cubicBezTo>
                  <a:pt x="9386694" y="90201"/>
                  <a:pt x="9388610" y="90440"/>
                  <a:pt x="9390469" y="90649"/>
                </a:cubicBezTo>
                <a:cubicBezTo>
                  <a:pt x="9372176" y="85384"/>
                  <a:pt x="9353706" y="80384"/>
                  <a:pt x="9335181" y="75637"/>
                </a:cubicBezTo>
                <a:cubicBezTo>
                  <a:pt x="9334890" y="75607"/>
                  <a:pt x="9334542" y="75569"/>
                  <a:pt x="9334193" y="75539"/>
                </a:cubicBezTo>
                <a:cubicBezTo>
                  <a:pt x="9311428" y="73480"/>
                  <a:pt x="9288662" y="71970"/>
                  <a:pt x="9265780" y="70940"/>
                </a:cubicBezTo>
                <a:close/>
                <a:moveTo>
                  <a:pt x="9229715" y="69714"/>
                </a:moveTo>
                <a:cubicBezTo>
                  <a:pt x="9205382" y="69180"/>
                  <a:pt x="9180990" y="69226"/>
                  <a:pt x="9156540" y="69809"/>
                </a:cubicBezTo>
                <a:cubicBezTo>
                  <a:pt x="9177911" y="73348"/>
                  <a:pt x="9199167" y="77325"/>
                  <a:pt x="9220366" y="81693"/>
                </a:cubicBezTo>
                <a:cubicBezTo>
                  <a:pt x="9243596" y="81637"/>
                  <a:pt x="9266768" y="82109"/>
                  <a:pt x="9289882" y="83071"/>
                </a:cubicBezTo>
                <a:cubicBezTo>
                  <a:pt x="9282564" y="81311"/>
                  <a:pt x="9275304" y="79570"/>
                  <a:pt x="9267987" y="77897"/>
                </a:cubicBezTo>
                <a:cubicBezTo>
                  <a:pt x="9255269" y="75006"/>
                  <a:pt x="9242492" y="72306"/>
                  <a:pt x="9229715" y="69714"/>
                </a:cubicBezTo>
                <a:close/>
                <a:moveTo>
                  <a:pt x="8528743" y="69392"/>
                </a:moveTo>
                <a:cubicBezTo>
                  <a:pt x="8507313" y="74131"/>
                  <a:pt x="8485942" y="79218"/>
                  <a:pt x="8464570" y="84645"/>
                </a:cubicBezTo>
                <a:cubicBezTo>
                  <a:pt x="8461260" y="85581"/>
                  <a:pt x="8458007" y="86500"/>
                  <a:pt x="8454697" y="87450"/>
                </a:cubicBezTo>
                <a:cubicBezTo>
                  <a:pt x="8444302" y="90467"/>
                  <a:pt x="8433964" y="93634"/>
                  <a:pt x="8423569" y="96802"/>
                </a:cubicBezTo>
                <a:cubicBezTo>
                  <a:pt x="8444766" y="91239"/>
                  <a:pt x="8466022" y="86004"/>
                  <a:pt x="8487277" y="81110"/>
                </a:cubicBezTo>
                <a:cubicBezTo>
                  <a:pt x="8489310" y="80501"/>
                  <a:pt x="8491401" y="79842"/>
                  <a:pt x="8493491" y="79241"/>
                </a:cubicBezTo>
                <a:cubicBezTo>
                  <a:pt x="8505222" y="75849"/>
                  <a:pt x="8516954" y="72579"/>
                  <a:pt x="8528743" y="69392"/>
                </a:cubicBezTo>
                <a:close/>
                <a:moveTo>
                  <a:pt x="8581708" y="67901"/>
                </a:moveTo>
                <a:cubicBezTo>
                  <a:pt x="8550464" y="73589"/>
                  <a:pt x="8519277" y="80047"/>
                  <a:pt x="8488091" y="87231"/>
                </a:cubicBezTo>
                <a:cubicBezTo>
                  <a:pt x="8457310" y="96231"/>
                  <a:pt x="8426647" y="105951"/>
                  <a:pt x="8396099" y="116268"/>
                </a:cubicBezTo>
                <a:cubicBezTo>
                  <a:pt x="8429958" y="107253"/>
                  <a:pt x="8463873" y="99062"/>
                  <a:pt x="8497789" y="91754"/>
                </a:cubicBezTo>
                <a:cubicBezTo>
                  <a:pt x="8508359" y="88529"/>
                  <a:pt x="8518929" y="85312"/>
                  <a:pt x="8529498" y="82250"/>
                </a:cubicBezTo>
                <a:cubicBezTo>
                  <a:pt x="8546922" y="77235"/>
                  <a:pt x="8564286" y="72469"/>
                  <a:pt x="8581708" y="67901"/>
                </a:cubicBezTo>
                <a:close/>
                <a:moveTo>
                  <a:pt x="8728639" y="62201"/>
                </a:moveTo>
                <a:cubicBezTo>
                  <a:pt x="8700531" y="64831"/>
                  <a:pt x="8672365" y="68113"/>
                  <a:pt x="8644198" y="72034"/>
                </a:cubicBezTo>
                <a:cubicBezTo>
                  <a:pt x="8615218" y="79111"/>
                  <a:pt x="8586296" y="86806"/>
                  <a:pt x="8557432" y="95130"/>
                </a:cubicBezTo>
                <a:cubicBezTo>
                  <a:pt x="8551219" y="96924"/>
                  <a:pt x="8545005" y="98850"/>
                  <a:pt x="8538849" y="100701"/>
                </a:cubicBezTo>
                <a:cubicBezTo>
                  <a:pt x="8569397" y="95008"/>
                  <a:pt x="8599945" y="90024"/>
                  <a:pt x="8630492" y="85792"/>
                </a:cubicBezTo>
                <a:cubicBezTo>
                  <a:pt x="8663188" y="77125"/>
                  <a:pt x="8695885" y="69241"/>
                  <a:pt x="8728639" y="62201"/>
                </a:cubicBezTo>
                <a:close/>
                <a:moveTo>
                  <a:pt x="9018901" y="59389"/>
                </a:moveTo>
                <a:cubicBezTo>
                  <a:pt x="8990096" y="61928"/>
                  <a:pt x="8961232" y="65195"/>
                  <a:pt x="8932427" y="69150"/>
                </a:cubicBezTo>
                <a:cubicBezTo>
                  <a:pt x="8956237" y="69911"/>
                  <a:pt x="8980048" y="71152"/>
                  <a:pt x="9003743" y="72958"/>
                </a:cubicBezTo>
                <a:cubicBezTo>
                  <a:pt x="9005718" y="73113"/>
                  <a:pt x="9007692" y="73325"/>
                  <a:pt x="9009725" y="73484"/>
                </a:cubicBezTo>
                <a:cubicBezTo>
                  <a:pt x="9036208" y="70562"/>
                  <a:pt x="9062748" y="68223"/>
                  <a:pt x="9089231" y="66516"/>
                </a:cubicBezTo>
                <a:cubicBezTo>
                  <a:pt x="9076919" y="65002"/>
                  <a:pt x="9064665" y="63583"/>
                  <a:pt x="9052352" y="62352"/>
                </a:cubicBezTo>
                <a:cubicBezTo>
                  <a:pt x="9041202" y="61243"/>
                  <a:pt x="9030051" y="60267"/>
                  <a:pt x="9018901" y="59389"/>
                </a:cubicBezTo>
                <a:close/>
                <a:moveTo>
                  <a:pt x="9287327" y="57534"/>
                </a:moveTo>
                <a:cubicBezTo>
                  <a:pt x="9288372" y="57765"/>
                  <a:pt x="9289359" y="57977"/>
                  <a:pt x="9290404" y="58208"/>
                </a:cubicBezTo>
                <a:cubicBezTo>
                  <a:pt x="9305852" y="61758"/>
                  <a:pt x="9321243" y="65539"/>
                  <a:pt x="9336575" y="69472"/>
                </a:cubicBezTo>
                <a:cubicBezTo>
                  <a:pt x="9343196" y="70077"/>
                  <a:pt x="9349759" y="70721"/>
                  <a:pt x="9356378" y="71417"/>
                </a:cubicBezTo>
                <a:cubicBezTo>
                  <a:pt x="9371653" y="73030"/>
                  <a:pt x="9386927" y="74899"/>
                  <a:pt x="9402142" y="76966"/>
                </a:cubicBezTo>
                <a:cubicBezTo>
                  <a:pt x="9386578" y="72594"/>
                  <a:pt x="9370956" y="68412"/>
                  <a:pt x="9355217" y="64423"/>
                </a:cubicBezTo>
                <a:cubicBezTo>
                  <a:pt x="9345693" y="63242"/>
                  <a:pt x="9336168" y="62125"/>
                  <a:pt x="9326644" y="61122"/>
                </a:cubicBezTo>
                <a:cubicBezTo>
                  <a:pt x="9319210" y="60339"/>
                  <a:pt x="9311718" y="59608"/>
                  <a:pt x="9304284" y="58935"/>
                </a:cubicBezTo>
                <a:cubicBezTo>
                  <a:pt x="9298652" y="58431"/>
                  <a:pt x="9293018" y="57977"/>
                  <a:pt x="9287327" y="57534"/>
                </a:cubicBezTo>
                <a:close/>
                <a:moveTo>
                  <a:pt x="8860471" y="54786"/>
                </a:moveTo>
                <a:cubicBezTo>
                  <a:pt x="8833756" y="55282"/>
                  <a:pt x="8806925" y="56410"/>
                  <a:pt x="8780036" y="58147"/>
                </a:cubicBezTo>
                <a:cubicBezTo>
                  <a:pt x="8746701" y="64426"/>
                  <a:pt x="8713307" y="71591"/>
                  <a:pt x="8679972" y="79604"/>
                </a:cubicBezTo>
                <a:cubicBezTo>
                  <a:pt x="8709475" y="76300"/>
                  <a:pt x="8738977" y="73699"/>
                  <a:pt x="8768422" y="71829"/>
                </a:cubicBezTo>
                <a:cubicBezTo>
                  <a:pt x="8799085" y="65407"/>
                  <a:pt x="8829807" y="59706"/>
                  <a:pt x="8860471" y="54786"/>
                </a:cubicBezTo>
                <a:close/>
                <a:moveTo>
                  <a:pt x="8904317" y="54540"/>
                </a:moveTo>
                <a:cubicBezTo>
                  <a:pt x="8873306" y="58771"/>
                  <a:pt x="8842294" y="63829"/>
                  <a:pt x="8811281" y="69627"/>
                </a:cubicBezTo>
                <a:cubicBezTo>
                  <a:pt x="8839273" y="68526"/>
                  <a:pt x="8867266" y="68101"/>
                  <a:pt x="8895200" y="68370"/>
                </a:cubicBezTo>
                <a:cubicBezTo>
                  <a:pt x="8923832" y="63859"/>
                  <a:pt x="8952520" y="60036"/>
                  <a:pt x="8981151" y="56895"/>
                </a:cubicBezTo>
                <a:cubicBezTo>
                  <a:pt x="8955599" y="55505"/>
                  <a:pt x="8929987" y="54730"/>
                  <a:pt x="8904317" y="54540"/>
                </a:cubicBezTo>
                <a:close/>
                <a:moveTo>
                  <a:pt x="9133716" y="53170"/>
                </a:moveTo>
                <a:cubicBezTo>
                  <a:pt x="9108105" y="53681"/>
                  <a:pt x="9082436" y="54775"/>
                  <a:pt x="9056766" y="56470"/>
                </a:cubicBezTo>
                <a:cubicBezTo>
                  <a:pt x="9079067" y="58749"/>
                  <a:pt x="9101252" y="61500"/>
                  <a:pt x="9123380" y="64695"/>
                </a:cubicBezTo>
                <a:cubicBezTo>
                  <a:pt x="9147423" y="63635"/>
                  <a:pt x="9171466" y="63091"/>
                  <a:pt x="9195451" y="63094"/>
                </a:cubicBezTo>
                <a:cubicBezTo>
                  <a:pt x="9174951" y="59381"/>
                  <a:pt x="9154391" y="56096"/>
                  <a:pt x="9133716" y="53170"/>
                </a:cubicBezTo>
                <a:close/>
                <a:moveTo>
                  <a:pt x="9173557" y="52867"/>
                </a:moveTo>
                <a:cubicBezTo>
                  <a:pt x="9192722" y="56062"/>
                  <a:pt x="9211828" y="59616"/>
                  <a:pt x="9230877" y="63480"/>
                </a:cubicBezTo>
                <a:cubicBezTo>
                  <a:pt x="9253120" y="63980"/>
                  <a:pt x="9275362" y="64956"/>
                  <a:pt x="9297607" y="66414"/>
                </a:cubicBezTo>
                <a:cubicBezTo>
                  <a:pt x="9294645" y="65717"/>
                  <a:pt x="9291683" y="64990"/>
                  <a:pt x="9288721" y="64309"/>
                </a:cubicBezTo>
                <a:cubicBezTo>
                  <a:pt x="9273794" y="60910"/>
                  <a:pt x="9258869" y="57738"/>
                  <a:pt x="9243887" y="54745"/>
                </a:cubicBezTo>
                <a:cubicBezTo>
                  <a:pt x="9220482" y="53582"/>
                  <a:pt x="9197019" y="52980"/>
                  <a:pt x="9173557" y="52867"/>
                </a:cubicBezTo>
                <a:close/>
                <a:moveTo>
                  <a:pt x="9373568" y="48984"/>
                </a:moveTo>
                <a:cubicBezTo>
                  <a:pt x="9377517" y="49964"/>
                  <a:pt x="9381467" y="50997"/>
                  <a:pt x="9385416" y="52001"/>
                </a:cubicBezTo>
                <a:cubicBezTo>
                  <a:pt x="9402026" y="54695"/>
                  <a:pt x="9418636" y="57651"/>
                  <a:pt x="9435187" y="60869"/>
                </a:cubicBezTo>
                <a:cubicBezTo>
                  <a:pt x="9414744" y="56516"/>
                  <a:pt x="9394186" y="52542"/>
                  <a:pt x="9373568" y="48984"/>
                </a:cubicBezTo>
                <a:close/>
                <a:moveTo>
                  <a:pt x="9318455" y="48954"/>
                </a:moveTo>
                <a:cubicBezTo>
                  <a:pt x="9331231" y="51921"/>
                  <a:pt x="9344009" y="55051"/>
                  <a:pt x="9356668" y="58284"/>
                </a:cubicBezTo>
                <a:cubicBezTo>
                  <a:pt x="9377460" y="60865"/>
                  <a:pt x="9398077" y="63881"/>
                  <a:pt x="9418694" y="67284"/>
                </a:cubicBezTo>
                <a:cubicBezTo>
                  <a:pt x="9407078" y="64120"/>
                  <a:pt x="9395522" y="61077"/>
                  <a:pt x="9383848" y="58120"/>
                </a:cubicBezTo>
                <a:cubicBezTo>
                  <a:pt x="9362128" y="54615"/>
                  <a:pt x="9340350" y="51543"/>
                  <a:pt x="9318455" y="48954"/>
                </a:cubicBezTo>
                <a:close/>
                <a:moveTo>
                  <a:pt x="8729394" y="46792"/>
                </a:moveTo>
                <a:cubicBezTo>
                  <a:pt x="8706222" y="49180"/>
                  <a:pt x="8683050" y="52001"/>
                  <a:pt x="8659820" y="55267"/>
                </a:cubicBezTo>
                <a:cubicBezTo>
                  <a:pt x="8629040" y="62129"/>
                  <a:pt x="8598260" y="69714"/>
                  <a:pt x="8567538" y="78003"/>
                </a:cubicBezTo>
                <a:cubicBezTo>
                  <a:pt x="8592917" y="73442"/>
                  <a:pt x="8618354" y="69362"/>
                  <a:pt x="8643733" y="65820"/>
                </a:cubicBezTo>
                <a:cubicBezTo>
                  <a:pt x="8672307" y="58851"/>
                  <a:pt x="8700822" y="52508"/>
                  <a:pt x="8729394" y="46792"/>
                </a:cubicBezTo>
                <a:close/>
                <a:moveTo>
                  <a:pt x="9029819" y="41880"/>
                </a:moveTo>
                <a:cubicBezTo>
                  <a:pt x="9002582" y="43643"/>
                  <a:pt x="8975287" y="46069"/>
                  <a:pt x="8947933" y="49128"/>
                </a:cubicBezTo>
                <a:cubicBezTo>
                  <a:pt x="8971279" y="49911"/>
                  <a:pt x="8994626" y="51156"/>
                  <a:pt x="9017856" y="52947"/>
                </a:cubicBezTo>
                <a:cubicBezTo>
                  <a:pt x="9018379" y="52992"/>
                  <a:pt x="9018901" y="53052"/>
                  <a:pt x="9019482" y="53094"/>
                </a:cubicBezTo>
                <a:cubicBezTo>
                  <a:pt x="9044745" y="50884"/>
                  <a:pt x="9069950" y="49230"/>
                  <a:pt x="9095154" y="48132"/>
                </a:cubicBezTo>
                <a:cubicBezTo>
                  <a:pt x="9086443" y="47118"/>
                  <a:pt x="9077731" y="46164"/>
                  <a:pt x="9069020" y="45290"/>
                </a:cubicBezTo>
                <a:cubicBezTo>
                  <a:pt x="9057637" y="44150"/>
                  <a:pt x="9046255" y="43133"/>
                  <a:pt x="9034871" y="42239"/>
                </a:cubicBezTo>
                <a:cubicBezTo>
                  <a:pt x="9033188" y="42110"/>
                  <a:pt x="9031503" y="42005"/>
                  <a:pt x="9029819" y="41880"/>
                </a:cubicBezTo>
                <a:close/>
                <a:moveTo>
                  <a:pt x="9195625" y="39446"/>
                </a:moveTo>
                <a:cubicBezTo>
                  <a:pt x="9212177" y="42224"/>
                  <a:pt x="9228670" y="45252"/>
                  <a:pt x="9245048" y="48530"/>
                </a:cubicBezTo>
                <a:cubicBezTo>
                  <a:pt x="9265142" y="49536"/>
                  <a:pt x="9285236" y="50922"/>
                  <a:pt x="9305214" y="52719"/>
                </a:cubicBezTo>
                <a:cubicBezTo>
                  <a:pt x="9305969" y="52784"/>
                  <a:pt x="9306665" y="52867"/>
                  <a:pt x="9307362" y="52931"/>
                </a:cubicBezTo>
                <a:cubicBezTo>
                  <a:pt x="9292205" y="49518"/>
                  <a:pt x="9276931" y="46297"/>
                  <a:pt x="9261657" y="43310"/>
                </a:cubicBezTo>
                <a:cubicBezTo>
                  <a:pt x="9239704" y="41554"/>
                  <a:pt x="9217694" y="40260"/>
                  <a:pt x="9195625" y="39446"/>
                </a:cubicBezTo>
                <a:close/>
                <a:moveTo>
                  <a:pt x="9146842" y="38416"/>
                </a:moveTo>
                <a:cubicBezTo>
                  <a:pt x="9122915" y="38272"/>
                  <a:pt x="9098930" y="38666"/>
                  <a:pt x="9074943" y="39579"/>
                </a:cubicBezTo>
                <a:cubicBezTo>
                  <a:pt x="9094923" y="41641"/>
                  <a:pt x="9114784" y="44097"/>
                  <a:pt x="9134588" y="46902"/>
                </a:cubicBezTo>
                <a:cubicBezTo>
                  <a:pt x="9157063" y="46463"/>
                  <a:pt x="9179538" y="46467"/>
                  <a:pt x="9202013" y="46970"/>
                </a:cubicBezTo>
                <a:cubicBezTo>
                  <a:pt x="9183662" y="43806"/>
                  <a:pt x="9165310" y="40948"/>
                  <a:pt x="9146842" y="38416"/>
                </a:cubicBezTo>
                <a:close/>
                <a:moveTo>
                  <a:pt x="8863723" y="38031"/>
                </a:moveTo>
                <a:cubicBezTo>
                  <a:pt x="8840377" y="38654"/>
                  <a:pt x="8817031" y="39764"/>
                  <a:pt x="8793626" y="41334"/>
                </a:cubicBezTo>
                <a:cubicBezTo>
                  <a:pt x="8763543" y="46331"/>
                  <a:pt x="8733402" y="52042"/>
                  <a:pt x="8703318" y="58476"/>
                </a:cubicBezTo>
                <a:cubicBezTo>
                  <a:pt x="8728871" y="55732"/>
                  <a:pt x="8754425" y="53544"/>
                  <a:pt x="8779920" y="51887"/>
                </a:cubicBezTo>
                <a:cubicBezTo>
                  <a:pt x="8807854" y="46641"/>
                  <a:pt x="8835789" y="42016"/>
                  <a:pt x="8863723" y="38031"/>
                </a:cubicBezTo>
                <a:close/>
                <a:moveTo>
                  <a:pt x="8917037" y="37440"/>
                </a:moveTo>
                <a:cubicBezTo>
                  <a:pt x="8888231" y="40695"/>
                  <a:pt x="8859483" y="44662"/>
                  <a:pt x="8830736" y="49290"/>
                </a:cubicBezTo>
                <a:cubicBezTo>
                  <a:pt x="8855360" y="48405"/>
                  <a:pt x="8879984" y="48071"/>
                  <a:pt x="8904492" y="48250"/>
                </a:cubicBezTo>
                <a:cubicBezTo>
                  <a:pt x="8931207" y="44616"/>
                  <a:pt x="8957921" y="41585"/>
                  <a:pt x="8984637" y="39158"/>
                </a:cubicBezTo>
                <a:cubicBezTo>
                  <a:pt x="8962103" y="38121"/>
                  <a:pt x="8939570" y="37550"/>
                  <a:pt x="8917037" y="37440"/>
                </a:cubicBezTo>
                <a:close/>
                <a:moveTo>
                  <a:pt x="8719115" y="36691"/>
                </a:moveTo>
                <a:cubicBezTo>
                  <a:pt x="8697163" y="39340"/>
                  <a:pt x="8675269" y="42390"/>
                  <a:pt x="8653315" y="45820"/>
                </a:cubicBezTo>
                <a:cubicBezTo>
                  <a:pt x="8631653" y="50331"/>
                  <a:pt x="8609991" y="55206"/>
                  <a:pt x="8588329" y="60437"/>
                </a:cubicBezTo>
                <a:cubicBezTo>
                  <a:pt x="8612024" y="56209"/>
                  <a:pt x="8635718" y="52398"/>
                  <a:pt x="8659413" y="49056"/>
                </a:cubicBezTo>
                <a:cubicBezTo>
                  <a:pt x="8679275" y="44631"/>
                  <a:pt x="8699196" y="40502"/>
                  <a:pt x="8719115" y="36691"/>
                </a:cubicBezTo>
                <a:close/>
                <a:moveTo>
                  <a:pt x="9229599" y="30987"/>
                </a:moveTo>
                <a:cubicBezTo>
                  <a:pt x="9240750" y="32921"/>
                  <a:pt x="9251842" y="34946"/>
                  <a:pt x="9262876" y="37107"/>
                </a:cubicBezTo>
                <a:cubicBezTo>
                  <a:pt x="9267117" y="37447"/>
                  <a:pt x="9271356" y="37773"/>
                  <a:pt x="9275595" y="38147"/>
                </a:cubicBezTo>
                <a:cubicBezTo>
                  <a:pt x="9283493" y="38856"/>
                  <a:pt x="9291392" y="39624"/>
                  <a:pt x="9299289" y="40456"/>
                </a:cubicBezTo>
                <a:cubicBezTo>
                  <a:pt x="9305097" y="41066"/>
                  <a:pt x="9310905" y="41751"/>
                  <a:pt x="9316713" y="42428"/>
                </a:cubicBezTo>
                <a:cubicBezTo>
                  <a:pt x="9307246" y="40426"/>
                  <a:pt x="9297779" y="38523"/>
                  <a:pt x="9288256" y="36686"/>
                </a:cubicBezTo>
                <a:cubicBezTo>
                  <a:pt x="9282390" y="35997"/>
                  <a:pt x="9276466" y="35305"/>
                  <a:pt x="9270543" y="34685"/>
                </a:cubicBezTo>
                <a:cubicBezTo>
                  <a:pt x="9262238" y="33818"/>
                  <a:pt x="9253933" y="33015"/>
                  <a:pt x="9245629" y="32281"/>
                </a:cubicBezTo>
                <a:cubicBezTo>
                  <a:pt x="9240286" y="31815"/>
                  <a:pt x="9234942" y="31399"/>
                  <a:pt x="9229599" y="30987"/>
                </a:cubicBezTo>
                <a:close/>
                <a:moveTo>
                  <a:pt x="9044106" y="27701"/>
                </a:moveTo>
                <a:cubicBezTo>
                  <a:pt x="9019540" y="28674"/>
                  <a:pt x="8994917" y="30203"/>
                  <a:pt x="8970292" y="32243"/>
                </a:cubicBezTo>
                <a:cubicBezTo>
                  <a:pt x="8990386" y="32985"/>
                  <a:pt x="9010422" y="34106"/>
                  <a:pt x="9030400" y="35597"/>
                </a:cubicBezTo>
                <a:cubicBezTo>
                  <a:pt x="9053281" y="34121"/>
                  <a:pt x="9076163" y="33129"/>
                  <a:pt x="9098988" y="32588"/>
                </a:cubicBezTo>
                <a:cubicBezTo>
                  <a:pt x="9096026" y="32274"/>
                  <a:pt x="9093064" y="31921"/>
                  <a:pt x="9090102" y="31623"/>
                </a:cubicBezTo>
                <a:cubicBezTo>
                  <a:pt x="9079183" y="30521"/>
                  <a:pt x="9068265" y="29533"/>
                  <a:pt x="9057347" y="28663"/>
                </a:cubicBezTo>
                <a:cubicBezTo>
                  <a:pt x="9052933" y="28315"/>
                  <a:pt x="9048520" y="28015"/>
                  <a:pt x="9044106" y="27701"/>
                </a:cubicBezTo>
                <a:close/>
                <a:moveTo>
                  <a:pt x="9100671" y="26418"/>
                </a:moveTo>
                <a:cubicBezTo>
                  <a:pt x="9116410" y="28102"/>
                  <a:pt x="9132148" y="30010"/>
                  <a:pt x="9147771" y="32160"/>
                </a:cubicBezTo>
                <a:cubicBezTo>
                  <a:pt x="9167633" y="32284"/>
                  <a:pt x="9187436" y="32784"/>
                  <a:pt x="9207240" y="33655"/>
                </a:cubicBezTo>
                <a:cubicBezTo>
                  <a:pt x="9192954" y="31365"/>
                  <a:pt x="9178608" y="29238"/>
                  <a:pt x="9164264" y="27334"/>
                </a:cubicBezTo>
                <a:cubicBezTo>
                  <a:pt x="9143125" y="26603"/>
                  <a:pt x="9121928" y="26304"/>
                  <a:pt x="9100671" y="26418"/>
                </a:cubicBezTo>
                <a:close/>
                <a:moveTo>
                  <a:pt x="8860703" y="25166"/>
                </a:moveTo>
                <a:cubicBezTo>
                  <a:pt x="8842932" y="25896"/>
                  <a:pt x="8825220" y="26876"/>
                  <a:pt x="8807448" y="28156"/>
                </a:cubicBezTo>
                <a:cubicBezTo>
                  <a:pt x="8783405" y="31618"/>
                  <a:pt x="8759361" y="35540"/>
                  <a:pt x="8735376" y="39934"/>
                </a:cubicBezTo>
                <a:cubicBezTo>
                  <a:pt x="8754773" y="37996"/>
                  <a:pt x="8774172" y="36373"/>
                  <a:pt x="8793568" y="35067"/>
                </a:cubicBezTo>
                <a:cubicBezTo>
                  <a:pt x="8815927" y="31361"/>
                  <a:pt x="8838344" y="28053"/>
                  <a:pt x="8860703" y="25166"/>
                </a:cubicBezTo>
                <a:close/>
                <a:moveTo>
                  <a:pt x="8930975" y="23708"/>
                </a:moveTo>
                <a:cubicBezTo>
                  <a:pt x="8906234" y="25930"/>
                  <a:pt x="8881436" y="28704"/>
                  <a:pt x="8856638" y="31963"/>
                </a:cubicBezTo>
                <a:cubicBezTo>
                  <a:pt x="8876906" y="31331"/>
                  <a:pt x="8897117" y="31059"/>
                  <a:pt x="8917269" y="31153"/>
                </a:cubicBezTo>
                <a:cubicBezTo>
                  <a:pt x="8940499" y="28534"/>
                  <a:pt x="8963672" y="26391"/>
                  <a:pt x="8986844" y="24696"/>
                </a:cubicBezTo>
                <a:cubicBezTo>
                  <a:pt x="8968201" y="24053"/>
                  <a:pt x="8949616" y="23716"/>
                  <a:pt x="8930975" y="23708"/>
                </a:cubicBezTo>
                <a:close/>
                <a:moveTo>
                  <a:pt x="8835847" y="18001"/>
                </a:moveTo>
                <a:cubicBezTo>
                  <a:pt x="8824697" y="18788"/>
                  <a:pt x="8813546" y="19708"/>
                  <a:pt x="8802395" y="20703"/>
                </a:cubicBezTo>
                <a:cubicBezTo>
                  <a:pt x="8792697" y="21940"/>
                  <a:pt x="8783056" y="23273"/>
                  <a:pt x="8773416" y="24666"/>
                </a:cubicBezTo>
                <a:cubicBezTo>
                  <a:pt x="8784740" y="23636"/>
                  <a:pt x="8796065" y="22698"/>
                  <a:pt x="8807390" y="21884"/>
                </a:cubicBezTo>
                <a:cubicBezTo>
                  <a:pt x="8816857" y="20518"/>
                  <a:pt x="8826382" y="19219"/>
                  <a:pt x="8835847" y="18001"/>
                </a:cubicBezTo>
                <a:close/>
                <a:moveTo>
                  <a:pt x="9138827" y="17822"/>
                </a:moveTo>
                <a:cubicBezTo>
                  <a:pt x="9147655" y="18841"/>
                  <a:pt x="9156482" y="19923"/>
                  <a:pt x="9165252" y="21089"/>
                </a:cubicBezTo>
                <a:cubicBezTo>
                  <a:pt x="9179190" y="21577"/>
                  <a:pt x="9193128" y="22247"/>
                  <a:pt x="9207008" y="23106"/>
                </a:cubicBezTo>
                <a:cubicBezTo>
                  <a:pt x="9199575" y="22058"/>
                  <a:pt x="9192083" y="21066"/>
                  <a:pt x="9184649" y="20124"/>
                </a:cubicBezTo>
                <a:cubicBezTo>
                  <a:pt x="9169375" y="19136"/>
                  <a:pt x="9154159" y="18360"/>
                  <a:pt x="9138827" y="17822"/>
                </a:cubicBezTo>
                <a:close/>
                <a:moveTo>
                  <a:pt x="9059380" y="17009"/>
                </a:moveTo>
                <a:cubicBezTo>
                  <a:pt x="9039692" y="17285"/>
                  <a:pt x="9020005" y="17921"/>
                  <a:pt x="9000258" y="18898"/>
                </a:cubicBezTo>
                <a:cubicBezTo>
                  <a:pt x="9015127" y="19529"/>
                  <a:pt x="9029935" y="20377"/>
                  <a:pt x="9044745" y="21422"/>
                </a:cubicBezTo>
                <a:cubicBezTo>
                  <a:pt x="9063039" y="20703"/>
                  <a:pt x="9081274" y="20282"/>
                  <a:pt x="9099509" y="20169"/>
                </a:cubicBezTo>
                <a:cubicBezTo>
                  <a:pt x="9094574" y="19723"/>
                  <a:pt x="9089695" y="19219"/>
                  <a:pt x="9084759" y="18822"/>
                </a:cubicBezTo>
                <a:cubicBezTo>
                  <a:pt x="9076279" y="18140"/>
                  <a:pt x="9067859" y="17554"/>
                  <a:pt x="9059380" y="17009"/>
                </a:cubicBezTo>
                <a:close/>
                <a:moveTo>
                  <a:pt x="8941951" y="13769"/>
                </a:moveTo>
                <a:cubicBezTo>
                  <a:pt x="8925689" y="14886"/>
                  <a:pt x="8909370" y="16252"/>
                  <a:pt x="8893110" y="17827"/>
                </a:cubicBezTo>
                <a:cubicBezTo>
                  <a:pt x="8905827" y="17543"/>
                  <a:pt x="8918547" y="17414"/>
                  <a:pt x="8931265" y="17417"/>
                </a:cubicBezTo>
                <a:cubicBezTo>
                  <a:pt x="8946946" y="16017"/>
                  <a:pt x="8962626" y="14844"/>
                  <a:pt x="8978248" y="13868"/>
                </a:cubicBezTo>
                <a:cubicBezTo>
                  <a:pt x="8966169" y="13705"/>
                  <a:pt x="8954089" y="13666"/>
                  <a:pt x="8941951" y="13769"/>
                </a:cubicBezTo>
                <a:close/>
                <a:moveTo>
                  <a:pt x="9067685" y="9806"/>
                </a:moveTo>
                <a:cubicBezTo>
                  <a:pt x="9060193" y="9757"/>
                  <a:pt x="9052643" y="9768"/>
                  <a:pt x="9045151" y="9829"/>
                </a:cubicBezTo>
                <a:cubicBezTo>
                  <a:pt x="9050145" y="10101"/>
                  <a:pt x="9055082" y="10419"/>
                  <a:pt x="9060077" y="10737"/>
                </a:cubicBezTo>
                <a:cubicBezTo>
                  <a:pt x="9067395" y="10635"/>
                  <a:pt x="9074713" y="10586"/>
                  <a:pt x="9082029" y="10582"/>
                </a:cubicBezTo>
                <a:cubicBezTo>
                  <a:pt x="9077209" y="10298"/>
                  <a:pt x="9072447" y="10045"/>
                  <a:pt x="9067685" y="9806"/>
                </a:cubicBezTo>
                <a:close/>
                <a:moveTo>
                  <a:pt x="9047612" y="164"/>
                </a:moveTo>
                <a:cubicBezTo>
                  <a:pt x="9084323" y="684"/>
                  <a:pt x="9120940" y="2449"/>
                  <a:pt x="9157411" y="5518"/>
                </a:cubicBezTo>
                <a:cubicBezTo>
                  <a:pt x="9167052" y="6335"/>
                  <a:pt x="9176634" y="7244"/>
                  <a:pt x="9186275" y="8239"/>
                </a:cubicBezTo>
                <a:cubicBezTo>
                  <a:pt x="9193709" y="9011"/>
                  <a:pt x="9201200" y="9855"/>
                  <a:pt x="9208634" y="10734"/>
                </a:cubicBezTo>
                <a:cubicBezTo>
                  <a:pt x="9212467" y="11104"/>
                  <a:pt x="9216301" y="11430"/>
                  <a:pt x="9220133" y="11831"/>
                </a:cubicBezTo>
                <a:cubicBezTo>
                  <a:pt x="9286920" y="18788"/>
                  <a:pt x="9352893" y="30048"/>
                  <a:pt x="9417939" y="45183"/>
                </a:cubicBezTo>
                <a:cubicBezTo>
                  <a:pt x="9455455" y="53954"/>
                  <a:pt x="9492624" y="63923"/>
                  <a:pt x="9529385" y="74854"/>
                </a:cubicBezTo>
                <a:cubicBezTo>
                  <a:pt x="9591875" y="92601"/>
                  <a:pt x="9653319" y="113290"/>
                  <a:pt x="9714008" y="136139"/>
                </a:cubicBezTo>
                <a:cubicBezTo>
                  <a:pt x="9788751" y="163421"/>
                  <a:pt x="9862333" y="194083"/>
                  <a:pt x="9935218" y="226648"/>
                </a:cubicBezTo>
                <a:cubicBezTo>
                  <a:pt x="10052704" y="278218"/>
                  <a:pt x="10168217" y="335082"/>
                  <a:pt x="10283846" y="390952"/>
                </a:cubicBezTo>
                <a:cubicBezTo>
                  <a:pt x="10475959" y="483720"/>
                  <a:pt x="10669060" y="573665"/>
                  <a:pt x="10867563" y="648648"/>
                </a:cubicBezTo>
                <a:cubicBezTo>
                  <a:pt x="10871803" y="650219"/>
                  <a:pt x="10875984" y="651812"/>
                  <a:pt x="10880224" y="653372"/>
                </a:cubicBezTo>
                <a:cubicBezTo>
                  <a:pt x="10883418" y="654560"/>
                  <a:pt x="10886613" y="655726"/>
                  <a:pt x="10889749" y="656906"/>
                </a:cubicBezTo>
                <a:cubicBezTo>
                  <a:pt x="10903396" y="661907"/>
                  <a:pt x="10917103" y="666842"/>
                  <a:pt x="10930808" y="671691"/>
                </a:cubicBezTo>
                <a:cubicBezTo>
                  <a:pt x="11033427" y="707935"/>
                  <a:pt x="11138080" y="739600"/>
                  <a:pt x="11244183" y="766806"/>
                </a:cubicBezTo>
                <a:cubicBezTo>
                  <a:pt x="11387689" y="802921"/>
                  <a:pt x="11533807" y="830813"/>
                  <a:pt x="11681261" y="850377"/>
                </a:cubicBezTo>
                <a:cubicBezTo>
                  <a:pt x="11695373" y="852235"/>
                  <a:pt x="11709486" y="853957"/>
                  <a:pt x="11723655" y="855668"/>
                </a:cubicBezTo>
                <a:cubicBezTo>
                  <a:pt x="11813702" y="866225"/>
                  <a:pt x="11904155" y="873741"/>
                  <a:pt x="11994745" y="878166"/>
                </a:cubicBezTo>
                <a:lnTo>
                  <a:pt x="12192000" y="881026"/>
                </a:lnTo>
                <a:lnTo>
                  <a:pt x="12192000" y="893833"/>
                </a:lnTo>
                <a:lnTo>
                  <a:pt x="12159339" y="893828"/>
                </a:lnTo>
                <a:cubicBezTo>
                  <a:pt x="12151730" y="893880"/>
                  <a:pt x="12144123" y="893831"/>
                  <a:pt x="12136574" y="893839"/>
                </a:cubicBezTo>
                <a:lnTo>
                  <a:pt x="12192000" y="894468"/>
                </a:lnTo>
                <a:lnTo>
                  <a:pt x="12192000" y="901896"/>
                </a:lnTo>
                <a:lnTo>
                  <a:pt x="12162242" y="902601"/>
                </a:lnTo>
                <a:lnTo>
                  <a:pt x="12192000" y="902650"/>
                </a:lnTo>
                <a:lnTo>
                  <a:pt x="12192000" y="908357"/>
                </a:lnTo>
                <a:lnTo>
                  <a:pt x="12010434" y="901780"/>
                </a:lnTo>
                <a:cubicBezTo>
                  <a:pt x="11981338" y="901065"/>
                  <a:pt x="11952183" y="900099"/>
                  <a:pt x="11923145" y="898741"/>
                </a:cubicBezTo>
                <a:cubicBezTo>
                  <a:pt x="11984125" y="904081"/>
                  <a:pt x="12045220" y="907987"/>
                  <a:pt x="12106375" y="910530"/>
                </a:cubicBezTo>
                <a:lnTo>
                  <a:pt x="12192000" y="909071"/>
                </a:lnTo>
                <a:lnTo>
                  <a:pt x="12192000" y="917196"/>
                </a:lnTo>
                <a:lnTo>
                  <a:pt x="12106258" y="916068"/>
                </a:lnTo>
                <a:cubicBezTo>
                  <a:pt x="12066359" y="916242"/>
                  <a:pt x="12026462" y="915795"/>
                  <a:pt x="11986563" y="914762"/>
                </a:cubicBezTo>
                <a:lnTo>
                  <a:pt x="12192000" y="924745"/>
                </a:lnTo>
                <a:lnTo>
                  <a:pt x="12192000" y="930927"/>
                </a:lnTo>
                <a:lnTo>
                  <a:pt x="12065140" y="932877"/>
                </a:lnTo>
                <a:lnTo>
                  <a:pt x="12192000" y="936647"/>
                </a:lnTo>
                <a:lnTo>
                  <a:pt x="12192000" y="943290"/>
                </a:lnTo>
                <a:lnTo>
                  <a:pt x="11968154" y="931408"/>
                </a:lnTo>
                <a:cubicBezTo>
                  <a:pt x="11920938" y="930132"/>
                  <a:pt x="11873723" y="928024"/>
                  <a:pt x="11826623" y="925069"/>
                </a:cubicBezTo>
                <a:cubicBezTo>
                  <a:pt x="11905665" y="934845"/>
                  <a:pt x="11985112" y="942309"/>
                  <a:pt x="12064733" y="947377"/>
                </a:cubicBezTo>
                <a:lnTo>
                  <a:pt x="12192000" y="944994"/>
                </a:lnTo>
                <a:lnTo>
                  <a:pt x="12192000" y="950295"/>
                </a:lnTo>
                <a:lnTo>
                  <a:pt x="12152370" y="951976"/>
                </a:lnTo>
                <a:lnTo>
                  <a:pt x="12192000" y="952359"/>
                </a:lnTo>
                <a:lnTo>
                  <a:pt x="12192000" y="956742"/>
                </a:lnTo>
                <a:lnTo>
                  <a:pt x="12064502" y="952925"/>
                </a:lnTo>
                <a:cubicBezTo>
                  <a:pt x="11897650" y="952910"/>
                  <a:pt x="11730568" y="942324"/>
                  <a:pt x="11564993" y="921401"/>
                </a:cubicBezTo>
                <a:cubicBezTo>
                  <a:pt x="11278623" y="884940"/>
                  <a:pt x="10996956" y="817145"/>
                  <a:pt x="10729750" y="718567"/>
                </a:cubicBezTo>
                <a:cubicBezTo>
                  <a:pt x="10497215" y="632638"/>
                  <a:pt x="10273566" y="524060"/>
                  <a:pt x="10050265" y="414403"/>
                </a:cubicBezTo>
                <a:cubicBezTo>
                  <a:pt x="9838696" y="310427"/>
                  <a:pt x="9626952" y="205650"/>
                  <a:pt x="9403245" y="135931"/>
                </a:cubicBezTo>
                <a:cubicBezTo>
                  <a:pt x="9379492" y="134012"/>
                  <a:pt x="9355623" y="132680"/>
                  <a:pt x="9331754" y="131893"/>
                </a:cubicBezTo>
                <a:cubicBezTo>
                  <a:pt x="9579388" y="200854"/>
                  <a:pt x="9811110" y="315442"/>
                  <a:pt x="10042252" y="429190"/>
                </a:cubicBezTo>
                <a:cubicBezTo>
                  <a:pt x="10265843" y="539154"/>
                  <a:pt x="10489550" y="648220"/>
                  <a:pt x="10722025" y="734532"/>
                </a:cubicBezTo>
                <a:cubicBezTo>
                  <a:pt x="10991323" y="834355"/>
                  <a:pt x="11275428" y="902832"/>
                  <a:pt x="11564296" y="939368"/>
                </a:cubicBezTo>
                <a:cubicBezTo>
                  <a:pt x="11754900" y="963298"/>
                  <a:pt x="11947497" y="973549"/>
                  <a:pt x="12139490" y="969604"/>
                </a:cubicBezTo>
                <a:lnTo>
                  <a:pt x="12192000" y="967222"/>
                </a:lnTo>
                <a:lnTo>
                  <a:pt x="12192000" y="973497"/>
                </a:lnTo>
                <a:lnTo>
                  <a:pt x="11987080" y="975335"/>
                </a:lnTo>
                <a:cubicBezTo>
                  <a:pt x="11845470" y="972774"/>
                  <a:pt x="11703910" y="962586"/>
                  <a:pt x="11563426" y="944988"/>
                </a:cubicBezTo>
                <a:cubicBezTo>
                  <a:pt x="11274034" y="908472"/>
                  <a:pt x="10989523" y="839965"/>
                  <a:pt x="10719761" y="740054"/>
                </a:cubicBezTo>
                <a:cubicBezTo>
                  <a:pt x="10486936" y="653670"/>
                  <a:pt x="10263055" y="544578"/>
                  <a:pt x="10039464" y="434675"/>
                </a:cubicBezTo>
                <a:cubicBezTo>
                  <a:pt x="9800657" y="317217"/>
                  <a:pt x="9561501" y="199060"/>
                  <a:pt x="9305214" y="131230"/>
                </a:cubicBezTo>
                <a:cubicBezTo>
                  <a:pt x="9280996" y="130840"/>
                  <a:pt x="9256721" y="131011"/>
                  <a:pt x="9232387" y="131730"/>
                </a:cubicBezTo>
                <a:cubicBezTo>
                  <a:pt x="9515099" y="195858"/>
                  <a:pt x="9775393" y="324409"/>
                  <a:pt x="10034934" y="452199"/>
                </a:cubicBezTo>
                <a:cubicBezTo>
                  <a:pt x="10258815" y="562412"/>
                  <a:pt x="10482813" y="671975"/>
                  <a:pt x="10715580" y="758721"/>
                </a:cubicBezTo>
                <a:cubicBezTo>
                  <a:pt x="10987374" y="859854"/>
                  <a:pt x="11274383" y="929035"/>
                  <a:pt x="11566213" y="965601"/>
                </a:cubicBezTo>
                <a:cubicBezTo>
                  <a:pt x="11708498" y="983298"/>
                  <a:pt x="11851887" y="993396"/>
                  <a:pt x="11995297" y="995651"/>
                </a:cubicBezTo>
                <a:lnTo>
                  <a:pt x="12192000" y="993335"/>
                </a:lnTo>
                <a:lnTo>
                  <a:pt x="12192000" y="998850"/>
                </a:lnTo>
                <a:lnTo>
                  <a:pt x="11995159" y="1001215"/>
                </a:lnTo>
                <a:cubicBezTo>
                  <a:pt x="11851495" y="998992"/>
                  <a:pt x="11707859" y="988913"/>
                  <a:pt x="11565341" y="971225"/>
                </a:cubicBezTo>
                <a:cubicBezTo>
                  <a:pt x="11272989" y="934678"/>
                  <a:pt x="10985573" y="865471"/>
                  <a:pt x="10713315" y="764247"/>
                </a:cubicBezTo>
                <a:cubicBezTo>
                  <a:pt x="10480141" y="677433"/>
                  <a:pt x="10256027" y="567840"/>
                  <a:pt x="10032088" y="457691"/>
                </a:cubicBezTo>
                <a:cubicBezTo>
                  <a:pt x="9772547" y="329939"/>
                  <a:pt x="9512543" y="201664"/>
                  <a:pt x="9230587" y="137801"/>
                </a:cubicBezTo>
                <a:cubicBezTo>
                  <a:pt x="9222747" y="136037"/>
                  <a:pt x="9214906" y="134338"/>
                  <a:pt x="9207066" y="132684"/>
                </a:cubicBezTo>
                <a:cubicBezTo>
                  <a:pt x="9060251" y="139303"/>
                  <a:pt x="8912448" y="165567"/>
                  <a:pt x="8765982" y="207610"/>
                </a:cubicBezTo>
                <a:cubicBezTo>
                  <a:pt x="8547386" y="270572"/>
                  <a:pt x="8331460" y="368197"/>
                  <a:pt x="8123550" y="484726"/>
                </a:cubicBezTo>
                <a:cubicBezTo>
                  <a:pt x="7878123" y="622536"/>
                  <a:pt x="7653835" y="785636"/>
                  <a:pt x="7426759" y="926242"/>
                </a:cubicBezTo>
                <a:cubicBezTo>
                  <a:pt x="7200787" y="1066042"/>
                  <a:pt x="6971736" y="1183128"/>
                  <a:pt x="6718992" y="1233176"/>
                </a:cubicBezTo>
                <a:cubicBezTo>
                  <a:pt x="6615560" y="1253527"/>
                  <a:pt x="6512475" y="1265431"/>
                  <a:pt x="6410088" y="1269633"/>
                </a:cubicBezTo>
                <a:cubicBezTo>
                  <a:pt x="6355381" y="1292641"/>
                  <a:pt x="6299454" y="1313163"/>
                  <a:pt x="6242018" y="1330721"/>
                </a:cubicBezTo>
                <a:cubicBezTo>
                  <a:pt x="6242018" y="1330717"/>
                  <a:pt x="6242018" y="1330717"/>
                  <a:pt x="6242018" y="1330717"/>
                </a:cubicBezTo>
                <a:cubicBezTo>
                  <a:pt x="5991479" y="1407752"/>
                  <a:pt x="5733159" y="1439674"/>
                  <a:pt x="5481633" y="1427759"/>
                </a:cubicBezTo>
                <a:cubicBezTo>
                  <a:pt x="5315531" y="1419750"/>
                  <a:pt x="5152368" y="1392813"/>
                  <a:pt x="4995221" y="1347492"/>
                </a:cubicBezTo>
                <a:cubicBezTo>
                  <a:pt x="4923388" y="1326823"/>
                  <a:pt x="4852646" y="1302183"/>
                  <a:pt x="4783350" y="1273610"/>
                </a:cubicBezTo>
                <a:cubicBezTo>
                  <a:pt x="4473523" y="1145173"/>
                  <a:pt x="4210265" y="949352"/>
                  <a:pt x="3927612" y="794901"/>
                </a:cubicBezTo>
                <a:cubicBezTo>
                  <a:pt x="3698945" y="670340"/>
                  <a:pt x="3464656" y="573109"/>
                  <a:pt x="3195668" y="527383"/>
                </a:cubicBezTo>
                <a:cubicBezTo>
                  <a:pt x="3195662" y="527379"/>
                  <a:pt x="3195662" y="527379"/>
                  <a:pt x="3195656" y="527379"/>
                </a:cubicBezTo>
                <a:cubicBezTo>
                  <a:pt x="3120233" y="514363"/>
                  <a:pt x="3043295" y="505718"/>
                  <a:pt x="2965131" y="500264"/>
                </a:cubicBezTo>
                <a:cubicBezTo>
                  <a:pt x="2948411" y="499106"/>
                  <a:pt x="2931627" y="498118"/>
                  <a:pt x="2914803" y="497236"/>
                </a:cubicBezTo>
                <a:cubicBezTo>
                  <a:pt x="2722613" y="521437"/>
                  <a:pt x="2527676" y="545759"/>
                  <a:pt x="2334174" y="562261"/>
                </a:cubicBezTo>
                <a:cubicBezTo>
                  <a:pt x="1908329" y="598328"/>
                  <a:pt x="1477542" y="595761"/>
                  <a:pt x="1052033" y="555596"/>
                </a:cubicBezTo>
                <a:cubicBezTo>
                  <a:pt x="888702" y="540165"/>
                  <a:pt x="728064" y="518579"/>
                  <a:pt x="569552" y="491513"/>
                </a:cubicBezTo>
                <a:cubicBezTo>
                  <a:pt x="502575" y="484326"/>
                  <a:pt x="435677" y="476430"/>
                  <a:pt x="368907" y="467630"/>
                </a:cubicBezTo>
                <a:cubicBezTo>
                  <a:pt x="248147" y="451699"/>
                  <a:pt x="128310" y="432950"/>
                  <a:pt x="9288" y="411567"/>
                </a:cubicBezTo>
                <a:lnTo>
                  <a:pt x="0" y="409685"/>
                </a:lnTo>
                <a:lnTo>
                  <a:pt x="0" y="404576"/>
                </a:lnTo>
                <a:lnTo>
                  <a:pt x="9542" y="406511"/>
                </a:lnTo>
                <a:cubicBezTo>
                  <a:pt x="128647" y="427928"/>
                  <a:pt x="248566" y="446706"/>
                  <a:pt x="369407" y="462657"/>
                </a:cubicBezTo>
                <a:cubicBezTo>
                  <a:pt x="410222" y="468043"/>
                  <a:pt x="451096" y="473024"/>
                  <a:pt x="491993" y="477805"/>
                </a:cubicBezTo>
                <a:cubicBezTo>
                  <a:pt x="436513" y="467661"/>
                  <a:pt x="381272" y="456881"/>
                  <a:pt x="326274" y="445424"/>
                </a:cubicBezTo>
                <a:cubicBezTo>
                  <a:pt x="310826" y="442203"/>
                  <a:pt x="295401" y="438911"/>
                  <a:pt x="279988" y="435587"/>
                </a:cubicBezTo>
                <a:lnTo>
                  <a:pt x="0" y="388652"/>
                </a:lnTo>
                <a:lnTo>
                  <a:pt x="0" y="383247"/>
                </a:lnTo>
                <a:lnTo>
                  <a:pt x="207788" y="419626"/>
                </a:lnTo>
                <a:cubicBezTo>
                  <a:pt x="144845" y="405376"/>
                  <a:pt x="82142" y="390293"/>
                  <a:pt x="19635" y="374415"/>
                </a:cubicBezTo>
                <a:lnTo>
                  <a:pt x="0" y="370316"/>
                </a:lnTo>
                <a:lnTo>
                  <a:pt x="0" y="364095"/>
                </a:lnTo>
                <a:lnTo>
                  <a:pt x="20605" y="369499"/>
                </a:lnTo>
                <a:cubicBezTo>
                  <a:pt x="56606" y="376156"/>
                  <a:pt x="92677" y="382587"/>
                  <a:pt x="128835" y="388745"/>
                </a:cubicBezTo>
                <a:lnTo>
                  <a:pt x="0" y="357056"/>
                </a:lnTo>
                <a:lnTo>
                  <a:pt x="0" y="349268"/>
                </a:lnTo>
                <a:lnTo>
                  <a:pt x="44613" y="357807"/>
                </a:lnTo>
                <a:lnTo>
                  <a:pt x="0" y="346558"/>
                </a:lnTo>
                <a:lnTo>
                  <a:pt x="0" y="341574"/>
                </a:lnTo>
                <a:lnTo>
                  <a:pt x="138574" y="374612"/>
                </a:lnTo>
                <a:cubicBezTo>
                  <a:pt x="171381" y="380278"/>
                  <a:pt x="204257" y="385729"/>
                  <a:pt x="237203" y="390970"/>
                </a:cubicBezTo>
                <a:cubicBezTo>
                  <a:pt x="213160" y="386001"/>
                  <a:pt x="189146" y="380948"/>
                  <a:pt x="165184" y="375740"/>
                </a:cubicBezTo>
                <a:cubicBezTo>
                  <a:pt x="130820" y="368269"/>
                  <a:pt x="96538" y="360544"/>
                  <a:pt x="62314" y="352584"/>
                </a:cubicBezTo>
                <a:lnTo>
                  <a:pt x="0" y="340576"/>
                </a:lnTo>
                <a:lnTo>
                  <a:pt x="0" y="332313"/>
                </a:lnTo>
                <a:lnTo>
                  <a:pt x="63290" y="347679"/>
                </a:lnTo>
                <a:cubicBezTo>
                  <a:pt x="88100" y="352319"/>
                  <a:pt x="112945" y="356831"/>
                  <a:pt x="137831" y="361229"/>
                </a:cubicBezTo>
                <a:cubicBezTo>
                  <a:pt x="128533" y="359219"/>
                  <a:pt x="119229" y="357228"/>
                  <a:pt x="109943" y="355181"/>
                </a:cubicBezTo>
                <a:lnTo>
                  <a:pt x="0" y="329905"/>
                </a:lnTo>
                <a:lnTo>
                  <a:pt x="0" y="324353"/>
                </a:lnTo>
                <a:lnTo>
                  <a:pt x="25600" y="329473"/>
                </a:lnTo>
                <a:lnTo>
                  <a:pt x="0" y="323431"/>
                </a:lnTo>
                <a:lnTo>
                  <a:pt x="0" y="306916"/>
                </a:lnTo>
                <a:lnTo>
                  <a:pt x="290749" y="366111"/>
                </a:lnTo>
                <a:cubicBezTo>
                  <a:pt x="407998" y="386073"/>
                  <a:pt x="526223" y="403264"/>
                  <a:pt x="645580" y="417457"/>
                </a:cubicBezTo>
                <a:cubicBezTo>
                  <a:pt x="809905" y="436984"/>
                  <a:pt x="974985" y="451268"/>
                  <a:pt x="1140309" y="460253"/>
                </a:cubicBezTo>
                <a:cubicBezTo>
                  <a:pt x="1392920" y="473085"/>
                  <a:pt x="1645990" y="473637"/>
                  <a:pt x="1897742" y="461552"/>
                </a:cubicBezTo>
                <a:cubicBezTo>
                  <a:pt x="2158565" y="448899"/>
                  <a:pt x="2422972" y="423222"/>
                  <a:pt x="2680421" y="405342"/>
                </a:cubicBezTo>
                <a:cubicBezTo>
                  <a:pt x="2698994" y="403881"/>
                  <a:pt x="2717537" y="402439"/>
                  <a:pt x="2736034" y="401050"/>
                </a:cubicBezTo>
                <a:cubicBezTo>
                  <a:pt x="2831731" y="394059"/>
                  <a:pt x="2926684" y="388256"/>
                  <a:pt x="3020500" y="385373"/>
                </a:cubicBezTo>
                <a:cubicBezTo>
                  <a:pt x="3089854" y="382117"/>
                  <a:pt x="3158627" y="380297"/>
                  <a:pt x="3226657" y="380589"/>
                </a:cubicBezTo>
                <a:cubicBezTo>
                  <a:pt x="3276596" y="379930"/>
                  <a:pt x="3326146" y="380361"/>
                  <a:pt x="3375260" y="382110"/>
                </a:cubicBezTo>
                <a:cubicBezTo>
                  <a:pt x="3399716" y="382473"/>
                  <a:pt x="3424067" y="383136"/>
                  <a:pt x="3448307" y="384154"/>
                </a:cubicBezTo>
                <a:cubicBezTo>
                  <a:pt x="3468077" y="384994"/>
                  <a:pt x="3487758" y="386088"/>
                  <a:pt x="3507365" y="387413"/>
                </a:cubicBezTo>
                <a:cubicBezTo>
                  <a:pt x="3536931" y="388692"/>
                  <a:pt x="3566330" y="390482"/>
                  <a:pt x="3595524" y="392909"/>
                </a:cubicBezTo>
                <a:cubicBezTo>
                  <a:pt x="3607284" y="393893"/>
                  <a:pt x="3618970" y="395002"/>
                  <a:pt x="3630619" y="396171"/>
                </a:cubicBezTo>
                <a:cubicBezTo>
                  <a:pt x="3632158" y="396281"/>
                  <a:pt x="3633709" y="396356"/>
                  <a:pt x="3635247" y="396474"/>
                </a:cubicBezTo>
                <a:cubicBezTo>
                  <a:pt x="3670982" y="399192"/>
                  <a:pt x="3706170" y="402787"/>
                  <a:pt x="3740910" y="407181"/>
                </a:cubicBezTo>
                <a:cubicBezTo>
                  <a:pt x="3779461" y="411012"/>
                  <a:pt x="3817431" y="415845"/>
                  <a:pt x="3854890" y="421655"/>
                </a:cubicBezTo>
                <a:cubicBezTo>
                  <a:pt x="3893301" y="426553"/>
                  <a:pt x="3931165" y="432472"/>
                  <a:pt x="3968567" y="439376"/>
                </a:cubicBezTo>
                <a:cubicBezTo>
                  <a:pt x="4007942" y="445549"/>
                  <a:pt x="4046788" y="452812"/>
                  <a:pt x="4085194" y="461143"/>
                </a:cubicBezTo>
                <a:cubicBezTo>
                  <a:pt x="4238142" y="490094"/>
                  <a:pt x="4383877" y="535838"/>
                  <a:pt x="4527591" y="597185"/>
                </a:cubicBezTo>
                <a:cubicBezTo>
                  <a:pt x="4815175" y="720634"/>
                  <a:pt x="5075958" y="905569"/>
                  <a:pt x="5365511" y="1041966"/>
                </a:cubicBezTo>
                <a:cubicBezTo>
                  <a:pt x="5430248" y="1072302"/>
                  <a:pt x="5495804" y="1099769"/>
                  <a:pt x="5561894" y="1124144"/>
                </a:cubicBezTo>
                <a:cubicBezTo>
                  <a:pt x="5676302" y="1166471"/>
                  <a:pt x="5793267" y="1200039"/>
                  <a:pt x="5912380" y="1223850"/>
                </a:cubicBezTo>
                <a:cubicBezTo>
                  <a:pt x="5924053" y="1225902"/>
                  <a:pt x="5935785" y="1227877"/>
                  <a:pt x="5947515" y="1229740"/>
                </a:cubicBezTo>
                <a:cubicBezTo>
                  <a:pt x="5958550" y="1231216"/>
                  <a:pt x="5969643" y="1232612"/>
                  <a:pt x="5980677" y="1233918"/>
                </a:cubicBezTo>
                <a:cubicBezTo>
                  <a:pt x="5992060" y="1234978"/>
                  <a:pt x="6003442" y="1235920"/>
                  <a:pt x="6014826" y="1236798"/>
                </a:cubicBezTo>
                <a:cubicBezTo>
                  <a:pt x="6027311" y="1237457"/>
                  <a:pt x="6039856" y="1238036"/>
                  <a:pt x="6052400" y="1238471"/>
                </a:cubicBezTo>
                <a:cubicBezTo>
                  <a:pt x="6052807" y="1238486"/>
                  <a:pt x="6053213" y="1238490"/>
                  <a:pt x="6053621" y="1238506"/>
                </a:cubicBezTo>
                <a:cubicBezTo>
                  <a:pt x="6067210" y="1238637"/>
                  <a:pt x="6080799" y="1238642"/>
                  <a:pt x="6094388" y="1238509"/>
                </a:cubicBezTo>
                <a:cubicBezTo>
                  <a:pt x="6110824" y="1237960"/>
                  <a:pt x="6127260" y="1237146"/>
                  <a:pt x="6143696" y="1236212"/>
                </a:cubicBezTo>
                <a:cubicBezTo>
                  <a:pt x="6165938" y="1234440"/>
                  <a:pt x="6188240" y="1232317"/>
                  <a:pt x="6210540" y="1229830"/>
                </a:cubicBezTo>
                <a:cubicBezTo>
                  <a:pt x="6228079" y="1227498"/>
                  <a:pt x="6245560" y="1224944"/>
                  <a:pt x="6263099" y="1222162"/>
                </a:cubicBezTo>
                <a:cubicBezTo>
                  <a:pt x="6295388" y="1216201"/>
                  <a:pt x="6327737" y="1209460"/>
                  <a:pt x="6359969" y="1201966"/>
                </a:cubicBezTo>
                <a:cubicBezTo>
                  <a:pt x="6368679" y="1199695"/>
                  <a:pt x="6377449" y="1197458"/>
                  <a:pt x="6386161" y="1195074"/>
                </a:cubicBezTo>
                <a:cubicBezTo>
                  <a:pt x="6386161" y="1195069"/>
                  <a:pt x="6386161" y="1195069"/>
                  <a:pt x="6386161" y="1195069"/>
                </a:cubicBezTo>
                <a:cubicBezTo>
                  <a:pt x="6423096" y="1185062"/>
                  <a:pt x="6459452" y="1173707"/>
                  <a:pt x="6495284" y="1161213"/>
                </a:cubicBezTo>
                <a:cubicBezTo>
                  <a:pt x="6554870" y="1138598"/>
                  <a:pt x="6613120" y="1112823"/>
                  <a:pt x="6670383" y="1084504"/>
                </a:cubicBezTo>
                <a:cubicBezTo>
                  <a:pt x="6774106" y="1030709"/>
                  <a:pt x="6874634" y="968894"/>
                  <a:pt x="6974060" y="902741"/>
                </a:cubicBezTo>
                <a:cubicBezTo>
                  <a:pt x="6986314" y="894407"/>
                  <a:pt x="6998625" y="886019"/>
                  <a:pt x="7010880" y="877571"/>
                </a:cubicBezTo>
                <a:cubicBezTo>
                  <a:pt x="7239640" y="719990"/>
                  <a:pt x="7464914" y="544199"/>
                  <a:pt x="7715917" y="398465"/>
                </a:cubicBezTo>
                <a:cubicBezTo>
                  <a:pt x="7716266" y="398283"/>
                  <a:pt x="7716556" y="398105"/>
                  <a:pt x="7716905" y="397924"/>
                </a:cubicBezTo>
                <a:cubicBezTo>
                  <a:pt x="7724571" y="393366"/>
                  <a:pt x="7732237" y="388753"/>
                  <a:pt x="7740018" y="384252"/>
                </a:cubicBezTo>
                <a:cubicBezTo>
                  <a:pt x="7904315" y="289157"/>
                  <a:pt x="8074186" y="207466"/>
                  <a:pt x="8246787" y="145390"/>
                </a:cubicBezTo>
                <a:cubicBezTo>
                  <a:pt x="8304282" y="123963"/>
                  <a:pt x="8362008" y="104637"/>
                  <a:pt x="8420026" y="87764"/>
                </a:cubicBezTo>
                <a:cubicBezTo>
                  <a:pt x="8492563" y="66747"/>
                  <a:pt x="8565389" y="49559"/>
                  <a:pt x="8638274" y="36532"/>
                </a:cubicBezTo>
                <a:cubicBezTo>
                  <a:pt x="8737989" y="17020"/>
                  <a:pt x="8837880" y="5272"/>
                  <a:pt x="8937247" y="2278"/>
                </a:cubicBezTo>
                <a:cubicBezTo>
                  <a:pt x="8974095" y="368"/>
                  <a:pt x="9010901" y="-356"/>
                  <a:pt x="9047612" y="16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1"/>
            <a:tileRect/>
          </a:gradFill>
          <a:ln w="530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9BF7896-8A24-FA09-3F0A-5CAF4A404E90}"/>
              </a:ext>
            </a:extLst>
          </p:cNvPr>
          <p:cNvGrpSpPr/>
          <p:nvPr/>
        </p:nvGrpSpPr>
        <p:grpSpPr>
          <a:xfrm>
            <a:off x="8467073" y="3654719"/>
            <a:ext cx="1620000" cy="1620000"/>
            <a:chOff x="8467073" y="3400724"/>
            <a:chExt cx="1620000" cy="162000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12E6CAF-F29A-5E2D-7104-E040B34B8738}"/>
                </a:ext>
              </a:extLst>
            </p:cNvPr>
            <p:cNvSpPr/>
            <p:nvPr/>
          </p:nvSpPr>
          <p:spPr>
            <a:xfrm>
              <a:off x="8467073" y="3400724"/>
              <a:ext cx="1620000" cy="1620000"/>
            </a:xfrm>
            <a:prstGeom prst="ellipse">
              <a:avLst/>
            </a:prstGeom>
            <a:gradFill flip="none" rotWithShape="1">
              <a:gsLst>
                <a:gs pos="80000">
                  <a:schemeClr val="accent1"/>
                </a:gs>
                <a:gs pos="0">
                  <a:schemeClr val="accent1">
                    <a:alpha val="63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CBE76911-3F6D-C8A2-9476-404BB87645E4}"/>
                </a:ext>
              </a:extLst>
            </p:cNvPr>
            <p:cNvSpPr/>
            <p:nvPr/>
          </p:nvSpPr>
          <p:spPr>
            <a:xfrm>
              <a:off x="8521073" y="3454724"/>
              <a:ext cx="1512000" cy="1512000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08ABA60-A4B2-5E4D-286A-2F08DAA9A243}"/>
                </a:ext>
              </a:extLst>
            </p:cNvPr>
            <p:cNvSpPr txBox="1"/>
            <p:nvPr/>
          </p:nvSpPr>
          <p:spPr>
            <a:xfrm>
              <a:off x="8563334" y="3885469"/>
              <a:ext cx="1427479" cy="6166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b="0" i="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尽力</a:t>
              </a:r>
            </a:p>
          </p:txBody>
        </p:sp>
      </p:grp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0D0BA70-C020-39FB-40DF-CDABADA0CBF0}"/>
              </a:ext>
            </a:extLst>
          </p:cNvPr>
          <p:cNvSpPr/>
          <p:nvPr/>
        </p:nvSpPr>
        <p:spPr>
          <a:xfrm>
            <a:off x="695325" y="1395746"/>
            <a:ext cx="10801350" cy="1559725"/>
          </a:xfrm>
          <a:prstGeom prst="roundRect">
            <a:avLst>
              <a:gd name="adj" fmla="val 6377"/>
            </a:avLst>
          </a:prstGeom>
          <a:solidFill>
            <a:schemeClr val="bg1"/>
          </a:solidFill>
          <a:ln>
            <a:noFill/>
          </a:ln>
          <a:effectLst>
            <a:outerShdw blurRad="381000" dist="2540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OPPOSans R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988749B-9084-4349-7660-62127253C19B}"/>
              </a:ext>
            </a:extLst>
          </p:cNvPr>
          <p:cNvSpPr txBox="1"/>
          <p:nvPr/>
        </p:nvSpPr>
        <p:spPr>
          <a:xfrm>
            <a:off x="1118888" y="2035585"/>
            <a:ext cx="10138392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质胜未来：时代的发展对我们提出更高的要求。“提高发展的质量和成效，是决定太平洋保险价值持续增长的关键要素。”着眼于内涵质量的提升，既是个险经营的当务之急，也是重中之重。</a:t>
            </a:r>
          </a:p>
        </p:txBody>
      </p:sp>
      <p:sp>
        <p:nvSpPr>
          <p:cNvPr id="14" name="矩形: 对角圆角 13">
            <a:extLst>
              <a:ext uri="{FF2B5EF4-FFF2-40B4-BE49-F238E27FC236}">
                <a16:creationId xmlns:a16="http://schemas.microsoft.com/office/drawing/2014/main" id="{218C05F0-7F98-35AF-8DCE-FA5539CA1DB9}"/>
              </a:ext>
            </a:extLst>
          </p:cNvPr>
          <p:cNvSpPr/>
          <p:nvPr/>
        </p:nvSpPr>
        <p:spPr>
          <a:xfrm>
            <a:off x="695325" y="1277130"/>
            <a:ext cx="4416670" cy="48525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381000" dist="254000" dir="2700000" algn="tl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OPPOSans R" panose="00020600040101010101" pitchFamily="18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2F7BEE5-A24E-D57F-86D1-A08956F80F39}"/>
              </a:ext>
            </a:extLst>
          </p:cNvPr>
          <p:cNvSpPr/>
          <p:nvPr/>
        </p:nvSpPr>
        <p:spPr>
          <a:xfrm>
            <a:off x="920691" y="392328"/>
            <a:ext cx="7175559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未来规划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4EC579A-D820-1D1A-22B2-D74DA57B5CE8}"/>
              </a:ext>
            </a:extLst>
          </p:cNvPr>
          <p:cNvSpPr txBox="1"/>
          <p:nvPr/>
        </p:nvSpPr>
        <p:spPr>
          <a:xfrm>
            <a:off x="920691" y="1298205"/>
            <a:ext cx="4017069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ea typeface="OPPOSans R" panose="00020600040101010101" pitchFamily="18" charset="-122"/>
              </a:rPr>
              <a:t>质量并举，方能取胜于未来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E1FDBC1-7D7D-20BA-985B-3D9564E7F23E}"/>
              </a:ext>
            </a:extLst>
          </p:cNvPr>
          <p:cNvGrpSpPr/>
          <p:nvPr/>
        </p:nvGrpSpPr>
        <p:grpSpPr>
          <a:xfrm>
            <a:off x="5286000" y="3654719"/>
            <a:ext cx="1620000" cy="1620000"/>
            <a:chOff x="5286000" y="3400724"/>
            <a:chExt cx="1620000" cy="162000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BDD7A795-8358-9470-12E9-02D8DEB39987}"/>
                </a:ext>
              </a:extLst>
            </p:cNvPr>
            <p:cNvGrpSpPr/>
            <p:nvPr/>
          </p:nvGrpSpPr>
          <p:grpSpPr>
            <a:xfrm>
              <a:off x="5286000" y="3400724"/>
              <a:ext cx="1620000" cy="1620000"/>
              <a:chOff x="8467073" y="3400724"/>
              <a:chExt cx="1620000" cy="1620000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0CE302CE-0A29-307A-3098-FCD16C77C1A5}"/>
                  </a:ext>
                </a:extLst>
              </p:cNvPr>
              <p:cNvSpPr/>
              <p:nvPr/>
            </p:nvSpPr>
            <p:spPr>
              <a:xfrm>
                <a:off x="8467073" y="3400724"/>
                <a:ext cx="1620000" cy="1620000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accent1"/>
                  </a:gs>
                  <a:gs pos="0">
                    <a:schemeClr val="accent1">
                      <a:alpha val="63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OPPOSans R" panose="00020600040101010101" pitchFamily="18" charset="-122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3F35E879-DEF8-D544-99AB-562FF60AAD6B}"/>
                  </a:ext>
                </a:extLst>
              </p:cNvPr>
              <p:cNvSpPr/>
              <p:nvPr/>
            </p:nvSpPr>
            <p:spPr>
              <a:xfrm>
                <a:off x="8521073" y="3454724"/>
                <a:ext cx="1512000" cy="1512000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OPPOSans R" panose="00020600040101010101" pitchFamily="18" charset="-122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AA5C7AC-AEEE-203B-1FD9-C07B2D218A24}"/>
                </a:ext>
              </a:extLst>
            </p:cNvPr>
            <p:cNvSpPr txBox="1"/>
            <p:nvPr/>
          </p:nvSpPr>
          <p:spPr>
            <a:xfrm>
              <a:off x="5382261" y="3885469"/>
              <a:ext cx="1427479" cy="6166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尽智</a:t>
              </a:r>
              <a:endParaRPr lang="zh-CN" altLang="en-US" sz="2800" b="0" i="0" dirty="0">
                <a:solidFill>
                  <a:schemeClr val="bg1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6AE2CED-6C48-E3CC-922A-52CEB76AE761}"/>
              </a:ext>
            </a:extLst>
          </p:cNvPr>
          <p:cNvGrpSpPr/>
          <p:nvPr/>
        </p:nvGrpSpPr>
        <p:grpSpPr>
          <a:xfrm>
            <a:off x="1908042" y="3654719"/>
            <a:ext cx="1620000" cy="1620000"/>
            <a:chOff x="1908042" y="3975527"/>
            <a:chExt cx="1620000" cy="162000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1096612-1CD5-516D-8CA8-54D7E4FC0876}"/>
                </a:ext>
              </a:extLst>
            </p:cNvPr>
            <p:cNvGrpSpPr/>
            <p:nvPr/>
          </p:nvGrpSpPr>
          <p:grpSpPr>
            <a:xfrm>
              <a:off x="1908042" y="3975527"/>
              <a:ext cx="1620000" cy="1620000"/>
              <a:chOff x="8467073" y="3400724"/>
              <a:chExt cx="1620000" cy="1620000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60615228-2BF3-93D7-0AC5-C1C03915BA83}"/>
                  </a:ext>
                </a:extLst>
              </p:cNvPr>
              <p:cNvSpPr/>
              <p:nvPr/>
            </p:nvSpPr>
            <p:spPr>
              <a:xfrm>
                <a:off x="8467073" y="3400724"/>
                <a:ext cx="1620000" cy="1620000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accent1"/>
                  </a:gs>
                  <a:gs pos="0">
                    <a:schemeClr val="accent1">
                      <a:alpha val="63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OPPOSans R" panose="00020600040101010101" pitchFamily="18" charset="-122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50E132A8-B883-0039-FC23-A41035446CE6}"/>
                  </a:ext>
                </a:extLst>
              </p:cNvPr>
              <p:cNvSpPr/>
              <p:nvPr/>
            </p:nvSpPr>
            <p:spPr>
              <a:xfrm>
                <a:off x="8521073" y="3454724"/>
                <a:ext cx="1512000" cy="1512000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OPPOSans R" panose="00020600040101010101" pitchFamily="18" charset="-122"/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D1CD22E-4617-208C-5931-258DE99FD863}"/>
                </a:ext>
              </a:extLst>
            </p:cNvPr>
            <p:cNvSpPr txBox="1"/>
            <p:nvPr/>
          </p:nvSpPr>
          <p:spPr>
            <a:xfrm>
              <a:off x="2004303" y="4426406"/>
              <a:ext cx="1427479" cy="6166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b="0" i="0" dirty="0">
                  <a:solidFill>
                    <a:schemeClr val="bg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同心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2499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D6E7C8A0-F552-0733-7A73-EFA7D3CA405E}"/>
              </a:ext>
            </a:extLst>
          </p:cNvPr>
          <p:cNvSpPr txBox="1"/>
          <p:nvPr/>
        </p:nvSpPr>
        <p:spPr>
          <a:xfrm>
            <a:off x="4835352" y="1483345"/>
            <a:ext cx="2448272" cy="1323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8000" dirty="0">
                <a:solidFill>
                  <a:schemeClr val="accent1">
                    <a:lumMod val="40000"/>
                    <a:lumOff val="60000"/>
                    <a:alpha val="50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目录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8F72D74-BE5A-1CEA-4202-99B9BA392D7E}"/>
              </a:ext>
            </a:extLst>
          </p:cNvPr>
          <p:cNvSpPr txBox="1"/>
          <p:nvPr/>
        </p:nvSpPr>
        <p:spPr>
          <a:xfrm>
            <a:off x="1634693" y="698515"/>
            <a:ext cx="8884514" cy="1569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9600" spc="300" dirty="0">
                <a:ln>
                  <a:gradFill>
                    <a:gsLst>
                      <a:gs pos="0">
                        <a:schemeClr val="accent1"/>
                      </a:gs>
                      <a:gs pos="67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gradFill>
                  <a:gsLst>
                    <a:gs pos="0">
                      <a:schemeClr val="accent3"/>
                    </a:gs>
                    <a:gs pos="67000">
                      <a:schemeClr val="accent3">
                        <a:alpha val="0"/>
                      </a:schemeClr>
                    </a:gs>
                  </a:gsLst>
                  <a:lin ang="5400000" scaled="1"/>
                </a:gra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CONTENTS</a:t>
            </a:r>
            <a:endParaRPr lang="zh-CN" altLang="en-US" sz="9600" spc="300" dirty="0">
              <a:ln>
                <a:gradFill>
                  <a:gsLst>
                    <a:gs pos="0">
                      <a:schemeClr val="accent1"/>
                    </a:gs>
                    <a:gs pos="67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0">
                    <a:schemeClr val="accent3"/>
                  </a:gs>
                  <a:gs pos="67000">
                    <a:schemeClr val="accent3">
                      <a:alpha val="0"/>
                    </a:schemeClr>
                  </a:gs>
                </a:gsLst>
                <a:lin ang="5400000" scaled="1"/>
              </a:gra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EAD9101-A7F4-D470-1409-C843B78A0949}"/>
              </a:ext>
            </a:extLst>
          </p:cNvPr>
          <p:cNvGrpSpPr/>
          <p:nvPr/>
        </p:nvGrpSpPr>
        <p:grpSpPr>
          <a:xfrm>
            <a:off x="4426084" y="3626148"/>
            <a:ext cx="653222" cy="653218"/>
            <a:chOff x="3372885" y="4056822"/>
            <a:chExt cx="824698" cy="824695"/>
          </a:xfrm>
        </p:grpSpPr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62EFD07B-E834-B090-38D6-7915A304E155}"/>
                </a:ext>
              </a:extLst>
            </p:cNvPr>
            <p:cNvSpPr/>
            <p:nvPr/>
          </p:nvSpPr>
          <p:spPr>
            <a:xfrm>
              <a:off x="3372887" y="4056822"/>
              <a:ext cx="824695" cy="8246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2">
                    <a:lumMod val="25000"/>
                  </a:schemeClr>
                </a:solidFill>
                <a:ea typeface="OPPOSans R" panose="00020600040101010101" pitchFamily="18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17472B1-D183-9769-5911-4105B87A3CE5}"/>
                </a:ext>
              </a:extLst>
            </p:cNvPr>
            <p:cNvSpPr txBox="1"/>
            <p:nvPr/>
          </p:nvSpPr>
          <p:spPr>
            <a:xfrm>
              <a:off x="3372885" y="4234523"/>
              <a:ext cx="824698" cy="505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latin typeface="+mj-ea"/>
                  <a:ea typeface="+mj-ea"/>
                </a:defRPr>
              </a:lvl1pPr>
            </a:lstStyle>
            <a:p>
              <a:r>
                <a:rPr lang="en-US" altLang="zh-CN" sz="2000" dirty="0">
                  <a:solidFill>
                    <a:schemeClr val="accent1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02</a:t>
              </a:r>
              <a:endParaRPr lang="zh-CN" altLang="en-US" sz="2000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0F3A837-2F0F-0C32-6165-55873D602BB7}"/>
              </a:ext>
            </a:extLst>
          </p:cNvPr>
          <p:cNvGrpSpPr/>
          <p:nvPr/>
        </p:nvGrpSpPr>
        <p:grpSpPr>
          <a:xfrm>
            <a:off x="7112691" y="3626148"/>
            <a:ext cx="653222" cy="653218"/>
            <a:chOff x="7546577" y="7317432"/>
            <a:chExt cx="824698" cy="824695"/>
          </a:xfrm>
        </p:grpSpPr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0E999FFD-AFE8-BF40-86CE-45C0D2AF0D8A}"/>
                </a:ext>
              </a:extLst>
            </p:cNvPr>
            <p:cNvSpPr/>
            <p:nvPr/>
          </p:nvSpPr>
          <p:spPr>
            <a:xfrm>
              <a:off x="7546579" y="7317432"/>
              <a:ext cx="824695" cy="8246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2">
                    <a:lumMod val="25000"/>
                  </a:schemeClr>
                </a:solidFill>
                <a:ea typeface="OPPOSans R" panose="00020600040101010101" pitchFamily="18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96C06E7-CAF9-92A0-DF99-9BC7F9F91EC3}"/>
                </a:ext>
              </a:extLst>
            </p:cNvPr>
            <p:cNvSpPr txBox="1"/>
            <p:nvPr/>
          </p:nvSpPr>
          <p:spPr>
            <a:xfrm>
              <a:off x="7546577" y="7495133"/>
              <a:ext cx="824698" cy="505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latin typeface="+mj-ea"/>
                  <a:ea typeface="+mj-ea"/>
                </a:defRPr>
              </a:lvl1pPr>
            </a:lstStyle>
            <a:p>
              <a:r>
                <a:rPr lang="en-US" altLang="zh-CN" sz="2000" dirty="0">
                  <a:solidFill>
                    <a:schemeClr val="accent1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03</a:t>
              </a:r>
              <a:endParaRPr lang="zh-CN" altLang="en-US" sz="2000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0CDC5278-431D-9D5A-4AB2-4CDE5ECCD7AE}"/>
              </a:ext>
            </a:extLst>
          </p:cNvPr>
          <p:cNvGrpSpPr/>
          <p:nvPr/>
        </p:nvGrpSpPr>
        <p:grpSpPr>
          <a:xfrm>
            <a:off x="9799298" y="3356993"/>
            <a:ext cx="653222" cy="653218"/>
            <a:chOff x="10409282" y="6751743"/>
            <a:chExt cx="824698" cy="824695"/>
          </a:xfrm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B6D8DE74-1BCA-0535-10AF-9F133BAFD1D7}"/>
                </a:ext>
              </a:extLst>
            </p:cNvPr>
            <p:cNvSpPr/>
            <p:nvPr/>
          </p:nvSpPr>
          <p:spPr>
            <a:xfrm>
              <a:off x="10409284" y="6751743"/>
              <a:ext cx="824695" cy="8246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2">
                    <a:lumMod val="25000"/>
                  </a:schemeClr>
                </a:solidFill>
                <a:ea typeface="OPPOSans R" panose="00020600040101010101" pitchFamily="18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ED468A80-0302-118F-ACEC-158BD29D505D}"/>
                </a:ext>
              </a:extLst>
            </p:cNvPr>
            <p:cNvSpPr txBox="1"/>
            <p:nvPr/>
          </p:nvSpPr>
          <p:spPr>
            <a:xfrm>
              <a:off x="10409282" y="6923202"/>
              <a:ext cx="824698" cy="505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>
                  <a:latin typeface="+mj-ea"/>
                  <a:ea typeface="+mj-ea"/>
                </a:defRPr>
              </a:lvl1pPr>
            </a:lstStyle>
            <a:p>
              <a:r>
                <a:rPr lang="en-US" altLang="zh-CN" sz="2000" dirty="0">
                  <a:solidFill>
                    <a:schemeClr val="accent1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04</a:t>
              </a:r>
              <a:endParaRPr lang="zh-CN" altLang="en-US" sz="2000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43E12726-2D21-980F-5F5E-E02A6B5C01A5}"/>
              </a:ext>
            </a:extLst>
          </p:cNvPr>
          <p:cNvGrpSpPr/>
          <p:nvPr/>
        </p:nvGrpSpPr>
        <p:grpSpPr>
          <a:xfrm>
            <a:off x="1739480" y="3356993"/>
            <a:ext cx="653220" cy="653218"/>
            <a:chOff x="1420780" y="3828441"/>
            <a:chExt cx="824695" cy="824695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74840BC1-5228-4D42-1E00-E39E83BAE6CD}"/>
                </a:ext>
              </a:extLst>
            </p:cNvPr>
            <p:cNvSpPr/>
            <p:nvPr/>
          </p:nvSpPr>
          <p:spPr>
            <a:xfrm>
              <a:off x="1420780" y="3828441"/>
              <a:ext cx="824695" cy="8246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2">
                    <a:lumMod val="25000"/>
                  </a:schemeClr>
                </a:solidFill>
                <a:ea typeface="OPPOSans R" panose="00020600040101010101" pitchFamily="18" charset="-122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DDE12C2-ADCA-CD58-0A97-08DE56B251C9}"/>
                </a:ext>
              </a:extLst>
            </p:cNvPr>
            <p:cNvSpPr txBox="1"/>
            <p:nvPr/>
          </p:nvSpPr>
          <p:spPr>
            <a:xfrm>
              <a:off x="1520730" y="3986683"/>
              <a:ext cx="624793" cy="505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1"/>
                  </a:solidFill>
                  <a:latin typeface="OPPOSans R" panose="00020600040101010101" pitchFamily="18" charset="-122"/>
                  <a:ea typeface="OPPOSans R" panose="00020600040101010101" pitchFamily="18" charset="-122"/>
                </a:rPr>
                <a:t>01</a:t>
              </a:r>
              <a:endParaRPr lang="zh-CN" altLang="en-US" sz="2000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97607AA3-2052-8496-8927-B8E94BAAACF0}"/>
              </a:ext>
            </a:extLst>
          </p:cNvPr>
          <p:cNvSpPr txBox="1"/>
          <p:nvPr/>
        </p:nvSpPr>
        <p:spPr>
          <a:xfrm>
            <a:off x="812055" y="4293096"/>
            <a:ext cx="250806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800" spc="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工作业绩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723A94DA-416C-8772-3E99-954E7C328DB0}"/>
              </a:ext>
            </a:extLst>
          </p:cNvPr>
          <p:cNvSpPr txBox="1"/>
          <p:nvPr/>
        </p:nvSpPr>
        <p:spPr>
          <a:xfrm>
            <a:off x="3498662" y="4584047"/>
            <a:ext cx="250806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800" spc="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亮点经验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9CE822F2-9D31-3B9D-F2E1-4C6A11D12A41}"/>
              </a:ext>
            </a:extLst>
          </p:cNvPr>
          <p:cNvSpPr txBox="1"/>
          <p:nvPr/>
        </p:nvSpPr>
        <p:spPr>
          <a:xfrm>
            <a:off x="6185269" y="4580746"/>
            <a:ext cx="250806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800" spc="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问题分析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EA652ADA-C0E5-93F5-C76C-5851C174CC8A}"/>
              </a:ext>
            </a:extLst>
          </p:cNvPr>
          <p:cNvSpPr txBox="1"/>
          <p:nvPr/>
        </p:nvSpPr>
        <p:spPr>
          <a:xfrm>
            <a:off x="8611202" y="4293096"/>
            <a:ext cx="302941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2800" spc="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未来规划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2337F51-62EB-E46B-D35D-788988C15CFC}"/>
              </a:ext>
            </a:extLst>
          </p:cNvPr>
          <p:cNvSpPr txBox="1"/>
          <p:nvPr/>
        </p:nvSpPr>
        <p:spPr>
          <a:xfrm>
            <a:off x="1143001" y="4754554"/>
            <a:ext cx="1828240" cy="3839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dist">
              <a:defRPr sz="1600" spc="100">
                <a:solidFill>
                  <a:schemeClr val="accent1"/>
                </a:solidFill>
                <a:latin typeface="+mn-ea"/>
              </a:defRPr>
            </a:lvl1pPr>
          </a:lstStyle>
          <a:p>
            <a:r>
              <a:rPr lang="en-US" altLang="zh-CN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Achievement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ACA35C43-AA4C-8FAB-F18F-3F62D20F8516}"/>
              </a:ext>
            </a:extLst>
          </p:cNvPr>
          <p:cNvSpPr txBox="1"/>
          <p:nvPr/>
        </p:nvSpPr>
        <p:spPr>
          <a:xfrm>
            <a:off x="9220756" y="4754553"/>
            <a:ext cx="1828243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dist">
              <a:defRPr sz="1600" spc="100">
                <a:solidFill>
                  <a:schemeClr val="accent1"/>
                </a:solidFill>
                <a:latin typeface="+mn-ea"/>
              </a:defRPr>
            </a:lvl1pPr>
          </a:lstStyle>
          <a:p>
            <a:pPr algn="ctr"/>
            <a:r>
              <a:rPr lang="en-US" altLang="zh-CN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Future Plan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C1FACF9-E946-CD72-481E-A6FF34C9F873}"/>
              </a:ext>
            </a:extLst>
          </p:cNvPr>
          <p:cNvSpPr txBox="1"/>
          <p:nvPr/>
        </p:nvSpPr>
        <p:spPr>
          <a:xfrm>
            <a:off x="6534150" y="5049144"/>
            <a:ext cx="1752600" cy="38398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altLang="zh-CN" sz="1600" spc="1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Analysis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087ABAA-0CDC-A64A-8893-E5D7E17E800C}"/>
              </a:ext>
            </a:extLst>
          </p:cNvPr>
          <p:cNvSpPr txBox="1"/>
          <p:nvPr/>
        </p:nvSpPr>
        <p:spPr>
          <a:xfrm>
            <a:off x="3809996" y="5049144"/>
            <a:ext cx="1847851" cy="4751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zh-CN"/>
            </a:defPPr>
            <a:lvl1pPr algn="dist">
              <a:defRPr sz="1600" spc="100">
                <a:solidFill>
                  <a:schemeClr val="accent1"/>
                </a:solidFill>
                <a:latin typeface="+mn-ea"/>
              </a:defRPr>
            </a:lvl1pPr>
          </a:lstStyle>
          <a:p>
            <a:pPr algn="ctr"/>
            <a:r>
              <a:rPr lang="en-US" altLang="zh-CN" dirty="0"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2000982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FBC4212-872A-3FE0-5BA9-9C27AA60801A}"/>
              </a:ext>
            </a:extLst>
          </p:cNvPr>
          <p:cNvSpPr txBox="1"/>
          <p:nvPr/>
        </p:nvSpPr>
        <p:spPr>
          <a:xfrm>
            <a:off x="1576086" y="2190500"/>
            <a:ext cx="9039828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转型发展 质胜未来</a:t>
            </a:r>
            <a:endParaRPr lang="en-US" sz="6000" dirty="0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68A0D621-6BF9-4ED5-C9EE-F15E3DBD9AEC}"/>
              </a:ext>
            </a:extLst>
          </p:cNvPr>
          <p:cNvSpPr/>
          <p:nvPr/>
        </p:nvSpPr>
        <p:spPr>
          <a:xfrm>
            <a:off x="4222910" y="4084547"/>
            <a:ext cx="3746181" cy="431378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汇报人：</a:t>
            </a:r>
            <a:r>
              <a:rPr lang="en-US" altLang="zh-CN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OfficePLUS</a:t>
            </a:r>
            <a:endParaRPr lang="en-US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9E17F09-A7EC-62D0-1CF0-B4334ADFBA23}"/>
              </a:ext>
            </a:extLst>
          </p:cNvPr>
          <p:cNvSpPr txBox="1"/>
          <p:nvPr/>
        </p:nvSpPr>
        <p:spPr>
          <a:xfrm>
            <a:off x="2879272" y="3224706"/>
            <a:ext cx="6433457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THANK YOU FOR EVERYONE</a:t>
            </a:r>
            <a:endParaRPr lang="en-US" sz="14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pic>
        <p:nvPicPr>
          <p:cNvPr id="6" name="图片 5">
            <a:hlinkClick r:id="rId2"/>
            <a:extLst>
              <a:ext uri="{FF2B5EF4-FFF2-40B4-BE49-F238E27FC236}">
                <a16:creationId xmlns:a16="http://schemas.microsoft.com/office/drawing/2014/main" id="{6452D590-320C-3D91-22DD-33C9F998F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73" y="505246"/>
            <a:ext cx="2340000" cy="308879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FCABAFC-AB80-6D23-5C73-AB431B666CA9}"/>
              </a:ext>
            </a:extLst>
          </p:cNvPr>
          <p:cNvCxnSpPr>
            <a:cxnSpLocks/>
          </p:cNvCxnSpPr>
          <p:nvPr/>
        </p:nvCxnSpPr>
        <p:spPr>
          <a:xfrm>
            <a:off x="2946000" y="3151543"/>
            <a:ext cx="6300000" cy="0"/>
          </a:xfrm>
          <a:prstGeom prst="line">
            <a:avLst/>
          </a:prstGeom>
          <a:ln w="15875">
            <a:gradFill>
              <a:gsLst>
                <a:gs pos="0">
                  <a:schemeClr val="accent1"/>
                </a:gs>
                <a:gs pos="100000">
                  <a:schemeClr val="accent4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32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14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5DB51A41-E6B3-409D-BE21-1A9ED82BCC17}"/>
              </a:ext>
            </a:extLst>
          </p:cNvPr>
          <p:cNvSpPr txBox="1"/>
          <p:nvPr/>
        </p:nvSpPr>
        <p:spPr>
          <a:xfrm>
            <a:off x="2162654" y="2939060"/>
            <a:ext cx="7833360" cy="106792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non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5400" b="1" dirty="0">
                <a:gradFill flip="none" rotWithShape="1">
                  <a:gsLst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0">
                      <a:schemeClr val="accent1"/>
                    </a:gs>
                  </a:gsLst>
                  <a:lin ang="16200000" scaled="1"/>
                  <a:tileRect/>
                </a:gra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+mn-lt"/>
              </a:rPr>
              <a:t>工作业绩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F8D2DC2-3E62-4DF1-A912-B6408046C0E9}"/>
              </a:ext>
            </a:extLst>
          </p:cNvPr>
          <p:cNvSpPr>
            <a:spLocks/>
          </p:cNvSpPr>
          <p:nvPr/>
        </p:nvSpPr>
        <p:spPr bwMode="auto">
          <a:xfrm>
            <a:off x="4743450" y="3764923"/>
            <a:ext cx="2628900" cy="58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no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sz="24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+mn-lt"/>
              </a:rPr>
              <a:t>ACHIEVEMENT</a:t>
            </a:r>
            <a:endParaRPr lang="zh-CN" altLang="zh-CN" sz="105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469D8CC-C02E-4890-83FC-250900949F7C}"/>
              </a:ext>
            </a:extLst>
          </p:cNvPr>
          <p:cNvSpPr txBox="1"/>
          <p:nvPr/>
        </p:nvSpPr>
        <p:spPr>
          <a:xfrm>
            <a:off x="4481782" y="1174090"/>
            <a:ext cx="3195105" cy="3154710"/>
          </a:xfrm>
          <a:prstGeom prst="rect">
            <a:avLst/>
          </a:prstGeom>
          <a:noFill/>
        </p:spPr>
        <p:txBody>
          <a:bodyPr wrap="none" tIns="0" bIns="0" rtlCol="0">
            <a:noAutofit/>
          </a:bodyPr>
          <a:lstStyle/>
          <a:p>
            <a:pPr algn="ctr"/>
            <a:r>
              <a:rPr lang="en-US" altLang="zh-CN" sz="16600" b="1" dirty="0">
                <a:gradFill>
                  <a:gsLst>
                    <a:gs pos="100000">
                      <a:schemeClr val="accent1">
                        <a:alpha val="0"/>
                      </a:schemeClr>
                    </a:gs>
                    <a:gs pos="0">
                      <a:schemeClr val="accent1"/>
                    </a:gs>
                  </a:gsLst>
                  <a:lin ang="5400000" scaled="1"/>
                </a:gra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01</a:t>
            </a:r>
            <a:endParaRPr lang="zh-CN" altLang="en-US" sz="16600" b="1" dirty="0">
              <a:gradFill>
                <a:gsLst>
                  <a:gs pos="100000">
                    <a:schemeClr val="accent1">
                      <a:alpha val="0"/>
                    </a:schemeClr>
                  </a:gs>
                  <a:gs pos="0">
                    <a:schemeClr val="accent1"/>
                  </a:gs>
                </a:gsLst>
                <a:lin ang="5400000" scaled="1"/>
              </a:gra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562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20691" y="392328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工作业绩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C9C5726-6BEE-E987-5BC2-CDE0F63ED1EB}"/>
              </a:ext>
            </a:extLst>
          </p:cNvPr>
          <p:cNvSpPr>
            <a:spLocks noChangeAspect="1"/>
          </p:cNvSpPr>
          <p:nvPr/>
        </p:nvSpPr>
        <p:spPr>
          <a:xfrm>
            <a:off x="3474001" y="1180449"/>
            <a:ext cx="8717999" cy="2733702"/>
          </a:xfrm>
          <a:prstGeom prst="rect">
            <a:avLst/>
          </a:prstGeom>
          <a:blipFill dpi="0" rotWithShape="1">
            <a:blip r:embed="rId3"/>
            <a:srcRect/>
            <a:stretch>
              <a:fillRect l="-132" t="-71243" b="-7165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D46BF25-59DE-AAD0-733E-18BC4B6DAC7F}"/>
              </a:ext>
            </a:extLst>
          </p:cNvPr>
          <p:cNvSpPr/>
          <p:nvPr/>
        </p:nvSpPr>
        <p:spPr>
          <a:xfrm>
            <a:off x="0" y="1180449"/>
            <a:ext cx="12192000" cy="2733701"/>
          </a:xfrm>
          <a:prstGeom prst="rect">
            <a:avLst/>
          </a:prstGeom>
          <a:gradFill flip="none" rotWithShape="1">
            <a:gsLst>
              <a:gs pos="51000">
                <a:schemeClr val="accent1"/>
              </a:gs>
              <a:gs pos="100000">
                <a:schemeClr val="accent1">
                  <a:alpha val="76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2EDD0BB-76DE-41A9-33A0-FFA41C7CB9F7}"/>
              </a:ext>
            </a:extLst>
          </p:cNvPr>
          <p:cNvSpPr txBox="1"/>
          <p:nvPr/>
        </p:nvSpPr>
        <p:spPr>
          <a:xfrm>
            <a:off x="925830" y="1368912"/>
            <a:ext cx="4331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bg1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年度目标达成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1DE9979-3A9C-04A4-9FBB-1FB23DF927DC}"/>
              </a:ext>
            </a:extLst>
          </p:cNvPr>
          <p:cNvSpPr txBox="1"/>
          <p:nvPr/>
        </p:nvSpPr>
        <p:spPr>
          <a:xfrm>
            <a:off x="1034079" y="2049802"/>
            <a:ext cx="10477500" cy="52321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chemeClr val="bg1"/>
                </a:solidFill>
                <a:effectLst/>
                <a:ea typeface="OPPOSans R" panose="00020600040101010101" pitchFamily="18" charset="-122"/>
              </a:rPr>
              <a:t>202X</a:t>
            </a:r>
            <a:r>
              <a:rPr lang="zh-CN" altLang="en-US" dirty="0">
                <a:solidFill>
                  <a:schemeClr val="bg1"/>
                </a:solidFill>
                <a:effectLst/>
                <a:ea typeface="OPPOSans R" panose="00020600040101010101" pitchFamily="18" charset="-122"/>
              </a:rPr>
              <a:t>年，</a:t>
            </a:r>
            <a:r>
              <a:rPr lang="en-US" altLang="zh-CN" dirty="0">
                <a:solidFill>
                  <a:schemeClr val="bg1"/>
                </a:solidFill>
                <a:effectLst/>
                <a:ea typeface="OPPOSans R" panose="00020600040101010101" pitchFamily="18" charset="-122"/>
              </a:rPr>
              <a:t>XX</a:t>
            </a:r>
            <a:r>
              <a:rPr lang="zh-CN" altLang="en-US" dirty="0">
                <a:solidFill>
                  <a:schemeClr val="bg1"/>
                </a:solidFill>
                <a:effectLst/>
                <a:ea typeface="OPPOSans R" panose="00020600040101010101" pitchFamily="18" charset="-122"/>
              </a:rPr>
              <a:t>分公司年度目标达成稳中有升，各项指标在全系统排名靠前，成长率在系统排名前三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84BB350C-600B-D932-4182-4153AB8BA5A3}"/>
              </a:ext>
            </a:extLst>
          </p:cNvPr>
          <p:cNvSpPr/>
          <p:nvPr/>
        </p:nvSpPr>
        <p:spPr>
          <a:xfrm>
            <a:off x="695325" y="2785238"/>
            <a:ext cx="3220270" cy="2892313"/>
          </a:xfrm>
          <a:prstGeom prst="roundRect">
            <a:avLst>
              <a:gd name="adj" fmla="val 9006"/>
            </a:avLst>
          </a:prstGeom>
          <a:solidFill>
            <a:schemeClr val="bg1"/>
          </a:solidFill>
          <a:ln>
            <a:gradFill flip="none" rotWithShape="1"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1"/>
              <a:tileRect/>
            </a:gradFill>
          </a:ln>
          <a:effectLst>
            <a:outerShdw blurRad="381000" dist="12700" dir="2700000" algn="tl" rotWithShape="0">
              <a:schemeClr val="accent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7BF6C07-12C0-791E-94A4-29130993EADF}"/>
              </a:ext>
            </a:extLst>
          </p:cNvPr>
          <p:cNvSpPr txBox="1"/>
          <p:nvPr/>
        </p:nvSpPr>
        <p:spPr>
          <a:xfrm>
            <a:off x="1209450" y="2977063"/>
            <a:ext cx="2192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期交保费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8B3EC08-2184-46BB-4F3D-5F2FA6933244}"/>
              </a:ext>
            </a:extLst>
          </p:cNvPr>
          <p:cNvSpPr txBox="1"/>
          <p:nvPr/>
        </p:nvSpPr>
        <p:spPr>
          <a:xfrm>
            <a:off x="1034079" y="3613482"/>
            <a:ext cx="2542762" cy="14173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大个险年度期交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OPPOSans R" panose="00020600040101010101" pitchFamily="18" charset="-122"/>
              </a:rPr>
              <a:t>4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1260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万，目标达成率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97%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，系统排名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OPPOSans R" panose="00020600040101010101" pitchFamily="18" charset="-122"/>
              </a:rPr>
              <a:t>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名；同比成长率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52%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，成长率系统排名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名</a:t>
            </a: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D2D8A3C1-7566-D938-9C12-DA20283569B1}"/>
              </a:ext>
            </a:extLst>
          </p:cNvPr>
          <p:cNvSpPr/>
          <p:nvPr/>
        </p:nvSpPr>
        <p:spPr>
          <a:xfrm>
            <a:off x="695325" y="5199125"/>
            <a:ext cx="3220270" cy="478426"/>
          </a:xfrm>
          <a:custGeom>
            <a:avLst/>
            <a:gdLst>
              <a:gd name="connsiteX0" fmla="*/ 565309 w 3220270"/>
              <a:gd name="connsiteY0" fmla="*/ 1030 h 546194"/>
              <a:gd name="connsiteX1" fmla="*/ 3199924 w 3220270"/>
              <a:gd name="connsiteY1" fmla="*/ 150250 h 546194"/>
              <a:gd name="connsiteX2" fmla="*/ 3220270 w 3220270"/>
              <a:gd name="connsiteY2" fmla="*/ 145410 h 546194"/>
              <a:gd name="connsiteX3" fmla="*/ 3220270 w 3220270"/>
              <a:gd name="connsiteY3" fmla="*/ 256176 h 546194"/>
              <a:gd name="connsiteX4" fmla="*/ 2930252 w 3220270"/>
              <a:gd name="connsiteY4" fmla="*/ 546194 h 546194"/>
              <a:gd name="connsiteX5" fmla="*/ 290018 w 3220270"/>
              <a:gd name="connsiteY5" fmla="*/ 546194 h 546194"/>
              <a:gd name="connsiteX6" fmla="*/ 0 w 3220270"/>
              <a:gd name="connsiteY6" fmla="*/ 256176 h 546194"/>
              <a:gd name="connsiteX7" fmla="*/ 0 w 3220270"/>
              <a:gd name="connsiteY7" fmla="*/ 75818 h 546194"/>
              <a:gd name="connsiteX8" fmla="*/ 126206 w 3220270"/>
              <a:gd name="connsiteY8" fmla="*/ 45796 h 546194"/>
              <a:gd name="connsiteX9" fmla="*/ 565309 w 3220270"/>
              <a:gd name="connsiteY9" fmla="*/ 1030 h 54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20270" h="546194">
                <a:moveTo>
                  <a:pt x="565309" y="1030"/>
                </a:moveTo>
                <a:cubicBezTo>
                  <a:pt x="1443514" y="-20856"/>
                  <a:pt x="2321719" y="315387"/>
                  <a:pt x="3199924" y="150250"/>
                </a:cubicBezTo>
                <a:lnTo>
                  <a:pt x="3220270" y="145410"/>
                </a:lnTo>
                <a:lnTo>
                  <a:pt x="3220270" y="256176"/>
                </a:lnTo>
                <a:cubicBezTo>
                  <a:pt x="3220270" y="416349"/>
                  <a:pt x="3090425" y="546194"/>
                  <a:pt x="2930252" y="546194"/>
                </a:cubicBezTo>
                <a:lnTo>
                  <a:pt x="290018" y="546194"/>
                </a:lnTo>
                <a:cubicBezTo>
                  <a:pt x="129845" y="546194"/>
                  <a:pt x="0" y="416349"/>
                  <a:pt x="0" y="256176"/>
                </a:cubicBezTo>
                <a:lnTo>
                  <a:pt x="0" y="75818"/>
                </a:lnTo>
                <a:lnTo>
                  <a:pt x="126206" y="45796"/>
                </a:lnTo>
                <a:cubicBezTo>
                  <a:pt x="272574" y="18274"/>
                  <a:pt x="418941" y="4678"/>
                  <a:pt x="565309" y="1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CBDB1151-53EA-2947-D9B7-33502EE8AB68}"/>
              </a:ext>
            </a:extLst>
          </p:cNvPr>
          <p:cNvGrpSpPr/>
          <p:nvPr/>
        </p:nvGrpSpPr>
        <p:grpSpPr>
          <a:xfrm>
            <a:off x="4485865" y="2785238"/>
            <a:ext cx="3220270" cy="2892313"/>
            <a:chOff x="695325" y="2785238"/>
            <a:chExt cx="3220270" cy="3302000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C5B3A53D-2C13-E4B7-4A88-E2140D098D66}"/>
                </a:ext>
              </a:extLst>
            </p:cNvPr>
            <p:cNvSpPr/>
            <p:nvPr/>
          </p:nvSpPr>
          <p:spPr>
            <a:xfrm>
              <a:off x="695325" y="2785238"/>
              <a:ext cx="3220270" cy="3302000"/>
            </a:xfrm>
            <a:prstGeom prst="roundRect">
              <a:avLst>
                <a:gd name="adj" fmla="val 9006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381000" dist="127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3FB4AD80-88E4-B241-39F1-1E7571E41DC5}"/>
                </a:ext>
              </a:extLst>
            </p:cNvPr>
            <p:cNvSpPr txBox="1"/>
            <p:nvPr/>
          </p:nvSpPr>
          <p:spPr>
            <a:xfrm>
              <a:off x="1209450" y="3004234"/>
              <a:ext cx="2192020" cy="5270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NBV</a:t>
              </a:r>
              <a:r>
                <a:rPr lang="zh-CN" altLang="en-US" sz="24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保费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CD1592F-F84E-B4A8-EE77-15BC024E4ECD}"/>
                </a:ext>
              </a:extLst>
            </p:cNvPr>
            <p:cNvSpPr txBox="1"/>
            <p:nvPr/>
          </p:nvSpPr>
          <p:spPr>
            <a:xfrm>
              <a:off x="1034079" y="3730800"/>
              <a:ext cx="2542762" cy="16181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大个险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NBVXXX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万，目标达成率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97.8%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，系统排名第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5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名，同比成长率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-53.3%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，系统排名第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2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名</a:t>
              </a:r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BAF9696B-6B4B-B826-A3BA-A5B90554189A}"/>
                </a:ext>
              </a:extLst>
            </p:cNvPr>
            <p:cNvSpPr/>
            <p:nvPr/>
          </p:nvSpPr>
          <p:spPr>
            <a:xfrm>
              <a:off x="695325" y="5541044"/>
              <a:ext cx="3220270" cy="546194"/>
            </a:xfrm>
            <a:custGeom>
              <a:avLst/>
              <a:gdLst>
                <a:gd name="connsiteX0" fmla="*/ 565309 w 3220270"/>
                <a:gd name="connsiteY0" fmla="*/ 1030 h 546194"/>
                <a:gd name="connsiteX1" fmla="*/ 3199924 w 3220270"/>
                <a:gd name="connsiteY1" fmla="*/ 150250 h 546194"/>
                <a:gd name="connsiteX2" fmla="*/ 3220270 w 3220270"/>
                <a:gd name="connsiteY2" fmla="*/ 145410 h 546194"/>
                <a:gd name="connsiteX3" fmla="*/ 3220270 w 3220270"/>
                <a:gd name="connsiteY3" fmla="*/ 256176 h 546194"/>
                <a:gd name="connsiteX4" fmla="*/ 2930252 w 3220270"/>
                <a:gd name="connsiteY4" fmla="*/ 546194 h 546194"/>
                <a:gd name="connsiteX5" fmla="*/ 290018 w 3220270"/>
                <a:gd name="connsiteY5" fmla="*/ 546194 h 546194"/>
                <a:gd name="connsiteX6" fmla="*/ 0 w 3220270"/>
                <a:gd name="connsiteY6" fmla="*/ 256176 h 546194"/>
                <a:gd name="connsiteX7" fmla="*/ 0 w 3220270"/>
                <a:gd name="connsiteY7" fmla="*/ 75818 h 546194"/>
                <a:gd name="connsiteX8" fmla="*/ 126206 w 3220270"/>
                <a:gd name="connsiteY8" fmla="*/ 45796 h 546194"/>
                <a:gd name="connsiteX9" fmla="*/ 565309 w 3220270"/>
                <a:gd name="connsiteY9" fmla="*/ 1030 h 54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0270" h="546194">
                  <a:moveTo>
                    <a:pt x="565309" y="1030"/>
                  </a:moveTo>
                  <a:cubicBezTo>
                    <a:pt x="1443514" y="-20856"/>
                    <a:pt x="2321719" y="315387"/>
                    <a:pt x="3199924" y="150250"/>
                  </a:cubicBezTo>
                  <a:lnTo>
                    <a:pt x="3220270" y="145410"/>
                  </a:lnTo>
                  <a:lnTo>
                    <a:pt x="3220270" y="256176"/>
                  </a:lnTo>
                  <a:cubicBezTo>
                    <a:pt x="3220270" y="416349"/>
                    <a:pt x="3090425" y="546194"/>
                    <a:pt x="2930252" y="546194"/>
                  </a:cubicBezTo>
                  <a:lnTo>
                    <a:pt x="290018" y="546194"/>
                  </a:lnTo>
                  <a:cubicBezTo>
                    <a:pt x="129845" y="546194"/>
                    <a:pt x="0" y="416349"/>
                    <a:pt x="0" y="256176"/>
                  </a:cubicBezTo>
                  <a:lnTo>
                    <a:pt x="0" y="75818"/>
                  </a:lnTo>
                  <a:lnTo>
                    <a:pt x="126206" y="45796"/>
                  </a:lnTo>
                  <a:cubicBezTo>
                    <a:pt x="272574" y="18274"/>
                    <a:pt x="418941" y="4678"/>
                    <a:pt x="565309" y="1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C804AE0-2473-A78B-DB0D-80943E6FC032}"/>
              </a:ext>
            </a:extLst>
          </p:cNvPr>
          <p:cNvGrpSpPr/>
          <p:nvPr/>
        </p:nvGrpSpPr>
        <p:grpSpPr>
          <a:xfrm>
            <a:off x="8276405" y="2785238"/>
            <a:ext cx="3220270" cy="2892313"/>
            <a:chOff x="695325" y="2785238"/>
            <a:chExt cx="3220270" cy="3302000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46C3FBBA-6F1D-E8F6-D6EE-1848AB9608AF}"/>
                </a:ext>
              </a:extLst>
            </p:cNvPr>
            <p:cNvSpPr/>
            <p:nvPr/>
          </p:nvSpPr>
          <p:spPr>
            <a:xfrm>
              <a:off x="695325" y="2785238"/>
              <a:ext cx="3220270" cy="3302000"/>
            </a:xfrm>
            <a:prstGeom prst="roundRect">
              <a:avLst>
                <a:gd name="adj" fmla="val 9006"/>
              </a:avLst>
            </a:prstGeom>
            <a:solidFill>
              <a:schemeClr val="bg1"/>
            </a:solidFill>
            <a:ln>
              <a:gradFill flip="none" rotWithShape="1">
                <a:gsLst>
                  <a:gs pos="100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381000" dist="12700" dir="2700000" algn="tl" rotWithShape="0">
                <a:schemeClr val="accent1">
                  <a:lumMod val="7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E3B6925-CBAC-9578-932E-61ECEA047C12}"/>
                </a:ext>
              </a:extLst>
            </p:cNvPr>
            <p:cNvSpPr txBox="1"/>
            <p:nvPr/>
          </p:nvSpPr>
          <p:spPr>
            <a:xfrm>
              <a:off x="1209450" y="3004234"/>
              <a:ext cx="2192020" cy="5270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dirty="0">
                  <a:solidFill>
                    <a:schemeClr val="accent1"/>
                  </a:solidFill>
                  <a:effectLst/>
                  <a:latin typeface="OPPOSans R" panose="00020600040101010101" pitchFamily="18" charset="-122"/>
                  <a:ea typeface="OPPOSans R" panose="00020600040101010101" pitchFamily="18" charset="-122"/>
                </a:rPr>
                <a:t>在职人力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A33E3BD-DF9A-80ED-C7F7-2A7E35EDD36C}"/>
                </a:ext>
              </a:extLst>
            </p:cNvPr>
            <p:cNvSpPr txBox="1"/>
            <p:nvPr/>
          </p:nvSpPr>
          <p:spPr>
            <a:xfrm>
              <a:off x="1034079" y="3730800"/>
              <a:ext cx="2542762" cy="161814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0" marR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人力目标达成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99.5%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，系统排名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2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名，同比成长率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16%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，系统排名第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2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ea typeface="OPPOSans R" panose="00020600040101010101" pitchFamily="18" charset="-122"/>
                </a:rPr>
                <a:t>名</a:t>
              </a: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760D7FF0-6C2A-B7CC-2660-B3BF6F4BABED}"/>
                </a:ext>
              </a:extLst>
            </p:cNvPr>
            <p:cNvSpPr/>
            <p:nvPr/>
          </p:nvSpPr>
          <p:spPr>
            <a:xfrm>
              <a:off x="695325" y="5541044"/>
              <a:ext cx="3220270" cy="546194"/>
            </a:xfrm>
            <a:custGeom>
              <a:avLst/>
              <a:gdLst>
                <a:gd name="connsiteX0" fmla="*/ 565309 w 3220270"/>
                <a:gd name="connsiteY0" fmla="*/ 1030 h 546194"/>
                <a:gd name="connsiteX1" fmla="*/ 3199924 w 3220270"/>
                <a:gd name="connsiteY1" fmla="*/ 150250 h 546194"/>
                <a:gd name="connsiteX2" fmla="*/ 3220270 w 3220270"/>
                <a:gd name="connsiteY2" fmla="*/ 145410 h 546194"/>
                <a:gd name="connsiteX3" fmla="*/ 3220270 w 3220270"/>
                <a:gd name="connsiteY3" fmla="*/ 256176 h 546194"/>
                <a:gd name="connsiteX4" fmla="*/ 2930252 w 3220270"/>
                <a:gd name="connsiteY4" fmla="*/ 546194 h 546194"/>
                <a:gd name="connsiteX5" fmla="*/ 290018 w 3220270"/>
                <a:gd name="connsiteY5" fmla="*/ 546194 h 546194"/>
                <a:gd name="connsiteX6" fmla="*/ 0 w 3220270"/>
                <a:gd name="connsiteY6" fmla="*/ 256176 h 546194"/>
                <a:gd name="connsiteX7" fmla="*/ 0 w 3220270"/>
                <a:gd name="connsiteY7" fmla="*/ 75818 h 546194"/>
                <a:gd name="connsiteX8" fmla="*/ 126206 w 3220270"/>
                <a:gd name="connsiteY8" fmla="*/ 45796 h 546194"/>
                <a:gd name="connsiteX9" fmla="*/ 565309 w 3220270"/>
                <a:gd name="connsiteY9" fmla="*/ 1030 h 54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0270" h="546194">
                  <a:moveTo>
                    <a:pt x="565309" y="1030"/>
                  </a:moveTo>
                  <a:cubicBezTo>
                    <a:pt x="1443514" y="-20856"/>
                    <a:pt x="2321719" y="315387"/>
                    <a:pt x="3199924" y="150250"/>
                  </a:cubicBezTo>
                  <a:lnTo>
                    <a:pt x="3220270" y="145410"/>
                  </a:lnTo>
                  <a:lnTo>
                    <a:pt x="3220270" y="256176"/>
                  </a:lnTo>
                  <a:cubicBezTo>
                    <a:pt x="3220270" y="416349"/>
                    <a:pt x="3090425" y="546194"/>
                    <a:pt x="2930252" y="546194"/>
                  </a:cubicBezTo>
                  <a:lnTo>
                    <a:pt x="290018" y="546194"/>
                  </a:lnTo>
                  <a:cubicBezTo>
                    <a:pt x="129845" y="546194"/>
                    <a:pt x="0" y="416349"/>
                    <a:pt x="0" y="256176"/>
                  </a:cubicBezTo>
                  <a:lnTo>
                    <a:pt x="0" y="75818"/>
                  </a:lnTo>
                  <a:lnTo>
                    <a:pt x="126206" y="45796"/>
                  </a:lnTo>
                  <a:cubicBezTo>
                    <a:pt x="272574" y="18274"/>
                    <a:pt x="418941" y="4678"/>
                    <a:pt x="565309" y="1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39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B7FCCC57-F9CB-11CD-8809-582DD409572C}"/>
              </a:ext>
            </a:extLst>
          </p:cNvPr>
          <p:cNvSpPr/>
          <p:nvPr/>
        </p:nvSpPr>
        <p:spPr>
          <a:xfrm>
            <a:off x="695325" y="1097271"/>
            <a:ext cx="5593716" cy="5107585"/>
          </a:xfrm>
          <a:prstGeom prst="roundRect">
            <a:avLst>
              <a:gd name="adj" fmla="val 2993"/>
            </a:avLst>
          </a:prstGeom>
          <a:solidFill>
            <a:schemeClr val="bg1"/>
          </a:solidFill>
          <a:ln>
            <a:noFill/>
          </a:ln>
          <a:effectLst>
            <a:outerShdw blurRad="381000" dist="63500" dir="2700000" algn="tl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OPPOSans R" panose="00020600040101010101" pitchFamily="18" charset="-122"/>
            </a:endParaRPr>
          </a:p>
        </p:txBody>
      </p:sp>
      <p:graphicFrame>
        <p:nvGraphicFramePr>
          <p:cNvPr id="39" name="图表 38">
            <a:extLst>
              <a:ext uri="{FF2B5EF4-FFF2-40B4-BE49-F238E27FC236}">
                <a16:creationId xmlns:a16="http://schemas.microsoft.com/office/drawing/2014/main" id="{4A638DF2-AF94-A8E9-AC53-35BB706D6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151440"/>
              </p:ext>
            </p:extLst>
          </p:nvPr>
        </p:nvGraphicFramePr>
        <p:xfrm>
          <a:off x="1058130" y="1981199"/>
          <a:ext cx="4868104" cy="409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文本框 39">
            <a:extLst>
              <a:ext uri="{FF2B5EF4-FFF2-40B4-BE49-F238E27FC236}">
                <a16:creationId xmlns:a16="http://schemas.microsoft.com/office/drawing/2014/main" id="{CF8E3356-DF5B-A3D9-725D-59FF3E0013A5}"/>
              </a:ext>
            </a:extLst>
          </p:cNvPr>
          <p:cNvSpPr txBox="1"/>
          <p:nvPr/>
        </p:nvSpPr>
        <p:spPr>
          <a:xfrm>
            <a:off x="931238" y="1372358"/>
            <a:ext cx="4081633" cy="400110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各项重点</a:t>
            </a:r>
            <a:r>
              <a:rPr lang="en-US" altLang="zh-CN" sz="2000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KPI</a:t>
            </a:r>
            <a:r>
              <a:rPr lang="zh-CN" altLang="en-US" sz="2000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指标实现持续增长</a:t>
            </a:r>
            <a:endParaRPr lang="zh-CN" altLang="en-US" sz="2000" dirty="0">
              <a:solidFill>
                <a:schemeClr val="accent1"/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0BF8778-1A7C-8DCD-6325-C08C8157C3A3}"/>
              </a:ext>
            </a:extLst>
          </p:cNvPr>
          <p:cNvSpPr txBox="1"/>
          <p:nvPr/>
        </p:nvSpPr>
        <p:spPr>
          <a:xfrm>
            <a:off x="7242175" y="1110748"/>
            <a:ext cx="3891695" cy="461665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脚踏实地，提升内质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3A38D9C-C09E-17E7-E381-63F718487A5D}"/>
              </a:ext>
            </a:extLst>
          </p:cNvPr>
          <p:cNvSpPr txBox="1"/>
          <p:nvPr/>
        </p:nvSpPr>
        <p:spPr>
          <a:xfrm>
            <a:off x="7335521" y="1633968"/>
            <a:ext cx="3996361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围绕“双轮驱动”核心策略，通过对客户经营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OPPOSans R" panose="00020600040101010101" pitchFamily="18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培训运作、基础管理等工作的不断强化，积极改善队伍内质</a:t>
            </a: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4A98BAEC-FC66-E9EF-BA3F-5D3426F17A36}"/>
              </a:ext>
            </a:extLst>
          </p:cNvPr>
          <p:cNvSpPr/>
          <p:nvPr/>
        </p:nvSpPr>
        <p:spPr>
          <a:xfrm>
            <a:off x="6671373" y="1146927"/>
            <a:ext cx="457011" cy="523220"/>
          </a:xfrm>
          <a:custGeom>
            <a:avLst/>
            <a:gdLst>
              <a:gd name="connsiteX0" fmla="*/ 152274 w 305327"/>
              <a:gd name="connsiteY0" fmla="*/ 66540 h 349561"/>
              <a:gd name="connsiteX1" fmla="*/ 161705 w 305327"/>
              <a:gd name="connsiteY1" fmla="*/ 74870 h 349561"/>
              <a:gd name="connsiteX2" fmla="*/ 161705 w 305327"/>
              <a:gd name="connsiteY2" fmla="*/ 138647 h 349561"/>
              <a:gd name="connsiteX3" fmla="*/ 186111 w 305327"/>
              <a:gd name="connsiteY3" fmla="*/ 138647 h 349561"/>
              <a:gd name="connsiteX4" fmla="*/ 194478 w 305327"/>
              <a:gd name="connsiteY4" fmla="*/ 138647 h 349561"/>
              <a:gd name="connsiteX5" fmla="*/ 194478 w 305327"/>
              <a:gd name="connsiteY5" fmla="*/ 278328 h 349561"/>
              <a:gd name="connsiteX6" fmla="*/ 186111 w 305327"/>
              <a:gd name="connsiteY6" fmla="*/ 278328 h 349561"/>
              <a:gd name="connsiteX7" fmla="*/ 161705 w 305327"/>
              <a:gd name="connsiteY7" fmla="*/ 278328 h 349561"/>
              <a:gd name="connsiteX8" fmla="*/ 161705 w 305327"/>
              <a:gd name="connsiteY8" fmla="*/ 341240 h 349561"/>
              <a:gd name="connsiteX9" fmla="*/ 152274 w 305327"/>
              <a:gd name="connsiteY9" fmla="*/ 349561 h 349561"/>
              <a:gd name="connsiteX10" fmla="*/ 142833 w 305327"/>
              <a:gd name="connsiteY10" fmla="*/ 341240 h 349561"/>
              <a:gd name="connsiteX11" fmla="*/ 142833 w 305327"/>
              <a:gd name="connsiteY11" fmla="*/ 278328 h 349561"/>
              <a:gd name="connsiteX12" fmla="*/ 119206 w 305327"/>
              <a:gd name="connsiteY12" fmla="*/ 278328 h 349561"/>
              <a:gd name="connsiteX13" fmla="*/ 110840 w 305327"/>
              <a:gd name="connsiteY13" fmla="*/ 278328 h 349561"/>
              <a:gd name="connsiteX14" fmla="*/ 110840 w 305327"/>
              <a:gd name="connsiteY14" fmla="*/ 138647 h 349561"/>
              <a:gd name="connsiteX15" fmla="*/ 119206 w 305327"/>
              <a:gd name="connsiteY15" fmla="*/ 138647 h 349561"/>
              <a:gd name="connsiteX16" fmla="*/ 142833 w 305327"/>
              <a:gd name="connsiteY16" fmla="*/ 138647 h 349561"/>
              <a:gd name="connsiteX17" fmla="*/ 142833 w 305327"/>
              <a:gd name="connsiteY17" fmla="*/ 74870 h 349561"/>
              <a:gd name="connsiteX18" fmla="*/ 152274 w 305327"/>
              <a:gd name="connsiteY18" fmla="*/ 66540 h 349561"/>
              <a:gd name="connsiteX19" fmla="*/ 41424 w 305327"/>
              <a:gd name="connsiteY19" fmla="*/ 21066 h 349561"/>
              <a:gd name="connsiteX20" fmla="*/ 50855 w 305327"/>
              <a:gd name="connsiteY20" fmla="*/ 29387 h 349561"/>
              <a:gd name="connsiteX21" fmla="*/ 50855 w 305327"/>
              <a:gd name="connsiteY21" fmla="*/ 93174 h 349561"/>
              <a:gd name="connsiteX22" fmla="*/ 75271 w 305327"/>
              <a:gd name="connsiteY22" fmla="*/ 93174 h 349561"/>
              <a:gd name="connsiteX23" fmla="*/ 83638 w 305327"/>
              <a:gd name="connsiteY23" fmla="*/ 93174 h 349561"/>
              <a:gd name="connsiteX24" fmla="*/ 83638 w 305327"/>
              <a:gd name="connsiteY24" fmla="*/ 232855 h 349561"/>
              <a:gd name="connsiteX25" fmla="*/ 75271 w 305327"/>
              <a:gd name="connsiteY25" fmla="*/ 232855 h 349561"/>
              <a:gd name="connsiteX26" fmla="*/ 50855 w 305327"/>
              <a:gd name="connsiteY26" fmla="*/ 232855 h 349561"/>
              <a:gd name="connsiteX27" fmla="*/ 50855 w 305327"/>
              <a:gd name="connsiteY27" fmla="*/ 295757 h 349561"/>
              <a:gd name="connsiteX28" fmla="*/ 41424 w 305327"/>
              <a:gd name="connsiteY28" fmla="*/ 304087 h 349561"/>
              <a:gd name="connsiteX29" fmla="*/ 31992 w 305327"/>
              <a:gd name="connsiteY29" fmla="*/ 295757 h 349561"/>
              <a:gd name="connsiteX30" fmla="*/ 31992 w 305327"/>
              <a:gd name="connsiteY30" fmla="*/ 232855 h 349561"/>
              <a:gd name="connsiteX31" fmla="*/ 8366 w 305327"/>
              <a:gd name="connsiteY31" fmla="*/ 232855 h 349561"/>
              <a:gd name="connsiteX32" fmla="*/ 0 w 305327"/>
              <a:gd name="connsiteY32" fmla="*/ 232855 h 349561"/>
              <a:gd name="connsiteX33" fmla="*/ 0 w 305327"/>
              <a:gd name="connsiteY33" fmla="*/ 93174 h 349561"/>
              <a:gd name="connsiteX34" fmla="*/ 8366 w 305327"/>
              <a:gd name="connsiteY34" fmla="*/ 93174 h 349561"/>
              <a:gd name="connsiteX35" fmla="*/ 31992 w 305327"/>
              <a:gd name="connsiteY35" fmla="*/ 93174 h 349561"/>
              <a:gd name="connsiteX36" fmla="*/ 31992 w 305327"/>
              <a:gd name="connsiteY36" fmla="*/ 29387 h 349561"/>
              <a:gd name="connsiteX37" fmla="*/ 41424 w 305327"/>
              <a:gd name="connsiteY37" fmla="*/ 21066 h 349561"/>
              <a:gd name="connsiteX38" fmla="*/ 259436 w 305327"/>
              <a:gd name="connsiteY38" fmla="*/ 0 h 349561"/>
              <a:gd name="connsiteX39" fmla="*/ 268877 w 305327"/>
              <a:gd name="connsiteY39" fmla="*/ 8330 h 349561"/>
              <a:gd name="connsiteX40" fmla="*/ 268877 w 305327"/>
              <a:gd name="connsiteY40" fmla="*/ 72081 h 349561"/>
              <a:gd name="connsiteX41" fmla="*/ 296961 w 305327"/>
              <a:gd name="connsiteY41" fmla="*/ 72081 h 349561"/>
              <a:gd name="connsiteX42" fmla="*/ 305327 w 305327"/>
              <a:gd name="connsiteY42" fmla="*/ 72081 h 349561"/>
              <a:gd name="connsiteX43" fmla="*/ 305327 w 305327"/>
              <a:gd name="connsiteY43" fmla="*/ 211762 h 349561"/>
              <a:gd name="connsiteX44" fmla="*/ 296961 w 305327"/>
              <a:gd name="connsiteY44" fmla="*/ 211762 h 349561"/>
              <a:gd name="connsiteX45" fmla="*/ 268877 w 305327"/>
              <a:gd name="connsiteY45" fmla="*/ 211762 h 349561"/>
              <a:gd name="connsiteX46" fmla="*/ 268877 w 305327"/>
              <a:gd name="connsiteY46" fmla="*/ 274700 h 349561"/>
              <a:gd name="connsiteX47" fmla="*/ 259436 w 305327"/>
              <a:gd name="connsiteY47" fmla="*/ 283021 h 349561"/>
              <a:gd name="connsiteX48" fmla="*/ 259436 w 305327"/>
              <a:gd name="connsiteY48" fmla="*/ 282993 h 349561"/>
              <a:gd name="connsiteX49" fmla="*/ 250005 w 305327"/>
              <a:gd name="connsiteY49" fmla="*/ 274672 h 349561"/>
              <a:gd name="connsiteX50" fmla="*/ 250005 w 305327"/>
              <a:gd name="connsiteY50" fmla="*/ 211762 h 349561"/>
              <a:gd name="connsiteX51" fmla="*/ 230056 w 305327"/>
              <a:gd name="connsiteY51" fmla="*/ 211762 h 349561"/>
              <a:gd name="connsiteX52" fmla="*/ 221689 w 305327"/>
              <a:gd name="connsiteY52" fmla="*/ 211762 h 349561"/>
              <a:gd name="connsiteX53" fmla="*/ 221689 w 305327"/>
              <a:gd name="connsiteY53" fmla="*/ 72081 h 349561"/>
              <a:gd name="connsiteX54" fmla="*/ 230056 w 305327"/>
              <a:gd name="connsiteY54" fmla="*/ 72081 h 349561"/>
              <a:gd name="connsiteX55" fmla="*/ 250005 w 305327"/>
              <a:gd name="connsiteY55" fmla="*/ 72081 h 349561"/>
              <a:gd name="connsiteX56" fmla="*/ 250005 w 305327"/>
              <a:gd name="connsiteY56" fmla="*/ 8330 h 349561"/>
              <a:gd name="connsiteX57" fmla="*/ 259436 w 305327"/>
              <a:gd name="connsiteY57" fmla="*/ 0 h 34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05327" h="349561">
                <a:moveTo>
                  <a:pt x="152274" y="66540"/>
                </a:moveTo>
                <a:cubicBezTo>
                  <a:pt x="157463" y="66540"/>
                  <a:pt x="161705" y="70291"/>
                  <a:pt x="161705" y="74870"/>
                </a:cubicBezTo>
                <a:lnTo>
                  <a:pt x="161705" y="138647"/>
                </a:lnTo>
                <a:lnTo>
                  <a:pt x="186111" y="138647"/>
                </a:lnTo>
                <a:cubicBezTo>
                  <a:pt x="190731" y="138647"/>
                  <a:pt x="194478" y="138647"/>
                  <a:pt x="194478" y="138647"/>
                </a:cubicBezTo>
                <a:lnTo>
                  <a:pt x="194478" y="278328"/>
                </a:lnTo>
                <a:cubicBezTo>
                  <a:pt x="194478" y="278328"/>
                  <a:pt x="190731" y="278328"/>
                  <a:pt x="186111" y="278328"/>
                </a:cubicBezTo>
                <a:lnTo>
                  <a:pt x="161705" y="278328"/>
                </a:lnTo>
                <a:lnTo>
                  <a:pt x="161705" y="341240"/>
                </a:lnTo>
                <a:cubicBezTo>
                  <a:pt x="161705" y="345792"/>
                  <a:pt x="157463" y="349561"/>
                  <a:pt x="152274" y="349561"/>
                </a:cubicBezTo>
                <a:cubicBezTo>
                  <a:pt x="147085" y="349561"/>
                  <a:pt x="142833" y="345819"/>
                  <a:pt x="142833" y="341240"/>
                </a:cubicBezTo>
                <a:lnTo>
                  <a:pt x="142833" y="278328"/>
                </a:lnTo>
                <a:lnTo>
                  <a:pt x="119206" y="278328"/>
                </a:lnTo>
                <a:cubicBezTo>
                  <a:pt x="114585" y="278328"/>
                  <a:pt x="110840" y="278328"/>
                  <a:pt x="110840" y="278328"/>
                </a:cubicBezTo>
                <a:lnTo>
                  <a:pt x="110840" y="138647"/>
                </a:lnTo>
                <a:cubicBezTo>
                  <a:pt x="110840" y="138647"/>
                  <a:pt x="114585" y="138647"/>
                  <a:pt x="119206" y="138647"/>
                </a:cubicBezTo>
                <a:lnTo>
                  <a:pt x="142833" y="138647"/>
                </a:lnTo>
                <a:lnTo>
                  <a:pt x="142833" y="74870"/>
                </a:lnTo>
                <a:cubicBezTo>
                  <a:pt x="142833" y="70318"/>
                  <a:pt x="147085" y="66540"/>
                  <a:pt x="152274" y="66540"/>
                </a:cubicBezTo>
                <a:close/>
                <a:moveTo>
                  <a:pt x="41424" y="21066"/>
                </a:moveTo>
                <a:cubicBezTo>
                  <a:pt x="46613" y="21066"/>
                  <a:pt x="50855" y="24807"/>
                  <a:pt x="50855" y="29387"/>
                </a:cubicBezTo>
                <a:lnTo>
                  <a:pt x="50855" y="93174"/>
                </a:lnTo>
                <a:lnTo>
                  <a:pt x="75271" y="93174"/>
                </a:lnTo>
                <a:cubicBezTo>
                  <a:pt x="79891" y="93174"/>
                  <a:pt x="83638" y="93174"/>
                  <a:pt x="83638" y="93174"/>
                </a:cubicBezTo>
                <a:lnTo>
                  <a:pt x="83638" y="232855"/>
                </a:lnTo>
                <a:cubicBezTo>
                  <a:pt x="83638" y="232855"/>
                  <a:pt x="79891" y="232855"/>
                  <a:pt x="75271" y="232855"/>
                </a:cubicBezTo>
                <a:lnTo>
                  <a:pt x="50855" y="232855"/>
                </a:lnTo>
                <a:lnTo>
                  <a:pt x="50855" y="295757"/>
                </a:lnTo>
                <a:cubicBezTo>
                  <a:pt x="50855" y="300309"/>
                  <a:pt x="46613" y="304087"/>
                  <a:pt x="41424" y="304087"/>
                </a:cubicBezTo>
                <a:cubicBezTo>
                  <a:pt x="36235" y="304087"/>
                  <a:pt x="31992" y="300336"/>
                  <a:pt x="31992" y="295757"/>
                </a:cubicBezTo>
                <a:lnTo>
                  <a:pt x="31992" y="232855"/>
                </a:lnTo>
                <a:lnTo>
                  <a:pt x="8366" y="232855"/>
                </a:lnTo>
                <a:cubicBezTo>
                  <a:pt x="3745" y="232855"/>
                  <a:pt x="0" y="232855"/>
                  <a:pt x="0" y="232855"/>
                </a:cubicBezTo>
                <a:lnTo>
                  <a:pt x="0" y="93174"/>
                </a:lnTo>
                <a:cubicBezTo>
                  <a:pt x="0" y="93174"/>
                  <a:pt x="3745" y="93174"/>
                  <a:pt x="8366" y="93174"/>
                </a:cubicBezTo>
                <a:lnTo>
                  <a:pt x="31992" y="93174"/>
                </a:lnTo>
                <a:lnTo>
                  <a:pt x="31992" y="29387"/>
                </a:lnTo>
                <a:cubicBezTo>
                  <a:pt x="31992" y="24835"/>
                  <a:pt x="36235" y="21066"/>
                  <a:pt x="41424" y="21066"/>
                </a:cubicBezTo>
                <a:close/>
                <a:moveTo>
                  <a:pt x="259436" y="0"/>
                </a:moveTo>
                <a:cubicBezTo>
                  <a:pt x="264625" y="0"/>
                  <a:pt x="268877" y="3751"/>
                  <a:pt x="268877" y="8330"/>
                </a:cubicBezTo>
                <a:lnTo>
                  <a:pt x="268877" y="72081"/>
                </a:lnTo>
                <a:lnTo>
                  <a:pt x="296961" y="72081"/>
                </a:lnTo>
                <a:cubicBezTo>
                  <a:pt x="301581" y="72081"/>
                  <a:pt x="305327" y="72081"/>
                  <a:pt x="305327" y="72081"/>
                </a:cubicBezTo>
                <a:lnTo>
                  <a:pt x="305327" y="211762"/>
                </a:lnTo>
                <a:cubicBezTo>
                  <a:pt x="305327" y="211762"/>
                  <a:pt x="301581" y="211762"/>
                  <a:pt x="296961" y="211762"/>
                </a:cubicBezTo>
                <a:lnTo>
                  <a:pt x="268877" y="211762"/>
                </a:lnTo>
                <a:lnTo>
                  <a:pt x="268877" y="274700"/>
                </a:lnTo>
                <a:cubicBezTo>
                  <a:pt x="268877" y="279252"/>
                  <a:pt x="264625" y="283021"/>
                  <a:pt x="259436" y="283021"/>
                </a:cubicBezTo>
                <a:lnTo>
                  <a:pt x="259436" y="282993"/>
                </a:lnTo>
                <a:cubicBezTo>
                  <a:pt x="254247" y="282993"/>
                  <a:pt x="250005" y="279252"/>
                  <a:pt x="250005" y="274672"/>
                </a:cubicBezTo>
                <a:lnTo>
                  <a:pt x="250005" y="211762"/>
                </a:lnTo>
                <a:lnTo>
                  <a:pt x="230056" y="211762"/>
                </a:lnTo>
                <a:cubicBezTo>
                  <a:pt x="225435" y="211762"/>
                  <a:pt x="221689" y="211762"/>
                  <a:pt x="221689" y="211762"/>
                </a:cubicBezTo>
                <a:lnTo>
                  <a:pt x="221689" y="72081"/>
                </a:lnTo>
                <a:cubicBezTo>
                  <a:pt x="221689" y="72081"/>
                  <a:pt x="225435" y="72081"/>
                  <a:pt x="230056" y="72081"/>
                </a:cubicBezTo>
                <a:lnTo>
                  <a:pt x="250005" y="72081"/>
                </a:lnTo>
                <a:lnTo>
                  <a:pt x="250005" y="8330"/>
                </a:lnTo>
                <a:cubicBezTo>
                  <a:pt x="250005" y="3778"/>
                  <a:pt x="254247" y="0"/>
                  <a:pt x="259436" y="0"/>
                </a:cubicBezTo>
                <a:close/>
              </a:path>
            </a:pathLst>
          </a:custGeom>
          <a:solidFill>
            <a:schemeClr val="accent1"/>
          </a:solidFill>
          <a:ln w="10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81EAE3E-96FF-783E-815D-77CF43EA8F68}"/>
              </a:ext>
            </a:extLst>
          </p:cNvPr>
          <p:cNvSpPr txBox="1"/>
          <p:nvPr/>
        </p:nvSpPr>
        <p:spPr>
          <a:xfrm>
            <a:off x="7242175" y="2933324"/>
            <a:ext cx="3502025" cy="461665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有效实施，强力执行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1706DC79-C978-8E73-9705-37A5722693AB}"/>
              </a:ext>
            </a:extLst>
          </p:cNvPr>
          <p:cNvSpPr txBox="1"/>
          <p:nvPr/>
        </p:nvSpPr>
        <p:spPr>
          <a:xfrm>
            <a:off x="7335521" y="3456543"/>
            <a:ext cx="3996361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OPPOSans R" panose="00020600040101010101" pitchFamily="18" charset="-122"/>
              </a:rPr>
              <a:t>大力推动新版基本法，有效实施人力政策，实现“有效增员”与“健康裂变”的双轮驱动，为后续持续健康发展打下坚实基础</a:t>
            </a:r>
          </a:p>
        </p:txBody>
      </p:sp>
      <p:sp>
        <p:nvSpPr>
          <p:cNvPr id="46" name="Freeform 66">
            <a:extLst>
              <a:ext uri="{FF2B5EF4-FFF2-40B4-BE49-F238E27FC236}">
                <a16:creationId xmlns:a16="http://schemas.microsoft.com/office/drawing/2014/main" id="{B9DA7B6D-B6CB-42D7-EB0A-D36A729D81F7}"/>
              </a:ext>
            </a:extLst>
          </p:cNvPr>
          <p:cNvSpPr/>
          <p:nvPr/>
        </p:nvSpPr>
        <p:spPr>
          <a:xfrm>
            <a:off x="6662970" y="2969503"/>
            <a:ext cx="473816" cy="523220"/>
          </a:xfrm>
          <a:custGeom>
            <a:avLst/>
            <a:gdLst>
              <a:gd name="connsiteX0" fmla="*/ 303508 w 316524"/>
              <a:gd name="connsiteY0" fmla="*/ 113188 h 349527"/>
              <a:gd name="connsiteX1" fmla="*/ 316524 w 316524"/>
              <a:gd name="connsiteY1" fmla="*/ 128994 h 349527"/>
              <a:gd name="connsiteX2" fmla="*/ 316524 w 316524"/>
              <a:gd name="connsiteY2" fmla="*/ 336180 h 349527"/>
              <a:gd name="connsiteX3" fmla="*/ 303606 w 316524"/>
              <a:gd name="connsiteY3" fmla="*/ 349509 h 349527"/>
              <a:gd name="connsiteX4" fmla="*/ 303606 w 316524"/>
              <a:gd name="connsiteY4" fmla="*/ 349527 h 349527"/>
              <a:gd name="connsiteX5" fmla="*/ 13328 w 316524"/>
              <a:gd name="connsiteY5" fmla="*/ 349527 h 349527"/>
              <a:gd name="connsiteX6" fmla="*/ 0 w 316524"/>
              <a:gd name="connsiteY6" fmla="*/ 336199 h 349527"/>
              <a:gd name="connsiteX7" fmla="*/ 0 w 316524"/>
              <a:gd name="connsiteY7" fmla="*/ 264943 h 349527"/>
              <a:gd name="connsiteX8" fmla="*/ 13756 w 316524"/>
              <a:gd name="connsiteY8" fmla="*/ 251287 h 349527"/>
              <a:gd name="connsiteX9" fmla="*/ 53021 w 316524"/>
              <a:gd name="connsiteY9" fmla="*/ 273911 h 349527"/>
              <a:gd name="connsiteX10" fmla="*/ 70628 w 316524"/>
              <a:gd name="connsiteY10" fmla="*/ 276459 h 349527"/>
              <a:gd name="connsiteX11" fmla="*/ 115619 w 316524"/>
              <a:gd name="connsiteY11" fmla="*/ 221836 h 349527"/>
              <a:gd name="connsiteX12" fmla="*/ 133308 w 316524"/>
              <a:gd name="connsiteY12" fmla="*/ 213387 h 349527"/>
              <a:gd name="connsiteX13" fmla="*/ 172027 w 316524"/>
              <a:gd name="connsiteY13" fmla="*/ 247072 h 349527"/>
              <a:gd name="connsiteX14" fmla="*/ 192665 w 316524"/>
              <a:gd name="connsiteY14" fmla="*/ 253900 h 349527"/>
              <a:gd name="connsiteX15" fmla="*/ 280728 w 316524"/>
              <a:gd name="connsiteY15" fmla="*/ 122167 h 349527"/>
              <a:gd name="connsiteX16" fmla="*/ 303508 w 316524"/>
              <a:gd name="connsiteY16" fmla="*/ 113188 h 349527"/>
              <a:gd name="connsiteX17" fmla="*/ 282339 w 316524"/>
              <a:gd name="connsiteY17" fmla="*/ 26048 h 349527"/>
              <a:gd name="connsiteX18" fmla="*/ 280976 w 316524"/>
              <a:gd name="connsiteY18" fmla="*/ 26231 h 349527"/>
              <a:gd name="connsiteX19" fmla="*/ 282684 w 316524"/>
              <a:gd name="connsiteY19" fmla="*/ 28706 h 349527"/>
              <a:gd name="connsiteX20" fmla="*/ 291407 w 316524"/>
              <a:gd name="connsiteY20" fmla="*/ 111 h 349527"/>
              <a:gd name="connsiteX21" fmla="*/ 300601 w 316524"/>
              <a:gd name="connsiteY21" fmla="*/ 2606 h 349527"/>
              <a:gd name="connsiteX22" fmla="*/ 305308 w 316524"/>
              <a:gd name="connsiteY22" fmla="*/ 11309 h 349527"/>
              <a:gd name="connsiteX23" fmla="*/ 310706 w 316524"/>
              <a:gd name="connsiteY23" fmla="*/ 55061 h 349527"/>
              <a:gd name="connsiteX24" fmla="*/ 299509 w 316524"/>
              <a:gd name="connsiteY24" fmla="*/ 68963 h 349527"/>
              <a:gd name="connsiteX25" fmla="*/ 296404 w 316524"/>
              <a:gd name="connsiteY25" fmla="*/ 68317 h 349527"/>
              <a:gd name="connsiteX26" fmla="*/ 286390 w 316524"/>
              <a:gd name="connsiteY26" fmla="*/ 57238 h 349527"/>
              <a:gd name="connsiteX27" fmla="*/ 284203 w 316524"/>
              <a:gd name="connsiteY27" fmla="*/ 40397 h 349527"/>
              <a:gd name="connsiteX28" fmla="*/ 283668 w 316524"/>
              <a:gd name="connsiteY28" fmla="*/ 43309 h 349527"/>
              <a:gd name="connsiteX29" fmla="*/ 28905 w 316524"/>
              <a:gd name="connsiteY29" fmla="*/ 190000 h 349527"/>
              <a:gd name="connsiteX30" fmla="*/ 28905 w 316524"/>
              <a:gd name="connsiteY30" fmla="*/ 189991 h 349527"/>
              <a:gd name="connsiteX31" fmla="*/ 17980 w 316524"/>
              <a:gd name="connsiteY31" fmla="*/ 189308 h 349527"/>
              <a:gd name="connsiteX32" fmla="*/ 6081 w 316524"/>
              <a:gd name="connsiteY32" fmla="*/ 173969 h 349527"/>
              <a:gd name="connsiteX33" fmla="*/ 20711 w 316524"/>
              <a:gd name="connsiteY33" fmla="*/ 161997 h 349527"/>
              <a:gd name="connsiteX34" fmla="*/ 221542 w 316524"/>
              <a:gd name="connsiteY34" fmla="*/ 80339 h 349527"/>
              <a:gd name="connsiteX35" fmla="*/ 259854 w 316524"/>
              <a:gd name="connsiteY35" fmla="*/ 29077 h 349527"/>
              <a:gd name="connsiteX36" fmla="*/ 247744 w 316524"/>
              <a:gd name="connsiteY36" fmla="*/ 30709 h 349527"/>
              <a:gd name="connsiteX37" fmla="*/ 234107 w 316524"/>
              <a:gd name="connsiteY37" fmla="*/ 19647 h 349527"/>
              <a:gd name="connsiteX38" fmla="*/ 244304 w 316524"/>
              <a:gd name="connsiteY38" fmla="*/ 6128 h 3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16524" h="349527">
                <a:moveTo>
                  <a:pt x="303508" y="113188"/>
                </a:moveTo>
                <a:cubicBezTo>
                  <a:pt x="310830" y="114476"/>
                  <a:pt x="316524" y="119895"/>
                  <a:pt x="316524" y="128994"/>
                </a:cubicBezTo>
                <a:lnTo>
                  <a:pt x="316524" y="336180"/>
                </a:lnTo>
                <a:cubicBezTo>
                  <a:pt x="316524" y="343118"/>
                  <a:pt x="310552" y="349509"/>
                  <a:pt x="303606" y="349509"/>
                </a:cubicBezTo>
                <a:lnTo>
                  <a:pt x="303606" y="349527"/>
                </a:lnTo>
                <a:lnTo>
                  <a:pt x="13328" y="349527"/>
                </a:lnTo>
                <a:cubicBezTo>
                  <a:pt x="6382" y="349527"/>
                  <a:pt x="19" y="343154"/>
                  <a:pt x="0" y="336199"/>
                </a:cubicBezTo>
                <a:lnTo>
                  <a:pt x="0" y="264943"/>
                </a:lnTo>
                <a:cubicBezTo>
                  <a:pt x="0" y="251579"/>
                  <a:pt x="6710" y="244586"/>
                  <a:pt x="13756" y="251287"/>
                </a:cubicBezTo>
                <a:lnTo>
                  <a:pt x="53021" y="273911"/>
                </a:lnTo>
                <a:cubicBezTo>
                  <a:pt x="58292" y="278462"/>
                  <a:pt x="66222" y="281812"/>
                  <a:pt x="70628" y="276459"/>
                </a:cubicBezTo>
                <a:lnTo>
                  <a:pt x="115619" y="221836"/>
                </a:lnTo>
                <a:cubicBezTo>
                  <a:pt x="120035" y="216474"/>
                  <a:pt x="127992" y="208917"/>
                  <a:pt x="133308" y="213387"/>
                </a:cubicBezTo>
                <a:lnTo>
                  <a:pt x="172027" y="247072"/>
                </a:lnTo>
                <a:cubicBezTo>
                  <a:pt x="177344" y="251533"/>
                  <a:pt x="188341" y="259325"/>
                  <a:pt x="192665" y="253900"/>
                </a:cubicBezTo>
                <a:lnTo>
                  <a:pt x="280728" y="122167"/>
                </a:lnTo>
                <a:cubicBezTo>
                  <a:pt x="287238" y="114743"/>
                  <a:pt x="296187" y="111900"/>
                  <a:pt x="303508" y="113188"/>
                </a:cubicBezTo>
                <a:close/>
                <a:moveTo>
                  <a:pt x="282339" y="26048"/>
                </a:moveTo>
                <a:lnTo>
                  <a:pt x="280976" y="26231"/>
                </a:lnTo>
                <a:lnTo>
                  <a:pt x="282684" y="28706"/>
                </a:lnTo>
                <a:close/>
                <a:moveTo>
                  <a:pt x="291407" y="111"/>
                </a:moveTo>
                <a:cubicBezTo>
                  <a:pt x="294684" y="-335"/>
                  <a:pt x="297997" y="566"/>
                  <a:pt x="300601" y="2606"/>
                </a:cubicBezTo>
                <a:cubicBezTo>
                  <a:pt x="303460" y="4426"/>
                  <a:pt x="304689" y="7959"/>
                  <a:pt x="305308" y="11309"/>
                </a:cubicBezTo>
                <a:lnTo>
                  <a:pt x="310706" y="55061"/>
                </a:lnTo>
                <a:cubicBezTo>
                  <a:pt x="311945" y="61771"/>
                  <a:pt x="306710" y="68471"/>
                  <a:pt x="299509" y="68963"/>
                </a:cubicBezTo>
                <a:lnTo>
                  <a:pt x="296404" y="68317"/>
                </a:lnTo>
                <a:cubicBezTo>
                  <a:pt x="291024" y="67170"/>
                  <a:pt x="286991" y="62709"/>
                  <a:pt x="286390" y="57238"/>
                </a:cubicBezTo>
                <a:lnTo>
                  <a:pt x="284203" y="40397"/>
                </a:lnTo>
                <a:lnTo>
                  <a:pt x="283668" y="43309"/>
                </a:lnTo>
                <a:cubicBezTo>
                  <a:pt x="190098" y="194252"/>
                  <a:pt x="66477" y="190000"/>
                  <a:pt x="28905" y="190000"/>
                </a:cubicBezTo>
                <a:lnTo>
                  <a:pt x="28905" y="189991"/>
                </a:lnTo>
                <a:cubicBezTo>
                  <a:pt x="22759" y="189991"/>
                  <a:pt x="19345" y="189991"/>
                  <a:pt x="17980" y="189308"/>
                </a:cubicBezTo>
                <a:cubicBezTo>
                  <a:pt x="10460" y="188353"/>
                  <a:pt x="5134" y="181489"/>
                  <a:pt x="6081" y="173969"/>
                </a:cubicBezTo>
                <a:cubicBezTo>
                  <a:pt x="7001" y="166722"/>
                  <a:pt x="13428" y="161460"/>
                  <a:pt x="20711" y="161997"/>
                </a:cubicBezTo>
                <a:cubicBezTo>
                  <a:pt x="25491" y="162594"/>
                  <a:pt x="128584" y="183182"/>
                  <a:pt x="221542" y="80339"/>
                </a:cubicBezTo>
                <a:lnTo>
                  <a:pt x="259854" y="29077"/>
                </a:lnTo>
                <a:lnTo>
                  <a:pt x="247744" y="30709"/>
                </a:lnTo>
                <a:cubicBezTo>
                  <a:pt x="240926" y="31419"/>
                  <a:pt x="234818" y="26467"/>
                  <a:pt x="234107" y="19647"/>
                </a:cubicBezTo>
                <a:cubicBezTo>
                  <a:pt x="233424" y="13166"/>
                  <a:pt x="237885" y="7258"/>
                  <a:pt x="244304" y="6128"/>
                </a:cubicBezTo>
                <a:close/>
              </a:path>
            </a:pathLst>
          </a:custGeom>
          <a:solidFill>
            <a:schemeClr val="accent1"/>
          </a:solidFill>
          <a:ln w="10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DA86153D-2711-F042-14CF-FD58F7E3FC84}"/>
              </a:ext>
            </a:extLst>
          </p:cNvPr>
          <p:cNvSpPr txBox="1"/>
          <p:nvPr/>
        </p:nvSpPr>
        <p:spPr>
          <a:xfrm>
            <a:off x="7242175" y="4755900"/>
            <a:ext cx="3730625" cy="461665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使命必达，践行责任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FC3E55E4-DF14-83A0-1C58-236076091359}"/>
              </a:ext>
            </a:extLst>
          </p:cNvPr>
          <p:cNvSpPr txBox="1"/>
          <p:nvPr/>
        </p:nvSpPr>
        <p:spPr>
          <a:xfrm>
            <a:off x="7335521" y="5279120"/>
            <a:ext cx="3798349" cy="10572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传统营销累计标保达成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884.6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亿元，全年达成率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121.6%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，超过序时进度要求（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98%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23.6pt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。重点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KPI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指标实现持续增长</a:t>
            </a:r>
          </a:p>
        </p:txBody>
      </p:sp>
      <p:sp>
        <p:nvSpPr>
          <p:cNvPr id="49" name="Freeform 69">
            <a:extLst>
              <a:ext uri="{FF2B5EF4-FFF2-40B4-BE49-F238E27FC236}">
                <a16:creationId xmlns:a16="http://schemas.microsoft.com/office/drawing/2014/main" id="{8B51106A-AF77-F382-88D0-C321B06CFCB7}"/>
              </a:ext>
            </a:extLst>
          </p:cNvPr>
          <p:cNvSpPr/>
          <p:nvPr/>
        </p:nvSpPr>
        <p:spPr>
          <a:xfrm>
            <a:off x="6638268" y="4795928"/>
            <a:ext cx="523220" cy="515521"/>
          </a:xfrm>
          <a:custGeom>
            <a:avLst/>
            <a:gdLst>
              <a:gd name="connsiteX0" fmla="*/ 6164 w 349590"/>
              <a:gd name="connsiteY0" fmla="*/ 319765 h 344446"/>
              <a:gd name="connsiteX1" fmla="*/ 343418 w 349590"/>
              <a:gd name="connsiteY1" fmla="*/ 319765 h 344446"/>
              <a:gd name="connsiteX2" fmla="*/ 349590 w 349590"/>
              <a:gd name="connsiteY2" fmla="*/ 325938 h 344446"/>
              <a:gd name="connsiteX3" fmla="*/ 349590 w 349590"/>
              <a:gd name="connsiteY3" fmla="*/ 339302 h 344446"/>
              <a:gd name="connsiteX4" fmla="*/ 343418 w 349590"/>
              <a:gd name="connsiteY4" fmla="*/ 344446 h 344446"/>
              <a:gd name="connsiteX5" fmla="*/ 6164 w 349590"/>
              <a:gd name="connsiteY5" fmla="*/ 344446 h 344446"/>
              <a:gd name="connsiteX6" fmla="*/ 0 w 349590"/>
              <a:gd name="connsiteY6" fmla="*/ 338273 h 344446"/>
              <a:gd name="connsiteX7" fmla="*/ 0 w 349590"/>
              <a:gd name="connsiteY7" fmla="*/ 325938 h 344446"/>
              <a:gd name="connsiteX8" fmla="*/ 6164 w 349590"/>
              <a:gd name="connsiteY8" fmla="*/ 319765 h 344446"/>
              <a:gd name="connsiteX9" fmla="*/ 16452 w 349590"/>
              <a:gd name="connsiteY9" fmla="*/ 212321 h 344446"/>
              <a:gd name="connsiteX10" fmla="*/ 68891 w 349590"/>
              <a:gd name="connsiteY10" fmla="*/ 212321 h 344446"/>
              <a:gd name="connsiteX11" fmla="*/ 75063 w 349590"/>
              <a:gd name="connsiteY11" fmla="*/ 217237 h 344446"/>
              <a:gd name="connsiteX12" fmla="*/ 75063 w 349590"/>
              <a:gd name="connsiteY12" fmla="*/ 294283 h 344446"/>
              <a:gd name="connsiteX13" fmla="*/ 68891 w 349590"/>
              <a:gd name="connsiteY13" fmla="*/ 299209 h 344446"/>
              <a:gd name="connsiteX14" fmla="*/ 16452 w 349590"/>
              <a:gd name="connsiteY14" fmla="*/ 299209 h 344446"/>
              <a:gd name="connsiteX15" fmla="*/ 10280 w 349590"/>
              <a:gd name="connsiteY15" fmla="*/ 294283 h 344446"/>
              <a:gd name="connsiteX16" fmla="*/ 10280 w 349590"/>
              <a:gd name="connsiteY16" fmla="*/ 217237 h 344446"/>
              <a:gd name="connsiteX17" fmla="*/ 16452 w 349590"/>
              <a:gd name="connsiteY17" fmla="*/ 212321 h 344446"/>
              <a:gd name="connsiteX18" fmla="*/ 192275 w 349590"/>
              <a:gd name="connsiteY18" fmla="*/ 125433 h 344446"/>
              <a:gd name="connsiteX19" fmla="*/ 245742 w 349590"/>
              <a:gd name="connsiteY19" fmla="*/ 125433 h 344446"/>
              <a:gd name="connsiteX20" fmla="*/ 251905 w 349590"/>
              <a:gd name="connsiteY20" fmla="*/ 131606 h 344446"/>
              <a:gd name="connsiteX21" fmla="*/ 251905 w 349590"/>
              <a:gd name="connsiteY21" fmla="*/ 293035 h 344446"/>
              <a:gd name="connsiteX22" fmla="*/ 245742 w 349590"/>
              <a:gd name="connsiteY22" fmla="*/ 299208 h 344446"/>
              <a:gd name="connsiteX23" fmla="*/ 192275 w 349590"/>
              <a:gd name="connsiteY23" fmla="*/ 299208 h 344446"/>
              <a:gd name="connsiteX24" fmla="*/ 186103 w 349590"/>
              <a:gd name="connsiteY24" fmla="*/ 293035 h 344446"/>
              <a:gd name="connsiteX25" fmla="*/ 186103 w 349590"/>
              <a:gd name="connsiteY25" fmla="*/ 131606 h 344446"/>
              <a:gd name="connsiteX26" fmla="*/ 192275 w 349590"/>
              <a:gd name="connsiteY26" fmla="*/ 125433 h 344446"/>
              <a:gd name="connsiteX27" fmla="*/ 103849 w 349590"/>
              <a:gd name="connsiteY27" fmla="*/ 80451 h 344446"/>
              <a:gd name="connsiteX28" fmla="*/ 157316 w 349590"/>
              <a:gd name="connsiteY28" fmla="*/ 80451 h 344446"/>
              <a:gd name="connsiteX29" fmla="*/ 163479 w 349590"/>
              <a:gd name="connsiteY29" fmla="*/ 86159 h 344446"/>
              <a:gd name="connsiteX30" fmla="*/ 163479 w 349590"/>
              <a:gd name="connsiteY30" fmla="*/ 293463 h 344446"/>
              <a:gd name="connsiteX31" fmla="*/ 157316 w 349590"/>
              <a:gd name="connsiteY31" fmla="*/ 299172 h 344446"/>
              <a:gd name="connsiteX32" fmla="*/ 157316 w 349590"/>
              <a:gd name="connsiteY32" fmla="*/ 299209 h 344446"/>
              <a:gd name="connsiteX33" fmla="*/ 103849 w 349590"/>
              <a:gd name="connsiteY33" fmla="*/ 299209 h 344446"/>
              <a:gd name="connsiteX34" fmla="*/ 97677 w 349590"/>
              <a:gd name="connsiteY34" fmla="*/ 293500 h 344446"/>
              <a:gd name="connsiteX35" fmla="*/ 97677 w 349590"/>
              <a:gd name="connsiteY35" fmla="*/ 86159 h 344446"/>
              <a:gd name="connsiteX36" fmla="*/ 103849 w 349590"/>
              <a:gd name="connsiteY36" fmla="*/ 80451 h 344446"/>
              <a:gd name="connsiteX37" fmla="*/ 280701 w 349590"/>
              <a:gd name="connsiteY37" fmla="*/ 0 h 344446"/>
              <a:gd name="connsiteX38" fmla="*/ 334168 w 349590"/>
              <a:gd name="connsiteY38" fmla="*/ 0 h 344446"/>
              <a:gd name="connsiteX39" fmla="*/ 340331 w 349590"/>
              <a:gd name="connsiteY39" fmla="*/ 6164 h 344446"/>
              <a:gd name="connsiteX40" fmla="*/ 340331 w 349590"/>
              <a:gd name="connsiteY40" fmla="*/ 293036 h 344446"/>
              <a:gd name="connsiteX41" fmla="*/ 334168 w 349590"/>
              <a:gd name="connsiteY41" fmla="*/ 299209 h 344446"/>
              <a:gd name="connsiteX42" fmla="*/ 280701 w 349590"/>
              <a:gd name="connsiteY42" fmla="*/ 299209 h 344446"/>
              <a:gd name="connsiteX43" fmla="*/ 274529 w 349590"/>
              <a:gd name="connsiteY43" fmla="*/ 293036 h 344446"/>
              <a:gd name="connsiteX44" fmla="*/ 274529 w 349590"/>
              <a:gd name="connsiteY44" fmla="*/ 6164 h 344446"/>
              <a:gd name="connsiteX45" fmla="*/ 280701 w 349590"/>
              <a:gd name="connsiteY45" fmla="*/ 0 h 34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49590" h="344446">
                <a:moveTo>
                  <a:pt x="6164" y="319765"/>
                </a:moveTo>
                <a:lnTo>
                  <a:pt x="343418" y="319765"/>
                </a:lnTo>
                <a:cubicBezTo>
                  <a:pt x="346731" y="319992"/>
                  <a:pt x="349362" y="322624"/>
                  <a:pt x="349590" y="325938"/>
                </a:cubicBezTo>
                <a:lnTo>
                  <a:pt x="349590" y="339302"/>
                </a:lnTo>
                <a:cubicBezTo>
                  <a:pt x="349590" y="342388"/>
                  <a:pt x="347533" y="344446"/>
                  <a:pt x="343418" y="344446"/>
                </a:cubicBezTo>
                <a:lnTo>
                  <a:pt x="6164" y="344446"/>
                </a:lnTo>
                <a:cubicBezTo>
                  <a:pt x="2859" y="344218"/>
                  <a:pt x="228" y="341578"/>
                  <a:pt x="0" y="338273"/>
                </a:cubicBezTo>
                <a:lnTo>
                  <a:pt x="0" y="325938"/>
                </a:lnTo>
                <a:cubicBezTo>
                  <a:pt x="228" y="322633"/>
                  <a:pt x="2859" y="319992"/>
                  <a:pt x="6164" y="319765"/>
                </a:cubicBezTo>
                <a:close/>
                <a:moveTo>
                  <a:pt x="16452" y="212321"/>
                </a:moveTo>
                <a:lnTo>
                  <a:pt x="68891" y="212321"/>
                </a:lnTo>
                <a:cubicBezTo>
                  <a:pt x="71976" y="212321"/>
                  <a:pt x="75063" y="214779"/>
                  <a:pt x="75063" y="217237"/>
                </a:cubicBezTo>
                <a:lnTo>
                  <a:pt x="75063" y="294283"/>
                </a:lnTo>
                <a:cubicBezTo>
                  <a:pt x="75063" y="296741"/>
                  <a:pt x="73006" y="299209"/>
                  <a:pt x="68891" y="299209"/>
                </a:cubicBezTo>
                <a:lnTo>
                  <a:pt x="16452" y="299209"/>
                </a:lnTo>
                <a:cubicBezTo>
                  <a:pt x="13365" y="299209"/>
                  <a:pt x="10280" y="296741"/>
                  <a:pt x="10280" y="294283"/>
                </a:cubicBezTo>
                <a:lnTo>
                  <a:pt x="10280" y="217237"/>
                </a:lnTo>
                <a:cubicBezTo>
                  <a:pt x="10280" y="214779"/>
                  <a:pt x="13365" y="212321"/>
                  <a:pt x="16452" y="212321"/>
                </a:cubicBezTo>
                <a:close/>
                <a:moveTo>
                  <a:pt x="192275" y="125433"/>
                </a:moveTo>
                <a:lnTo>
                  <a:pt x="245742" y="125433"/>
                </a:lnTo>
                <a:cubicBezTo>
                  <a:pt x="249056" y="125660"/>
                  <a:pt x="251686" y="128292"/>
                  <a:pt x="251905" y="131606"/>
                </a:cubicBezTo>
                <a:lnTo>
                  <a:pt x="251905" y="293035"/>
                </a:lnTo>
                <a:cubicBezTo>
                  <a:pt x="251686" y="296349"/>
                  <a:pt x="249056" y="298980"/>
                  <a:pt x="245742" y="299208"/>
                </a:cubicBezTo>
                <a:lnTo>
                  <a:pt x="192275" y="299208"/>
                </a:lnTo>
                <a:cubicBezTo>
                  <a:pt x="188961" y="298980"/>
                  <a:pt x="186330" y="296349"/>
                  <a:pt x="186103" y="293035"/>
                </a:cubicBezTo>
                <a:lnTo>
                  <a:pt x="186103" y="131606"/>
                </a:lnTo>
                <a:cubicBezTo>
                  <a:pt x="186330" y="128292"/>
                  <a:pt x="188961" y="125660"/>
                  <a:pt x="192275" y="125433"/>
                </a:cubicBezTo>
                <a:close/>
                <a:moveTo>
                  <a:pt x="103849" y="80451"/>
                </a:moveTo>
                <a:lnTo>
                  <a:pt x="157316" y="80451"/>
                </a:lnTo>
                <a:cubicBezTo>
                  <a:pt x="160402" y="80451"/>
                  <a:pt x="163479" y="83310"/>
                  <a:pt x="163479" y="86159"/>
                </a:cubicBezTo>
                <a:lnTo>
                  <a:pt x="163479" y="293463"/>
                </a:lnTo>
                <a:cubicBezTo>
                  <a:pt x="163479" y="296313"/>
                  <a:pt x="160402" y="299172"/>
                  <a:pt x="157316" y="299172"/>
                </a:cubicBezTo>
                <a:lnTo>
                  <a:pt x="157316" y="299209"/>
                </a:lnTo>
                <a:lnTo>
                  <a:pt x="103849" y="299209"/>
                </a:lnTo>
                <a:cubicBezTo>
                  <a:pt x="100762" y="299209"/>
                  <a:pt x="97677" y="296350"/>
                  <a:pt x="97677" y="293500"/>
                </a:cubicBezTo>
                <a:lnTo>
                  <a:pt x="97677" y="86159"/>
                </a:lnTo>
                <a:cubicBezTo>
                  <a:pt x="97677" y="83310"/>
                  <a:pt x="100762" y="80451"/>
                  <a:pt x="103849" y="80451"/>
                </a:cubicBezTo>
                <a:close/>
                <a:moveTo>
                  <a:pt x="280701" y="0"/>
                </a:moveTo>
                <a:lnTo>
                  <a:pt x="334168" y="0"/>
                </a:lnTo>
                <a:cubicBezTo>
                  <a:pt x="337473" y="218"/>
                  <a:pt x="340112" y="2859"/>
                  <a:pt x="340331" y="6164"/>
                </a:cubicBezTo>
                <a:lnTo>
                  <a:pt x="340331" y="293036"/>
                </a:lnTo>
                <a:cubicBezTo>
                  <a:pt x="340112" y="296350"/>
                  <a:pt x="337482" y="298981"/>
                  <a:pt x="334168" y="299209"/>
                </a:cubicBezTo>
                <a:lnTo>
                  <a:pt x="280701" y="299209"/>
                </a:lnTo>
                <a:cubicBezTo>
                  <a:pt x="277387" y="298981"/>
                  <a:pt x="274756" y="296350"/>
                  <a:pt x="274529" y="293036"/>
                </a:cubicBezTo>
                <a:lnTo>
                  <a:pt x="274529" y="6164"/>
                </a:lnTo>
                <a:cubicBezTo>
                  <a:pt x="274756" y="2849"/>
                  <a:pt x="277387" y="218"/>
                  <a:pt x="280701" y="0"/>
                </a:cubicBezTo>
                <a:close/>
              </a:path>
            </a:pathLst>
          </a:custGeom>
          <a:solidFill>
            <a:schemeClr val="accent1"/>
          </a:solidFill>
          <a:ln w="10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79E4DABD-49E4-F746-A4CF-5C12FB7D6E83}"/>
              </a:ext>
            </a:extLst>
          </p:cNvPr>
          <p:cNvSpPr/>
          <p:nvPr/>
        </p:nvSpPr>
        <p:spPr>
          <a:xfrm>
            <a:off x="863541" y="392328"/>
            <a:ext cx="7175559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工作业绩</a:t>
            </a:r>
          </a:p>
        </p:txBody>
      </p:sp>
    </p:spTree>
    <p:extLst>
      <p:ext uri="{BB962C8B-B14F-4D97-AF65-F5344CB8AC3E}">
        <p14:creationId xmlns:p14="http://schemas.microsoft.com/office/powerpoint/2010/main" val="63026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AD7C7D6E-D0AB-9772-C7E5-FAE272DA6B25}"/>
              </a:ext>
            </a:extLst>
          </p:cNvPr>
          <p:cNvSpPr/>
          <p:nvPr/>
        </p:nvSpPr>
        <p:spPr>
          <a:xfrm>
            <a:off x="4541490" y="1920240"/>
            <a:ext cx="3144455" cy="4126823"/>
          </a:xfrm>
          <a:prstGeom prst="roundRect">
            <a:avLst>
              <a:gd name="adj" fmla="val 6412"/>
            </a:avLst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381000" dist="635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30B6EC2-3120-ACE1-5F62-B35BECD354A6}"/>
              </a:ext>
            </a:extLst>
          </p:cNvPr>
          <p:cNvSpPr txBox="1"/>
          <p:nvPr/>
        </p:nvSpPr>
        <p:spPr>
          <a:xfrm>
            <a:off x="5498169" y="2173065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人力成本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633DED1-78B5-0C42-0D9A-70846F67744B}"/>
              </a:ext>
            </a:extLst>
          </p:cNvPr>
          <p:cNvSpPr txBox="1"/>
          <p:nvPr/>
        </p:nvSpPr>
        <p:spPr>
          <a:xfrm>
            <a:off x="4831515" y="5383505"/>
            <a:ext cx="2564405" cy="31630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OPPOSans R" panose="00020600040101010101" pitchFamily="18" charset="-122"/>
              </a:rPr>
              <a:t>占用只有预算成本的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OPPOSans R" panose="00020600040101010101" pitchFamily="18" charset="-122"/>
              </a:rPr>
              <a:t>62%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ea typeface="OPPOSans R" panose="00020600040101010101" pitchFamily="18" charset="-122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DF0B29A7-2173-2C78-8B64-2EAC6C49D3E0}"/>
              </a:ext>
            </a:extLst>
          </p:cNvPr>
          <p:cNvSpPr/>
          <p:nvPr/>
        </p:nvSpPr>
        <p:spPr>
          <a:xfrm>
            <a:off x="5109969" y="2834188"/>
            <a:ext cx="2007497" cy="2007497"/>
          </a:xfrm>
          <a:prstGeom prst="ellipse">
            <a:avLst/>
          </a:prstGeom>
          <a:noFill/>
          <a:ln w="2540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26" name="弧形 25">
            <a:extLst>
              <a:ext uri="{FF2B5EF4-FFF2-40B4-BE49-F238E27FC236}">
                <a16:creationId xmlns:a16="http://schemas.microsoft.com/office/drawing/2014/main" id="{61A2A11D-4CB6-0D89-F344-BB0C5C9D5F70}"/>
              </a:ext>
            </a:extLst>
          </p:cNvPr>
          <p:cNvSpPr/>
          <p:nvPr/>
        </p:nvSpPr>
        <p:spPr>
          <a:xfrm>
            <a:off x="5109969" y="2834188"/>
            <a:ext cx="2007497" cy="2007497"/>
          </a:xfrm>
          <a:prstGeom prst="arc">
            <a:avLst>
              <a:gd name="adj1" fmla="val 16200000"/>
              <a:gd name="adj2" fmla="val 7992000"/>
            </a:avLst>
          </a:prstGeom>
          <a:noFill/>
          <a:ln w="254000" cap="rnd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C55E623-529B-DACD-D7D9-6686A8A57991}"/>
              </a:ext>
            </a:extLst>
          </p:cNvPr>
          <p:cNvSpPr txBox="1"/>
          <p:nvPr/>
        </p:nvSpPr>
        <p:spPr>
          <a:xfrm>
            <a:off x="5436614" y="3545549"/>
            <a:ext cx="1354207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3200" dirty="0">
                <a:solidFill>
                  <a:schemeClr val="accent2"/>
                </a:solidFill>
                <a:latin typeface="+mj-lt"/>
                <a:ea typeface="OPPOSans R" panose="00020600040101010101" pitchFamily="18" charset="-122"/>
              </a:rPr>
              <a:t>62%</a:t>
            </a:r>
            <a:endParaRPr lang="zh-CN" altLang="en-US" sz="3200" dirty="0">
              <a:solidFill>
                <a:schemeClr val="accent2"/>
              </a:solidFill>
              <a:latin typeface="+mj-lt"/>
              <a:ea typeface="OPPOSans R" panose="00020600040101010101" pitchFamily="18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9C870E45-B7E2-F7F8-5B3A-E42F1F3A1A8F}"/>
              </a:ext>
            </a:extLst>
          </p:cNvPr>
          <p:cNvSpPr/>
          <p:nvPr/>
        </p:nvSpPr>
        <p:spPr>
          <a:xfrm>
            <a:off x="5568292" y="5052750"/>
            <a:ext cx="1090851" cy="1081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62BD28CC-EAD6-F1CA-8CFE-BEF1416BC67E}"/>
              </a:ext>
            </a:extLst>
          </p:cNvPr>
          <p:cNvSpPr/>
          <p:nvPr/>
        </p:nvSpPr>
        <p:spPr>
          <a:xfrm>
            <a:off x="875221" y="1920240"/>
            <a:ext cx="3144455" cy="4126823"/>
          </a:xfrm>
          <a:prstGeom prst="roundRect">
            <a:avLst>
              <a:gd name="adj" fmla="val 6412"/>
            </a:avLst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381000" dist="635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D61B1CE-E70A-E298-3CF2-F62B333B8756}"/>
              </a:ext>
            </a:extLst>
          </p:cNvPr>
          <p:cNvSpPr txBox="1"/>
          <p:nvPr/>
        </p:nvSpPr>
        <p:spPr>
          <a:xfrm>
            <a:off x="1831896" y="2173065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时间成本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E2E2FF9-B108-A0B7-DE71-5F6BFE8F9EEE}"/>
              </a:ext>
            </a:extLst>
          </p:cNvPr>
          <p:cNvSpPr txBox="1"/>
          <p:nvPr/>
        </p:nvSpPr>
        <p:spPr>
          <a:xfrm>
            <a:off x="1173066" y="5383505"/>
            <a:ext cx="2548776" cy="31630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OPPOSans R" panose="00020600040101010101" pitchFamily="18" charset="-122"/>
              </a:rPr>
              <a:t>占用只有预算时间的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OPPOSans R" panose="00020600040101010101" pitchFamily="18" charset="-122"/>
              </a:rPr>
              <a:t>58%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ea typeface="OPPOSans R" panose="00020600040101010101" pitchFamily="18" charset="-122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165E0201-1154-058A-D00A-9CDC00514606}"/>
              </a:ext>
            </a:extLst>
          </p:cNvPr>
          <p:cNvSpPr/>
          <p:nvPr/>
        </p:nvSpPr>
        <p:spPr>
          <a:xfrm>
            <a:off x="1443700" y="2834188"/>
            <a:ext cx="2007497" cy="2007497"/>
          </a:xfrm>
          <a:prstGeom prst="ellipse">
            <a:avLst/>
          </a:prstGeom>
          <a:noFill/>
          <a:ln w="2540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34" name="弧形 33">
            <a:extLst>
              <a:ext uri="{FF2B5EF4-FFF2-40B4-BE49-F238E27FC236}">
                <a16:creationId xmlns:a16="http://schemas.microsoft.com/office/drawing/2014/main" id="{8BB2058C-42CD-8BC3-0651-CB1C92041B0E}"/>
              </a:ext>
            </a:extLst>
          </p:cNvPr>
          <p:cNvSpPr/>
          <p:nvPr/>
        </p:nvSpPr>
        <p:spPr>
          <a:xfrm>
            <a:off x="1443700" y="2834188"/>
            <a:ext cx="2007497" cy="2007497"/>
          </a:xfrm>
          <a:prstGeom prst="arc">
            <a:avLst>
              <a:gd name="adj1" fmla="val 16200000"/>
              <a:gd name="adj2" fmla="val 7134000"/>
            </a:avLst>
          </a:prstGeom>
          <a:noFill/>
          <a:ln w="254000" cap="rnd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3EB5DCE-F64E-0171-096D-84AE25CCC3DA}"/>
              </a:ext>
            </a:extLst>
          </p:cNvPr>
          <p:cNvSpPr txBox="1"/>
          <p:nvPr/>
        </p:nvSpPr>
        <p:spPr>
          <a:xfrm>
            <a:off x="1770345" y="3545549"/>
            <a:ext cx="1354207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3200" dirty="0">
                <a:solidFill>
                  <a:schemeClr val="accent2"/>
                </a:solidFill>
                <a:latin typeface="+mj-lt"/>
                <a:ea typeface="OPPOSans R" panose="00020600040101010101" pitchFamily="18" charset="-122"/>
              </a:rPr>
              <a:t>58%</a:t>
            </a:r>
            <a:endParaRPr lang="zh-CN" altLang="en-US" sz="3200" dirty="0">
              <a:solidFill>
                <a:schemeClr val="accent2"/>
              </a:solidFill>
              <a:latin typeface="+mj-lt"/>
              <a:ea typeface="OPPOSans R" panose="00020600040101010101" pitchFamily="18" charset="-122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684103D8-D7D4-392D-164E-0A63E3F1B3F9}"/>
              </a:ext>
            </a:extLst>
          </p:cNvPr>
          <p:cNvSpPr/>
          <p:nvPr/>
        </p:nvSpPr>
        <p:spPr>
          <a:xfrm>
            <a:off x="1910245" y="5052750"/>
            <a:ext cx="1090851" cy="1081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07FC306B-C850-3F90-D1C9-D532F7E24BE6}"/>
              </a:ext>
            </a:extLst>
          </p:cNvPr>
          <p:cNvSpPr/>
          <p:nvPr/>
        </p:nvSpPr>
        <p:spPr>
          <a:xfrm>
            <a:off x="8207758" y="1920240"/>
            <a:ext cx="3144455" cy="4126823"/>
          </a:xfrm>
          <a:prstGeom prst="roundRect">
            <a:avLst>
              <a:gd name="adj" fmla="val 6412"/>
            </a:avLst>
          </a:prstGeom>
          <a:solidFill>
            <a:schemeClr val="bg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381000" dist="635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7279974-9F8F-243E-1D51-BDC5AC9657AA}"/>
              </a:ext>
            </a:extLst>
          </p:cNvPr>
          <p:cNvSpPr txBox="1"/>
          <p:nvPr/>
        </p:nvSpPr>
        <p:spPr>
          <a:xfrm>
            <a:off x="9164436" y="2173065"/>
            <a:ext cx="1231106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金钱成本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BFC4C742-1644-4DF2-9372-6484C3F9EAB1}"/>
              </a:ext>
            </a:extLst>
          </p:cNvPr>
          <p:cNvSpPr txBox="1"/>
          <p:nvPr/>
        </p:nvSpPr>
        <p:spPr>
          <a:xfrm>
            <a:off x="8456707" y="5383505"/>
            <a:ext cx="2646558" cy="316305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OPPOSans R" panose="00020600040101010101" pitchFamily="18" charset="-122"/>
              </a:rPr>
              <a:t>占用只有预算成本的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a typeface="OPPOSans R" panose="00020600040101010101" pitchFamily="18" charset="-122"/>
              </a:rPr>
              <a:t>75%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OPPOSans R" panose="00020600040101010101" pitchFamily="18" charset="-122"/>
              </a:rPr>
              <a:t>”</a:t>
            </a:r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3011986-1AFA-C1C7-C234-3284069C376F}"/>
              </a:ext>
            </a:extLst>
          </p:cNvPr>
          <p:cNvSpPr/>
          <p:nvPr/>
        </p:nvSpPr>
        <p:spPr>
          <a:xfrm>
            <a:off x="8776237" y="2834188"/>
            <a:ext cx="2007497" cy="2007497"/>
          </a:xfrm>
          <a:prstGeom prst="ellipse">
            <a:avLst/>
          </a:prstGeom>
          <a:noFill/>
          <a:ln w="2540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41" name="弧形 40">
            <a:extLst>
              <a:ext uri="{FF2B5EF4-FFF2-40B4-BE49-F238E27FC236}">
                <a16:creationId xmlns:a16="http://schemas.microsoft.com/office/drawing/2014/main" id="{8EA49274-318F-F370-32EB-30972EEB9535}"/>
              </a:ext>
            </a:extLst>
          </p:cNvPr>
          <p:cNvSpPr/>
          <p:nvPr/>
        </p:nvSpPr>
        <p:spPr>
          <a:xfrm>
            <a:off x="8776237" y="2834188"/>
            <a:ext cx="2007497" cy="2007497"/>
          </a:xfrm>
          <a:prstGeom prst="arc">
            <a:avLst>
              <a:gd name="adj1" fmla="val 16200000"/>
              <a:gd name="adj2" fmla="val 10800000"/>
            </a:avLst>
          </a:prstGeom>
          <a:noFill/>
          <a:ln w="254000" cap="rnd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BBD8A8D-E4BA-3CA2-2DBE-BC1C4512E345}"/>
              </a:ext>
            </a:extLst>
          </p:cNvPr>
          <p:cNvSpPr txBox="1"/>
          <p:nvPr/>
        </p:nvSpPr>
        <p:spPr>
          <a:xfrm>
            <a:off x="9102882" y="3545549"/>
            <a:ext cx="1354207" cy="5847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3200" dirty="0">
                <a:solidFill>
                  <a:schemeClr val="accent2"/>
                </a:solidFill>
                <a:latin typeface="+mj-lt"/>
                <a:ea typeface="OPPOSans R" panose="00020600040101010101" pitchFamily="18" charset="-122"/>
              </a:rPr>
              <a:t>75%</a:t>
            </a:r>
            <a:endParaRPr lang="zh-CN" altLang="en-US" sz="3200" dirty="0">
              <a:solidFill>
                <a:schemeClr val="accent2"/>
              </a:solidFill>
              <a:latin typeface="+mj-lt"/>
              <a:ea typeface="OPPOSans R" panose="00020600040101010101" pitchFamily="18" charset="-122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66F932AA-4692-48BE-245E-D5DBECC5D058}"/>
              </a:ext>
            </a:extLst>
          </p:cNvPr>
          <p:cNvSpPr/>
          <p:nvPr/>
        </p:nvSpPr>
        <p:spPr>
          <a:xfrm>
            <a:off x="9251004" y="5052750"/>
            <a:ext cx="1090851" cy="10813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74000">
                <a:schemeClr val="bg1">
                  <a:lumMod val="75000"/>
                </a:schemeClr>
              </a:gs>
              <a:gs pos="83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275620C-7BD0-FB25-E7A4-2261D835998D}"/>
              </a:ext>
            </a:extLst>
          </p:cNvPr>
          <p:cNvSpPr txBox="1"/>
          <p:nvPr/>
        </p:nvSpPr>
        <p:spPr>
          <a:xfrm>
            <a:off x="948132" y="1158190"/>
            <a:ext cx="69557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OPPOSans R" panose="00020600040101010101" pitchFamily="18" charset="-122"/>
                <a:ea typeface="OPPOSans R" panose="00020600040101010101" pitchFamily="18" charset="-122"/>
              </a:rPr>
              <a:t>时间成本、人力成本、金钱成本占用低于预算成本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4301FF2-99DB-0C0B-3241-56CAAF6DE731}"/>
              </a:ext>
            </a:extLst>
          </p:cNvPr>
          <p:cNvSpPr/>
          <p:nvPr/>
        </p:nvSpPr>
        <p:spPr>
          <a:xfrm>
            <a:off x="930560" y="393145"/>
            <a:ext cx="7175559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工作业绩</a:t>
            </a:r>
          </a:p>
        </p:txBody>
      </p:sp>
    </p:spTree>
    <p:extLst>
      <p:ext uri="{BB962C8B-B14F-4D97-AF65-F5344CB8AC3E}">
        <p14:creationId xmlns:p14="http://schemas.microsoft.com/office/powerpoint/2010/main" val="252042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93E30161-B03A-9D7F-8089-80C1251FFF34}"/>
              </a:ext>
            </a:extLst>
          </p:cNvPr>
          <p:cNvSpPr/>
          <p:nvPr/>
        </p:nvSpPr>
        <p:spPr>
          <a:xfrm>
            <a:off x="920691" y="392328"/>
            <a:ext cx="7175559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工作业绩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DF30DC1-ED13-F00A-E8A5-33C49AC209FC}"/>
              </a:ext>
            </a:extLst>
          </p:cNvPr>
          <p:cNvSpPr txBox="1"/>
          <p:nvPr/>
        </p:nvSpPr>
        <p:spPr>
          <a:xfrm>
            <a:off x="929632" y="1195593"/>
            <a:ext cx="6746515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>
                <a:solidFill>
                  <a:schemeClr val="accent1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传统营销核心业务指标达成情况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9A0D913-EB40-80A3-3DA5-ED792DA873DE}"/>
              </a:ext>
            </a:extLst>
          </p:cNvPr>
          <p:cNvSpPr txBox="1"/>
          <p:nvPr/>
        </p:nvSpPr>
        <p:spPr>
          <a:xfrm>
            <a:off x="1028699" y="1718813"/>
            <a:ext cx="10082893" cy="69717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rPr>
              <a:t>截至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rPr>
              <a:t>11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rPr>
              <a:t>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rPr>
              <a:t>30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rPr>
              <a:t>日，全司传统营销累计标保达成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rPr>
              <a:t>884.6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rPr>
              <a:t>亿元，全年标保预算达成率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rPr>
              <a:t>121.6%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rPr>
              <a:t>，超过序时进度要求（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rPr>
              <a:t>98%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rPr>
              <a:t>）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rPr>
              <a:t>23.6pt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OPPOSans R" panose="00020600040101010101" pitchFamily="18" charset="-122"/>
              </a:rPr>
              <a:t>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C09A153-E042-8884-3244-EE3BBCC199A8}"/>
              </a:ext>
            </a:extLst>
          </p:cNvPr>
          <p:cNvGrpSpPr/>
          <p:nvPr/>
        </p:nvGrpSpPr>
        <p:grpSpPr>
          <a:xfrm>
            <a:off x="1331800" y="2610172"/>
            <a:ext cx="2281638" cy="977295"/>
            <a:chOff x="931239" y="2940352"/>
            <a:chExt cx="2281638" cy="977295"/>
          </a:xfrm>
        </p:grpSpPr>
        <p:sp>
          <p:nvSpPr>
            <p:cNvPr id="25" name="Freeform 1266">
              <a:extLst>
                <a:ext uri="{FF2B5EF4-FFF2-40B4-BE49-F238E27FC236}">
                  <a16:creationId xmlns:a16="http://schemas.microsoft.com/office/drawing/2014/main" id="{98CAF0D7-0672-DA7D-D865-CB4170940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330" y="2941232"/>
              <a:ext cx="465547" cy="975536"/>
            </a:xfrm>
            <a:custGeom>
              <a:avLst/>
              <a:gdLst>
                <a:gd name="T0" fmla="*/ 683 w 900"/>
                <a:gd name="T1" fmla="*/ 1322 h 1887"/>
                <a:gd name="T2" fmla="*/ 621 w 900"/>
                <a:gd name="T3" fmla="*/ 1439 h 1887"/>
                <a:gd name="T4" fmla="*/ 824 w 900"/>
                <a:gd name="T5" fmla="*/ 1387 h 1887"/>
                <a:gd name="T6" fmla="*/ 479 w 900"/>
                <a:gd name="T7" fmla="*/ 1621 h 1887"/>
                <a:gd name="T8" fmla="*/ 762 w 900"/>
                <a:gd name="T9" fmla="*/ 1543 h 1887"/>
                <a:gd name="T10" fmla="*/ 431 w 900"/>
                <a:gd name="T11" fmla="*/ 1687 h 1887"/>
                <a:gd name="T12" fmla="*/ 436 w 900"/>
                <a:gd name="T13" fmla="*/ 1733 h 1887"/>
                <a:gd name="T14" fmla="*/ 559 w 900"/>
                <a:gd name="T15" fmla="*/ 1792 h 1887"/>
                <a:gd name="T16" fmla="*/ 194 w 900"/>
                <a:gd name="T17" fmla="*/ 1826 h 1887"/>
                <a:gd name="T18" fmla="*/ 51 w 900"/>
                <a:gd name="T19" fmla="*/ 1867 h 1887"/>
                <a:gd name="T20" fmla="*/ 309 w 900"/>
                <a:gd name="T21" fmla="*/ 1508 h 1887"/>
                <a:gd name="T22" fmla="*/ 270 w 900"/>
                <a:gd name="T23" fmla="*/ 1764 h 1887"/>
                <a:gd name="T24" fmla="*/ 434 w 900"/>
                <a:gd name="T25" fmla="*/ 1368 h 1887"/>
                <a:gd name="T26" fmla="*/ 466 w 900"/>
                <a:gd name="T27" fmla="*/ 1606 h 1887"/>
                <a:gd name="T28" fmla="*/ 495 w 900"/>
                <a:gd name="T29" fmla="*/ 1364 h 1887"/>
                <a:gd name="T30" fmla="*/ 599 w 900"/>
                <a:gd name="T31" fmla="*/ 1435 h 1887"/>
                <a:gd name="T32" fmla="*/ 581 w 900"/>
                <a:gd name="T33" fmla="*/ 1221 h 1887"/>
                <a:gd name="T34" fmla="*/ 686 w 900"/>
                <a:gd name="T35" fmla="*/ 1249 h 1887"/>
                <a:gd name="T36" fmla="*/ 599 w 900"/>
                <a:gd name="T37" fmla="*/ 997 h 1887"/>
                <a:gd name="T38" fmla="*/ 731 w 900"/>
                <a:gd name="T39" fmla="*/ 946 h 1887"/>
                <a:gd name="T40" fmla="*/ 563 w 900"/>
                <a:gd name="T41" fmla="*/ 759 h 1887"/>
                <a:gd name="T42" fmla="*/ 715 w 900"/>
                <a:gd name="T43" fmla="*/ 772 h 1887"/>
                <a:gd name="T44" fmla="*/ 526 w 900"/>
                <a:gd name="T45" fmla="*/ 622 h 1887"/>
                <a:gd name="T46" fmla="*/ 669 w 900"/>
                <a:gd name="T47" fmla="*/ 618 h 1887"/>
                <a:gd name="T48" fmla="*/ 562 w 900"/>
                <a:gd name="T49" fmla="*/ 494 h 1887"/>
                <a:gd name="T50" fmla="*/ 592 w 900"/>
                <a:gd name="T51" fmla="*/ 471 h 1887"/>
                <a:gd name="T52" fmla="*/ 556 w 900"/>
                <a:gd name="T53" fmla="*/ 410 h 1887"/>
                <a:gd name="T54" fmla="*/ 361 w 900"/>
                <a:gd name="T55" fmla="*/ 332 h 1887"/>
                <a:gd name="T56" fmla="*/ 443 w 900"/>
                <a:gd name="T57" fmla="*/ 279 h 1887"/>
                <a:gd name="T58" fmla="*/ 222 w 900"/>
                <a:gd name="T59" fmla="*/ 225 h 1887"/>
                <a:gd name="T60" fmla="*/ 197 w 900"/>
                <a:gd name="T61" fmla="*/ 187 h 1887"/>
                <a:gd name="T62" fmla="*/ 180 w 900"/>
                <a:gd name="T63" fmla="*/ 104 h 1887"/>
                <a:gd name="T64" fmla="*/ 204 w 900"/>
                <a:gd name="T65" fmla="*/ 84 h 1887"/>
                <a:gd name="T66" fmla="*/ 218 w 900"/>
                <a:gd name="T67" fmla="*/ 0 h 1887"/>
                <a:gd name="T68" fmla="*/ 338 w 900"/>
                <a:gd name="T69" fmla="*/ 171 h 1887"/>
                <a:gd name="T70" fmla="*/ 423 w 900"/>
                <a:gd name="T71" fmla="*/ 138 h 1887"/>
                <a:gd name="T72" fmla="*/ 472 w 900"/>
                <a:gd name="T73" fmla="*/ 272 h 1887"/>
                <a:gd name="T74" fmla="*/ 534 w 900"/>
                <a:gd name="T75" fmla="*/ 221 h 1887"/>
                <a:gd name="T76" fmla="*/ 573 w 900"/>
                <a:gd name="T77" fmla="*/ 398 h 1887"/>
                <a:gd name="T78" fmla="*/ 648 w 900"/>
                <a:gd name="T79" fmla="*/ 352 h 1887"/>
                <a:gd name="T80" fmla="*/ 654 w 900"/>
                <a:gd name="T81" fmla="*/ 522 h 1887"/>
                <a:gd name="T82" fmla="*/ 727 w 900"/>
                <a:gd name="T83" fmla="*/ 429 h 1887"/>
                <a:gd name="T84" fmla="*/ 790 w 900"/>
                <a:gd name="T85" fmla="*/ 517 h 1887"/>
                <a:gd name="T86" fmla="*/ 731 w 900"/>
                <a:gd name="T87" fmla="*/ 770 h 1887"/>
                <a:gd name="T88" fmla="*/ 859 w 900"/>
                <a:gd name="T89" fmla="*/ 692 h 1887"/>
                <a:gd name="T90" fmla="*/ 749 w 900"/>
                <a:gd name="T91" fmla="*/ 946 h 1887"/>
                <a:gd name="T92" fmla="*/ 849 w 900"/>
                <a:gd name="T93" fmla="*/ 902 h 1887"/>
                <a:gd name="T94" fmla="*/ 738 w 900"/>
                <a:gd name="T95" fmla="*/ 1127 h 1887"/>
                <a:gd name="T96" fmla="*/ 712 w 900"/>
                <a:gd name="T97" fmla="*/ 1236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0" h="1887">
                  <a:moveTo>
                    <a:pt x="900" y="1106"/>
                  </a:moveTo>
                  <a:cubicBezTo>
                    <a:pt x="894" y="1125"/>
                    <a:pt x="889" y="1144"/>
                    <a:pt x="883" y="1163"/>
                  </a:cubicBezTo>
                  <a:cubicBezTo>
                    <a:pt x="869" y="1202"/>
                    <a:pt x="851" y="1239"/>
                    <a:pt x="823" y="1269"/>
                  </a:cubicBezTo>
                  <a:cubicBezTo>
                    <a:pt x="785" y="1310"/>
                    <a:pt x="739" y="1329"/>
                    <a:pt x="683" y="1322"/>
                  </a:cubicBezTo>
                  <a:cubicBezTo>
                    <a:pt x="679" y="1322"/>
                    <a:pt x="676" y="1322"/>
                    <a:pt x="674" y="1326"/>
                  </a:cubicBezTo>
                  <a:cubicBezTo>
                    <a:pt x="655" y="1364"/>
                    <a:pt x="636" y="1402"/>
                    <a:pt x="617" y="1440"/>
                  </a:cubicBezTo>
                  <a:cubicBezTo>
                    <a:pt x="616" y="1441"/>
                    <a:pt x="617" y="1441"/>
                    <a:pt x="616" y="1443"/>
                  </a:cubicBezTo>
                  <a:cubicBezTo>
                    <a:pt x="618" y="1441"/>
                    <a:pt x="620" y="1440"/>
                    <a:pt x="621" y="1439"/>
                  </a:cubicBezTo>
                  <a:cubicBezTo>
                    <a:pt x="651" y="1408"/>
                    <a:pt x="680" y="1377"/>
                    <a:pt x="717" y="1355"/>
                  </a:cubicBezTo>
                  <a:cubicBezTo>
                    <a:pt x="756" y="1330"/>
                    <a:pt x="800" y="1318"/>
                    <a:pt x="847" y="1322"/>
                  </a:cubicBezTo>
                  <a:cubicBezTo>
                    <a:pt x="850" y="1322"/>
                    <a:pt x="852" y="1323"/>
                    <a:pt x="858" y="1324"/>
                  </a:cubicBezTo>
                  <a:cubicBezTo>
                    <a:pt x="846" y="1346"/>
                    <a:pt x="836" y="1367"/>
                    <a:pt x="824" y="1387"/>
                  </a:cubicBezTo>
                  <a:cubicBezTo>
                    <a:pt x="803" y="1422"/>
                    <a:pt x="778" y="1454"/>
                    <a:pt x="746" y="1479"/>
                  </a:cubicBezTo>
                  <a:cubicBezTo>
                    <a:pt x="693" y="1520"/>
                    <a:pt x="635" y="1533"/>
                    <a:pt x="571" y="1510"/>
                  </a:cubicBezTo>
                  <a:cubicBezTo>
                    <a:pt x="555" y="1529"/>
                    <a:pt x="541" y="1548"/>
                    <a:pt x="525" y="1567"/>
                  </a:cubicBezTo>
                  <a:cubicBezTo>
                    <a:pt x="510" y="1585"/>
                    <a:pt x="494" y="1602"/>
                    <a:pt x="479" y="1621"/>
                  </a:cubicBezTo>
                  <a:cubicBezTo>
                    <a:pt x="482" y="1619"/>
                    <a:pt x="485" y="1617"/>
                    <a:pt x="489" y="1615"/>
                  </a:cubicBezTo>
                  <a:cubicBezTo>
                    <a:pt x="516" y="1598"/>
                    <a:pt x="543" y="1580"/>
                    <a:pt x="571" y="1565"/>
                  </a:cubicBezTo>
                  <a:cubicBezTo>
                    <a:pt x="610" y="1543"/>
                    <a:pt x="653" y="1530"/>
                    <a:pt x="699" y="1531"/>
                  </a:cubicBezTo>
                  <a:cubicBezTo>
                    <a:pt x="720" y="1532"/>
                    <a:pt x="741" y="1534"/>
                    <a:pt x="762" y="1543"/>
                  </a:cubicBezTo>
                  <a:cubicBezTo>
                    <a:pt x="752" y="1556"/>
                    <a:pt x="743" y="1569"/>
                    <a:pt x="733" y="1580"/>
                  </a:cubicBezTo>
                  <a:cubicBezTo>
                    <a:pt x="699" y="1619"/>
                    <a:pt x="663" y="1654"/>
                    <a:pt x="617" y="1678"/>
                  </a:cubicBezTo>
                  <a:cubicBezTo>
                    <a:pt x="563" y="1706"/>
                    <a:pt x="507" y="1717"/>
                    <a:pt x="448" y="1695"/>
                  </a:cubicBezTo>
                  <a:cubicBezTo>
                    <a:pt x="442" y="1693"/>
                    <a:pt x="437" y="1690"/>
                    <a:pt x="431" y="1687"/>
                  </a:cubicBezTo>
                  <a:cubicBezTo>
                    <a:pt x="426" y="1684"/>
                    <a:pt x="421" y="1681"/>
                    <a:pt x="418" y="1679"/>
                  </a:cubicBezTo>
                  <a:cubicBezTo>
                    <a:pt x="369" y="1714"/>
                    <a:pt x="322" y="1749"/>
                    <a:pt x="277" y="1781"/>
                  </a:cubicBezTo>
                  <a:cubicBezTo>
                    <a:pt x="286" y="1778"/>
                    <a:pt x="300" y="1772"/>
                    <a:pt x="313" y="1768"/>
                  </a:cubicBezTo>
                  <a:cubicBezTo>
                    <a:pt x="353" y="1753"/>
                    <a:pt x="394" y="1740"/>
                    <a:pt x="436" y="1733"/>
                  </a:cubicBezTo>
                  <a:cubicBezTo>
                    <a:pt x="482" y="1726"/>
                    <a:pt x="526" y="1729"/>
                    <a:pt x="569" y="1747"/>
                  </a:cubicBezTo>
                  <a:cubicBezTo>
                    <a:pt x="578" y="1750"/>
                    <a:pt x="585" y="1754"/>
                    <a:pt x="593" y="1758"/>
                  </a:cubicBezTo>
                  <a:cubicBezTo>
                    <a:pt x="595" y="1759"/>
                    <a:pt x="596" y="1760"/>
                    <a:pt x="598" y="1762"/>
                  </a:cubicBezTo>
                  <a:cubicBezTo>
                    <a:pt x="585" y="1772"/>
                    <a:pt x="572" y="1782"/>
                    <a:pt x="559" y="1792"/>
                  </a:cubicBezTo>
                  <a:cubicBezTo>
                    <a:pt x="517" y="1822"/>
                    <a:pt x="472" y="1848"/>
                    <a:pt x="423" y="1865"/>
                  </a:cubicBezTo>
                  <a:cubicBezTo>
                    <a:pt x="374" y="1881"/>
                    <a:pt x="325" y="1887"/>
                    <a:pt x="275" y="1874"/>
                  </a:cubicBezTo>
                  <a:cubicBezTo>
                    <a:pt x="245" y="1866"/>
                    <a:pt x="218" y="1852"/>
                    <a:pt x="197" y="1829"/>
                  </a:cubicBezTo>
                  <a:cubicBezTo>
                    <a:pt x="196" y="1827"/>
                    <a:pt x="194" y="1826"/>
                    <a:pt x="194" y="1826"/>
                  </a:cubicBezTo>
                  <a:cubicBezTo>
                    <a:pt x="159" y="1840"/>
                    <a:pt x="125" y="1855"/>
                    <a:pt x="91" y="1869"/>
                  </a:cubicBezTo>
                  <a:cubicBezTo>
                    <a:pt x="80" y="1874"/>
                    <a:pt x="68" y="1877"/>
                    <a:pt x="57" y="1881"/>
                  </a:cubicBezTo>
                  <a:cubicBezTo>
                    <a:pt x="51" y="1883"/>
                    <a:pt x="46" y="1885"/>
                    <a:pt x="43" y="1878"/>
                  </a:cubicBezTo>
                  <a:cubicBezTo>
                    <a:pt x="40" y="1871"/>
                    <a:pt x="46" y="1869"/>
                    <a:pt x="51" y="1867"/>
                  </a:cubicBezTo>
                  <a:cubicBezTo>
                    <a:pt x="94" y="1849"/>
                    <a:pt x="136" y="1832"/>
                    <a:pt x="178" y="1815"/>
                  </a:cubicBezTo>
                  <a:cubicBezTo>
                    <a:pt x="183" y="1813"/>
                    <a:pt x="185" y="1811"/>
                    <a:pt x="184" y="1805"/>
                  </a:cubicBezTo>
                  <a:cubicBezTo>
                    <a:pt x="170" y="1749"/>
                    <a:pt x="179" y="1696"/>
                    <a:pt x="207" y="1646"/>
                  </a:cubicBezTo>
                  <a:cubicBezTo>
                    <a:pt x="235" y="1595"/>
                    <a:pt x="270" y="1550"/>
                    <a:pt x="309" y="1508"/>
                  </a:cubicBezTo>
                  <a:cubicBezTo>
                    <a:pt x="310" y="1507"/>
                    <a:pt x="311" y="1507"/>
                    <a:pt x="312" y="1506"/>
                  </a:cubicBezTo>
                  <a:cubicBezTo>
                    <a:pt x="342" y="1541"/>
                    <a:pt x="358" y="1580"/>
                    <a:pt x="352" y="1627"/>
                  </a:cubicBezTo>
                  <a:cubicBezTo>
                    <a:pt x="347" y="1671"/>
                    <a:pt x="324" y="1706"/>
                    <a:pt x="295" y="1737"/>
                  </a:cubicBezTo>
                  <a:cubicBezTo>
                    <a:pt x="287" y="1746"/>
                    <a:pt x="278" y="1755"/>
                    <a:pt x="270" y="1764"/>
                  </a:cubicBezTo>
                  <a:cubicBezTo>
                    <a:pt x="317" y="1736"/>
                    <a:pt x="362" y="1703"/>
                    <a:pt x="402" y="1668"/>
                  </a:cubicBezTo>
                  <a:cubicBezTo>
                    <a:pt x="394" y="1646"/>
                    <a:pt x="385" y="1625"/>
                    <a:pt x="379" y="1604"/>
                  </a:cubicBezTo>
                  <a:cubicBezTo>
                    <a:pt x="369" y="1568"/>
                    <a:pt x="372" y="1531"/>
                    <a:pt x="382" y="1495"/>
                  </a:cubicBezTo>
                  <a:cubicBezTo>
                    <a:pt x="394" y="1450"/>
                    <a:pt x="412" y="1408"/>
                    <a:pt x="434" y="1368"/>
                  </a:cubicBezTo>
                  <a:cubicBezTo>
                    <a:pt x="435" y="1367"/>
                    <a:pt x="435" y="1366"/>
                    <a:pt x="436" y="1364"/>
                  </a:cubicBezTo>
                  <a:cubicBezTo>
                    <a:pt x="475" y="1391"/>
                    <a:pt x="500" y="1427"/>
                    <a:pt x="505" y="1474"/>
                  </a:cubicBezTo>
                  <a:cubicBezTo>
                    <a:pt x="510" y="1517"/>
                    <a:pt x="496" y="1555"/>
                    <a:pt x="475" y="1591"/>
                  </a:cubicBezTo>
                  <a:cubicBezTo>
                    <a:pt x="472" y="1596"/>
                    <a:pt x="469" y="1601"/>
                    <a:pt x="466" y="1606"/>
                  </a:cubicBezTo>
                  <a:cubicBezTo>
                    <a:pt x="467" y="1607"/>
                    <a:pt x="468" y="1608"/>
                    <a:pt x="469" y="1608"/>
                  </a:cubicBezTo>
                  <a:cubicBezTo>
                    <a:pt x="498" y="1573"/>
                    <a:pt x="527" y="1538"/>
                    <a:pt x="557" y="1503"/>
                  </a:cubicBezTo>
                  <a:cubicBezTo>
                    <a:pt x="549" y="1493"/>
                    <a:pt x="541" y="1485"/>
                    <a:pt x="535" y="1476"/>
                  </a:cubicBezTo>
                  <a:cubicBezTo>
                    <a:pt x="510" y="1443"/>
                    <a:pt x="496" y="1405"/>
                    <a:pt x="495" y="1364"/>
                  </a:cubicBezTo>
                  <a:cubicBezTo>
                    <a:pt x="493" y="1314"/>
                    <a:pt x="502" y="1266"/>
                    <a:pt x="516" y="1218"/>
                  </a:cubicBezTo>
                  <a:cubicBezTo>
                    <a:pt x="516" y="1218"/>
                    <a:pt x="516" y="1217"/>
                    <a:pt x="517" y="1216"/>
                  </a:cubicBezTo>
                  <a:cubicBezTo>
                    <a:pt x="558" y="1236"/>
                    <a:pt x="591" y="1263"/>
                    <a:pt x="606" y="1307"/>
                  </a:cubicBezTo>
                  <a:cubicBezTo>
                    <a:pt x="620" y="1351"/>
                    <a:pt x="613" y="1393"/>
                    <a:pt x="599" y="1435"/>
                  </a:cubicBezTo>
                  <a:cubicBezTo>
                    <a:pt x="600" y="1436"/>
                    <a:pt x="601" y="1436"/>
                    <a:pt x="602" y="1436"/>
                  </a:cubicBezTo>
                  <a:cubicBezTo>
                    <a:pt x="622" y="1397"/>
                    <a:pt x="642" y="1357"/>
                    <a:pt x="661" y="1318"/>
                  </a:cubicBezTo>
                  <a:cubicBezTo>
                    <a:pt x="646" y="1306"/>
                    <a:pt x="633" y="1295"/>
                    <a:pt x="620" y="1283"/>
                  </a:cubicBezTo>
                  <a:cubicBezTo>
                    <a:pt x="603" y="1265"/>
                    <a:pt x="591" y="1244"/>
                    <a:pt x="581" y="1221"/>
                  </a:cubicBezTo>
                  <a:cubicBezTo>
                    <a:pt x="561" y="1175"/>
                    <a:pt x="561" y="1127"/>
                    <a:pt x="561" y="1079"/>
                  </a:cubicBezTo>
                  <a:cubicBezTo>
                    <a:pt x="561" y="1073"/>
                    <a:pt x="562" y="1066"/>
                    <a:pt x="563" y="1059"/>
                  </a:cubicBezTo>
                  <a:cubicBezTo>
                    <a:pt x="606" y="1068"/>
                    <a:pt x="641" y="1090"/>
                    <a:pt x="664" y="1127"/>
                  </a:cubicBezTo>
                  <a:cubicBezTo>
                    <a:pt x="687" y="1165"/>
                    <a:pt x="688" y="1207"/>
                    <a:pt x="686" y="1249"/>
                  </a:cubicBezTo>
                  <a:cubicBezTo>
                    <a:pt x="692" y="1229"/>
                    <a:pt x="698" y="1208"/>
                    <a:pt x="703" y="1188"/>
                  </a:cubicBezTo>
                  <a:cubicBezTo>
                    <a:pt x="708" y="1169"/>
                    <a:pt x="711" y="1150"/>
                    <a:pt x="715" y="1131"/>
                  </a:cubicBezTo>
                  <a:cubicBezTo>
                    <a:pt x="716" y="1127"/>
                    <a:pt x="716" y="1124"/>
                    <a:pt x="712" y="1123"/>
                  </a:cubicBezTo>
                  <a:cubicBezTo>
                    <a:pt x="654" y="1099"/>
                    <a:pt x="618" y="1056"/>
                    <a:pt x="599" y="997"/>
                  </a:cubicBezTo>
                  <a:cubicBezTo>
                    <a:pt x="589" y="967"/>
                    <a:pt x="582" y="936"/>
                    <a:pt x="578" y="903"/>
                  </a:cubicBezTo>
                  <a:cubicBezTo>
                    <a:pt x="619" y="904"/>
                    <a:pt x="654" y="918"/>
                    <a:pt x="682" y="948"/>
                  </a:cubicBezTo>
                  <a:cubicBezTo>
                    <a:pt x="710" y="978"/>
                    <a:pt x="720" y="1015"/>
                    <a:pt x="726" y="1054"/>
                  </a:cubicBezTo>
                  <a:cubicBezTo>
                    <a:pt x="731" y="1018"/>
                    <a:pt x="732" y="982"/>
                    <a:pt x="731" y="946"/>
                  </a:cubicBezTo>
                  <a:cubicBezTo>
                    <a:pt x="716" y="940"/>
                    <a:pt x="701" y="936"/>
                    <a:pt x="687" y="930"/>
                  </a:cubicBezTo>
                  <a:cubicBezTo>
                    <a:pt x="648" y="912"/>
                    <a:pt x="621" y="882"/>
                    <a:pt x="601" y="845"/>
                  </a:cubicBezTo>
                  <a:cubicBezTo>
                    <a:pt x="588" y="820"/>
                    <a:pt x="578" y="794"/>
                    <a:pt x="566" y="769"/>
                  </a:cubicBezTo>
                  <a:cubicBezTo>
                    <a:pt x="565" y="766"/>
                    <a:pt x="564" y="763"/>
                    <a:pt x="563" y="759"/>
                  </a:cubicBezTo>
                  <a:cubicBezTo>
                    <a:pt x="602" y="754"/>
                    <a:pt x="637" y="762"/>
                    <a:pt x="667" y="784"/>
                  </a:cubicBezTo>
                  <a:cubicBezTo>
                    <a:pt x="698" y="807"/>
                    <a:pt x="715" y="839"/>
                    <a:pt x="727" y="874"/>
                  </a:cubicBezTo>
                  <a:cubicBezTo>
                    <a:pt x="727" y="874"/>
                    <a:pt x="728" y="874"/>
                    <a:pt x="729" y="873"/>
                  </a:cubicBezTo>
                  <a:cubicBezTo>
                    <a:pt x="724" y="839"/>
                    <a:pt x="719" y="805"/>
                    <a:pt x="715" y="772"/>
                  </a:cubicBezTo>
                  <a:cubicBezTo>
                    <a:pt x="702" y="770"/>
                    <a:pt x="690" y="769"/>
                    <a:pt x="679" y="766"/>
                  </a:cubicBezTo>
                  <a:cubicBezTo>
                    <a:pt x="644" y="759"/>
                    <a:pt x="616" y="741"/>
                    <a:pt x="591" y="716"/>
                  </a:cubicBezTo>
                  <a:cubicBezTo>
                    <a:pt x="566" y="690"/>
                    <a:pt x="546" y="660"/>
                    <a:pt x="529" y="628"/>
                  </a:cubicBezTo>
                  <a:cubicBezTo>
                    <a:pt x="528" y="627"/>
                    <a:pt x="528" y="625"/>
                    <a:pt x="526" y="622"/>
                  </a:cubicBezTo>
                  <a:cubicBezTo>
                    <a:pt x="561" y="613"/>
                    <a:pt x="594" y="615"/>
                    <a:pt x="626" y="631"/>
                  </a:cubicBezTo>
                  <a:cubicBezTo>
                    <a:pt x="659" y="647"/>
                    <a:pt x="679" y="674"/>
                    <a:pt x="698" y="704"/>
                  </a:cubicBezTo>
                  <a:cubicBezTo>
                    <a:pt x="694" y="691"/>
                    <a:pt x="690" y="678"/>
                    <a:pt x="686" y="666"/>
                  </a:cubicBezTo>
                  <a:cubicBezTo>
                    <a:pt x="681" y="650"/>
                    <a:pt x="675" y="634"/>
                    <a:pt x="669" y="618"/>
                  </a:cubicBezTo>
                  <a:cubicBezTo>
                    <a:pt x="668" y="616"/>
                    <a:pt x="665" y="613"/>
                    <a:pt x="663" y="613"/>
                  </a:cubicBezTo>
                  <a:cubicBezTo>
                    <a:pt x="600" y="619"/>
                    <a:pt x="552" y="593"/>
                    <a:pt x="511" y="549"/>
                  </a:cubicBezTo>
                  <a:cubicBezTo>
                    <a:pt x="497" y="534"/>
                    <a:pt x="483" y="517"/>
                    <a:pt x="469" y="501"/>
                  </a:cubicBezTo>
                  <a:cubicBezTo>
                    <a:pt x="500" y="487"/>
                    <a:pt x="531" y="485"/>
                    <a:pt x="562" y="494"/>
                  </a:cubicBezTo>
                  <a:cubicBezTo>
                    <a:pt x="594" y="504"/>
                    <a:pt x="617" y="524"/>
                    <a:pt x="639" y="547"/>
                  </a:cubicBezTo>
                  <a:cubicBezTo>
                    <a:pt x="633" y="536"/>
                    <a:pt x="628" y="525"/>
                    <a:pt x="621" y="513"/>
                  </a:cubicBezTo>
                  <a:cubicBezTo>
                    <a:pt x="615" y="501"/>
                    <a:pt x="607" y="488"/>
                    <a:pt x="600" y="475"/>
                  </a:cubicBezTo>
                  <a:cubicBezTo>
                    <a:pt x="598" y="473"/>
                    <a:pt x="594" y="471"/>
                    <a:pt x="592" y="471"/>
                  </a:cubicBezTo>
                  <a:cubicBezTo>
                    <a:pt x="545" y="482"/>
                    <a:pt x="503" y="473"/>
                    <a:pt x="464" y="446"/>
                  </a:cubicBezTo>
                  <a:cubicBezTo>
                    <a:pt x="441" y="430"/>
                    <a:pt x="421" y="412"/>
                    <a:pt x="399" y="394"/>
                  </a:cubicBezTo>
                  <a:cubicBezTo>
                    <a:pt x="398" y="394"/>
                    <a:pt x="398" y="392"/>
                    <a:pt x="397" y="391"/>
                  </a:cubicBezTo>
                  <a:cubicBezTo>
                    <a:pt x="429" y="369"/>
                    <a:pt x="490" y="356"/>
                    <a:pt x="556" y="410"/>
                  </a:cubicBezTo>
                  <a:cubicBezTo>
                    <a:pt x="548" y="400"/>
                    <a:pt x="541" y="390"/>
                    <a:pt x="534" y="380"/>
                  </a:cubicBezTo>
                  <a:cubicBezTo>
                    <a:pt x="526" y="370"/>
                    <a:pt x="518" y="361"/>
                    <a:pt x="510" y="351"/>
                  </a:cubicBezTo>
                  <a:cubicBezTo>
                    <a:pt x="490" y="359"/>
                    <a:pt x="470" y="363"/>
                    <a:pt x="448" y="362"/>
                  </a:cubicBezTo>
                  <a:cubicBezTo>
                    <a:pt x="417" y="360"/>
                    <a:pt x="389" y="347"/>
                    <a:pt x="361" y="332"/>
                  </a:cubicBezTo>
                  <a:cubicBezTo>
                    <a:pt x="345" y="323"/>
                    <a:pt x="330" y="312"/>
                    <a:pt x="312" y="301"/>
                  </a:cubicBezTo>
                  <a:cubicBezTo>
                    <a:pt x="335" y="283"/>
                    <a:pt x="359" y="275"/>
                    <a:pt x="387" y="275"/>
                  </a:cubicBezTo>
                  <a:cubicBezTo>
                    <a:pt x="414" y="275"/>
                    <a:pt x="438" y="285"/>
                    <a:pt x="462" y="297"/>
                  </a:cubicBezTo>
                  <a:cubicBezTo>
                    <a:pt x="456" y="291"/>
                    <a:pt x="449" y="285"/>
                    <a:pt x="443" y="279"/>
                  </a:cubicBezTo>
                  <a:cubicBezTo>
                    <a:pt x="436" y="272"/>
                    <a:pt x="429" y="267"/>
                    <a:pt x="423" y="260"/>
                  </a:cubicBezTo>
                  <a:cubicBezTo>
                    <a:pt x="417" y="253"/>
                    <a:pt x="412" y="252"/>
                    <a:pt x="402" y="256"/>
                  </a:cubicBezTo>
                  <a:cubicBezTo>
                    <a:pt x="376" y="269"/>
                    <a:pt x="348" y="271"/>
                    <a:pt x="320" y="265"/>
                  </a:cubicBezTo>
                  <a:cubicBezTo>
                    <a:pt x="286" y="257"/>
                    <a:pt x="254" y="243"/>
                    <a:pt x="222" y="225"/>
                  </a:cubicBezTo>
                  <a:cubicBezTo>
                    <a:pt x="264" y="185"/>
                    <a:pt x="310" y="188"/>
                    <a:pt x="360" y="206"/>
                  </a:cubicBezTo>
                  <a:cubicBezTo>
                    <a:pt x="344" y="195"/>
                    <a:pt x="328" y="183"/>
                    <a:pt x="312" y="172"/>
                  </a:cubicBezTo>
                  <a:cubicBezTo>
                    <a:pt x="311" y="171"/>
                    <a:pt x="308" y="171"/>
                    <a:pt x="306" y="172"/>
                  </a:cubicBezTo>
                  <a:cubicBezTo>
                    <a:pt x="272" y="196"/>
                    <a:pt x="235" y="196"/>
                    <a:pt x="197" y="187"/>
                  </a:cubicBezTo>
                  <a:cubicBezTo>
                    <a:pt x="174" y="181"/>
                    <a:pt x="151" y="173"/>
                    <a:pt x="127" y="166"/>
                  </a:cubicBezTo>
                  <a:cubicBezTo>
                    <a:pt x="142" y="145"/>
                    <a:pt x="161" y="134"/>
                    <a:pt x="184" y="130"/>
                  </a:cubicBezTo>
                  <a:cubicBezTo>
                    <a:pt x="207" y="126"/>
                    <a:pt x="230" y="129"/>
                    <a:pt x="252" y="134"/>
                  </a:cubicBezTo>
                  <a:cubicBezTo>
                    <a:pt x="230" y="121"/>
                    <a:pt x="208" y="108"/>
                    <a:pt x="180" y="104"/>
                  </a:cubicBezTo>
                  <a:cubicBezTo>
                    <a:pt x="113" y="94"/>
                    <a:pt x="56" y="63"/>
                    <a:pt x="3" y="21"/>
                  </a:cubicBezTo>
                  <a:cubicBezTo>
                    <a:pt x="2" y="21"/>
                    <a:pt x="2" y="20"/>
                    <a:pt x="0" y="17"/>
                  </a:cubicBezTo>
                  <a:cubicBezTo>
                    <a:pt x="16" y="17"/>
                    <a:pt x="30" y="16"/>
                    <a:pt x="44" y="17"/>
                  </a:cubicBezTo>
                  <a:cubicBezTo>
                    <a:pt x="106" y="20"/>
                    <a:pt x="161" y="39"/>
                    <a:pt x="204" y="84"/>
                  </a:cubicBezTo>
                  <a:cubicBezTo>
                    <a:pt x="222" y="102"/>
                    <a:pt x="246" y="109"/>
                    <a:pt x="265" y="123"/>
                  </a:cubicBezTo>
                  <a:cubicBezTo>
                    <a:pt x="255" y="110"/>
                    <a:pt x="244" y="98"/>
                    <a:pt x="235" y="86"/>
                  </a:cubicBezTo>
                  <a:cubicBezTo>
                    <a:pt x="215" y="60"/>
                    <a:pt x="208" y="32"/>
                    <a:pt x="216" y="0"/>
                  </a:cubicBezTo>
                  <a:cubicBezTo>
                    <a:pt x="217" y="0"/>
                    <a:pt x="217" y="0"/>
                    <a:pt x="218" y="0"/>
                  </a:cubicBezTo>
                  <a:cubicBezTo>
                    <a:pt x="221" y="2"/>
                    <a:pt x="225" y="4"/>
                    <a:pt x="229" y="7"/>
                  </a:cubicBezTo>
                  <a:cubicBezTo>
                    <a:pt x="255" y="22"/>
                    <a:pt x="280" y="40"/>
                    <a:pt x="300" y="63"/>
                  </a:cubicBezTo>
                  <a:cubicBezTo>
                    <a:pt x="319" y="85"/>
                    <a:pt x="332" y="110"/>
                    <a:pt x="325" y="138"/>
                  </a:cubicBezTo>
                  <a:cubicBezTo>
                    <a:pt x="320" y="155"/>
                    <a:pt x="325" y="163"/>
                    <a:pt x="338" y="171"/>
                  </a:cubicBezTo>
                  <a:cubicBezTo>
                    <a:pt x="352" y="180"/>
                    <a:pt x="365" y="191"/>
                    <a:pt x="379" y="201"/>
                  </a:cubicBezTo>
                  <a:cubicBezTo>
                    <a:pt x="347" y="158"/>
                    <a:pt x="319" y="115"/>
                    <a:pt x="341" y="59"/>
                  </a:cubicBezTo>
                  <a:cubicBezTo>
                    <a:pt x="343" y="59"/>
                    <a:pt x="344" y="59"/>
                    <a:pt x="345" y="60"/>
                  </a:cubicBezTo>
                  <a:cubicBezTo>
                    <a:pt x="375" y="81"/>
                    <a:pt x="403" y="106"/>
                    <a:pt x="423" y="138"/>
                  </a:cubicBezTo>
                  <a:cubicBezTo>
                    <a:pt x="436" y="160"/>
                    <a:pt x="443" y="184"/>
                    <a:pt x="437" y="209"/>
                  </a:cubicBezTo>
                  <a:cubicBezTo>
                    <a:pt x="435" y="220"/>
                    <a:pt x="430" y="230"/>
                    <a:pt x="428" y="238"/>
                  </a:cubicBezTo>
                  <a:cubicBezTo>
                    <a:pt x="447" y="258"/>
                    <a:pt x="465" y="278"/>
                    <a:pt x="483" y="297"/>
                  </a:cubicBezTo>
                  <a:cubicBezTo>
                    <a:pt x="480" y="288"/>
                    <a:pt x="476" y="280"/>
                    <a:pt x="472" y="272"/>
                  </a:cubicBezTo>
                  <a:cubicBezTo>
                    <a:pt x="457" y="243"/>
                    <a:pt x="446" y="214"/>
                    <a:pt x="451" y="180"/>
                  </a:cubicBezTo>
                  <a:cubicBezTo>
                    <a:pt x="453" y="165"/>
                    <a:pt x="458" y="150"/>
                    <a:pt x="467" y="137"/>
                  </a:cubicBezTo>
                  <a:cubicBezTo>
                    <a:pt x="470" y="139"/>
                    <a:pt x="472" y="141"/>
                    <a:pt x="475" y="143"/>
                  </a:cubicBezTo>
                  <a:cubicBezTo>
                    <a:pt x="498" y="166"/>
                    <a:pt x="519" y="191"/>
                    <a:pt x="534" y="221"/>
                  </a:cubicBezTo>
                  <a:cubicBezTo>
                    <a:pt x="546" y="246"/>
                    <a:pt x="553" y="272"/>
                    <a:pt x="545" y="300"/>
                  </a:cubicBezTo>
                  <a:cubicBezTo>
                    <a:pt x="541" y="315"/>
                    <a:pt x="533" y="329"/>
                    <a:pt x="526" y="344"/>
                  </a:cubicBezTo>
                  <a:cubicBezTo>
                    <a:pt x="542" y="365"/>
                    <a:pt x="560" y="389"/>
                    <a:pt x="578" y="412"/>
                  </a:cubicBezTo>
                  <a:cubicBezTo>
                    <a:pt x="577" y="406"/>
                    <a:pt x="575" y="402"/>
                    <a:pt x="573" y="398"/>
                  </a:cubicBezTo>
                  <a:cubicBezTo>
                    <a:pt x="569" y="385"/>
                    <a:pt x="565" y="372"/>
                    <a:pt x="561" y="359"/>
                  </a:cubicBezTo>
                  <a:cubicBezTo>
                    <a:pt x="554" y="329"/>
                    <a:pt x="554" y="299"/>
                    <a:pt x="565" y="270"/>
                  </a:cubicBezTo>
                  <a:cubicBezTo>
                    <a:pt x="570" y="258"/>
                    <a:pt x="578" y="247"/>
                    <a:pt x="588" y="238"/>
                  </a:cubicBezTo>
                  <a:cubicBezTo>
                    <a:pt x="616" y="272"/>
                    <a:pt x="638" y="309"/>
                    <a:pt x="648" y="352"/>
                  </a:cubicBezTo>
                  <a:cubicBezTo>
                    <a:pt x="654" y="380"/>
                    <a:pt x="651" y="408"/>
                    <a:pt x="636" y="433"/>
                  </a:cubicBezTo>
                  <a:cubicBezTo>
                    <a:pt x="630" y="444"/>
                    <a:pt x="621" y="454"/>
                    <a:pt x="613" y="464"/>
                  </a:cubicBezTo>
                  <a:cubicBezTo>
                    <a:pt x="627" y="491"/>
                    <a:pt x="643" y="519"/>
                    <a:pt x="659" y="549"/>
                  </a:cubicBezTo>
                  <a:cubicBezTo>
                    <a:pt x="657" y="539"/>
                    <a:pt x="655" y="531"/>
                    <a:pt x="654" y="522"/>
                  </a:cubicBezTo>
                  <a:cubicBezTo>
                    <a:pt x="650" y="493"/>
                    <a:pt x="647" y="464"/>
                    <a:pt x="655" y="435"/>
                  </a:cubicBezTo>
                  <a:cubicBezTo>
                    <a:pt x="663" y="408"/>
                    <a:pt x="676" y="385"/>
                    <a:pt x="699" y="366"/>
                  </a:cubicBezTo>
                  <a:cubicBezTo>
                    <a:pt x="701" y="370"/>
                    <a:pt x="703" y="372"/>
                    <a:pt x="704" y="375"/>
                  </a:cubicBezTo>
                  <a:cubicBezTo>
                    <a:pt x="712" y="393"/>
                    <a:pt x="721" y="411"/>
                    <a:pt x="727" y="429"/>
                  </a:cubicBezTo>
                  <a:cubicBezTo>
                    <a:pt x="737" y="456"/>
                    <a:pt x="743" y="484"/>
                    <a:pt x="741" y="514"/>
                  </a:cubicBezTo>
                  <a:cubicBezTo>
                    <a:pt x="737" y="554"/>
                    <a:pt x="718" y="585"/>
                    <a:pt x="683" y="607"/>
                  </a:cubicBezTo>
                  <a:cubicBezTo>
                    <a:pt x="694" y="639"/>
                    <a:pt x="705" y="671"/>
                    <a:pt x="716" y="705"/>
                  </a:cubicBezTo>
                  <a:cubicBezTo>
                    <a:pt x="713" y="630"/>
                    <a:pt x="721" y="562"/>
                    <a:pt x="790" y="517"/>
                  </a:cubicBezTo>
                  <a:cubicBezTo>
                    <a:pt x="791" y="519"/>
                    <a:pt x="792" y="521"/>
                    <a:pt x="793" y="522"/>
                  </a:cubicBezTo>
                  <a:cubicBezTo>
                    <a:pt x="806" y="558"/>
                    <a:pt x="813" y="595"/>
                    <a:pt x="813" y="633"/>
                  </a:cubicBezTo>
                  <a:cubicBezTo>
                    <a:pt x="814" y="673"/>
                    <a:pt x="804" y="710"/>
                    <a:pt x="774" y="739"/>
                  </a:cubicBezTo>
                  <a:cubicBezTo>
                    <a:pt x="761" y="751"/>
                    <a:pt x="746" y="759"/>
                    <a:pt x="731" y="770"/>
                  </a:cubicBezTo>
                  <a:cubicBezTo>
                    <a:pt x="736" y="803"/>
                    <a:pt x="741" y="839"/>
                    <a:pt x="745" y="872"/>
                  </a:cubicBezTo>
                  <a:cubicBezTo>
                    <a:pt x="750" y="853"/>
                    <a:pt x="754" y="831"/>
                    <a:pt x="760" y="810"/>
                  </a:cubicBezTo>
                  <a:cubicBezTo>
                    <a:pt x="772" y="763"/>
                    <a:pt x="798" y="726"/>
                    <a:pt x="840" y="701"/>
                  </a:cubicBezTo>
                  <a:cubicBezTo>
                    <a:pt x="846" y="697"/>
                    <a:pt x="852" y="695"/>
                    <a:pt x="859" y="692"/>
                  </a:cubicBezTo>
                  <a:cubicBezTo>
                    <a:pt x="860" y="694"/>
                    <a:pt x="861" y="696"/>
                    <a:pt x="861" y="698"/>
                  </a:cubicBezTo>
                  <a:cubicBezTo>
                    <a:pt x="868" y="740"/>
                    <a:pt x="869" y="782"/>
                    <a:pt x="861" y="823"/>
                  </a:cubicBezTo>
                  <a:cubicBezTo>
                    <a:pt x="852" y="866"/>
                    <a:pt x="833" y="902"/>
                    <a:pt x="796" y="925"/>
                  </a:cubicBezTo>
                  <a:cubicBezTo>
                    <a:pt x="781" y="934"/>
                    <a:pt x="765" y="939"/>
                    <a:pt x="749" y="946"/>
                  </a:cubicBezTo>
                  <a:cubicBezTo>
                    <a:pt x="747" y="982"/>
                    <a:pt x="746" y="1019"/>
                    <a:pt x="744" y="1057"/>
                  </a:cubicBezTo>
                  <a:cubicBezTo>
                    <a:pt x="745" y="1054"/>
                    <a:pt x="746" y="1052"/>
                    <a:pt x="746" y="1050"/>
                  </a:cubicBezTo>
                  <a:cubicBezTo>
                    <a:pt x="755" y="1030"/>
                    <a:pt x="762" y="1010"/>
                    <a:pt x="771" y="990"/>
                  </a:cubicBezTo>
                  <a:cubicBezTo>
                    <a:pt x="789" y="953"/>
                    <a:pt x="814" y="923"/>
                    <a:pt x="849" y="902"/>
                  </a:cubicBezTo>
                  <a:cubicBezTo>
                    <a:pt x="864" y="893"/>
                    <a:pt x="880" y="886"/>
                    <a:pt x="898" y="883"/>
                  </a:cubicBezTo>
                  <a:cubicBezTo>
                    <a:pt x="898" y="885"/>
                    <a:pt x="898" y="886"/>
                    <a:pt x="898" y="887"/>
                  </a:cubicBezTo>
                  <a:cubicBezTo>
                    <a:pt x="898" y="935"/>
                    <a:pt x="891" y="983"/>
                    <a:pt x="872" y="1027"/>
                  </a:cubicBezTo>
                  <a:cubicBezTo>
                    <a:pt x="846" y="1086"/>
                    <a:pt x="804" y="1122"/>
                    <a:pt x="738" y="1127"/>
                  </a:cubicBezTo>
                  <a:cubicBezTo>
                    <a:pt x="732" y="1127"/>
                    <a:pt x="732" y="1131"/>
                    <a:pt x="731" y="1135"/>
                  </a:cubicBezTo>
                  <a:cubicBezTo>
                    <a:pt x="723" y="1170"/>
                    <a:pt x="714" y="1204"/>
                    <a:pt x="706" y="1238"/>
                  </a:cubicBezTo>
                  <a:cubicBezTo>
                    <a:pt x="705" y="1241"/>
                    <a:pt x="704" y="1244"/>
                    <a:pt x="704" y="1247"/>
                  </a:cubicBezTo>
                  <a:cubicBezTo>
                    <a:pt x="708" y="1244"/>
                    <a:pt x="710" y="1240"/>
                    <a:pt x="712" y="1236"/>
                  </a:cubicBezTo>
                  <a:cubicBezTo>
                    <a:pt x="734" y="1201"/>
                    <a:pt x="757" y="1167"/>
                    <a:pt x="789" y="1141"/>
                  </a:cubicBezTo>
                  <a:cubicBezTo>
                    <a:pt x="822" y="1116"/>
                    <a:pt x="858" y="1100"/>
                    <a:pt x="900" y="1099"/>
                  </a:cubicBezTo>
                  <a:cubicBezTo>
                    <a:pt x="900" y="1101"/>
                    <a:pt x="900" y="1104"/>
                    <a:pt x="900" y="11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26" name="Freeform 1267">
              <a:extLst>
                <a:ext uri="{FF2B5EF4-FFF2-40B4-BE49-F238E27FC236}">
                  <a16:creationId xmlns:a16="http://schemas.microsoft.com/office/drawing/2014/main" id="{308B108B-361C-4E4B-73FB-3751CE2AB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39" y="2940352"/>
              <a:ext cx="474348" cy="977295"/>
            </a:xfrm>
            <a:custGeom>
              <a:avLst/>
              <a:gdLst>
                <a:gd name="T0" fmla="*/ 165 w 918"/>
                <a:gd name="T1" fmla="*/ 1085 h 1891"/>
                <a:gd name="T2" fmla="*/ 26 w 918"/>
                <a:gd name="T3" fmla="*/ 731 h 1891"/>
                <a:gd name="T4" fmla="*/ 152 w 918"/>
                <a:gd name="T5" fmla="*/ 898 h 1891"/>
                <a:gd name="T6" fmla="*/ 82 w 918"/>
                <a:gd name="T7" fmla="*/ 555 h 1891"/>
                <a:gd name="T8" fmla="*/ 164 w 918"/>
                <a:gd name="T9" fmla="*/ 607 h 1891"/>
                <a:gd name="T10" fmla="*/ 218 w 918"/>
                <a:gd name="T11" fmla="*/ 572 h 1891"/>
                <a:gd name="T12" fmla="*/ 268 w 918"/>
                <a:gd name="T13" fmla="*/ 258 h 1891"/>
                <a:gd name="T14" fmla="*/ 337 w 918"/>
                <a:gd name="T15" fmla="*/ 359 h 1891"/>
                <a:gd name="T16" fmla="*/ 400 w 918"/>
                <a:gd name="T17" fmla="*/ 195 h 1891"/>
                <a:gd name="T18" fmla="*/ 414 w 918"/>
                <a:gd name="T19" fmla="*/ 218 h 1891"/>
                <a:gd name="T20" fmla="*/ 473 w 918"/>
                <a:gd name="T21" fmla="*/ 209 h 1891"/>
                <a:gd name="T22" fmla="*/ 534 w 918"/>
                <a:gd name="T23" fmla="*/ 80 h 1891"/>
                <a:gd name="T24" fmla="*/ 634 w 918"/>
                <a:gd name="T25" fmla="*/ 88 h 1891"/>
                <a:gd name="T26" fmla="*/ 643 w 918"/>
                <a:gd name="T27" fmla="*/ 107 h 1891"/>
                <a:gd name="T28" fmla="*/ 688 w 918"/>
                <a:gd name="T29" fmla="*/ 173 h 1891"/>
                <a:gd name="T30" fmla="*/ 494 w 918"/>
                <a:gd name="T31" fmla="*/ 214 h 1891"/>
                <a:gd name="T32" fmla="*/ 447 w 918"/>
                <a:gd name="T33" fmla="*/ 264 h 1891"/>
                <a:gd name="T34" fmla="*/ 545 w 918"/>
                <a:gd name="T35" fmla="*/ 305 h 1891"/>
                <a:gd name="T36" fmla="*/ 347 w 918"/>
                <a:gd name="T37" fmla="*/ 373 h 1891"/>
                <a:gd name="T38" fmla="*/ 405 w 918"/>
                <a:gd name="T39" fmla="*/ 459 h 1891"/>
                <a:gd name="T40" fmla="*/ 237 w 918"/>
                <a:gd name="T41" fmla="*/ 570 h 1891"/>
                <a:gd name="T42" fmla="*/ 327 w 918"/>
                <a:gd name="T43" fmla="*/ 601 h 1891"/>
                <a:gd name="T44" fmla="*/ 190 w 918"/>
                <a:gd name="T45" fmla="*/ 730 h 1891"/>
                <a:gd name="T46" fmla="*/ 274 w 918"/>
                <a:gd name="T47" fmla="*/ 758 h 1891"/>
                <a:gd name="T48" fmla="*/ 187 w 918"/>
                <a:gd name="T49" fmla="*/ 858 h 1891"/>
                <a:gd name="T50" fmla="*/ 318 w 918"/>
                <a:gd name="T51" fmla="*/ 805 h 1891"/>
                <a:gd name="T52" fmla="*/ 181 w 918"/>
                <a:gd name="T53" fmla="*/ 1083 h 1891"/>
                <a:gd name="T54" fmla="*/ 321 w 918"/>
                <a:gd name="T55" fmla="*/ 922 h 1891"/>
                <a:gd name="T56" fmla="*/ 199 w 918"/>
                <a:gd name="T57" fmla="*/ 1160 h 1891"/>
                <a:gd name="T58" fmla="*/ 342 w 918"/>
                <a:gd name="T59" fmla="*/ 1078 h 1891"/>
                <a:gd name="T60" fmla="*/ 271 w 918"/>
                <a:gd name="T61" fmla="*/ 1334 h 1891"/>
                <a:gd name="T62" fmla="*/ 390 w 918"/>
                <a:gd name="T63" fmla="*/ 1237 h 1891"/>
                <a:gd name="T64" fmla="*/ 384 w 918"/>
                <a:gd name="T65" fmla="*/ 1513 h 1891"/>
                <a:gd name="T66" fmla="*/ 430 w 918"/>
                <a:gd name="T67" fmla="*/ 1513 h 1891"/>
                <a:gd name="T68" fmla="*/ 541 w 918"/>
                <a:gd name="T69" fmla="*/ 1674 h 1891"/>
                <a:gd name="T70" fmla="*/ 624 w 918"/>
                <a:gd name="T71" fmla="*/ 1508 h 1891"/>
                <a:gd name="T72" fmla="*/ 776 w 918"/>
                <a:gd name="T73" fmla="*/ 1808 h 1891"/>
                <a:gd name="T74" fmla="*/ 903 w 918"/>
                <a:gd name="T75" fmla="*/ 1868 h 1891"/>
                <a:gd name="T76" fmla="*/ 654 w 918"/>
                <a:gd name="T77" fmla="*/ 1881 h 1891"/>
                <a:gd name="T78" fmla="*/ 397 w 918"/>
                <a:gd name="T79" fmla="*/ 1758 h 1891"/>
                <a:gd name="T80" fmla="*/ 538 w 918"/>
                <a:gd name="T81" fmla="*/ 1691 h 1891"/>
                <a:gd name="T82" fmla="*/ 185 w 918"/>
                <a:gd name="T83" fmla="*/ 1581 h 1891"/>
                <a:gd name="T84" fmla="*/ 460 w 918"/>
                <a:gd name="T85" fmla="*/ 1631 h 1891"/>
                <a:gd name="T86" fmla="*/ 361 w 918"/>
                <a:gd name="T87" fmla="*/ 1529 h 1891"/>
                <a:gd name="T88" fmla="*/ 70 w 918"/>
                <a:gd name="T89" fmla="*/ 1358 h 1891"/>
                <a:gd name="T90" fmla="*/ 316 w 918"/>
                <a:gd name="T91" fmla="*/ 1463 h 1891"/>
                <a:gd name="T92" fmla="*/ 13 w 918"/>
                <a:gd name="T93" fmla="*/ 1142 h 1891"/>
                <a:gd name="T94" fmla="*/ 217 w 918"/>
                <a:gd name="T95" fmla="*/ 1275 h 1891"/>
                <a:gd name="T96" fmla="*/ 2 w 918"/>
                <a:gd name="T97" fmla="*/ 945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8" h="1891">
                  <a:moveTo>
                    <a:pt x="0" y="922"/>
                  </a:moveTo>
                  <a:cubicBezTo>
                    <a:pt x="27" y="924"/>
                    <a:pt x="51" y="936"/>
                    <a:pt x="73" y="951"/>
                  </a:cubicBezTo>
                  <a:cubicBezTo>
                    <a:pt x="107" y="975"/>
                    <a:pt x="129" y="1009"/>
                    <a:pt x="147" y="1046"/>
                  </a:cubicBezTo>
                  <a:cubicBezTo>
                    <a:pt x="153" y="1058"/>
                    <a:pt x="159" y="1071"/>
                    <a:pt x="165" y="1085"/>
                  </a:cubicBezTo>
                  <a:cubicBezTo>
                    <a:pt x="161" y="1047"/>
                    <a:pt x="157" y="1010"/>
                    <a:pt x="153" y="974"/>
                  </a:cubicBezTo>
                  <a:cubicBezTo>
                    <a:pt x="141" y="971"/>
                    <a:pt x="129" y="968"/>
                    <a:pt x="117" y="963"/>
                  </a:cubicBezTo>
                  <a:cubicBezTo>
                    <a:pt x="72" y="944"/>
                    <a:pt x="47" y="908"/>
                    <a:pt x="34" y="862"/>
                  </a:cubicBezTo>
                  <a:cubicBezTo>
                    <a:pt x="22" y="819"/>
                    <a:pt x="21" y="775"/>
                    <a:pt x="26" y="731"/>
                  </a:cubicBezTo>
                  <a:cubicBezTo>
                    <a:pt x="26" y="731"/>
                    <a:pt x="26" y="730"/>
                    <a:pt x="27" y="729"/>
                  </a:cubicBezTo>
                  <a:cubicBezTo>
                    <a:pt x="31" y="730"/>
                    <a:pt x="35" y="731"/>
                    <a:pt x="38" y="732"/>
                  </a:cubicBezTo>
                  <a:cubicBezTo>
                    <a:pt x="78" y="750"/>
                    <a:pt x="108" y="779"/>
                    <a:pt x="124" y="819"/>
                  </a:cubicBezTo>
                  <a:cubicBezTo>
                    <a:pt x="135" y="845"/>
                    <a:pt x="144" y="874"/>
                    <a:pt x="152" y="898"/>
                  </a:cubicBezTo>
                  <a:cubicBezTo>
                    <a:pt x="155" y="867"/>
                    <a:pt x="157" y="832"/>
                    <a:pt x="160" y="796"/>
                  </a:cubicBezTo>
                  <a:cubicBezTo>
                    <a:pt x="142" y="789"/>
                    <a:pt x="125" y="780"/>
                    <a:pt x="110" y="766"/>
                  </a:cubicBezTo>
                  <a:cubicBezTo>
                    <a:pt x="86" y="742"/>
                    <a:pt x="73" y="712"/>
                    <a:pt x="70" y="679"/>
                  </a:cubicBezTo>
                  <a:cubicBezTo>
                    <a:pt x="65" y="637"/>
                    <a:pt x="71" y="596"/>
                    <a:pt x="82" y="555"/>
                  </a:cubicBezTo>
                  <a:cubicBezTo>
                    <a:pt x="82" y="554"/>
                    <a:pt x="83" y="552"/>
                    <a:pt x="84" y="549"/>
                  </a:cubicBezTo>
                  <a:cubicBezTo>
                    <a:pt x="156" y="590"/>
                    <a:pt x="168" y="658"/>
                    <a:pt x="171" y="732"/>
                  </a:cubicBezTo>
                  <a:cubicBezTo>
                    <a:pt x="180" y="698"/>
                    <a:pt x="188" y="666"/>
                    <a:pt x="196" y="635"/>
                  </a:cubicBezTo>
                  <a:cubicBezTo>
                    <a:pt x="185" y="626"/>
                    <a:pt x="173" y="617"/>
                    <a:pt x="164" y="607"/>
                  </a:cubicBezTo>
                  <a:cubicBezTo>
                    <a:pt x="138" y="580"/>
                    <a:pt x="130" y="547"/>
                    <a:pt x="132" y="511"/>
                  </a:cubicBezTo>
                  <a:cubicBezTo>
                    <a:pt x="135" y="471"/>
                    <a:pt x="146" y="434"/>
                    <a:pt x="163" y="398"/>
                  </a:cubicBezTo>
                  <a:cubicBezTo>
                    <a:pt x="164" y="397"/>
                    <a:pt x="165" y="396"/>
                    <a:pt x="166" y="394"/>
                  </a:cubicBezTo>
                  <a:cubicBezTo>
                    <a:pt x="227" y="441"/>
                    <a:pt x="227" y="505"/>
                    <a:pt x="218" y="572"/>
                  </a:cubicBezTo>
                  <a:cubicBezTo>
                    <a:pt x="232" y="543"/>
                    <a:pt x="245" y="514"/>
                    <a:pt x="258" y="485"/>
                  </a:cubicBezTo>
                  <a:cubicBezTo>
                    <a:pt x="258" y="485"/>
                    <a:pt x="258" y="484"/>
                    <a:pt x="258" y="484"/>
                  </a:cubicBezTo>
                  <a:cubicBezTo>
                    <a:pt x="219" y="453"/>
                    <a:pt x="208" y="413"/>
                    <a:pt x="218" y="366"/>
                  </a:cubicBezTo>
                  <a:cubicBezTo>
                    <a:pt x="226" y="326"/>
                    <a:pt x="245" y="292"/>
                    <a:pt x="268" y="258"/>
                  </a:cubicBezTo>
                  <a:cubicBezTo>
                    <a:pt x="273" y="264"/>
                    <a:pt x="278" y="268"/>
                    <a:pt x="281" y="273"/>
                  </a:cubicBezTo>
                  <a:cubicBezTo>
                    <a:pt x="305" y="307"/>
                    <a:pt x="308" y="345"/>
                    <a:pt x="300" y="384"/>
                  </a:cubicBezTo>
                  <a:cubicBezTo>
                    <a:pt x="297" y="400"/>
                    <a:pt x="292" y="415"/>
                    <a:pt x="288" y="432"/>
                  </a:cubicBezTo>
                  <a:cubicBezTo>
                    <a:pt x="305" y="407"/>
                    <a:pt x="321" y="383"/>
                    <a:pt x="337" y="359"/>
                  </a:cubicBezTo>
                  <a:cubicBezTo>
                    <a:pt x="324" y="345"/>
                    <a:pt x="314" y="329"/>
                    <a:pt x="311" y="309"/>
                  </a:cubicBezTo>
                  <a:cubicBezTo>
                    <a:pt x="307" y="287"/>
                    <a:pt x="309" y="266"/>
                    <a:pt x="317" y="246"/>
                  </a:cubicBezTo>
                  <a:cubicBezTo>
                    <a:pt x="331" y="210"/>
                    <a:pt x="354" y="179"/>
                    <a:pt x="381" y="151"/>
                  </a:cubicBezTo>
                  <a:cubicBezTo>
                    <a:pt x="391" y="164"/>
                    <a:pt x="397" y="179"/>
                    <a:pt x="400" y="195"/>
                  </a:cubicBezTo>
                  <a:cubicBezTo>
                    <a:pt x="407" y="228"/>
                    <a:pt x="397" y="258"/>
                    <a:pt x="384" y="288"/>
                  </a:cubicBezTo>
                  <a:cubicBezTo>
                    <a:pt x="381" y="296"/>
                    <a:pt x="377" y="303"/>
                    <a:pt x="374" y="312"/>
                  </a:cubicBezTo>
                  <a:cubicBezTo>
                    <a:pt x="392" y="292"/>
                    <a:pt x="410" y="272"/>
                    <a:pt x="428" y="253"/>
                  </a:cubicBezTo>
                  <a:cubicBezTo>
                    <a:pt x="423" y="241"/>
                    <a:pt x="417" y="230"/>
                    <a:pt x="414" y="218"/>
                  </a:cubicBezTo>
                  <a:cubicBezTo>
                    <a:pt x="407" y="187"/>
                    <a:pt x="418" y="160"/>
                    <a:pt x="435" y="134"/>
                  </a:cubicBezTo>
                  <a:cubicBezTo>
                    <a:pt x="451" y="109"/>
                    <a:pt x="472" y="88"/>
                    <a:pt x="495" y="69"/>
                  </a:cubicBezTo>
                  <a:cubicBezTo>
                    <a:pt x="496" y="68"/>
                    <a:pt x="498" y="67"/>
                    <a:pt x="501" y="65"/>
                  </a:cubicBezTo>
                  <a:cubicBezTo>
                    <a:pt x="527" y="120"/>
                    <a:pt x="502" y="165"/>
                    <a:pt x="473" y="209"/>
                  </a:cubicBezTo>
                  <a:cubicBezTo>
                    <a:pt x="475" y="208"/>
                    <a:pt x="476" y="207"/>
                    <a:pt x="477" y="206"/>
                  </a:cubicBezTo>
                  <a:cubicBezTo>
                    <a:pt x="493" y="194"/>
                    <a:pt x="508" y="181"/>
                    <a:pt x="523" y="168"/>
                  </a:cubicBezTo>
                  <a:cubicBezTo>
                    <a:pt x="527" y="165"/>
                    <a:pt x="529" y="162"/>
                    <a:pt x="526" y="156"/>
                  </a:cubicBezTo>
                  <a:cubicBezTo>
                    <a:pt x="515" y="129"/>
                    <a:pt x="520" y="104"/>
                    <a:pt x="534" y="80"/>
                  </a:cubicBezTo>
                  <a:cubicBezTo>
                    <a:pt x="549" y="54"/>
                    <a:pt x="593" y="14"/>
                    <a:pt x="622" y="0"/>
                  </a:cubicBezTo>
                  <a:cubicBezTo>
                    <a:pt x="631" y="23"/>
                    <a:pt x="630" y="46"/>
                    <a:pt x="620" y="66"/>
                  </a:cubicBezTo>
                  <a:cubicBezTo>
                    <a:pt x="610" y="86"/>
                    <a:pt x="596" y="105"/>
                    <a:pt x="583" y="126"/>
                  </a:cubicBezTo>
                  <a:cubicBezTo>
                    <a:pt x="601" y="113"/>
                    <a:pt x="620" y="103"/>
                    <a:pt x="634" y="88"/>
                  </a:cubicBezTo>
                  <a:cubicBezTo>
                    <a:pt x="676" y="41"/>
                    <a:pt x="728" y="14"/>
                    <a:pt x="789" y="7"/>
                  </a:cubicBezTo>
                  <a:cubicBezTo>
                    <a:pt x="805" y="5"/>
                    <a:pt x="821" y="5"/>
                    <a:pt x="840" y="4"/>
                  </a:cubicBezTo>
                  <a:cubicBezTo>
                    <a:pt x="837" y="7"/>
                    <a:pt x="836" y="9"/>
                    <a:pt x="835" y="10"/>
                  </a:cubicBezTo>
                  <a:cubicBezTo>
                    <a:pt x="780" y="60"/>
                    <a:pt x="717" y="94"/>
                    <a:pt x="643" y="107"/>
                  </a:cubicBezTo>
                  <a:cubicBezTo>
                    <a:pt x="641" y="107"/>
                    <a:pt x="639" y="108"/>
                    <a:pt x="637" y="109"/>
                  </a:cubicBezTo>
                  <a:cubicBezTo>
                    <a:pt x="622" y="118"/>
                    <a:pt x="608" y="127"/>
                    <a:pt x="594" y="136"/>
                  </a:cubicBezTo>
                  <a:cubicBezTo>
                    <a:pt x="640" y="122"/>
                    <a:pt x="684" y="119"/>
                    <a:pt x="722" y="159"/>
                  </a:cubicBezTo>
                  <a:cubicBezTo>
                    <a:pt x="710" y="164"/>
                    <a:pt x="699" y="169"/>
                    <a:pt x="688" y="173"/>
                  </a:cubicBezTo>
                  <a:cubicBezTo>
                    <a:pt x="658" y="185"/>
                    <a:pt x="627" y="195"/>
                    <a:pt x="593" y="193"/>
                  </a:cubicBezTo>
                  <a:cubicBezTo>
                    <a:pt x="576" y="192"/>
                    <a:pt x="561" y="187"/>
                    <a:pt x="546" y="178"/>
                  </a:cubicBezTo>
                  <a:cubicBezTo>
                    <a:pt x="542" y="175"/>
                    <a:pt x="539" y="176"/>
                    <a:pt x="534" y="179"/>
                  </a:cubicBezTo>
                  <a:cubicBezTo>
                    <a:pt x="521" y="191"/>
                    <a:pt x="507" y="202"/>
                    <a:pt x="494" y="214"/>
                  </a:cubicBezTo>
                  <a:cubicBezTo>
                    <a:pt x="541" y="193"/>
                    <a:pt x="587" y="188"/>
                    <a:pt x="632" y="225"/>
                  </a:cubicBezTo>
                  <a:cubicBezTo>
                    <a:pt x="615" y="234"/>
                    <a:pt x="601" y="243"/>
                    <a:pt x="585" y="250"/>
                  </a:cubicBezTo>
                  <a:cubicBezTo>
                    <a:pt x="563" y="261"/>
                    <a:pt x="540" y="271"/>
                    <a:pt x="515" y="274"/>
                  </a:cubicBezTo>
                  <a:cubicBezTo>
                    <a:pt x="491" y="277"/>
                    <a:pt x="469" y="274"/>
                    <a:pt x="447" y="264"/>
                  </a:cubicBezTo>
                  <a:cubicBezTo>
                    <a:pt x="445" y="263"/>
                    <a:pt x="440" y="264"/>
                    <a:pt x="439" y="265"/>
                  </a:cubicBezTo>
                  <a:cubicBezTo>
                    <a:pt x="425" y="280"/>
                    <a:pt x="411" y="295"/>
                    <a:pt x="397" y="311"/>
                  </a:cubicBezTo>
                  <a:cubicBezTo>
                    <a:pt x="420" y="297"/>
                    <a:pt x="443" y="286"/>
                    <a:pt x="470" y="284"/>
                  </a:cubicBezTo>
                  <a:cubicBezTo>
                    <a:pt x="497" y="282"/>
                    <a:pt x="522" y="289"/>
                    <a:pt x="545" y="305"/>
                  </a:cubicBezTo>
                  <a:cubicBezTo>
                    <a:pt x="541" y="309"/>
                    <a:pt x="538" y="311"/>
                    <a:pt x="534" y="314"/>
                  </a:cubicBezTo>
                  <a:cubicBezTo>
                    <a:pt x="509" y="334"/>
                    <a:pt x="482" y="352"/>
                    <a:pt x="453" y="364"/>
                  </a:cubicBezTo>
                  <a:cubicBezTo>
                    <a:pt x="422" y="377"/>
                    <a:pt x="391" y="379"/>
                    <a:pt x="359" y="369"/>
                  </a:cubicBezTo>
                  <a:cubicBezTo>
                    <a:pt x="353" y="368"/>
                    <a:pt x="350" y="368"/>
                    <a:pt x="347" y="373"/>
                  </a:cubicBezTo>
                  <a:cubicBezTo>
                    <a:pt x="337" y="389"/>
                    <a:pt x="326" y="404"/>
                    <a:pt x="316" y="420"/>
                  </a:cubicBezTo>
                  <a:cubicBezTo>
                    <a:pt x="314" y="422"/>
                    <a:pt x="313" y="424"/>
                    <a:pt x="312" y="427"/>
                  </a:cubicBezTo>
                  <a:cubicBezTo>
                    <a:pt x="359" y="386"/>
                    <a:pt x="409" y="371"/>
                    <a:pt x="468" y="400"/>
                  </a:cubicBezTo>
                  <a:cubicBezTo>
                    <a:pt x="449" y="423"/>
                    <a:pt x="428" y="442"/>
                    <a:pt x="405" y="459"/>
                  </a:cubicBezTo>
                  <a:cubicBezTo>
                    <a:pt x="388" y="471"/>
                    <a:pt x="370" y="483"/>
                    <a:pt x="350" y="488"/>
                  </a:cubicBezTo>
                  <a:cubicBezTo>
                    <a:pt x="338" y="491"/>
                    <a:pt x="325" y="494"/>
                    <a:pt x="312" y="494"/>
                  </a:cubicBezTo>
                  <a:cubicBezTo>
                    <a:pt x="300" y="495"/>
                    <a:pt x="287" y="493"/>
                    <a:pt x="273" y="492"/>
                  </a:cubicBezTo>
                  <a:cubicBezTo>
                    <a:pt x="262" y="518"/>
                    <a:pt x="249" y="544"/>
                    <a:pt x="237" y="570"/>
                  </a:cubicBezTo>
                  <a:cubicBezTo>
                    <a:pt x="238" y="571"/>
                    <a:pt x="238" y="571"/>
                    <a:pt x="239" y="571"/>
                  </a:cubicBezTo>
                  <a:cubicBezTo>
                    <a:pt x="280" y="516"/>
                    <a:pt x="331" y="491"/>
                    <a:pt x="402" y="514"/>
                  </a:cubicBezTo>
                  <a:cubicBezTo>
                    <a:pt x="397" y="520"/>
                    <a:pt x="394" y="526"/>
                    <a:pt x="390" y="532"/>
                  </a:cubicBezTo>
                  <a:cubicBezTo>
                    <a:pt x="372" y="557"/>
                    <a:pt x="351" y="581"/>
                    <a:pt x="327" y="601"/>
                  </a:cubicBezTo>
                  <a:cubicBezTo>
                    <a:pt x="296" y="627"/>
                    <a:pt x="261" y="639"/>
                    <a:pt x="221" y="638"/>
                  </a:cubicBezTo>
                  <a:cubicBezTo>
                    <a:pt x="215" y="638"/>
                    <a:pt x="212" y="640"/>
                    <a:pt x="211" y="646"/>
                  </a:cubicBezTo>
                  <a:cubicBezTo>
                    <a:pt x="204" y="672"/>
                    <a:pt x="197" y="699"/>
                    <a:pt x="190" y="725"/>
                  </a:cubicBezTo>
                  <a:cubicBezTo>
                    <a:pt x="190" y="727"/>
                    <a:pt x="190" y="728"/>
                    <a:pt x="190" y="730"/>
                  </a:cubicBezTo>
                  <a:cubicBezTo>
                    <a:pt x="209" y="690"/>
                    <a:pt x="235" y="657"/>
                    <a:pt x="279" y="643"/>
                  </a:cubicBezTo>
                  <a:cubicBezTo>
                    <a:pt x="302" y="635"/>
                    <a:pt x="332" y="633"/>
                    <a:pt x="353" y="640"/>
                  </a:cubicBezTo>
                  <a:cubicBezTo>
                    <a:pt x="348" y="649"/>
                    <a:pt x="344" y="659"/>
                    <a:pt x="340" y="668"/>
                  </a:cubicBezTo>
                  <a:cubicBezTo>
                    <a:pt x="322" y="701"/>
                    <a:pt x="302" y="733"/>
                    <a:pt x="274" y="758"/>
                  </a:cubicBezTo>
                  <a:cubicBezTo>
                    <a:pt x="249" y="781"/>
                    <a:pt x="219" y="793"/>
                    <a:pt x="185" y="797"/>
                  </a:cubicBezTo>
                  <a:cubicBezTo>
                    <a:pt x="180" y="798"/>
                    <a:pt x="177" y="798"/>
                    <a:pt x="176" y="804"/>
                  </a:cubicBezTo>
                  <a:cubicBezTo>
                    <a:pt x="174" y="837"/>
                    <a:pt x="171" y="870"/>
                    <a:pt x="169" y="904"/>
                  </a:cubicBezTo>
                  <a:cubicBezTo>
                    <a:pt x="175" y="888"/>
                    <a:pt x="180" y="872"/>
                    <a:pt x="187" y="858"/>
                  </a:cubicBezTo>
                  <a:cubicBezTo>
                    <a:pt x="213" y="804"/>
                    <a:pt x="257" y="778"/>
                    <a:pt x="316" y="777"/>
                  </a:cubicBezTo>
                  <a:cubicBezTo>
                    <a:pt x="318" y="777"/>
                    <a:pt x="319" y="777"/>
                    <a:pt x="321" y="777"/>
                  </a:cubicBezTo>
                  <a:cubicBezTo>
                    <a:pt x="322" y="777"/>
                    <a:pt x="323" y="778"/>
                    <a:pt x="325" y="778"/>
                  </a:cubicBezTo>
                  <a:cubicBezTo>
                    <a:pt x="322" y="787"/>
                    <a:pt x="320" y="796"/>
                    <a:pt x="318" y="805"/>
                  </a:cubicBezTo>
                  <a:cubicBezTo>
                    <a:pt x="308" y="837"/>
                    <a:pt x="295" y="869"/>
                    <a:pt x="276" y="897"/>
                  </a:cubicBezTo>
                  <a:cubicBezTo>
                    <a:pt x="252" y="935"/>
                    <a:pt x="218" y="958"/>
                    <a:pt x="177" y="971"/>
                  </a:cubicBezTo>
                  <a:cubicBezTo>
                    <a:pt x="172" y="972"/>
                    <a:pt x="170" y="973"/>
                    <a:pt x="171" y="979"/>
                  </a:cubicBezTo>
                  <a:cubicBezTo>
                    <a:pt x="174" y="1013"/>
                    <a:pt x="178" y="1048"/>
                    <a:pt x="181" y="1083"/>
                  </a:cubicBezTo>
                  <a:cubicBezTo>
                    <a:pt x="182" y="1083"/>
                    <a:pt x="183" y="1083"/>
                    <a:pt x="183" y="1083"/>
                  </a:cubicBezTo>
                  <a:cubicBezTo>
                    <a:pt x="185" y="1074"/>
                    <a:pt x="185" y="1064"/>
                    <a:pt x="187" y="1055"/>
                  </a:cubicBezTo>
                  <a:cubicBezTo>
                    <a:pt x="188" y="1045"/>
                    <a:pt x="190" y="1036"/>
                    <a:pt x="193" y="1027"/>
                  </a:cubicBezTo>
                  <a:cubicBezTo>
                    <a:pt x="211" y="963"/>
                    <a:pt x="262" y="927"/>
                    <a:pt x="321" y="922"/>
                  </a:cubicBezTo>
                  <a:cubicBezTo>
                    <a:pt x="320" y="934"/>
                    <a:pt x="319" y="946"/>
                    <a:pt x="317" y="958"/>
                  </a:cubicBezTo>
                  <a:cubicBezTo>
                    <a:pt x="313" y="991"/>
                    <a:pt x="306" y="1023"/>
                    <a:pt x="293" y="1054"/>
                  </a:cubicBezTo>
                  <a:cubicBezTo>
                    <a:pt x="276" y="1096"/>
                    <a:pt x="245" y="1128"/>
                    <a:pt x="204" y="1148"/>
                  </a:cubicBezTo>
                  <a:cubicBezTo>
                    <a:pt x="198" y="1151"/>
                    <a:pt x="197" y="1154"/>
                    <a:pt x="199" y="1160"/>
                  </a:cubicBezTo>
                  <a:cubicBezTo>
                    <a:pt x="210" y="1195"/>
                    <a:pt x="222" y="1230"/>
                    <a:pt x="233" y="1266"/>
                  </a:cubicBezTo>
                  <a:cubicBezTo>
                    <a:pt x="233" y="1268"/>
                    <a:pt x="235" y="1270"/>
                    <a:pt x="235" y="1271"/>
                  </a:cubicBezTo>
                  <a:cubicBezTo>
                    <a:pt x="235" y="1252"/>
                    <a:pt x="233" y="1233"/>
                    <a:pt x="233" y="1214"/>
                  </a:cubicBezTo>
                  <a:cubicBezTo>
                    <a:pt x="235" y="1150"/>
                    <a:pt x="280" y="1094"/>
                    <a:pt x="342" y="1078"/>
                  </a:cubicBezTo>
                  <a:cubicBezTo>
                    <a:pt x="343" y="1077"/>
                    <a:pt x="343" y="1078"/>
                    <a:pt x="345" y="1078"/>
                  </a:cubicBezTo>
                  <a:cubicBezTo>
                    <a:pt x="346" y="1091"/>
                    <a:pt x="348" y="1104"/>
                    <a:pt x="349" y="1117"/>
                  </a:cubicBezTo>
                  <a:cubicBezTo>
                    <a:pt x="351" y="1153"/>
                    <a:pt x="351" y="1189"/>
                    <a:pt x="342" y="1225"/>
                  </a:cubicBezTo>
                  <a:cubicBezTo>
                    <a:pt x="332" y="1270"/>
                    <a:pt x="307" y="1306"/>
                    <a:pt x="271" y="1334"/>
                  </a:cubicBezTo>
                  <a:cubicBezTo>
                    <a:pt x="269" y="1336"/>
                    <a:pt x="267" y="1337"/>
                    <a:pt x="265" y="1339"/>
                  </a:cubicBezTo>
                  <a:cubicBezTo>
                    <a:pt x="285" y="1380"/>
                    <a:pt x="307" y="1419"/>
                    <a:pt x="334" y="1457"/>
                  </a:cubicBezTo>
                  <a:cubicBezTo>
                    <a:pt x="328" y="1439"/>
                    <a:pt x="323" y="1422"/>
                    <a:pt x="319" y="1405"/>
                  </a:cubicBezTo>
                  <a:cubicBezTo>
                    <a:pt x="302" y="1336"/>
                    <a:pt x="329" y="1273"/>
                    <a:pt x="390" y="1237"/>
                  </a:cubicBezTo>
                  <a:cubicBezTo>
                    <a:pt x="393" y="1235"/>
                    <a:pt x="397" y="1233"/>
                    <a:pt x="402" y="1230"/>
                  </a:cubicBezTo>
                  <a:cubicBezTo>
                    <a:pt x="408" y="1254"/>
                    <a:pt x="416" y="1277"/>
                    <a:pt x="421" y="1300"/>
                  </a:cubicBezTo>
                  <a:cubicBezTo>
                    <a:pt x="429" y="1333"/>
                    <a:pt x="434" y="1366"/>
                    <a:pt x="431" y="1399"/>
                  </a:cubicBezTo>
                  <a:cubicBezTo>
                    <a:pt x="428" y="1442"/>
                    <a:pt x="411" y="1480"/>
                    <a:pt x="384" y="1513"/>
                  </a:cubicBezTo>
                  <a:cubicBezTo>
                    <a:pt x="383" y="1514"/>
                    <a:pt x="381" y="1516"/>
                    <a:pt x="379" y="1518"/>
                  </a:cubicBezTo>
                  <a:cubicBezTo>
                    <a:pt x="409" y="1554"/>
                    <a:pt x="441" y="1588"/>
                    <a:pt x="478" y="1619"/>
                  </a:cubicBezTo>
                  <a:cubicBezTo>
                    <a:pt x="474" y="1614"/>
                    <a:pt x="470" y="1609"/>
                    <a:pt x="467" y="1604"/>
                  </a:cubicBezTo>
                  <a:cubicBezTo>
                    <a:pt x="448" y="1576"/>
                    <a:pt x="434" y="1547"/>
                    <a:pt x="430" y="1513"/>
                  </a:cubicBezTo>
                  <a:cubicBezTo>
                    <a:pt x="422" y="1455"/>
                    <a:pt x="450" y="1403"/>
                    <a:pt x="491" y="1374"/>
                  </a:cubicBezTo>
                  <a:cubicBezTo>
                    <a:pt x="524" y="1429"/>
                    <a:pt x="554" y="1485"/>
                    <a:pt x="564" y="1550"/>
                  </a:cubicBezTo>
                  <a:cubicBezTo>
                    <a:pt x="571" y="1591"/>
                    <a:pt x="563" y="1630"/>
                    <a:pt x="545" y="1668"/>
                  </a:cubicBezTo>
                  <a:cubicBezTo>
                    <a:pt x="544" y="1670"/>
                    <a:pt x="543" y="1672"/>
                    <a:pt x="541" y="1674"/>
                  </a:cubicBezTo>
                  <a:cubicBezTo>
                    <a:pt x="585" y="1708"/>
                    <a:pt x="632" y="1737"/>
                    <a:pt x="682" y="1762"/>
                  </a:cubicBezTo>
                  <a:cubicBezTo>
                    <a:pt x="680" y="1760"/>
                    <a:pt x="677" y="1758"/>
                    <a:pt x="675" y="1756"/>
                  </a:cubicBezTo>
                  <a:cubicBezTo>
                    <a:pt x="648" y="1733"/>
                    <a:pt x="624" y="1709"/>
                    <a:pt x="607" y="1678"/>
                  </a:cubicBezTo>
                  <a:cubicBezTo>
                    <a:pt x="577" y="1624"/>
                    <a:pt x="584" y="1556"/>
                    <a:pt x="624" y="1508"/>
                  </a:cubicBezTo>
                  <a:cubicBezTo>
                    <a:pt x="631" y="1515"/>
                    <a:pt x="637" y="1521"/>
                    <a:pt x="643" y="1527"/>
                  </a:cubicBezTo>
                  <a:cubicBezTo>
                    <a:pt x="681" y="1565"/>
                    <a:pt x="715" y="1605"/>
                    <a:pt x="742" y="1650"/>
                  </a:cubicBezTo>
                  <a:cubicBezTo>
                    <a:pt x="770" y="1697"/>
                    <a:pt x="780" y="1747"/>
                    <a:pt x="770" y="1800"/>
                  </a:cubicBezTo>
                  <a:cubicBezTo>
                    <a:pt x="769" y="1806"/>
                    <a:pt x="773" y="1807"/>
                    <a:pt x="776" y="1808"/>
                  </a:cubicBezTo>
                  <a:cubicBezTo>
                    <a:pt x="817" y="1822"/>
                    <a:pt x="858" y="1837"/>
                    <a:pt x="900" y="1851"/>
                  </a:cubicBezTo>
                  <a:cubicBezTo>
                    <a:pt x="902" y="1852"/>
                    <a:pt x="905" y="1853"/>
                    <a:pt x="908" y="1853"/>
                  </a:cubicBezTo>
                  <a:cubicBezTo>
                    <a:pt x="913" y="1855"/>
                    <a:pt x="918" y="1858"/>
                    <a:pt x="915" y="1864"/>
                  </a:cubicBezTo>
                  <a:cubicBezTo>
                    <a:pt x="913" y="1870"/>
                    <a:pt x="909" y="1870"/>
                    <a:pt x="903" y="1868"/>
                  </a:cubicBezTo>
                  <a:cubicBezTo>
                    <a:pt x="890" y="1864"/>
                    <a:pt x="877" y="1861"/>
                    <a:pt x="864" y="1856"/>
                  </a:cubicBezTo>
                  <a:cubicBezTo>
                    <a:pt x="832" y="1845"/>
                    <a:pt x="801" y="1834"/>
                    <a:pt x="770" y="1822"/>
                  </a:cubicBezTo>
                  <a:cubicBezTo>
                    <a:pt x="764" y="1820"/>
                    <a:pt x="762" y="1820"/>
                    <a:pt x="758" y="1825"/>
                  </a:cubicBezTo>
                  <a:cubicBezTo>
                    <a:pt x="731" y="1857"/>
                    <a:pt x="695" y="1874"/>
                    <a:pt x="654" y="1881"/>
                  </a:cubicBezTo>
                  <a:cubicBezTo>
                    <a:pt x="590" y="1891"/>
                    <a:pt x="531" y="1875"/>
                    <a:pt x="473" y="1850"/>
                  </a:cubicBezTo>
                  <a:cubicBezTo>
                    <a:pt x="436" y="1833"/>
                    <a:pt x="401" y="1813"/>
                    <a:pt x="368" y="1789"/>
                  </a:cubicBezTo>
                  <a:cubicBezTo>
                    <a:pt x="364" y="1787"/>
                    <a:pt x="361" y="1783"/>
                    <a:pt x="356" y="1780"/>
                  </a:cubicBezTo>
                  <a:cubicBezTo>
                    <a:pt x="369" y="1770"/>
                    <a:pt x="383" y="1763"/>
                    <a:pt x="397" y="1758"/>
                  </a:cubicBezTo>
                  <a:cubicBezTo>
                    <a:pt x="449" y="1738"/>
                    <a:pt x="501" y="1736"/>
                    <a:pt x="555" y="1749"/>
                  </a:cubicBezTo>
                  <a:cubicBezTo>
                    <a:pt x="597" y="1758"/>
                    <a:pt x="639" y="1770"/>
                    <a:pt x="682" y="1782"/>
                  </a:cubicBezTo>
                  <a:cubicBezTo>
                    <a:pt x="678" y="1780"/>
                    <a:pt x="675" y="1778"/>
                    <a:pt x="671" y="1776"/>
                  </a:cubicBezTo>
                  <a:cubicBezTo>
                    <a:pt x="624" y="1751"/>
                    <a:pt x="580" y="1723"/>
                    <a:pt x="538" y="1691"/>
                  </a:cubicBezTo>
                  <a:cubicBezTo>
                    <a:pt x="533" y="1687"/>
                    <a:pt x="529" y="1687"/>
                    <a:pt x="524" y="1691"/>
                  </a:cubicBezTo>
                  <a:cubicBezTo>
                    <a:pt x="484" y="1719"/>
                    <a:pt x="440" y="1726"/>
                    <a:pt x="392" y="1718"/>
                  </a:cubicBezTo>
                  <a:cubicBezTo>
                    <a:pt x="347" y="1710"/>
                    <a:pt x="308" y="1689"/>
                    <a:pt x="272" y="1662"/>
                  </a:cubicBezTo>
                  <a:cubicBezTo>
                    <a:pt x="240" y="1638"/>
                    <a:pt x="211" y="1611"/>
                    <a:pt x="185" y="1581"/>
                  </a:cubicBezTo>
                  <a:cubicBezTo>
                    <a:pt x="183" y="1578"/>
                    <a:pt x="181" y="1575"/>
                    <a:pt x="178" y="1571"/>
                  </a:cubicBezTo>
                  <a:cubicBezTo>
                    <a:pt x="188" y="1568"/>
                    <a:pt x="198" y="1564"/>
                    <a:pt x="207" y="1562"/>
                  </a:cubicBezTo>
                  <a:cubicBezTo>
                    <a:pt x="263" y="1549"/>
                    <a:pt x="317" y="1557"/>
                    <a:pt x="368" y="1582"/>
                  </a:cubicBezTo>
                  <a:cubicBezTo>
                    <a:pt x="399" y="1597"/>
                    <a:pt x="429" y="1614"/>
                    <a:pt x="460" y="1631"/>
                  </a:cubicBezTo>
                  <a:cubicBezTo>
                    <a:pt x="462" y="1632"/>
                    <a:pt x="464" y="1633"/>
                    <a:pt x="467" y="1633"/>
                  </a:cubicBezTo>
                  <a:cubicBezTo>
                    <a:pt x="459" y="1625"/>
                    <a:pt x="450" y="1618"/>
                    <a:pt x="442" y="1610"/>
                  </a:cubicBezTo>
                  <a:cubicBezTo>
                    <a:pt x="418" y="1584"/>
                    <a:pt x="394" y="1558"/>
                    <a:pt x="370" y="1532"/>
                  </a:cubicBezTo>
                  <a:cubicBezTo>
                    <a:pt x="367" y="1528"/>
                    <a:pt x="365" y="1527"/>
                    <a:pt x="361" y="1529"/>
                  </a:cubicBezTo>
                  <a:cubicBezTo>
                    <a:pt x="311" y="1551"/>
                    <a:pt x="262" y="1546"/>
                    <a:pt x="215" y="1522"/>
                  </a:cubicBezTo>
                  <a:cubicBezTo>
                    <a:pt x="171" y="1499"/>
                    <a:pt x="138" y="1464"/>
                    <a:pt x="110" y="1425"/>
                  </a:cubicBezTo>
                  <a:cubicBezTo>
                    <a:pt x="97" y="1406"/>
                    <a:pt x="86" y="1385"/>
                    <a:pt x="74" y="1366"/>
                  </a:cubicBezTo>
                  <a:cubicBezTo>
                    <a:pt x="72" y="1364"/>
                    <a:pt x="72" y="1361"/>
                    <a:pt x="70" y="1358"/>
                  </a:cubicBezTo>
                  <a:cubicBezTo>
                    <a:pt x="90" y="1353"/>
                    <a:pt x="108" y="1353"/>
                    <a:pt x="127" y="1355"/>
                  </a:cubicBezTo>
                  <a:cubicBezTo>
                    <a:pt x="174" y="1359"/>
                    <a:pt x="216" y="1379"/>
                    <a:pt x="252" y="1408"/>
                  </a:cubicBezTo>
                  <a:cubicBezTo>
                    <a:pt x="273" y="1425"/>
                    <a:pt x="293" y="1443"/>
                    <a:pt x="314" y="1461"/>
                  </a:cubicBezTo>
                  <a:cubicBezTo>
                    <a:pt x="315" y="1462"/>
                    <a:pt x="316" y="1463"/>
                    <a:pt x="316" y="1463"/>
                  </a:cubicBezTo>
                  <a:cubicBezTo>
                    <a:pt x="294" y="1424"/>
                    <a:pt x="271" y="1386"/>
                    <a:pt x="248" y="1346"/>
                  </a:cubicBezTo>
                  <a:cubicBezTo>
                    <a:pt x="227" y="1351"/>
                    <a:pt x="204" y="1352"/>
                    <a:pt x="182" y="1347"/>
                  </a:cubicBezTo>
                  <a:cubicBezTo>
                    <a:pt x="138" y="1337"/>
                    <a:pt x="104" y="1312"/>
                    <a:pt x="78" y="1278"/>
                  </a:cubicBezTo>
                  <a:cubicBezTo>
                    <a:pt x="47" y="1237"/>
                    <a:pt x="27" y="1191"/>
                    <a:pt x="13" y="1142"/>
                  </a:cubicBezTo>
                  <a:cubicBezTo>
                    <a:pt x="13" y="1141"/>
                    <a:pt x="13" y="1139"/>
                    <a:pt x="12" y="1135"/>
                  </a:cubicBezTo>
                  <a:cubicBezTo>
                    <a:pt x="26" y="1137"/>
                    <a:pt x="40" y="1138"/>
                    <a:pt x="53" y="1141"/>
                  </a:cubicBezTo>
                  <a:cubicBezTo>
                    <a:pt x="105" y="1152"/>
                    <a:pt x="145" y="1182"/>
                    <a:pt x="177" y="1222"/>
                  </a:cubicBezTo>
                  <a:cubicBezTo>
                    <a:pt x="191" y="1240"/>
                    <a:pt x="205" y="1258"/>
                    <a:pt x="217" y="1275"/>
                  </a:cubicBezTo>
                  <a:cubicBezTo>
                    <a:pt x="205" y="1237"/>
                    <a:pt x="192" y="1197"/>
                    <a:pt x="180" y="1156"/>
                  </a:cubicBezTo>
                  <a:cubicBezTo>
                    <a:pt x="168" y="1155"/>
                    <a:pt x="156" y="1155"/>
                    <a:pt x="144" y="1152"/>
                  </a:cubicBezTo>
                  <a:cubicBezTo>
                    <a:pt x="97" y="1142"/>
                    <a:pt x="64" y="1114"/>
                    <a:pt x="40" y="1073"/>
                  </a:cubicBezTo>
                  <a:cubicBezTo>
                    <a:pt x="18" y="1033"/>
                    <a:pt x="8" y="990"/>
                    <a:pt x="2" y="945"/>
                  </a:cubicBezTo>
                  <a:cubicBezTo>
                    <a:pt x="1" y="942"/>
                    <a:pt x="1" y="940"/>
                    <a:pt x="0" y="937"/>
                  </a:cubicBezTo>
                  <a:cubicBezTo>
                    <a:pt x="0" y="932"/>
                    <a:pt x="0" y="927"/>
                    <a:pt x="0" y="9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4C0C861B-D647-8C88-D0BE-B9D32550D0FC}"/>
              </a:ext>
            </a:extLst>
          </p:cNvPr>
          <p:cNvSpPr txBox="1"/>
          <p:nvPr/>
        </p:nvSpPr>
        <p:spPr>
          <a:xfrm>
            <a:off x="1470044" y="2837209"/>
            <a:ext cx="2005151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chemeClr val="accent2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44.8%</a:t>
            </a:r>
            <a:endParaRPr lang="zh-CN" altLang="en-US" sz="2800" dirty="0">
              <a:solidFill>
                <a:schemeClr val="accent2"/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FAD4E7F-F656-7E4A-16B0-7BC68E869DAA}"/>
              </a:ext>
            </a:extLst>
          </p:cNvPr>
          <p:cNvGrpSpPr/>
          <p:nvPr/>
        </p:nvGrpSpPr>
        <p:grpSpPr>
          <a:xfrm>
            <a:off x="4955181" y="2610172"/>
            <a:ext cx="2281638" cy="977295"/>
            <a:chOff x="931239" y="2940352"/>
            <a:chExt cx="2281638" cy="977295"/>
          </a:xfrm>
        </p:grpSpPr>
        <p:sp>
          <p:nvSpPr>
            <p:cNvPr id="29" name="Freeform 1266">
              <a:extLst>
                <a:ext uri="{FF2B5EF4-FFF2-40B4-BE49-F238E27FC236}">
                  <a16:creationId xmlns:a16="http://schemas.microsoft.com/office/drawing/2014/main" id="{272DB763-1272-42ED-5FF5-4863B70ED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330" y="2941232"/>
              <a:ext cx="465547" cy="975536"/>
            </a:xfrm>
            <a:custGeom>
              <a:avLst/>
              <a:gdLst>
                <a:gd name="T0" fmla="*/ 683 w 900"/>
                <a:gd name="T1" fmla="*/ 1322 h 1887"/>
                <a:gd name="T2" fmla="*/ 621 w 900"/>
                <a:gd name="T3" fmla="*/ 1439 h 1887"/>
                <a:gd name="T4" fmla="*/ 824 w 900"/>
                <a:gd name="T5" fmla="*/ 1387 h 1887"/>
                <a:gd name="T6" fmla="*/ 479 w 900"/>
                <a:gd name="T7" fmla="*/ 1621 h 1887"/>
                <a:gd name="T8" fmla="*/ 762 w 900"/>
                <a:gd name="T9" fmla="*/ 1543 h 1887"/>
                <a:gd name="T10" fmla="*/ 431 w 900"/>
                <a:gd name="T11" fmla="*/ 1687 h 1887"/>
                <a:gd name="T12" fmla="*/ 436 w 900"/>
                <a:gd name="T13" fmla="*/ 1733 h 1887"/>
                <a:gd name="T14" fmla="*/ 559 w 900"/>
                <a:gd name="T15" fmla="*/ 1792 h 1887"/>
                <a:gd name="T16" fmla="*/ 194 w 900"/>
                <a:gd name="T17" fmla="*/ 1826 h 1887"/>
                <a:gd name="T18" fmla="*/ 51 w 900"/>
                <a:gd name="T19" fmla="*/ 1867 h 1887"/>
                <a:gd name="T20" fmla="*/ 309 w 900"/>
                <a:gd name="T21" fmla="*/ 1508 h 1887"/>
                <a:gd name="T22" fmla="*/ 270 w 900"/>
                <a:gd name="T23" fmla="*/ 1764 h 1887"/>
                <a:gd name="T24" fmla="*/ 434 w 900"/>
                <a:gd name="T25" fmla="*/ 1368 h 1887"/>
                <a:gd name="T26" fmla="*/ 466 w 900"/>
                <a:gd name="T27" fmla="*/ 1606 h 1887"/>
                <a:gd name="T28" fmla="*/ 495 w 900"/>
                <a:gd name="T29" fmla="*/ 1364 h 1887"/>
                <a:gd name="T30" fmla="*/ 599 w 900"/>
                <a:gd name="T31" fmla="*/ 1435 h 1887"/>
                <a:gd name="T32" fmla="*/ 581 w 900"/>
                <a:gd name="T33" fmla="*/ 1221 h 1887"/>
                <a:gd name="T34" fmla="*/ 686 w 900"/>
                <a:gd name="T35" fmla="*/ 1249 h 1887"/>
                <a:gd name="T36" fmla="*/ 599 w 900"/>
                <a:gd name="T37" fmla="*/ 997 h 1887"/>
                <a:gd name="T38" fmla="*/ 731 w 900"/>
                <a:gd name="T39" fmla="*/ 946 h 1887"/>
                <a:gd name="T40" fmla="*/ 563 w 900"/>
                <a:gd name="T41" fmla="*/ 759 h 1887"/>
                <a:gd name="T42" fmla="*/ 715 w 900"/>
                <a:gd name="T43" fmla="*/ 772 h 1887"/>
                <a:gd name="T44" fmla="*/ 526 w 900"/>
                <a:gd name="T45" fmla="*/ 622 h 1887"/>
                <a:gd name="T46" fmla="*/ 669 w 900"/>
                <a:gd name="T47" fmla="*/ 618 h 1887"/>
                <a:gd name="T48" fmla="*/ 562 w 900"/>
                <a:gd name="T49" fmla="*/ 494 h 1887"/>
                <a:gd name="T50" fmla="*/ 592 w 900"/>
                <a:gd name="T51" fmla="*/ 471 h 1887"/>
                <a:gd name="T52" fmla="*/ 556 w 900"/>
                <a:gd name="T53" fmla="*/ 410 h 1887"/>
                <a:gd name="T54" fmla="*/ 361 w 900"/>
                <a:gd name="T55" fmla="*/ 332 h 1887"/>
                <a:gd name="T56" fmla="*/ 443 w 900"/>
                <a:gd name="T57" fmla="*/ 279 h 1887"/>
                <a:gd name="T58" fmla="*/ 222 w 900"/>
                <a:gd name="T59" fmla="*/ 225 h 1887"/>
                <a:gd name="T60" fmla="*/ 197 w 900"/>
                <a:gd name="T61" fmla="*/ 187 h 1887"/>
                <a:gd name="T62" fmla="*/ 180 w 900"/>
                <a:gd name="T63" fmla="*/ 104 h 1887"/>
                <a:gd name="T64" fmla="*/ 204 w 900"/>
                <a:gd name="T65" fmla="*/ 84 h 1887"/>
                <a:gd name="T66" fmla="*/ 218 w 900"/>
                <a:gd name="T67" fmla="*/ 0 h 1887"/>
                <a:gd name="T68" fmla="*/ 338 w 900"/>
                <a:gd name="T69" fmla="*/ 171 h 1887"/>
                <a:gd name="T70" fmla="*/ 423 w 900"/>
                <a:gd name="T71" fmla="*/ 138 h 1887"/>
                <a:gd name="T72" fmla="*/ 472 w 900"/>
                <a:gd name="T73" fmla="*/ 272 h 1887"/>
                <a:gd name="T74" fmla="*/ 534 w 900"/>
                <a:gd name="T75" fmla="*/ 221 h 1887"/>
                <a:gd name="T76" fmla="*/ 573 w 900"/>
                <a:gd name="T77" fmla="*/ 398 h 1887"/>
                <a:gd name="T78" fmla="*/ 648 w 900"/>
                <a:gd name="T79" fmla="*/ 352 h 1887"/>
                <a:gd name="T80" fmla="*/ 654 w 900"/>
                <a:gd name="T81" fmla="*/ 522 h 1887"/>
                <a:gd name="T82" fmla="*/ 727 w 900"/>
                <a:gd name="T83" fmla="*/ 429 h 1887"/>
                <a:gd name="T84" fmla="*/ 790 w 900"/>
                <a:gd name="T85" fmla="*/ 517 h 1887"/>
                <a:gd name="T86" fmla="*/ 731 w 900"/>
                <a:gd name="T87" fmla="*/ 770 h 1887"/>
                <a:gd name="T88" fmla="*/ 859 w 900"/>
                <a:gd name="T89" fmla="*/ 692 h 1887"/>
                <a:gd name="T90" fmla="*/ 749 w 900"/>
                <a:gd name="T91" fmla="*/ 946 h 1887"/>
                <a:gd name="T92" fmla="*/ 849 w 900"/>
                <a:gd name="T93" fmla="*/ 902 h 1887"/>
                <a:gd name="T94" fmla="*/ 738 w 900"/>
                <a:gd name="T95" fmla="*/ 1127 h 1887"/>
                <a:gd name="T96" fmla="*/ 712 w 900"/>
                <a:gd name="T97" fmla="*/ 1236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0" h="1887">
                  <a:moveTo>
                    <a:pt x="900" y="1106"/>
                  </a:moveTo>
                  <a:cubicBezTo>
                    <a:pt x="894" y="1125"/>
                    <a:pt x="889" y="1144"/>
                    <a:pt x="883" y="1163"/>
                  </a:cubicBezTo>
                  <a:cubicBezTo>
                    <a:pt x="869" y="1202"/>
                    <a:pt x="851" y="1239"/>
                    <a:pt x="823" y="1269"/>
                  </a:cubicBezTo>
                  <a:cubicBezTo>
                    <a:pt x="785" y="1310"/>
                    <a:pt x="739" y="1329"/>
                    <a:pt x="683" y="1322"/>
                  </a:cubicBezTo>
                  <a:cubicBezTo>
                    <a:pt x="679" y="1322"/>
                    <a:pt x="676" y="1322"/>
                    <a:pt x="674" y="1326"/>
                  </a:cubicBezTo>
                  <a:cubicBezTo>
                    <a:pt x="655" y="1364"/>
                    <a:pt x="636" y="1402"/>
                    <a:pt x="617" y="1440"/>
                  </a:cubicBezTo>
                  <a:cubicBezTo>
                    <a:pt x="616" y="1441"/>
                    <a:pt x="617" y="1441"/>
                    <a:pt x="616" y="1443"/>
                  </a:cubicBezTo>
                  <a:cubicBezTo>
                    <a:pt x="618" y="1441"/>
                    <a:pt x="620" y="1440"/>
                    <a:pt x="621" y="1439"/>
                  </a:cubicBezTo>
                  <a:cubicBezTo>
                    <a:pt x="651" y="1408"/>
                    <a:pt x="680" y="1377"/>
                    <a:pt x="717" y="1355"/>
                  </a:cubicBezTo>
                  <a:cubicBezTo>
                    <a:pt x="756" y="1330"/>
                    <a:pt x="800" y="1318"/>
                    <a:pt x="847" y="1322"/>
                  </a:cubicBezTo>
                  <a:cubicBezTo>
                    <a:pt x="850" y="1322"/>
                    <a:pt x="852" y="1323"/>
                    <a:pt x="858" y="1324"/>
                  </a:cubicBezTo>
                  <a:cubicBezTo>
                    <a:pt x="846" y="1346"/>
                    <a:pt x="836" y="1367"/>
                    <a:pt x="824" y="1387"/>
                  </a:cubicBezTo>
                  <a:cubicBezTo>
                    <a:pt x="803" y="1422"/>
                    <a:pt x="778" y="1454"/>
                    <a:pt x="746" y="1479"/>
                  </a:cubicBezTo>
                  <a:cubicBezTo>
                    <a:pt x="693" y="1520"/>
                    <a:pt x="635" y="1533"/>
                    <a:pt x="571" y="1510"/>
                  </a:cubicBezTo>
                  <a:cubicBezTo>
                    <a:pt x="555" y="1529"/>
                    <a:pt x="541" y="1548"/>
                    <a:pt x="525" y="1567"/>
                  </a:cubicBezTo>
                  <a:cubicBezTo>
                    <a:pt x="510" y="1585"/>
                    <a:pt x="494" y="1602"/>
                    <a:pt x="479" y="1621"/>
                  </a:cubicBezTo>
                  <a:cubicBezTo>
                    <a:pt x="482" y="1619"/>
                    <a:pt x="485" y="1617"/>
                    <a:pt x="489" y="1615"/>
                  </a:cubicBezTo>
                  <a:cubicBezTo>
                    <a:pt x="516" y="1598"/>
                    <a:pt x="543" y="1580"/>
                    <a:pt x="571" y="1565"/>
                  </a:cubicBezTo>
                  <a:cubicBezTo>
                    <a:pt x="610" y="1543"/>
                    <a:pt x="653" y="1530"/>
                    <a:pt x="699" y="1531"/>
                  </a:cubicBezTo>
                  <a:cubicBezTo>
                    <a:pt x="720" y="1532"/>
                    <a:pt x="741" y="1534"/>
                    <a:pt x="762" y="1543"/>
                  </a:cubicBezTo>
                  <a:cubicBezTo>
                    <a:pt x="752" y="1556"/>
                    <a:pt x="743" y="1569"/>
                    <a:pt x="733" y="1580"/>
                  </a:cubicBezTo>
                  <a:cubicBezTo>
                    <a:pt x="699" y="1619"/>
                    <a:pt x="663" y="1654"/>
                    <a:pt x="617" y="1678"/>
                  </a:cubicBezTo>
                  <a:cubicBezTo>
                    <a:pt x="563" y="1706"/>
                    <a:pt x="507" y="1717"/>
                    <a:pt x="448" y="1695"/>
                  </a:cubicBezTo>
                  <a:cubicBezTo>
                    <a:pt x="442" y="1693"/>
                    <a:pt x="437" y="1690"/>
                    <a:pt x="431" y="1687"/>
                  </a:cubicBezTo>
                  <a:cubicBezTo>
                    <a:pt x="426" y="1684"/>
                    <a:pt x="421" y="1681"/>
                    <a:pt x="418" y="1679"/>
                  </a:cubicBezTo>
                  <a:cubicBezTo>
                    <a:pt x="369" y="1714"/>
                    <a:pt x="322" y="1749"/>
                    <a:pt x="277" y="1781"/>
                  </a:cubicBezTo>
                  <a:cubicBezTo>
                    <a:pt x="286" y="1778"/>
                    <a:pt x="300" y="1772"/>
                    <a:pt x="313" y="1768"/>
                  </a:cubicBezTo>
                  <a:cubicBezTo>
                    <a:pt x="353" y="1753"/>
                    <a:pt x="394" y="1740"/>
                    <a:pt x="436" y="1733"/>
                  </a:cubicBezTo>
                  <a:cubicBezTo>
                    <a:pt x="482" y="1726"/>
                    <a:pt x="526" y="1729"/>
                    <a:pt x="569" y="1747"/>
                  </a:cubicBezTo>
                  <a:cubicBezTo>
                    <a:pt x="578" y="1750"/>
                    <a:pt x="585" y="1754"/>
                    <a:pt x="593" y="1758"/>
                  </a:cubicBezTo>
                  <a:cubicBezTo>
                    <a:pt x="595" y="1759"/>
                    <a:pt x="596" y="1760"/>
                    <a:pt x="598" y="1762"/>
                  </a:cubicBezTo>
                  <a:cubicBezTo>
                    <a:pt x="585" y="1772"/>
                    <a:pt x="572" y="1782"/>
                    <a:pt x="559" y="1792"/>
                  </a:cubicBezTo>
                  <a:cubicBezTo>
                    <a:pt x="517" y="1822"/>
                    <a:pt x="472" y="1848"/>
                    <a:pt x="423" y="1865"/>
                  </a:cubicBezTo>
                  <a:cubicBezTo>
                    <a:pt x="374" y="1881"/>
                    <a:pt x="325" y="1887"/>
                    <a:pt x="275" y="1874"/>
                  </a:cubicBezTo>
                  <a:cubicBezTo>
                    <a:pt x="245" y="1866"/>
                    <a:pt x="218" y="1852"/>
                    <a:pt x="197" y="1829"/>
                  </a:cubicBezTo>
                  <a:cubicBezTo>
                    <a:pt x="196" y="1827"/>
                    <a:pt x="194" y="1826"/>
                    <a:pt x="194" y="1826"/>
                  </a:cubicBezTo>
                  <a:cubicBezTo>
                    <a:pt x="159" y="1840"/>
                    <a:pt x="125" y="1855"/>
                    <a:pt x="91" y="1869"/>
                  </a:cubicBezTo>
                  <a:cubicBezTo>
                    <a:pt x="80" y="1874"/>
                    <a:pt x="68" y="1877"/>
                    <a:pt x="57" y="1881"/>
                  </a:cubicBezTo>
                  <a:cubicBezTo>
                    <a:pt x="51" y="1883"/>
                    <a:pt x="46" y="1885"/>
                    <a:pt x="43" y="1878"/>
                  </a:cubicBezTo>
                  <a:cubicBezTo>
                    <a:pt x="40" y="1871"/>
                    <a:pt x="46" y="1869"/>
                    <a:pt x="51" y="1867"/>
                  </a:cubicBezTo>
                  <a:cubicBezTo>
                    <a:pt x="94" y="1849"/>
                    <a:pt x="136" y="1832"/>
                    <a:pt x="178" y="1815"/>
                  </a:cubicBezTo>
                  <a:cubicBezTo>
                    <a:pt x="183" y="1813"/>
                    <a:pt x="185" y="1811"/>
                    <a:pt x="184" y="1805"/>
                  </a:cubicBezTo>
                  <a:cubicBezTo>
                    <a:pt x="170" y="1749"/>
                    <a:pt x="179" y="1696"/>
                    <a:pt x="207" y="1646"/>
                  </a:cubicBezTo>
                  <a:cubicBezTo>
                    <a:pt x="235" y="1595"/>
                    <a:pt x="270" y="1550"/>
                    <a:pt x="309" y="1508"/>
                  </a:cubicBezTo>
                  <a:cubicBezTo>
                    <a:pt x="310" y="1507"/>
                    <a:pt x="311" y="1507"/>
                    <a:pt x="312" y="1506"/>
                  </a:cubicBezTo>
                  <a:cubicBezTo>
                    <a:pt x="342" y="1541"/>
                    <a:pt x="358" y="1580"/>
                    <a:pt x="352" y="1627"/>
                  </a:cubicBezTo>
                  <a:cubicBezTo>
                    <a:pt x="347" y="1671"/>
                    <a:pt x="324" y="1706"/>
                    <a:pt x="295" y="1737"/>
                  </a:cubicBezTo>
                  <a:cubicBezTo>
                    <a:pt x="287" y="1746"/>
                    <a:pt x="278" y="1755"/>
                    <a:pt x="270" y="1764"/>
                  </a:cubicBezTo>
                  <a:cubicBezTo>
                    <a:pt x="317" y="1736"/>
                    <a:pt x="362" y="1703"/>
                    <a:pt x="402" y="1668"/>
                  </a:cubicBezTo>
                  <a:cubicBezTo>
                    <a:pt x="394" y="1646"/>
                    <a:pt x="385" y="1625"/>
                    <a:pt x="379" y="1604"/>
                  </a:cubicBezTo>
                  <a:cubicBezTo>
                    <a:pt x="369" y="1568"/>
                    <a:pt x="372" y="1531"/>
                    <a:pt x="382" y="1495"/>
                  </a:cubicBezTo>
                  <a:cubicBezTo>
                    <a:pt x="394" y="1450"/>
                    <a:pt x="412" y="1408"/>
                    <a:pt x="434" y="1368"/>
                  </a:cubicBezTo>
                  <a:cubicBezTo>
                    <a:pt x="435" y="1367"/>
                    <a:pt x="435" y="1366"/>
                    <a:pt x="436" y="1364"/>
                  </a:cubicBezTo>
                  <a:cubicBezTo>
                    <a:pt x="475" y="1391"/>
                    <a:pt x="500" y="1427"/>
                    <a:pt x="505" y="1474"/>
                  </a:cubicBezTo>
                  <a:cubicBezTo>
                    <a:pt x="510" y="1517"/>
                    <a:pt x="496" y="1555"/>
                    <a:pt x="475" y="1591"/>
                  </a:cubicBezTo>
                  <a:cubicBezTo>
                    <a:pt x="472" y="1596"/>
                    <a:pt x="469" y="1601"/>
                    <a:pt x="466" y="1606"/>
                  </a:cubicBezTo>
                  <a:cubicBezTo>
                    <a:pt x="467" y="1607"/>
                    <a:pt x="468" y="1608"/>
                    <a:pt x="469" y="1608"/>
                  </a:cubicBezTo>
                  <a:cubicBezTo>
                    <a:pt x="498" y="1573"/>
                    <a:pt x="527" y="1538"/>
                    <a:pt x="557" y="1503"/>
                  </a:cubicBezTo>
                  <a:cubicBezTo>
                    <a:pt x="549" y="1493"/>
                    <a:pt x="541" y="1485"/>
                    <a:pt x="535" y="1476"/>
                  </a:cubicBezTo>
                  <a:cubicBezTo>
                    <a:pt x="510" y="1443"/>
                    <a:pt x="496" y="1405"/>
                    <a:pt x="495" y="1364"/>
                  </a:cubicBezTo>
                  <a:cubicBezTo>
                    <a:pt x="493" y="1314"/>
                    <a:pt x="502" y="1266"/>
                    <a:pt x="516" y="1218"/>
                  </a:cubicBezTo>
                  <a:cubicBezTo>
                    <a:pt x="516" y="1218"/>
                    <a:pt x="516" y="1217"/>
                    <a:pt x="517" y="1216"/>
                  </a:cubicBezTo>
                  <a:cubicBezTo>
                    <a:pt x="558" y="1236"/>
                    <a:pt x="591" y="1263"/>
                    <a:pt x="606" y="1307"/>
                  </a:cubicBezTo>
                  <a:cubicBezTo>
                    <a:pt x="620" y="1351"/>
                    <a:pt x="613" y="1393"/>
                    <a:pt x="599" y="1435"/>
                  </a:cubicBezTo>
                  <a:cubicBezTo>
                    <a:pt x="600" y="1436"/>
                    <a:pt x="601" y="1436"/>
                    <a:pt x="602" y="1436"/>
                  </a:cubicBezTo>
                  <a:cubicBezTo>
                    <a:pt x="622" y="1397"/>
                    <a:pt x="642" y="1357"/>
                    <a:pt x="661" y="1318"/>
                  </a:cubicBezTo>
                  <a:cubicBezTo>
                    <a:pt x="646" y="1306"/>
                    <a:pt x="633" y="1295"/>
                    <a:pt x="620" y="1283"/>
                  </a:cubicBezTo>
                  <a:cubicBezTo>
                    <a:pt x="603" y="1265"/>
                    <a:pt x="591" y="1244"/>
                    <a:pt x="581" y="1221"/>
                  </a:cubicBezTo>
                  <a:cubicBezTo>
                    <a:pt x="561" y="1175"/>
                    <a:pt x="561" y="1127"/>
                    <a:pt x="561" y="1079"/>
                  </a:cubicBezTo>
                  <a:cubicBezTo>
                    <a:pt x="561" y="1073"/>
                    <a:pt x="562" y="1066"/>
                    <a:pt x="563" y="1059"/>
                  </a:cubicBezTo>
                  <a:cubicBezTo>
                    <a:pt x="606" y="1068"/>
                    <a:pt x="641" y="1090"/>
                    <a:pt x="664" y="1127"/>
                  </a:cubicBezTo>
                  <a:cubicBezTo>
                    <a:pt x="687" y="1165"/>
                    <a:pt x="688" y="1207"/>
                    <a:pt x="686" y="1249"/>
                  </a:cubicBezTo>
                  <a:cubicBezTo>
                    <a:pt x="692" y="1229"/>
                    <a:pt x="698" y="1208"/>
                    <a:pt x="703" y="1188"/>
                  </a:cubicBezTo>
                  <a:cubicBezTo>
                    <a:pt x="708" y="1169"/>
                    <a:pt x="711" y="1150"/>
                    <a:pt x="715" y="1131"/>
                  </a:cubicBezTo>
                  <a:cubicBezTo>
                    <a:pt x="716" y="1127"/>
                    <a:pt x="716" y="1124"/>
                    <a:pt x="712" y="1123"/>
                  </a:cubicBezTo>
                  <a:cubicBezTo>
                    <a:pt x="654" y="1099"/>
                    <a:pt x="618" y="1056"/>
                    <a:pt x="599" y="997"/>
                  </a:cubicBezTo>
                  <a:cubicBezTo>
                    <a:pt x="589" y="967"/>
                    <a:pt x="582" y="936"/>
                    <a:pt x="578" y="903"/>
                  </a:cubicBezTo>
                  <a:cubicBezTo>
                    <a:pt x="619" y="904"/>
                    <a:pt x="654" y="918"/>
                    <a:pt x="682" y="948"/>
                  </a:cubicBezTo>
                  <a:cubicBezTo>
                    <a:pt x="710" y="978"/>
                    <a:pt x="720" y="1015"/>
                    <a:pt x="726" y="1054"/>
                  </a:cubicBezTo>
                  <a:cubicBezTo>
                    <a:pt x="731" y="1018"/>
                    <a:pt x="732" y="982"/>
                    <a:pt x="731" y="946"/>
                  </a:cubicBezTo>
                  <a:cubicBezTo>
                    <a:pt x="716" y="940"/>
                    <a:pt x="701" y="936"/>
                    <a:pt x="687" y="930"/>
                  </a:cubicBezTo>
                  <a:cubicBezTo>
                    <a:pt x="648" y="912"/>
                    <a:pt x="621" y="882"/>
                    <a:pt x="601" y="845"/>
                  </a:cubicBezTo>
                  <a:cubicBezTo>
                    <a:pt x="588" y="820"/>
                    <a:pt x="578" y="794"/>
                    <a:pt x="566" y="769"/>
                  </a:cubicBezTo>
                  <a:cubicBezTo>
                    <a:pt x="565" y="766"/>
                    <a:pt x="564" y="763"/>
                    <a:pt x="563" y="759"/>
                  </a:cubicBezTo>
                  <a:cubicBezTo>
                    <a:pt x="602" y="754"/>
                    <a:pt x="637" y="762"/>
                    <a:pt x="667" y="784"/>
                  </a:cubicBezTo>
                  <a:cubicBezTo>
                    <a:pt x="698" y="807"/>
                    <a:pt x="715" y="839"/>
                    <a:pt x="727" y="874"/>
                  </a:cubicBezTo>
                  <a:cubicBezTo>
                    <a:pt x="727" y="874"/>
                    <a:pt x="728" y="874"/>
                    <a:pt x="729" y="873"/>
                  </a:cubicBezTo>
                  <a:cubicBezTo>
                    <a:pt x="724" y="839"/>
                    <a:pt x="719" y="805"/>
                    <a:pt x="715" y="772"/>
                  </a:cubicBezTo>
                  <a:cubicBezTo>
                    <a:pt x="702" y="770"/>
                    <a:pt x="690" y="769"/>
                    <a:pt x="679" y="766"/>
                  </a:cubicBezTo>
                  <a:cubicBezTo>
                    <a:pt x="644" y="759"/>
                    <a:pt x="616" y="741"/>
                    <a:pt x="591" y="716"/>
                  </a:cubicBezTo>
                  <a:cubicBezTo>
                    <a:pt x="566" y="690"/>
                    <a:pt x="546" y="660"/>
                    <a:pt x="529" y="628"/>
                  </a:cubicBezTo>
                  <a:cubicBezTo>
                    <a:pt x="528" y="627"/>
                    <a:pt x="528" y="625"/>
                    <a:pt x="526" y="622"/>
                  </a:cubicBezTo>
                  <a:cubicBezTo>
                    <a:pt x="561" y="613"/>
                    <a:pt x="594" y="615"/>
                    <a:pt x="626" y="631"/>
                  </a:cubicBezTo>
                  <a:cubicBezTo>
                    <a:pt x="659" y="647"/>
                    <a:pt x="679" y="674"/>
                    <a:pt x="698" y="704"/>
                  </a:cubicBezTo>
                  <a:cubicBezTo>
                    <a:pt x="694" y="691"/>
                    <a:pt x="690" y="678"/>
                    <a:pt x="686" y="666"/>
                  </a:cubicBezTo>
                  <a:cubicBezTo>
                    <a:pt x="681" y="650"/>
                    <a:pt x="675" y="634"/>
                    <a:pt x="669" y="618"/>
                  </a:cubicBezTo>
                  <a:cubicBezTo>
                    <a:pt x="668" y="616"/>
                    <a:pt x="665" y="613"/>
                    <a:pt x="663" y="613"/>
                  </a:cubicBezTo>
                  <a:cubicBezTo>
                    <a:pt x="600" y="619"/>
                    <a:pt x="552" y="593"/>
                    <a:pt x="511" y="549"/>
                  </a:cubicBezTo>
                  <a:cubicBezTo>
                    <a:pt x="497" y="534"/>
                    <a:pt x="483" y="517"/>
                    <a:pt x="469" y="501"/>
                  </a:cubicBezTo>
                  <a:cubicBezTo>
                    <a:pt x="500" y="487"/>
                    <a:pt x="531" y="485"/>
                    <a:pt x="562" y="494"/>
                  </a:cubicBezTo>
                  <a:cubicBezTo>
                    <a:pt x="594" y="504"/>
                    <a:pt x="617" y="524"/>
                    <a:pt x="639" y="547"/>
                  </a:cubicBezTo>
                  <a:cubicBezTo>
                    <a:pt x="633" y="536"/>
                    <a:pt x="628" y="525"/>
                    <a:pt x="621" y="513"/>
                  </a:cubicBezTo>
                  <a:cubicBezTo>
                    <a:pt x="615" y="501"/>
                    <a:pt x="607" y="488"/>
                    <a:pt x="600" y="475"/>
                  </a:cubicBezTo>
                  <a:cubicBezTo>
                    <a:pt x="598" y="473"/>
                    <a:pt x="594" y="471"/>
                    <a:pt x="592" y="471"/>
                  </a:cubicBezTo>
                  <a:cubicBezTo>
                    <a:pt x="545" y="482"/>
                    <a:pt x="503" y="473"/>
                    <a:pt x="464" y="446"/>
                  </a:cubicBezTo>
                  <a:cubicBezTo>
                    <a:pt x="441" y="430"/>
                    <a:pt x="421" y="412"/>
                    <a:pt x="399" y="394"/>
                  </a:cubicBezTo>
                  <a:cubicBezTo>
                    <a:pt x="398" y="394"/>
                    <a:pt x="398" y="392"/>
                    <a:pt x="397" y="391"/>
                  </a:cubicBezTo>
                  <a:cubicBezTo>
                    <a:pt x="429" y="369"/>
                    <a:pt x="490" y="356"/>
                    <a:pt x="556" y="410"/>
                  </a:cubicBezTo>
                  <a:cubicBezTo>
                    <a:pt x="548" y="400"/>
                    <a:pt x="541" y="390"/>
                    <a:pt x="534" y="380"/>
                  </a:cubicBezTo>
                  <a:cubicBezTo>
                    <a:pt x="526" y="370"/>
                    <a:pt x="518" y="361"/>
                    <a:pt x="510" y="351"/>
                  </a:cubicBezTo>
                  <a:cubicBezTo>
                    <a:pt x="490" y="359"/>
                    <a:pt x="470" y="363"/>
                    <a:pt x="448" y="362"/>
                  </a:cubicBezTo>
                  <a:cubicBezTo>
                    <a:pt x="417" y="360"/>
                    <a:pt x="389" y="347"/>
                    <a:pt x="361" y="332"/>
                  </a:cubicBezTo>
                  <a:cubicBezTo>
                    <a:pt x="345" y="323"/>
                    <a:pt x="330" y="312"/>
                    <a:pt x="312" y="301"/>
                  </a:cubicBezTo>
                  <a:cubicBezTo>
                    <a:pt x="335" y="283"/>
                    <a:pt x="359" y="275"/>
                    <a:pt x="387" y="275"/>
                  </a:cubicBezTo>
                  <a:cubicBezTo>
                    <a:pt x="414" y="275"/>
                    <a:pt x="438" y="285"/>
                    <a:pt x="462" y="297"/>
                  </a:cubicBezTo>
                  <a:cubicBezTo>
                    <a:pt x="456" y="291"/>
                    <a:pt x="449" y="285"/>
                    <a:pt x="443" y="279"/>
                  </a:cubicBezTo>
                  <a:cubicBezTo>
                    <a:pt x="436" y="272"/>
                    <a:pt x="429" y="267"/>
                    <a:pt x="423" y="260"/>
                  </a:cubicBezTo>
                  <a:cubicBezTo>
                    <a:pt x="417" y="253"/>
                    <a:pt x="412" y="252"/>
                    <a:pt x="402" y="256"/>
                  </a:cubicBezTo>
                  <a:cubicBezTo>
                    <a:pt x="376" y="269"/>
                    <a:pt x="348" y="271"/>
                    <a:pt x="320" y="265"/>
                  </a:cubicBezTo>
                  <a:cubicBezTo>
                    <a:pt x="286" y="257"/>
                    <a:pt x="254" y="243"/>
                    <a:pt x="222" y="225"/>
                  </a:cubicBezTo>
                  <a:cubicBezTo>
                    <a:pt x="264" y="185"/>
                    <a:pt x="310" y="188"/>
                    <a:pt x="360" y="206"/>
                  </a:cubicBezTo>
                  <a:cubicBezTo>
                    <a:pt x="344" y="195"/>
                    <a:pt x="328" y="183"/>
                    <a:pt x="312" y="172"/>
                  </a:cubicBezTo>
                  <a:cubicBezTo>
                    <a:pt x="311" y="171"/>
                    <a:pt x="308" y="171"/>
                    <a:pt x="306" y="172"/>
                  </a:cubicBezTo>
                  <a:cubicBezTo>
                    <a:pt x="272" y="196"/>
                    <a:pt x="235" y="196"/>
                    <a:pt x="197" y="187"/>
                  </a:cubicBezTo>
                  <a:cubicBezTo>
                    <a:pt x="174" y="181"/>
                    <a:pt x="151" y="173"/>
                    <a:pt x="127" y="166"/>
                  </a:cubicBezTo>
                  <a:cubicBezTo>
                    <a:pt x="142" y="145"/>
                    <a:pt x="161" y="134"/>
                    <a:pt x="184" y="130"/>
                  </a:cubicBezTo>
                  <a:cubicBezTo>
                    <a:pt x="207" y="126"/>
                    <a:pt x="230" y="129"/>
                    <a:pt x="252" y="134"/>
                  </a:cubicBezTo>
                  <a:cubicBezTo>
                    <a:pt x="230" y="121"/>
                    <a:pt x="208" y="108"/>
                    <a:pt x="180" y="104"/>
                  </a:cubicBezTo>
                  <a:cubicBezTo>
                    <a:pt x="113" y="94"/>
                    <a:pt x="56" y="63"/>
                    <a:pt x="3" y="21"/>
                  </a:cubicBezTo>
                  <a:cubicBezTo>
                    <a:pt x="2" y="21"/>
                    <a:pt x="2" y="20"/>
                    <a:pt x="0" y="17"/>
                  </a:cubicBezTo>
                  <a:cubicBezTo>
                    <a:pt x="16" y="17"/>
                    <a:pt x="30" y="16"/>
                    <a:pt x="44" y="17"/>
                  </a:cubicBezTo>
                  <a:cubicBezTo>
                    <a:pt x="106" y="20"/>
                    <a:pt x="161" y="39"/>
                    <a:pt x="204" y="84"/>
                  </a:cubicBezTo>
                  <a:cubicBezTo>
                    <a:pt x="222" y="102"/>
                    <a:pt x="246" y="109"/>
                    <a:pt x="265" y="123"/>
                  </a:cubicBezTo>
                  <a:cubicBezTo>
                    <a:pt x="255" y="110"/>
                    <a:pt x="244" y="98"/>
                    <a:pt x="235" y="86"/>
                  </a:cubicBezTo>
                  <a:cubicBezTo>
                    <a:pt x="215" y="60"/>
                    <a:pt x="208" y="32"/>
                    <a:pt x="216" y="0"/>
                  </a:cubicBezTo>
                  <a:cubicBezTo>
                    <a:pt x="217" y="0"/>
                    <a:pt x="217" y="0"/>
                    <a:pt x="218" y="0"/>
                  </a:cubicBezTo>
                  <a:cubicBezTo>
                    <a:pt x="221" y="2"/>
                    <a:pt x="225" y="4"/>
                    <a:pt x="229" y="7"/>
                  </a:cubicBezTo>
                  <a:cubicBezTo>
                    <a:pt x="255" y="22"/>
                    <a:pt x="280" y="40"/>
                    <a:pt x="300" y="63"/>
                  </a:cubicBezTo>
                  <a:cubicBezTo>
                    <a:pt x="319" y="85"/>
                    <a:pt x="332" y="110"/>
                    <a:pt x="325" y="138"/>
                  </a:cubicBezTo>
                  <a:cubicBezTo>
                    <a:pt x="320" y="155"/>
                    <a:pt x="325" y="163"/>
                    <a:pt x="338" y="171"/>
                  </a:cubicBezTo>
                  <a:cubicBezTo>
                    <a:pt x="352" y="180"/>
                    <a:pt x="365" y="191"/>
                    <a:pt x="379" y="201"/>
                  </a:cubicBezTo>
                  <a:cubicBezTo>
                    <a:pt x="347" y="158"/>
                    <a:pt x="319" y="115"/>
                    <a:pt x="341" y="59"/>
                  </a:cubicBezTo>
                  <a:cubicBezTo>
                    <a:pt x="343" y="59"/>
                    <a:pt x="344" y="59"/>
                    <a:pt x="345" y="60"/>
                  </a:cubicBezTo>
                  <a:cubicBezTo>
                    <a:pt x="375" y="81"/>
                    <a:pt x="403" y="106"/>
                    <a:pt x="423" y="138"/>
                  </a:cubicBezTo>
                  <a:cubicBezTo>
                    <a:pt x="436" y="160"/>
                    <a:pt x="443" y="184"/>
                    <a:pt x="437" y="209"/>
                  </a:cubicBezTo>
                  <a:cubicBezTo>
                    <a:pt x="435" y="220"/>
                    <a:pt x="430" y="230"/>
                    <a:pt x="428" y="238"/>
                  </a:cubicBezTo>
                  <a:cubicBezTo>
                    <a:pt x="447" y="258"/>
                    <a:pt x="465" y="278"/>
                    <a:pt x="483" y="297"/>
                  </a:cubicBezTo>
                  <a:cubicBezTo>
                    <a:pt x="480" y="288"/>
                    <a:pt x="476" y="280"/>
                    <a:pt x="472" y="272"/>
                  </a:cubicBezTo>
                  <a:cubicBezTo>
                    <a:pt x="457" y="243"/>
                    <a:pt x="446" y="214"/>
                    <a:pt x="451" y="180"/>
                  </a:cubicBezTo>
                  <a:cubicBezTo>
                    <a:pt x="453" y="165"/>
                    <a:pt x="458" y="150"/>
                    <a:pt x="467" y="137"/>
                  </a:cubicBezTo>
                  <a:cubicBezTo>
                    <a:pt x="470" y="139"/>
                    <a:pt x="472" y="141"/>
                    <a:pt x="475" y="143"/>
                  </a:cubicBezTo>
                  <a:cubicBezTo>
                    <a:pt x="498" y="166"/>
                    <a:pt x="519" y="191"/>
                    <a:pt x="534" y="221"/>
                  </a:cubicBezTo>
                  <a:cubicBezTo>
                    <a:pt x="546" y="246"/>
                    <a:pt x="553" y="272"/>
                    <a:pt x="545" y="300"/>
                  </a:cubicBezTo>
                  <a:cubicBezTo>
                    <a:pt x="541" y="315"/>
                    <a:pt x="533" y="329"/>
                    <a:pt x="526" y="344"/>
                  </a:cubicBezTo>
                  <a:cubicBezTo>
                    <a:pt x="542" y="365"/>
                    <a:pt x="560" y="389"/>
                    <a:pt x="578" y="412"/>
                  </a:cubicBezTo>
                  <a:cubicBezTo>
                    <a:pt x="577" y="406"/>
                    <a:pt x="575" y="402"/>
                    <a:pt x="573" y="398"/>
                  </a:cubicBezTo>
                  <a:cubicBezTo>
                    <a:pt x="569" y="385"/>
                    <a:pt x="565" y="372"/>
                    <a:pt x="561" y="359"/>
                  </a:cubicBezTo>
                  <a:cubicBezTo>
                    <a:pt x="554" y="329"/>
                    <a:pt x="554" y="299"/>
                    <a:pt x="565" y="270"/>
                  </a:cubicBezTo>
                  <a:cubicBezTo>
                    <a:pt x="570" y="258"/>
                    <a:pt x="578" y="247"/>
                    <a:pt x="588" y="238"/>
                  </a:cubicBezTo>
                  <a:cubicBezTo>
                    <a:pt x="616" y="272"/>
                    <a:pt x="638" y="309"/>
                    <a:pt x="648" y="352"/>
                  </a:cubicBezTo>
                  <a:cubicBezTo>
                    <a:pt x="654" y="380"/>
                    <a:pt x="651" y="408"/>
                    <a:pt x="636" y="433"/>
                  </a:cubicBezTo>
                  <a:cubicBezTo>
                    <a:pt x="630" y="444"/>
                    <a:pt x="621" y="454"/>
                    <a:pt x="613" y="464"/>
                  </a:cubicBezTo>
                  <a:cubicBezTo>
                    <a:pt x="627" y="491"/>
                    <a:pt x="643" y="519"/>
                    <a:pt x="659" y="549"/>
                  </a:cubicBezTo>
                  <a:cubicBezTo>
                    <a:pt x="657" y="539"/>
                    <a:pt x="655" y="531"/>
                    <a:pt x="654" y="522"/>
                  </a:cubicBezTo>
                  <a:cubicBezTo>
                    <a:pt x="650" y="493"/>
                    <a:pt x="647" y="464"/>
                    <a:pt x="655" y="435"/>
                  </a:cubicBezTo>
                  <a:cubicBezTo>
                    <a:pt x="663" y="408"/>
                    <a:pt x="676" y="385"/>
                    <a:pt x="699" y="366"/>
                  </a:cubicBezTo>
                  <a:cubicBezTo>
                    <a:pt x="701" y="370"/>
                    <a:pt x="703" y="372"/>
                    <a:pt x="704" y="375"/>
                  </a:cubicBezTo>
                  <a:cubicBezTo>
                    <a:pt x="712" y="393"/>
                    <a:pt x="721" y="411"/>
                    <a:pt x="727" y="429"/>
                  </a:cubicBezTo>
                  <a:cubicBezTo>
                    <a:pt x="737" y="456"/>
                    <a:pt x="743" y="484"/>
                    <a:pt x="741" y="514"/>
                  </a:cubicBezTo>
                  <a:cubicBezTo>
                    <a:pt x="737" y="554"/>
                    <a:pt x="718" y="585"/>
                    <a:pt x="683" y="607"/>
                  </a:cubicBezTo>
                  <a:cubicBezTo>
                    <a:pt x="694" y="639"/>
                    <a:pt x="705" y="671"/>
                    <a:pt x="716" y="705"/>
                  </a:cubicBezTo>
                  <a:cubicBezTo>
                    <a:pt x="713" y="630"/>
                    <a:pt x="721" y="562"/>
                    <a:pt x="790" y="517"/>
                  </a:cubicBezTo>
                  <a:cubicBezTo>
                    <a:pt x="791" y="519"/>
                    <a:pt x="792" y="521"/>
                    <a:pt x="793" y="522"/>
                  </a:cubicBezTo>
                  <a:cubicBezTo>
                    <a:pt x="806" y="558"/>
                    <a:pt x="813" y="595"/>
                    <a:pt x="813" y="633"/>
                  </a:cubicBezTo>
                  <a:cubicBezTo>
                    <a:pt x="814" y="673"/>
                    <a:pt x="804" y="710"/>
                    <a:pt x="774" y="739"/>
                  </a:cubicBezTo>
                  <a:cubicBezTo>
                    <a:pt x="761" y="751"/>
                    <a:pt x="746" y="759"/>
                    <a:pt x="731" y="770"/>
                  </a:cubicBezTo>
                  <a:cubicBezTo>
                    <a:pt x="736" y="803"/>
                    <a:pt x="741" y="839"/>
                    <a:pt x="745" y="872"/>
                  </a:cubicBezTo>
                  <a:cubicBezTo>
                    <a:pt x="750" y="853"/>
                    <a:pt x="754" y="831"/>
                    <a:pt x="760" y="810"/>
                  </a:cubicBezTo>
                  <a:cubicBezTo>
                    <a:pt x="772" y="763"/>
                    <a:pt x="798" y="726"/>
                    <a:pt x="840" y="701"/>
                  </a:cubicBezTo>
                  <a:cubicBezTo>
                    <a:pt x="846" y="697"/>
                    <a:pt x="852" y="695"/>
                    <a:pt x="859" y="692"/>
                  </a:cubicBezTo>
                  <a:cubicBezTo>
                    <a:pt x="860" y="694"/>
                    <a:pt x="861" y="696"/>
                    <a:pt x="861" y="698"/>
                  </a:cubicBezTo>
                  <a:cubicBezTo>
                    <a:pt x="868" y="740"/>
                    <a:pt x="869" y="782"/>
                    <a:pt x="861" y="823"/>
                  </a:cubicBezTo>
                  <a:cubicBezTo>
                    <a:pt x="852" y="866"/>
                    <a:pt x="833" y="902"/>
                    <a:pt x="796" y="925"/>
                  </a:cubicBezTo>
                  <a:cubicBezTo>
                    <a:pt x="781" y="934"/>
                    <a:pt x="765" y="939"/>
                    <a:pt x="749" y="946"/>
                  </a:cubicBezTo>
                  <a:cubicBezTo>
                    <a:pt x="747" y="982"/>
                    <a:pt x="746" y="1019"/>
                    <a:pt x="744" y="1057"/>
                  </a:cubicBezTo>
                  <a:cubicBezTo>
                    <a:pt x="745" y="1054"/>
                    <a:pt x="746" y="1052"/>
                    <a:pt x="746" y="1050"/>
                  </a:cubicBezTo>
                  <a:cubicBezTo>
                    <a:pt x="755" y="1030"/>
                    <a:pt x="762" y="1010"/>
                    <a:pt x="771" y="990"/>
                  </a:cubicBezTo>
                  <a:cubicBezTo>
                    <a:pt x="789" y="953"/>
                    <a:pt x="814" y="923"/>
                    <a:pt x="849" y="902"/>
                  </a:cubicBezTo>
                  <a:cubicBezTo>
                    <a:pt x="864" y="893"/>
                    <a:pt x="880" y="886"/>
                    <a:pt x="898" y="883"/>
                  </a:cubicBezTo>
                  <a:cubicBezTo>
                    <a:pt x="898" y="885"/>
                    <a:pt x="898" y="886"/>
                    <a:pt x="898" y="887"/>
                  </a:cubicBezTo>
                  <a:cubicBezTo>
                    <a:pt x="898" y="935"/>
                    <a:pt x="891" y="983"/>
                    <a:pt x="872" y="1027"/>
                  </a:cubicBezTo>
                  <a:cubicBezTo>
                    <a:pt x="846" y="1086"/>
                    <a:pt x="804" y="1122"/>
                    <a:pt x="738" y="1127"/>
                  </a:cubicBezTo>
                  <a:cubicBezTo>
                    <a:pt x="732" y="1127"/>
                    <a:pt x="732" y="1131"/>
                    <a:pt x="731" y="1135"/>
                  </a:cubicBezTo>
                  <a:cubicBezTo>
                    <a:pt x="723" y="1170"/>
                    <a:pt x="714" y="1204"/>
                    <a:pt x="706" y="1238"/>
                  </a:cubicBezTo>
                  <a:cubicBezTo>
                    <a:pt x="705" y="1241"/>
                    <a:pt x="704" y="1244"/>
                    <a:pt x="704" y="1247"/>
                  </a:cubicBezTo>
                  <a:cubicBezTo>
                    <a:pt x="708" y="1244"/>
                    <a:pt x="710" y="1240"/>
                    <a:pt x="712" y="1236"/>
                  </a:cubicBezTo>
                  <a:cubicBezTo>
                    <a:pt x="734" y="1201"/>
                    <a:pt x="757" y="1167"/>
                    <a:pt x="789" y="1141"/>
                  </a:cubicBezTo>
                  <a:cubicBezTo>
                    <a:pt x="822" y="1116"/>
                    <a:pt x="858" y="1100"/>
                    <a:pt x="900" y="1099"/>
                  </a:cubicBezTo>
                  <a:cubicBezTo>
                    <a:pt x="900" y="1101"/>
                    <a:pt x="900" y="1104"/>
                    <a:pt x="900" y="11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30" name="Freeform 1267">
              <a:extLst>
                <a:ext uri="{FF2B5EF4-FFF2-40B4-BE49-F238E27FC236}">
                  <a16:creationId xmlns:a16="http://schemas.microsoft.com/office/drawing/2014/main" id="{74FC4075-1B8D-CFBB-8C70-7A6EA7529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39" y="2940352"/>
              <a:ext cx="474348" cy="977295"/>
            </a:xfrm>
            <a:custGeom>
              <a:avLst/>
              <a:gdLst>
                <a:gd name="T0" fmla="*/ 165 w 918"/>
                <a:gd name="T1" fmla="*/ 1085 h 1891"/>
                <a:gd name="T2" fmla="*/ 26 w 918"/>
                <a:gd name="T3" fmla="*/ 731 h 1891"/>
                <a:gd name="T4" fmla="*/ 152 w 918"/>
                <a:gd name="T5" fmla="*/ 898 h 1891"/>
                <a:gd name="T6" fmla="*/ 82 w 918"/>
                <a:gd name="T7" fmla="*/ 555 h 1891"/>
                <a:gd name="T8" fmla="*/ 164 w 918"/>
                <a:gd name="T9" fmla="*/ 607 h 1891"/>
                <a:gd name="T10" fmla="*/ 218 w 918"/>
                <a:gd name="T11" fmla="*/ 572 h 1891"/>
                <a:gd name="T12" fmla="*/ 268 w 918"/>
                <a:gd name="T13" fmla="*/ 258 h 1891"/>
                <a:gd name="T14" fmla="*/ 337 w 918"/>
                <a:gd name="T15" fmla="*/ 359 h 1891"/>
                <a:gd name="T16" fmla="*/ 400 w 918"/>
                <a:gd name="T17" fmla="*/ 195 h 1891"/>
                <a:gd name="T18" fmla="*/ 414 w 918"/>
                <a:gd name="T19" fmla="*/ 218 h 1891"/>
                <a:gd name="T20" fmla="*/ 473 w 918"/>
                <a:gd name="T21" fmla="*/ 209 h 1891"/>
                <a:gd name="T22" fmla="*/ 534 w 918"/>
                <a:gd name="T23" fmla="*/ 80 h 1891"/>
                <a:gd name="T24" fmla="*/ 634 w 918"/>
                <a:gd name="T25" fmla="*/ 88 h 1891"/>
                <a:gd name="T26" fmla="*/ 643 w 918"/>
                <a:gd name="T27" fmla="*/ 107 h 1891"/>
                <a:gd name="T28" fmla="*/ 688 w 918"/>
                <a:gd name="T29" fmla="*/ 173 h 1891"/>
                <a:gd name="T30" fmla="*/ 494 w 918"/>
                <a:gd name="T31" fmla="*/ 214 h 1891"/>
                <a:gd name="T32" fmla="*/ 447 w 918"/>
                <a:gd name="T33" fmla="*/ 264 h 1891"/>
                <a:gd name="T34" fmla="*/ 545 w 918"/>
                <a:gd name="T35" fmla="*/ 305 h 1891"/>
                <a:gd name="T36" fmla="*/ 347 w 918"/>
                <a:gd name="T37" fmla="*/ 373 h 1891"/>
                <a:gd name="T38" fmla="*/ 405 w 918"/>
                <a:gd name="T39" fmla="*/ 459 h 1891"/>
                <a:gd name="T40" fmla="*/ 237 w 918"/>
                <a:gd name="T41" fmla="*/ 570 h 1891"/>
                <a:gd name="T42" fmla="*/ 327 w 918"/>
                <a:gd name="T43" fmla="*/ 601 h 1891"/>
                <a:gd name="T44" fmla="*/ 190 w 918"/>
                <a:gd name="T45" fmla="*/ 730 h 1891"/>
                <a:gd name="T46" fmla="*/ 274 w 918"/>
                <a:gd name="T47" fmla="*/ 758 h 1891"/>
                <a:gd name="T48" fmla="*/ 187 w 918"/>
                <a:gd name="T49" fmla="*/ 858 h 1891"/>
                <a:gd name="T50" fmla="*/ 318 w 918"/>
                <a:gd name="T51" fmla="*/ 805 h 1891"/>
                <a:gd name="T52" fmla="*/ 181 w 918"/>
                <a:gd name="T53" fmla="*/ 1083 h 1891"/>
                <a:gd name="T54" fmla="*/ 321 w 918"/>
                <a:gd name="T55" fmla="*/ 922 h 1891"/>
                <a:gd name="T56" fmla="*/ 199 w 918"/>
                <a:gd name="T57" fmla="*/ 1160 h 1891"/>
                <a:gd name="T58" fmla="*/ 342 w 918"/>
                <a:gd name="T59" fmla="*/ 1078 h 1891"/>
                <a:gd name="T60" fmla="*/ 271 w 918"/>
                <a:gd name="T61" fmla="*/ 1334 h 1891"/>
                <a:gd name="T62" fmla="*/ 390 w 918"/>
                <a:gd name="T63" fmla="*/ 1237 h 1891"/>
                <a:gd name="T64" fmla="*/ 384 w 918"/>
                <a:gd name="T65" fmla="*/ 1513 h 1891"/>
                <a:gd name="T66" fmla="*/ 430 w 918"/>
                <a:gd name="T67" fmla="*/ 1513 h 1891"/>
                <a:gd name="T68" fmla="*/ 541 w 918"/>
                <a:gd name="T69" fmla="*/ 1674 h 1891"/>
                <a:gd name="T70" fmla="*/ 624 w 918"/>
                <a:gd name="T71" fmla="*/ 1508 h 1891"/>
                <a:gd name="T72" fmla="*/ 776 w 918"/>
                <a:gd name="T73" fmla="*/ 1808 h 1891"/>
                <a:gd name="T74" fmla="*/ 903 w 918"/>
                <a:gd name="T75" fmla="*/ 1868 h 1891"/>
                <a:gd name="T76" fmla="*/ 654 w 918"/>
                <a:gd name="T77" fmla="*/ 1881 h 1891"/>
                <a:gd name="T78" fmla="*/ 397 w 918"/>
                <a:gd name="T79" fmla="*/ 1758 h 1891"/>
                <a:gd name="T80" fmla="*/ 538 w 918"/>
                <a:gd name="T81" fmla="*/ 1691 h 1891"/>
                <a:gd name="T82" fmla="*/ 185 w 918"/>
                <a:gd name="T83" fmla="*/ 1581 h 1891"/>
                <a:gd name="T84" fmla="*/ 460 w 918"/>
                <a:gd name="T85" fmla="*/ 1631 h 1891"/>
                <a:gd name="T86" fmla="*/ 361 w 918"/>
                <a:gd name="T87" fmla="*/ 1529 h 1891"/>
                <a:gd name="T88" fmla="*/ 70 w 918"/>
                <a:gd name="T89" fmla="*/ 1358 h 1891"/>
                <a:gd name="T90" fmla="*/ 316 w 918"/>
                <a:gd name="T91" fmla="*/ 1463 h 1891"/>
                <a:gd name="T92" fmla="*/ 13 w 918"/>
                <a:gd name="T93" fmla="*/ 1142 h 1891"/>
                <a:gd name="T94" fmla="*/ 217 w 918"/>
                <a:gd name="T95" fmla="*/ 1275 h 1891"/>
                <a:gd name="T96" fmla="*/ 2 w 918"/>
                <a:gd name="T97" fmla="*/ 945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8" h="1891">
                  <a:moveTo>
                    <a:pt x="0" y="922"/>
                  </a:moveTo>
                  <a:cubicBezTo>
                    <a:pt x="27" y="924"/>
                    <a:pt x="51" y="936"/>
                    <a:pt x="73" y="951"/>
                  </a:cubicBezTo>
                  <a:cubicBezTo>
                    <a:pt x="107" y="975"/>
                    <a:pt x="129" y="1009"/>
                    <a:pt x="147" y="1046"/>
                  </a:cubicBezTo>
                  <a:cubicBezTo>
                    <a:pt x="153" y="1058"/>
                    <a:pt x="159" y="1071"/>
                    <a:pt x="165" y="1085"/>
                  </a:cubicBezTo>
                  <a:cubicBezTo>
                    <a:pt x="161" y="1047"/>
                    <a:pt x="157" y="1010"/>
                    <a:pt x="153" y="974"/>
                  </a:cubicBezTo>
                  <a:cubicBezTo>
                    <a:pt x="141" y="971"/>
                    <a:pt x="129" y="968"/>
                    <a:pt x="117" y="963"/>
                  </a:cubicBezTo>
                  <a:cubicBezTo>
                    <a:pt x="72" y="944"/>
                    <a:pt x="47" y="908"/>
                    <a:pt x="34" y="862"/>
                  </a:cubicBezTo>
                  <a:cubicBezTo>
                    <a:pt x="22" y="819"/>
                    <a:pt x="21" y="775"/>
                    <a:pt x="26" y="731"/>
                  </a:cubicBezTo>
                  <a:cubicBezTo>
                    <a:pt x="26" y="731"/>
                    <a:pt x="26" y="730"/>
                    <a:pt x="27" y="729"/>
                  </a:cubicBezTo>
                  <a:cubicBezTo>
                    <a:pt x="31" y="730"/>
                    <a:pt x="35" y="731"/>
                    <a:pt x="38" y="732"/>
                  </a:cubicBezTo>
                  <a:cubicBezTo>
                    <a:pt x="78" y="750"/>
                    <a:pt x="108" y="779"/>
                    <a:pt x="124" y="819"/>
                  </a:cubicBezTo>
                  <a:cubicBezTo>
                    <a:pt x="135" y="845"/>
                    <a:pt x="144" y="874"/>
                    <a:pt x="152" y="898"/>
                  </a:cubicBezTo>
                  <a:cubicBezTo>
                    <a:pt x="155" y="867"/>
                    <a:pt x="157" y="832"/>
                    <a:pt x="160" y="796"/>
                  </a:cubicBezTo>
                  <a:cubicBezTo>
                    <a:pt x="142" y="789"/>
                    <a:pt x="125" y="780"/>
                    <a:pt x="110" y="766"/>
                  </a:cubicBezTo>
                  <a:cubicBezTo>
                    <a:pt x="86" y="742"/>
                    <a:pt x="73" y="712"/>
                    <a:pt x="70" y="679"/>
                  </a:cubicBezTo>
                  <a:cubicBezTo>
                    <a:pt x="65" y="637"/>
                    <a:pt x="71" y="596"/>
                    <a:pt x="82" y="555"/>
                  </a:cubicBezTo>
                  <a:cubicBezTo>
                    <a:pt x="82" y="554"/>
                    <a:pt x="83" y="552"/>
                    <a:pt x="84" y="549"/>
                  </a:cubicBezTo>
                  <a:cubicBezTo>
                    <a:pt x="156" y="590"/>
                    <a:pt x="168" y="658"/>
                    <a:pt x="171" y="732"/>
                  </a:cubicBezTo>
                  <a:cubicBezTo>
                    <a:pt x="180" y="698"/>
                    <a:pt x="188" y="666"/>
                    <a:pt x="196" y="635"/>
                  </a:cubicBezTo>
                  <a:cubicBezTo>
                    <a:pt x="185" y="626"/>
                    <a:pt x="173" y="617"/>
                    <a:pt x="164" y="607"/>
                  </a:cubicBezTo>
                  <a:cubicBezTo>
                    <a:pt x="138" y="580"/>
                    <a:pt x="130" y="547"/>
                    <a:pt x="132" y="511"/>
                  </a:cubicBezTo>
                  <a:cubicBezTo>
                    <a:pt x="135" y="471"/>
                    <a:pt x="146" y="434"/>
                    <a:pt x="163" y="398"/>
                  </a:cubicBezTo>
                  <a:cubicBezTo>
                    <a:pt x="164" y="397"/>
                    <a:pt x="165" y="396"/>
                    <a:pt x="166" y="394"/>
                  </a:cubicBezTo>
                  <a:cubicBezTo>
                    <a:pt x="227" y="441"/>
                    <a:pt x="227" y="505"/>
                    <a:pt x="218" y="572"/>
                  </a:cubicBezTo>
                  <a:cubicBezTo>
                    <a:pt x="232" y="543"/>
                    <a:pt x="245" y="514"/>
                    <a:pt x="258" y="485"/>
                  </a:cubicBezTo>
                  <a:cubicBezTo>
                    <a:pt x="258" y="485"/>
                    <a:pt x="258" y="484"/>
                    <a:pt x="258" y="484"/>
                  </a:cubicBezTo>
                  <a:cubicBezTo>
                    <a:pt x="219" y="453"/>
                    <a:pt x="208" y="413"/>
                    <a:pt x="218" y="366"/>
                  </a:cubicBezTo>
                  <a:cubicBezTo>
                    <a:pt x="226" y="326"/>
                    <a:pt x="245" y="292"/>
                    <a:pt x="268" y="258"/>
                  </a:cubicBezTo>
                  <a:cubicBezTo>
                    <a:pt x="273" y="264"/>
                    <a:pt x="278" y="268"/>
                    <a:pt x="281" y="273"/>
                  </a:cubicBezTo>
                  <a:cubicBezTo>
                    <a:pt x="305" y="307"/>
                    <a:pt x="308" y="345"/>
                    <a:pt x="300" y="384"/>
                  </a:cubicBezTo>
                  <a:cubicBezTo>
                    <a:pt x="297" y="400"/>
                    <a:pt x="292" y="415"/>
                    <a:pt x="288" y="432"/>
                  </a:cubicBezTo>
                  <a:cubicBezTo>
                    <a:pt x="305" y="407"/>
                    <a:pt x="321" y="383"/>
                    <a:pt x="337" y="359"/>
                  </a:cubicBezTo>
                  <a:cubicBezTo>
                    <a:pt x="324" y="345"/>
                    <a:pt x="314" y="329"/>
                    <a:pt x="311" y="309"/>
                  </a:cubicBezTo>
                  <a:cubicBezTo>
                    <a:pt x="307" y="287"/>
                    <a:pt x="309" y="266"/>
                    <a:pt x="317" y="246"/>
                  </a:cubicBezTo>
                  <a:cubicBezTo>
                    <a:pt x="331" y="210"/>
                    <a:pt x="354" y="179"/>
                    <a:pt x="381" y="151"/>
                  </a:cubicBezTo>
                  <a:cubicBezTo>
                    <a:pt x="391" y="164"/>
                    <a:pt x="397" y="179"/>
                    <a:pt x="400" y="195"/>
                  </a:cubicBezTo>
                  <a:cubicBezTo>
                    <a:pt x="407" y="228"/>
                    <a:pt x="397" y="258"/>
                    <a:pt x="384" y="288"/>
                  </a:cubicBezTo>
                  <a:cubicBezTo>
                    <a:pt x="381" y="296"/>
                    <a:pt x="377" y="303"/>
                    <a:pt x="374" y="312"/>
                  </a:cubicBezTo>
                  <a:cubicBezTo>
                    <a:pt x="392" y="292"/>
                    <a:pt x="410" y="272"/>
                    <a:pt x="428" y="253"/>
                  </a:cubicBezTo>
                  <a:cubicBezTo>
                    <a:pt x="423" y="241"/>
                    <a:pt x="417" y="230"/>
                    <a:pt x="414" y="218"/>
                  </a:cubicBezTo>
                  <a:cubicBezTo>
                    <a:pt x="407" y="187"/>
                    <a:pt x="418" y="160"/>
                    <a:pt x="435" y="134"/>
                  </a:cubicBezTo>
                  <a:cubicBezTo>
                    <a:pt x="451" y="109"/>
                    <a:pt x="472" y="88"/>
                    <a:pt x="495" y="69"/>
                  </a:cubicBezTo>
                  <a:cubicBezTo>
                    <a:pt x="496" y="68"/>
                    <a:pt x="498" y="67"/>
                    <a:pt x="501" y="65"/>
                  </a:cubicBezTo>
                  <a:cubicBezTo>
                    <a:pt x="527" y="120"/>
                    <a:pt x="502" y="165"/>
                    <a:pt x="473" y="209"/>
                  </a:cubicBezTo>
                  <a:cubicBezTo>
                    <a:pt x="475" y="208"/>
                    <a:pt x="476" y="207"/>
                    <a:pt x="477" y="206"/>
                  </a:cubicBezTo>
                  <a:cubicBezTo>
                    <a:pt x="493" y="194"/>
                    <a:pt x="508" y="181"/>
                    <a:pt x="523" y="168"/>
                  </a:cubicBezTo>
                  <a:cubicBezTo>
                    <a:pt x="527" y="165"/>
                    <a:pt x="529" y="162"/>
                    <a:pt x="526" y="156"/>
                  </a:cubicBezTo>
                  <a:cubicBezTo>
                    <a:pt x="515" y="129"/>
                    <a:pt x="520" y="104"/>
                    <a:pt x="534" y="80"/>
                  </a:cubicBezTo>
                  <a:cubicBezTo>
                    <a:pt x="549" y="54"/>
                    <a:pt x="593" y="14"/>
                    <a:pt x="622" y="0"/>
                  </a:cubicBezTo>
                  <a:cubicBezTo>
                    <a:pt x="631" y="23"/>
                    <a:pt x="630" y="46"/>
                    <a:pt x="620" y="66"/>
                  </a:cubicBezTo>
                  <a:cubicBezTo>
                    <a:pt x="610" y="86"/>
                    <a:pt x="596" y="105"/>
                    <a:pt x="583" y="126"/>
                  </a:cubicBezTo>
                  <a:cubicBezTo>
                    <a:pt x="601" y="113"/>
                    <a:pt x="620" y="103"/>
                    <a:pt x="634" y="88"/>
                  </a:cubicBezTo>
                  <a:cubicBezTo>
                    <a:pt x="676" y="41"/>
                    <a:pt x="728" y="14"/>
                    <a:pt x="789" y="7"/>
                  </a:cubicBezTo>
                  <a:cubicBezTo>
                    <a:pt x="805" y="5"/>
                    <a:pt x="821" y="5"/>
                    <a:pt x="840" y="4"/>
                  </a:cubicBezTo>
                  <a:cubicBezTo>
                    <a:pt x="837" y="7"/>
                    <a:pt x="836" y="9"/>
                    <a:pt x="835" y="10"/>
                  </a:cubicBezTo>
                  <a:cubicBezTo>
                    <a:pt x="780" y="60"/>
                    <a:pt x="717" y="94"/>
                    <a:pt x="643" y="107"/>
                  </a:cubicBezTo>
                  <a:cubicBezTo>
                    <a:pt x="641" y="107"/>
                    <a:pt x="639" y="108"/>
                    <a:pt x="637" y="109"/>
                  </a:cubicBezTo>
                  <a:cubicBezTo>
                    <a:pt x="622" y="118"/>
                    <a:pt x="608" y="127"/>
                    <a:pt x="594" y="136"/>
                  </a:cubicBezTo>
                  <a:cubicBezTo>
                    <a:pt x="640" y="122"/>
                    <a:pt x="684" y="119"/>
                    <a:pt x="722" y="159"/>
                  </a:cubicBezTo>
                  <a:cubicBezTo>
                    <a:pt x="710" y="164"/>
                    <a:pt x="699" y="169"/>
                    <a:pt x="688" y="173"/>
                  </a:cubicBezTo>
                  <a:cubicBezTo>
                    <a:pt x="658" y="185"/>
                    <a:pt x="627" y="195"/>
                    <a:pt x="593" y="193"/>
                  </a:cubicBezTo>
                  <a:cubicBezTo>
                    <a:pt x="576" y="192"/>
                    <a:pt x="561" y="187"/>
                    <a:pt x="546" y="178"/>
                  </a:cubicBezTo>
                  <a:cubicBezTo>
                    <a:pt x="542" y="175"/>
                    <a:pt x="539" y="176"/>
                    <a:pt x="534" y="179"/>
                  </a:cubicBezTo>
                  <a:cubicBezTo>
                    <a:pt x="521" y="191"/>
                    <a:pt x="507" y="202"/>
                    <a:pt x="494" y="214"/>
                  </a:cubicBezTo>
                  <a:cubicBezTo>
                    <a:pt x="541" y="193"/>
                    <a:pt x="587" y="188"/>
                    <a:pt x="632" y="225"/>
                  </a:cubicBezTo>
                  <a:cubicBezTo>
                    <a:pt x="615" y="234"/>
                    <a:pt x="601" y="243"/>
                    <a:pt x="585" y="250"/>
                  </a:cubicBezTo>
                  <a:cubicBezTo>
                    <a:pt x="563" y="261"/>
                    <a:pt x="540" y="271"/>
                    <a:pt x="515" y="274"/>
                  </a:cubicBezTo>
                  <a:cubicBezTo>
                    <a:pt x="491" y="277"/>
                    <a:pt x="469" y="274"/>
                    <a:pt x="447" y="264"/>
                  </a:cubicBezTo>
                  <a:cubicBezTo>
                    <a:pt x="445" y="263"/>
                    <a:pt x="440" y="264"/>
                    <a:pt x="439" y="265"/>
                  </a:cubicBezTo>
                  <a:cubicBezTo>
                    <a:pt x="425" y="280"/>
                    <a:pt x="411" y="295"/>
                    <a:pt x="397" y="311"/>
                  </a:cubicBezTo>
                  <a:cubicBezTo>
                    <a:pt x="420" y="297"/>
                    <a:pt x="443" y="286"/>
                    <a:pt x="470" y="284"/>
                  </a:cubicBezTo>
                  <a:cubicBezTo>
                    <a:pt x="497" y="282"/>
                    <a:pt x="522" y="289"/>
                    <a:pt x="545" y="305"/>
                  </a:cubicBezTo>
                  <a:cubicBezTo>
                    <a:pt x="541" y="309"/>
                    <a:pt x="538" y="311"/>
                    <a:pt x="534" y="314"/>
                  </a:cubicBezTo>
                  <a:cubicBezTo>
                    <a:pt x="509" y="334"/>
                    <a:pt x="482" y="352"/>
                    <a:pt x="453" y="364"/>
                  </a:cubicBezTo>
                  <a:cubicBezTo>
                    <a:pt x="422" y="377"/>
                    <a:pt x="391" y="379"/>
                    <a:pt x="359" y="369"/>
                  </a:cubicBezTo>
                  <a:cubicBezTo>
                    <a:pt x="353" y="368"/>
                    <a:pt x="350" y="368"/>
                    <a:pt x="347" y="373"/>
                  </a:cubicBezTo>
                  <a:cubicBezTo>
                    <a:pt x="337" y="389"/>
                    <a:pt x="326" y="404"/>
                    <a:pt x="316" y="420"/>
                  </a:cubicBezTo>
                  <a:cubicBezTo>
                    <a:pt x="314" y="422"/>
                    <a:pt x="313" y="424"/>
                    <a:pt x="312" y="427"/>
                  </a:cubicBezTo>
                  <a:cubicBezTo>
                    <a:pt x="359" y="386"/>
                    <a:pt x="409" y="371"/>
                    <a:pt x="468" y="400"/>
                  </a:cubicBezTo>
                  <a:cubicBezTo>
                    <a:pt x="449" y="423"/>
                    <a:pt x="428" y="442"/>
                    <a:pt x="405" y="459"/>
                  </a:cubicBezTo>
                  <a:cubicBezTo>
                    <a:pt x="388" y="471"/>
                    <a:pt x="370" y="483"/>
                    <a:pt x="350" y="488"/>
                  </a:cubicBezTo>
                  <a:cubicBezTo>
                    <a:pt x="338" y="491"/>
                    <a:pt x="325" y="494"/>
                    <a:pt x="312" y="494"/>
                  </a:cubicBezTo>
                  <a:cubicBezTo>
                    <a:pt x="300" y="495"/>
                    <a:pt x="287" y="493"/>
                    <a:pt x="273" y="492"/>
                  </a:cubicBezTo>
                  <a:cubicBezTo>
                    <a:pt x="262" y="518"/>
                    <a:pt x="249" y="544"/>
                    <a:pt x="237" y="570"/>
                  </a:cubicBezTo>
                  <a:cubicBezTo>
                    <a:pt x="238" y="571"/>
                    <a:pt x="238" y="571"/>
                    <a:pt x="239" y="571"/>
                  </a:cubicBezTo>
                  <a:cubicBezTo>
                    <a:pt x="280" y="516"/>
                    <a:pt x="331" y="491"/>
                    <a:pt x="402" y="514"/>
                  </a:cubicBezTo>
                  <a:cubicBezTo>
                    <a:pt x="397" y="520"/>
                    <a:pt x="394" y="526"/>
                    <a:pt x="390" y="532"/>
                  </a:cubicBezTo>
                  <a:cubicBezTo>
                    <a:pt x="372" y="557"/>
                    <a:pt x="351" y="581"/>
                    <a:pt x="327" y="601"/>
                  </a:cubicBezTo>
                  <a:cubicBezTo>
                    <a:pt x="296" y="627"/>
                    <a:pt x="261" y="639"/>
                    <a:pt x="221" y="638"/>
                  </a:cubicBezTo>
                  <a:cubicBezTo>
                    <a:pt x="215" y="638"/>
                    <a:pt x="212" y="640"/>
                    <a:pt x="211" y="646"/>
                  </a:cubicBezTo>
                  <a:cubicBezTo>
                    <a:pt x="204" y="672"/>
                    <a:pt x="197" y="699"/>
                    <a:pt x="190" y="725"/>
                  </a:cubicBezTo>
                  <a:cubicBezTo>
                    <a:pt x="190" y="727"/>
                    <a:pt x="190" y="728"/>
                    <a:pt x="190" y="730"/>
                  </a:cubicBezTo>
                  <a:cubicBezTo>
                    <a:pt x="209" y="690"/>
                    <a:pt x="235" y="657"/>
                    <a:pt x="279" y="643"/>
                  </a:cubicBezTo>
                  <a:cubicBezTo>
                    <a:pt x="302" y="635"/>
                    <a:pt x="332" y="633"/>
                    <a:pt x="353" y="640"/>
                  </a:cubicBezTo>
                  <a:cubicBezTo>
                    <a:pt x="348" y="649"/>
                    <a:pt x="344" y="659"/>
                    <a:pt x="340" y="668"/>
                  </a:cubicBezTo>
                  <a:cubicBezTo>
                    <a:pt x="322" y="701"/>
                    <a:pt x="302" y="733"/>
                    <a:pt x="274" y="758"/>
                  </a:cubicBezTo>
                  <a:cubicBezTo>
                    <a:pt x="249" y="781"/>
                    <a:pt x="219" y="793"/>
                    <a:pt x="185" y="797"/>
                  </a:cubicBezTo>
                  <a:cubicBezTo>
                    <a:pt x="180" y="798"/>
                    <a:pt x="177" y="798"/>
                    <a:pt x="176" y="804"/>
                  </a:cubicBezTo>
                  <a:cubicBezTo>
                    <a:pt x="174" y="837"/>
                    <a:pt x="171" y="870"/>
                    <a:pt x="169" y="904"/>
                  </a:cubicBezTo>
                  <a:cubicBezTo>
                    <a:pt x="175" y="888"/>
                    <a:pt x="180" y="872"/>
                    <a:pt x="187" y="858"/>
                  </a:cubicBezTo>
                  <a:cubicBezTo>
                    <a:pt x="213" y="804"/>
                    <a:pt x="257" y="778"/>
                    <a:pt x="316" y="777"/>
                  </a:cubicBezTo>
                  <a:cubicBezTo>
                    <a:pt x="318" y="777"/>
                    <a:pt x="319" y="777"/>
                    <a:pt x="321" y="777"/>
                  </a:cubicBezTo>
                  <a:cubicBezTo>
                    <a:pt x="322" y="777"/>
                    <a:pt x="323" y="778"/>
                    <a:pt x="325" y="778"/>
                  </a:cubicBezTo>
                  <a:cubicBezTo>
                    <a:pt x="322" y="787"/>
                    <a:pt x="320" y="796"/>
                    <a:pt x="318" y="805"/>
                  </a:cubicBezTo>
                  <a:cubicBezTo>
                    <a:pt x="308" y="837"/>
                    <a:pt x="295" y="869"/>
                    <a:pt x="276" y="897"/>
                  </a:cubicBezTo>
                  <a:cubicBezTo>
                    <a:pt x="252" y="935"/>
                    <a:pt x="218" y="958"/>
                    <a:pt x="177" y="971"/>
                  </a:cubicBezTo>
                  <a:cubicBezTo>
                    <a:pt x="172" y="972"/>
                    <a:pt x="170" y="973"/>
                    <a:pt x="171" y="979"/>
                  </a:cubicBezTo>
                  <a:cubicBezTo>
                    <a:pt x="174" y="1013"/>
                    <a:pt x="178" y="1048"/>
                    <a:pt x="181" y="1083"/>
                  </a:cubicBezTo>
                  <a:cubicBezTo>
                    <a:pt x="182" y="1083"/>
                    <a:pt x="183" y="1083"/>
                    <a:pt x="183" y="1083"/>
                  </a:cubicBezTo>
                  <a:cubicBezTo>
                    <a:pt x="185" y="1074"/>
                    <a:pt x="185" y="1064"/>
                    <a:pt x="187" y="1055"/>
                  </a:cubicBezTo>
                  <a:cubicBezTo>
                    <a:pt x="188" y="1045"/>
                    <a:pt x="190" y="1036"/>
                    <a:pt x="193" y="1027"/>
                  </a:cubicBezTo>
                  <a:cubicBezTo>
                    <a:pt x="211" y="963"/>
                    <a:pt x="262" y="927"/>
                    <a:pt x="321" y="922"/>
                  </a:cubicBezTo>
                  <a:cubicBezTo>
                    <a:pt x="320" y="934"/>
                    <a:pt x="319" y="946"/>
                    <a:pt x="317" y="958"/>
                  </a:cubicBezTo>
                  <a:cubicBezTo>
                    <a:pt x="313" y="991"/>
                    <a:pt x="306" y="1023"/>
                    <a:pt x="293" y="1054"/>
                  </a:cubicBezTo>
                  <a:cubicBezTo>
                    <a:pt x="276" y="1096"/>
                    <a:pt x="245" y="1128"/>
                    <a:pt x="204" y="1148"/>
                  </a:cubicBezTo>
                  <a:cubicBezTo>
                    <a:pt x="198" y="1151"/>
                    <a:pt x="197" y="1154"/>
                    <a:pt x="199" y="1160"/>
                  </a:cubicBezTo>
                  <a:cubicBezTo>
                    <a:pt x="210" y="1195"/>
                    <a:pt x="222" y="1230"/>
                    <a:pt x="233" y="1266"/>
                  </a:cubicBezTo>
                  <a:cubicBezTo>
                    <a:pt x="233" y="1268"/>
                    <a:pt x="235" y="1270"/>
                    <a:pt x="235" y="1271"/>
                  </a:cubicBezTo>
                  <a:cubicBezTo>
                    <a:pt x="235" y="1252"/>
                    <a:pt x="233" y="1233"/>
                    <a:pt x="233" y="1214"/>
                  </a:cubicBezTo>
                  <a:cubicBezTo>
                    <a:pt x="235" y="1150"/>
                    <a:pt x="280" y="1094"/>
                    <a:pt x="342" y="1078"/>
                  </a:cubicBezTo>
                  <a:cubicBezTo>
                    <a:pt x="343" y="1077"/>
                    <a:pt x="343" y="1078"/>
                    <a:pt x="345" y="1078"/>
                  </a:cubicBezTo>
                  <a:cubicBezTo>
                    <a:pt x="346" y="1091"/>
                    <a:pt x="348" y="1104"/>
                    <a:pt x="349" y="1117"/>
                  </a:cubicBezTo>
                  <a:cubicBezTo>
                    <a:pt x="351" y="1153"/>
                    <a:pt x="351" y="1189"/>
                    <a:pt x="342" y="1225"/>
                  </a:cubicBezTo>
                  <a:cubicBezTo>
                    <a:pt x="332" y="1270"/>
                    <a:pt x="307" y="1306"/>
                    <a:pt x="271" y="1334"/>
                  </a:cubicBezTo>
                  <a:cubicBezTo>
                    <a:pt x="269" y="1336"/>
                    <a:pt x="267" y="1337"/>
                    <a:pt x="265" y="1339"/>
                  </a:cubicBezTo>
                  <a:cubicBezTo>
                    <a:pt x="285" y="1380"/>
                    <a:pt x="307" y="1419"/>
                    <a:pt x="334" y="1457"/>
                  </a:cubicBezTo>
                  <a:cubicBezTo>
                    <a:pt x="328" y="1439"/>
                    <a:pt x="323" y="1422"/>
                    <a:pt x="319" y="1405"/>
                  </a:cubicBezTo>
                  <a:cubicBezTo>
                    <a:pt x="302" y="1336"/>
                    <a:pt x="329" y="1273"/>
                    <a:pt x="390" y="1237"/>
                  </a:cubicBezTo>
                  <a:cubicBezTo>
                    <a:pt x="393" y="1235"/>
                    <a:pt x="397" y="1233"/>
                    <a:pt x="402" y="1230"/>
                  </a:cubicBezTo>
                  <a:cubicBezTo>
                    <a:pt x="408" y="1254"/>
                    <a:pt x="416" y="1277"/>
                    <a:pt x="421" y="1300"/>
                  </a:cubicBezTo>
                  <a:cubicBezTo>
                    <a:pt x="429" y="1333"/>
                    <a:pt x="434" y="1366"/>
                    <a:pt x="431" y="1399"/>
                  </a:cubicBezTo>
                  <a:cubicBezTo>
                    <a:pt x="428" y="1442"/>
                    <a:pt x="411" y="1480"/>
                    <a:pt x="384" y="1513"/>
                  </a:cubicBezTo>
                  <a:cubicBezTo>
                    <a:pt x="383" y="1514"/>
                    <a:pt x="381" y="1516"/>
                    <a:pt x="379" y="1518"/>
                  </a:cubicBezTo>
                  <a:cubicBezTo>
                    <a:pt x="409" y="1554"/>
                    <a:pt x="441" y="1588"/>
                    <a:pt x="478" y="1619"/>
                  </a:cubicBezTo>
                  <a:cubicBezTo>
                    <a:pt x="474" y="1614"/>
                    <a:pt x="470" y="1609"/>
                    <a:pt x="467" y="1604"/>
                  </a:cubicBezTo>
                  <a:cubicBezTo>
                    <a:pt x="448" y="1576"/>
                    <a:pt x="434" y="1547"/>
                    <a:pt x="430" y="1513"/>
                  </a:cubicBezTo>
                  <a:cubicBezTo>
                    <a:pt x="422" y="1455"/>
                    <a:pt x="450" y="1403"/>
                    <a:pt x="491" y="1374"/>
                  </a:cubicBezTo>
                  <a:cubicBezTo>
                    <a:pt x="524" y="1429"/>
                    <a:pt x="554" y="1485"/>
                    <a:pt x="564" y="1550"/>
                  </a:cubicBezTo>
                  <a:cubicBezTo>
                    <a:pt x="571" y="1591"/>
                    <a:pt x="563" y="1630"/>
                    <a:pt x="545" y="1668"/>
                  </a:cubicBezTo>
                  <a:cubicBezTo>
                    <a:pt x="544" y="1670"/>
                    <a:pt x="543" y="1672"/>
                    <a:pt x="541" y="1674"/>
                  </a:cubicBezTo>
                  <a:cubicBezTo>
                    <a:pt x="585" y="1708"/>
                    <a:pt x="632" y="1737"/>
                    <a:pt x="682" y="1762"/>
                  </a:cubicBezTo>
                  <a:cubicBezTo>
                    <a:pt x="680" y="1760"/>
                    <a:pt x="677" y="1758"/>
                    <a:pt x="675" y="1756"/>
                  </a:cubicBezTo>
                  <a:cubicBezTo>
                    <a:pt x="648" y="1733"/>
                    <a:pt x="624" y="1709"/>
                    <a:pt x="607" y="1678"/>
                  </a:cubicBezTo>
                  <a:cubicBezTo>
                    <a:pt x="577" y="1624"/>
                    <a:pt x="584" y="1556"/>
                    <a:pt x="624" y="1508"/>
                  </a:cubicBezTo>
                  <a:cubicBezTo>
                    <a:pt x="631" y="1515"/>
                    <a:pt x="637" y="1521"/>
                    <a:pt x="643" y="1527"/>
                  </a:cubicBezTo>
                  <a:cubicBezTo>
                    <a:pt x="681" y="1565"/>
                    <a:pt x="715" y="1605"/>
                    <a:pt x="742" y="1650"/>
                  </a:cubicBezTo>
                  <a:cubicBezTo>
                    <a:pt x="770" y="1697"/>
                    <a:pt x="780" y="1747"/>
                    <a:pt x="770" y="1800"/>
                  </a:cubicBezTo>
                  <a:cubicBezTo>
                    <a:pt x="769" y="1806"/>
                    <a:pt x="773" y="1807"/>
                    <a:pt x="776" y="1808"/>
                  </a:cubicBezTo>
                  <a:cubicBezTo>
                    <a:pt x="817" y="1822"/>
                    <a:pt x="858" y="1837"/>
                    <a:pt x="900" y="1851"/>
                  </a:cubicBezTo>
                  <a:cubicBezTo>
                    <a:pt x="902" y="1852"/>
                    <a:pt x="905" y="1853"/>
                    <a:pt x="908" y="1853"/>
                  </a:cubicBezTo>
                  <a:cubicBezTo>
                    <a:pt x="913" y="1855"/>
                    <a:pt x="918" y="1858"/>
                    <a:pt x="915" y="1864"/>
                  </a:cubicBezTo>
                  <a:cubicBezTo>
                    <a:pt x="913" y="1870"/>
                    <a:pt x="909" y="1870"/>
                    <a:pt x="903" y="1868"/>
                  </a:cubicBezTo>
                  <a:cubicBezTo>
                    <a:pt x="890" y="1864"/>
                    <a:pt x="877" y="1861"/>
                    <a:pt x="864" y="1856"/>
                  </a:cubicBezTo>
                  <a:cubicBezTo>
                    <a:pt x="832" y="1845"/>
                    <a:pt x="801" y="1834"/>
                    <a:pt x="770" y="1822"/>
                  </a:cubicBezTo>
                  <a:cubicBezTo>
                    <a:pt x="764" y="1820"/>
                    <a:pt x="762" y="1820"/>
                    <a:pt x="758" y="1825"/>
                  </a:cubicBezTo>
                  <a:cubicBezTo>
                    <a:pt x="731" y="1857"/>
                    <a:pt x="695" y="1874"/>
                    <a:pt x="654" y="1881"/>
                  </a:cubicBezTo>
                  <a:cubicBezTo>
                    <a:pt x="590" y="1891"/>
                    <a:pt x="531" y="1875"/>
                    <a:pt x="473" y="1850"/>
                  </a:cubicBezTo>
                  <a:cubicBezTo>
                    <a:pt x="436" y="1833"/>
                    <a:pt x="401" y="1813"/>
                    <a:pt x="368" y="1789"/>
                  </a:cubicBezTo>
                  <a:cubicBezTo>
                    <a:pt x="364" y="1787"/>
                    <a:pt x="361" y="1783"/>
                    <a:pt x="356" y="1780"/>
                  </a:cubicBezTo>
                  <a:cubicBezTo>
                    <a:pt x="369" y="1770"/>
                    <a:pt x="383" y="1763"/>
                    <a:pt x="397" y="1758"/>
                  </a:cubicBezTo>
                  <a:cubicBezTo>
                    <a:pt x="449" y="1738"/>
                    <a:pt x="501" y="1736"/>
                    <a:pt x="555" y="1749"/>
                  </a:cubicBezTo>
                  <a:cubicBezTo>
                    <a:pt x="597" y="1758"/>
                    <a:pt x="639" y="1770"/>
                    <a:pt x="682" y="1782"/>
                  </a:cubicBezTo>
                  <a:cubicBezTo>
                    <a:pt x="678" y="1780"/>
                    <a:pt x="675" y="1778"/>
                    <a:pt x="671" y="1776"/>
                  </a:cubicBezTo>
                  <a:cubicBezTo>
                    <a:pt x="624" y="1751"/>
                    <a:pt x="580" y="1723"/>
                    <a:pt x="538" y="1691"/>
                  </a:cubicBezTo>
                  <a:cubicBezTo>
                    <a:pt x="533" y="1687"/>
                    <a:pt x="529" y="1687"/>
                    <a:pt x="524" y="1691"/>
                  </a:cubicBezTo>
                  <a:cubicBezTo>
                    <a:pt x="484" y="1719"/>
                    <a:pt x="440" y="1726"/>
                    <a:pt x="392" y="1718"/>
                  </a:cubicBezTo>
                  <a:cubicBezTo>
                    <a:pt x="347" y="1710"/>
                    <a:pt x="308" y="1689"/>
                    <a:pt x="272" y="1662"/>
                  </a:cubicBezTo>
                  <a:cubicBezTo>
                    <a:pt x="240" y="1638"/>
                    <a:pt x="211" y="1611"/>
                    <a:pt x="185" y="1581"/>
                  </a:cubicBezTo>
                  <a:cubicBezTo>
                    <a:pt x="183" y="1578"/>
                    <a:pt x="181" y="1575"/>
                    <a:pt x="178" y="1571"/>
                  </a:cubicBezTo>
                  <a:cubicBezTo>
                    <a:pt x="188" y="1568"/>
                    <a:pt x="198" y="1564"/>
                    <a:pt x="207" y="1562"/>
                  </a:cubicBezTo>
                  <a:cubicBezTo>
                    <a:pt x="263" y="1549"/>
                    <a:pt x="317" y="1557"/>
                    <a:pt x="368" y="1582"/>
                  </a:cubicBezTo>
                  <a:cubicBezTo>
                    <a:pt x="399" y="1597"/>
                    <a:pt x="429" y="1614"/>
                    <a:pt x="460" y="1631"/>
                  </a:cubicBezTo>
                  <a:cubicBezTo>
                    <a:pt x="462" y="1632"/>
                    <a:pt x="464" y="1633"/>
                    <a:pt x="467" y="1633"/>
                  </a:cubicBezTo>
                  <a:cubicBezTo>
                    <a:pt x="459" y="1625"/>
                    <a:pt x="450" y="1618"/>
                    <a:pt x="442" y="1610"/>
                  </a:cubicBezTo>
                  <a:cubicBezTo>
                    <a:pt x="418" y="1584"/>
                    <a:pt x="394" y="1558"/>
                    <a:pt x="370" y="1532"/>
                  </a:cubicBezTo>
                  <a:cubicBezTo>
                    <a:pt x="367" y="1528"/>
                    <a:pt x="365" y="1527"/>
                    <a:pt x="361" y="1529"/>
                  </a:cubicBezTo>
                  <a:cubicBezTo>
                    <a:pt x="311" y="1551"/>
                    <a:pt x="262" y="1546"/>
                    <a:pt x="215" y="1522"/>
                  </a:cubicBezTo>
                  <a:cubicBezTo>
                    <a:pt x="171" y="1499"/>
                    <a:pt x="138" y="1464"/>
                    <a:pt x="110" y="1425"/>
                  </a:cubicBezTo>
                  <a:cubicBezTo>
                    <a:pt x="97" y="1406"/>
                    <a:pt x="86" y="1385"/>
                    <a:pt x="74" y="1366"/>
                  </a:cubicBezTo>
                  <a:cubicBezTo>
                    <a:pt x="72" y="1364"/>
                    <a:pt x="72" y="1361"/>
                    <a:pt x="70" y="1358"/>
                  </a:cubicBezTo>
                  <a:cubicBezTo>
                    <a:pt x="90" y="1353"/>
                    <a:pt x="108" y="1353"/>
                    <a:pt x="127" y="1355"/>
                  </a:cubicBezTo>
                  <a:cubicBezTo>
                    <a:pt x="174" y="1359"/>
                    <a:pt x="216" y="1379"/>
                    <a:pt x="252" y="1408"/>
                  </a:cubicBezTo>
                  <a:cubicBezTo>
                    <a:pt x="273" y="1425"/>
                    <a:pt x="293" y="1443"/>
                    <a:pt x="314" y="1461"/>
                  </a:cubicBezTo>
                  <a:cubicBezTo>
                    <a:pt x="315" y="1462"/>
                    <a:pt x="316" y="1463"/>
                    <a:pt x="316" y="1463"/>
                  </a:cubicBezTo>
                  <a:cubicBezTo>
                    <a:pt x="294" y="1424"/>
                    <a:pt x="271" y="1386"/>
                    <a:pt x="248" y="1346"/>
                  </a:cubicBezTo>
                  <a:cubicBezTo>
                    <a:pt x="227" y="1351"/>
                    <a:pt x="204" y="1352"/>
                    <a:pt x="182" y="1347"/>
                  </a:cubicBezTo>
                  <a:cubicBezTo>
                    <a:pt x="138" y="1337"/>
                    <a:pt x="104" y="1312"/>
                    <a:pt x="78" y="1278"/>
                  </a:cubicBezTo>
                  <a:cubicBezTo>
                    <a:pt x="47" y="1237"/>
                    <a:pt x="27" y="1191"/>
                    <a:pt x="13" y="1142"/>
                  </a:cubicBezTo>
                  <a:cubicBezTo>
                    <a:pt x="13" y="1141"/>
                    <a:pt x="13" y="1139"/>
                    <a:pt x="12" y="1135"/>
                  </a:cubicBezTo>
                  <a:cubicBezTo>
                    <a:pt x="26" y="1137"/>
                    <a:pt x="40" y="1138"/>
                    <a:pt x="53" y="1141"/>
                  </a:cubicBezTo>
                  <a:cubicBezTo>
                    <a:pt x="105" y="1152"/>
                    <a:pt x="145" y="1182"/>
                    <a:pt x="177" y="1222"/>
                  </a:cubicBezTo>
                  <a:cubicBezTo>
                    <a:pt x="191" y="1240"/>
                    <a:pt x="205" y="1258"/>
                    <a:pt x="217" y="1275"/>
                  </a:cubicBezTo>
                  <a:cubicBezTo>
                    <a:pt x="205" y="1237"/>
                    <a:pt x="192" y="1197"/>
                    <a:pt x="180" y="1156"/>
                  </a:cubicBezTo>
                  <a:cubicBezTo>
                    <a:pt x="168" y="1155"/>
                    <a:pt x="156" y="1155"/>
                    <a:pt x="144" y="1152"/>
                  </a:cubicBezTo>
                  <a:cubicBezTo>
                    <a:pt x="97" y="1142"/>
                    <a:pt x="64" y="1114"/>
                    <a:pt x="40" y="1073"/>
                  </a:cubicBezTo>
                  <a:cubicBezTo>
                    <a:pt x="18" y="1033"/>
                    <a:pt x="8" y="990"/>
                    <a:pt x="2" y="945"/>
                  </a:cubicBezTo>
                  <a:cubicBezTo>
                    <a:pt x="1" y="942"/>
                    <a:pt x="1" y="940"/>
                    <a:pt x="0" y="937"/>
                  </a:cubicBezTo>
                  <a:cubicBezTo>
                    <a:pt x="0" y="932"/>
                    <a:pt x="0" y="927"/>
                    <a:pt x="0" y="9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DAC6007A-FB2E-0E51-7363-7020A5D58EBD}"/>
              </a:ext>
            </a:extLst>
          </p:cNvPr>
          <p:cNvSpPr txBox="1"/>
          <p:nvPr/>
        </p:nvSpPr>
        <p:spPr>
          <a:xfrm>
            <a:off x="5093425" y="2837209"/>
            <a:ext cx="2005151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chemeClr val="accent2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153.3%</a:t>
            </a:r>
            <a:endParaRPr lang="zh-CN" altLang="en-US" sz="2800" dirty="0">
              <a:solidFill>
                <a:schemeClr val="accent2"/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BA956A7-A9A3-20BC-4123-5CD3D4C87F53}"/>
              </a:ext>
            </a:extLst>
          </p:cNvPr>
          <p:cNvGrpSpPr/>
          <p:nvPr/>
        </p:nvGrpSpPr>
        <p:grpSpPr>
          <a:xfrm>
            <a:off x="8578562" y="2609293"/>
            <a:ext cx="2281638" cy="977295"/>
            <a:chOff x="931239" y="2940352"/>
            <a:chExt cx="2281638" cy="977295"/>
          </a:xfrm>
        </p:grpSpPr>
        <p:sp>
          <p:nvSpPr>
            <p:cNvPr id="33" name="Freeform 1266">
              <a:extLst>
                <a:ext uri="{FF2B5EF4-FFF2-40B4-BE49-F238E27FC236}">
                  <a16:creationId xmlns:a16="http://schemas.microsoft.com/office/drawing/2014/main" id="{4435D1B6-22BA-55B9-D81B-855757D81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330" y="2941232"/>
              <a:ext cx="465547" cy="975536"/>
            </a:xfrm>
            <a:custGeom>
              <a:avLst/>
              <a:gdLst>
                <a:gd name="T0" fmla="*/ 683 w 900"/>
                <a:gd name="T1" fmla="*/ 1322 h 1887"/>
                <a:gd name="T2" fmla="*/ 621 w 900"/>
                <a:gd name="T3" fmla="*/ 1439 h 1887"/>
                <a:gd name="T4" fmla="*/ 824 w 900"/>
                <a:gd name="T5" fmla="*/ 1387 h 1887"/>
                <a:gd name="T6" fmla="*/ 479 w 900"/>
                <a:gd name="T7" fmla="*/ 1621 h 1887"/>
                <a:gd name="T8" fmla="*/ 762 w 900"/>
                <a:gd name="T9" fmla="*/ 1543 h 1887"/>
                <a:gd name="T10" fmla="*/ 431 w 900"/>
                <a:gd name="T11" fmla="*/ 1687 h 1887"/>
                <a:gd name="T12" fmla="*/ 436 w 900"/>
                <a:gd name="T13" fmla="*/ 1733 h 1887"/>
                <a:gd name="T14" fmla="*/ 559 w 900"/>
                <a:gd name="T15" fmla="*/ 1792 h 1887"/>
                <a:gd name="T16" fmla="*/ 194 w 900"/>
                <a:gd name="T17" fmla="*/ 1826 h 1887"/>
                <a:gd name="T18" fmla="*/ 51 w 900"/>
                <a:gd name="T19" fmla="*/ 1867 h 1887"/>
                <a:gd name="T20" fmla="*/ 309 w 900"/>
                <a:gd name="T21" fmla="*/ 1508 h 1887"/>
                <a:gd name="T22" fmla="*/ 270 w 900"/>
                <a:gd name="T23" fmla="*/ 1764 h 1887"/>
                <a:gd name="T24" fmla="*/ 434 w 900"/>
                <a:gd name="T25" fmla="*/ 1368 h 1887"/>
                <a:gd name="T26" fmla="*/ 466 w 900"/>
                <a:gd name="T27" fmla="*/ 1606 h 1887"/>
                <a:gd name="T28" fmla="*/ 495 w 900"/>
                <a:gd name="T29" fmla="*/ 1364 h 1887"/>
                <a:gd name="T30" fmla="*/ 599 w 900"/>
                <a:gd name="T31" fmla="*/ 1435 h 1887"/>
                <a:gd name="T32" fmla="*/ 581 w 900"/>
                <a:gd name="T33" fmla="*/ 1221 h 1887"/>
                <a:gd name="T34" fmla="*/ 686 w 900"/>
                <a:gd name="T35" fmla="*/ 1249 h 1887"/>
                <a:gd name="T36" fmla="*/ 599 w 900"/>
                <a:gd name="T37" fmla="*/ 997 h 1887"/>
                <a:gd name="T38" fmla="*/ 731 w 900"/>
                <a:gd name="T39" fmla="*/ 946 h 1887"/>
                <a:gd name="T40" fmla="*/ 563 w 900"/>
                <a:gd name="T41" fmla="*/ 759 h 1887"/>
                <a:gd name="T42" fmla="*/ 715 w 900"/>
                <a:gd name="T43" fmla="*/ 772 h 1887"/>
                <a:gd name="T44" fmla="*/ 526 w 900"/>
                <a:gd name="T45" fmla="*/ 622 h 1887"/>
                <a:gd name="T46" fmla="*/ 669 w 900"/>
                <a:gd name="T47" fmla="*/ 618 h 1887"/>
                <a:gd name="T48" fmla="*/ 562 w 900"/>
                <a:gd name="T49" fmla="*/ 494 h 1887"/>
                <a:gd name="T50" fmla="*/ 592 w 900"/>
                <a:gd name="T51" fmla="*/ 471 h 1887"/>
                <a:gd name="T52" fmla="*/ 556 w 900"/>
                <a:gd name="T53" fmla="*/ 410 h 1887"/>
                <a:gd name="T54" fmla="*/ 361 w 900"/>
                <a:gd name="T55" fmla="*/ 332 h 1887"/>
                <a:gd name="T56" fmla="*/ 443 w 900"/>
                <a:gd name="T57" fmla="*/ 279 h 1887"/>
                <a:gd name="T58" fmla="*/ 222 w 900"/>
                <a:gd name="T59" fmla="*/ 225 h 1887"/>
                <a:gd name="T60" fmla="*/ 197 w 900"/>
                <a:gd name="T61" fmla="*/ 187 h 1887"/>
                <a:gd name="T62" fmla="*/ 180 w 900"/>
                <a:gd name="T63" fmla="*/ 104 h 1887"/>
                <a:gd name="T64" fmla="*/ 204 w 900"/>
                <a:gd name="T65" fmla="*/ 84 h 1887"/>
                <a:gd name="T66" fmla="*/ 218 w 900"/>
                <a:gd name="T67" fmla="*/ 0 h 1887"/>
                <a:gd name="T68" fmla="*/ 338 w 900"/>
                <a:gd name="T69" fmla="*/ 171 h 1887"/>
                <a:gd name="T70" fmla="*/ 423 w 900"/>
                <a:gd name="T71" fmla="*/ 138 h 1887"/>
                <a:gd name="T72" fmla="*/ 472 w 900"/>
                <a:gd name="T73" fmla="*/ 272 h 1887"/>
                <a:gd name="T74" fmla="*/ 534 w 900"/>
                <a:gd name="T75" fmla="*/ 221 h 1887"/>
                <a:gd name="T76" fmla="*/ 573 w 900"/>
                <a:gd name="T77" fmla="*/ 398 h 1887"/>
                <a:gd name="T78" fmla="*/ 648 w 900"/>
                <a:gd name="T79" fmla="*/ 352 h 1887"/>
                <a:gd name="T80" fmla="*/ 654 w 900"/>
                <a:gd name="T81" fmla="*/ 522 h 1887"/>
                <a:gd name="T82" fmla="*/ 727 w 900"/>
                <a:gd name="T83" fmla="*/ 429 h 1887"/>
                <a:gd name="T84" fmla="*/ 790 w 900"/>
                <a:gd name="T85" fmla="*/ 517 h 1887"/>
                <a:gd name="T86" fmla="*/ 731 w 900"/>
                <a:gd name="T87" fmla="*/ 770 h 1887"/>
                <a:gd name="T88" fmla="*/ 859 w 900"/>
                <a:gd name="T89" fmla="*/ 692 h 1887"/>
                <a:gd name="T90" fmla="*/ 749 w 900"/>
                <a:gd name="T91" fmla="*/ 946 h 1887"/>
                <a:gd name="T92" fmla="*/ 849 w 900"/>
                <a:gd name="T93" fmla="*/ 902 h 1887"/>
                <a:gd name="T94" fmla="*/ 738 w 900"/>
                <a:gd name="T95" fmla="*/ 1127 h 1887"/>
                <a:gd name="T96" fmla="*/ 712 w 900"/>
                <a:gd name="T97" fmla="*/ 1236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0" h="1887">
                  <a:moveTo>
                    <a:pt x="900" y="1106"/>
                  </a:moveTo>
                  <a:cubicBezTo>
                    <a:pt x="894" y="1125"/>
                    <a:pt x="889" y="1144"/>
                    <a:pt x="883" y="1163"/>
                  </a:cubicBezTo>
                  <a:cubicBezTo>
                    <a:pt x="869" y="1202"/>
                    <a:pt x="851" y="1239"/>
                    <a:pt x="823" y="1269"/>
                  </a:cubicBezTo>
                  <a:cubicBezTo>
                    <a:pt x="785" y="1310"/>
                    <a:pt x="739" y="1329"/>
                    <a:pt x="683" y="1322"/>
                  </a:cubicBezTo>
                  <a:cubicBezTo>
                    <a:pt x="679" y="1322"/>
                    <a:pt x="676" y="1322"/>
                    <a:pt x="674" y="1326"/>
                  </a:cubicBezTo>
                  <a:cubicBezTo>
                    <a:pt x="655" y="1364"/>
                    <a:pt x="636" y="1402"/>
                    <a:pt x="617" y="1440"/>
                  </a:cubicBezTo>
                  <a:cubicBezTo>
                    <a:pt x="616" y="1441"/>
                    <a:pt x="617" y="1441"/>
                    <a:pt x="616" y="1443"/>
                  </a:cubicBezTo>
                  <a:cubicBezTo>
                    <a:pt x="618" y="1441"/>
                    <a:pt x="620" y="1440"/>
                    <a:pt x="621" y="1439"/>
                  </a:cubicBezTo>
                  <a:cubicBezTo>
                    <a:pt x="651" y="1408"/>
                    <a:pt x="680" y="1377"/>
                    <a:pt x="717" y="1355"/>
                  </a:cubicBezTo>
                  <a:cubicBezTo>
                    <a:pt x="756" y="1330"/>
                    <a:pt x="800" y="1318"/>
                    <a:pt x="847" y="1322"/>
                  </a:cubicBezTo>
                  <a:cubicBezTo>
                    <a:pt x="850" y="1322"/>
                    <a:pt x="852" y="1323"/>
                    <a:pt x="858" y="1324"/>
                  </a:cubicBezTo>
                  <a:cubicBezTo>
                    <a:pt x="846" y="1346"/>
                    <a:pt x="836" y="1367"/>
                    <a:pt x="824" y="1387"/>
                  </a:cubicBezTo>
                  <a:cubicBezTo>
                    <a:pt x="803" y="1422"/>
                    <a:pt x="778" y="1454"/>
                    <a:pt x="746" y="1479"/>
                  </a:cubicBezTo>
                  <a:cubicBezTo>
                    <a:pt x="693" y="1520"/>
                    <a:pt x="635" y="1533"/>
                    <a:pt x="571" y="1510"/>
                  </a:cubicBezTo>
                  <a:cubicBezTo>
                    <a:pt x="555" y="1529"/>
                    <a:pt x="541" y="1548"/>
                    <a:pt x="525" y="1567"/>
                  </a:cubicBezTo>
                  <a:cubicBezTo>
                    <a:pt x="510" y="1585"/>
                    <a:pt x="494" y="1602"/>
                    <a:pt x="479" y="1621"/>
                  </a:cubicBezTo>
                  <a:cubicBezTo>
                    <a:pt x="482" y="1619"/>
                    <a:pt x="485" y="1617"/>
                    <a:pt x="489" y="1615"/>
                  </a:cubicBezTo>
                  <a:cubicBezTo>
                    <a:pt x="516" y="1598"/>
                    <a:pt x="543" y="1580"/>
                    <a:pt x="571" y="1565"/>
                  </a:cubicBezTo>
                  <a:cubicBezTo>
                    <a:pt x="610" y="1543"/>
                    <a:pt x="653" y="1530"/>
                    <a:pt x="699" y="1531"/>
                  </a:cubicBezTo>
                  <a:cubicBezTo>
                    <a:pt x="720" y="1532"/>
                    <a:pt x="741" y="1534"/>
                    <a:pt x="762" y="1543"/>
                  </a:cubicBezTo>
                  <a:cubicBezTo>
                    <a:pt x="752" y="1556"/>
                    <a:pt x="743" y="1569"/>
                    <a:pt x="733" y="1580"/>
                  </a:cubicBezTo>
                  <a:cubicBezTo>
                    <a:pt x="699" y="1619"/>
                    <a:pt x="663" y="1654"/>
                    <a:pt x="617" y="1678"/>
                  </a:cubicBezTo>
                  <a:cubicBezTo>
                    <a:pt x="563" y="1706"/>
                    <a:pt x="507" y="1717"/>
                    <a:pt x="448" y="1695"/>
                  </a:cubicBezTo>
                  <a:cubicBezTo>
                    <a:pt x="442" y="1693"/>
                    <a:pt x="437" y="1690"/>
                    <a:pt x="431" y="1687"/>
                  </a:cubicBezTo>
                  <a:cubicBezTo>
                    <a:pt x="426" y="1684"/>
                    <a:pt x="421" y="1681"/>
                    <a:pt x="418" y="1679"/>
                  </a:cubicBezTo>
                  <a:cubicBezTo>
                    <a:pt x="369" y="1714"/>
                    <a:pt x="322" y="1749"/>
                    <a:pt x="277" y="1781"/>
                  </a:cubicBezTo>
                  <a:cubicBezTo>
                    <a:pt x="286" y="1778"/>
                    <a:pt x="300" y="1772"/>
                    <a:pt x="313" y="1768"/>
                  </a:cubicBezTo>
                  <a:cubicBezTo>
                    <a:pt x="353" y="1753"/>
                    <a:pt x="394" y="1740"/>
                    <a:pt x="436" y="1733"/>
                  </a:cubicBezTo>
                  <a:cubicBezTo>
                    <a:pt x="482" y="1726"/>
                    <a:pt x="526" y="1729"/>
                    <a:pt x="569" y="1747"/>
                  </a:cubicBezTo>
                  <a:cubicBezTo>
                    <a:pt x="578" y="1750"/>
                    <a:pt x="585" y="1754"/>
                    <a:pt x="593" y="1758"/>
                  </a:cubicBezTo>
                  <a:cubicBezTo>
                    <a:pt x="595" y="1759"/>
                    <a:pt x="596" y="1760"/>
                    <a:pt x="598" y="1762"/>
                  </a:cubicBezTo>
                  <a:cubicBezTo>
                    <a:pt x="585" y="1772"/>
                    <a:pt x="572" y="1782"/>
                    <a:pt x="559" y="1792"/>
                  </a:cubicBezTo>
                  <a:cubicBezTo>
                    <a:pt x="517" y="1822"/>
                    <a:pt x="472" y="1848"/>
                    <a:pt x="423" y="1865"/>
                  </a:cubicBezTo>
                  <a:cubicBezTo>
                    <a:pt x="374" y="1881"/>
                    <a:pt x="325" y="1887"/>
                    <a:pt x="275" y="1874"/>
                  </a:cubicBezTo>
                  <a:cubicBezTo>
                    <a:pt x="245" y="1866"/>
                    <a:pt x="218" y="1852"/>
                    <a:pt x="197" y="1829"/>
                  </a:cubicBezTo>
                  <a:cubicBezTo>
                    <a:pt x="196" y="1827"/>
                    <a:pt x="194" y="1826"/>
                    <a:pt x="194" y="1826"/>
                  </a:cubicBezTo>
                  <a:cubicBezTo>
                    <a:pt x="159" y="1840"/>
                    <a:pt x="125" y="1855"/>
                    <a:pt x="91" y="1869"/>
                  </a:cubicBezTo>
                  <a:cubicBezTo>
                    <a:pt x="80" y="1874"/>
                    <a:pt x="68" y="1877"/>
                    <a:pt x="57" y="1881"/>
                  </a:cubicBezTo>
                  <a:cubicBezTo>
                    <a:pt x="51" y="1883"/>
                    <a:pt x="46" y="1885"/>
                    <a:pt x="43" y="1878"/>
                  </a:cubicBezTo>
                  <a:cubicBezTo>
                    <a:pt x="40" y="1871"/>
                    <a:pt x="46" y="1869"/>
                    <a:pt x="51" y="1867"/>
                  </a:cubicBezTo>
                  <a:cubicBezTo>
                    <a:pt x="94" y="1849"/>
                    <a:pt x="136" y="1832"/>
                    <a:pt x="178" y="1815"/>
                  </a:cubicBezTo>
                  <a:cubicBezTo>
                    <a:pt x="183" y="1813"/>
                    <a:pt x="185" y="1811"/>
                    <a:pt x="184" y="1805"/>
                  </a:cubicBezTo>
                  <a:cubicBezTo>
                    <a:pt x="170" y="1749"/>
                    <a:pt x="179" y="1696"/>
                    <a:pt x="207" y="1646"/>
                  </a:cubicBezTo>
                  <a:cubicBezTo>
                    <a:pt x="235" y="1595"/>
                    <a:pt x="270" y="1550"/>
                    <a:pt x="309" y="1508"/>
                  </a:cubicBezTo>
                  <a:cubicBezTo>
                    <a:pt x="310" y="1507"/>
                    <a:pt x="311" y="1507"/>
                    <a:pt x="312" y="1506"/>
                  </a:cubicBezTo>
                  <a:cubicBezTo>
                    <a:pt x="342" y="1541"/>
                    <a:pt x="358" y="1580"/>
                    <a:pt x="352" y="1627"/>
                  </a:cubicBezTo>
                  <a:cubicBezTo>
                    <a:pt x="347" y="1671"/>
                    <a:pt x="324" y="1706"/>
                    <a:pt x="295" y="1737"/>
                  </a:cubicBezTo>
                  <a:cubicBezTo>
                    <a:pt x="287" y="1746"/>
                    <a:pt x="278" y="1755"/>
                    <a:pt x="270" y="1764"/>
                  </a:cubicBezTo>
                  <a:cubicBezTo>
                    <a:pt x="317" y="1736"/>
                    <a:pt x="362" y="1703"/>
                    <a:pt x="402" y="1668"/>
                  </a:cubicBezTo>
                  <a:cubicBezTo>
                    <a:pt x="394" y="1646"/>
                    <a:pt x="385" y="1625"/>
                    <a:pt x="379" y="1604"/>
                  </a:cubicBezTo>
                  <a:cubicBezTo>
                    <a:pt x="369" y="1568"/>
                    <a:pt x="372" y="1531"/>
                    <a:pt x="382" y="1495"/>
                  </a:cubicBezTo>
                  <a:cubicBezTo>
                    <a:pt x="394" y="1450"/>
                    <a:pt x="412" y="1408"/>
                    <a:pt x="434" y="1368"/>
                  </a:cubicBezTo>
                  <a:cubicBezTo>
                    <a:pt x="435" y="1367"/>
                    <a:pt x="435" y="1366"/>
                    <a:pt x="436" y="1364"/>
                  </a:cubicBezTo>
                  <a:cubicBezTo>
                    <a:pt x="475" y="1391"/>
                    <a:pt x="500" y="1427"/>
                    <a:pt x="505" y="1474"/>
                  </a:cubicBezTo>
                  <a:cubicBezTo>
                    <a:pt x="510" y="1517"/>
                    <a:pt x="496" y="1555"/>
                    <a:pt x="475" y="1591"/>
                  </a:cubicBezTo>
                  <a:cubicBezTo>
                    <a:pt x="472" y="1596"/>
                    <a:pt x="469" y="1601"/>
                    <a:pt x="466" y="1606"/>
                  </a:cubicBezTo>
                  <a:cubicBezTo>
                    <a:pt x="467" y="1607"/>
                    <a:pt x="468" y="1608"/>
                    <a:pt x="469" y="1608"/>
                  </a:cubicBezTo>
                  <a:cubicBezTo>
                    <a:pt x="498" y="1573"/>
                    <a:pt x="527" y="1538"/>
                    <a:pt x="557" y="1503"/>
                  </a:cubicBezTo>
                  <a:cubicBezTo>
                    <a:pt x="549" y="1493"/>
                    <a:pt x="541" y="1485"/>
                    <a:pt x="535" y="1476"/>
                  </a:cubicBezTo>
                  <a:cubicBezTo>
                    <a:pt x="510" y="1443"/>
                    <a:pt x="496" y="1405"/>
                    <a:pt x="495" y="1364"/>
                  </a:cubicBezTo>
                  <a:cubicBezTo>
                    <a:pt x="493" y="1314"/>
                    <a:pt x="502" y="1266"/>
                    <a:pt x="516" y="1218"/>
                  </a:cubicBezTo>
                  <a:cubicBezTo>
                    <a:pt x="516" y="1218"/>
                    <a:pt x="516" y="1217"/>
                    <a:pt x="517" y="1216"/>
                  </a:cubicBezTo>
                  <a:cubicBezTo>
                    <a:pt x="558" y="1236"/>
                    <a:pt x="591" y="1263"/>
                    <a:pt x="606" y="1307"/>
                  </a:cubicBezTo>
                  <a:cubicBezTo>
                    <a:pt x="620" y="1351"/>
                    <a:pt x="613" y="1393"/>
                    <a:pt x="599" y="1435"/>
                  </a:cubicBezTo>
                  <a:cubicBezTo>
                    <a:pt x="600" y="1436"/>
                    <a:pt x="601" y="1436"/>
                    <a:pt x="602" y="1436"/>
                  </a:cubicBezTo>
                  <a:cubicBezTo>
                    <a:pt x="622" y="1397"/>
                    <a:pt x="642" y="1357"/>
                    <a:pt x="661" y="1318"/>
                  </a:cubicBezTo>
                  <a:cubicBezTo>
                    <a:pt x="646" y="1306"/>
                    <a:pt x="633" y="1295"/>
                    <a:pt x="620" y="1283"/>
                  </a:cubicBezTo>
                  <a:cubicBezTo>
                    <a:pt x="603" y="1265"/>
                    <a:pt x="591" y="1244"/>
                    <a:pt x="581" y="1221"/>
                  </a:cubicBezTo>
                  <a:cubicBezTo>
                    <a:pt x="561" y="1175"/>
                    <a:pt x="561" y="1127"/>
                    <a:pt x="561" y="1079"/>
                  </a:cubicBezTo>
                  <a:cubicBezTo>
                    <a:pt x="561" y="1073"/>
                    <a:pt x="562" y="1066"/>
                    <a:pt x="563" y="1059"/>
                  </a:cubicBezTo>
                  <a:cubicBezTo>
                    <a:pt x="606" y="1068"/>
                    <a:pt x="641" y="1090"/>
                    <a:pt x="664" y="1127"/>
                  </a:cubicBezTo>
                  <a:cubicBezTo>
                    <a:pt x="687" y="1165"/>
                    <a:pt x="688" y="1207"/>
                    <a:pt x="686" y="1249"/>
                  </a:cubicBezTo>
                  <a:cubicBezTo>
                    <a:pt x="692" y="1229"/>
                    <a:pt x="698" y="1208"/>
                    <a:pt x="703" y="1188"/>
                  </a:cubicBezTo>
                  <a:cubicBezTo>
                    <a:pt x="708" y="1169"/>
                    <a:pt x="711" y="1150"/>
                    <a:pt x="715" y="1131"/>
                  </a:cubicBezTo>
                  <a:cubicBezTo>
                    <a:pt x="716" y="1127"/>
                    <a:pt x="716" y="1124"/>
                    <a:pt x="712" y="1123"/>
                  </a:cubicBezTo>
                  <a:cubicBezTo>
                    <a:pt x="654" y="1099"/>
                    <a:pt x="618" y="1056"/>
                    <a:pt x="599" y="997"/>
                  </a:cubicBezTo>
                  <a:cubicBezTo>
                    <a:pt x="589" y="967"/>
                    <a:pt x="582" y="936"/>
                    <a:pt x="578" y="903"/>
                  </a:cubicBezTo>
                  <a:cubicBezTo>
                    <a:pt x="619" y="904"/>
                    <a:pt x="654" y="918"/>
                    <a:pt x="682" y="948"/>
                  </a:cubicBezTo>
                  <a:cubicBezTo>
                    <a:pt x="710" y="978"/>
                    <a:pt x="720" y="1015"/>
                    <a:pt x="726" y="1054"/>
                  </a:cubicBezTo>
                  <a:cubicBezTo>
                    <a:pt x="731" y="1018"/>
                    <a:pt x="732" y="982"/>
                    <a:pt x="731" y="946"/>
                  </a:cubicBezTo>
                  <a:cubicBezTo>
                    <a:pt x="716" y="940"/>
                    <a:pt x="701" y="936"/>
                    <a:pt x="687" y="930"/>
                  </a:cubicBezTo>
                  <a:cubicBezTo>
                    <a:pt x="648" y="912"/>
                    <a:pt x="621" y="882"/>
                    <a:pt x="601" y="845"/>
                  </a:cubicBezTo>
                  <a:cubicBezTo>
                    <a:pt x="588" y="820"/>
                    <a:pt x="578" y="794"/>
                    <a:pt x="566" y="769"/>
                  </a:cubicBezTo>
                  <a:cubicBezTo>
                    <a:pt x="565" y="766"/>
                    <a:pt x="564" y="763"/>
                    <a:pt x="563" y="759"/>
                  </a:cubicBezTo>
                  <a:cubicBezTo>
                    <a:pt x="602" y="754"/>
                    <a:pt x="637" y="762"/>
                    <a:pt x="667" y="784"/>
                  </a:cubicBezTo>
                  <a:cubicBezTo>
                    <a:pt x="698" y="807"/>
                    <a:pt x="715" y="839"/>
                    <a:pt x="727" y="874"/>
                  </a:cubicBezTo>
                  <a:cubicBezTo>
                    <a:pt x="727" y="874"/>
                    <a:pt x="728" y="874"/>
                    <a:pt x="729" y="873"/>
                  </a:cubicBezTo>
                  <a:cubicBezTo>
                    <a:pt x="724" y="839"/>
                    <a:pt x="719" y="805"/>
                    <a:pt x="715" y="772"/>
                  </a:cubicBezTo>
                  <a:cubicBezTo>
                    <a:pt x="702" y="770"/>
                    <a:pt x="690" y="769"/>
                    <a:pt x="679" y="766"/>
                  </a:cubicBezTo>
                  <a:cubicBezTo>
                    <a:pt x="644" y="759"/>
                    <a:pt x="616" y="741"/>
                    <a:pt x="591" y="716"/>
                  </a:cubicBezTo>
                  <a:cubicBezTo>
                    <a:pt x="566" y="690"/>
                    <a:pt x="546" y="660"/>
                    <a:pt x="529" y="628"/>
                  </a:cubicBezTo>
                  <a:cubicBezTo>
                    <a:pt x="528" y="627"/>
                    <a:pt x="528" y="625"/>
                    <a:pt x="526" y="622"/>
                  </a:cubicBezTo>
                  <a:cubicBezTo>
                    <a:pt x="561" y="613"/>
                    <a:pt x="594" y="615"/>
                    <a:pt x="626" y="631"/>
                  </a:cubicBezTo>
                  <a:cubicBezTo>
                    <a:pt x="659" y="647"/>
                    <a:pt x="679" y="674"/>
                    <a:pt x="698" y="704"/>
                  </a:cubicBezTo>
                  <a:cubicBezTo>
                    <a:pt x="694" y="691"/>
                    <a:pt x="690" y="678"/>
                    <a:pt x="686" y="666"/>
                  </a:cubicBezTo>
                  <a:cubicBezTo>
                    <a:pt x="681" y="650"/>
                    <a:pt x="675" y="634"/>
                    <a:pt x="669" y="618"/>
                  </a:cubicBezTo>
                  <a:cubicBezTo>
                    <a:pt x="668" y="616"/>
                    <a:pt x="665" y="613"/>
                    <a:pt x="663" y="613"/>
                  </a:cubicBezTo>
                  <a:cubicBezTo>
                    <a:pt x="600" y="619"/>
                    <a:pt x="552" y="593"/>
                    <a:pt x="511" y="549"/>
                  </a:cubicBezTo>
                  <a:cubicBezTo>
                    <a:pt x="497" y="534"/>
                    <a:pt x="483" y="517"/>
                    <a:pt x="469" y="501"/>
                  </a:cubicBezTo>
                  <a:cubicBezTo>
                    <a:pt x="500" y="487"/>
                    <a:pt x="531" y="485"/>
                    <a:pt x="562" y="494"/>
                  </a:cubicBezTo>
                  <a:cubicBezTo>
                    <a:pt x="594" y="504"/>
                    <a:pt x="617" y="524"/>
                    <a:pt x="639" y="547"/>
                  </a:cubicBezTo>
                  <a:cubicBezTo>
                    <a:pt x="633" y="536"/>
                    <a:pt x="628" y="525"/>
                    <a:pt x="621" y="513"/>
                  </a:cubicBezTo>
                  <a:cubicBezTo>
                    <a:pt x="615" y="501"/>
                    <a:pt x="607" y="488"/>
                    <a:pt x="600" y="475"/>
                  </a:cubicBezTo>
                  <a:cubicBezTo>
                    <a:pt x="598" y="473"/>
                    <a:pt x="594" y="471"/>
                    <a:pt x="592" y="471"/>
                  </a:cubicBezTo>
                  <a:cubicBezTo>
                    <a:pt x="545" y="482"/>
                    <a:pt x="503" y="473"/>
                    <a:pt x="464" y="446"/>
                  </a:cubicBezTo>
                  <a:cubicBezTo>
                    <a:pt x="441" y="430"/>
                    <a:pt x="421" y="412"/>
                    <a:pt x="399" y="394"/>
                  </a:cubicBezTo>
                  <a:cubicBezTo>
                    <a:pt x="398" y="394"/>
                    <a:pt x="398" y="392"/>
                    <a:pt x="397" y="391"/>
                  </a:cubicBezTo>
                  <a:cubicBezTo>
                    <a:pt x="429" y="369"/>
                    <a:pt x="490" y="356"/>
                    <a:pt x="556" y="410"/>
                  </a:cubicBezTo>
                  <a:cubicBezTo>
                    <a:pt x="548" y="400"/>
                    <a:pt x="541" y="390"/>
                    <a:pt x="534" y="380"/>
                  </a:cubicBezTo>
                  <a:cubicBezTo>
                    <a:pt x="526" y="370"/>
                    <a:pt x="518" y="361"/>
                    <a:pt x="510" y="351"/>
                  </a:cubicBezTo>
                  <a:cubicBezTo>
                    <a:pt x="490" y="359"/>
                    <a:pt x="470" y="363"/>
                    <a:pt x="448" y="362"/>
                  </a:cubicBezTo>
                  <a:cubicBezTo>
                    <a:pt x="417" y="360"/>
                    <a:pt x="389" y="347"/>
                    <a:pt x="361" y="332"/>
                  </a:cubicBezTo>
                  <a:cubicBezTo>
                    <a:pt x="345" y="323"/>
                    <a:pt x="330" y="312"/>
                    <a:pt x="312" y="301"/>
                  </a:cubicBezTo>
                  <a:cubicBezTo>
                    <a:pt x="335" y="283"/>
                    <a:pt x="359" y="275"/>
                    <a:pt x="387" y="275"/>
                  </a:cubicBezTo>
                  <a:cubicBezTo>
                    <a:pt x="414" y="275"/>
                    <a:pt x="438" y="285"/>
                    <a:pt x="462" y="297"/>
                  </a:cubicBezTo>
                  <a:cubicBezTo>
                    <a:pt x="456" y="291"/>
                    <a:pt x="449" y="285"/>
                    <a:pt x="443" y="279"/>
                  </a:cubicBezTo>
                  <a:cubicBezTo>
                    <a:pt x="436" y="272"/>
                    <a:pt x="429" y="267"/>
                    <a:pt x="423" y="260"/>
                  </a:cubicBezTo>
                  <a:cubicBezTo>
                    <a:pt x="417" y="253"/>
                    <a:pt x="412" y="252"/>
                    <a:pt x="402" y="256"/>
                  </a:cubicBezTo>
                  <a:cubicBezTo>
                    <a:pt x="376" y="269"/>
                    <a:pt x="348" y="271"/>
                    <a:pt x="320" y="265"/>
                  </a:cubicBezTo>
                  <a:cubicBezTo>
                    <a:pt x="286" y="257"/>
                    <a:pt x="254" y="243"/>
                    <a:pt x="222" y="225"/>
                  </a:cubicBezTo>
                  <a:cubicBezTo>
                    <a:pt x="264" y="185"/>
                    <a:pt x="310" y="188"/>
                    <a:pt x="360" y="206"/>
                  </a:cubicBezTo>
                  <a:cubicBezTo>
                    <a:pt x="344" y="195"/>
                    <a:pt x="328" y="183"/>
                    <a:pt x="312" y="172"/>
                  </a:cubicBezTo>
                  <a:cubicBezTo>
                    <a:pt x="311" y="171"/>
                    <a:pt x="308" y="171"/>
                    <a:pt x="306" y="172"/>
                  </a:cubicBezTo>
                  <a:cubicBezTo>
                    <a:pt x="272" y="196"/>
                    <a:pt x="235" y="196"/>
                    <a:pt x="197" y="187"/>
                  </a:cubicBezTo>
                  <a:cubicBezTo>
                    <a:pt x="174" y="181"/>
                    <a:pt x="151" y="173"/>
                    <a:pt x="127" y="166"/>
                  </a:cubicBezTo>
                  <a:cubicBezTo>
                    <a:pt x="142" y="145"/>
                    <a:pt x="161" y="134"/>
                    <a:pt x="184" y="130"/>
                  </a:cubicBezTo>
                  <a:cubicBezTo>
                    <a:pt x="207" y="126"/>
                    <a:pt x="230" y="129"/>
                    <a:pt x="252" y="134"/>
                  </a:cubicBezTo>
                  <a:cubicBezTo>
                    <a:pt x="230" y="121"/>
                    <a:pt x="208" y="108"/>
                    <a:pt x="180" y="104"/>
                  </a:cubicBezTo>
                  <a:cubicBezTo>
                    <a:pt x="113" y="94"/>
                    <a:pt x="56" y="63"/>
                    <a:pt x="3" y="21"/>
                  </a:cubicBezTo>
                  <a:cubicBezTo>
                    <a:pt x="2" y="21"/>
                    <a:pt x="2" y="20"/>
                    <a:pt x="0" y="17"/>
                  </a:cubicBezTo>
                  <a:cubicBezTo>
                    <a:pt x="16" y="17"/>
                    <a:pt x="30" y="16"/>
                    <a:pt x="44" y="17"/>
                  </a:cubicBezTo>
                  <a:cubicBezTo>
                    <a:pt x="106" y="20"/>
                    <a:pt x="161" y="39"/>
                    <a:pt x="204" y="84"/>
                  </a:cubicBezTo>
                  <a:cubicBezTo>
                    <a:pt x="222" y="102"/>
                    <a:pt x="246" y="109"/>
                    <a:pt x="265" y="123"/>
                  </a:cubicBezTo>
                  <a:cubicBezTo>
                    <a:pt x="255" y="110"/>
                    <a:pt x="244" y="98"/>
                    <a:pt x="235" y="86"/>
                  </a:cubicBezTo>
                  <a:cubicBezTo>
                    <a:pt x="215" y="60"/>
                    <a:pt x="208" y="32"/>
                    <a:pt x="216" y="0"/>
                  </a:cubicBezTo>
                  <a:cubicBezTo>
                    <a:pt x="217" y="0"/>
                    <a:pt x="217" y="0"/>
                    <a:pt x="218" y="0"/>
                  </a:cubicBezTo>
                  <a:cubicBezTo>
                    <a:pt x="221" y="2"/>
                    <a:pt x="225" y="4"/>
                    <a:pt x="229" y="7"/>
                  </a:cubicBezTo>
                  <a:cubicBezTo>
                    <a:pt x="255" y="22"/>
                    <a:pt x="280" y="40"/>
                    <a:pt x="300" y="63"/>
                  </a:cubicBezTo>
                  <a:cubicBezTo>
                    <a:pt x="319" y="85"/>
                    <a:pt x="332" y="110"/>
                    <a:pt x="325" y="138"/>
                  </a:cubicBezTo>
                  <a:cubicBezTo>
                    <a:pt x="320" y="155"/>
                    <a:pt x="325" y="163"/>
                    <a:pt x="338" y="171"/>
                  </a:cubicBezTo>
                  <a:cubicBezTo>
                    <a:pt x="352" y="180"/>
                    <a:pt x="365" y="191"/>
                    <a:pt x="379" y="201"/>
                  </a:cubicBezTo>
                  <a:cubicBezTo>
                    <a:pt x="347" y="158"/>
                    <a:pt x="319" y="115"/>
                    <a:pt x="341" y="59"/>
                  </a:cubicBezTo>
                  <a:cubicBezTo>
                    <a:pt x="343" y="59"/>
                    <a:pt x="344" y="59"/>
                    <a:pt x="345" y="60"/>
                  </a:cubicBezTo>
                  <a:cubicBezTo>
                    <a:pt x="375" y="81"/>
                    <a:pt x="403" y="106"/>
                    <a:pt x="423" y="138"/>
                  </a:cubicBezTo>
                  <a:cubicBezTo>
                    <a:pt x="436" y="160"/>
                    <a:pt x="443" y="184"/>
                    <a:pt x="437" y="209"/>
                  </a:cubicBezTo>
                  <a:cubicBezTo>
                    <a:pt x="435" y="220"/>
                    <a:pt x="430" y="230"/>
                    <a:pt x="428" y="238"/>
                  </a:cubicBezTo>
                  <a:cubicBezTo>
                    <a:pt x="447" y="258"/>
                    <a:pt x="465" y="278"/>
                    <a:pt x="483" y="297"/>
                  </a:cubicBezTo>
                  <a:cubicBezTo>
                    <a:pt x="480" y="288"/>
                    <a:pt x="476" y="280"/>
                    <a:pt x="472" y="272"/>
                  </a:cubicBezTo>
                  <a:cubicBezTo>
                    <a:pt x="457" y="243"/>
                    <a:pt x="446" y="214"/>
                    <a:pt x="451" y="180"/>
                  </a:cubicBezTo>
                  <a:cubicBezTo>
                    <a:pt x="453" y="165"/>
                    <a:pt x="458" y="150"/>
                    <a:pt x="467" y="137"/>
                  </a:cubicBezTo>
                  <a:cubicBezTo>
                    <a:pt x="470" y="139"/>
                    <a:pt x="472" y="141"/>
                    <a:pt x="475" y="143"/>
                  </a:cubicBezTo>
                  <a:cubicBezTo>
                    <a:pt x="498" y="166"/>
                    <a:pt x="519" y="191"/>
                    <a:pt x="534" y="221"/>
                  </a:cubicBezTo>
                  <a:cubicBezTo>
                    <a:pt x="546" y="246"/>
                    <a:pt x="553" y="272"/>
                    <a:pt x="545" y="300"/>
                  </a:cubicBezTo>
                  <a:cubicBezTo>
                    <a:pt x="541" y="315"/>
                    <a:pt x="533" y="329"/>
                    <a:pt x="526" y="344"/>
                  </a:cubicBezTo>
                  <a:cubicBezTo>
                    <a:pt x="542" y="365"/>
                    <a:pt x="560" y="389"/>
                    <a:pt x="578" y="412"/>
                  </a:cubicBezTo>
                  <a:cubicBezTo>
                    <a:pt x="577" y="406"/>
                    <a:pt x="575" y="402"/>
                    <a:pt x="573" y="398"/>
                  </a:cubicBezTo>
                  <a:cubicBezTo>
                    <a:pt x="569" y="385"/>
                    <a:pt x="565" y="372"/>
                    <a:pt x="561" y="359"/>
                  </a:cubicBezTo>
                  <a:cubicBezTo>
                    <a:pt x="554" y="329"/>
                    <a:pt x="554" y="299"/>
                    <a:pt x="565" y="270"/>
                  </a:cubicBezTo>
                  <a:cubicBezTo>
                    <a:pt x="570" y="258"/>
                    <a:pt x="578" y="247"/>
                    <a:pt x="588" y="238"/>
                  </a:cubicBezTo>
                  <a:cubicBezTo>
                    <a:pt x="616" y="272"/>
                    <a:pt x="638" y="309"/>
                    <a:pt x="648" y="352"/>
                  </a:cubicBezTo>
                  <a:cubicBezTo>
                    <a:pt x="654" y="380"/>
                    <a:pt x="651" y="408"/>
                    <a:pt x="636" y="433"/>
                  </a:cubicBezTo>
                  <a:cubicBezTo>
                    <a:pt x="630" y="444"/>
                    <a:pt x="621" y="454"/>
                    <a:pt x="613" y="464"/>
                  </a:cubicBezTo>
                  <a:cubicBezTo>
                    <a:pt x="627" y="491"/>
                    <a:pt x="643" y="519"/>
                    <a:pt x="659" y="549"/>
                  </a:cubicBezTo>
                  <a:cubicBezTo>
                    <a:pt x="657" y="539"/>
                    <a:pt x="655" y="531"/>
                    <a:pt x="654" y="522"/>
                  </a:cubicBezTo>
                  <a:cubicBezTo>
                    <a:pt x="650" y="493"/>
                    <a:pt x="647" y="464"/>
                    <a:pt x="655" y="435"/>
                  </a:cubicBezTo>
                  <a:cubicBezTo>
                    <a:pt x="663" y="408"/>
                    <a:pt x="676" y="385"/>
                    <a:pt x="699" y="366"/>
                  </a:cubicBezTo>
                  <a:cubicBezTo>
                    <a:pt x="701" y="370"/>
                    <a:pt x="703" y="372"/>
                    <a:pt x="704" y="375"/>
                  </a:cubicBezTo>
                  <a:cubicBezTo>
                    <a:pt x="712" y="393"/>
                    <a:pt x="721" y="411"/>
                    <a:pt x="727" y="429"/>
                  </a:cubicBezTo>
                  <a:cubicBezTo>
                    <a:pt x="737" y="456"/>
                    <a:pt x="743" y="484"/>
                    <a:pt x="741" y="514"/>
                  </a:cubicBezTo>
                  <a:cubicBezTo>
                    <a:pt x="737" y="554"/>
                    <a:pt x="718" y="585"/>
                    <a:pt x="683" y="607"/>
                  </a:cubicBezTo>
                  <a:cubicBezTo>
                    <a:pt x="694" y="639"/>
                    <a:pt x="705" y="671"/>
                    <a:pt x="716" y="705"/>
                  </a:cubicBezTo>
                  <a:cubicBezTo>
                    <a:pt x="713" y="630"/>
                    <a:pt x="721" y="562"/>
                    <a:pt x="790" y="517"/>
                  </a:cubicBezTo>
                  <a:cubicBezTo>
                    <a:pt x="791" y="519"/>
                    <a:pt x="792" y="521"/>
                    <a:pt x="793" y="522"/>
                  </a:cubicBezTo>
                  <a:cubicBezTo>
                    <a:pt x="806" y="558"/>
                    <a:pt x="813" y="595"/>
                    <a:pt x="813" y="633"/>
                  </a:cubicBezTo>
                  <a:cubicBezTo>
                    <a:pt x="814" y="673"/>
                    <a:pt x="804" y="710"/>
                    <a:pt x="774" y="739"/>
                  </a:cubicBezTo>
                  <a:cubicBezTo>
                    <a:pt x="761" y="751"/>
                    <a:pt x="746" y="759"/>
                    <a:pt x="731" y="770"/>
                  </a:cubicBezTo>
                  <a:cubicBezTo>
                    <a:pt x="736" y="803"/>
                    <a:pt x="741" y="839"/>
                    <a:pt x="745" y="872"/>
                  </a:cubicBezTo>
                  <a:cubicBezTo>
                    <a:pt x="750" y="853"/>
                    <a:pt x="754" y="831"/>
                    <a:pt x="760" y="810"/>
                  </a:cubicBezTo>
                  <a:cubicBezTo>
                    <a:pt x="772" y="763"/>
                    <a:pt x="798" y="726"/>
                    <a:pt x="840" y="701"/>
                  </a:cubicBezTo>
                  <a:cubicBezTo>
                    <a:pt x="846" y="697"/>
                    <a:pt x="852" y="695"/>
                    <a:pt x="859" y="692"/>
                  </a:cubicBezTo>
                  <a:cubicBezTo>
                    <a:pt x="860" y="694"/>
                    <a:pt x="861" y="696"/>
                    <a:pt x="861" y="698"/>
                  </a:cubicBezTo>
                  <a:cubicBezTo>
                    <a:pt x="868" y="740"/>
                    <a:pt x="869" y="782"/>
                    <a:pt x="861" y="823"/>
                  </a:cubicBezTo>
                  <a:cubicBezTo>
                    <a:pt x="852" y="866"/>
                    <a:pt x="833" y="902"/>
                    <a:pt x="796" y="925"/>
                  </a:cubicBezTo>
                  <a:cubicBezTo>
                    <a:pt x="781" y="934"/>
                    <a:pt x="765" y="939"/>
                    <a:pt x="749" y="946"/>
                  </a:cubicBezTo>
                  <a:cubicBezTo>
                    <a:pt x="747" y="982"/>
                    <a:pt x="746" y="1019"/>
                    <a:pt x="744" y="1057"/>
                  </a:cubicBezTo>
                  <a:cubicBezTo>
                    <a:pt x="745" y="1054"/>
                    <a:pt x="746" y="1052"/>
                    <a:pt x="746" y="1050"/>
                  </a:cubicBezTo>
                  <a:cubicBezTo>
                    <a:pt x="755" y="1030"/>
                    <a:pt x="762" y="1010"/>
                    <a:pt x="771" y="990"/>
                  </a:cubicBezTo>
                  <a:cubicBezTo>
                    <a:pt x="789" y="953"/>
                    <a:pt x="814" y="923"/>
                    <a:pt x="849" y="902"/>
                  </a:cubicBezTo>
                  <a:cubicBezTo>
                    <a:pt x="864" y="893"/>
                    <a:pt x="880" y="886"/>
                    <a:pt x="898" y="883"/>
                  </a:cubicBezTo>
                  <a:cubicBezTo>
                    <a:pt x="898" y="885"/>
                    <a:pt x="898" y="886"/>
                    <a:pt x="898" y="887"/>
                  </a:cubicBezTo>
                  <a:cubicBezTo>
                    <a:pt x="898" y="935"/>
                    <a:pt x="891" y="983"/>
                    <a:pt x="872" y="1027"/>
                  </a:cubicBezTo>
                  <a:cubicBezTo>
                    <a:pt x="846" y="1086"/>
                    <a:pt x="804" y="1122"/>
                    <a:pt x="738" y="1127"/>
                  </a:cubicBezTo>
                  <a:cubicBezTo>
                    <a:pt x="732" y="1127"/>
                    <a:pt x="732" y="1131"/>
                    <a:pt x="731" y="1135"/>
                  </a:cubicBezTo>
                  <a:cubicBezTo>
                    <a:pt x="723" y="1170"/>
                    <a:pt x="714" y="1204"/>
                    <a:pt x="706" y="1238"/>
                  </a:cubicBezTo>
                  <a:cubicBezTo>
                    <a:pt x="705" y="1241"/>
                    <a:pt x="704" y="1244"/>
                    <a:pt x="704" y="1247"/>
                  </a:cubicBezTo>
                  <a:cubicBezTo>
                    <a:pt x="708" y="1244"/>
                    <a:pt x="710" y="1240"/>
                    <a:pt x="712" y="1236"/>
                  </a:cubicBezTo>
                  <a:cubicBezTo>
                    <a:pt x="734" y="1201"/>
                    <a:pt x="757" y="1167"/>
                    <a:pt x="789" y="1141"/>
                  </a:cubicBezTo>
                  <a:cubicBezTo>
                    <a:pt x="822" y="1116"/>
                    <a:pt x="858" y="1100"/>
                    <a:pt x="900" y="1099"/>
                  </a:cubicBezTo>
                  <a:cubicBezTo>
                    <a:pt x="900" y="1101"/>
                    <a:pt x="900" y="1104"/>
                    <a:pt x="900" y="11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34" name="Freeform 1267">
              <a:extLst>
                <a:ext uri="{FF2B5EF4-FFF2-40B4-BE49-F238E27FC236}">
                  <a16:creationId xmlns:a16="http://schemas.microsoft.com/office/drawing/2014/main" id="{8EE99C39-B7EC-3A83-CBE7-6EEA3A744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39" y="2940352"/>
              <a:ext cx="474348" cy="977295"/>
            </a:xfrm>
            <a:custGeom>
              <a:avLst/>
              <a:gdLst>
                <a:gd name="T0" fmla="*/ 165 w 918"/>
                <a:gd name="T1" fmla="*/ 1085 h 1891"/>
                <a:gd name="T2" fmla="*/ 26 w 918"/>
                <a:gd name="T3" fmla="*/ 731 h 1891"/>
                <a:gd name="T4" fmla="*/ 152 w 918"/>
                <a:gd name="T5" fmla="*/ 898 h 1891"/>
                <a:gd name="T6" fmla="*/ 82 w 918"/>
                <a:gd name="T7" fmla="*/ 555 h 1891"/>
                <a:gd name="T8" fmla="*/ 164 w 918"/>
                <a:gd name="T9" fmla="*/ 607 h 1891"/>
                <a:gd name="T10" fmla="*/ 218 w 918"/>
                <a:gd name="T11" fmla="*/ 572 h 1891"/>
                <a:gd name="T12" fmla="*/ 268 w 918"/>
                <a:gd name="T13" fmla="*/ 258 h 1891"/>
                <a:gd name="T14" fmla="*/ 337 w 918"/>
                <a:gd name="T15" fmla="*/ 359 h 1891"/>
                <a:gd name="T16" fmla="*/ 400 w 918"/>
                <a:gd name="T17" fmla="*/ 195 h 1891"/>
                <a:gd name="T18" fmla="*/ 414 w 918"/>
                <a:gd name="T19" fmla="*/ 218 h 1891"/>
                <a:gd name="T20" fmla="*/ 473 w 918"/>
                <a:gd name="T21" fmla="*/ 209 h 1891"/>
                <a:gd name="T22" fmla="*/ 534 w 918"/>
                <a:gd name="T23" fmla="*/ 80 h 1891"/>
                <a:gd name="T24" fmla="*/ 634 w 918"/>
                <a:gd name="T25" fmla="*/ 88 h 1891"/>
                <a:gd name="T26" fmla="*/ 643 w 918"/>
                <a:gd name="T27" fmla="*/ 107 h 1891"/>
                <a:gd name="T28" fmla="*/ 688 w 918"/>
                <a:gd name="T29" fmla="*/ 173 h 1891"/>
                <a:gd name="T30" fmla="*/ 494 w 918"/>
                <a:gd name="T31" fmla="*/ 214 h 1891"/>
                <a:gd name="T32" fmla="*/ 447 w 918"/>
                <a:gd name="T33" fmla="*/ 264 h 1891"/>
                <a:gd name="T34" fmla="*/ 545 w 918"/>
                <a:gd name="T35" fmla="*/ 305 h 1891"/>
                <a:gd name="T36" fmla="*/ 347 w 918"/>
                <a:gd name="T37" fmla="*/ 373 h 1891"/>
                <a:gd name="T38" fmla="*/ 405 w 918"/>
                <a:gd name="T39" fmla="*/ 459 h 1891"/>
                <a:gd name="T40" fmla="*/ 237 w 918"/>
                <a:gd name="T41" fmla="*/ 570 h 1891"/>
                <a:gd name="T42" fmla="*/ 327 w 918"/>
                <a:gd name="T43" fmla="*/ 601 h 1891"/>
                <a:gd name="T44" fmla="*/ 190 w 918"/>
                <a:gd name="T45" fmla="*/ 730 h 1891"/>
                <a:gd name="T46" fmla="*/ 274 w 918"/>
                <a:gd name="T47" fmla="*/ 758 h 1891"/>
                <a:gd name="T48" fmla="*/ 187 w 918"/>
                <a:gd name="T49" fmla="*/ 858 h 1891"/>
                <a:gd name="T50" fmla="*/ 318 w 918"/>
                <a:gd name="T51" fmla="*/ 805 h 1891"/>
                <a:gd name="T52" fmla="*/ 181 w 918"/>
                <a:gd name="T53" fmla="*/ 1083 h 1891"/>
                <a:gd name="T54" fmla="*/ 321 w 918"/>
                <a:gd name="T55" fmla="*/ 922 h 1891"/>
                <a:gd name="T56" fmla="*/ 199 w 918"/>
                <a:gd name="T57" fmla="*/ 1160 h 1891"/>
                <a:gd name="T58" fmla="*/ 342 w 918"/>
                <a:gd name="T59" fmla="*/ 1078 h 1891"/>
                <a:gd name="T60" fmla="*/ 271 w 918"/>
                <a:gd name="T61" fmla="*/ 1334 h 1891"/>
                <a:gd name="T62" fmla="*/ 390 w 918"/>
                <a:gd name="T63" fmla="*/ 1237 h 1891"/>
                <a:gd name="T64" fmla="*/ 384 w 918"/>
                <a:gd name="T65" fmla="*/ 1513 h 1891"/>
                <a:gd name="T66" fmla="*/ 430 w 918"/>
                <a:gd name="T67" fmla="*/ 1513 h 1891"/>
                <a:gd name="T68" fmla="*/ 541 w 918"/>
                <a:gd name="T69" fmla="*/ 1674 h 1891"/>
                <a:gd name="T70" fmla="*/ 624 w 918"/>
                <a:gd name="T71" fmla="*/ 1508 h 1891"/>
                <a:gd name="T72" fmla="*/ 776 w 918"/>
                <a:gd name="T73" fmla="*/ 1808 h 1891"/>
                <a:gd name="T74" fmla="*/ 903 w 918"/>
                <a:gd name="T75" fmla="*/ 1868 h 1891"/>
                <a:gd name="T76" fmla="*/ 654 w 918"/>
                <a:gd name="T77" fmla="*/ 1881 h 1891"/>
                <a:gd name="T78" fmla="*/ 397 w 918"/>
                <a:gd name="T79" fmla="*/ 1758 h 1891"/>
                <a:gd name="T80" fmla="*/ 538 w 918"/>
                <a:gd name="T81" fmla="*/ 1691 h 1891"/>
                <a:gd name="T82" fmla="*/ 185 w 918"/>
                <a:gd name="T83" fmla="*/ 1581 h 1891"/>
                <a:gd name="T84" fmla="*/ 460 w 918"/>
                <a:gd name="T85" fmla="*/ 1631 h 1891"/>
                <a:gd name="T86" fmla="*/ 361 w 918"/>
                <a:gd name="T87" fmla="*/ 1529 h 1891"/>
                <a:gd name="T88" fmla="*/ 70 w 918"/>
                <a:gd name="T89" fmla="*/ 1358 h 1891"/>
                <a:gd name="T90" fmla="*/ 316 w 918"/>
                <a:gd name="T91" fmla="*/ 1463 h 1891"/>
                <a:gd name="T92" fmla="*/ 13 w 918"/>
                <a:gd name="T93" fmla="*/ 1142 h 1891"/>
                <a:gd name="T94" fmla="*/ 217 w 918"/>
                <a:gd name="T95" fmla="*/ 1275 h 1891"/>
                <a:gd name="T96" fmla="*/ 2 w 918"/>
                <a:gd name="T97" fmla="*/ 945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8" h="1891">
                  <a:moveTo>
                    <a:pt x="0" y="922"/>
                  </a:moveTo>
                  <a:cubicBezTo>
                    <a:pt x="27" y="924"/>
                    <a:pt x="51" y="936"/>
                    <a:pt x="73" y="951"/>
                  </a:cubicBezTo>
                  <a:cubicBezTo>
                    <a:pt x="107" y="975"/>
                    <a:pt x="129" y="1009"/>
                    <a:pt x="147" y="1046"/>
                  </a:cubicBezTo>
                  <a:cubicBezTo>
                    <a:pt x="153" y="1058"/>
                    <a:pt x="159" y="1071"/>
                    <a:pt x="165" y="1085"/>
                  </a:cubicBezTo>
                  <a:cubicBezTo>
                    <a:pt x="161" y="1047"/>
                    <a:pt x="157" y="1010"/>
                    <a:pt x="153" y="974"/>
                  </a:cubicBezTo>
                  <a:cubicBezTo>
                    <a:pt x="141" y="971"/>
                    <a:pt x="129" y="968"/>
                    <a:pt x="117" y="963"/>
                  </a:cubicBezTo>
                  <a:cubicBezTo>
                    <a:pt x="72" y="944"/>
                    <a:pt x="47" y="908"/>
                    <a:pt x="34" y="862"/>
                  </a:cubicBezTo>
                  <a:cubicBezTo>
                    <a:pt x="22" y="819"/>
                    <a:pt x="21" y="775"/>
                    <a:pt x="26" y="731"/>
                  </a:cubicBezTo>
                  <a:cubicBezTo>
                    <a:pt x="26" y="731"/>
                    <a:pt x="26" y="730"/>
                    <a:pt x="27" y="729"/>
                  </a:cubicBezTo>
                  <a:cubicBezTo>
                    <a:pt x="31" y="730"/>
                    <a:pt x="35" y="731"/>
                    <a:pt x="38" y="732"/>
                  </a:cubicBezTo>
                  <a:cubicBezTo>
                    <a:pt x="78" y="750"/>
                    <a:pt x="108" y="779"/>
                    <a:pt x="124" y="819"/>
                  </a:cubicBezTo>
                  <a:cubicBezTo>
                    <a:pt x="135" y="845"/>
                    <a:pt x="144" y="874"/>
                    <a:pt x="152" y="898"/>
                  </a:cubicBezTo>
                  <a:cubicBezTo>
                    <a:pt x="155" y="867"/>
                    <a:pt x="157" y="832"/>
                    <a:pt x="160" y="796"/>
                  </a:cubicBezTo>
                  <a:cubicBezTo>
                    <a:pt x="142" y="789"/>
                    <a:pt x="125" y="780"/>
                    <a:pt x="110" y="766"/>
                  </a:cubicBezTo>
                  <a:cubicBezTo>
                    <a:pt x="86" y="742"/>
                    <a:pt x="73" y="712"/>
                    <a:pt x="70" y="679"/>
                  </a:cubicBezTo>
                  <a:cubicBezTo>
                    <a:pt x="65" y="637"/>
                    <a:pt x="71" y="596"/>
                    <a:pt x="82" y="555"/>
                  </a:cubicBezTo>
                  <a:cubicBezTo>
                    <a:pt x="82" y="554"/>
                    <a:pt x="83" y="552"/>
                    <a:pt x="84" y="549"/>
                  </a:cubicBezTo>
                  <a:cubicBezTo>
                    <a:pt x="156" y="590"/>
                    <a:pt x="168" y="658"/>
                    <a:pt x="171" y="732"/>
                  </a:cubicBezTo>
                  <a:cubicBezTo>
                    <a:pt x="180" y="698"/>
                    <a:pt x="188" y="666"/>
                    <a:pt x="196" y="635"/>
                  </a:cubicBezTo>
                  <a:cubicBezTo>
                    <a:pt x="185" y="626"/>
                    <a:pt x="173" y="617"/>
                    <a:pt x="164" y="607"/>
                  </a:cubicBezTo>
                  <a:cubicBezTo>
                    <a:pt x="138" y="580"/>
                    <a:pt x="130" y="547"/>
                    <a:pt x="132" y="511"/>
                  </a:cubicBezTo>
                  <a:cubicBezTo>
                    <a:pt x="135" y="471"/>
                    <a:pt x="146" y="434"/>
                    <a:pt x="163" y="398"/>
                  </a:cubicBezTo>
                  <a:cubicBezTo>
                    <a:pt x="164" y="397"/>
                    <a:pt x="165" y="396"/>
                    <a:pt x="166" y="394"/>
                  </a:cubicBezTo>
                  <a:cubicBezTo>
                    <a:pt x="227" y="441"/>
                    <a:pt x="227" y="505"/>
                    <a:pt x="218" y="572"/>
                  </a:cubicBezTo>
                  <a:cubicBezTo>
                    <a:pt x="232" y="543"/>
                    <a:pt x="245" y="514"/>
                    <a:pt x="258" y="485"/>
                  </a:cubicBezTo>
                  <a:cubicBezTo>
                    <a:pt x="258" y="485"/>
                    <a:pt x="258" y="484"/>
                    <a:pt x="258" y="484"/>
                  </a:cubicBezTo>
                  <a:cubicBezTo>
                    <a:pt x="219" y="453"/>
                    <a:pt x="208" y="413"/>
                    <a:pt x="218" y="366"/>
                  </a:cubicBezTo>
                  <a:cubicBezTo>
                    <a:pt x="226" y="326"/>
                    <a:pt x="245" y="292"/>
                    <a:pt x="268" y="258"/>
                  </a:cubicBezTo>
                  <a:cubicBezTo>
                    <a:pt x="273" y="264"/>
                    <a:pt x="278" y="268"/>
                    <a:pt x="281" y="273"/>
                  </a:cubicBezTo>
                  <a:cubicBezTo>
                    <a:pt x="305" y="307"/>
                    <a:pt x="308" y="345"/>
                    <a:pt x="300" y="384"/>
                  </a:cubicBezTo>
                  <a:cubicBezTo>
                    <a:pt x="297" y="400"/>
                    <a:pt x="292" y="415"/>
                    <a:pt x="288" y="432"/>
                  </a:cubicBezTo>
                  <a:cubicBezTo>
                    <a:pt x="305" y="407"/>
                    <a:pt x="321" y="383"/>
                    <a:pt x="337" y="359"/>
                  </a:cubicBezTo>
                  <a:cubicBezTo>
                    <a:pt x="324" y="345"/>
                    <a:pt x="314" y="329"/>
                    <a:pt x="311" y="309"/>
                  </a:cubicBezTo>
                  <a:cubicBezTo>
                    <a:pt x="307" y="287"/>
                    <a:pt x="309" y="266"/>
                    <a:pt x="317" y="246"/>
                  </a:cubicBezTo>
                  <a:cubicBezTo>
                    <a:pt x="331" y="210"/>
                    <a:pt x="354" y="179"/>
                    <a:pt x="381" y="151"/>
                  </a:cubicBezTo>
                  <a:cubicBezTo>
                    <a:pt x="391" y="164"/>
                    <a:pt x="397" y="179"/>
                    <a:pt x="400" y="195"/>
                  </a:cubicBezTo>
                  <a:cubicBezTo>
                    <a:pt x="407" y="228"/>
                    <a:pt x="397" y="258"/>
                    <a:pt x="384" y="288"/>
                  </a:cubicBezTo>
                  <a:cubicBezTo>
                    <a:pt x="381" y="296"/>
                    <a:pt x="377" y="303"/>
                    <a:pt x="374" y="312"/>
                  </a:cubicBezTo>
                  <a:cubicBezTo>
                    <a:pt x="392" y="292"/>
                    <a:pt x="410" y="272"/>
                    <a:pt x="428" y="253"/>
                  </a:cubicBezTo>
                  <a:cubicBezTo>
                    <a:pt x="423" y="241"/>
                    <a:pt x="417" y="230"/>
                    <a:pt x="414" y="218"/>
                  </a:cubicBezTo>
                  <a:cubicBezTo>
                    <a:pt x="407" y="187"/>
                    <a:pt x="418" y="160"/>
                    <a:pt x="435" y="134"/>
                  </a:cubicBezTo>
                  <a:cubicBezTo>
                    <a:pt x="451" y="109"/>
                    <a:pt x="472" y="88"/>
                    <a:pt x="495" y="69"/>
                  </a:cubicBezTo>
                  <a:cubicBezTo>
                    <a:pt x="496" y="68"/>
                    <a:pt x="498" y="67"/>
                    <a:pt x="501" y="65"/>
                  </a:cubicBezTo>
                  <a:cubicBezTo>
                    <a:pt x="527" y="120"/>
                    <a:pt x="502" y="165"/>
                    <a:pt x="473" y="209"/>
                  </a:cubicBezTo>
                  <a:cubicBezTo>
                    <a:pt x="475" y="208"/>
                    <a:pt x="476" y="207"/>
                    <a:pt x="477" y="206"/>
                  </a:cubicBezTo>
                  <a:cubicBezTo>
                    <a:pt x="493" y="194"/>
                    <a:pt x="508" y="181"/>
                    <a:pt x="523" y="168"/>
                  </a:cubicBezTo>
                  <a:cubicBezTo>
                    <a:pt x="527" y="165"/>
                    <a:pt x="529" y="162"/>
                    <a:pt x="526" y="156"/>
                  </a:cubicBezTo>
                  <a:cubicBezTo>
                    <a:pt x="515" y="129"/>
                    <a:pt x="520" y="104"/>
                    <a:pt x="534" y="80"/>
                  </a:cubicBezTo>
                  <a:cubicBezTo>
                    <a:pt x="549" y="54"/>
                    <a:pt x="593" y="14"/>
                    <a:pt x="622" y="0"/>
                  </a:cubicBezTo>
                  <a:cubicBezTo>
                    <a:pt x="631" y="23"/>
                    <a:pt x="630" y="46"/>
                    <a:pt x="620" y="66"/>
                  </a:cubicBezTo>
                  <a:cubicBezTo>
                    <a:pt x="610" y="86"/>
                    <a:pt x="596" y="105"/>
                    <a:pt x="583" y="126"/>
                  </a:cubicBezTo>
                  <a:cubicBezTo>
                    <a:pt x="601" y="113"/>
                    <a:pt x="620" y="103"/>
                    <a:pt x="634" y="88"/>
                  </a:cubicBezTo>
                  <a:cubicBezTo>
                    <a:pt x="676" y="41"/>
                    <a:pt x="728" y="14"/>
                    <a:pt x="789" y="7"/>
                  </a:cubicBezTo>
                  <a:cubicBezTo>
                    <a:pt x="805" y="5"/>
                    <a:pt x="821" y="5"/>
                    <a:pt x="840" y="4"/>
                  </a:cubicBezTo>
                  <a:cubicBezTo>
                    <a:pt x="837" y="7"/>
                    <a:pt x="836" y="9"/>
                    <a:pt x="835" y="10"/>
                  </a:cubicBezTo>
                  <a:cubicBezTo>
                    <a:pt x="780" y="60"/>
                    <a:pt x="717" y="94"/>
                    <a:pt x="643" y="107"/>
                  </a:cubicBezTo>
                  <a:cubicBezTo>
                    <a:pt x="641" y="107"/>
                    <a:pt x="639" y="108"/>
                    <a:pt x="637" y="109"/>
                  </a:cubicBezTo>
                  <a:cubicBezTo>
                    <a:pt x="622" y="118"/>
                    <a:pt x="608" y="127"/>
                    <a:pt x="594" y="136"/>
                  </a:cubicBezTo>
                  <a:cubicBezTo>
                    <a:pt x="640" y="122"/>
                    <a:pt x="684" y="119"/>
                    <a:pt x="722" y="159"/>
                  </a:cubicBezTo>
                  <a:cubicBezTo>
                    <a:pt x="710" y="164"/>
                    <a:pt x="699" y="169"/>
                    <a:pt x="688" y="173"/>
                  </a:cubicBezTo>
                  <a:cubicBezTo>
                    <a:pt x="658" y="185"/>
                    <a:pt x="627" y="195"/>
                    <a:pt x="593" y="193"/>
                  </a:cubicBezTo>
                  <a:cubicBezTo>
                    <a:pt x="576" y="192"/>
                    <a:pt x="561" y="187"/>
                    <a:pt x="546" y="178"/>
                  </a:cubicBezTo>
                  <a:cubicBezTo>
                    <a:pt x="542" y="175"/>
                    <a:pt x="539" y="176"/>
                    <a:pt x="534" y="179"/>
                  </a:cubicBezTo>
                  <a:cubicBezTo>
                    <a:pt x="521" y="191"/>
                    <a:pt x="507" y="202"/>
                    <a:pt x="494" y="214"/>
                  </a:cubicBezTo>
                  <a:cubicBezTo>
                    <a:pt x="541" y="193"/>
                    <a:pt x="587" y="188"/>
                    <a:pt x="632" y="225"/>
                  </a:cubicBezTo>
                  <a:cubicBezTo>
                    <a:pt x="615" y="234"/>
                    <a:pt x="601" y="243"/>
                    <a:pt x="585" y="250"/>
                  </a:cubicBezTo>
                  <a:cubicBezTo>
                    <a:pt x="563" y="261"/>
                    <a:pt x="540" y="271"/>
                    <a:pt x="515" y="274"/>
                  </a:cubicBezTo>
                  <a:cubicBezTo>
                    <a:pt x="491" y="277"/>
                    <a:pt x="469" y="274"/>
                    <a:pt x="447" y="264"/>
                  </a:cubicBezTo>
                  <a:cubicBezTo>
                    <a:pt x="445" y="263"/>
                    <a:pt x="440" y="264"/>
                    <a:pt x="439" y="265"/>
                  </a:cubicBezTo>
                  <a:cubicBezTo>
                    <a:pt x="425" y="280"/>
                    <a:pt x="411" y="295"/>
                    <a:pt x="397" y="311"/>
                  </a:cubicBezTo>
                  <a:cubicBezTo>
                    <a:pt x="420" y="297"/>
                    <a:pt x="443" y="286"/>
                    <a:pt x="470" y="284"/>
                  </a:cubicBezTo>
                  <a:cubicBezTo>
                    <a:pt x="497" y="282"/>
                    <a:pt x="522" y="289"/>
                    <a:pt x="545" y="305"/>
                  </a:cubicBezTo>
                  <a:cubicBezTo>
                    <a:pt x="541" y="309"/>
                    <a:pt x="538" y="311"/>
                    <a:pt x="534" y="314"/>
                  </a:cubicBezTo>
                  <a:cubicBezTo>
                    <a:pt x="509" y="334"/>
                    <a:pt x="482" y="352"/>
                    <a:pt x="453" y="364"/>
                  </a:cubicBezTo>
                  <a:cubicBezTo>
                    <a:pt x="422" y="377"/>
                    <a:pt x="391" y="379"/>
                    <a:pt x="359" y="369"/>
                  </a:cubicBezTo>
                  <a:cubicBezTo>
                    <a:pt x="353" y="368"/>
                    <a:pt x="350" y="368"/>
                    <a:pt x="347" y="373"/>
                  </a:cubicBezTo>
                  <a:cubicBezTo>
                    <a:pt x="337" y="389"/>
                    <a:pt x="326" y="404"/>
                    <a:pt x="316" y="420"/>
                  </a:cubicBezTo>
                  <a:cubicBezTo>
                    <a:pt x="314" y="422"/>
                    <a:pt x="313" y="424"/>
                    <a:pt x="312" y="427"/>
                  </a:cubicBezTo>
                  <a:cubicBezTo>
                    <a:pt x="359" y="386"/>
                    <a:pt x="409" y="371"/>
                    <a:pt x="468" y="400"/>
                  </a:cubicBezTo>
                  <a:cubicBezTo>
                    <a:pt x="449" y="423"/>
                    <a:pt x="428" y="442"/>
                    <a:pt x="405" y="459"/>
                  </a:cubicBezTo>
                  <a:cubicBezTo>
                    <a:pt x="388" y="471"/>
                    <a:pt x="370" y="483"/>
                    <a:pt x="350" y="488"/>
                  </a:cubicBezTo>
                  <a:cubicBezTo>
                    <a:pt x="338" y="491"/>
                    <a:pt x="325" y="494"/>
                    <a:pt x="312" y="494"/>
                  </a:cubicBezTo>
                  <a:cubicBezTo>
                    <a:pt x="300" y="495"/>
                    <a:pt x="287" y="493"/>
                    <a:pt x="273" y="492"/>
                  </a:cubicBezTo>
                  <a:cubicBezTo>
                    <a:pt x="262" y="518"/>
                    <a:pt x="249" y="544"/>
                    <a:pt x="237" y="570"/>
                  </a:cubicBezTo>
                  <a:cubicBezTo>
                    <a:pt x="238" y="571"/>
                    <a:pt x="238" y="571"/>
                    <a:pt x="239" y="571"/>
                  </a:cubicBezTo>
                  <a:cubicBezTo>
                    <a:pt x="280" y="516"/>
                    <a:pt x="331" y="491"/>
                    <a:pt x="402" y="514"/>
                  </a:cubicBezTo>
                  <a:cubicBezTo>
                    <a:pt x="397" y="520"/>
                    <a:pt x="394" y="526"/>
                    <a:pt x="390" y="532"/>
                  </a:cubicBezTo>
                  <a:cubicBezTo>
                    <a:pt x="372" y="557"/>
                    <a:pt x="351" y="581"/>
                    <a:pt x="327" y="601"/>
                  </a:cubicBezTo>
                  <a:cubicBezTo>
                    <a:pt x="296" y="627"/>
                    <a:pt x="261" y="639"/>
                    <a:pt x="221" y="638"/>
                  </a:cubicBezTo>
                  <a:cubicBezTo>
                    <a:pt x="215" y="638"/>
                    <a:pt x="212" y="640"/>
                    <a:pt x="211" y="646"/>
                  </a:cubicBezTo>
                  <a:cubicBezTo>
                    <a:pt x="204" y="672"/>
                    <a:pt x="197" y="699"/>
                    <a:pt x="190" y="725"/>
                  </a:cubicBezTo>
                  <a:cubicBezTo>
                    <a:pt x="190" y="727"/>
                    <a:pt x="190" y="728"/>
                    <a:pt x="190" y="730"/>
                  </a:cubicBezTo>
                  <a:cubicBezTo>
                    <a:pt x="209" y="690"/>
                    <a:pt x="235" y="657"/>
                    <a:pt x="279" y="643"/>
                  </a:cubicBezTo>
                  <a:cubicBezTo>
                    <a:pt x="302" y="635"/>
                    <a:pt x="332" y="633"/>
                    <a:pt x="353" y="640"/>
                  </a:cubicBezTo>
                  <a:cubicBezTo>
                    <a:pt x="348" y="649"/>
                    <a:pt x="344" y="659"/>
                    <a:pt x="340" y="668"/>
                  </a:cubicBezTo>
                  <a:cubicBezTo>
                    <a:pt x="322" y="701"/>
                    <a:pt x="302" y="733"/>
                    <a:pt x="274" y="758"/>
                  </a:cubicBezTo>
                  <a:cubicBezTo>
                    <a:pt x="249" y="781"/>
                    <a:pt x="219" y="793"/>
                    <a:pt x="185" y="797"/>
                  </a:cubicBezTo>
                  <a:cubicBezTo>
                    <a:pt x="180" y="798"/>
                    <a:pt x="177" y="798"/>
                    <a:pt x="176" y="804"/>
                  </a:cubicBezTo>
                  <a:cubicBezTo>
                    <a:pt x="174" y="837"/>
                    <a:pt x="171" y="870"/>
                    <a:pt x="169" y="904"/>
                  </a:cubicBezTo>
                  <a:cubicBezTo>
                    <a:pt x="175" y="888"/>
                    <a:pt x="180" y="872"/>
                    <a:pt x="187" y="858"/>
                  </a:cubicBezTo>
                  <a:cubicBezTo>
                    <a:pt x="213" y="804"/>
                    <a:pt x="257" y="778"/>
                    <a:pt x="316" y="777"/>
                  </a:cubicBezTo>
                  <a:cubicBezTo>
                    <a:pt x="318" y="777"/>
                    <a:pt x="319" y="777"/>
                    <a:pt x="321" y="777"/>
                  </a:cubicBezTo>
                  <a:cubicBezTo>
                    <a:pt x="322" y="777"/>
                    <a:pt x="323" y="778"/>
                    <a:pt x="325" y="778"/>
                  </a:cubicBezTo>
                  <a:cubicBezTo>
                    <a:pt x="322" y="787"/>
                    <a:pt x="320" y="796"/>
                    <a:pt x="318" y="805"/>
                  </a:cubicBezTo>
                  <a:cubicBezTo>
                    <a:pt x="308" y="837"/>
                    <a:pt x="295" y="869"/>
                    <a:pt x="276" y="897"/>
                  </a:cubicBezTo>
                  <a:cubicBezTo>
                    <a:pt x="252" y="935"/>
                    <a:pt x="218" y="958"/>
                    <a:pt x="177" y="971"/>
                  </a:cubicBezTo>
                  <a:cubicBezTo>
                    <a:pt x="172" y="972"/>
                    <a:pt x="170" y="973"/>
                    <a:pt x="171" y="979"/>
                  </a:cubicBezTo>
                  <a:cubicBezTo>
                    <a:pt x="174" y="1013"/>
                    <a:pt x="178" y="1048"/>
                    <a:pt x="181" y="1083"/>
                  </a:cubicBezTo>
                  <a:cubicBezTo>
                    <a:pt x="182" y="1083"/>
                    <a:pt x="183" y="1083"/>
                    <a:pt x="183" y="1083"/>
                  </a:cubicBezTo>
                  <a:cubicBezTo>
                    <a:pt x="185" y="1074"/>
                    <a:pt x="185" y="1064"/>
                    <a:pt x="187" y="1055"/>
                  </a:cubicBezTo>
                  <a:cubicBezTo>
                    <a:pt x="188" y="1045"/>
                    <a:pt x="190" y="1036"/>
                    <a:pt x="193" y="1027"/>
                  </a:cubicBezTo>
                  <a:cubicBezTo>
                    <a:pt x="211" y="963"/>
                    <a:pt x="262" y="927"/>
                    <a:pt x="321" y="922"/>
                  </a:cubicBezTo>
                  <a:cubicBezTo>
                    <a:pt x="320" y="934"/>
                    <a:pt x="319" y="946"/>
                    <a:pt x="317" y="958"/>
                  </a:cubicBezTo>
                  <a:cubicBezTo>
                    <a:pt x="313" y="991"/>
                    <a:pt x="306" y="1023"/>
                    <a:pt x="293" y="1054"/>
                  </a:cubicBezTo>
                  <a:cubicBezTo>
                    <a:pt x="276" y="1096"/>
                    <a:pt x="245" y="1128"/>
                    <a:pt x="204" y="1148"/>
                  </a:cubicBezTo>
                  <a:cubicBezTo>
                    <a:pt x="198" y="1151"/>
                    <a:pt x="197" y="1154"/>
                    <a:pt x="199" y="1160"/>
                  </a:cubicBezTo>
                  <a:cubicBezTo>
                    <a:pt x="210" y="1195"/>
                    <a:pt x="222" y="1230"/>
                    <a:pt x="233" y="1266"/>
                  </a:cubicBezTo>
                  <a:cubicBezTo>
                    <a:pt x="233" y="1268"/>
                    <a:pt x="235" y="1270"/>
                    <a:pt x="235" y="1271"/>
                  </a:cubicBezTo>
                  <a:cubicBezTo>
                    <a:pt x="235" y="1252"/>
                    <a:pt x="233" y="1233"/>
                    <a:pt x="233" y="1214"/>
                  </a:cubicBezTo>
                  <a:cubicBezTo>
                    <a:pt x="235" y="1150"/>
                    <a:pt x="280" y="1094"/>
                    <a:pt x="342" y="1078"/>
                  </a:cubicBezTo>
                  <a:cubicBezTo>
                    <a:pt x="343" y="1077"/>
                    <a:pt x="343" y="1078"/>
                    <a:pt x="345" y="1078"/>
                  </a:cubicBezTo>
                  <a:cubicBezTo>
                    <a:pt x="346" y="1091"/>
                    <a:pt x="348" y="1104"/>
                    <a:pt x="349" y="1117"/>
                  </a:cubicBezTo>
                  <a:cubicBezTo>
                    <a:pt x="351" y="1153"/>
                    <a:pt x="351" y="1189"/>
                    <a:pt x="342" y="1225"/>
                  </a:cubicBezTo>
                  <a:cubicBezTo>
                    <a:pt x="332" y="1270"/>
                    <a:pt x="307" y="1306"/>
                    <a:pt x="271" y="1334"/>
                  </a:cubicBezTo>
                  <a:cubicBezTo>
                    <a:pt x="269" y="1336"/>
                    <a:pt x="267" y="1337"/>
                    <a:pt x="265" y="1339"/>
                  </a:cubicBezTo>
                  <a:cubicBezTo>
                    <a:pt x="285" y="1380"/>
                    <a:pt x="307" y="1419"/>
                    <a:pt x="334" y="1457"/>
                  </a:cubicBezTo>
                  <a:cubicBezTo>
                    <a:pt x="328" y="1439"/>
                    <a:pt x="323" y="1422"/>
                    <a:pt x="319" y="1405"/>
                  </a:cubicBezTo>
                  <a:cubicBezTo>
                    <a:pt x="302" y="1336"/>
                    <a:pt x="329" y="1273"/>
                    <a:pt x="390" y="1237"/>
                  </a:cubicBezTo>
                  <a:cubicBezTo>
                    <a:pt x="393" y="1235"/>
                    <a:pt x="397" y="1233"/>
                    <a:pt x="402" y="1230"/>
                  </a:cubicBezTo>
                  <a:cubicBezTo>
                    <a:pt x="408" y="1254"/>
                    <a:pt x="416" y="1277"/>
                    <a:pt x="421" y="1300"/>
                  </a:cubicBezTo>
                  <a:cubicBezTo>
                    <a:pt x="429" y="1333"/>
                    <a:pt x="434" y="1366"/>
                    <a:pt x="431" y="1399"/>
                  </a:cubicBezTo>
                  <a:cubicBezTo>
                    <a:pt x="428" y="1442"/>
                    <a:pt x="411" y="1480"/>
                    <a:pt x="384" y="1513"/>
                  </a:cubicBezTo>
                  <a:cubicBezTo>
                    <a:pt x="383" y="1514"/>
                    <a:pt x="381" y="1516"/>
                    <a:pt x="379" y="1518"/>
                  </a:cubicBezTo>
                  <a:cubicBezTo>
                    <a:pt x="409" y="1554"/>
                    <a:pt x="441" y="1588"/>
                    <a:pt x="478" y="1619"/>
                  </a:cubicBezTo>
                  <a:cubicBezTo>
                    <a:pt x="474" y="1614"/>
                    <a:pt x="470" y="1609"/>
                    <a:pt x="467" y="1604"/>
                  </a:cubicBezTo>
                  <a:cubicBezTo>
                    <a:pt x="448" y="1576"/>
                    <a:pt x="434" y="1547"/>
                    <a:pt x="430" y="1513"/>
                  </a:cubicBezTo>
                  <a:cubicBezTo>
                    <a:pt x="422" y="1455"/>
                    <a:pt x="450" y="1403"/>
                    <a:pt x="491" y="1374"/>
                  </a:cubicBezTo>
                  <a:cubicBezTo>
                    <a:pt x="524" y="1429"/>
                    <a:pt x="554" y="1485"/>
                    <a:pt x="564" y="1550"/>
                  </a:cubicBezTo>
                  <a:cubicBezTo>
                    <a:pt x="571" y="1591"/>
                    <a:pt x="563" y="1630"/>
                    <a:pt x="545" y="1668"/>
                  </a:cubicBezTo>
                  <a:cubicBezTo>
                    <a:pt x="544" y="1670"/>
                    <a:pt x="543" y="1672"/>
                    <a:pt x="541" y="1674"/>
                  </a:cubicBezTo>
                  <a:cubicBezTo>
                    <a:pt x="585" y="1708"/>
                    <a:pt x="632" y="1737"/>
                    <a:pt x="682" y="1762"/>
                  </a:cubicBezTo>
                  <a:cubicBezTo>
                    <a:pt x="680" y="1760"/>
                    <a:pt x="677" y="1758"/>
                    <a:pt x="675" y="1756"/>
                  </a:cubicBezTo>
                  <a:cubicBezTo>
                    <a:pt x="648" y="1733"/>
                    <a:pt x="624" y="1709"/>
                    <a:pt x="607" y="1678"/>
                  </a:cubicBezTo>
                  <a:cubicBezTo>
                    <a:pt x="577" y="1624"/>
                    <a:pt x="584" y="1556"/>
                    <a:pt x="624" y="1508"/>
                  </a:cubicBezTo>
                  <a:cubicBezTo>
                    <a:pt x="631" y="1515"/>
                    <a:pt x="637" y="1521"/>
                    <a:pt x="643" y="1527"/>
                  </a:cubicBezTo>
                  <a:cubicBezTo>
                    <a:pt x="681" y="1565"/>
                    <a:pt x="715" y="1605"/>
                    <a:pt x="742" y="1650"/>
                  </a:cubicBezTo>
                  <a:cubicBezTo>
                    <a:pt x="770" y="1697"/>
                    <a:pt x="780" y="1747"/>
                    <a:pt x="770" y="1800"/>
                  </a:cubicBezTo>
                  <a:cubicBezTo>
                    <a:pt x="769" y="1806"/>
                    <a:pt x="773" y="1807"/>
                    <a:pt x="776" y="1808"/>
                  </a:cubicBezTo>
                  <a:cubicBezTo>
                    <a:pt x="817" y="1822"/>
                    <a:pt x="858" y="1837"/>
                    <a:pt x="900" y="1851"/>
                  </a:cubicBezTo>
                  <a:cubicBezTo>
                    <a:pt x="902" y="1852"/>
                    <a:pt x="905" y="1853"/>
                    <a:pt x="908" y="1853"/>
                  </a:cubicBezTo>
                  <a:cubicBezTo>
                    <a:pt x="913" y="1855"/>
                    <a:pt x="918" y="1858"/>
                    <a:pt x="915" y="1864"/>
                  </a:cubicBezTo>
                  <a:cubicBezTo>
                    <a:pt x="913" y="1870"/>
                    <a:pt x="909" y="1870"/>
                    <a:pt x="903" y="1868"/>
                  </a:cubicBezTo>
                  <a:cubicBezTo>
                    <a:pt x="890" y="1864"/>
                    <a:pt x="877" y="1861"/>
                    <a:pt x="864" y="1856"/>
                  </a:cubicBezTo>
                  <a:cubicBezTo>
                    <a:pt x="832" y="1845"/>
                    <a:pt x="801" y="1834"/>
                    <a:pt x="770" y="1822"/>
                  </a:cubicBezTo>
                  <a:cubicBezTo>
                    <a:pt x="764" y="1820"/>
                    <a:pt x="762" y="1820"/>
                    <a:pt x="758" y="1825"/>
                  </a:cubicBezTo>
                  <a:cubicBezTo>
                    <a:pt x="731" y="1857"/>
                    <a:pt x="695" y="1874"/>
                    <a:pt x="654" y="1881"/>
                  </a:cubicBezTo>
                  <a:cubicBezTo>
                    <a:pt x="590" y="1891"/>
                    <a:pt x="531" y="1875"/>
                    <a:pt x="473" y="1850"/>
                  </a:cubicBezTo>
                  <a:cubicBezTo>
                    <a:pt x="436" y="1833"/>
                    <a:pt x="401" y="1813"/>
                    <a:pt x="368" y="1789"/>
                  </a:cubicBezTo>
                  <a:cubicBezTo>
                    <a:pt x="364" y="1787"/>
                    <a:pt x="361" y="1783"/>
                    <a:pt x="356" y="1780"/>
                  </a:cubicBezTo>
                  <a:cubicBezTo>
                    <a:pt x="369" y="1770"/>
                    <a:pt x="383" y="1763"/>
                    <a:pt x="397" y="1758"/>
                  </a:cubicBezTo>
                  <a:cubicBezTo>
                    <a:pt x="449" y="1738"/>
                    <a:pt x="501" y="1736"/>
                    <a:pt x="555" y="1749"/>
                  </a:cubicBezTo>
                  <a:cubicBezTo>
                    <a:pt x="597" y="1758"/>
                    <a:pt x="639" y="1770"/>
                    <a:pt x="682" y="1782"/>
                  </a:cubicBezTo>
                  <a:cubicBezTo>
                    <a:pt x="678" y="1780"/>
                    <a:pt x="675" y="1778"/>
                    <a:pt x="671" y="1776"/>
                  </a:cubicBezTo>
                  <a:cubicBezTo>
                    <a:pt x="624" y="1751"/>
                    <a:pt x="580" y="1723"/>
                    <a:pt x="538" y="1691"/>
                  </a:cubicBezTo>
                  <a:cubicBezTo>
                    <a:pt x="533" y="1687"/>
                    <a:pt x="529" y="1687"/>
                    <a:pt x="524" y="1691"/>
                  </a:cubicBezTo>
                  <a:cubicBezTo>
                    <a:pt x="484" y="1719"/>
                    <a:pt x="440" y="1726"/>
                    <a:pt x="392" y="1718"/>
                  </a:cubicBezTo>
                  <a:cubicBezTo>
                    <a:pt x="347" y="1710"/>
                    <a:pt x="308" y="1689"/>
                    <a:pt x="272" y="1662"/>
                  </a:cubicBezTo>
                  <a:cubicBezTo>
                    <a:pt x="240" y="1638"/>
                    <a:pt x="211" y="1611"/>
                    <a:pt x="185" y="1581"/>
                  </a:cubicBezTo>
                  <a:cubicBezTo>
                    <a:pt x="183" y="1578"/>
                    <a:pt x="181" y="1575"/>
                    <a:pt x="178" y="1571"/>
                  </a:cubicBezTo>
                  <a:cubicBezTo>
                    <a:pt x="188" y="1568"/>
                    <a:pt x="198" y="1564"/>
                    <a:pt x="207" y="1562"/>
                  </a:cubicBezTo>
                  <a:cubicBezTo>
                    <a:pt x="263" y="1549"/>
                    <a:pt x="317" y="1557"/>
                    <a:pt x="368" y="1582"/>
                  </a:cubicBezTo>
                  <a:cubicBezTo>
                    <a:pt x="399" y="1597"/>
                    <a:pt x="429" y="1614"/>
                    <a:pt x="460" y="1631"/>
                  </a:cubicBezTo>
                  <a:cubicBezTo>
                    <a:pt x="462" y="1632"/>
                    <a:pt x="464" y="1633"/>
                    <a:pt x="467" y="1633"/>
                  </a:cubicBezTo>
                  <a:cubicBezTo>
                    <a:pt x="459" y="1625"/>
                    <a:pt x="450" y="1618"/>
                    <a:pt x="442" y="1610"/>
                  </a:cubicBezTo>
                  <a:cubicBezTo>
                    <a:pt x="418" y="1584"/>
                    <a:pt x="394" y="1558"/>
                    <a:pt x="370" y="1532"/>
                  </a:cubicBezTo>
                  <a:cubicBezTo>
                    <a:pt x="367" y="1528"/>
                    <a:pt x="365" y="1527"/>
                    <a:pt x="361" y="1529"/>
                  </a:cubicBezTo>
                  <a:cubicBezTo>
                    <a:pt x="311" y="1551"/>
                    <a:pt x="262" y="1546"/>
                    <a:pt x="215" y="1522"/>
                  </a:cubicBezTo>
                  <a:cubicBezTo>
                    <a:pt x="171" y="1499"/>
                    <a:pt x="138" y="1464"/>
                    <a:pt x="110" y="1425"/>
                  </a:cubicBezTo>
                  <a:cubicBezTo>
                    <a:pt x="97" y="1406"/>
                    <a:pt x="86" y="1385"/>
                    <a:pt x="74" y="1366"/>
                  </a:cubicBezTo>
                  <a:cubicBezTo>
                    <a:pt x="72" y="1364"/>
                    <a:pt x="72" y="1361"/>
                    <a:pt x="70" y="1358"/>
                  </a:cubicBezTo>
                  <a:cubicBezTo>
                    <a:pt x="90" y="1353"/>
                    <a:pt x="108" y="1353"/>
                    <a:pt x="127" y="1355"/>
                  </a:cubicBezTo>
                  <a:cubicBezTo>
                    <a:pt x="174" y="1359"/>
                    <a:pt x="216" y="1379"/>
                    <a:pt x="252" y="1408"/>
                  </a:cubicBezTo>
                  <a:cubicBezTo>
                    <a:pt x="273" y="1425"/>
                    <a:pt x="293" y="1443"/>
                    <a:pt x="314" y="1461"/>
                  </a:cubicBezTo>
                  <a:cubicBezTo>
                    <a:pt x="315" y="1462"/>
                    <a:pt x="316" y="1463"/>
                    <a:pt x="316" y="1463"/>
                  </a:cubicBezTo>
                  <a:cubicBezTo>
                    <a:pt x="294" y="1424"/>
                    <a:pt x="271" y="1386"/>
                    <a:pt x="248" y="1346"/>
                  </a:cubicBezTo>
                  <a:cubicBezTo>
                    <a:pt x="227" y="1351"/>
                    <a:pt x="204" y="1352"/>
                    <a:pt x="182" y="1347"/>
                  </a:cubicBezTo>
                  <a:cubicBezTo>
                    <a:pt x="138" y="1337"/>
                    <a:pt x="104" y="1312"/>
                    <a:pt x="78" y="1278"/>
                  </a:cubicBezTo>
                  <a:cubicBezTo>
                    <a:pt x="47" y="1237"/>
                    <a:pt x="27" y="1191"/>
                    <a:pt x="13" y="1142"/>
                  </a:cubicBezTo>
                  <a:cubicBezTo>
                    <a:pt x="13" y="1141"/>
                    <a:pt x="13" y="1139"/>
                    <a:pt x="12" y="1135"/>
                  </a:cubicBezTo>
                  <a:cubicBezTo>
                    <a:pt x="26" y="1137"/>
                    <a:pt x="40" y="1138"/>
                    <a:pt x="53" y="1141"/>
                  </a:cubicBezTo>
                  <a:cubicBezTo>
                    <a:pt x="105" y="1152"/>
                    <a:pt x="145" y="1182"/>
                    <a:pt x="177" y="1222"/>
                  </a:cubicBezTo>
                  <a:cubicBezTo>
                    <a:pt x="191" y="1240"/>
                    <a:pt x="205" y="1258"/>
                    <a:pt x="217" y="1275"/>
                  </a:cubicBezTo>
                  <a:cubicBezTo>
                    <a:pt x="205" y="1237"/>
                    <a:pt x="192" y="1197"/>
                    <a:pt x="180" y="1156"/>
                  </a:cubicBezTo>
                  <a:cubicBezTo>
                    <a:pt x="168" y="1155"/>
                    <a:pt x="156" y="1155"/>
                    <a:pt x="144" y="1152"/>
                  </a:cubicBezTo>
                  <a:cubicBezTo>
                    <a:pt x="97" y="1142"/>
                    <a:pt x="64" y="1114"/>
                    <a:pt x="40" y="1073"/>
                  </a:cubicBezTo>
                  <a:cubicBezTo>
                    <a:pt x="18" y="1033"/>
                    <a:pt x="8" y="990"/>
                    <a:pt x="2" y="945"/>
                  </a:cubicBezTo>
                  <a:cubicBezTo>
                    <a:pt x="1" y="942"/>
                    <a:pt x="1" y="940"/>
                    <a:pt x="0" y="937"/>
                  </a:cubicBezTo>
                  <a:cubicBezTo>
                    <a:pt x="0" y="932"/>
                    <a:pt x="0" y="927"/>
                    <a:pt x="0" y="9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102C1086-65DF-9A6B-B0C9-7E67EA1A75EE}"/>
              </a:ext>
            </a:extLst>
          </p:cNvPr>
          <p:cNvSpPr txBox="1"/>
          <p:nvPr/>
        </p:nvSpPr>
        <p:spPr>
          <a:xfrm>
            <a:off x="8716806" y="2836330"/>
            <a:ext cx="2005151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chemeClr val="accent2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100.9%</a:t>
            </a:r>
            <a:endParaRPr lang="zh-CN" altLang="en-US" sz="2800" dirty="0">
              <a:solidFill>
                <a:schemeClr val="accent2"/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C6F2828-5C13-E292-AEAC-FB79D667C669}"/>
              </a:ext>
            </a:extLst>
          </p:cNvPr>
          <p:cNvGrpSpPr/>
          <p:nvPr/>
        </p:nvGrpSpPr>
        <p:grpSpPr>
          <a:xfrm>
            <a:off x="1331800" y="4597938"/>
            <a:ext cx="2281638" cy="977295"/>
            <a:chOff x="931239" y="2940352"/>
            <a:chExt cx="2281638" cy="977295"/>
          </a:xfrm>
        </p:grpSpPr>
        <p:sp>
          <p:nvSpPr>
            <p:cNvPr id="37" name="Freeform 1266">
              <a:extLst>
                <a:ext uri="{FF2B5EF4-FFF2-40B4-BE49-F238E27FC236}">
                  <a16:creationId xmlns:a16="http://schemas.microsoft.com/office/drawing/2014/main" id="{27E01150-BDB1-3D07-B40C-29FF58E6C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330" y="2941232"/>
              <a:ext cx="465547" cy="975536"/>
            </a:xfrm>
            <a:custGeom>
              <a:avLst/>
              <a:gdLst>
                <a:gd name="T0" fmla="*/ 683 w 900"/>
                <a:gd name="T1" fmla="*/ 1322 h 1887"/>
                <a:gd name="T2" fmla="*/ 621 w 900"/>
                <a:gd name="T3" fmla="*/ 1439 h 1887"/>
                <a:gd name="T4" fmla="*/ 824 w 900"/>
                <a:gd name="T5" fmla="*/ 1387 h 1887"/>
                <a:gd name="T6" fmla="*/ 479 w 900"/>
                <a:gd name="T7" fmla="*/ 1621 h 1887"/>
                <a:gd name="T8" fmla="*/ 762 w 900"/>
                <a:gd name="T9" fmla="*/ 1543 h 1887"/>
                <a:gd name="T10" fmla="*/ 431 w 900"/>
                <a:gd name="T11" fmla="*/ 1687 h 1887"/>
                <a:gd name="T12" fmla="*/ 436 w 900"/>
                <a:gd name="T13" fmla="*/ 1733 h 1887"/>
                <a:gd name="T14" fmla="*/ 559 w 900"/>
                <a:gd name="T15" fmla="*/ 1792 h 1887"/>
                <a:gd name="T16" fmla="*/ 194 w 900"/>
                <a:gd name="T17" fmla="*/ 1826 h 1887"/>
                <a:gd name="T18" fmla="*/ 51 w 900"/>
                <a:gd name="T19" fmla="*/ 1867 h 1887"/>
                <a:gd name="T20" fmla="*/ 309 w 900"/>
                <a:gd name="T21" fmla="*/ 1508 h 1887"/>
                <a:gd name="T22" fmla="*/ 270 w 900"/>
                <a:gd name="T23" fmla="*/ 1764 h 1887"/>
                <a:gd name="T24" fmla="*/ 434 w 900"/>
                <a:gd name="T25" fmla="*/ 1368 h 1887"/>
                <a:gd name="T26" fmla="*/ 466 w 900"/>
                <a:gd name="T27" fmla="*/ 1606 h 1887"/>
                <a:gd name="T28" fmla="*/ 495 w 900"/>
                <a:gd name="T29" fmla="*/ 1364 h 1887"/>
                <a:gd name="T30" fmla="*/ 599 w 900"/>
                <a:gd name="T31" fmla="*/ 1435 h 1887"/>
                <a:gd name="T32" fmla="*/ 581 w 900"/>
                <a:gd name="T33" fmla="*/ 1221 h 1887"/>
                <a:gd name="T34" fmla="*/ 686 w 900"/>
                <a:gd name="T35" fmla="*/ 1249 h 1887"/>
                <a:gd name="T36" fmla="*/ 599 w 900"/>
                <a:gd name="T37" fmla="*/ 997 h 1887"/>
                <a:gd name="T38" fmla="*/ 731 w 900"/>
                <a:gd name="T39" fmla="*/ 946 h 1887"/>
                <a:gd name="T40" fmla="*/ 563 w 900"/>
                <a:gd name="T41" fmla="*/ 759 h 1887"/>
                <a:gd name="T42" fmla="*/ 715 w 900"/>
                <a:gd name="T43" fmla="*/ 772 h 1887"/>
                <a:gd name="T44" fmla="*/ 526 w 900"/>
                <a:gd name="T45" fmla="*/ 622 h 1887"/>
                <a:gd name="T46" fmla="*/ 669 w 900"/>
                <a:gd name="T47" fmla="*/ 618 h 1887"/>
                <a:gd name="T48" fmla="*/ 562 w 900"/>
                <a:gd name="T49" fmla="*/ 494 h 1887"/>
                <a:gd name="T50" fmla="*/ 592 w 900"/>
                <a:gd name="T51" fmla="*/ 471 h 1887"/>
                <a:gd name="T52" fmla="*/ 556 w 900"/>
                <a:gd name="T53" fmla="*/ 410 h 1887"/>
                <a:gd name="T54" fmla="*/ 361 w 900"/>
                <a:gd name="T55" fmla="*/ 332 h 1887"/>
                <a:gd name="T56" fmla="*/ 443 w 900"/>
                <a:gd name="T57" fmla="*/ 279 h 1887"/>
                <a:gd name="T58" fmla="*/ 222 w 900"/>
                <a:gd name="T59" fmla="*/ 225 h 1887"/>
                <a:gd name="T60" fmla="*/ 197 w 900"/>
                <a:gd name="T61" fmla="*/ 187 h 1887"/>
                <a:gd name="T62" fmla="*/ 180 w 900"/>
                <a:gd name="T63" fmla="*/ 104 h 1887"/>
                <a:gd name="T64" fmla="*/ 204 w 900"/>
                <a:gd name="T65" fmla="*/ 84 h 1887"/>
                <a:gd name="T66" fmla="*/ 218 w 900"/>
                <a:gd name="T67" fmla="*/ 0 h 1887"/>
                <a:gd name="T68" fmla="*/ 338 w 900"/>
                <a:gd name="T69" fmla="*/ 171 h 1887"/>
                <a:gd name="T70" fmla="*/ 423 w 900"/>
                <a:gd name="T71" fmla="*/ 138 h 1887"/>
                <a:gd name="T72" fmla="*/ 472 w 900"/>
                <a:gd name="T73" fmla="*/ 272 h 1887"/>
                <a:gd name="T74" fmla="*/ 534 w 900"/>
                <a:gd name="T75" fmla="*/ 221 h 1887"/>
                <a:gd name="T76" fmla="*/ 573 w 900"/>
                <a:gd name="T77" fmla="*/ 398 h 1887"/>
                <a:gd name="T78" fmla="*/ 648 w 900"/>
                <a:gd name="T79" fmla="*/ 352 h 1887"/>
                <a:gd name="T80" fmla="*/ 654 w 900"/>
                <a:gd name="T81" fmla="*/ 522 h 1887"/>
                <a:gd name="T82" fmla="*/ 727 w 900"/>
                <a:gd name="T83" fmla="*/ 429 h 1887"/>
                <a:gd name="T84" fmla="*/ 790 w 900"/>
                <a:gd name="T85" fmla="*/ 517 h 1887"/>
                <a:gd name="T86" fmla="*/ 731 w 900"/>
                <a:gd name="T87" fmla="*/ 770 h 1887"/>
                <a:gd name="T88" fmla="*/ 859 w 900"/>
                <a:gd name="T89" fmla="*/ 692 h 1887"/>
                <a:gd name="T90" fmla="*/ 749 w 900"/>
                <a:gd name="T91" fmla="*/ 946 h 1887"/>
                <a:gd name="T92" fmla="*/ 849 w 900"/>
                <a:gd name="T93" fmla="*/ 902 h 1887"/>
                <a:gd name="T94" fmla="*/ 738 w 900"/>
                <a:gd name="T95" fmla="*/ 1127 h 1887"/>
                <a:gd name="T96" fmla="*/ 712 w 900"/>
                <a:gd name="T97" fmla="*/ 1236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0" h="1887">
                  <a:moveTo>
                    <a:pt x="900" y="1106"/>
                  </a:moveTo>
                  <a:cubicBezTo>
                    <a:pt x="894" y="1125"/>
                    <a:pt x="889" y="1144"/>
                    <a:pt x="883" y="1163"/>
                  </a:cubicBezTo>
                  <a:cubicBezTo>
                    <a:pt x="869" y="1202"/>
                    <a:pt x="851" y="1239"/>
                    <a:pt x="823" y="1269"/>
                  </a:cubicBezTo>
                  <a:cubicBezTo>
                    <a:pt x="785" y="1310"/>
                    <a:pt x="739" y="1329"/>
                    <a:pt x="683" y="1322"/>
                  </a:cubicBezTo>
                  <a:cubicBezTo>
                    <a:pt x="679" y="1322"/>
                    <a:pt x="676" y="1322"/>
                    <a:pt x="674" y="1326"/>
                  </a:cubicBezTo>
                  <a:cubicBezTo>
                    <a:pt x="655" y="1364"/>
                    <a:pt x="636" y="1402"/>
                    <a:pt x="617" y="1440"/>
                  </a:cubicBezTo>
                  <a:cubicBezTo>
                    <a:pt x="616" y="1441"/>
                    <a:pt x="617" y="1441"/>
                    <a:pt x="616" y="1443"/>
                  </a:cubicBezTo>
                  <a:cubicBezTo>
                    <a:pt x="618" y="1441"/>
                    <a:pt x="620" y="1440"/>
                    <a:pt x="621" y="1439"/>
                  </a:cubicBezTo>
                  <a:cubicBezTo>
                    <a:pt x="651" y="1408"/>
                    <a:pt x="680" y="1377"/>
                    <a:pt x="717" y="1355"/>
                  </a:cubicBezTo>
                  <a:cubicBezTo>
                    <a:pt x="756" y="1330"/>
                    <a:pt x="800" y="1318"/>
                    <a:pt x="847" y="1322"/>
                  </a:cubicBezTo>
                  <a:cubicBezTo>
                    <a:pt x="850" y="1322"/>
                    <a:pt x="852" y="1323"/>
                    <a:pt x="858" y="1324"/>
                  </a:cubicBezTo>
                  <a:cubicBezTo>
                    <a:pt x="846" y="1346"/>
                    <a:pt x="836" y="1367"/>
                    <a:pt x="824" y="1387"/>
                  </a:cubicBezTo>
                  <a:cubicBezTo>
                    <a:pt x="803" y="1422"/>
                    <a:pt x="778" y="1454"/>
                    <a:pt x="746" y="1479"/>
                  </a:cubicBezTo>
                  <a:cubicBezTo>
                    <a:pt x="693" y="1520"/>
                    <a:pt x="635" y="1533"/>
                    <a:pt x="571" y="1510"/>
                  </a:cubicBezTo>
                  <a:cubicBezTo>
                    <a:pt x="555" y="1529"/>
                    <a:pt x="541" y="1548"/>
                    <a:pt x="525" y="1567"/>
                  </a:cubicBezTo>
                  <a:cubicBezTo>
                    <a:pt x="510" y="1585"/>
                    <a:pt x="494" y="1602"/>
                    <a:pt x="479" y="1621"/>
                  </a:cubicBezTo>
                  <a:cubicBezTo>
                    <a:pt x="482" y="1619"/>
                    <a:pt x="485" y="1617"/>
                    <a:pt x="489" y="1615"/>
                  </a:cubicBezTo>
                  <a:cubicBezTo>
                    <a:pt x="516" y="1598"/>
                    <a:pt x="543" y="1580"/>
                    <a:pt x="571" y="1565"/>
                  </a:cubicBezTo>
                  <a:cubicBezTo>
                    <a:pt x="610" y="1543"/>
                    <a:pt x="653" y="1530"/>
                    <a:pt x="699" y="1531"/>
                  </a:cubicBezTo>
                  <a:cubicBezTo>
                    <a:pt x="720" y="1532"/>
                    <a:pt x="741" y="1534"/>
                    <a:pt x="762" y="1543"/>
                  </a:cubicBezTo>
                  <a:cubicBezTo>
                    <a:pt x="752" y="1556"/>
                    <a:pt x="743" y="1569"/>
                    <a:pt x="733" y="1580"/>
                  </a:cubicBezTo>
                  <a:cubicBezTo>
                    <a:pt x="699" y="1619"/>
                    <a:pt x="663" y="1654"/>
                    <a:pt x="617" y="1678"/>
                  </a:cubicBezTo>
                  <a:cubicBezTo>
                    <a:pt x="563" y="1706"/>
                    <a:pt x="507" y="1717"/>
                    <a:pt x="448" y="1695"/>
                  </a:cubicBezTo>
                  <a:cubicBezTo>
                    <a:pt x="442" y="1693"/>
                    <a:pt x="437" y="1690"/>
                    <a:pt x="431" y="1687"/>
                  </a:cubicBezTo>
                  <a:cubicBezTo>
                    <a:pt x="426" y="1684"/>
                    <a:pt x="421" y="1681"/>
                    <a:pt x="418" y="1679"/>
                  </a:cubicBezTo>
                  <a:cubicBezTo>
                    <a:pt x="369" y="1714"/>
                    <a:pt x="322" y="1749"/>
                    <a:pt x="277" y="1781"/>
                  </a:cubicBezTo>
                  <a:cubicBezTo>
                    <a:pt x="286" y="1778"/>
                    <a:pt x="300" y="1772"/>
                    <a:pt x="313" y="1768"/>
                  </a:cubicBezTo>
                  <a:cubicBezTo>
                    <a:pt x="353" y="1753"/>
                    <a:pt x="394" y="1740"/>
                    <a:pt x="436" y="1733"/>
                  </a:cubicBezTo>
                  <a:cubicBezTo>
                    <a:pt x="482" y="1726"/>
                    <a:pt x="526" y="1729"/>
                    <a:pt x="569" y="1747"/>
                  </a:cubicBezTo>
                  <a:cubicBezTo>
                    <a:pt x="578" y="1750"/>
                    <a:pt x="585" y="1754"/>
                    <a:pt x="593" y="1758"/>
                  </a:cubicBezTo>
                  <a:cubicBezTo>
                    <a:pt x="595" y="1759"/>
                    <a:pt x="596" y="1760"/>
                    <a:pt x="598" y="1762"/>
                  </a:cubicBezTo>
                  <a:cubicBezTo>
                    <a:pt x="585" y="1772"/>
                    <a:pt x="572" y="1782"/>
                    <a:pt x="559" y="1792"/>
                  </a:cubicBezTo>
                  <a:cubicBezTo>
                    <a:pt x="517" y="1822"/>
                    <a:pt x="472" y="1848"/>
                    <a:pt x="423" y="1865"/>
                  </a:cubicBezTo>
                  <a:cubicBezTo>
                    <a:pt x="374" y="1881"/>
                    <a:pt x="325" y="1887"/>
                    <a:pt x="275" y="1874"/>
                  </a:cubicBezTo>
                  <a:cubicBezTo>
                    <a:pt x="245" y="1866"/>
                    <a:pt x="218" y="1852"/>
                    <a:pt x="197" y="1829"/>
                  </a:cubicBezTo>
                  <a:cubicBezTo>
                    <a:pt x="196" y="1827"/>
                    <a:pt x="194" y="1826"/>
                    <a:pt x="194" y="1826"/>
                  </a:cubicBezTo>
                  <a:cubicBezTo>
                    <a:pt x="159" y="1840"/>
                    <a:pt x="125" y="1855"/>
                    <a:pt x="91" y="1869"/>
                  </a:cubicBezTo>
                  <a:cubicBezTo>
                    <a:pt x="80" y="1874"/>
                    <a:pt x="68" y="1877"/>
                    <a:pt x="57" y="1881"/>
                  </a:cubicBezTo>
                  <a:cubicBezTo>
                    <a:pt x="51" y="1883"/>
                    <a:pt x="46" y="1885"/>
                    <a:pt x="43" y="1878"/>
                  </a:cubicBezTo>
                  <a:cubicBezTo>
                    <a:pt x="40" y="1871"/>
                    <a:pt x="46" y="1869"/>
                    <a:pt x="51" y="1867"/>
                  </a:cubicBezTo>
                  <a:cubicBezTo>
                    <a:pt x="94" y="1849"/>
                    <a:pt x="136" y="1832"/>
                    <a:pt x="178" y="1815"/>
                  </a:cubicBezTo>
                  <a:cubicBezTo>
                    <a:pt x="183" y="1813"/>
                    <a:pt x="185" y="1811"/>
                    <a:pt x="184" y="1805"/>
                  </a:cubicBezTo>
                  <a:cubicBezTo>
                    <a:pt x="170" y="1749"/>
                    <a:pt x="179" y="1696"/>
                    <a:pt x="207" y="1646"/>
                  </a:cubicBezTo>
                  <a:cubicBezTo>
                    <a:pt x="235" y="1595"/>
                    <a:pt x="270" y="1550"/>
                    <a:pt x="309" y="1508"/>
                  </a:cubicBezTo>
                  <a:cubicBezTo>
                    <a:pt x="310" y="1507"/>
                    <a:pt x="311" y="1507"/>
                    <a:pt x="312" y="1506"/>
                  </a:cubicBezTo>
                  <a:cubicBezTo>
                    <a:pt x="342" y="1541"/>
                    <a:pt x="358" y="1580"/>
                    <a:pt x="352" y="1627"/>
                  </a:cubicBezTo>
                  <a:cubicBezTo>
                    <a:pt x="347" y="1671"/>
                    <a:pt x="324" y="1706"/>
                    <a:pt x="295" y="1737"/>
                  </a:cubicBezTo>
                  <a:cubicBezTo>
                    <a:pt x="287" y="1746"/>
                    <a:pt x="278" y="1755"/>
                    <a:pt x="270" y="1764"/>
                  </a:cubicBezTo>
                  <a:cubicBezTo>
                    <a:pt x="317" y="1736"/>
                    <a:pt x="362" y="1703"/>
                    <a:pt x="402" y="1668"/>
                  </a:cubicBezTo>
                  <a:cubicBezTo>
                    <a:pt x="394" y="1646"/>
                    <a:pt x="385" y="1625"/>
                    <a:pt x="379" y="1604"/>
                  </a:cubicBezTo>
                  <a:cubicBezTo>
                    <a:pt x="369" y="1568"/>
                    <a:pt x="372" y="1531"/>
                    <a:pt x="382" y="1495"/>
                  </a:cubicBezTo>
                  <a:cubicBezTo>
                    <a:pt x="394" y="1450"/>
                    <a:pt x="412" y="1408"/>
                    <a:pt x="434" y="1368"/>
                  </a:cubicBezTo>
                  <a:cubicBezTo>
                    <a:pt x="435" y="1367"/>
                    <a:pt x="435" y="1366"/>
                    <a:pt x="436" y="1364"/>
                  </a:cubicBezTo>
                  <a:cubicBezTo>
                    <a:pt x="475" y="1391"/>
                    <a:pt x="500" y="1427"/>
                    <a:pt x="505" y="1474"/>
                  </a:cubicBezTo>
                  <a:cubicBezTo>
                    <a:pt x="510" y="1517"/>
                    <a:pt x="496" y="1555"/>
                    <a:pt x="475" y="1591"/>
                  </a:cubicBezTo>
                  <a:cubicBezTo>
                    <a:pt x="472" y="1596"/>
                    <a:pt x="469" y="1601"/>
                    <a:pt x="466" y="1606"/>
                  </a:cubicBezTo>
                  <a:cubicBezTo>
                    <a:pt x="467" y="1607"/>
                    <a:pt x="468" y="1608"/>
                    <a:pt x="469" y="1608"/>
                  </a:cubicBezTo>
                  <a:cubicBezTo>
                    <a:pt x="498" y="1573"/>
                    <a:pt x="527" y="1538"/>
                    <a:pt x="557" y="1503"/>
                  </a:cubicBezTo>
                  <a:cubicBezTo>
                    <a:pt x="549" y="1493"/>
                    <a:pt x="541" y="1485"/>
                    <a:pt x="535" y="1476"/>
                  </a:cubicBezTo>
                  <a:cubicBezTo>
                    <a:pt x="510" y="1443"/>
                    <a:pt x="496" y="1405"/>
                    <a:pt x="495" y="1364"/>
                  </a:cubicBezTo>
                  <a:cubicBezTo>
                    <a:pt x="493" y="1314"/>
                    <a:pt x="502" y="1266"/>
                    <a:pt x="516" y="1218"/>
                  </a:cubicBezTo>
                  <a:cubicBezTo>
                    <a:pt x="516" y="1218"/>
                    <a:pt x="516" y="1217"/>
                    <a:pt x="517" y="1216"/>
                  </a:cubicBezTo>
                  <a:cubicBezTo>
                    <a:pt x="558" y="1236"/>
                    <a:pt x="591" y="1263"/>
                    <a:pt x="606" y="1307"/>
                  </a:cubicBezTo>
                  <a:cubicBezTo>
                    <a:pt x="620" y="1351"/>
                    <a:pt x="613" y="1393"/>
                    <a:pt x="599" y="1435"/>
                  </a:cubicBezTo>
                  <a:cubicBezTo>
                    <a:pt x="600" y="1436"/>
                    <a:pt x="601" y="1436"/>
                    <a:pt x="602" y="1436"/>
                  </a:cubicBezTo>
                  <a:cubicBezTo>
                    <a:pt x="622" y="1397"/>
                    <a:pt x="642" y="1357"/>
                    <a:pt x="661" y="1318"/>
                  </a:cubicBezTo>
                  <a:cubicBezTo>
                    <a:pt x="646" y="1306"/>
                    <a:pt x="633" y="1295"/>
                    <a:pt x="620" y="1283"/>
                  </a:cubicBezTo>
                  <a:cubicBezTo>
                    <a:pt x="603" y="1265"/>
                    <a:pt x="591" y="1244"/>
                    <a:pt x="581" y="1221"/>
                  </a:cubicBezTo>
                  <a:cubicBezTo>
                    <a:pt x="561" y="1175"/>
                    <a:pt x="561" y="1127"/>
                    <a:pt x="561" y="1079"/>
                  </a:cubicBezTo>
                  <a:cubicBezTo>
                    <a:pt x="561" y="1073"/>
                    <a:pt x="562" y="1066"/>
                    <a:pt x="563" y="1059"/>
                  </a:cubicBezTo>
                  <a:cubicBezTo>
                    <a:pt x="606" y="1068"/>
                    <a:pt x="641" y="1090"/>
                    <a:pt x="664" y="1127"/>
                  </a:cubicBezTo>
                  <a:cubicBezTo>
                    <a:pt x="687" y="1165"/>
                    <a:pt x="688" y="1207"/>
                    <a:pt x="686" y="1249"/>
                  </a:cubicBezTo>
                  <a:cubicBezTo>
                    <a:pt x="692" y="1229"/>
                    <a:pt x="698" y="1208"/>
                    <a:pt x="703" y="1188"/>
                  </a:cubicBezTo>
                  <a:cubicBezTo>
                    <a:pt x="708" y="1169"/>
                    <a:pt x="711" y="1150"/>
                    <a:pt x="715" y="1131"/>
                  </a:cubicBezTo>
                  <a:cubicBezTo>
                    <a:pt x="716" y="1127"/>
                    <a:pt x="716" y="1124"/>
                    <a:pt x="712" y="1123"/>
                  </a:cubicBezTo>
                  <a:cubicBezTo>
                    <a:pt x="654" y="1099"/>
                    <a:pt x="618" y="1056"/>
                    <a:pt x="599" y="997"/>
                  </a:cubicBezTo>
                  <a:cubicBezTo>
                    <a:pt x="589" y="967"/>
                    <a:pt x="582" y="936"/>
                    <a:pt x="578" y="903"/>
                  </a:cubicBezTo>
                  <a:cubicBezTo>
                    <a:pt x="619" y="904"/>
                    <a:pt x="654" y="918"/>
                    <a:pt x="682" y="948"/>
                  </a:cubicBezTo>
                  <a:cubicBezTo>
                    <a:pt x="710" y="978"/>
                    <a:pt x="720" y="1015"/>
                    <a:pt x="726" y="1054"/>
                  </a:cubicBezTo>
                  <a:cubicBezTo>
                    <a:pt x="731" y="1018"/>
                    <a:pt x="732" y="982"/>
                    <a:pt x="731" y="946"/>
                  </a:cubicBezTo>
                  <a:cubicBezTo>
                    <a:pt x="716" y="940"/>
                    <a:pt x="701" y="936"/>
                    <a:pt x="687" y="930"/>
                  </a:cubicBezTo>
                  <a:cubicBezTo>
                    <a:pt x="648" y="912"/>
                    <a:pt x="621" y="882"/>
                    <a:pt x="601" y="845"/>
                  </a:cubicBezTo>
                  <a:cubicBezTo>
                    <a:pt x="588" y="820"/>
                    <a:pt x="578" y="794"/>
                    <a:pt x="566" y="769"/>
                  </a:cubicBezTo>
                  <a:cubicBezTo>
                    <a:pt x="565" y="766"/>
                    <a:pt x="564" y="763"/>
                    <a:pt x="563" y="759"/>
                  </a:cubicBezTo>
                  <a:cubicBezTo>
                    <a:pt x="602" y="754"/>
                    <a:pt x="637" y="762"/>
                    <a:pt x="667" y="784"/>
                  </a:cubicBezTo>
                  <a:cubicBezTo>
                    <a:pt x="698" y="807"/>
                    <a:pt x="715" y="839"/>
                    <a:pt x="727" y="874"/>
                  </a:cubicBezTo>
                  <a:cubicBezTo>
                    <a:pt x="727" y="874"/>
                    <a:pt x="728" y="874"/>
                    <a:pt x="729" y="873"/>
                  </a:cubicBezTo>
                  <a:cubicBezTo>
                    <a:pt x="724" y="839"/>
                    <a:pt x="719" y="805"/>
                    <a:pt x="715" y="772"/>
                  </a:cubicBezTo>
                  <a:cubicBezTo>
                    <a:pt x="702" y="770"/>
                    <a:pt x="690" y="769"/>
                    <a:pt x="679" y="766"/>
                  </a:cubicBezTo>
                  <a:cubicBezTo>
                    <a:pt x="644" y="759"/>
                    <a:pt x="616" y="741"/>
                    <a:pt x="591" y="716"/>
                  </a:cubicBezTo>
                  <a:cubicBezTo>
                    <a:pt x="566" y="690"/>
                    <a:pt x="546" y="660"/>
                    <a:pt x="529" y="628"/>
                  </a:cubicBezTo>
                  <a:cubicBezTo>
                    <a:pt x="528" y="627"/>
                    <a:pt x="528" y="625"/>
                    <a:pt x="526" y="622"/>
                  </a:cubicBezTo>
                  <a:cubicBezTo>
                    <a:pt x="561" y="613"/>
                    <a:pt x="594" y="615"/>
                    <a:pt x="626" y="631"/>
                  </a:cubicBezTo>
                  <a:cubicBezTo>
                    <a:pt x="659" y="647"/>
                    <a:pt x="679" y="674"/>
                    <a:pt x="698" y="704"/>
                  </a:cubicBezTo>
                  <a:cubicBezTo>
                    <a:pt x="694" y="691"/>
                    <a:pt x="690" y="678"/>
                    <a:pt x="686" y="666"/>
                  </a:cubicBezTo>
                  <a:cubicBezTo>
                    <a:pt x="681" y="650"/>
                    <a:pt x="675" y="634"/>
                    <a:pt x="669" y="618"/>
                  </a:cubicBezTo>
                  <a:cubicBezTo>
                    <a:pt x="668" y="616"/>
                    <a:pt x="665" y="613"/>
                    <a:pt x="663" y="613"/>
                  </a:cubicBezTo>
                  <a:cubicBezTo>
                    <a:pt x="600" y="619"/>
                    <a:pt x="552" y="593"/>
                    <a:pt x="511" y="549"/>
                  </a:cubicBezTo>
                  <a:cubicBezTo>
                    <a:pt x="497" y="534"/>
                    <a:pt x="483" y="517"/>
                    <a:pt x="469" y="501"/>
                  </a:cubicBezTo>
                  <a:cubicBezTo>
                    <a:pt x="500" y="487"/>
                    <a:pt x="531" y="485"/>
                    <a:pt x="562" y="494"/>
                  </a:cubicBezTo>
                  <a:cubicBezTo>
                    <a:pt x="594" y="504"/>
                    <a:pt x="617" y="524"/>
                    <a:pt x="639" y="547"/>
                  </a:cubicBezTo>
                  <a:cubicBezTo>
                    <a:pt x="633" y="536"/>
                    <a:pt x="628" y="525"/>
                    <a:pt x="621" y="513"/>
                  </a:cubicBezTo>
                  <a:cubicBezTo>
                    <a:pt x="615" y="501"/>
                    <a:pt x="607" y="488"/>
                    <a:pt x="600" y="475"/>
                  </a:cubicBezTo>
                  <a:cubicBezTo>
                    <a:pt x="598" y="473"/>
                    <a:pt x="594" y="471"/>
                    <a:pt x="592" y="471"/>
                  </a:cubicBezTo>
                  <a:cubicBezTo>
                    <a:pt x="545" y="482"/>
                    <a:pt x="503" y="473"/>
                    <a:pt x="464" y="446"/>
                  </a:cubicBezTo>
                  <a:cubicBezTo>
                    <a:pt x="441" y="430"/>
                    <a:pt x="421" y="412"/>
                    <a:pt x="399" y="394"/>
                  </a:cubicBezTo>
                  <a:cubicBezTo>
                    <a:pt x="398" y="394"/>
                    <a:pt x="398" y="392"/>
                    <a:pt x="397" y="391"/>
                  </a:cubicBezTo>
                  <a:cubicBezTo>
                    <a:pt x="429" y="369"/>
                    <a:pt x="490" y="356"/>
                    <a:pt x="556" y="410"/>
                  </a:cubicBezTo>
                  <a:cubicBezTo>
                    <a:pt x="548" y="400"/>
                    <a:pt x="541" y="390"/>
                    <a:pt x="534" y="380"/>
                  </a:cubicBezTo>
                  <a:cubicBezTo>
                    <a:pt x="526" y="370"/>
                    <a:pt x="518" y="361"/>
                    <a:pt x="510" y="351"/>
                  </a:cubicBezTo>
                  <a:cubicBezTo>
                    <a:pt x="490" y="359"/>
                    <a:pt x="470" y="363"/>
                    <a:pt x="448" y="362"/>
                  </a:cubicBezTo>
                  <a:cubicBezTo>
                    <a:pt x="417" y="360"/>
                    <a:pt x="389" y="347"/>
                    <a:pt x="361" y="332"/>
                  </a:cubicBezTo>
                  <a:cubicBezTo>
                    <a:pt x="345" y="323"/>
                    <a:pt x="330" y="312"/>
                    <a:pt x="312" y="301"/>
                  </a:cubicBezTo>
                  <a:cubicBezTo>
                    <a:pt x="335" y="283"/>
                    <a:pt x="359" y="275"/>
                    <a:pt x="387" y="275"/>
                  </a:cubicBezTo>
                  <a:cubicBezTo>
                    <a:pt x="414" y="275"/>
                    <a:pt x="438" y="285"/>
                    <a:pt x="462" y="297"/>
                  </a:cubicBezTo>
                  <a:cubicBezTo>
                    <a:pt x="456" y="291"/>
                    <a:pt x="449" y="285"/>
                    <a:pt x="443" y="279"/>
                  </a:cubicBezTo>
                  <a:cubicBezTo>
                    <a:pt x="436" y="272"/>
                    <a:pt x="429" y="267"/>
                    <a:pt x="423" y="260"/>
                  </a:cubicBezTo>
                  <a:cubicBezTo>
                    <a:pt x="417" y="253"/>
                    <a:pt x="412" y="252"/>
                    <a:pt x="402" y="256"/>
                  </a:cubicBezTo>
                  <a:cubicBezTo>
                    <a:pt x="376" y="269"/>
                    <a:pt x="348" y="271"/>
                    <a:pt x="320" y="265"/>
                  </a:cubicBezTo>
                  <a:cubicBezTo>
                    <a:pt x="286" y="257"/>
                    <a:pt x="254" y="243"/>
                    <a:pt x="222" y="225"/>
                  </a:cubicBezTo>
                  <a:cubicBezTo>
                    <a:pt x="264" y="185"/>
                    <a:pt x="310" y="188"/>
                    <a:pt x="360" y="206"/>
                  </a:cubicBezTo>
                  <a:cubicBezTo>
                    <a:pt x="344" y="195"/>
                    <a:pt x="328" y="183"/>
                    <a:pt x="312" y="172"/>
                  </a:cubicBezTo>
                  <a:cubicBezTo>
                    <a:pt x="311" y="171"/>
                    <a:pt x="308" y="171"/>
                    <a:pt x="306" y="172"/>
                  </a:cubicBezTo>
                  <a:cubicBezTo>
                    <a:pt x="272" y="196"/>
                    <a:pt x="235" y="196"/>
                    <a:pt x="197" y="187"/>
                  </a:cubicBezTo>
                  <a:cubicBezTo>
                    <a:pt x="174" y="181"/>
                    <a:pt x="151" y="173"/>
                    <a:pt x="127" y="166"/>
                  </a:cubicBezTo>
                  <a:cubicBezTo>
                    <a:pt x="142" y="145"/>
                    <a:pt x="161" y="134"/>
                    <a:pt x="184" y="130"/>
                  </a:cubicBezTo>
                  <a:cubicBezTo>
                    <a:pt x="207" y="126"/>
                    <a:pt x="230" y="129"/>
                    <a:pt x="252" y="134"/>
                  </a:cubicBezTo>
                  <a:cubicBezTo>
                    <a:pt x="230" y="121"/>
                    <a:pt x="208" y="108"/>
                    <a:pt x="180" y="104"/>
                  </a:cubicBezTo>
                  <a:cubicBezTo>
                    <a:pt x="113" y="94"/>
                    <a:pt x="56" y="63"/>
                    <a:pt x="3" y="21"/>
                  </a:cubicBezTo>
                  <a:cubicBezTo>
                    <a:pt x="2" y="21"/>
                    <a:pt x="2" y="20"/>
                    <a:pt x="0" y="17"/>
                  </a:cubicBezTo>
                  <a:cubicBezTo>
                    <a:pt x="16" y="17"/>
                    <a:pt x="30" y="16"/>
                    <a:pt x="44" y="17"/>
                  </a:cubicBezTo>
                  <a:cubicBezTo>
                    <a:pt x="106" y="20"/>
                    <a:pt x="161" y="39"/>
                    <a:pt x="204" y="84"/>
                  </a:cubicBezTo>
                  <a:cubicBezTo>
                    <a:pt x="222" y="102"/>
                    <a:pt x="246" y="109"/>
                    <a:pt x="265" y="123"/>
                  </a:cubicBezTo>
                  <a:cubicBezTo>
                    <a:pt x="255" y="110"/>
                    <a:pt x="244" y="98"/>
                    <a:pt x="235" y="86"/>
                  </a:cubicBezTo>
                  <a:cubicBezTo>
                    <a:pt x="215" y="60"/>
                    <a:pt x="208" y="32"/>
                    <a:pt x="216" y="0"/>
                  </a:cubicBezTo>
                  <a:cubicBezTo>
                    <a:pt x="217" y="0"/>
                    <a:pt x="217" y="0"/>
                    <a:pt x="218" y="0"/>
                  </a:cubicBezTo>
                  <a:cubicBezTo>
                    <a:pt x="221" y="2"/>
                    <a:pt x="225" y="4"/>
                    <a:pt x="229" y="7"/>
                  </a:cubicBezTo>
                  <a:cubicBezTo>
                    <a:pt x="255" y="22"/>
                    <a:pt x="280" y="40"/>
                    <a:pt x="300" y="63"/>
                  </a:cubicBezTo>
                  <a:cubicBezTo>
                    <a:pt x="319" y="85"/>
                    <a:pt x="332" y="110"/>
                    <a:pt x="325" y="138"/>
                  </a:cubicBezTo>
                  <a:cubicBezTo>
                    <a:pt x="320" y="155"/>
                    <a:pt x="325" y="163"/>
                    <a:pt x="338" y="171"/>
                  </a:cubicBezTo>
                  <a:cubicBezTo>
                    <a:pt x="352" y="180"/>
                    <a:pt x="365" y="191"/>
                    <a:pt x="379" y="201"/>
                  </a:cubicBezTo>
                  <a:cubicBezTo>
                    <a:pt x="347" y="158"/>
                    <a:pt x="319" y="115"/>
                    <a:pt x="341" y="59"/>
                  </a:cubicBezTo>
                  <a:cubicBezTo>
                    <a:pt x="343" y="59"/>
                    <a:pt x="344" y="59"/>
                    <a:pt x="345" y="60"/>
                  </a:cubicBezTo>
                  <a:cubicBezTo>
                    <a:pt x="375" y="81"/>
                    <a:pt x="403" y="106"/>
                    <a:pt x="423" y="138"/>
                  </a:cubicBezTo>
                  <a:cubicBezTo>
                    <a:pt x="436" y="160"/>
                    <a:pt x="443" y="184"/>
                    <a:pt x="437" y="209"/>
                  </a:cubicBezTo>
                  <a:cubicBezTo>
                    <a:pt x="435" y="220"/>
                    <a:pt x="430" y="230"/>
                    <a:pt x="428" y="238"/>
                  </a:cubicBezTo>
                  <a:cubicBezTo>
                    <a:pt x="447" y="258"/>
                    <a:pt x="465" y="278"/>
                    <a:pt x="483" y="297"/>
                  </a:cubicBezTo>
                  <a:cubicBezTo>
                    <a:pt x="480" y="288"/>
                    <a:pt x="476" y="280"/>
                    <a:pt x="472" y="272"/>
                  </a:cubicBezTo>
                  <a:cubicBezTo>
                    <a:pt x="457" y="243"/>
                    <a:pt x="446" y="214"/>
                    <a:pt x="451" y="180"/>
                  </a:cubicBezTo>
                  <a:cubicBezTo>
                    <a:pt x="453" y="165"/>
                    <a:pt x="458" y="150"/>
                    <a:pt x="467" y="137"/>
                  </a:cubicBezTo>
                  <a:cubicBezTo>
                    <a:pt x="470" y="139"/>
                    <a:pt x="472" y="141"/>
                    <a:pt x="475" y="143"/>
                  </a:cubicBezTo>
                  <a:cubicBezTo>
                    <a:pt x="498" y="166"/>
                    <a:pt x="519" y="191"/>
                    <a:pt x="534" y="221"/>
                  </a:cubicBezTo>
                  <a:cubicBezTo>
                    <a:pt x="546" y="246"/>
                    <a:pt x="553" y="272"/>
                    <a:pt x="545" y="300"/>
                  </a:cubicBezTo>
                  <a:cubicBezTo>
                    <a:pt x="541" y="315"/>
                    <a:pt x="533" y="329"/>
                    <a:pt x="526" y="344"/>
                  </a:cubicBezTo>
                  <a:cubicBezTo>
                    <a:pt x="542" y="365"/>
                    <a:pt x="560" y="389"/>
                    <a:pt x="578" y="412"/>
                  </a:cubicBezTo>
                  <a:cubicBezTo>
                    <a:pt x="577" y="406"/>
                    <a:pt x="575" y="402"/>
                    <a:pt x="573" y="398"/>
                  </a:cubicBezTo>
                  <a:cubicBezTo>
                    <a:pt x="569" y="385"/>
                    <a:pt x="565" y="372"/>
                    <a:pt x="561" y="359"/>
                  </a:cubicBezTo>
                  <a:cubicBezTo>
                    <a:pt x="554" y="329"/>
                    <a:pt x="554" y="299"/>
                    <a:pt x="565" y="270"/>
                  </a:cubicBezTo>
                  <a:cubicBezTo>
                    <a:pt x="570" y="258"/>
                    <a:pt x="578" y="247"/>
                    <a:pt x="588" y="238"/>
                  </a:cubicBezTo>
                  <a:cubicBezTo>
                    <a:pt x="616" y="272"/>
                    <a:pt x="638" y="309"/>
                    <a:pt x="648" y="352"/>
                  </a:cubicBezTo>
                  <a:cubicBezTo>
                    <a:pt x="654" y="380"/>
                    <a:pt x="651" y="408"/>
                    <a:pt x="636" y="433"/>
                  </a:cubicBezTo>
                  <a:cubicBezTo>
                    <a:pt x="630" y="444"/>
                    <a:pt x="621" y="454"/>
                    <a:pt x="613" y="464"/>
                  </a:cubicBezTo>
                  <a:cubicBezTo>
                    <a:pt x="627" y="491"/>
                    <a:pt x="643" y="519"/>
                    <a:pt x="659" y="549"/>
                  </a:cubicBezTo>
                  <a:cubicBezTo>
                    <a:pt x="657" y="539"/>
                    <a:pt x="655" y="531"/>
                    <a:pt x="654" y="522"/>
                  </a:cubicBezTo>
                  <a:cubicBezTo>
                    <a:pt x="650" y="493"/>
                    <a:pt x="647" y="464"/>
                    <a:pt x="655" y="435"/>
                  </a:cubicBezTo>
                  <a:cubicBezTo>
                    <a:pt x="663" y="408"/>
                    <a:pt x="676" y="385"/>
                    <a:pt x="699" y="366"/>
                  </a:cubicBezTo>
                  <a:cubicBezTo>
                    <a:pt x="701" y="370"/>
                    <a:pt x="703" y="372"/>
                    <a:pt x="704" y="375"/>
                  </a:cubicBezTo>
                  <a:cubicBezTo>
                    <a:pt x="712" y="393"/>
                    <a:pt x="721" y="411"/>
                    <a:pt x="727" y="429"/>
                  </a:cubicBezTo>
                  <a:cubicBezTo>
                    <a:pt x="737" y="456"/>
                    <a:pt x="743" y="484"/>
                    <a:pt x="741" y="514"/>
                  </a:cubicBezTo>
                  <a:cubicBezTo>
                    <a:pt x="737" y="554"/>
                    <a:pt x="718" y="585"/>
                    <a:pt x="683" y="607"/>
                  </a:cubicBezTo>
                  <a:cubicBezTo>
                    <a:pt x="694" y="639"/>
                    <a:pt x="705" y="671"/>
                    <a:pt x="716" y="705"/>
                  </a:cubicBezTo>
                  <a:cubicBezTo>
                    <a:pt x="713" y="630"/>
                    <a:pt x="721" y="562"/>
                    <a:pt x="790" y="517"/>
                  </a:cubicBezTo>
                  <a:cubicBezTo>
                    <a:pt x="791" y="519"/>
                    <a:pt x="792" y="521"/>
                    <a:pt x="793" y="522"/>
                  </a:cubicBezTo>
                  <a:cubicBezTo>
                    <a:pt x="806" y="558"/>
                    <a:pt x="813" y="595"/>
                    <a:pt x="813" y="633"/>
                  </a:cubicBezTo>
                  <a:cubicBezTo>
                    <a:pt x="814" y="673"/>
                    <a:pt x="804" y="710"/>
                    <a:pt x="774" y="739"/>
                  </a:cubicBezTo>
                  <a:cubicBezTo>
                    <a:pt x="761" y="751"/>
                    <a:pt x="746" y="759"/>
                    <a:pt x="731" y="770"/>
                  </a:cubicBezTo>
                  <a:cubicBezTo>
                    <a:pt x="736" y="803"/>
                    <a:pt x="741" y="839"/>
                    <a:pt x="745" y="872"/>
                  </a:cubicBezTo>
                  <a:cubicBezTo>
                    <a:pt x="750" y="853"/>
                    <a:pt x="754" y="831"/>
                    <a:pt x="760" y="810"/>
                  </a:cubicBezTo>
                  <a:cubicBezTo>
                    <a:pt x="772" y="763"/>
                    <a:pt x="798" y="726"/>
                    <a:pt x="840" y="701"/>
                  </a:cubicBezTo>
                  <a:cubicBezTo>
                    <a:pt x="846" y="697"/>
                    <a:pt x="852" y="695"/>
                    <a:pt x="859" y="692"/>
                  </a:cubicBezTo>
                  <a:cubicBezTo>
                    <a:pt x="860" y="694"/>
                    <a:pt x="861" y="696"/>
                    <a:pt x="861" y="698"/>
                  </a:cubicBezTo>
                  <a:cubicBezTo>
                    <a:pt x="868" y="740"/>
                    <a:pt x="869" y="782"/>
                    <a:pt x="861" y="823"/>
                  </a:cubicBezTo>
                  <a:cubicBezTo>
                    <a:pt x="852" y="866"/>
                    <a:pt x="833" y="902"/>
                    <a:pt x="796" y="925"/>
                  </a:cubicBezTo>
                  <a:cubicBezTo>
                    <a:pt x="781" y="934"/>
                    <a:pt x="765" y="939"/>
                    <a:pt x="749" y="946"/>
                  </a:cubicBezTo>
                  <a:cubicBezTo>
                    <a:pt x="747" y="982"/>
                    <a:pt x="746" y="1019"/>
                    <a:pt x="744" y="1057"/>
                  </a:cubicBezTo>
                  <a:cubicBezTo>
                    <a:pt x="745" y="1054"/>
                    <a:pt x="746" y="1052"/>
                    <a:pt x="746" y="1050"/>
                  </a:cubicBezTo>
                  <a:cubicBezTo>
                    <a:pt x="755" y="1030"/>
                    <a:pt x="762" y="1010"/>
                    <a:pt x="771" y="990"/>
                  </a:cubicBezTo>
                  <a:cubicBezTo>
                    <a:pt x="789" y="953"/>
                    <a:pt x="814" y="923"/>
                    <a:pt x="849" y="902"/>
                  </a:cubicBezTo>
                  <a:cubicBezTo>
                    <a:pt x="864" y="893"/>
                    <a:pt x="880" y="886"/>
                    <a:pt x="898" y="883"/>
                  </a:cubicBezTo>
                  <a:cubicBezTo>
                    <a:pt x="898" y="885"/>
                    <a:pt x="898" y="886"/>
                    <a:pt x="898" y="887"/>
                  </a:cubicBezTo>
                  <a:cubicBezTo>
                    <a:pt x="898" y="935"/>
                    <a:pt x="891" y="983"/>
                    <a:pt x="872" y="1027"/>
                  </a:cubicBezTo>
                  <a:cubicBezTo>
                    <a:pt x="846" y="1086"/>
                    <a:pt x="804" y="1122"/>
                    <a:pt x="738" y="1127"/>
                  </a:cubicBezTo>
                  <a:cubicBezTo>
                    <a:pt x="732" y="1127"/>
                    <a:pt x="732" y="1131"/>
                    <a:pt x="731" y="1135"/>
                  </a:cubicBezTo>
                  <a:cubicBezTo>
                    <a:pt x="723" y="1170"/>
                    <a:pt x="714" y="1204"/>
                    <a:pt x="706" y="1238"/>
                  </a:cubicBezTo>
                  <a:cubicBezTo>
                    <a:pt x="705" y="1241"/>
                    <a:pt x="704" y="1244"/>
                    <a:pt x="704" y="1247"/>
                  </a:cubicBezTo>
                  <a:cubicBezTo>
                    <a:pt x="708" y="1244"/>
                    <a:pt x="710" y="1240"/>
                    <a:pt x="712" y="1236"/>
                  </a:cubicBezTo>
                  <a:cubicBezTo>
                    <a:pt x="734" y="1201"/>
                    <a:pt x="757" y="1167"/>
                    <a:pt x="789" y="1141"/>
                  </a:cubicBezTo>
                  <a:cubicBezTo>
                    <a:pt x="822" y="1116"/>
                    <a:pt x="858" y="1100"/>
                    <a:pt x="900" y="1099"/>
                  </a:cubicBezTo>
                  <a:cubicBezTo>
                    <a:pt x="900" y="1101"/>
                    <a:pt x="900" y="1104"/>
                    <a:pt x="900" y="11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38" name="Freeform 1267">
              <a:extLst>
                <a:ext uri="{FF2B5EF4-FFF2-40B4-BE49-F238E27FC236}">
                  <a16:creationId xmlns:a16="http://schemas.microsoft.com/office/drawing/2014/main" id="{DA323492-81DF-6B65-3328-533A50819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39" y="2940352"/>
              <a:ext cx="474348" cy="977295"/>
            </a:xfrm>
            <a:custGeom>
              <a:avLst/>
              <a:gdLst>
                <a:gd name="T0" fmla="*/ 165 w 918"/>
                <a:gd name="T1" fmla="*/ 1085 h 1891"/>
                <a:gd name="T2" fmla="*/ 26 w 918"/>
                <a:gd name="T3" fmla="*/ 731 h 1891"/>
                <a:gd name="T4" fmla="*/ 152 w 918"/>
                <a:gd name="T5" fmla="*/ 898 h 1891"/>
                <a:gd name="T6" fmla="*/ 82 w 918"/>
                <a:gd name="T7" fmla="*/ 555 h 1891"/>
                <a:gd name="T8" fmla="*/ 164 w 918"/>
                <a:gd name="T9" fmla="*/ 607 h 1891"/>
                <a:gd name="T10" fmla="*/ 218 w 918"/>
                <a:gd name="T11" fmla="*/ 572 h 1891"/>
                <a:gd name="T12" fmla="*/ 268 w 918"/>
                <a:gd name="T13" fmla="*/ 258 h 1891"/>
                <a:gd name="T14" fmla="*/ 337 w 918"/>
                <a:gd name="T15" fmla="*/ 359 h 1891"/>
                <a:gd name="T16" fmla="*/ 400 w 918"/>
                <a:gd name="T17" fmla="*/ 195 h 1891"/>
                <a:gd name="T18" fmla="*/ 414 w 918"/>
                <a:gd name="T19" fmla="*/ 218 h 1891"/>
                <a:gd name="T20" fmla="*/ 473 w 918"/>
                <a:gd name="T21" fmla="*/ 209 h 1891"/>
                <a:gd name="T22" fmla="*/ 534 w 918"/>
                <a:gd name="T23" fmla="*/ 80 h 1891"/>
                <a:gd name="T24" fmla="*/ 634 w 918"/>
                <a:gd name="T25" fmla="*/ 88 h 1891"/>
                <a:gd name="T26" fmla="*/ 643 w 918"/>
                <a:gd name="T27" fmla="*/ 107 h 1891"/>
                <a:gd name="T28" fmla="*/ 688 w 918"/>
                <a:gd name="T29" fmla="*/ 173 h 1891"/>
                <a:gd name="T30" fmla="*/ 494 w 918"/>
                <a:gd name="T31" fmla="*/ 214 h 1891"/>
                <a:gd name="T32" fmla="*/ 447 w 918"/>
                <a:gd name="T33" fmla="*/ 264 h 1891"/>
                <a:gd name="T34" fmla="*/ 545 w 918"/>
                <a:gd name="T35" fmla="*/ 305 h 1891"/>
                <a:gd name="T36" fmla="*/ 347 w 918"/>
                <a:gd name="T37" fmla="*/ 373 h 1891"/>
                <a:gd name="T38" fmla="*/ 405 w 918"/>
                <a:gd name="T39" fmla="*/ 459 h 1891"/>
                <a:gd name="T40" fmla="*/ 237 w 918"/>
                <a:gd name="T41" fmla="*/ 570 h 1891"/>
                <a:gd name="T42" fmla="*/ 327 w 918"/>
                <a:gd name="T43" fmla="*/ 601 h 1891"/>
                <a:gd name="T44" fmla="*/ 190 w 918"/>
                <a:gd name="T45" fmla="*/ 730 h 1891"/>
                <a:gd name="T46" fmla="*/ 274 w 918"/>
                <a:gd name="T47" fmla="*/ 758 h 1891"/>
                <a:gd name="T48" fmla="*/ 187 w 918"/>
                <a:gd name="T49" fmla="*/ 858 h 1891"/>
                <a:gd name="T50" fmla="*/ 318 w 918"/>
                <a:gd name="T51" fmla="*/ 805 h 1891"/>
                <a:gd name="T52" fmla="*/ 181 w 918"/>
                <a:gd name="T53" fmla="*/ 1083 h 1891"/>
                <a:gd name="T54" fmla="*/ 321 w 918"/>
                <a:gd name="T55" fmla="*/ 922 h 1891"/>
                <a:gd name="T56" fmla="*/ 199 w 918"/>
                <a:gd name="T57" fmla="*/ 1160 h 1891"/>
                <a:gd name="T58" fmla="*/ 342 w 918"/>
                <a:gd name="T59" fmla="*/ 1078 h 1891"/>
                <a:gd name="T60" fmla="*/ 271 w 918"/>
                <a:gd name="T61" fmla="*/ 1334 h 1891"/>
                <a:gd name="T62" fmla="*/ 390 w 918"/>
                <a:gd name="T63" fmla="*/ 1237 h 1891"/>
                <a:gd name="T64" fmla="*/ 384 w 918"/>
                <a:gd name="T65" fmla="*/ 1513 h 1891"/>
                <a:gd name="T66" fmla="*/ 430 w 918"/>
                <a:gd name="T67" fmla="*/ 1513 h 1891"/>
                <a:gd name="T68" fmla="*/ 541 w 918"/>
                <a:gd name="T69" fmla="*/ 1674 h 1891"/>
                <a:gd name="T70" fmla="*/ 624 w 918"/>
                <a:gd name="T71" fmla="*/ 1508 h 1891"/>
                <a:gd name="T72" fmla="*/ 776 w 918"/>
                <a:gd name="T73" fmla="*/ 1808 h 1891"/>
                <a:gd name="T74" fmla="*/ 903 w 918"/>
                <a:gd name="T75" fmla="*/ 1868 h 1891"/>
                <a:gd name="T76" fmla="*/ 654 w 918"/>
                <a:gd name="T77" fmla="*/ 1881 h 1891"/>
                <a:gd name="T78" fmla="*/ 397 w 918"/>
                <a:gd name="T79" fmla="*/ 1758 h 1891"/>
                <a:gd name="T80" fmla="*/ 538 w 918"/>
                <a:gd name="T81" fmla="*/ 1691 h 1891"/>
                <a:gd name="T82" fmla="*/ 185 w 918"/>
                <a:gd name="T83" fmla="*/ 1581 h 1891"/>
                <a:gd name="T84" fmla="*/ 460 w 918"/>
                <a:gd name="T85" fmla="*/ 1631 h 1891"/>
                <a:gd name="T86" fmla="*/ 361 w 918"/>
                <a:gd name="T87" fmla="*/ 1529 h 1891"/>
                <a:gd name="T88" fmla="*/ 70 w 918"/>
                <a:gd name="T89" fmla="*/ 1358 h 1891"/>
                <a:gd name="T90" fmla="*/ 316 w 918"/>
                <a:gd name="T91" fmla="*/ 1463 h 1891"/>
                <a:gd name="T92" fmla="*/ 13 w 918"/>
                <a:gd name="T93" fmla="*/ 1142 h 1891"/>
                <a:gd name="T94" fmla="*/ 217 w 918"/>
                <a:gd name="T95" fmla="*/ 1275 h 1891"/>
                <a:gd name="T96" fmla="*/ 2 w 918"/>
                <a:gd name="T97" fmla="*/ 945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8" h="1891">
                  <a:moveTo>
                    <a:pt x="0" y="922"/>
                  </a:moveTo>
                  <a:cubicBezTo>
                    <a:pt x="27" y="924"/>
                    <a:pt x="51" y="936"/>
                    <a:pt x="73" y="951"/>
                  </a:cubicBezTo>
                  <a:cubicBezTo>
                    <a:pt x="107" y="975"/>
                    <a:pt x="129" y="1009"/>
                    <a:pt x="147" y="1046"/>
                  </a:cubicBezTo>
                  <a:cubicBezTo>
                    <a:pt x="153" y="1058"/>
                    <a:pt x="159" y="1071"/>
                    <a:pt x="165" y="1085"/>
                  </a:cubicBezTo>
                  <a:cubicBezTo>
                    <a:pt x="161" y="1047"/>
                    <a:pt x="157" y="1010"/>
                    <a:pt x="153" y="974"/>
                  </a:cubicBezTo>
                  <a:cubicBezTo>
                    <a:pt x="141" y="971"/>
                    <a:pt x="129" y="968"/>
                    <a:pt x="117" y="963"/>
                  </a:cubicBezTo>
                  <a:cubicBezTo>
                    <a:pt x="72" y="944"/>
                    <a:pt x="47" y="908"/>
                    <a:pt x="34" y="862"/>
                  </a:cubicBezTo>
                  <a:cubicBezTo>
                    <a:pt x="22" y="819"/>
                    <a:pt x="21" y="775"/>
                    <a:pt x="26" y="731"/>
                  </a:cubicBezTo>
                  <a:cubicBezTo>
                    <a:pt x="26" y="731"/>
                    <a:pt x="26" y="730"/>
                    <a:pt x="27" y="729"/>
                  </a:cubicBezTo>
                  <a:cubicBezTo>
                    <a:pt x="31" y="730"/>
                    <a:pt x="35" y="731"/>
                    <a:pt x="38" y="732"/>
                  </a:cubicBezTo>
                  <a:cubicBezTo>
                    <a:pt x="78" y="750"/>
                    <a:pt x="108" y="779"/>
                    <a:pt x="124" y="819"/>
                  </a:cubicBezTo>
                  <a:cubicBezTo>
                    <a:pt x="135" y="845"/>
                    <a:pt x="144" y="874"/>
                    <a:pt x="152" y="898"/>
                  </a:cubicBezTo>
                  <a:cubicBezTo>
                    <a:pt x="155" y="867"/>
                    <a:pt x="157" y="832"/>
                    <a:pt x="160" y="796"/>
                  </a:cubicBezTo>
                  <a:cubicBezTo>
                    <a:pt x="142" y="789"/>
                    <a:pt x="125" y="780"/>
                    <a:pt x="110" y="766"/>
                  </a:cubicBezTo>
                  <a:cubicBezTo>
                    <a:pt x="86" y="742"/>
                    <a:pt x="73" y="712"/>
                    <a:pt x="70" y="679"/>
                  </a:cubicBezTo>
                  <a:cubicBezTo>
                    <a:pt x="65" y="637"/>
                    <a:pt x="71" y="596"/>
                    <a:pt x="82" y="555"/>
                  </a:cubicBezTo>
                  <a:cubicBezTo>
                    <a:pt x="82" y="554"/>
                    <a:pt x="83" y="552"/>
                    <a:pt x="84" y="549"/>
                  </a:cubicBezTo>
                  <a:cubicBezTo>
                    <a:pt x="156" y="590"/>
                    <a:pt x="168" y="658"/>
                    <a:pt x="171" y="732"/>
                  </a:cubicBezTo>
                  <a:cubicBezTo>
                    <a:pt x="180" y="698"/>
                    <a:pt x="188" y="666"/>
                    <a:pt x="196" y="635"/>
                  </a:cubicBezTo>
                  <a:cubicBezTo>
                    <a:pt x="185" y="626"/>
                    <a:pt x="173" y="617"/>
                    <a:pt x="164" y="607"/>
                  </a:cubicBezTo>
                  <a:cubicBezTo>
                    <a:pt x="138" y="580"/>
                    <a:pt x="130" y="547"/>
                    <a:pt x="132" y="511"/>
                  </a:cubicBezTo>
                  <a:cubicBezTo>
                    <a:pt x="135" y="471"/>
                    <a:pt x="146" y="434"/>
                    <a:pt x="163" y="398"/>
                  </a:cubicBezTo>
                  <a:cubicBezTo>
                    <a:pt x="164" y="397"/>
                    <a:pt x="165" y="396"/>
                    <a:pt x="166" y="394"/>
                  </a:cubicBezTo>
                  <a:cubicBezTo>
                    <a:pt x="227" y="441"/>
                    <a:pt x="227" y="505"/>
                    <a:pt x="218" y="572"/>
                  </a:cubicBezTo>
                  <a:cubicBezTo>
                    <a:pt x="232" y="543"/>
                    <a:pt x="245" y="514"/>
                    <a:pt x="258" y="485"/>
                  </a:cubicBezTo>
                  <a:cubicBezTo>
                    <a:pt x="258" y="485"/>
                    <a:pt x="258" y="484"/>
                    <a:pt x="258" y="484"/>
                  </a:cubicBezTo>
                  <a:cubicBezTo>
                    <a:pt x="219" y="453"/>
                    <a:pt x="208" y="413"/>
                    <a:pt x="218" y="366"/>
                  </a:cubicBezTo>
                  <a:cubicBezTo>
                    <a:pt x="226" y="326"/>
                    <a:pt x="245" y="292"/>
                    <a:pt x="268" y="258"/>
                  </a:cubicBezTo>
                  <a:cubicBezTo>
                    <a:pt x="273" y="264"/>
                    <a:pt x="278" y="268"/>
                    <a:pt x="281" y="273"/>
                  </a:cubicBezTo>
                  <a:cubicBezTo>
                    <a:pt x="305" y="307"/>
                    <a:pt x="308" y="345"/>
                    <a:pt x="300" y="384"/>
                  </a:cubicBezTo>
                  <a:cubicBezTo>
                    <a:pt x="297" y="400"/>
                    <a:pt x="292" y="415"/>
                    <a:pt x="288" y="432"/>
                  </a:cubicBezTo>
                  <a:cubicBezTo>
                    <a:pt x="305" y="407"/>
                    <a:pt x="321" y="383"/>
                    <a:pt x="337" y="359"/>
                  </a:cubicBezTo>
                  <a:cubicBezTo>
                    <a:pt x="324" y="345"/>
                    <a:pt x="314" y="329"/>
                    <a:pt x="311" y="309"/>
                  </a:cubicBezTo>
                  <a:cubicBezTo>
                    <a:pt x="307" y="287"/>
                    <a:pt x="309" y="266"/>
                    <a:pt x="317" y="246"/>
                  </a:cubicBezTo>
                  <a:cubicBezTo>
                    <a:pt x="331" y="210"/>
                    <a:pt x="354" y="179"/>
                    <a:pt x="381" y="151"/>
                  </a:cubicBezTo>
                  <a:cubicBezTo>
                    <a:pt x="391" y="164"/>
                    <a:pt x="397" y="179"/>
                    <a:pt x="400" y="195"/>
                  </a:cubicBezTo>
                  <a:cubicBezTo>
                    <a:pt x="407" y="228"/>
                    <a:pt x="397" y="258"/>
                    <a:pt x="384" y="288"/>
                  </a:cubicBezTo>
                  <a:cubicBezTo>
                    <a:pt x="381" y="296"/>
                    <a:pt x="377" y="303"/>
                    <a:pt x="374" y="312"/>
                  </a:cubicBezTo>
                  <a:cubicBezTo>
                    <a:pt x="392" y="292"/>
                    <a:pt x="410" y="272"/>
                    <a:pt x="428" y="253"/>
                  </a:cubicBezTo>
                  <a:cubicBezTo>
                    <a:pt x="423" y="241"/>
                    <a:pt x="417" y="230"/>
                    <a:pt x="414" y="218"/>
                  </a:cubicBezTo>
                  <a:cubicBezTo>
                    <a:pt x="407" y="187"/>
                    <a:pt x="418" y="160"/>
                    <a:pt x="435" y="134"/>
                  </a:cubicBezTo>
                  <a:cubicBezTo>
                    <a:pt x="451" y="109"/>
                    <a:pt x="472" y="88"/>
                    <a:pt x="495" y="69"/>
                  </a:cubicBezTo>
                  <a:cubicBezTo>
                    <a:pt x="496" y="68"/>
                    <a:pt x="498" y="67"/>
                    <a:pt x="501" y="65"/>
                  </a:cubicBezTo>
                  <a:cubicBezTo>
                    <a:pt x="527" y="120"/>
                    <a:pt x="502" y="165"/>
                    <a:pt x="473" y="209"/>
                  </a:cubicBezTo>
                  <a:cubicBezTo>
                    <a:pt x="475" y="208"/>
                    <a:pt x="476" y="207"/>
                    <a:pt x="477" y="206"/>
                  </a:cubicBezTo>
                  <a:cubicBezTo>
                    <a:pt x="493" y="194"/>
                    <a:pt x="508" y="181"/>
                    <a:pt x="523" y="168"/>
                  </a:cubicBezTo>
                  <a:cubicBezTo>
                    <a:pt x="527" y="165"/>
                    <a:pt x="529" y="162"/>
                    <a:pt x="526" y="156"/>
                  </a:cubicBezTo>
                  <a:cubicBezTo>
                    <a:pt x="515" y="129"/>
                    <a:pt x="520" y="104"/>
                    <a:pt x="534" y="80"/>
                  </a:cubicBezTo>
                  <a:cubicBezTo>
                    <a:pt x="549" y="54"/>
                    <a:pt x="593" y="14"/>
                    <a:pt x="622" y="0"/>
                  </a:cubicBezTo>
                  <a:cubicBezTo>
                    <a:pt x="631" y="23"/>
                    <a:pt x="630" y="46"/>
                    <a:pt x="620" y="66"/>
                  </a:cubicBezTo>
                  <a:cubicBezTo>
                    <a:pt x="610" y="86"/>
                    <a:pt x="596" y="105"/>
                    <a:pt x="583" y="126"/>
                  </a:cubicBezTo>
                  <a:cubicBezTo>
                    <a:pt x="601" y="113"/>
                    <a:pt x="620" y="103"/>
                    <a:pt x="634" y="88"/>
                  </a:cubicBezTo>
                  <a:cubicBezTo>
                    <a:pt x="676" y="41"/>
                    <a:pt x="728" y="14"/>
                    <a:pt x="789" y="7"/>
                  </a:cubicBezTo>
                  <a:cubicBezTo>
                    <a:pt x="805" y="5"/>
                    <a:pt x="821" y="5"/>
                    <a:pt x="840" y="4"/>
                  </a:cubicBezTo>
                  <a:cubicBezTo>
                    <a:pt x="837" y="7"/>
                    <a:pt x="836" y="9"/>
                    <a:pt x="835" y="10"/>
                  </a:cubicBezTo>
                  <a:cubicBezTo>
                    <a:pt x="780" y="60"/>
                    <a:pt x="717" y="94"/>
                    <a:pt x="643" y="107"/>
                  </a:cubicBezTo>
                  <a:cubicBezTo>
                    <a:pt x="641" y="107"/>
                    <a:pt x="639" y="108"/>
                    <a:pt x="637" y="109"/>
                  </a:cubicBezTo>
                  <a:cubicBezTo>
                    <a:pt x="622" y="118"/>
                    <a:pt x="608" y="127"/>
                    <a:pt x="594" y="136"/>
                  </a:cubicBezTo>
                  <a:cubicBezTo>
                    <a:pt x="640" y="122"/>
                    <a:pt x="684" y="119"/>
                    <a:pt x="722" y="159"/>
                  </a:cubicBezTo>
                  <a:cubicBezTo>
                    <a:pt x="710" y="164"/>
                    <a:pt x="699" y="169"/>
                    <a:pt x="688" y="173"/>
                  </a:cubicBezTo>
                  <a:cubicBezTo>
                    <a:pt x="658" y="185"/>
                    <a:pt x="627" y="195"/>
                    <a:pt x="593" y="193"/>
                  </a:cubicBezTo>
                  <a:cubicBezTo>
                    <a:pt x="576" y="192"/>
                    <a:pt x="561" y="187"/>
                    <a:pt x="546" y="178"/>
                  </a:cubicBezTo>
                  <a:cubicBezTo>
                    <a:pt x="542" y="175"/>
                    <a:pt x="539" y="176"/>
                    <a:pt x="534" y="179"/>
                  </a:cubicBezTo>
                  <a:cubicBezTo>
                    <a:pt x="521" y="191"/>
                    <a:pt x="507" y="202"/>
                    <a:pt x="494" y="214"/>
                  </a:cubicBezTo>
                  <a:cubicBezTo>
                    <a:pt x="541" y="193"/>
                    <a:pt x="587" y="188"/>
                    <a:pt x="632" y="225"/>
                  </a:cubicBezTo>
                  <a:cubicBezTo>
                    <a:pt x="615" y="234"/>
                    <a:pt x="601" y="243"/>
                    <a:pt x="585" y="250"/>
                  </a:cubicBezTo>
                  <a:cubicBezTo>
                    <a:pt x="563" y="261"/>
                    <a:pt x="540" y="271"/>
                    <a:pt x="515" y="274"/>
                  </a:cubicBezTo>
                  <a:cubicBezTo>
                    <a:pt x="491" y="277"/>
                    <a:pt x="469" y="274"/>
                    <a:pt x="447" y="264"/>
                  </a:cubicBezTo>
                  <a:cubicBezTo>
                    <a:pt x="445" y="263"/>
                    <a:pt x="440" y="264"/>
                    <a:pt x="439" y="265"/>
                  </a:cubicBezTo>
                  <a:cubicBezTo>
                    <a:pt x="425" y="280"/>
                    <a:pt x="411" y="295"/>
                    <a:pt x="397" y="311"/>
                  </a:cubicBezTo>
                  <a:cubicBezTo>
                    <a:pt x="420" y="297"/>
                    <a:pt x="443" y="286"/>
                    <a:pt x="470" y="284"/>
                  </a:cubicBezTo>
                  <a:cubicBezTo>
                    <a:pt x="497" y="282"/>
                    <a:pt x="522" y="289"/>
                    <a:pt x="545" y="305"/>
                  </a:cubicBezTo>
                  <a:cubicBezTo>
                    <a:pt x="541" y="309"/>
                    <a:pt x="538" y="311"/>
                    <a:pt x="534" y="314"/>
                  </a:cubicBezTo>
                  <a:cubicBezTo>
                    <a:pt x="509" y="334"/>
                    <a:pt x="482" y="352"/>
                    <a:pt x="453" y="364"/>
                  </a:cubicBezTo>
                  <a:cubicBezTo>
                    <a:pt x="422" y="377"/>
                    <a:pt x="391" y="379"/>
                    <a:pt x="359" y="369"/>
                  </a:cubicBezTo>
                  <a:cubicBezTo>
                    <a:pt x="353" y="368"/>
                    <a:pt x="350" y="368"/>
                    <a:pt x="347" y="373"/>
                  </a:cubicBezTo>
                  <a:cubicBezTo>
                    <a:pt x="337" y="389"/>
                    <a:pt x="326" y="404"/>
                    <a:pt x="316" y="420"/>
                  </a:cubicBezTo>
                  <a:cubicBezTo>
                    <a:pt x="314" y="422"/>
                    <a:pt x="313" y="424"/>
                    <a:pt x="312" y="427"/>
                  </a:cubicBezTo>
                  <a:cubicBezTo>
                    <a:pt x="359" y="386"/>
                    <a:pt x="409" y="371"/>
                    <a:pt x="468" y="400"/>
                  </a:cubicBezTo>
                  <a:cubicBezTo>
                    <a:pt x="449" y="423"/>
                    <a:pt x="428" y="442"/>
                    <a:pt x="405" y="459"/>
                  </a:cubicBezTo>
                  <a:cubicBezTo>
                    <a:pt x="388" y="471"/>
                    <a:pt x="370" y="483"/>
                    <a:pt x="350" y="488"/>
                  </a:cubicBezTo>
                  <a:cubicBezTo>
                    <a:pt x="338" y="491"/>
                    <a:pt x="325" y="494"/>
                    <a:pt x="312" y="494"/>
                  </a:cubicBezTo>
                  <a:cubicBezTo>
                    <a:pt x="300" y="495"/>
                    <a:pt x="287" y="493"/>
                    <a:pt x="273" y="492"/>
                  </a:cubicBezTo>
                  <a:cubicBezTo>
                    <a:pt x="262" y="518"/>
                    <a:pt x="249" y="544"/>
                    <a:pt x="237" y="570"/>
                  </a:cubicBezTo>
                  <a:cubicBezTo>
                    <a:pt x="238" y="571"/>
                    <a:pt x="238" y="571"/>
                    <a:pt x="239" y="571"/>
                  </a:cubicBezTo>
                  <a:cubicBezTo>
                    <a:pt x="280" y="516"/>
                    <a:pt x="331" y="491"/>
                    <a:pt x="402" y="514"/>
                  </a:cubicBezTo>
                  <a:cubicBezTo>
                    <a:pt x="397" y="520"/>
                    <a:pt x="394" y="526"/>
                    <a:pt x="390" y="532"/>
                  </a:cubicBezTo>
                  <a:cubicBezTo>
                    <a:pt x="372" y="557"/>
                    <a:pt x="351" y="581"/>
                    <a:pt x="327" y="601"/>
                  </a:cubicBezTo>
                  <a:cubicBezTo>
                    <a:pt x="296" y="627"/>
                    <a:pt x="261" y="639"/>
                    <a:pt x="221" y="638"/>
                  </a:cubicBezTo>
                  <a:cubicBezTo>
                    <a:pt x="215" y="638"/>
                    <a:pt x="212" y="640"/>
                    <a:pt x="211" y="646"/>
                  </a:cubicBezTo>
                  <a:cubicBezTo>
                    <a:pt x="204" y="672"/>
                    <a:pt x="197" y="699"/>
                    <a:pt x="190" y="725"/>
                  </a:cubicBezTo>
                  <a:cubicBezTo>
                    <a:pt x="190" y="727"/>
                    <a:pt x="190" y="728"/>
                    <a:pt x="190" y="730"/>
                  </a:cubicBezTo>
                  <a:cubicBezTo>
                    <a:pt x="209" y="690"/>
                    <a:pt x="235" y="657"/>
                    <a:pt x="279" y="643"/>
                  </a:cubicBezTo>
                  <a:cubicBezTo>
                    <a:pt x="302" y="635"/>
                    <a:pt x="332" y="633"/>
                    <a:pt x="353" y="640"/>
                  </a:cubicBezTo>
                  <a:cubicBezTo>
                    <a:pt x="348" y="649"/>
                    <a:pt x="344" y="659"/>
                    <a:pt x="340" y="668"/>
                  </a:cubicBezTo>
                  <a:cubicBezTo>
                    <a:pt x="322" y="701"/>
                    <a:pt x="302" y="733"/>
                    <a:pt x="274" y="758"/>
                  </a:cubicBezTo>
                  <a:cubicBezTo>
                    <a:pt x="249" y="781"/>
                    <a:pt x="219" y="793"/>
                    <a:pt x="185" y="797"/>
                  </a:cubicBezTo>
                  <a:cubicBezTo>
                    <a:pt x="180" y="798"/>
                    <a:pt x="177" y="798"/>
                    <a:pt x="176" y="804"/>
                  </a:cubicBezTo>
                  <a:cubicBezTo>
                    <a:pt x="174" y="837"/>
                    <a:pt x="171" y="870"/>
                    <a:pt x="169" y="904"/>
                  </a:cubicBezTo>
                  <a:cubicBezTo>
                    <a:pt x="175" y="888"/>
                    <a:pt x="180" y="872"/>
                    <a:pt x="187" y="858"/>
                  </a:cubicBezTo>
                  <a:cubicBezTo>
                    <a:pt x="213" y="804"/>
                    <a:pt x="257" y="778"/>
                    <a:pt x="316" y="777"/>
                  </a:cubicBezTo>
                  <a:cubicBezTo>
                    <a:pt x="318" y="777"/>
                    <a:pt x="319" y="777"/>
                    <a:pt x="321" y="777"/>
                  </a:cubicBezTo>
                  <a:cubicBezTo>
                    <a:pt x="322" y="777"/>
                    <a:pt x="323" y="778"/>
                    <a:pt x="325" y="778"/>
                  </a:cubicBezTo>
                  <a:cubicBezTo>
                    <a:pt x="322" y="787"/>
                    <a:pt x="320" y="796"/>
                    <a:pt x="318" y="805"/>
                  </a:cubicBezTo>
                  <a:cubicBezTo>
                    <a:pt x="308" y="837"/>
                    <a:pt x="295" y="869"/>
                    <a:pt x="276" y="897"/>
                  </a:cubicBezTo>
                  <a:cubicBezTo>
                    <a:pt x="252" y="935"/>
                    <a:pt x="218" y="958"/>
                    <a:pt x="177" y="971"/>
                  </a:cubicBezTo>
                  <a:cubicBezTo>
                    <a:pt x="172" y="972"/>
                    <a:pt x="170" y="973"/>
                    <a:pt x="171" y="979"/>
                  </a:cubicBezTo>
                  <a:cubicBezTo>
                    <a:pt x="174" y="1013"/>
                    <a:pt x="178" y="1048"/>
                    <a:pt x="181" y="1083"/>
                  </a:cubicBezTo>
                  <a:cubicBezTo>
                    <a:pt x="182" y="1083"/>
                    <a:pt x="183" y="1083"/>
                    <a:pt x="183" y="1083"/>
                  </a:cubicBezTo>
                  <a:cubicBezTo>
                    <a:pt x="185" y="1074"/>
                    <a:pt x="185" y="1064"/>
                    <a:pt x="187" y="1055"/>
                  </a:cubicBezTo>
                  <a:cubicBezTo>
                    <a:pt x="188" y="1045"/>
                    <a:pt x="190" y="1036"/>
                    <a:pt x="193" y="1027"/>
                  </a:cubicBezTo>
                  <a:cubicBezTo>
                    <a:pt x="211" y="963"/>
                    <a:pt x="262" y="927"/>
                    <a:pt x="321" y="922"/>
                  </a:cubicBezTo>
                  <a:cubicBezTo>
                    <a:pt x="320" y="934"/>
                    <a:pt x="319" y="946"/>
                    <a:pt x="317" y="958"/>
                  </a:cubicBezTo>
                  <a:cubicBezTo>
                    <a:pt x="313" y="991"/>
                    <a:pt x="306" y="1023"/>
                    <a:pt x="293" y="1054"/>
                  </a:cubicBezTo>
                  <a:cubicBezTo>
                    <a:pt x="276" y="1096"/>
                    <a:pt x="245" y="1128"/>
                    <a:pt x="204" y="1148"/>
                  </a:cubicBezTo>
                  <a:cubicBezTo>
                    <a:pt x="198" y="1151"/>
                    <a:pt x="197" y="1154"/>
                    <a:pt x="199" y="1160"/>
                  </a:cubicBezTo>
                  <a:cubicBezTo>
                    <a:pt x="210" y="1195"/>
                    <a:pt x="222" y="1230"/>
                    <a:pt x="233" y="1266"/>
                  </a:cubicBezTo>
                  <a:cubicBezTo>
                    <a:pt x="233" y="1268"/>
                    <a:pt x="235" y="1270"/>
                    <a:pt x="235" y="1271"/>
                  </a:cubicBezTo>
                  <a:cubicBezTo>
                    <a:pt x="235" y="1252"/>
                    <a:pt x="233" y="1233"/>
                    <a:pt x="233" y="1214"/>
                  </a:cubicBezTo>
                  <a:cubicBezTo>
                    <a:pt x="235" y="1150"/>
                    <a:pt x="280" y="1094"/>
                    <a:pt x="342" y="1078"/>
                  </a:cubicBezTo>
                  <a:cubicBezTo>
                    <a:pt x="343" y="1077"/>
                    <a:pt x="343" y="1078"/>
                    <a:pt x="345" y="1078"/>
                  </a:cubicBezTo>
                  <a:cubicBezTo>
                    <a:pt x="346" y="1091"/>
                    <a:pt x="348" y="1104"/>
                    <a:pt x="349" y="1117"/>
                  </a:cubicBezTo>
                  <a:cubicBezTo>
                    <a:pt x="351" y="1153"/>
                    <a:pt x="351" y="1189"/>
                    <a:pt x="342" y="1225"/>
                  </a:cubicBezTo>
                  <a:cubicBezTo>
                    <a:pt x="332" y="1270"/>
                    <a:pt x="307" y="1306"/>
                    <a:pt x="271" y="1334"/>
                  </a:cubicBezTo>
                  <a:cubicBezTo>
                    <a:pt x="269" y="1336"/>
                    <a:pt x="267" y="1337"/>
                    <a:pt x="265" y="1339"/>
                  </a:cubicBezTo>
                  <a:cubicBezTo>
                    <a:pt x="285" y="1380"/>
                    <a:pt x="307" y="1419"/>
                    <a:pt x="334" y="1457"/>
                  </a:cubicBezTo>
                  <a:cubicBezTo>
                    <a:pt x="328" y="1439"/>
                    <a:pt x="323" y="1422"/>
                    <a:pt x="319" y="1405"/>
                  </a:cubicBezTo>
                  <a:cubicBezTo>
                    <a:pt x="302" y="1336"/>
                    <a:pt x="329" y="1273"/>
                    <a:pt x="390" y="1237"/>
                  </a:cubicBezTo>
                  <a:cubicBezTo>
                    <a:pt x="393" y="1235"/>
                    <a:pt x="397" y="1233"/>
                    <a:pt x="402" y="1230"/>
                  </a:cubicBezTo>
                  <a:cubicBezTo>
                    <a:pt x="408" y="1254"/>
                    <a:pt x="416" y="1277"/>
                    <a:pt x="421" y="1300"/>
                  </a:cubicBezTo>
                  <a:cubicBezTo>
                    <a:pt x="429" y="1333"/>
                    <a:pt x="434" y="1366"/>
                    <a:pt x="431" y="1399"/>
                  </a:cubicBezTo>
                  <a:cubicBezTo>
                    <a:pt x="428" y="1442"/>
                    <a:pt x="411" y="1480"/>
                    <a:pt x="384" y="1513"/>
                  </a:cubicBezTo>
                  <a:cubicBezTo>
                    <a:pt x="383" y="1514"/>
                    <a:pt x="381" y="1516"/>
                    <a:pt x="379" y="1518"/>
                  </a:cubicBezTo>
                  <a:cubicBezTo>
                    <a:pt x="409" y="1554"/>
                    <a:pt x="441" y="1588"/>
                    <a:pt x="478" y="1619"/>
                  </a:cubicBezTo>
                  <a:cubicBezTo>
                    <a:pt x="474" y="1614"/>
                    <a:pt x="470" y="1609"/>
                    <a:pt x="467" y="1604"/>
                  </a:cubicBezTo>
                  <a:cubicBezTo>
                    <a:pt x="448" y="1576"/>
                    <a:pt x="434" y="1547"/>
                    <a:pt x="430" y="1513"/>
                  </a:cubicBezTo>
                  <a:cubicBezTo>
                    <a:pt x="422" y="1455"/>
                    <a:pt x="450" y="1403"/>
                    <a:pt x="491" y="1374"/>
                  </a:cubicBezTo>
                  <a:cubicBezTo>
                    <a:pt x="524" y="1429"/>
                    <a:pt x="554" y="1485"/>
                    <a:pt x="564" y="1550"/>
                  </a:cubicBezTo>
                  <a:cubicBezTo>
                    <a:pt x="571" y="1591"/>
                    <a:pt x="563" y="1630"/>
                    <a:pt x="545" y="1668"/>
                  </a:cubicBezTo>
                  <a:cubicBezTo>
                    <a:pt x="544" y="1670"/>
                    <a:pt x="543" y="1672"/>
                    <a:pt x="541" y="1674"/>
                  </a:cubicBezTo>
                  <a:cubicBezTo>
                    <a:pt x="585" y="1708"/>
                    <a:pt x="632" y="1737"/>
                    <a:pt x="682" y="1762"/>
                  </a:cubicBezTo>
                  <a:cubicBezTo>
                    <a:pt x="680" y="1760"/>
                    <a:pt x="677" y="1758"/>
                    <a:pt x="675" y="1756"/>
                  </a:cubicBezTo>
                  <a:cubicBezTo>
                    <a:pt x="648" y="1733"/>
                    <a:pt x="624" y="1709"/>
                    <a:pt x="607" y="1678"/>
                  </a:cubicBezTo>
                  <a:cubicBezTo>
                    <a:pt x="577" y="1624"/>
                    <a:pt x="584" y="1556"/>
                    <a:pt x="624" y="1508"/>
                  </a:cubicBezTo>
                  <a:cubicBezTo>
                    <a:pt x="631" y="1515"/>
                    <a:pt x="637" y="1521"/>
                    <a:pt x="643" y="1527"/>
                  </a:cubicBezTo>
                  <a:cubicBezTo>
                    <a:pt x="681" y="1565"/>
                    <a:pt x="715" y="1605"/>
                    <a:pt x="742" y="1650"/>
                  </a:cubicBezTo>
                  <a:cubicBezTo>
                    <a:pt x="770" y="1697"/>
                    <a:pt x="780" y="1747"/>
                    <a:pt x="770" y="1800"/>
                  </a:cubicBezTo>
                  <a:cubicBezTo>
                    <a:pt x="769" y="1806"/>
                    <a:pt x="773" y="1807"/>
                    <a:pt x="776" y="1808"/>
                  </a:cubicBezTo>
                  <a:cubicBezTo>
                    <a:pt x="817" y="1822"/>
                    <a:pt x="858" y="1837"/>
                    <a:pt x="900" y="1851"/>
                  </a:cubicBezTo>
                  <a:cubicBezTo>
                    <a:pt x="902" y="1852"/>
                    <a:pt x="905" y="1853"/>
                    <a:pt x="908" y="1853"/>
                  </a:cubicBezTo>
                  <a:cubicBezTo>
                    <a:pt x="913" y="1855"/>
                    <a:pt x="918" y="1858"/>
                    <a:pt x="915" y="1864"/>
                  </a:cubicBezTo>
                  <a:cubicBezTo>
                    <a:pt x="913" y="1870"/>
                    <a:pt x="909" y="1870"/>
                    <a:pt x="903" y="1868"/>
                  </a:cubicBezTo>
                  <a:cubicBezTo>
                    <a:pt x="890" y="1864"/>
                    <a:pt x="877" y="1861"/>
                    <a:pt x="864" y="1856"/>
                  </a:cubicBezTo>
                  <a:cubicBezTo>
                    <a:pt x="832" y="1845"/>
                    <a:pt x="801" y="1834"/>
                    <a:pt x="770" y="1822"/>
                  </a:cubicBezTo>
                  <a:cubicBezTo>
                    <a:pt x="764" y="1820"/>
                    <a:pt x="762" y="1820"/>
                    <a:pt x="758" y="1825"/>
                  </a:cubicBezTo>
                  <a:cubicBezTo>
                    <a:pt x="731" y="1857"/>
                    <a:pt x="695" y="1874"/>
                    <a:pt x="654" y="1881"/>
                  </a:cubicBezTo>
                  <a:cubicBezTo>
                    <a:pt x="590" y="1891"/>
                    <a:pt x="531" y="1875"/>
                    <a:pt x="473" y="1850"/>
                  </a:cubicBezTo>
                  <a:cubicBezTo>
                    <a:pt x="436" y="1833"/>
                    <a:pt x="401" y="1813"/>
                    <a:pt x="368" y="1789"/>
                  </a:cubicBezTo>
                  <a:cubicBezTo>
                    <a:pt x="364" y="1787"/>
                    <a:pt x="361" y="1783"/>
                    <a:pt x="356" y="1780"/>
                  </a:cubicBezTo>
                  <a:cubicBezTo>
                    <a:pt x="369" y="1770"/>
                    <a:pt x="383" y="1763"/>
                    <a:pt x="397" y="1758"/>
                  </a:cubicBezTo>
                  <a:cubicBezTo>
                    <a:pt x="449" y="1738"/>
                    <a:pt x="501" y="1736"/>
                    <a:pt x="555" y="1749"/>
                  </a:cubicBezTo>
                  <a:cubicBezTo>
                    <a:pt x="597" y="1758"/>
                    <a:pt x="639" y="1770"/>
                    <a:pt x="682" y="1782"/>
                  </a:cubicBezTo>
                  <a:cubicBezTo>
                    <a:pt x="678" y="1780"/>
                    <a:pt x="675" y="1778"/>
                    <a:pt x="671" y="1776"/>
                  </a:cubicBezTo>
                  <a:cubicBezTo>
                    <a:pt x="624" y="1751"/>
                    <a:pt x="580" y="1723"/>
                    <a:pt x="538" y="1691"/>
                  </a:cubicBezTo>
                  <a:cubicBezTo>
                    <a:pt x="533" y="1687"/>
                    <a:pt x="529" y="1687"/>
                    <a:pt x="524" y="1691"/>
                  </a:cubicBezTo>
                  <a:cubicBezTo>
                    <a:pt x="484" y="1719"/>
                    <a:pt x="440" y="1726"/>
                    <a:pt x="392" y="1718"/>
                  </a:cubicBezTo>
                  <a:cubicBezTo>
                    <a:pt x="347" y="1710"/>
                    <a:pt x="308" y="1689"/>
                    <a:pt x="272" y="1662"/>
                  </a:cubicBezTo>
                  <a:cubicBezTo>
                    <a:pt x="240" y="1638"/>
                    <a:pt x="211" y="1611"/>
                    <a:pt x="185" y="1581"/>
                  </a:cubicBezTo>
                  <a:cubicBezTo>
                    <a:pt x="183" y="1578"/>
                    <a:pt x="181" y="1575"/>
                    <a:pt x="178" y="1571"/>
                  </a:cubicBezTo>
                  <a:cubicBezTo>
                    <a:pt x="188" y="1568"/>
                    <a:pt x="198" y="1564"/>
                    <a:pt x="207" y="1562"/>
                  </a:cubicBezTo>
                  <a:cubicBezTo>
                    <a:pt x="263" y="1549"/>
                    <a:pt x="317" y="1557"/>
                    <a:pt x="368" y="1582"/>
                  </a:cubicBezTo>
                  <a:cubicBezTo>
                    <a:pt x="399" y="1597"/>
                    <a:pt x="429" y="1614"/>
                    <a:pt x="460" y="1631"/>
                  </a:cubicBezTo>
                  <a:cubicBezTo>
                    <a:pt x="462" y="1632"/>
                    <a:pt x="464" y="1633"/>
                    <a:pt x="467" y="1633"/>
                  </a:cubicBezTo>
                  <a:cubicBezTo>
                    <a:pt x="459" y="1625"/>
                    <a:pt x="450" y="1618"/>
                    <a:pt x="442" y="1610"/>
                  </a:cubicBezTo>
                  <a:cubicBezTo>
                    <a:pt x="418" y="1584"/>
                    <a:pt x="394" y="1558"/>
                    <a:pt x="370" y="1532"/>
                  </a:cubicBezTo>
                  <a:cubicBezTo>
                    <a:pt x="367" y="1528"/>
                    <a:pt x="365" y="1527"/>
                    <a:pt x="361" y="1529"/>
                  </a:cubicBezTo>
                  <a:cubicBezTo>
                    <a:pt x="311" y="1551"/>
                    <a:pt x="262" y="1546"/>
                    <a:pt x="215" y="1522"/>
                  </a:cubicBezTo>
                  <a:cubicBezTo>
                    <a:pt x="171" y="1499"/>
                    <a:pt x="138" y="1464"/>
                    <a:pt x="110" y="1425"/>
                  </a:cubicBezTo>
                  <a:cubicBezTo>
                    <a:pt x="97" y="1406"/>
                    <a:pt x="86" y="1385"/>
                    <a:pt x="74" y="1366"/>
                  </a:cubicBezTo>
                  <a:cubicBezTo>
                    <a:pt x="72" y="1364"/>
                    <a:pt x="72" y="1361"/>
                    <a:pt x="70" y="1358"/>
                  </a:cubicBezTo>
                  <a:cubicBezTo>
                    <a:pt x="90" y="1353"/>
                    <a:pt x="108" y="1353"/>
                    <a:pt x="127" y="1355"/>
                  </a:cubicBezTo>
                  <a:cubicBezTo>
                    <a:pt x="174" y="1359"/>
                    <a:pt x="216" y="1379"/>
                    <a:pt x="252" y="1408"/>
                  </a:cubicBezTo>
                  <a:cubicBezTo>
                    <a:pt x="273" y="1425"/>
                    <a:pt x="293" y="1443"/>
                    <a:pt x="314" y="1461"/>
                  </a:cubicBezTo>
                  <a:cubicBezTo>
                    <a:pt x="315" y="1462"/>
                    <a:pt x="316" y="1463"/>
                    <a:pt x="316" y="1463"/>
                  </a:cubicBezTo>
                  <a:cubicBezTo>
                    <a:pt x="294" y="1424"/>
                    <a:pt x="271" y="1386"/>
                    <a:pt x="248" y="1346"/>
                  </a:cubicBezTo>
                  <a:cubicBezTo>
                    <a:pt x="227" y="1351"/>
                    <a:pt x="204" y="1352"/>
                    <a:pt x="182" y="1347"/>
                  </a:cubicBezTo>
                  <a:cubicBezTo>
                    <a:pt x="138" y="1337"/>
                    <a:pt x="104" y="1312"/>
                    <a:pt x="78" y="1278"/>
                  </a:cubicBezTo>
                  <a:cubicBezTo>
                    <a:pt x="47" y="1237"/>
                    <a:pt x="27" y="1191"/>
                    <a:pt x="13" y="1142"/>
                  </a:cubicBezTo>
                  <a:cubicBezTo>
                    <a:pt x="13" y="1141"/>
                    <a:pt x="13" y="1139"/>
                    <a:pt x="12" y="1135"/>
                  </a:cubicBezTo>
                  <a:cubicBezTo>
                    <a:pt x="26" y="1137"/>
                    <a:pt x="40" y="1138"/>
                    <a:pt x="53" y="1141"/>
                  </a:cubicBezTo>
                  <a:cubicBezTo>
                    <a:pt x="105" y="1152"/>
                    <a:pt x="145" y="1182"/>
                    <a:pt x="177" y="1222"/>
                  </a:cubicBezTo>
                  <a:cubicBezTo>
                    <a:pt x="191" y="1240"/>
                    <a:pt x="205" y="1258"/>
                    <a:pt x="217" y="1275"/>
                  </a:cubicBezTo>
                  <a:cubicBezTo>
                    <a:pt x="205" y="1237"/>
                    <a:pt x="192" y="1197"/>
                    <a:pt x="180" y="1156"/>
                  </a:cubicBezTo>
                  <a:cubicBezTo>
                    <a:pt x="168" y="1155"/>
                    <a:pt x="156" y="1155"/>
                    <a:pt x="144" y="1152"/>
                  </a:cubicBezTo>
                  <a:cubicBezTo>
                    <a:pt x="97" y="1142"/>
                    <a:pt x="64" y="1114"/>
                    <a:pt x="40" y="1073"/>
                  </a:cubicBezTo>
                  <a:cubicBezTo>
                    <a:pt x="18" y="1033"/>
                    <a:pt x="8" y="990"/>
                    <a:pt x="2" y="945"/>
                  </a:cubicBezTo>
                  <a:cubicBezTo>
                    <a:pt x="1" y="942"/>
                    <a:pt x="1" y="940"/>
                    <a:pt x="0" y="937"/>
                  </a:cubicBezTo>
                  <a:cubicBezTo>
                    <a:pt x="0" y="932"/>
                    <a:pt x="0" y="927"/>
                    <a:pt x="0" y="9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30D643C0-FBB4-5D48-C05F-F5D979EB4264}"/>
              </a:ext>
            </a:extLst>
          </p:cNvPr>
          <p:cNvSpPr txBox="1"/>
          <p:nvPr/>
        </p:nvSpPr>
        <p:spPr>
          <a:xfrm>
            <a:off x="1470044" y="4824975"/>
            <a:ext cx="2005151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chemeClr val="accent2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81.8%</a:t>
            </a:r>
            <a:endParaRPr lang="zh-CN" altLang="en-US" sz="2800" dirty="0">
              <a:solidFill>
                <a:schemeClr val="accent2"/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E40E4BA-60BE-85FD-287A-E544B135D0A1}"/>
              </a:ext>
            </a:extLst>
          </p:cNvPr>
          <p:cNvGrpSpPr/>
          <p:nvPr/>
        </p:nvGrpSpPr>
        <p:grpSpPr>
          <a:xfrm>
            <a:off x="4955181" y="4597938"/>
            <a:ext cx="2281638" cy="977295"/>
            <a:chOff x="931239" y="2940352"/>
            <a:chExt cx="2281638" cy="977295"/>
          </a:xfrm>
        </p:grpSpPr>
        <p:sp>
          <p:nvSpPr>
            <p:cNvPr id="43" name="Freeform 1266">
              <a:extLst>
                <a:ext uri="{FF2B5EF4-FFF2-40B4-BE49-F238E27FC236}">
                  <a16:creationId xmlns:a16="http://schemas.microsoft.com/office/drawing/2014/main" id="{BFFBC757-F9E3-6E54-A48E-A12DC318C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330" y="2941232"/>
              <a:ext cx="465547" cy="975536"/>
            </a:xfrm>
            <a:custGeom>
              <a:avLst/>
              <a:gdLst>
                <a:gd name="T0" fmla="*/ 683 w 900"/>
                <a:gd name="T1" fmla="*/ 1322 h 1887"/>
                <a:gd name="T2" fmla="*/ 621 w 900"/>
                <a:gd name="T3" fmla="*/ 1439 h 1887"/>
                <a:gd name="T4" fmla="*/ 824 w 900"/>
                <a:gd name="T5" fmla="*/ 1387 h 1887"/>
                <a:gd name="T6" fmla="*/ 479 w 900"/>
                <a:gd name="T7" fmla="*/ 1621 h 1887"/>
                <a:gd name="T8" fmla="*/ 762 w 900"/>
                <a:gd name="T9" fmla="*/ 1543 h 1887"/>
                <a:gd name="T10" fmla="*/ 431 w 900"/>
                <a:gd name="T11" fmla="*/ 1687 h 1887"/>
                <a:gd name="T12" fmla="*/ 436 w 900"/>
                <a:gd name="T13" fmla="*/ 1733 h 1887"/>
                <a:gd name="T14" fmla="*/ 559 w 900"/>
                <a:gd name="T15" fmla="*/ 1792 h 1887"/>
                <a:gd name="T16" fmla="*/ 194 w 900"/>
                <a:gd name="T17" fmla="*/ 1826 h 1887"/>
                <a:gd name="T18" fmla="*/ 51 w 900"/>
                <a:gd name="T19" fmla="*/ 1867 h 1887"/>
                <a:gd name="T20" fmla="*/ 309 w 900"/>
                <a:gd name="T21" fmla="*/ 1508 h 1887"/>
                <a:gd name="T22" fmla="*/ 270 w 900"/>
                <a:gd name="T23" fmla="*/ 1764 h 1887"/>
                <a:gd name="T24" fmla="*/ 434 w 900"/>
                <a:gd name="T25" fmla="*/ 1368 h 1887"/>
                <a:gd name="T26" fmla="*/ 466 w 900"/>
                <a:gd name="T27" fmla="*/ 1606 h 1887"/>
                <a:gd name="T28" fmla="*/ 495 w 900"/>
                <a:gd name="T29" fmla="*/ 1364 h 1887"/>
                <a:gd name="T30" fmla="*/ 599 w 900"/>
                <a:gd name="T31" fmla="*/ 1435 h 1887"/>
                <a:gd name="T32" fmla="*/ 581 w 900"/>
                <a:gd name="T33" fmla="*/ 1221 h 1887"/>
                <a:gd name="T34" fmla="*/ 686 w 900"/>
                <a:gd name="T35" fmla="*/ 1249 h 1887"/>
                <a:gd name="T36" fmla="*/ 599 w 900"/>
                <a:gd name="T37" fmla="*/ 997 h 1887"/>
                <a:gd name="T38" fmla="*/ 731 w 900"/>
                <a:gd name="T39" fmla="*/ 946 h 1887"/>
                <a:gd name="T40" fmla="*/ 563 w 900"/>
                <a:gd name="T41" fmla="*/ 759 h 1887"/>
                <a:gd name="T42" fmla="*/ 715 w 900"/>
                <a:gd name="T43" fmla="*/ 772 h 1887"/>
                <a:gd name="T44" fmla="*/ 526 w 900"/>
                <a:gd name="T45" fmla="*/ 622 h 1887"/>
                <a:gd name="T46" fmla="*/ 669 w 900"/>
                <a:gd name="T47" fmla="*/ 618 h 1887"/>
                <a:gd name="T48" fmla="*/ 562 w 900"/>
                <a:gd name="T49" fmla="*/ 494 h 1887"/>
                <a:gd name="T50" fmla="*/ 592 w 900"/>
                <a:gd name="T51" fmla="*/ 471 h 1887"/>
                <a:gd name="T52" fmla="*/ 556 w 900"/>
                <a:gd name="T53" fmla="*/ 410 h 1887"/>
                <a:gd name="T54" fmla="*/ 361 w 900"/>
                <a:gd name="T55" fmla="*/ 332 h 1887"/>
                <a:gd name="T56" fmla="*/ 443 w 900"/>
                <a:gd name="T57" fmla="*/ 279 h 1887"/>
                <a:gd name="T58" fmla="*/ 222 w 900"/>
                <a:gd name="T59" fmla="*/ 225 h 1887"/>
                <a:gd name="T60" fmla="*/ 197 w 900"/>
                <a:gd name="T61" fmla="*/ 187 h 1887"/>
                <a:gd name="T62" fmla="*/ 180 w 900"/>
                <a:gd name="T63" fmla="*/ 104 h 1887"/>
                <a:gd name="T64" fmla="*/ 204 w 900"/>
                <a:gd name="T65" fmla="*/ 84 h 1887"/>
                <a:gd name="T66" fmla="*/ 218 w 900"/>
                <a:gd name="T67" fmla="*/ 0 h 1887"/>
                <a:gd name="T68" fmla="*/ 338 w 900"/>
                <a:gd name="T69" fmla="*/ 171 h 1887"/>
                <a:gd name="T70" fmla="*/ 423 w 900"/>
                <a:gd name="T71" fmla="*/ 138 h 1887"/>
                <a:gd name="T72" fmla="*/ 472 w 900"/>
                <a:gd name="T73" fmla="*/ 272 h 1887"/>
                <a:gd name="T74" fmla="*/ 534 w 900"/>
                <a:gd name="T75" fmla="*/ 221 h 1887"/>
                <a:gd name="T76" fmla="*/ 573 w 900"/>
                <a:gd name="T77" fmla="*/ 398 h 1887"/>
                <a:gd name="T78" fmla="*/ 648 w 900"/>
                <a:gd name="T79" fmla="*/ 352 h 1887"/>
                <a:gd name="T80" fmla="*/ 654 w 900"/>
                <a:gd name="T81" fmla="*/ 522 h 1887"/>
                <a:gd name="T82" fmla="*/ 727 w 900"/>
                <a:gd name="T83" fmla="*/ 429 h 1887"/>
                <a:gd name="T84" fmla="*/ 790 w 900"/>
                <a:gd name="T85" fmla="*/ 517 h 1887"/>
                <a:gd name="T86" fmla="*/ 731 w 900"/>
                <a:gd name="T87" fmla="*/ 770 h 1887"/>
                <a:gd name="T88" fmla="*/ 859 w 900"/>
                <a:gd name="T89" fmla="*/ 692 h 1887"/>
                <a:gd name="T90" fmla="*/ 749 w 900"/>
                <a:gd name="T91" fmla="*/ 946 h 1887"/>
                <a:gd name="T92" fmla="*/ 849 w 900"/>
                <a:gd name="T93" fmla="*/ 902 h 1887"/>
                <a:gd name="T94" fmla="*/ 738 w 900"/>
                <a:gd name="T95" fmla="*/ 1127 h 1887"/>
                <a:gd name="T96" fmla="*/ 712 w 900"/>
                <a:gd name="T97" fmla="*/ 1236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0" h="1887">
                  <a:moveTo>
                    <a:pt x="900" y="1106"/>
                  </a:moveTo>
                  <a:cubicBezTo>
                    <a:pt x="894" y="1125"/>
                    <a:pt x="889" y="1144"/>
                    <a:pt x="883" y="1163"/>
                  </a:cubicBezTo>
                  <a:cubicBezTo>
                    <a:pt x="869" y="1202"/>
                    <a:pt x="851" y="1239"/>
                    <a:pt x="823" y="1269"/>
                  </a:cubicBezTo>
                  <a:cubicBezTo>
                    <a:pt x="785" y="1310"/>
                    <a:pt x="739" y="1329"/>
                    <a:pt x="683" y="1322"/>
                  </a:cubicBezTo>
                  <a:cubicBezTo>
                    <a:pt x="679" y="1322"/>
                    <a:pt x="676" y="1322"/>
                    <a:pt x="674" y="1326"/>
                  </a:cubicBezTo>
                  <a:cubicBezTo>
                    <a:pt x="655" y="1364"/>
                    <a:pt x="636" y="1402"/>
                    <a:pt x="617" y="1440"/>
                  </a:cubicBezTo>
                  <a:cubicBezTo>
                    <a:pt x="616" y="1441"/>
                    <a:pt x="617" y="1441"/>
                    <a:pt x="616" y="1443"/>
                  </a:cubicBezTo>
                  <a:cubicBezTo>
                    <a:pt x="618" y="1441"/>
                    <a:pt x="620" y="1440"/>
                    <a:pt x="621" y="1439"/>
                  </a:cubicBezTo>
                  <a:cubicBezTo>
                    <a:pt x="651" y="1408"/>
                    <a:pt x="680" y="1377"/>
                    <a:pt x="717" y="1355"/>
                  </a:cubicBezTo>
                  <a:cubicBezTo>
                    <a:pt x="756" y="1330"/>
                    <a:pt x="800" y="1318"/>
                    <a:pt x="847" y="1322"/>
                  </a:cubicBezTo>
                  <a:cubicBezTo>
                    <a:pt x="850" y="1322"/>
                    <a:pt x="852" y="1323"/>
                    <a:pt x="858" y="1324"/>
                  </a:cubicBezTo>
                  <a:cubicBezTo>
                    <a:pt x="846" y="1346"/>
                    <a:pt x="836" y="1367"/>
                    <a:pt x="824" y="1387"/>
                  </a:cubicBezTo>
                  <a:cubicBezTo>
                    <a:pt x="803" y="1422"/>
                    <a:pt x="778" y="1454"/>
                    <a:pt x="746" y="1479"/>
                  </a:cubicBezTo>
                  <a:cubicBezTo>
                    <a:pt x="693" y="1520"/>
                    <a:pt x="635" y="1533"/>
                    <a:pt x="571" y="1510"/>
                  </a:cubicBezTo>
                  <a:cubicBezTo>
                    <a:pt x="555" y="1529"/>
                    <a:pt x="541" y="1548"/>
                    <a:pt x="525" y="1567"/>
                  </a:cubicBezTo>
                  <a:cubicBezTo>
                    <a:pt x="510" y="1585"/>
                    <a:pt x="494" y="1602"/>
                    <a:pt x="479" y="1621"/>
                  </a:cubicBezTo>
                  <a:cubicBezTo>
                    <a:pt x="482" y="1619"/>
                    <a:pt x="485" y="1617"/>
                    <a:pt x="489" y="1615"/>
                  </a:cubicBezTo>
                  <a:cubicBezTo>
                    <a:pt x="516" y="1598"/>
                    <a:pt x="543" y="1580"/>
                    <a:pt x="571" y="1565"/>
                  </a:cubicBezTo>
                  <a:cubicBezTo>
                    <a:pt x="610" y="1543"/>
                    <a:pt x="653" y="1530"/>
                    <a:pt x="699" y="1531"/>
                  </a:cubicBezTo>
                  <a:cubicBezTo>
                    <a:pt x="720" y="1532"/>
                    <a:pt x="741" y="1534"/>
                    <a:pt x="762" y="1543"/>
                  </a:cubicBezTo>
                  <a:cubicBezTo>
                    <a:pt x="752" y="1556"/>
                    <a:pt x="743" y="1569"/>
                    <a:pt x="733" y="1580"/>
                  </a:cubicBezTo>
                  <a:cubicBezTo>
                    <a:pt x="699" y="1619"/>
                    <a:pt x="663" y="1654"/>
                    <a:pt x="617" y="1678"/>
                  </a:cubicBezTo>
                  <a:cubicBezTo>
                    <a:pt x="563" y="1706"/>
                    <a:pt x="507" y="1717"/>
                    <a:pt x="448" y="1695"/>
                  </a:cubicBezTo>
                  <a:cubicBezTo>
                    <a:pt x="442" y="1693"/>
                    <a:pt x="437" y="1690"/>
                    <a:pt x="431" y="1687"/>
                  </a:cubicBezTo>
                  <a:cubicBezTo>
                    <a:pt x="426" y="1684"/>
                    <a:pt x="421" y="1681"/>
                    <a:pt x="418" y="1679"/>
                  </a:cubicBezTo>
                  <a:cubicBezTo>
                    <a:pt x="369" y="1714"/>
                    <a:pt x="322" y="1749"/>
                    <a:pt x="277" y="1781"/>
                  </a:cubicBezTo>
                  <a:cubicBezTo>
                    <a:pt x="286" y="1778"/>
                    <a:pt x="300" y="1772"/>
                    <a:pt x="313" y="1768"/>
                  </a:cubicBezTo>
                  <a:cubicBezTo>
                    <a:pt x="353" y="1753"/>
                    <a:pt x="394" y="1740"/>
                    <a:pt x="436" y="1733"/>
                  </a:cubicBezTo>
                  <a:cubicBezTo>
                    <a:pt x="482" y="1726"/>
                    <a:pt x="526" y="1729"/>
                    <a:pt x="569" y="1747"/>
                  </a:cubicBezTo>
                  <a:cubicBezTo>
                    <a:pt x="578" y="1750"/>
                    <a:pt x="585" y="1754"/>
                    <a:pt x="593" y="1758"/>
                  </a:cubicBezTo>
                  <a:cubicBezTo>
                    <a:pt x="595" y="1759"/>
                    <a:pt x="596" y="1760"/>
                    <a:pt x="598" y="1762"/>
                  </a:cubicBezTo>
                  <a:cubicBezTo>
                    <a:pt x="585" y="1772"/>
                    <a:pt x="572" y="1782"/>
                    <a:pt x="559" y="1792"/>
                  </a:cubicBezTo>
                  <a:cubicBezTo>
                    <a:pt x="517" y="1822"/>
                    <a:pt x="472" y="1848"/>
                    <a:pt x="423" y="1865"/>
                  </a:cubicBezTo>
                  <a:cubicBezTo>
                    <a:pt x="374" y="1881"/>
                    <a:pt x="325" y="1887"/>
                    <a:pt x="275" y="1874"/>
                  </a:cubicBezTo>
                  <a:cubicBezTo>
                    <a:pt x="245" y="1866"/>
                    <a:pt x="218" y="1852"/>
                    <a:pt x="197" y="1829"/>
                  </a:cubicBezTo>
                  <a:cubicBezTo>
                    <a:pt x="196" y="1827"/>
                    <a:pt x="194" y="1826"/>
                    <a:pt x="194" y="1826"/>
                  </a:cubicBezTo>
                  <a:cubicBezTo>
                    <a:pt x="159" y="1840"/>
                    <a:pt x="125" y="1855"/>
                    <a:pt x="91" y="1869"/>
                  </a:cubicBezTo>
                  <a:cubicBezTo>
                    <a:pt x="80" y="1874"/>
                    <a:pt x="68" y="1877"/>
                    <a:pt x="57" y="1881"/>
                  </a:cubicBezTo>
                  <a:cubicBezTo>
                    <a:pt x="51" y="1883"/>
                    <a:pt x="46" y="1885"/>
                    <a:pt x="43" y="1878"/>
                  </a:cubicBezTo>
                  <a:cubicBezTo>
                    <a:pt x="40" y="1871"/>
                    <a:pt x="46" y="1869"/>
                    <a:pt x="51" y="1867"/>
                  </a:cubicBezTo>
                  <a:cubicBezTo>
                    <a:pt x="94" y="1849"/>
                    <a:pt x="136" y="1832"/>
                    <a:pt x="178" y="1815"/>
                  </a:cubicBezTo>
                  <a:cubicBezTo>
                    <a:pt x="183" y="1813"/>
                    <a:pt x="185" y="1811"/>
                    <a:pt x="184" y="1805"/>
                  </a:cubicBezTo>
                  <a:cubicBezTo>
                    <a:pt x="170" y="1749"/>
                    <a:pt x="179" y="1696"/>
                    <a:pt x="207" y="1646"/>
                  </a:cubicBezTo>
                  <a:cubicBezTo>
                    <a:pt x="235" y="1595"/>
                    <a:pt x="270" y="1550"/>
                    <a:pt x="309" y="1508"/>
                  </a:cubicBezTo>
                  <a:cubicBezTo>
                    <a:pt x="310" y="1507"/>
                    <a:pt x="311" y="1507"/>
                    <a:pt x="312" y="1506"/>
                  </a:cubicBezTo>
                  <a:cubicBezTo>
                    <a:pt x="342" y="1541"/>
                    <a:pt x="358" y="1580"/>
                    <a:pt x="352" y="1627"/>
                  </a:cubicBezTo>
                  <a:cubicBezTo>
                    <a:pt x="347" y="1671"/>
                    <a:pt x="324" y="1706"/>
                    <a:pt x="295" y="1737"/>
                  </a:cubicBezTo>
                  <a:cubicBezTo>
                    <a:pt x="287" y="1746"/>
                    <a:pt x="278" y="1755"/>
                    <a:pt x="270" y="1764"/>
                  </a:cubicBezTo>
                  <a:cubicBezTo>
                    <a:pt x="317" y="1736"/>
                    <a:pt x="362" y="1703"/>
                    <a:pt x="402" y="1668"/>
                  </a:cubicBezTo>
                  <a:cubicBezTo>
                    <a:pt x="394" y="1646"/>
                    <a:pt x="385" y="1625"/>
                    <a:pt x="379" y="1604"/>
                  </a:cubicBezTo>
                  <a:cubicBezTo>
                    <a:pt x="369" y="1568"/>
                    <a:pt x="372" y="1531"/>
                    <a:pt x="382" y="1495"/>
                  </a:cubicBezTo>
                  <a:cubicBezTo>
                    <a:pt x="394" y="1450"/>
                    <a:pt x="412" y="1408"/>
                    <a:pt x="434" y="1368"/>
                  </a:cubicBezTo>
                  <a:cubicBezTo>
                    <a:pt x="435" y="1367"/>
                    <a:pt x="435" y="1366"/>
                    <a:pt x="436" y="1364"/>
                  </a:cubicBezTo>
                  <a:cubicBezTo>
                    <a:pt x="475" y="1391"/>
                    <a:pt x="500" y="1427"/>
                    <a:pt x="505" y="1474"/>
                  </a:cubicBezTo>
                  <a:cubicBezTo>
                    <a:pt x="510" y="1517"/>
                    <a:pt x="496" y="1555"/>
                    <a:pt x="475" y="1591"/>
                  </a:cubicBezTo>
                  <a:cubicBezTo>
                    <a:pt x="472" y="1596"/>
                    <a:pt x="469" y="1601"/>
                    <a:pt x="466" y="1606"/>
                  </a:cubicBezTo>
                  <a:cubicBezTo>
                    <a:pt x="467" y="1607"/>
                    <a:pt x="468" y="1608"/>
                    <a:pt x="469" y="1608"/>
                  </a:cubicBezTo>
                  <a:cubicBezTo>
                    <a:pt x="498" y="1573"/>
                    <a:pt x="527" y="1538"/>
                    <a:pt x="557" y="1503"/>
                  </a:cubicBezTo>
                  <a:cubicBezTo>
                    <a:pt x="549" y="1493"/>
                    <a:pt x="541" y="1485"/>
                    <a:pt x="535" y="1476"/>
                  </a:cubicBezTo>
                  <a:cubicBezTo>
                    <a:pt x="510" y="1443"/>
                    <a:pt x="496" y="1405"/>
                    <a:pt x="495" y="1364"/>
                  </a:cubicBezTo>
                  <a:cubicBezTo>
                    <a:pt x="493" y="1314"/>
                    <a:pt x="502" y="1266"/>
                    <a:pt x="516" y="1218"/>
                  </a:cubicBezTo>
                  <a:cubicBezTo>
                    <a:pt x="516" y="1218"/>
                    <a:pt x="516" y="1217"/>
                    <a:pt x="517" y="1216"/>
                  </a:cubicBezTo>
                  <a:cubicBezTo>
                    <a:pt x="558" y="1236"/>
                    <a:pt x="591" y="1263"/>
                    <a:pt x="606" y="1307"/>
                  </a:cubicBezTo>
                  <a:cubicBezTo>
                    <a:pt x="620" y="1351"/>
                    <a:pt x="613" y="1393"/>
                    <a:pt x="599" y="1435"/>
                  </a:cubicBezTo>
                  <a:cubicBezTo>
                    <a:pt x="600" y="1436"/>
                    <a:pt x="601" y="1436"/>
                    <a:pt x="602" y="1436"/>
                  </a:cubicBezTo>
                  <a:cubicBezTo>
                    <a:pt x="622" y="1397"/>
                    <a:pt x="642" y="1357"/>
                    <a:pt x="661" y="1318"/>
                  </a:cubicBezTo>
                  <a:cubicBezTo>
                    <a:pt x="646" y="1306"/>
                    <a:pt x="633" y="1295"/>
                    <a:pt x="620" y="1283"/>
                  </a:cubicBezTo>
                  <a:cubicBezTo>
                    <a:pt x="603" y="1265"/>
                    <a:pt x="591" y="1244"/>
                    <a:pt x="581" y="1221"/>
                  </a:cubicBezTo>
                  <a:cubicBezTo>
                    <a:pt x="561" y="1175"/>
                    <a:pt x="561" y="1127"/>
                    <a:pt x="561" y="1079"/>
                  </a:cubicBezTo>
                  <a:cubicBezTo>
                    <a:pt x="561" y="1073"/>
                    <a:pt x="562" y="1066"/>
                    <a:pt x="563" y="1059"/>
                  </a:cubicBezTo>
                  <a:cubicBezTo>
                    <a:pt x="606" y="1068"/>
                    <a:pt x="641" y="1090"/>
                    <a:pt x="664" y="1127"/>
                  </a:cubicBezTo>
                  <a:cubicBezTo>
                    <a:pt x="687" y="1165"/>
                    <a:pt x="688" y="1207"/>
                    <a:pt x="686" y="1249"/>
                  </a:cubicBezTo>
                  <a:cubicBezTo>
                    <a:pt x="692" y="1229"/>
                    <a:pt x="698" y="1208"/>
                    <a:pt x="703" y="1188"/>
                  </a:cubicBezTo>
                  <a:cubicBezTo>
                    <a:pt x="708" y="1169"/>
                    <a:pt x="711" y="1150"/>
                    <a:pt x="715" y="1131"/>
                  </a:cubicBezTo>
                  <a:cubicBezTo>
                    <a:pt x="716" y="1127"/>
                    <a:pt x="716" y="1124"/>
                    <a:pt x="712" y="1123"/>
                  </a:cubicBezTo>
                  <a:cubicBezTo>
                    <a:pt x="654" y="1099"/>
                    <a:pt x="618" y="1056"/>
                    <a:pt x="599" y="997"/>
                  </a:cubicBezTo>
                  <a:cubicBezTo>
                    <a:pt x="589" y="967"/>
                    <a:pt x="582" y="936"/>
                    <a:pt x="578" y="903"/>
                  </a:cubicBezTo>
                  <a:cubicBezTo>
                    <a:pt x="619" y="904"/>
                    <a:pt x="654" y="918"/>
                    <a:pt x="682" y="948"/>
                  </a:cubicBezTo>
                  <a:cubicBezTo>
                    <a:pt x="710" y="978"/>
                    <a:pt x="720" y="1015"/>
                    <a:pt x="726" y="1054"/>
                  </a:cubicBezTo>
                  <a:cubicBezTo>
                    <a:pt x="731" y="1018"/>
                    <a:pt x="732" y="982"/>
                    <a:pt x="731" y="946"/>
                  </a:cubicBezTo>
                  <a:cubicBezTo>
                    <a:pt x="716" y="940"/>
                    <a:pt x="701" y="936"/>
                    <a:pt x="687" y="930"/>
                  </a:cubicBezTo>
                  <a:cubicBezTo>
                    <a:pt x="648" y="912"/>
                    <a:pt x="621" y="882"/>
                    <a:pt x="601" y="845"/>
                  </a:cubicBezTo>
                  <a:cubicBezTo>
                    <a:pt x="588" y="820"/>
                    <a:pt x="578" y="794"/>
                    <a:pt x="566" y="769"/>
                  </a:cubicBezTo>
                  <a:cubicBezTo>
                    <a:pt x="565" y="766"/>
                    <a:pt x="564" y="763"/>
                    <a:pt x="563" y="759"/>
                  </a:cubicBezTo>
                  <a:cubicBezTo>
                    <a:pt x="602" y="754"/>
                    <a:pt x="637" y="762"/>
                    <a:pt x="667" y="784"/>
                  </a:cubicBezTo>
                  <a:cubicBezTo>
                    <a:pt x="698" y="807"/>
                    <a:pt x="715" y="839"/>
                    <a:pt x="727" y="874"/>
                  </a:cubicBezTo>
                  <a:cubicBezTo>
                    <a:pt x="727" y="874"/>
                    <a:pt x="728" y="874"/>
                    <a:pt x="729" y="873"/>
                  </a:cubicBezTo>
                  <a:cubicBezTo>
                    <a:pt x="724" y="839"/>
                    <a:pt x="719" y="805"/>
                    <a:pt x="715" y="772"/>
                  </a:cubicBezTo>
                  <a:cubicBezTo>
                    <a:pt x="702" y="770"/>
                    <a:pt x="690" y="769"/>
                    <a:pt x="679" y="766"/>
                  </a:cubicBezTo>
                  <a:cubicBezTo>
                    <a:pt x="644" y="759"/>
                    <a:pt x="616" y="741"/>
                    <a:pt x="591" y="716"/>
                  </a:cubicBezTo>
                  <a:cubicBezTo>
                    <a:pt x="566" y="690"/>
                    <a:pt x="546" y="660"/>
                    <a:pt x="529" y="628"/>
                  </a:cubicBezTo>
                  <a:cubicBezTo>
                    <a:pt x="528" y="627"/>
                    <a:pt x="528" y="625"/>
                    <a:pt x="526" y="622"/>
                  </a:cubicBezTo>
                  <a:cubicBezTo>
                    <a:pt x="561" y="613"/>
                    <a:pt x="594" y="615"/>
                    <a:pt x="626" y="631"/>
                  </a:cubicBezTo>
                  <a:cubicBezTo>
                    <a:pt x="659" y="647"/>
                    <a:pt x="679" y="674"/>
                    <a:pt x="698" y="704"/>
                  </a:cubicBezTo>
                  <a:cubicBezTo>
                    <a:pt x="694" y="691"/>
                    <a:pt x="690" y="678"/>
                    <a:pt x="686" y="666"/>
                  </a:cubicBezTo>
                  <a:cubicBezTo>
                    <a:pt x="681" y="650"/>
                    <a:pt x="675" y="634"/>
                    <a:pt x="669" y="618"/>
                  </a:cubicBezTo>
                  <a:cubicBezTo>
                    <a:pt x="668" y="616"/>
                    <a:pt x="665" y="613"/>
                    <a:pt x="663" y="613"/>
                  </a:cubicBezTo>
                  <a:cubicBezTo>
                    <a:pt x="600" y="619"/>
                    <a:pt x="552" y="593"/>
                    <a:pt x="511" y="549"/>
                  </a:cubicBezTo>
                  <a:cubicBezTo>
                    <a:pt x="497" y="534"/>
                    <a:pt x="483" y="517"/>
                    <a:pt x="469" y="501"/>
                  </a:cubicBezTo>
                  <a:cubicBezTo>
                    <a:pt x="500" y="487"/>
                    <a:pt x="531" y="485"/>
                    <a:pt x="562" y="494"/>
                  </a:cubicBezTo>
                  <a:cubicBezTo>
                    <a:pt x="594" y="504"/>
                    <a:pt x="617" y="524"/>
                    <a:pt x="639" y="547"/>
                  </a:cubicBezTo>
                  <a:cubicBezTo>
                    <a:pt x="633" y="536"/>
                    <a:pt x="628" y="525"/>
                    <a:pt x="621" y="513"/>
                  </a:cubicBezTo>
                  <a:cubicBezTo>
                    <a:pt x="615" y="501"/>
                    <a:pt x="607" y="488"/>
                    <a:pt x="600" y="475"/>
                  </a:cubicBezTo>
                  <a:cubicBezTo>
                    <a:pt x="598" y="473"/>
                    <a:pt x="594" y="471"/>
                    <a:pt x="592" y="471"/>
                  </a:cubicBezTo>
                  <a:cubicBezTo>
                    <a:pt x="545" y="482"/>
                    <a:pt x="503" y="473"/>
                    <a:pt x="464" y="446"/>
                  </a:cubicBezTo>
                  <a:cubicBezTo>
                    <a:pt x="441" y="430"/>
                    <a:pt x="421" y="412"/>
                    <a:pt x="399" y="394"/>
                  </a:cubicBezTo>
                  <a:cubicBezTo>
                    <a:pt x="398" y="394"/>
                    <a:pt x="398" y="392"/>
                    <a:pt x="397" y="391"/>
                  </a:cubicBezTo>
                  <a:cubicBezTo>
                    <a:pt x="429" y="369"/>
                    <a:pt x="490" y="356"/>
                    <a:pt x="556" y="410"/>
                  </a:cubicBezTo>
                  <a:cubicBezTo>
                    <a:pt x="548" y="400"/>
                    <a:pt x="541" y="390"/>
                    <a:pt x="534" y="380"/>
                  </a:cubicBezTo>
                  <a:cubicBezTo>
                    <a:pt x="526" y="370"/>
                    <a:pt x="518" y="361"/>
                    <a:pt x="510" y="351"/>
                  </a:cubicBezTo>
                  <a:cubicBezTo>
                    <a:pt x="490" y="359"/>
                    <a:pt x="470" y="363"/>
                    <a:pt x="448" y="362"/>
                  </a:cubicBezTo>
                  <a:cubicBezTo>
                    <a:pt x="417" y="360"/>
                    <a:pt x="389" y="347"/>
                    <a:pt x="361" y="332"/>
                  </a:cubicBezTo>
                  <a:cubicBezTo>
                    <a:pt x="345" y="323"/>
                    <a:pt x="330" y="312"/>
                    <a:pt x="312" y="301"/>
                  </a:cubicBezTo>
                  <a:cubicBezTo>
                    <a:pt x="335" y="283"/>
                    <a:pt x="359" y="275"/>
                    <a:pt x="387" y="275"/>
                  </a:cubicBezTo>
                  <a:cubicBezTo>
                    <a:pt x="414" y="275"/>
                    <a:pt x="438" y="285"/>
                    <a:pt x="462" y="297"/>
                  </a:cubicBezTo>
                  <a:cubicBezTo>
                    <a:pt x="456" y="291"/>
                    <a:pt x="449" y="285"/>
                    <a:pt x="443" y="279"/>
                  </a:cubicBezTo>
                  <a:cubicBezTo>
                    <a:pt x="436" y="272"/>
                    <a:pt x="429" y="267"/>
                    <a:pt x="423" y="260"/>
                  </a:cubicBezTo>
                  <a:cubicBezTo>
                    <a:pt x="417" y="253"/>
                    <a:pt x="412" y="252"/>
                    <a:pt x="402" y="256"/>
                  </a:cubicBezTo>
                  <a:cubicBezTo>
                    <a:pt x="376" y="269"/>
                    <a:pt x="348" y="271"/>
                    <a:pt x="320" y="265"/>
                  </a:cubicBezTo>
                  <a:cubicBezTo>
                    <a:pt x="286" y="257"/>
                    <a:pt x="254" y="243"/>
                    <a:pt x="222" y="225"/>
                  </a:cubicBezTo>
                  <a:cubicBezTo>
                    <a:pt x="264" y="185"/>
                    <a:pt x="310" y="188"/>
                    <a:pt x="360" y="206"/>
                  </a:cubicBezTo>
                  <a:cubicBezTo>
                    <a:pt x="344" y="195"/>
                    <a:pt x="328" y="183"/>
                    <a:pt x="312" y="172"/>
                  </a:cubicBezTo>
                  <a:cubicBezTo>
                    <a:pt x="311" y="171"/>
                    <a:pt x="308" y="171"/>
                    <a:pt x="306" y="172"/>
                  </a:cubicBezTo>
                  <a:cubicBezTo>
                    <a:pt x="272" y="196"/>
                    <a:pt x="235" y="196"/>
                    <a:pt x="197" y="187"/>
                  </a:cubicBezTo>
                  <a:cubicBezTo>
                    <a:pt x="174" y="181"/>
                    <a:pt x="151" y="173"/>
                    <a:pt x="127" y="166"/>
                  </a:cubicBezTo>
                  <a:cubicBezTo>
                    <a:pt x="142" y="145"/>
                    <a:pt x="161" y="134"/>
                    <a:pt x="184" y="130"/>
                  </a:cubicBezTo>
                  <a:cubicBezTo>
                    <a:pt x="207" y="126"/>
                    <a:pt x="230" y="129"/>
                    <a:pt x="252" y="134"/>
                  </a:cubicBezTo>
                  <a:cubicBezTo>
                    <a:pt x="230" y="121"/>
                    <a:pt x="208" y="108"/>
                    <a:pt x="180" y="104"/>
                  </a:cubicBezTo>
                  <a:cubicBezTo>
                    <a:pt x="113" y="94"/>
                    <a:pt x="56" y="63"/>
                    <a:pt x="3" y="21"/>
                  </a:cubicBezTo>
                  <a:cubicBezTo>
                    <a:pt x="2" y="21"/>
                    <a:pt x="2" y="20"/>
                    <a:pt x="0" y="17"/>
                  </a:cubicBezTo>
                  <a:cubicBezTo>
                    <a:pt x="16" y="17"/>
                    <a:pt x="30" y="16"/>
                    <a:pt x="44" y="17"/>
                  </a:cubicBezTo>
                  <a:cubicBezTo>
                    <a:pt x="106" y="20"/>
                    <a:pt x="161" y="39"/>
                    <a:pt x="204" y="84"/>
                  </a:cubicBezTo>
                  <a:cubicBezTo>
                    <a:pt x="222" y="102"/>
                    <a:pt x="246" y="109"/>
                    <a:pt x="265" y="123"/>
                  </a:cubicBezTo>
                  <a:cubicBezTo>
                    <a:pt x="255" y="110"/>
                    <a:pt x="244" y="98"/>
                    <a:pt x="235" y="86"/>
                  </a:cubicBezTo>
                  <a:cubicBezTo>
                    <a:pt x="215" y="60"/>
                    <a:pt x="208" y="32"/>
                    <a:pt x="216" y="0"/>
                  </a:cubicBezTo>
                  <a:cubicBezTo>
                    <a:pt x="217" y="0"/>
                    <a:pt x="217" y="0"/>
                    <a:pt x="218" y="0"/>
                  </a:cubicBezTo>
                  <a:cubicBezTo>
                    <a:pt x="221" y="2"/>
                    <a:pt x="225" y="4"/>
                    <a:pt x="229" y="7"/>
                  </a:cubicBezTo>
                  <a:cubicBezTo>
                    <a:pt x="255" y="22"/>
                    <a:pt x="280" y="40"/>
                    <a:pt x="300" y="63"/>
                  </a:cubicBezTo>
                  <a:cubicBezTo>
                    <a:pt x="319" y="85"/>
                    <a:pt x="332" y="110"/>
                    <a:pt x="325" y="138"/>
                  </a:cubicBezTo>
                  <a:cubicBezTo>
                    <a:pt x="320" y="155"/>
                    <a:pt x="325" y="163"/>
                    <a:pt x="338" y="171"/>
                  </a:cubicBezTo>
                  <a:cubicBezTo>
                    <a:pt x="352" y="180"/>
                    <a:pt x="365" y="191"/>
                    <a:pt x="379" y="201"/>
                  </a:cubicBezTo>
                  <a:cubicBezTo>
                    <a:pt x="347" y="158"/>
                    <a:pt x="319" y="115"/>
                    <a:pt x="341" y="59"/>
                  </a:cubicBezTo>
                  <a:cubicBezTo>
                    <a:pt x="343" y="59"/>
                    <a:pt x="344" y="59"/>
                    <a:pt x="345" y="60"/>
                  </a:cubicBezTo>
                  <a:cubicBezTo>
                    <a:pt x="375" y="81"/>
                    <a:pt x="403" y="106"/>
                    <a:pt x="423" y="138"/>
                  </a:cubicBezTo>
                  <a:cubicBezTo>
                    <a:pt x="436" y="160"/>
                    <a:pt x="443" y="184"/>
                    <a:pt x="437" y="209"/>
                  </a:cubicBezTo>
                  <a:cubicBezTo>
                    <a:pt x="435" y="220"/>
                    <a:pt x="430" y="230"/>
                    <a:pt x="428" y="238"/>
                  </a:cubicBezTo>
                  <a:cubicBezTo>
                    <a:pt x="447" y="258"/>
                    <a:pt x="465" y="278"/>
                    <a:pt x="483" y="297"/>
                  </a:cubicBezTo>
                  <a:cubicBezTo>
                    <a:pt x="480" y="288"/>
                    <a:pt x="476" y="280"/>
                    <a:pt x="472" y="272"/>
                  </a:cubicBezTo>
                  <a:cubicBezTo>
                    <a:pt x="457" y="243"/>
                    <a:pt x="446" y="214"/>
                    <a:pt x="451" y="180"/>
                  </a:cubicBezTo>
                  <a:cubicBezTo>
                    <a:pt x="453" y="165"/>
                    <a:pt x="458" y="150"/>
                    <a:pt x="467" y="137"/>
                  </a:cubicBezTo>
                  <a:cubicBezTo>
                    <a:pt x="470" y="139"/>
                    <a:pt x="472" y="141"/>
                    <a:pt x="475" y="143"/>
                  </a:cubicBezTo>
                  <a:cubicBezTo>
                    <a:pt x="498" y="166"/>
                    <a:pt x="519" y="191"/>
                    <a:pt x="534" y="221"/>
                  </a:cubicBezTo>
                  <a:cubicBezTo>
                    <a:pt x="546" y="246"/>
                    <a:pt x="553" y="272"/>
                    <a:pt x="545" y="300"/>
                  </a:cubicBezTo>
                  <a:cubicBezTo>
                    <a:pt x="541" y="315"/>
                    <a:pt x="533" y="329"/>
                    <a:pt x="526" y="344"/>
                  </a:cubicBezTo>
                  <a:cubicBezTo>
                    <a:pt x="542" y="365"/>
                    <a:pt x="560" y="389"/>
                    <a:pt x="578" y="412"/>
                  </a:cubicBezTo>
                  <a:cubicBezTo>
                    <a:pt x="577" y="406"/>
                    <a:pt x="575" y="402"/>
                    <a:pt x="573" y="398"/>
                  </a:cubicBezTo>
                  <a:cubicBezTo>
                    <a:pt x="569" y="385"/>
                    <a:pt x="565" y="372"/>
                    <a:pt x="561" y="359"/>
                  </a:cubicBezTo>
                  <a:cubicBezTo>
                    <a:pt x="554" y="329"/>
                    <a:pt x="554" y="299"/>
                    <a:pt x="565" y="270"/>
                  </a:cubicBezTo>
                  <a:cubicBezTo>
                    <a:pt x="570" y="258"/>
                    <a:pt x="578" y="247"/>
                    <a:pt x="588" y="238"/>
                  </a:cubicBezTo>
                  <a:cubicBezTo>
                    <a:pt x="616" y="272"/>
                    <a:pt x="638" y="309"/>
                    <a:pt x="648" y="352"/>
                  </a:cubicBezTo>
                  <a:cubicBezTo>
                    <a:pt x="654" y="380"/>
                    <a:pt x="651" y="408"/>
                    <a:pt x="636" y="433"/>
                  </a:cubicBezTo>
                  <a:cubicBezTo>
                    <a:pt x="630" y="444"/>
                    <a:pt x="621" y="454"/>
                    <a:pt x="613" y="464"/>
                  </a:cubicBezTo>
                  <a:cubicBezTo>
                    <a:pt x="627" y="491"/>
                    <a:pt x="643" y="519"/>
                    <a:pt x="659" y="549"/>
                  </a:cubicBezTo>
                  <a:cubicBezTo>
                    <a:pt x="657" y="539"/>
                    <a:pt x="655" y="531"/>
                    <a:pt x="654" y="522"/>
                  </a:cubicBezTo>
                  <a:cubicBezTo>
                    <a:pt x="650" y="493"/>
                    <a:pt x="647" y="464"/>
                    <a:pt x="655" y="435"/>
                  </a:cubicBezTo>
                  <a:cubicBezTo>
                    <a:pt x="663" y="408"/>
                    <a:pt x="676" y="385"/>
                    <a:pt x="699" y="366"/>
                  </a:cubicBezTo>
                  <a:cubicBezTo>
                    <a:pt x="701" y="370"/>
                    <a:pt x="703" y="372"/>
                    <a:pt x="704" y="375"/>
                  </a:cubicBezTo>
                  <a:cubicBezTo>
                    <a:pt x="712" y="393"/>
                    <a:pt x="721" y="411"/>
                    <a:pt x="727" y="429"/>
                  </a:cubicBezTo>
                  <a:cubicBezTo>
                    <a:pt x="737" y="456"/>
                    <a:pt x="743" y="484"/>
                    <a:pt x="741" y="514"/>
                  </a:cubicBezTo>
                  <a:cubicBezTo>
                    <a:pt x="737" y="554"/>
                    <a:pt x="718" y="585"/>
                    <a:pt x="683" y="607"/>
                  </a:cubicBezTo>
                  <a:cubicBezTo>
                    <a:pt x="694" y="639"/>
                    <a:pt x="705" y="671"/>
                    <a:pt x="716" y="705"/>
                  </a:cubicBezTo>
                  <a:cubicBezTo>
                    <a:pt x="713" y="630"/>
                    <a:pt x="721" y="562"/>
                    <a:pt x="790" y="517"/>
                  </a:cubicBezTo>
                  <a:cubicBezTo>
                    <a:pt x="791" y="519"/>
                    <a:pt x="792" y="521"/>
                    <a:pt x="793" y="522"/>
                  </a:cubicBezTo>
                  <a:cubicBezTo>
                    <a:pt x="806" y="558"/>
                    <a:pt x="813" y="595"/>
                    <a:pt x="813" y="633"/>
                  </a:cubicBezTo>
                  <a:cubicBezTo>
                    <a:pt x="814" y="673"/>
                    <a:pt x="804" y="710"/>
                    <a:pt x="774" y="739"/>
                  </a:cubicBezTo>
                  <a:cubicBezTo>
                    <a:pt x="761" y="751"/>
                    <a:pt x="746" y="759"/>
                    <a:pt x="731" y="770"/>
                  </a:cubicBezTo>
                  <a:cubicBezTo>
                    <a:pt x="736" y="803"/>
                    <a:pt x="741" y="839"/>
                    <a:pt x="745" y="872"/>
                  </a:cubicBezTo>
                  <a:cubicBezTo>
                    <a:pt x="750" y="853"/>
                    <a:pt x="754" y="831"/>
                    <a:pt x="760" y="810"/>
                  </a:cubicBezTo>
                  <a:cubicBezTo>
                    <a:pt x="772" y="763"/>
                    <a:pt x="798" y="726"/>
                    <a:pt x="840" y="701"/>
                  </a:cubicBezTo>
                  <a:cubicBezTo>
                    <a:pt x="846" y="697"/>
                    <a:pt x="852" y="695"/>
                    <a:pt x="859" y="692"/>
                  </a:cubicBezTo>
                  <a:cubicBezTo>
                    <a:pt x="860" y="694"/>
                    <a:pt x="861" y="696"/>
                    <a:pt x="861" y="698"/>
                  </a:cubicBezTo>
                  <a:cubicBezTo>
                    <a:pt x="868" y="740"/>
                    <a:pt x="869" y="782"/>
                    <a:pt x="861" y="823"/>
                  </a:cubicBezTo>
                  <a:cubicBezTo>
                    <a:pt x="852" y="866"/>
                    <a:pt x="833" y="902"/>
                    <a:pt x="796" y="925"/>
                  </a:cubicBezTo>
                  <a:cubicBezTo>
                    <a:pt x="781" y="934"/>
                    <a:pt x="765" y="939"/>
                    <a:pt x="749" y="946"/>
                  </a:cubicBezTo>
                  <a:cubicBezTo>
                    <a:pt x="747" y="982"/>
                    <a:pt x="746" y="1019"/>
                    <a:pt x="744" y="1057"/>
                  </a:cubicBezTo>
                  <a:cubicBezTo>
                    <a:pt x="745" y="1054"/>
                    <a:pt x="746" y="1052"/>
                    <a:pt x="746" y="1050"/>
                  </a:cubicBezTo>
                  <a:cubicBezTo>
                    <a:pt x="755" y="1030"/>
                    <a:pt x="762" y="1010"/>
                    <a:pt x="771" y="990"/>
                  </a:cubicBezTo>
                  <a:cubicBezTo>
                    <a:pt x="789" y="953"/>
                    <a:pt x="814" y="923"/>
                    <a:pt x="849" y="902"/>
                  </a:cubicBezTo>
                  <a:cubicBezTo>
                    <a:pt x="864" y="893"/>
                    <a:pt x="880" y="886"/>
                    <a:pt x="898" y="883"/>
                  </a:cubicBezTo>
                  <a:cubicBezTo>
                    <a:pt x="898" y="885"/>
                    <a:pt x="898" y="886"/>
                    <a:pt x="898" y="887"/>
                  </a:cubicBezTo>
                  <a:cubicBezTo>
                    <a:pt x="898" y="935"/>
                    <a:pt x="891" y="983"/>
                    <a:pt x="872" y="1027"/>
                  </a:cubicBezTo>
                  <a:cubicBezTo>
                    <a:pt x="846" y="1086"/>
                    <a:pt x="804" y="1122"/>
                    <a:pt x="738" y="1127"/>
                  </a:cubicBezTo>
                  <a:cubicBezTo>
                    <a:pt x="732" y="1127"/>
                    <a:pt x="732" y="1131"/>
                    <a:pt x="731" y="1135"/>
                  </a:cubicBezTo>
                  <a:cubicBezTo>
                    <a:pt x="723" y="1170"/>
                    <a:pt x="714" y="1204"/>
                    <a:pt x="706" y="1238"/>
                  </a:cubicBezTo>
                  <a:cubicBezTo>
                    <a:pt x="705" y="1241"/>
                    <a:pt x="704" y="1244"/>
                    <a:pt x="704" y="1247"/>
                  </a:cubicBezTo>
                  <a:cubicBezTo>
                    <a:pt x="708" y="1244"/>
                    <a:pt x="710" y="1240"/>
                    <a:pt x="712" y="1236"/>
                  </a:cubicBezTo>
                  <a:cubicBezTo>
                    <a:pt x="734" y="1201"/>
                    <a:pt x="757" y="1167"/>
                    <a:pt x="789" y="1141"/>
                  </a:cubicBezTo>
                  <a:cubicBezTo>
                    <a:pt x="822" y="1116"/>
                    <a:pt x="858" y="1100"/>
                    <a:pt x="900" y="1099"/>
                  </a:cubicBezTo>
                  <a:cubicBezTo>
                    <a:pt x="900" y="1101"/>
                    <a:pt x="900" y="1104"/>
                    <a:pt x="900" y="11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44" name="Freeform 1267">
              <a:extLst>
                <a:ext uri="{FF2B5EF4-FFF2-40B4-BE49-F238E27FC236}">
                  <a16:creationId xmlns:a16="http://schemas.microsoft.com/office/drawing/2014/main" id="{A0148A90-7767-3303-28EA-C6181F3D9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39" y="2940352"/>
              <a:ext cx="474348" cy="977295"/>
            </a:xfrm>
            <a:custGeom>
              <a:avLst/>
              <a:gdLst>
                <a:gd name="T0" fmla="*/ 165 w 918"/>
                <a:gd name="T1" fmla="*/ 1085 h 1891"/>
                <a:gd name="T2" fmla="*/ 26 w 918"/>
                <a:gd name="T3" fmla="*/ 731 h 1891"/>
                <a:gd name="T4" fmla="*/ 152 w 918"/>
                <a:gd name="T5" fmla="*/ 898 h 1891"/>
                <a:gd name="T6" fmla="*/ 82 w 918"/>
                <a:gd name="T7" fmla="*/ 555 h 1891"/>
                <a:gd name="T8" fmla="*/ 164 w 918"/>
                <a:gd name="T9" fmla="*/ 607 h 1891"/>
                <a:gd name="T10" fmla="*/ 218 w 918"/>
                <a:gd name="T11" fmla="*/ 572 h 1891"/>
                <a:gd name="T12" fmla="*/ 268 w 918"/>
                <a:gd name="T13" fmla="*/ 258 h 1891"/>
                <a:gd name="T14" fmla="*/ 337 w 918"/>
                <a:gd name="T15" fmla="*/ 359 h 1891"/>
                <a:gd name="T16" fmla="*/ 400 w 918"/>
                <a:gd name="T17" fmla="*/ 195 h 1891"/>
                <a:gd name="T18" fmla="*/ 414 w 918"/>
                <a:gd name="T19" fmla="*/ 218 h 1891"/>
                <a:gd name="T20" fmla="*/ 473 w 918"/>
                <a:gd name="T21" fmla="*/ 209 h 1891"/>
                <a:gd name="T22" fmla="*/ 534 w 918"/>
                <a:gd name="T23" fmla="*/ 80 h 1891"/>
                <a:gd name="T24" fmla="*/ 634 w 918"/>
                <a:gd name="T25" fmla="*/ 88 h 1891"/>
                <a:gd name="T26" fmla="*/ 643 w 918"/>
                <a:gd name="T27" fmla="*/ 107 h 1891"/>
                <a:gd name="T28" fmla="*/ 688 w 918"/>
                <a:gd name="T29" fmla="*/ 173 h 1891"/>
                <a:gd name="T30" fmla="*/ 494 w 918"/>
                <a:gd name="T31" fmla="*/ 214 h 1891"/>
                <a:gd name="T32" fmla="*/ 447 w 918"/>
                <a:gd name="T33" fmla="*/ 264 h 1891"/>
                <a:gd name="T34" fmla="*/ 545 w 918"/>
                <a:gd name="T35" fmla="*/ 305 h 1891"/>
                <a:gd name="T36" fmla="*/ 347 w 918"/>
                <a:gd name="T37" fmla="*/ 373 h 1891"/>
                <a:gd name="T38" fmla="*/ 405 w 918"/>
                <a:gd name="T39" fmla="*/ 459 h 1891"/>
                <a:gd name="T40" fmla="*/ 237 w 918"/>
                <a:gd name="T41" fmla="*/ 570 h 1891"/>
                <a:gd name="T42" fmla="*/ 327 w 918"/>
                <a:gd name="T43" fmla="*/ 601 h 1891"/>
                <a:gd name="T44" fmla="*/ 190 w 918"/>
                <a:gd name="T45" fmla="*/ 730 h 1891"/>
                <a:gd name="T46" fmla="*/ 274 w 918"/>
                <a:gd name="T47" fmla="*/ 758 h 1891"/>
                <a:gd name="T48" fmla="*/ 187 w 918"/>
                <a:gd name="T49" fmla="*/ 858 h 1891"/>
                <a:gd name="T50" fmla="*/ 318 w 918"/>
                <a:gd name="T51" fmla="*/ 805 h 1891"/>
                <a:gd name="T52" fmla="*/ 181 w 918"/>
                <a:gd name="T53" fmla="*/ 1083 h 1891"/>
                <a:gd name="T54" fmla="*/ 321 w 918"/>
                <a:gd name="T55" fmla="*/ 922 h 1891"/>
                <a:gd name="T56" fmla="*/ 199 w 918"/>
                <a:gd name="T57" fmla="*/ 1160 h 1891"/>
                <a:gd name="T58" fmla="*/ 342 w 918"/>
                <a:gd name="T59" fmla="*/ 1078 h 1891"/>
                <a:gd name="T60" fmla="*/ 271 w 918"/>
                <a:gd name="T61" fmla="*/ 1334 h 1891"/>
                <a:gd name="T62" fmla="*/ 390 w 918"/>
                <a:gd name="T63" fmla="*/ 1237 h 1891"/>
                <a:gd name="T64" fmla="*/ 384 w 918"/>
                <a:gd name="T65" fmla="*/ 1513 h 1891"/>
                <a:gd name="T66" fmla="*/ 430 w 918"/>
                <a:gd name="T67" fmla="*/ 1513 h 1891"/>
                <a:gd name="T68" fmla="*/ 541 w 918"/>
                <a:gd name="T69" fmla="*/ 1674 h 1891"/>
                <a:gd name="T70" fmla="*/ 624 w 918"/>
                <a:gd name="T71" fmla="*/ 1508 h 1891"/>
                <a:gd name="T72" fmla="*/ 776 w 918"/>
                <a:gd name="T73" fmla="*/ 1808 h 1891"/>
                <a:gd name="T74" fmla="*/ 903 w 918"/>
                <a:gd name="T75" fmla="*/ 1868 h 1891"/>
                <a:gd name="T76" fmla="*/ 654 w 918"/>
                <a:gd name="T77" fmla="*/ 1881 h 1891"/>
                <a:gd name="T78" fmla="*/ 397 w 918"/>
                <a:gd name="T79" fmla="*/ 1758 h 1891"/>
                <a:gd name="T80" fmla="*/ 538 w 918"/>
                <a:gd name="T81" fmla="*/ 1691 h 1891"/>
                <a:gd name="T82" fmla="*/ 185 w 918"/>
                <a:gd name="T83" fmla="*/ 1581 h 1891"/>
                <a:gd name="T84" fmla="*/ 460 w 918"/>
                <a:gd name="T85" fmla="*/ 1631 h 1891"/>
                <a:gd name="T86" fmla="*/ 361 w 918"/>
                <a:gd name="T87" fmla="*/ 1529 h 1891"/>
                <a:gd name="T88" fmla="*/ 70 w 918"/>
                <a:gd name="T89" fmla="*/ 1358 h 1891"/>
                <a:gd name="T90" fmla="*/ 316 w 918"/>
                <a:gd name="T91" fmla="*/ 1463 h 1891"/>
                <a:gd name="T92" fmla="*/ 13 w 918"/>
                <a:gd name="T93" fmla="*/ 1142 h 1891"/>
                <a:gd name="T94" fmla="*/ 217 w 918"/>
                <a:gd name="T95" fmla="*/ 1275 h 1891"/>
                <a:gd name="T96" fmla="*/ 2 w 918"/>
                <a:gd name="T97" fmla="*/ 945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8" h="1891">
                  <a:moveTo>
                    <a:pt x="0" y="922"/>
                  </a:moveTo>
                  <a:cubicBezTo>
                    <a:pt x="27" y="924"/>
                    <a:pt x="51" y="936"/>
                    <a:pt x="73" y="951"/>
                  </a:cubicBezTo>
                  <a:cubicBezTo>
                    <a:pt x="107" y="975"/>
                    <a:pt x="129" y="1009"/>
                    <a:pt x="147" y="1046"/>
                  </a:cubicBezTo>
                  <a:cubicBezTo>
                    <a:pt x="153" y="1058"/>
                    <a:pt x="159" y="1071"/>
                    <a:pt x="165" y="1085"/>
                  </a:cubicBezTo>
                  <a:cubicBezTo>
                    <a:pt x="161" y="1047"/>
                    <a:pt x="157" y="1010"/>
                    <a:pt x="153" y="974"/>
                  </a:cubicBezTo>
                  <a:cubicBezTo>
                    <a:pt x="141" y="971"/>
                    <a:pt x="129" y="968"/>
                    <a:pt x="117" y="963"/>
                  </a:cubicBezTo>
                  <a:cubicBezTo>
                    <a:pt x="72" y="944"/>
                    <a:pt x="47" y="908"/>
                    <a:pt x="34" y="862"/>
                  </a:cubicBezTo>
                  <a:cubicBezTo>
                    <a:pt x="22" y="819"/>
                    <a:pt x="21" y="775"/>
                    <a:pt x="26" y="731"/>
                  </a:cubicBezTo>
                  <a:cubicBezTo>
                    <a:pt x="26" y="731"/>
                    <a:pt x="26" y="730"/>
                    <a:pt x="27" y="729"/>
                  </a:cubicBezTo>
                  <a:cubicBezTo>
                    <a:pt x="31" y="730"/>
                    <a:pt x="35" y="731"/>
                    <a:pt x="38" y="732"/>
                  </a:cubicBezTo>
                  <a:cubicBezTo>
                    <a:pt x="78" y="750"/>
                    <a:pt x="108" y="779"/>
                    <a:pt x="124" y="819"/>
                  </a:cubicBezTo>
                  <a:cubicBezTo>
                    <a:pt x="135" y="845"/>
                    <a:pt x="144" y="874"/>
                    <a:pt x="152" y="898"/>
                  </a:cubicBezTo>
                  <a:cubicBezTo>
                    <a:pt x="155" y="867"/>
                    <a:pt x="157" y="832"/>
                    <a:pt x="160" y="796"/>
                  </a:cubicBezTo>
                  <a:cubicBezTo>
                    <a:pt x="142" y="789"/>
                    <a:pt x="125" y="780"/>
                    <a:pt x="110" y="766"/>
                  </a:cubicBezTo>
                  <a:cubicBezTo>
                    <a:pt x="86" y="742"/>
                    <a:pt x="73" y="712"/>
                    <a:pt x="70" y="679"/>
                  </a:cubicBezTo>
                  <a:cubicBezTo>
                    <a:pt x="65" y="637"/>
                    <a:pt x="71" y="596"/>
                    <a:pt x="82" y="555"/>
                  </a:cubicBezTo>
                  <a:cubicBezTo>
                    <a:pt x="82" y="554"/>
                    <a:pt x="83" y="552"/>
                    <a:pt x="84" y="549"/>
                  </a:cubicBezTo>
                  <a:cubicBezTo>
                    <a:pt x="156" y="590"/>
                    <a:pt x="168" y="658"/>
                    <a:pt x="171" y="732"/>
                  </a:cubicBezTo>
                  <a:cubicBezTo>
                    <a:pt x="180" y="698"/>
                    <a:pt x="188" y="666"/>
                    <a:pt x="196" y="635"/>
                  </a:cubicBezTo>
                  <a:cubicBezTo>
                    <a:pt x="185" y="626"/>
                    <a:pt x="173" y="617"/>
                    <a:pt x="164" y="607"/>
                  </a:cubicBezTo>
                  <a:cubicBezTo>
                    <a:pt x="138" y="580"/>
                    <a:pt x="130" y="547"/>
                    <a:pt x="132" y="511"/>
                  </a:cubicBezTo>
                  <a:cubicBezTo>
                    <a:pt x="135" y="471"/>
                    <a:pt x="146" y="434"/>
                    <a:pt x="163" y="398"/>
                  </a:cubicBezTo>
                  <a:cubicBezTo>
                    <a:pt x="164" y="397"/>
                    <a:pt x="165" y="396"/>
                    <a:pt x="166" y="394"/>
                  </a:cubicBezTo>
                  <a:cubicBezTo>
                    <a:pt x="227" y="441"/>
                    <a:pt x="227" y="505"/>
                    <a:pt x="218" y="572"/>
                  </a:cubicBezTo>
                  <a:cubicBezTo>
                    <a:pt x="232" y="543"/>
                    <a:pt x="245" y="514"/>
                    <a:pt x="258" y="485"/>
                  </a:cubicBezTo>
                  <a:cubicBezTo>
                    <a:pt x="258" y="485"/>
                    <a:pt x="258" y="484"/>
                    <a:pt x="258" y="484"/>
                  </a:cubicBezTo>
                  <a:cubicBezTo>
                    <a:pt x="219" y="453"/>
                    <a:pt x="208" y="413"/>
                    <a:pt x="218" y="366"/>
                  </a:cubicBezTo>
                  <a:cubicBezTo>
                    <a:pt x="226" y="326"/>
                    <a:pt x="245" y="292"/>
                    <a:pt x="268" y="258"/>
                  </a:cubicBezTo>
                  <a:cubicBezTo>
                    <a:pt x="273" y="264"/>
                    <a:pt x="278" y="268"/>
                    <a:pt x="281" y="273"/>
                  </a:cubicBezTo>
                  <a:cubicBezTo>
                    <a:pt x="305" y="307"/>
                    <a:pt x="308" y="345"/>
                    <a:pt x="300" y="384"/>
                  </a:cubicBezTo>
                  <a:cubicBezTo>
                    <a:pt x="297" y="400"/>
                    <a:pt x="292" y="415"/>
                    <a:pt x="288" y="432"/>
                  </a:cubicBezTo>
                  <a:cubicBezTo>
                    <a:pt x="305" y="407"/>
                    <a:pt x="321" y="383"/>
                    <a:pt x="337" y="359"/>
                  </a:cubicBezTo>
                  <a:cubicBezTo>
                    <a:pt x="324" y="345"/>
                    <a:pt x="314" y="329"/>
                    <a:pt x="311" y="309"/>
                  </a:cubicBezTo>
                  <a:cubicBezTo>
                    <a:pt x="307" y="287"/>
                    <a:pt x="309" y="266"/>
                    <a:pt x="317" y="246"/>
                  </a:cubicBezTo>
                  <a:cubicBezTo>
                    <a:pt x="331" y="210"/>
                    <a:pt x="354" y="179"/>
                    <a:pt x="381" y="151"/>
                  </a:cubicBezTo>
                  <a:cubicBezTo>
                    <a:pt x="391" y="164"/>
                    <a:pt x="397" y="179"/>
                    <a:pt x="400" y="195"/>
                  </a:cubicBezTo>
                  <a:cubicBezTo>
                    <a:pt x="407" y="228"/>
                    <a:pt x="397" y="258"/>
                    <a:pt x="384" y="288"/>
                  </a:cubicBezTo>
                  <a:cubicBezTo>
                    <a:pt x="381" y="296"/>
                    <a:pt x="377" y="303"/>
                    <a:pt x="374" y="312"/>
                  </a:cubicBezTo>
                  <a:cubicBezTo>
                    <a:pt x="392" y="292"/>
                    <a:pt x="410" y="272"/>
                    <a:pt x="428" y="253"/>
                  </a:cubicBezTo>
                  <a:cubicBezTo>
                    <a:pt x="423" y="241"/>
                    <a:pt x="417" y="230"/>
                    <a:pt x="414" y="218"/>
                  </a:cubicBezTo>
                  <a:cubicBezTo>
                    <a:pt x="407" y="187"/>
                    <a:pt x="418" y="160"/>
                    <a:pt x="435" y="134"/>
                  </a:cubicBezTo>
                  <a:cubicBezTo>
                    <a:pt x="451" y="109"/>
                    <a:pt x="472" y="88"/>
                    <a:pt x="495" y="69"/>
                  </a:cubicBezTo>
                  <a:cubicBezTo>
                    <a:pt x="496" y="68"/>
                    <a:pt x="498" y="67"/>
                    <a:pt x="501" y="65"/>
                  </a:cubicBezTo>
                  <a:cubicBezTo>
                    <a:pt x="527" y="120"/>
                    <a:pt x="502" y="165"/>
                    <a:pt x="473" y="209"/>
                  </a:cubicBezTo>
                  <a:cubicBezTo>
                    <a:pt x="475" y="208"/>
                    <a:pt x="476" y="207"/>
                    <a:pt x="477" y="206"/>
                  </a:cubicBezTo>
                  <a:cubicBezTo>
                    <a:pt x="493" y="194"/>
                    <a:pt x="508" y="181"/>
                    <a:pt x="523" y="168"/>
                  </a:cubicBezTo>
                  <a:cubicBezTo>
                    <a:pt x="527" y="165"/>
                    <a:pt x="529" y="162"/>
                    <a:pt x="526" y="156"/>
                  </a:cubicBezTo>
                  <a:cubicBezTo>
                    <a:pt x="515" y="129"/>
                    <a:pt x="520" y="104"/>
                    <a:pt x="534" y="80"/>
                  </a:cubicBezTo>
                  <a:cubicBezTo>
                    <a:pt x="549" y="54"/>
                    <a:pt x="593" y="14"/>
                    <a:pt x="622" y="0"/>
                  </a:cubicBezTo>
                  <a:cubicBezTo>
                    <a:pt x="631" y="23"/>
                    <a:pt x="630" y="46"/>
                    <a:pt x="620" y="66"/>
                  </a:cubicBezTo>
                  <a:cubicBezTo>
                    <a:pt x="610" y="86"/>
                    <a:pt x="596" y="105"/>
                    <a:pt x="583" y="126"/>
                  </a:cubicBezTo>
                  <a:cubicBezTo>
                    <a:pt x="601" y="113"/>
                    <a:pt x="620" y="103"/>
                    <a:pt x="634" y="88"/>
                  </a:cubicBezTo>
                  <a:cubicBezTo>
                    <a:pt x="676" y="41"/>
                    <a:pt x="728" y="14"/>
                    <a:pt x="789" y="7"/>
                  </a:cubicBezTo>
                  <a:cubicBezTo>
                    <a:pt x="805" y="5"/>
                    <a:pt x="821" y="5"/>
                    <a:pt x="840" y="4"/>
                  </a:cubicBezTo>
                  <a:cubicBezTo>
                    <a:pt x="837" y="7"/>
                    <a:pt x="836" y="9"/>
                    <a:pt x="835" y="10"/>
                  </a:cubicBezTo>
                  <a:cubicBezTo>
                    <a:pt x="780" y="60"/>
                    <a:pt x="717" y="94"/>
                    <a:pt x="643" y="107"/>
                  </a:cubicBezTo>
                  <a:cubicBezTo>
                    <a:pt x="641" y="107"/>
                    <a:pt x="639" y="108"/>
                    <a:pt x="637" y="109"/>
                  </a:cubicBezTo>
                  <a:cubicBezTo>
                    <a:pt x="622" y="118"/>
                    <a:pt x="608" y="127"/>
                    <a:pt x="594" y="136"/>
                  </a:cubicBezTo>
                  <a:cubicBezTo>
                    <a:pt x="640" y="122"/>
                    <a:pt x="684" y="119"/>
                    <a:pt x="722" y="159"/>
                  </a:cubicBezTo>
                  <a:cubicBezTo>
                    <a:pt x="710" y="164"/>
                    <a:pt x="699" y="169"/>
                    <a:pt x="688" y="173"/>
                  </a:cubicBezTo>
                  <a:cubicBezTo>
                    <a:pt x="658" y="185"/>
                    <a:pt x="627" y="195"/>
                    <a:pt x="593" y="193"/>
                  </a:cubicBezTo>
                  <a:cubicBezTo>
                    <a:pt x="576" y="192"/>
                    <a:pt x="561" y="187"/>
                    <a:pt x="546" y="178"/>
                  </a:cubicBezTo>
                  <a:cubicBezTo>
                    <a:pt x="542" y="175"/>
                    <a:pt x="539" y="176"/>
                    <a:pt x="534" y="179"/>
                  </a:cubicBezTo>
                  <a:cubicBezTo>
                    <a:pt x="521" y="191"/>
                    <a:pt x="507" y="202"/>
                    <a:pt x="494" y="214"/>
                  </a:cubicBezTo>
                  <a:cubicBezTo>
                    <a:pt x="541" y="193"/>
                    <a:pt x="587" y="188"/>
                    <a:pt x="632" y="225"/>
                  </a:cubicBezTo>
                  <a:cubicBezTo>
                    <a:pt x="615" y="234"/>
                    <a:pt x="601" y="243"/>
                    <a:pt x="585" y="250"/>
                  </a:cubicBezTo>
                  <a:cubicBezTo>
                    <a:pt x="563" y="261"/>
                    <a:pt x="540" y="271"/>
                    <a:pt x="515" y="274"/>
                  </a:cubicBezTo>
                  <a:cubicBezTo>
                    <a:pt x="491" y="277"/>
                    <a:pt x="469" y="274"/>
                    <a:pt x="447" y="264"/>
                  </a:cubicBezTo>
                  <a:cubicBezTo>
                    <a:pt x="445" y="263"/>
                    <a:pt x="440" y="264"/>
                    <a:pt x="439" y="265"/>
                  </a:cubicBezTo>
                  <a:cubicBezTo>
                    <a:pt x="425" y="280"/>
                    <a:pt x="411" y="295"/>
                    <a:pt x="397" y="311"/>
                  </a:cubicBezTo>
                  <a:cubicBezTo>
                    <a:pt x="420" y="297"/>
                    <a:pt x="443" y="286"/>
                    <a:pt x="470" y="284"/>
                  </a:cubicBezTo>
                  <a:cubicBezTo>
                    <a:pt x="497" y="282"/>
                    <a:pt x="522" y="289"/>
                    <a:pt x="545" y="305"/>
                  </a:cubicBezTo>
                  <a:cubicBezTo>
                    <a:pt x="541" y="309"/>
                    <a:pt x="538" y="311"/>
                    <a:pt x="534" y="314"/>
                  </a:cubicBezTo>
                  <a:cubicBezTo>
                    <a:pt x="509" y="334"/>
                    <a:pt x="482" y="352"/>
                    <a:pt x="453" y="364"/>
                  </a:cubicBezTo>
                  <a:cubicBezTo>
                    <a:pt x="422" y="377"/>
                    <a:pt x="391" y="379"/>
                    <a:pt x="359" y="369"/>
                  </a:cubicBezTo>
                  <a:cubicBezTo>
                    <a:pt x="353" y="368"/>
                    <a:pt x="350" y="368"/>
                    <a:pt x="347" y="373"/>
                  </a:cubicBezTo>
                  <a:cubicBezTo>
                    <a:pt x="337" y="389"/>
                    <a:pt x="326" y="404"/>
                    <a:pt x="316" y="420"/>
                  </a:cubicBezTo>
                  <a:cubicBezTo>
                    <a:pt x="314" y="422"/>
                    <a:pt x="313" y="424"/>
                    <a:pt x="312" y="427"/>
                  </a:cubicBezTo>
                  <a:cubicBezTo>
                    <a:pt x="359" y="386"/>
                    <a:pt x="409" y="371"/>
                    <a:pt x="468" y="400"/>
                  </a:cubicBezTo>
                  <a:cubicBezTo>
                    <a:pt x="449" y="423"/>
                    <a:pt x="428" y="442"/>
                    <a:pt x="405" y="459"/>
                  </a:cubicBezTo>
                  <a:cubicBezTo>
                    <a:pt x="388" y="471"/>
                    <a:pt x="370" y="483"/>
                    <a:pt x="350" y="488"/>
                  </a:cubicBezTo>
                  <a:cubicBezTo>
                    <a:pt x="338" y="491"/>
                    <a:pt x="325" y="494"/>
                    <a:pt x="312" y="494"/>
                  </a:cubicBezTo>
                  <a:cubicBezTo>
                    <a:pt x="300" y="495"/>
                    <a:pt x="287" y="493"/>
                    <a:pt x="273" y="492"/>
                  </a:cubicBezTo>
                  <a:cubicBezTo>
                    <a:pt x="262" y="518"/>
                    <a:pt x="249" y="544"/>
                    <a:pt x="237" y="570"/>
                  </a:cubicBezTo>
                  <a:cubicBezTo>
                    <a:pt x="238" y="571"/>
                    <a:pt x="238" y="571"/>
                    <a:pt x="239" y="571"/>
                  </a:cubicBezTo>
                  <a:cubicBezTo>
                    <a:pt x="280" y="516"/>
                    <a:pt x="331" y="491"/>
                    <a:pt x="402" y="514"/>
                  </a:cubicBezTo>
                  <a:cubicBezTo>
                    <a:pt x="397" y="520"/>
                    <a:pt x="394" y="526"/>
                    <a:pt x="390" y="532"/>
                  </a:cubicBezTo>
                  <a:cubicBezTo>
                    <a:pt x="372" y="557"/>
                    <a:pt x="351" y="581"/>
                    <a:pt x="327" y="601"/>
                  </a:cubicBezTo>
                  <a:cubicBezTo>
                    <a:pt x="296" y="627"/>
                    <a:pt x="261" y="639"/>
                    <a:pt x="221" y="638"/>
                  </a:cubicBezTo>
                  <a:cubicBezTo>
                    <a:pt x="215" y="638"/>
                    <a:pt x="212" y="640"/>
                    <a:pt x="211" y="646"/>
                  </a:cubicBezTo>
                  <a:cubicBezTo>
                    <a:pt x="204" y="672"/>
                    <a:pt x="197" y="699"/>
                    <a:pt x="190" y="725"/>
                  </a:cubicBezTo>
                  <a:cubicBezTo>
                    <a:pt x="190" y="727"/>
                    <a:pt x="190" y="728"/>
                    <a:pt x="190" y="730"/>
                  </a:cubicBezTo>
                  <a:cubicBezTo>
                    <a:pt x="209" y="690"/>
                    <a:pt x="235" y="657"/>
                    <a:pt x="279" y="643"/>
                  </a:cubicBezTo>
                  <a:cubicBezTo>
                    <a:pt x="302" y="635"/>
                    <a:pt x="332" y="633"/>
                    <a:pt x="353" y="640"/>
                  </a:cubicBezTo>
                  <a:cubicBezTo>
                    <a:pt x="348" y="649"/>
                    <a:pt x="344" y="659"/>
                    <a:pt x="340" y="668"/>
                  </a:cubicBezTo>
                  <a:cubicBezTo>
                    <a:pt x="322" y="701"/>
                    <a:pt x="302" y="733"/>
                    <a:pt x="274" y="758"/>
                  </a:cubicBezTo>
                  <a:cubicBezTo>
                    <a:pt x="249" y="781"/>
                    <a:pt x="219" y="793"/>
                    <a:pt x="185" y="797"/>
                  </a:cubicBezTo>
                  <a:cubicBezTo>
                    <a:pt x="180" y="798"/>
                    <a:pt x="177" y="798"/>
                    <a:pt x="176" y="804"/>
                  </a:cubicBezTo>
                  <a:cubicBezTo>
                    <a:pt x="174" y="837"/>
                    <a:pt x="171" y="870"/>
                    <a:pt x="169" y="904"/>
                  </a:cubicBezTo>
                  <a:cubicBezTo>
                    <a:pt x="175" y="888"/>
                    <a:pt x="180" y="872"/>
                    <a:pt x="187" y="858"/>
                  </a:cubicBezTo>
                  <a:cubicBezTo>
                    <a:pt x="213" y="804"/>
                    <a:pt x="257" y="778"/>
                    <a:pt x="316" y="777"/>
                  </a:cubicBezTo>
                  <a:cubicBezTo>
                    <a:pt x="318" y="777"/>
                    <a:pt x="319" y="777"/>
                    <a:pt x="321" y="777"/>
                  </a:cubicBezTo>
                  <a:cubicBezTo>
                    <a:pt x="322" y="777"/>
                    <a:pt x="323" y="778"/>
                    <a:pt x="325" y="778"/>
                  </a:cubicBezTo>
                  <a:cubicBezTo>
                    <a:pt x="322" y="787"/>
                    <a:pt x="320" y="796"/>
                    <a:pt x="318" y="805"/>
                  </a:cubicBezTo>
                  <a:cubicBezTo>
                    <a:pt x="308" y="837"/>
                    <a:pt x="295" y="869"/>
                    <a:pt x="276" y="897"/>
                  </a:cubicBezTo>
                  <a:cubicBezTo>
                    <a:pt x="252" y="935"/>
                    <a:pt x="218" y="958"/>
                    <a:pt x="177" y="971"/>
                  </a:cubicBezTo>
                  <a:cubicBezTo>
                    <a:pt x="172" y="972"/>
                    <a:pt x="170" y="973"/>
                    <a:pt x="171" y="979"/>
                  </a:cubicBezTo>
                  <a:cubicBezTo>
                    <a:pt x="174" y="1013"/>
                    <a:pt x="178" y="1048"/>
                    <a:pt x="181" y="1083"/>
                  </a:cubicBezTo>
                  <a:cubicBezTo>
                    <a:pt x="182" y="1083"/>
                    <a:pt x="183" y="1083"/>
                    <a:pt x="183" y="1083"/>
                  </a:cubicBezTo>
                  <a:cubicBezTo>
                    <a:pt x="185" y="1074"/>
                    <a:pt x="185" y="1064"/>
                    <a:pt x="187" y="1055"/>
                  </a:cubicBezTo>
                  <a:cubicBezTo>
                    <a:pt x="188" y="1045"/>
                    <a:pt x="190" y="1036"/>
                    <a:pt x="193" y="1027"/>
                  </a:cubicBezTo>
                  <a:cubicBezTo>
                    <a:pt x="211" y="963"/>
                    <a:pt x="262" y="927"/>
                    <a:pt x="321" y="922"/>
                  </a:cubicBezTo>
                  <a:cubicBezTo>
                    <a:pt x="320" y="934"/>
                    <a:pt x="319" y="946"/>
                    <a:pt x="317" y="958"/>
                  </a:cubicBezTo>
                  <a:cubicBezTo>
                    <a:pt x="313" y="991"/>
                    <a:pt x="306" y="1023"/>
                    <a:pt x="293" y="1054"/>
                  </a:cubicBezTo>
                  <a:cubicBezTo>
                    <a:pt x="276" y="1096"/>
                    <a:pt x="245" y="1128"/>
                    <a:pt x="204" y="1148"/>
                  </a:cubicBezTo>
                  <a:cubicBezTo>
                    <a:pt x="198" y="1151"/>
                    <a:pt x="197" y="1154"/>
                    <a:pt x="199" y="1160"/>
                  </a:cubicBezTo>
                  <a:cubicBezTo>
                    <a:pt x="210" y="1195"/>
                    <a:pt x="222" y="1230"/>
                    <a:pt x="233" y="1266"/>
                  </a:cubicBezTo>
                  <a:cubicBezTo>
                    <a:pt x="233" y="1268"/>
                    <a:pt x="235" y="1270"/>
                    <a:pt x="235" y="1271"/>
                  </a:cubicBezTo>
                  <a:cubicBezTo>
                    <a:pt x="235" y="1252"/>
                    <a:pt x="233" y="1233"/>
                    <a:pt x="233" y="1214"/>
                  </a:cubicBezTo>
                  <a:cubicBezTo>
                    <a:pt x="235" y="1150"/>
                    <a:pt x="280" y="1094"/>
                    <a:pt x="342" y="1078"/>
                  </a:cubicBezTo>
                  <a:cubicBezTo>
                    <a:pt x="343" y="1077"/>
                    <a:pt x="343" y="1078"/>
                    <a:pt x="345" y="1078"/>
                  </a:cubicBezTo>
                  <a:cubicBezTo>
                    <a:pt x="346" y="1091"/>
                    <a:pt x="348" y="1104"/>
                    <a:pt x="349" y="1117"/>
                  </a:cubicBezTo>
                  <a:cubicBezTo>
                    <a:pt x="351" y="1153"/>
                    <a:pt x="351" y="1189"/>
                    <a:pt x="342" y="1225"/>
                  </a:cubicBezTo>
                  <a:cubicBezTo>
                    <a:pt x="332" y="1270"/>
                    <a:pt x="307" y="1306"/>
                    <a:pt x="271" y="1334"/>
                  </a:cubicBezTo>
                  <a:cubicBezTo>
                    <a:pt x="269" y="1336"/>
                    <a:pt x="267" y="1337"/>
                    <a:pt x="265" y="1339"/>
                  </a:cubicBezTo>
                  <a:cubicBezTo>
                    <a:pt x="285" y="1380"/>
                    <a:pt x="307" y="1419"/>
                    <a:pt x="334" y="1457"/>
                  </a:cubicBezTo>
                  <a:cubicBezTo>
                    <a:pt x="328" y="1439"/>
                    <a:pt x="323" y="1422"/>
                    <a:pt x="319" y="1405"/>
                  </a:cubicBezTo>
                  <a:cubicBezTo>
                    <a:pt x="302" y="1336"/>
                    <a:pt x="329" y="1273"/>
                    <a:pt x="390" y="1237"/>
                  </a:cubicBezTo>
                  <a:cubicBezTo>
                    <a:pt x="393" y="1235"/>
                    <a:pt x="397" y="1233"/>
                    <a:pt x="402" y="1230"/>
                  </a:cubicBezTo>
                  <a:cubicBezTo>
                    <a:pt x="408" y="1254"/>
                    <a:pt x="416" y="1277"/>
                    <a:pt x="421" y="1300"/>
                  </a:cubicBezTo>
                  <a:cubicBezTo>
                    <a:pt x="429" y="1333"/>
                    <a:pt x="434" y="1366"/>
                    <a:pt x="431" y="1399"/>
                  </a:cubicBezTo>
                  <a:cubicBezTo>
                    <a:pt x="428" y="1442"/>
                    <a:pt x="411" y="1480"/>
                    <a:pt x="384" y="1513"/>
                  </a:cubicBezTo>
                  <a:cubicBezTo>
                    <a:pt x="383" y="1514"/>
                    <a:pt x="381" y="1516"/>
                    <a:pt x="379" y="1518"/>
                  </a:cubicBezTo>
                  <a:cubicBezTo>
                    <a:pt x="409" y="1554"/>
                    <a:pt x="441" y="1588"/>
                    <a:pt x="478" y="1619"/>
                  </a:cubicBezTo>
                  <a:cubicBezTo>
                    <a:pt x="474" y="1614"/>
                    <a:pt x="470" y="1609"/>
                    <a:pt x="467" y="1604"/>
                  </a:cubicBezTo>
                  <a:cubicBezTo>
                    <a:pt x="448" y="1576"/>
                    <a:pt x="434" y="1547"/>
                    <a:pt x="430" y="1513"/>
                  </a:cubicBezTo>
                  <a:cubicBezTo>
                    <a:pt x="422" y="1455"/>
                    <a:pt x="450" y="1403"/>
                    <a:pt x="491" y="1374"/>
                  </a:cubicBezTo>
                  <a:cubicBezTo>
                    <a:pt x="524" y="1429"/>
                    <a:pt x="554" y="1485"/>
                    <a:pt x="564" y="1550"/>
                  </a:cubicBezTo>
                  <a:cubicBezTo>
                    <a:pt x="571" y="1591"/>
                    <a:pt x="563" y="1630"/>
                    <a:pt x="545" y="1668"/>
                  </a:cubicBezTo>
                  <a:cubicBezTo>
                    <a:pt x="544" y="1670"/>
                    <a:pt x="543" y="1672"/>
                    <a:pt x="541" y="1674"/>
                  </a:cubicBezTo>
                  <a:cubicBezTo>
                    <a:pt x="585" y="1708"/>
                    <a:pt x="632" y="1737"/>
                    <a:pt x="682" y="1762"/>
                  </a:cubicBezTo>
                  <a:cubicBezTo>
                    <a:pt x="680" y="1760"/>
                    <a:pt x="677" y="1758"/>
                    <a:pt x="675" y="1756"/>
                  </a:cubicBezTo>
                  <a:cubicBezTo>
                    <a:pt x="648" y="1733"/>
                    <a:pt x="624" y="1709"/>
                    <a:pt x="607" y="1678"/>
                  </a:cubicBezTo>
                  <a:cubicBezTo>
                    <a:pt x="577" y="1624"/>
                    <a:pt x="584" y="1556"/>
                    <a:pt x="624" y="1508"/>
                  </a:cubicBezTo>
                  <a:cubicBezTo>
                    <a:pt x="631" y="1515"/>
                    <a:pt x="637" y="1521"/>
                    <a:pt x="643" y="1527"/>
                  </a:cubicBezTo>
                  <a:cubicBezTo>
                    <a:pt x="681" y="1565"/>
                    <a:pt x="715" y="1605"/>
                    <a:pt x="742" y="1650"/>
                  </a:cubicBezTo>
                  <a:cubicBezTo>
                    <a:pt x="770" y="1697"/>
                    <a:pt x="780" y="1747"/>
                    <a:pt x="770" y="1800"/>
                  </a:cubicBezTo>
                  <a:cubicBezTo>
                    <a:pt x="769" y="1806"/>
                    <a:pt x="773" y="1807"/>
                    <a:pt x="776" y="1808"/>
                  </a:cubicBezTo>
                  <a:cubicBezTo>
                    <a:pt x="817" y="1822"/>
                    <a:pt x="858" y="1837"/>
                    <a:pt x="900" y="1851"/>
                  </a:cubicBezTo>
                  <a:cubicBezTo>
                    <a:pt x="902" y="1852"/>
                    <a:pt x="905" y="1853"/>
                    <a:pt x="908" y="1853"/>
                  </a:cubicBezTo>
                  <a:cubicBezTo>
                    <a:pt x="913" y="1855"/>
                    <a:pt x="918" y="1858"/>
                    <a:pt x="915" y="1864"/>
                  </a:cubicBezTo>
                  <a:cubicBezTo>
                    <a:pt x="913" y="1870"/>
                    <a:pt x="909" y="1870"/>
                    <a:pt x="903" y="1868"/>
                  </a:cubicBezTo>
                  <a:cubicBezTo>
                    <a:pt x="890" y="1864"/>
                    <a:pt x="877" y="1861"/>
                    <a:pt x="864" y="1856"/>
                  </a:cubicBezTo>
                  <a:cubicBezTo>
                    <a:pt x="832" y="1845"/>
                    <a:pt x="801" y="1834"/>
                    <a:pt x="770" y="1822"/>
                  </a:cubicBezTo>
                  <a:cubicBezTo>
                    <a:pt x="764" y="1820"/>
                    <a:pt x="762" y="1820"/>
                    <a:pt x="758" y="1825"/>
                  </a:cubicBezTo>
                  <a:cubicBezTo>
                    <a:pt x="731" y="1857"/>
                    <a:pt x="695" y="1874"/>
                    <a:pt x="654" y="1881"/>
                  </a:cubicBezTo>
                  <a:cubicBezTo>
                    <a:pt x="590" y="1891"/>
                    <a:pt x="531" y="1875"/>
                    <a:pt x="473" y="1850"/>
                  </a:cubicBezTo>
                  <a:cubicBezTo>
                    <a:pt x="436" y="1833"/>
                    <a:pt x="401" y="1813"/>
                    <a:pt x="368" y="1789"/>
                  </a:cubicBezTo>
                  <a:cubicBezTo>
                    <a:pt x="364" y="1787"/>
                    <a:pt x="361" y="1783"/>
                    <a:pt x="356" y="1780"/>
                  </a:cubicBezTo>
                  <a:cubicBezTo>
                    <a:pt x="369" y="1770"/>
                    <a:pt x="383" y="1763"/>
                    <a:pt x="397" y="1758"/>
                  </a:cubicBezTo>
                  <a:cubicBezTo>
                    <a:pt x="449" y="1738"/>
                    <a:pt x="501" y="1736"/>
                    <a:pt x="555" y="1749"/>
                  </a:cubicBezTo>
                  <a:cubicBezTo>
                    <a:pt x="597" y="1758"/>
                    <a:pt x="639" y="1770"/>
                    <a:pt x="682" y="1782"/>
                  </a:cubicBezTo>
                  <a:cubicBezTo>
                    <a:pt x="678" y="1780"/>
                    <a:pt x="675" y="1778"/>
                    <a:pt x="671" y="1776"/>
                  </a:cubicBezTo>
                  <a:cubicBezTo>
                    <a:pt x="624" y="1751"/>
                    <a:pt x="580" y="1723"/>
                    <a:pt x="538" y="1691"/>
                  </a:cubicBezTo>
                  <a:cubicBezTo>
                    <a:pt x="533" y="1687"/>
                    <a:pt x="529" y="1687"/>
                    <a:pt x="524" y="1691"/>
                  </a:cubicBezTo>
                  <a:cubicBezTo>
                    <a:pt x="484" y="1719"/>
                    <a:pt x="440" y="1726"/>
                    <a:pt x="392" y="1718"/>
                  </a:cubicBezTo>
                  <a:cubicBezTo>
                    <a:pt x="347" y="1710"/>
                    <a:pt x="308" y="1689"/>
                    <a:pt x="272" y="1662"/>
                  </a:cubicBezTo>
                  <a:cubicBezTo>
                    <a:pt x="240" y="1638"/>
                    <a:pt x="211" y="1611"/>
                    <a:pt x="185" y="1581"/>
                  </a:cubicBezTo>
                  <a:cubicBezTo>
                    <a:pt x="183" y="1578"/>
                    <a:pt x="181" y="1575"/>
                    <a:pt x="178" y="1571"/>
                  </a:cubicBezTo>
                  <a:cubicBezTo>
                    <a:pt x="188" y="1568"/>
                    <a:pt x="198" y="1564"/>
                    <a:pt x="207" y="1562"/>
                  </a:cubicBezTo>
                  <a:cubicBezTo>
                    <a:pt x="263" y="1549"/>
                    <a:pt x="317" y="1557"/>
                    <a:pt x="368" y="1582"/>
                  </a:cubicBezTo>
                  <a:cubicBezTo>
                    <a:pt x="399" y="1597"/>
                    <a:pt x="429" y="1614"/>
                    <a:pt x="460" y="1631"/>
                  </a:cubicBezTo>
                  <a:cubicBezTo>
                    <a:pt x="462" y="1632"/>
                    <a:pt x="464" y="1633"/>
                    <a:pt x="467" y="1633"/>
                  </a:cubicBezTo>
                  <a:cubicBezTo>
                    <a:pt x="459" y="1625"/>
                    <a:pt x="450" y="1618"/>
                    <a:pt x="442" y="1610"/>
                  </a:cubicBezTo>
                  <a:cubicBezTo>
                    <a:pt x="418" y="1584"/>
                    <a:pt x="394" y="1558"/>
                    <a:pt x="370" y="1532"/>
                  </a:cubicBezTo>
                  <a:cubicBezTo>
                    <a:pt x="367" y="1528"/>
                    <a:pt x="365" y="1527"/>
                    <a:pt x="361" y="1529"/>
                  </a:cubicBezTo>
                  <a:cubicBezTo>
                    <a:pt x="311" y="1551"/>
                    <a:pt x="262" y="1546"/>
                    <a:pt x="215" y="1522"/>
                  </a:cubicBezTo>
                  <a:cubicBezTo>
                    <a:pt x="171" y="1499"/>
                    <a:pt x="138" y="1464"/>
                    <a:pt x="110" y="1425"/>
                  </a:cubicBezTo>
                  <a:cubicBezTo>
                    <a:pt x="97" y="1406"/>
                    <a:pt x="86" y="1385"/>
                    <a:pt x="74" y="1366"/>
                  </a:cubicBezTo>
                  <a:cubicBezTo>
                    <a:pt x="72" y="1364"/>
                    <a:pt x="72" y="1361"/>
                    <a:pt x="70" y="1358"/>
                  </a:cubicBezTo>
                  <a:cubicBezTo>
                    <a:pt x="90" y="1353"/>
                    <a:pt x="108" y="1353"/>
                    <a:pt x="127" y="1355"/>
                  </a:cubicBezTo>
                  <a:cubicBezTo>
                    <a:pt x="174" y="1359"/>
                    <a:pt x="216" y="1379"/>
                    <a:pt x="252" y="1408"/>
                  </a:cubicBezTo>
                  <a:cubicBezTo>
                    <a:pt x="273" y="1425"/>
                    <a:pt x="293" y="1443"/>
                    <a:pt x="314" y="1461"/>
                  </a:cubicBezTo>
                  <a:cubicBezTo>
                    <a:pt x="315" y="1462"/>
                    <a:pt x="316" y="1463"/>
                    <a:pt x="316" y="1463"/>
                  </a:cubicBezTo>
                  <a:cubicBezTo>
                    <a:pt x="294" y="1424"/>
                    <a:pt x="271" y="1386"/>
                    <a:pt x="248" y="1346"/>
                  </a:cubicBezTo>
                  <a:cubicBezTo>
                    <a:pt x="227" y="1351"/>
                    <a:pt x="204" y="1352"/>
                    <a:pt x="182" y="1347"/>
                  </a:cubicBezTo>
                  <a:cubicBezTo>
                    <a:pt x="138" y="1337"/>
                    <a:pt x="104" y="1312"/>
                    <a:pt x="78" y="1278"/>
                  </a:cubicBezTo>
                  <a:cubicBezTo>
                    <a:pt x="47" y="1237"/>
                    <a:pt x="27" y="1191"/>
                    <a:pt x="13" y="1142"/>
                  </a:cubicBezTo>
                  <a:cubicBezTo>
                    <a:pt x="13" y="1141"/>
                    <a:pt x="13" y="1139"/>
                    <a:pt x="12" y="1135"/>
                  </a:cubicBezTo>
                  <a:cubicBezTo>
                    <a:pt x="26" y="1137"/>
                    <a:pt x="40" y="1138"/>
                    <a:pt x="53" y="1141"/>
                  </a:cubicBezTo>
                  <a:cubicBezTo>
                    <a:pt x="105" y="1152"/>
                    <a:pt x="145" y="1182"/>
                    <a:pt x="177" y="1222"/>
                  </a:cubicBezTo>
                  <a:cubicBezTo>
                    <a:pt x="191" y="1240"/>
                    <a:pt x="205" y="1258"/>
                    <a:pt x="217" y="1275"/>
                  </a:cubicBezTo>
                  <a:cubicBezTo>
                    <a:pt x="205" y="1237"/>
                    <a:pt x="192" y="1197"/>
                    <a:pt x="180" y="1156"/>
                  </a:cubicBezTo>
                  <a:cubicBezTo>
                    <a:pt x="168" y="1155"/>
                    <a:pt x="156" y="1155"/>
                    <a:pt x="144" y="1152"/>
                  </a:cubicBezTo>
                  <a:cubicBezTo>
                    <a:pt x="97" y="1142"/>
                    <a:pt x="64" y="1114"/>
                    <a:pt x="40" y="1073"/>
                  </a:cubicBezTo>
                  <a:cubicBezTo>
                    <a:pt x="18" y="1033"/>
                    <a:pt x="8" y="990"/>
                    <a:pt x="2" y="945"/>
                  </a:cubicBezTo>
                  <a:cubicBezTo>
                    <a:pt x="1" y="942"/>
                    <a:pt x="1" y="940"/>
                    <a:pt x="0" y="937"/>
                  </a:cubicBezTo>
                  <a:cubicBezTo>
                    <a:pt x="0" y="932"/>
                    <a:pt x="0" y="927"/>
                    <a:pt x="0" y="9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485D5051-4F2B-090D-E92E-ABEA352776E1}"/>
              </a:ext>
            </a:extLst>
          </p:cNvPr>
          <p:cNvSpPr txBox="1"/>
          <p:nvPr/>
        </p:nvSpPr>
        <p:spPr>
          <a:xfrm>
            <a:off x="5093425" y="4824975"/>
            <a:ext cx="2005151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chemeClr val="accent2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83.0%</a:t>
            </a:r>
            <a:endParaRPr lang="zh-CN" altLang="en-US" sz="2800" dirty="0">
              <a:solidFill>
                <a:schemeClr val="accent2"/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8C3099D1-DA75-9FDD-D6F9-420367A600CF}"/>
              </a:ext>
            </a:extLst>
          </p:cNvPr>
          <p:cNvGrpSpPr/>
          <p:nvPr/>
        </p:nvGrpSpPr>
        <p:grpSpPr>
          <a:xfrm>
            <a:off x="8578562" y="4597059"/>
            <a:ext cx="2281638" cy="977295"/>
            <a:chOff x="931239" y="2940352"/>
            <a:chExt cx="2281638" cy="977295"/>
          </a:xfrm>
        </p:grpSpPr>
        <p:sp>
          <p:nvSpPr>
            <p:cNvPr id="59" name="Freeform 1266">
              <a:extLst>
                <a:ext uri="{FF2B5EF4-FFF2-40B4-BE49-F238E27FC236}">
                  <a16:creationId xmlns:a16="http://schemas.microsoft.com/office/drawing/2014/main" id="{1A506BF5-D71A-18B0-FACF-85EDEA2C4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330" y="2941232"/>
              <a:ext cx="465547" cy="975536"/>
            </a:xfrm>
            <a:custGeom>
              <a:avLst/>
              <a:gdLst>
                <a:gd name="T0" fmla="*/ 683 w 900"/>
                <a:gd name="T1" fmla="*/ 1322 h 1887"/>
                <a:gd name="T2" fmla="*/ 621 w 900"/>
                <a:gd name="T3" fmla="*/ 1439 h 1887"/>
                <a:gd name="T4" fmla="*/ 824 w 900"/>
                <a:gd name="T5" fmla="*/ 1387 h 1887"/>
                <a:gd name="T6" fmla="*/ 479 w 900"/>
                <a:gd name="T7" fmla="*/ 1621 h 1887"/>
                <a:gd name="T8" fmla="*/ 762 w 900"/>
                <a:gd name="T9" fmla="*/ 1543 h 1887"/>
                <a:gd name="T10" fmla="*/ 431 w 900"/>
                <a:gd name="T11" fmla="*/ 1687 h 1887"/>
                <a:gd name="T12" fmla="*/ 436 w 900"/>
                <a:gd name="T13" fmla="*/ 1733 h 1887"/>
                <a:gd name="T14" fmla="*/ 559 w 900"/>
                <a:gd name="T15" fmla="*/ 1792 h 1887"/>
                <a:gd name="T16" fmla="*/ 194 w 900"/>
                <a:gd name="T17" fmla="*/ 1826 h 1887"/>
                <a:gd name="T18" fmla="*/ 51 w 900"/>
                <a:gd name="T19" fmla="*/ 1867 h 1887"/>
                <a:gd name="T20" fmla="*/ 309 w 900"/>
                <a:gd name="T21" fmla="*/ 1508 h 1887"/>
                <a:gd name="T22" fmla="*/ 270 w 900"/>
                <a:gd name="T23" fmla="*/ 1764 h 1887"/>
                <a:gd name="T24" fmla="*/ 434 w 900"/>
                <a:gd name="T25" fmla="*/ 1368 h 1887"/>
                <a:gd name="T26" fmla="*/ 466 w 900"/>
                <a:gd name="T27" fmla="*/ 1606 h 1887"/>
                <a:gd name="T28" fmla="*/ 495 w 900"/>
                <a:gd name="T29" fmla="*/ 1364 h 1887"/>
                <a:gd name="T30" fmla="*/ 599 w 900"/>
                <a:gd name="T31" fmla="*/ 1435 h 1887"/>
                <a:gd name="T32" fmla="*/ 581 w 900"/>
                <a:gd name="T33" fmla="*/ 1221 h 1887"/>
                <a:gd name="T34" fmla="*/ 686 w 900"/>
                <a:gd name="T35" fmla="*/ 1249 h 1887"/>
                <a:gd name="T36" fmla="*/ 599 w 900"/>
                <a:gd name="T37" fmla="*/ 997 h 1887"/>
                <a:gd name="T38" fmla="*/ 731 w 900"/>
                <a:gd name="T39" fmla="*/ 946 h 1887"/>
                <a:gd name="T40" fmla="*/ 563 w 900"/>
                <a:gd name="T41" fmla="*/ 759 h 1887"/>
                <a:gd name="T42" fmla="*/ 715 w 900"/>
                <a:gd name="T43" fmla="*/ 772 h 1887"/>
                <a:gd name="T44" fmla="*/ 526 w 900"/>
                <a:gd name="T45" fmla="*/ 622 h 1887"/>
                <a:gd name="T46" fmla="*/ 669 w 900"/>
                <a:gd name="T47" fmla="*/ 618 h 1887"/>
                <a:gd name="T48" fmla="*/ 562 w 900"/>
                <a:gd name="T49" fmla="*/ 494 h 1887"/>
                <a:gd name="T50" fmla="*/ 592 w 900"/>
                <a:gd name="T51" fmla="*/ 471 h 1887"/>
                <a:gd name="T52" fmla="*/ 556 w 900"/>
                <a:gd name="T53" fmla="*/ 410 h 1887"/>
                <a:gd name="T54" fmla="*/ 361 w 900"/>
                <a:gd name="T55" fmla="*/ 332 h 1887"/>
                <a:gd name="T56" fmla="*/ 443 w 900"/>
                <a:gd name="T57" fmla="*/ 279 h 1887"/>
                <a:gd name="T58" fmla="*/ 222 w 900"/>
                <a:gd name="T59" fmla="*/ 225 h 1887"/>
                <a:gd name="T60" fmla="*/ 197 w 900"/>
                <a:gd name="T61" fmla="*/ 187 h 1887"/>
                <a:gd name="T62" fmla="*/ 180 w 900"/>
                <a:gd name="T63" fmla="*/ 104 h 1887"/>
                <a:gd name="T64" fmla="*/ 204 w 900"/>
                <a:gd name="T65" fmla="*/ 84 h 1887"/>
                <a:gd name="T66" fmla="*/ 218 w 900"/>
                <a:gd name="T67" fmla="*/ 0 h 1887"/>
                <a:gd name="T68" fmla="*/ 338 w 900"/>
                <a:gd name="T69" fmla="*/ 171 h 1887"/>
                <a:gd name="T70" fmla="*/ 423 w 900"/>
                <a:gd name="T71" fmla="*/ 138 h 1887"/>
                <a:gd name="T72" fmla="*/ 472 w 900"/>
                <a:gd name="T73" fmla="*/ 272 h 1887"/>
                <a:gd name="T74" fmla="*/ 534 w 900"/>
                <a:gd name="T75" fmla="*/ 221 h 1887"/>
                <a:gd name="T76" fmla="*/ 573 w 900"/>
                <a:gd name="T77" fmla="*/ 398 h 1887"/>
                <a:gd name="T78" fmla="*/ 648 w 900"/>
                <a:gd name="T79" fmla="*/ 352 h 1887"/>
                <a:gd name="T80" fmla="*/ 654 w 900"/>
                <a:gd name="T81" fmla="*/ 522 h 1887"/>
                <a:gd name="T82" fmla="*/ 727 w 900"/>
                <a:gd name="T83" fmla="*/ 429 h 1887"/>
                <a:gd name="T84" fmla="*/ 790 w 900"/>
                <a:gd name="T85" fmla="*/ 517 h 1887"/>
                <a:gd name="T86" fmla="*/ 731 w 900"/>
                <a:gd name="T87" fmla="*/ 770 h 1887"/>
                <a:gd name="T88" fmla="*/ 859 w 900"/>
                <a:gd name="T89" fmla="*/ 692 h 1887"/>
                <a:gd name="T90" fmla="*/ 749 w 900"/>
                <a:gd name="T91" fmla="*/ 946 h 1887"/>
                <a:gd name="T92" fmla="*/ 849 w 900"/>
                <a:gd name="T93" fmla="*/ 902 h 1887"/>
                <a:gd name="T94" fmla="*/ 738 w 900"/>
                <a:gd name="T95" fmla="*/ 1127 h 1887"/>
                <a:gd name="T96" fmla="*/ 712 w 900"/>
                <a:gd name="T97" fmla="*/ 1236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0" h="1887">
                  <a:moveTo>
                    <a:pt x="900" y="1106"/>
                  </a:moveTo>
                  <a:cubicBezTo>
                    <a:pt x="894" y="1125"/>
                    <a:pt x="889" y="1144"/>
                    <a:pt x="883" y="1163"/>
                  </a:cubicBezTo>
                  <a:cubicBezTo>
                    <a:pt x="869" y="1202"/>
                    <a:pt x="851" y="1239"/>
                    <a:pt x="823" y="1269"/>
                  </a:cubicBezTo>
                  <a:cubicBezTo>
                    <a:pt x="785" y="1310"/>
                    <a:pt x="739" y="1329"/>
                    <a:pt x="683" y="1322"/>
                  </a:cubicBezTo>
                  <a:cubicBezTo>
                    <a:pt x="679" y="1322"/>
                    <a:pt x="676" y="1322"/>
                    <a:pt x="674" y="1326"/>
                  </a:cubicBezTo>
                  <a:cubicBezTo>
                    <a:pt x="655" y="1364"/>
                    <a:pt x="636" y="1402"/>
                    <a:pt x="617" y="1440"/>
                  </a:cubicBezTo>
                  <a:cubicBezTo>
                    <a:pt x="616" y="1441"/>
                    <a:pt x="617" y="1441"/>
                    <a:pt x="616" y="1443"/>
                  </a:cubicBezTo>
                  <a:cubicBezTo>
                    <a:pt x="618" y="1441"/>
                    <a:pt x="620" y="1440"/>
                    <a:pt x="621" y="1439"/>
                  </a:cubicBezTo>
                  <a:cubicBezTo>
                    <a:pt x="651" y="1408"/>
                    <a:pt x="680" y="1377"/>
                    <a:pt x="717" y="1355"/>
                  </a:cubicBezTo>
                  <a:cubicBezTo>
                    <a:pt x="756" y="1330"/>
                    <a:pt x="800" y="1318"/>
                    <a:pt x="847" y="1322"/>
                  </a:cubicBezTo>
                  <a:cubicBezTo>
                    <a:pt x="850" y="1322"/>
                    <a:pt x="852" y="1323"/>
                    <a:pt x="858" y="1324"/>
                  </a:cubicBezTo>
                  <a:cubicBezTo>
                    <a:pt x="846" y="1346"/>
                    <a:pt x="836" y="1367"/>
                    <a:pt x="824" y="1387"/>
                  </a:cubicBezTo>
                  <a:cubicBezTo>
                    <a:pt x="803" y="1422"/>
                    <a:pt x="778" y="1454"/>
                    <a:pt x="746" y="1479"/>
                  </a:cubicBezTo>
                  <a:cubicBezTo>
                    <a:pt x="693" y="1520"/>
                    <a:pt x="635" y="1533"/>
                    <a:pt x="571" y="1510"/>
                  </a:cubicBezTo>
                  <a:cubicBezTo>
                    <a:pt x="555" y="1529"/>
                    <a:pt x="541" y="1548"/>
                    <a:pt x="525" y="1567"/>
                  </a:cubicBezTo>
                  <a:cubicBezTo>
                    <a:pt x="510" y="1585"/>
                    <a:pt x="494" y="1602"/>
                    <a:pt x="479" y="1621"/>
                  </a:cubicBezTo>
                  <a:cubicBezTo>
                    <a:pt x="482" y="1619"/>
                    <a:pt x="485" y="1617"/>
                    <a:pt x="489" y="1615"/>
                  </a:cubicBezTo>
                  <a:cubicBezTo>
                    <a:pt x="516" y="1598"/>
                    <a:pt x="543" y="1580"/>
                    <a:pt x="571" y="1565"/>
                  </a:cubicBezTo>
                  <a:cubicBezTo>
                    <a:pt x="610" y="1543"/>
                    <a:pt x="653" y="1530"/>
                    <a:pt x="699" y="1531"/>
                  </a:cubicBezTo>
                  <a:cubicBezTo>
                    <a:pt x="720" y="1532"/>
                    <a:pt x="741" y="1534"/>
                    <a:pt x="762" y="1543"/>
                  </a:cubicBezTo>
                  <a:cubicBezTo>
                    <a:pt x="752" y="1556"/>
                    <a:pt x="743" y="1569"/>
                    <a:pt x="733" y="1580"/>
                  </a:cubicBezTo>
                  <a:cubicBezTo>
                    <a:pt x="699" y="1619"/>
                    <a:pt x="663" y="1654"/>
                    <a:pt x="617" y="1678"/>
                  </a:cubicBezTo>
                  <a:cubicBezTo>
                    <a:pt x="563" y="1706"/>
                    <a:pt x="507" y="1717"/>
                    <a:pt x="448" y="1695"/>
                  </a:cubicBezTo>
                  <a:cubicBezTo>
                    <a:pt x="442" y="1693"/>
                    <a:pt x="437" y="1690"/>
                    <a:pt x="431" y="1687"/>
                  </a:cubicBezTo>
                  <a:cubicBezTo>
                    <a:pt x="426" y="1684"/>
                    <a:pt x="421" y="1681"/>
                    <a:pt x="418" y="1679"/>
                  </a:cubicBezTo>
                  <a:cubicBezTo>
                    <a:pt x="369" y="1714"/>
                    <a:pt x="322" y="1749"/>
                    <a:pt x="277" y="1781"/>
                  </a:cubicBezTo>
                  <a:cubicBezTo>
                    <a:pt x="286" y="1778"/>
                    <a:pt x="300" y="1772"/>
                    <a:pt x="313" y="1768"/>
                  </a:cubicBezTo>
                  <a:cubicBezTo>
                    <a:pt x="353" y="1753"/>
                    <a:pt x="394" y="1740"/>
                    <a:pt x="436" y="1733"/>
                  </a:cubicBezTo>
                  <a:cubicBezTo>
                    <a:pt x="482" y="1726"/>
                    <a:pt x="526" y="1729"/>
                    <a:pt x="569" y="1747"/>
                  </a:cubicBezTo>
                  <a:cubicBezTo>
                    <a:pt x="578" y="1750"/>
                    <a:pt x="585" y="1754"/>
                    <a:pt x="593" y="1758"/>
                  </a:cubicBezTo>
                  <a:cubicBezTo>
                    <a:pt x="595" y="1759"/>
                    <a:pt x="596" y="1760"/>
                    <a:pt x="598" y="1762"/>
                  </a:cubicBezTo>
                  <a:cubicBezTo>
                    <a:pt x="585" y="1772"/>
                    <a:pt x="572" y="1782"/>
                    <a:pt x="559" y="1792"/>
                  </a:cubicBezTo>
                  <a:cubicBezTo>
                    <a:pt x="517" y="1822"/>
                    <a:pt x="472" y="1848"/>
                    <a:pt x="423" y="1865"/>
                  </a:cubicBezTo>
                  <a:cubicBezTo>
                    <a:pt x="374" y="1881"/>
                    <a:pt x="325" y="1887"/>
                    <a:pt x="275" y="1874"/>
                  </a:cubicBezTo>
                  <a:cubicBezTo>
                    <a:pt x="245" y="1866"/>
                    <a:pt x="218" y="1852"/>
                    <a:pt x="197" y="1829"/>
                  </a:cubicBezTo>
                  <a:cubicBezTo>
                    <a:pt x="196" y="1827"/>
                    <a:pt x="194" y="1826"/>
                    <a:pt x="194" y="1826"/>
                  </a:cubicBezTo>
                  <a:cubicBezTo>
                    <a:pt x="159" y="1840"/>
                    <a:pt x="125" y="1855"/>
                    <a:pt x="91" y="1869"/>
                  </a:cubicBezTo>
                  <a:cubicBezTo>
                    <a:pt x="80" y="1874"/>
                    <a:pt x="68" y="1877"/>
                    <a:pt x="57" y="1881"/>
                  </a:cubicBezTo>
                  <a:cubicBezTo>
                    <a:pt x="51" y="1883"/>
                    <a:pt x="46" y="1885"/>
                    <a:pt x="43" y="1878"/>
                  </a:cubicBezTo>
                  <a:cubicBezTo>
                    <a:pt x="40" y="1871"/>
                    <a:pt x="46" y="1869"/>
                    <a:pt x="51" y="1867"/>
                  </a:cubicBezTo>
                  <a:cubicBezTo>
                    <a:pt x="94" y="1849"/>
                    <a:pt x="136" y="1832"/>
                    <a:pt x="178" y="1815"/>
                  </a:cubicBezTo>
                  <a:cubicBezTo>
                    <a:pt x="183" y="1813"/>
                    <a:pt x="185" y="1811"/>
                    <a:pt x="184" y="1805"/>
                  </a:cubicBezTo>
                  <a:cubicBezTo>
                    <a:pt x="170" y="1749"/>
                    <a:pt x="179" y="1696"/>
                    <a:pt x="207" y="1646"/>
                  </a:cubicBezTo>
                  <a:cubicBezTo>
                    <a:pt x="235" y="1595"/>
                    <a:pt x="270" y="1550"/>
                    <a:pt x="309" y="1508"/>
                  </a:cubicBezTo>
                  <a:cubicBezTo>
                    <a:pt x="310" y="1507"/>
                    <a:pt x="311" y="1507"/>
                    <a:pt x="312" y="1506"/>
                  </a:cubicBezTo>
                  <a:cubicBezTo>
                    <a:pt x="342" y="1541"/>
                    <a:pt x="358" y="1580"/>
                    <a:pt x="352" y="1627"/>
                  </a:cubicBezTo>
                  <a:cubicBezTo>
                    <a:pt x="347" y="1671"/>
                    <a:pt x="324" y="1706"/>
                    <a:pt x="295" y="1737"/>
                  </a:cubicBezTo>
                  <a:cubicBezTo>
                    <a:pt x="287" y="1746"/>
                    <a:pt x="278" y="1755"/>
                    <a:pt x="270" y="1764"/>
                  </a:cubicBezTo>
                  <a:cubicBezTo>
                    <a:pt x="317" y="1736"/>
                    <a:pt x="362" y="1703"/>
                    <a:pt x="402" y="1668"/>
                  </a:cubicBezTo>
                  <a:cubicBezTo>
                    <a:pt x="394" y="1646"/>
                    <a:pt x="385" y="1625"/>
                    <a:pt x="379" y="1604"/>
                  </a:cubicBezTo>
                  <a:cubicBezTo>
                    <a:pt x="369" y="1568"/>
                    <a:pt x="372" y="1531"/>
                    <a:pt x="382" y="1495"/>
                  </a:cubicBezTo>
                  <a:cubicBezTo>
                    <a:pt x="394" y="1450"/>
                    <a:pt x="412" y="1408"/>
                    <a:pt x="434" y="1368"/>
                  </a:cubicBezTo>
                  <a:cubicBezTo>
                    <a:pt x="435" y="1367"/>
                    <a:pt x="435" y="1366"/>
                    <a:pt x="436" y="1364"/>
                  </a:cubicBezTo>
                  <a:cubicBezTo>
                    <a:pt x="475" y="1391"/>
                    <a:pt x="500" y="1427"/>
                    <a:pt x="505" y="1474"/>
                  </a:cubicBezTo>
                  <a:cubicBezTo>
                    <a:pt x="510" y="1517"/>
                    <a:pt x="496" y="1555"/>
                    <a:pt x="475" y="1591"/>
                  </a:cubicBezTo>
                  <a:cubicBezTo>
                    <a:pt x="472" y="1596"/>
                    <a:pt x="469" y="1601"/>
                    <a:pt x="466" y="1606"/>
                  </a:cubicBezTo>
                  <a:cubicBezTo>
                    <a:pt x="467" y="1607"/>
                    <a:pt x="468" y="1608"/>
                    <a:pt x="469" y="1608"/>
                  </a:cubicBezTo>
                  <a:cubicBezTo>
                    <a:pt x="498" y="1573"/>
                    <a:pt x="527" y="1538"/>
                    <a:pt x="557" y="1503"/>
                  </a:cubicBezTo>
                  <a:cubicBezTo>
                    <a:pt x="549" y="1493"/>
                    <a:pt x="541" y="1485"/>
                    <a:pt x="535" y="1476"/>
                  </a:cubicBezTo>
                  <a:cubicBezTo>
                    <a:pt x="510" y="1443"/>
                    <a:pt x="496" y="1405"/>
                    <a:pt x="495" y="1364"/>
                  </a:cubicBezTo>
                  <a:cubicBezTo>
                    <a:pt x="493" y="1314"/>
                    <a:pt x="502" y="1266"/>
                    <a:pt x="516" y="1218"/>
                  </a:cubicBezTo>
                  <a:cubicBezTo>
                    <a:pt x="516" y="1218"/>
                    <a:pt x="516" y="1217"/>
                    <a:pt x="517" y="1216"/>
                  </a:cubicBezTo>
                  <a:cubicBezTo>
                    <a:pt x="558" y="1236"/>
                    <a:pt x="591" y="1263"/>
                    <a:pt x="606" y="1307"/>
                  </a:cubicBezTo>
                  <a:cubicBezTo>
                    <a:pt x="620" y="1351"/>
                    <a:pt x="613" y="1393"/>
                    <a:pt x="599" y="1435"/>
                  </a:cubicBezTo>
                  <a:cubicBezTo>
                    <a:pt x="600" y="1436"/>
                    <a:pt x="601" y="1436"/>
                    <a:pt x="602" y="1436"/>
                  </a:cubicBezTo>
                  <a:cubicBezTo>
                    <a:pt x="622" y="1397"/>
                    <a:pt x="642" y="1357"/>
                    <a:pt x="661" y="1318"/>
                  </a:cubicBezTo>
                  <a:cubicBezTo>
                    <a:pt x="646" y="1306"/>
                    <a:pt x="633" y="1295"/>
                    <a:pt x="620" y="1283"/>
                  </a:cubicBezTo>
                  <a:cubicBezTo>
                    <a:pt x="603" y="1265"/>
                    <a:pt x="591" y="1244"/>
                    <a:pt x="581" y="1221"/>
                  </a:cubicBezTo>
                  <a:cubicBezTo>
                    <a:pt x="561" y="1175"/>
                    <a:pt x="561" y="1127"/>
                    <a:pt x="561" y="1079"/>
                  </a:cubicBezTo>
                  <a:cubicBezTo>
                    <a:pt x="561" y="1073"/>
                    <a:pt x="562" y="1066"/>
                    <a:pt x="563" y="1059"/>
                  </a:cubicBezTo>
                  <a:cubicBezTo>
                    <a:pt x="606" y="1068"/>
                    <a:pt x="641" y="1090"/>
                    <a:pt x="664" y="1127"/>
                  </a:cubicBezTo>
                  <a:cubicBezTo>
                    <a:pt x="687" y="1165"/>
                    <a:pt x="688" y="1207"/>
                    <a:pt x="686" y="1249"/>
                  </a:cubicBezTo>
                  <a:cubicBezTo>
                    <a:pt x="692" y="1229"/>
                    <a:pt x="698" y="1208"/>
                    <a:pt x="703" y="1188"/>
                  </a:cubicBezTo>
                  <a:cubicBezTo>
                    <a:pt x="708" y="1169"/>
                    <a:pt x="711" y="1150"/>
                    <a:pt x="715" y="1131"/>
                  </a:cubicBezTo>
                  <a:cubicBezTo>
                    <a:pt x="716" y="1127"/>
                    <a:pt x="716" y="1124"/>
                    <a:pt x="712" y="1123"/>
                  </a:cubicBezTo>
                  <a:cubicBezTo>
                    <a:pt x="654" y="1099"/>
                    <a:pt x="618" y="1056"/>
                    <a:pt x="599" y="997"/>
                  </a:cubicBezTo>
                  <a:cubicBezTo>
                    <a:pt x="589" y="967"/>
                    <a:pt x="582" y="936"/>
                    <a:pt x="578" y="903"/>
                  </a:cubicBezTo>
                  <a:cubicBezTo>
                    <a:pt x="619" y="904"/>
                    <a:pt x="654" y="918"/>
                    <a:pt x="682" y="948"/>
                  </a:cubicBezTo>
                  <a:cubicBezTo>
                    <a:pt x="710" y="978"/>
                    <a:pt x="720" y="1015"/>
                    <a:pt x="726" y="1054"/>
                  </a:cubicBezTo>
                  <a:cubicBezTo>
                    <a:pt x="731" y="1018"/>
                    <a:pt x="732" y="982"/>
                    <a:pt x="731" y="946"/>
                  </a:cubicBezTo>
                  <a:cubicBezTo>
                    <a:pt x="716" y="940"/>
                    <a:pt x="701" y="936"/>
                    <a:pt x="687" y="930"/>
                  </a:cubicBezTo>
                  <a:cubicBezTo>
                    <a:pt x="648" y="912"/>
                    <a:pt x="621" y="882"/>
                    <a:pt x="601" y="845"/>
                  </a:cubicBezTo>
                  <a:cubicBezTo>
                    <a:pt x="588" y="820"/>
                    <a:pt x="578" y="794"/>
                    <a:pt x="566" y="769"/>
                  </a:cubicBezTo>
                  <a:cubicBezTo>
                    <a:pt x="565" y="766"/>
                    <a:pt x="564" y="763"/>
                    <a:pt x="563" y="759"/>
                  </a:cubicBezTo>
                  <a:cubicBezTo>
                    <a:pt x="602" y="754"/>
                    <a:pt x="637" y="762"/>
                    <a:pt x="667" y="784"/>
                  </a:cubicBezTo>
                  <a:cubicBezTo>
                    <a:pt x="698" y="807"/>
                    <a:pt x="715" y="839"/>
                    <a:pt x="727" y="874"/>
                  </a:cubicBezTo>
                  <a:cubicBezTo>
                    <a:pt x="727" y="874"/>
                    <a:pt x="728" y="874"/>
                    <a:pt x="729" y="873"/>
                  </a:cubicBezTo>
                  <a:cubicBezTo>
                    <a:pt x="724" y="839"/>
                    <a:pt x="719" y="805"/>
                    <a:pt x="715" y="772"/>
                  </a:cubicBezTo>
                  <a:cubicBezTo>
                    <a:pt x="702" y="770"/>
                    <a:pt x="690" y="769"/>
                    <a:pt x="679" y="766"/>
                  </a:cubicBezTo>
                  <a:cubicBezTo>
                    <a:pt x="644" y="759"/>
                    <a:pt x="616" y="741"/>
                    <a:pt x="591" y="716"/>
                  </a:cubicBezTo>
                  <a:cubicBezTo>
                    <a:pt x="566" y="690"/>
                    <a:pt x="546" y="660"/>
                    <a:pt x="529" y="628"/>
                  </a:cubicBezTo>
                  <a:cubicBezTo>
                    <a:pt x="528" y="627"/>
                    <a:pt x="528" y="625"/>
                    <a:pt x="526" y="622"/>
                  </a:cubicBezTo>
                  <a:cubicBezTo>
                    <a:pt x="561" y="613"/>
                    <a:pt x="594" y="615"/>
                    <a:pt x="626" y="631"/>
                  </a:cubicBezTo>
                  <a:cubicBezTo>
                    <a:pt x="659" y="647"/>
                    <a:pt x="679" y="674"/>
                    <a:pt x="698" y="704"/>
                  </a:cubicBezTo>
                  <a:cubicBezTo>
                    <a:pt x="694" y="691"/>
                    <a:pt x="690" y="678"/>
                    <a:pt x="686" y="666"/>
                  </a:cubicBezTo>
                  <a:cubicBezTo>
                    <a:pt x="681" y="650"/>
                    <a:pt x="675" y="634"/>
                    <a:pt x="669" y="618"/>
                  </a:cubicBezTo>
                  <a:cubicBezTo>
                    <a:pt x="668" y="616"/>
                    <a:pt x="665" y="613"/>
                    <a:pt x="663" y="613"/>
                  </a:cubicBezTo>
                  <a:cubicBezTo>
                    <a:pt x="600" y="619"/>
                    <a:pt x="552" y="593"/>
                    <a:pt x="511" y="549"/>
                  </a:cubicBezTo>
                  <a:cubicBezTo>
                    <a:pt x="497" y="534"/>
                    <a:pt x="483" y="517"/>
                    <a:pt x="469" y="501"/>
                  </a:cubicBezTo>
                  <a:cubicBezTo>
                    <a:pt x="500" y="487"/>
                    <a:pt x="531" y="485"/>
                    <a:pt x="562" y="494"/>
                  </a:cubicBezTo>
                  <a:cubicBezTo>
                    <a:pt x="594" y="504"/>
                    <a:pt x="617" y="524"/>
                    <a:pt x="639" y="547"/>
                  </a:cubicBezTo>
                  <a:cubicBezTo>
                    <a:pt x="633" y="536"/>
                    <a:pt x="628" y="525"/>
                    <a:pt x="621" y="513"/>
                  </a:cubicBezTo>
                  <a:cubicBezTo>
                    <a:pt x="615" y="501"/>
                    <a:pt x="607" y="488"/>
                    <a:pt x="600" y="475"/>
                  </a:cubicBezTo>
                  <a:cubicBezTo>
                    <a:pt x="598" y="473"/>
                    <a:pt x="594" y="471"/>
                    <a:pt x="592" y="471"/>
                  </a:cubicBezTo>
                  <a:cubicBezTo>
                    <a:pt x="545" y="482"/>
                    <a:pt x="503" y="473"/>
                    <a:pt x="464" y="446"/>
                  </a:cubicBezTo>
                  <a:cubicBezTo>
                    <a:pt x="441" y="430"/>
                    <a:pt x="421" y="412"/>
                    <a:pt x="399" y="394"/>
                  </a:cubicBezTo>
                  <a:cubicBezTo>
                    <a:pt x="398" y="394"/>
                    <a:pt x="398" y="392"/>
                    <a:pt x="397" y="391"/>
                  </a:cubicBezTo>
                  <a:cubicBezTo>
                    <a:pt x="429" y="369"/>
                    <a:pt x="490" y="356"/>
                    <a:pt x="556" y="410"/>
                  </a:cubicBezTo>
                  <a:cubicBezTo>
                    <a:pt x="548" y="400"/>
                    <a:pt x="541" y="390"/>
                    <a:pt x="534" y="380"/>
                  </a:cubicBezTo>
                  <a:cubicBezTo>
                    <a:pt x="526" y="370"/>
                    <a:pt x="518" y="361"/>
                    <a:pt x="510" y="351"/>
                  </a:cubicBezTo>
                  <a:cubicBezTo>
                    <a:pt x="490" y="359"/>
                    <a:pt x="470" y="363"/>
                    <a:pt x="448" y="362"/>
                  </a:cubicBezTo>
                  <a:cubicBezTo>
                    <a:pt x="417" y="360"/>
                    <a:pt x="389" y="347"/>
                    <a:pt x="361" y="332"/>
                  </a:cubicBezTo>
                  <a:cubicBezTo>
                    <a:pt x="345" y="323"/>
                    <a:pt x="330" y="312"/>
                    <a:pt x="312" y="301"/>
                  </a:cubicBezTo>
                  <a:cubicBezTo>
                    <a:pt x="335" y="283"/>
                    <a:pt x="359" y="275"/>
                    <a:pt x="387" y="275"/>
                  </a:cubicBezTo>
                  <a:cubicBezTo>
                    <a:pt x="414" y="275"/>
                    <a:pt x="438" y="285"/>
                    <a:pt x="462" y="297"/>
                  </a:cubicBezTo>
                  <a:cubicBezTo>
                    <a:pt x="456" y="291"/>
                    <a:pt x="449" y="285"/>
                    <a:pt x="443" y="279"/>
                  </a:cubicBezTo>
                  <a:cubicBezTo>
                    <a:pt x="436" y="272"/>
                    <a:pt x="429" y="267"/>
                    <a:pt x="423" y="260"/>
                  </a:cubicBezTo>
                  <a:cubicBezTo>
                    <a:pt x="417" y="253"/>
                    <a:pt x="412" y="252"/>
                    <a:pt x="402" y="256"/>
                  </a:cubicBezTo>
                  <a:cubicBezTo>
                    <a:pt x="376" y="269"/>
                    <a:pt x="348" y="271"/>
                    <a:pt x="320" y="265"/>
                  </a:cubicBezTo>
                  <a:cubicBezTo>
                    <a:pt x="286" y="257"/>
                    <a:pt x="254" y="243"/>
                    <a:pt x="222" y="225"/>
                  </a:cubicBezTo>
                  <a:cubicBezTo>
                    <a:pt x="264" y="185"/>
                    <a:pt x="310" y="188"/>
                    <a:pt x="360" y="206"/>
                  </a:cubicBezTo>
                  <a:cubicBezTo>
                    <a:pt x="344" y="195"/>
                    <a:pt x="328" y="183"/>
                    <a:pt x="312" y="172"/>
                  </a:cubicBezTo>
                  <a:cubicBezTo>
                    <a:pt x="311" y="171"/>
                    <a:pt x="308" y="171"/>
                    <a:pt x="306" y="172"/>
                  </a:cubicBezTo>
                  <a:cubicBezTo>
                    <a:pt x="272" y="196"/>
                    <a:pt x="235" y="196"/>
                    <a:pt x="197" y="187"/>
                  </a:cubicBezTo>
                  <a:cubicBezTo>
                    <a:pt x="174" y="181"/>
                    <a:pt x="151" y="173"/>
                    <a:pt x="127" y="166"/>
                  </a:cubicBezTo>
                  <a:cubicBezTo>
                    <a:pt x="142" y="145"/>
                    <a:pt x="161" y="134"/>
                    <a:pt x="184" y="130"/>
                  </a:cubicBezTo>
                  <a:cubicBezTo>
                    <a:pt x="207" y="126"/>
                    <a:pt x="230" y="129"/>
                    <a:pt x="252" y="134"/>
                  </a:cubicBezTo>
                  <a:cubicBezTo>
                    <a:pt x="230" y="121"/>
                    <a:pt x="208" y="108"/>
                    <a:pt x="180" y="104"/>
                  </a:cubicBezTo>
                  <a:cubicBezTo>
                    <a:pt x="113" y="94"/>
                    <a:pt x="56" y="63"/>
                    <a:pt x="3" y="21"/>
                  </a:cubicBezTo>
                  <a:cubicBezTo>
                    <a:pt x="2" y="21"/>
                    <a:pt x="2" y="20"/>
                    <a:pt x="0" y="17"/>
                  </a:cubicBezTo>
                  <a:cubicBezTo>
                    <a:pt x="16" y="17"/>
                    <a:pt x="30" y="16"/>
                    <a:pt x="44" y="17"/>
                  </a:cubicBezTo>
                  <a:cubicBezTo>
                    <a:pt x="106" y="20"/>
                    <a:pt x="161" y="39"/>
                    <a:pt x="204" y="84"/>
                  </a:cubicBezTo>
                  <a:cubicBezTo>
                    <a:pt x="222" y="102"/>
                    <a:pt x="246" y="109"/>
                    <a:pt x="265" y="123"/>
                  </a:cubicBezTo>
                  <a:cubicBezTo>
                    <a:pt x="255" y="110"/>
                    <a:pt x="244" y="98"/>
                    <a:pt x="235" y="86"/>
                  </a:cubicBezTo>
                  <a:cubicBezTo>
                    <a:pt x="215" y="60"/>
                    <a:pt x="208" y="32"/>
                    <a:pt x="216" y="0"/>
                  </a:cubicBezTo>
                  <a:cubicBezTo>
                    <a:pt x="217" y="0"/>
                    <a:pt x="217" y="0"/>
                    <a:pt x="218" y="0"/>
                  </a:cubicBezTo>
                  <a:cubicBezTo>
                    <a:pt x="221" y="2"/>
                    <a:pt x="225" y="4"/>
                    <a:pt x="229" y="7"/>
                  </a:cubicBezTo>
                  <a:cubicBezTo>
                    <a:pt x="255" y="22"/>
                    <a:pt x="280" y="40"/>
                    <a:pt x="300" y="63"/>
                  </a:cubicBezTo>
                  <a:cubicBezTo>
                    <a:pt x="319" y="85"/>
                    <a:pt x="332" y="110"/>
                    <a:pt x="325" y="138"/>
                  </a:cubicBezTo>
                  <a:cubicBezTo>
                    <a:pt x="320" y="155"/>
                    <a:pt x="325" y="163"/>
                    <a:pt x="338" y="171"/>
                  </a:cubicBezTo>
                  <a:cubicBezTo>
                    <a:pt x="352" y="180"/>
                    <a:pt x="365" y="191"/>
                    <a:pt x="379" y="201"/>
                  </a:cubicBezTo>
                  <a:cubicBezTo>
                    <a:pt x="347" y="158"/>
                    <a:pt x="319" y="115"/>
                    <a:pt x="341" y="59"/>
                  </a:cubicBezTo>
                  <a:cubicBezTo>
                    <a:pt x="343" y="59"/>
                    <a:pt x="344" y="59"/>
                    <a:pt x="345" y="60"/>
                  </a:cubicBezTo>
                  <a:cubicBezTo>
                    <a:pt x="375" y="81"/>
                    <a:pt x="403" y="106"/>
                    <a:pt x="423" y="138"/>
                  </a:cubicBezTo>
                  <a:cubicBezTo>
                    <a:pt x="436" y="160"/>
                    <a:pt x="443" y="184"/>
                    <a:pt x="437" y="209"/>
                  </a:cubicBezTo>
                  <a:cubicBezTo>
                    <a:pt x="435" y="220"/>
                    <a:pt x="430" y="230"/>
                    <a:pt x="428" y="238"/>
                  </a:cubicBezTo>
                  <a:cubicBezTo>
                    <a:pt x="447" y="258"/>
                    <a:pt x="465" y="278"/>
                    <a:pt x="483" y="297"/>
                  </a:cubicBezTo>
                  <a:cubicBezTo>
                    <a:pt x="480" y="288"/>
                    <a:pt x="476" y="280"/>
                    <a:pt x="472" y="272"/>
                  </a:cubicBezTo>
                  <a:cubicBezTo>
                    <a:pt x="457" y="243"/>
                    <a:pt x="446" y="214"/>
                    <a:pt x="451" y="180"/>
                  </a:cubicBezTo>
                  <a:cubicBezTo>
                    <a:pt x="453" y="165"/>
                    <a:pt x="458" y="150"/>
                    <a:pt x="467" y="137"/>
                  </a:cubicBezTo>
                  <a:cubicBezTo>
                    <a:pt x="470" y="139"/>
                    <a:pt x="472" y="141"/>
                    <a:pt x="475" y="143"/>
                  </a:cubicBezTo>
                  <a:cubicBezTo>
                    <a:pt x="498" y="166"/>
                    <a:pt x="519" y="191"/>
                    <a:pt x="534" y="221"/>
                  </a:cubicBezTo>
                  <a:cubicBezTo>
                    <a:pt x="546" y="246"/>
                    <a:pt x="553" y="272"/>
                    <a:pt x="545" y="300"/>
                  </a:cubicBezTo>
                  <a:cubicBezTo>
                    <a:pt x="541" y="315"/>
                    <a:pt x="533" y="329"/>
                    <a:pt x="526" y="344"/>
                  </a:cubicBezTo>
                  <a:cubicBezTo>
                    <a:pt x="542" y="365"/>
                    <a:pt x="560" y="389"/>
                    <a:pt x="578" y="412"/>
                  </a:cubicBezTo>
                  <a:cubicBezTo>
                    <a:pt x="577" y="406"/>
                    <a:pt x="575" y="402"/>
                    <a:pt x="573" y="398"/>
                  </a:cubicBezTo>
                  <a:cubicBezTo>
                    <a:pt x="569" y="385"/>
                    <a:pt x="565" y="372"/>
                    <a:pt x="561" y="359"/>
                  </a:cubicBezTo>
                  <a:cubicBezTo>
                    <a:pt x="554" y="329"/>
                    <a:pt x="554" y="299"/>
                    <a:pt x="565" y="270"/>
                  </a:cubicBezTo>
                  <a:cubicBezTo>
                    <a:pt x="570" y="258"/>
                    <a:pt x="578" y="247"/>
                    <a:pt x="588" y="238"/>
                  </a:cubicBezTo>
                  <a:cubicBezTo>
                    <a:pt x="616" y="272"/>
                    <a:pt x="638" y="309"/>
                    <a:pt x="648" y="352"/>
                  </a:cubicBezTo>
                  <a:cubicBezTo>
                    <a:pt x="654" y="380"/>
                    <a:pt x="651" y="408"/>
                    <a:pt x="636" y="433"/>
                  </a:cubicBezTo>
                  <a:cubicBezTo>
                    <a:pt x="630" y="444"/>
                    <a:pt x="621" y="454"/>
                    <a:pt x="613" y="464"/>
                  </a:cubicBezTo>
                  <a:cubicBezTo>
                    <a:pt x="627" y="491"/>
                    <a:pt x="643" y="519"/>
                    <a:pt x="659" y="549"/>
                  </a:cubicBezTo>
                  <a:cubicBezTo>
                    <a:pt x="657" y="539"/>
                    <a:pt x="655" y="531"/>
                    <a:pt x="654" y="522"/>
                  </a:cubicBezTo>
                  <a:cubicBezTo>
                    <a:pt x="650" y="493"/>
                    <a:pt x="647" y="464"/>
                    <a:pt x="655" y="435"/>
                  </a:cubicBezTo>
                  <a:cubicBezTo>
                    <a:pt x="663" y="408"/>
                    <a:pt x="676" y="385"/>
                    <a:pt x="699" y="366"/>
                  </a:cubicBezTo>
                  <a:cubicBezTo>
                    <a:pt x="701" y="370"/>
                    <a:pt x="703" y="372"/>
                    <a:pt x="704" y="375"/>
                  </a:cubicBezTo>
                  <a:cubicBezTo>
                    <a:pt x="712" y="393"/>
                    <a:pt x="721" y="411"/>
                    <a:pt x="727" y="429"/>
                  </a:cubicBezTo>
                  <a:cubicBezTo>
                    <a:pt x="737" y="456"/>
                    <a:pt x="743" y="484"/>
                    <a:pt x="741" y="514"/>
                  </a:cubicBezTo>
                  <a:cubicBezTo>
                    <a:pt x="737" y="554"/>
                    <a:pt x="718" y="585"/>
                    <a:pt x="683" y="607"/>
                  </a:cubicBezTo>
                  <a:cubicBezTo>
                    <a:pt x="694" y="639"/>
                    <a:pt x="705" y="671"/>
                    <a:pt x="716" y="705"/>
                  </a:cubicBezTo>
                  <a:cubicBezTo>
                    <a:pt x="713" y="630"/>
                    <a:pt x="721" y="562"/>
                    <a:pt x="790" y="517"/>
                  </a:cubicBezTo>
                  <a:cubicBezTo>
                    <a:pt x="791" y="519"/>
                    <a:pt x="792" y="521"/>
                    <a:pt x="793" y="522"/>
                  </a:cubicBezTo>
                  <a:cubicBezTo>
                    <a:pt x="806" y="558"/>
                    <a:pt x="813" y="595"/>
                    <a:pt x="813" y="633"/>
                  </a:cubicBezTo>
                  <a:cubicBezTo>
                    <a:pt x="814" y="673"/>
                    <a:pt x="804" y="710"/>
                    <a:pt x="774" y="739"/>
                  </a:cubicBezTo>
                  <a:cubicBezTo>
                    <a:pt x="761" y="751"/>
                    <a:pt x="746" y="759"/>
                    <a:pt x="731" y="770"/>
                  </a:cubicBezTo>
                  <a:cubicBezTo>
                    <a:pt x="736" y="803"/>
                    <a:pt x="741" y="839"/>
                    <a:pt x="745" y="872"/>
                  </a:cubicBezTo>
                  <a:cubicBezTo>
                    <a:pt x="750" y="853"/>
                    <a:pt x="754" y="831"/>
                    <a:pt x="760" y="810"/>
                  </a:cubicBezTo>
                  <a:cubicBezTo>
                    <a:pt x="772" y="763"/>
                    <a:pt x="798" y="726"/>
                    <a:pt x="840" y="701"/>
                  </a:cubicBezTo>
                  <a:cubicBezTo>
                    <a:pt x="846" y="697"/>
                    <a:pt x="852" y="695"/>
                    <a:pt x="859" y="692"/>
                  </a:cubicBezTo>
                  <a:cubicBezTo>
                    <a:pt x="860" y="694"/>
                    <a:pt x="861" y="696"/>
                    <a:pt x="861" y="698"/>
                  </a:cubicBezTo>
                  <a:cubicBezTo>
                    <a:pt x="868" y="740"/>
                    <a:pt x="869" y="782"/>
                    <a:pt x="861" y="823"/>
                  </a:cubicBezTo>
                  <a:cubicBezTo>
                    <a:pt x="852" y="866"/>
                    <a:pt x="833" y="902"/>
                    <a:pt x="796" y="925"/>
                  </a:cubicBezTo>
                  <a:cubicBezTo>
                    <a:pt x="781" y="934"/>
                    <a:pt x="765" y="939"/>
                    <a:pt x="749" y="946"/>
                  </a:cubicBezTo>
                  <a:cubicBezTo>
                    <a:pt x="747" y="982"/>
                    <a:pt x="746" y="1019"/>
                    <a:pt x="744" y="1057"/>
                  </a:cubicBezTo>
                  <a:cubicBezTo>
                    <a:pt x="745" y="1054"/>
                    <a:pt x="746" y="1052"/>
                    <a:pt x="746" y="1050"/>
                  </a:cubicBezTo>
                  <a:cubicBezTo>
                    <a:pt x="755" y="1030"/>
                    <a:pt x="762" y="1010"/>
                    <a:pt x="771" y="990"/>
                  </a:cubicBezTo>
                  <a:cubicBezTo>
                    <a:pt x="789" y="953"/>
                    <a:pt x="814" y="923"/>
                    <a:pt x="849" y="902"/>
                  </a:cubicBezTo>
                  <a:cubicBezTo>
                    <a:pt x="864" y="893"/>
                    <a:pt x="880" y="886"/>
                    <a:pt x="898" y="883"/>
                  </a:cubicBezTo>
                  <a:cubicBezTo>
                    <a:pt x="898" y="885"/>
                    <a:pt x="898" y="886"/>
                    <a:pt x="898" y="887"/>
                  </a:cubicBezTo>
                  <a:cubicBezTo>
                    <a:pt x="898" y="935"/>
                    <a:pt x="891" y="983"/>
                    <a:pt x="872" y="1027"/>
                  </a:cubicBezTo>
                  <a:cubicBezTo>
                    <a:pt x="846" y="1086"/>
                    <a:pt x="804" y="1122"/>
                    <a:pt x="738" y="1127"/>
                  </a:cubicBezTo>
                  <a:cubicBezTo>
                    <a:pt x="732" y="1127"/>
                    <a:pt x="732" y="1131"/>
                    <a:pt x="731" y="1135"/>
                  </a:cubicBezTo>
                  <a:cubicBezTo>
                    <a:pt x="723" y="1170"/>
                    <a:pt x="714" y="1204"/>
                    <a:pt x="706" y="1238"/>
                  </a:cubicBezTo>
                  <a:cubicBezTo>
                    <a:pt x="705" y="1241"/>
                    <a:pt x="704" y="1244"/>
                    <a:pt x="704" y="1247"/>
                  </a:cubicBezTo>
                  <a:cubicBezTo>
                    <a:pt x="708" y="1244"/>
                    <a:pt x="710" y="1240"/>
                    <a:pt x="712" y="1236"/>
                  </a:cubicBezTo>
                  <a:cubicBezTo>
                    <a:pt x="734" y="1201"/>
                    <a:pt x="757" y="1167"/>
                    <a:pt x="789" y="1141"/>
                  </a:cubicBezTo>
                  <a:cubicBezTo>
                    <a:pt x="822" y="1116"/>
                    <a:pt x="858" y="1100"/>
                    <a:pt x="900" y="1099"/>
                  </a:cubicBezTo>
                  <a:cubicBezTo>
                    <a:pt x="900" y="1101"/>
                    <a:pt x="900" y="1104"/>
                    <a:pt x="900" y="11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60" name="Freeform 1267">
              <a:extLst>
                <a:ext uri="{FF2B5EF4-FFF2-40B4-BE49-F238E27FC236}">
                  <a16:creationId xmlns:a16="http://schemas.microsoft.com/office/drawing/2014/main" id="{DB869AD5-2194-81C4-C7E3-3D549BB0D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239" y="2940352"/>
              <a:ext cx="474348" cy="977295"/>
            </a:xfrm>
            <a:custGeom>
              <a:avLst/>
              <a:gdLst>
                <a:gd name="T0" fmla="*/ 165 w 918"/>
                <a:gd name="T1" fmla="*/ 1085 h 1891"/>
                <a:gd name="T2" fmla="*/ 26 w 918"/>
                <a:gd name="T3" fmla="*/ 731 h 1891"/>
                <a:gd name="T4" fmla="*/ 152 w 918"/>
                <a:gd name="T5" fmla="*/ 898 h 1891"/>
                <a:gd name="T6" fmla="*/ 82 w 918"/>
                <a:gd name="T7" fmla="*/ 555 h 1891"/>
                <a:gd name="T8" fmla="*/ 164 w 918"/>
                <a:gd name="T9" fmla="*/ 607 h 1891"/>
                <a:gd name="T10" fmla="*/ 218 w 918"/>
                <a:gd name="T11" fmla="*/ 572 h 1891"/>
                <a:gd name="T12" fmla="*/ 268 w 918"/>
                <a:gd name="T13" fmla="*/ 258 h 1891"/>
                <a:gd name="T14" fmla="*/ 337 w 918"/>
                <a:gd name="T15" fmla="*/ 359 h 1891"/>
                <a:gd name="T16" fmla="*/ 400 w 918"/>
                <a:gd name="T17" fmla="*/ 195 h 1891"/>
                <a:gd name="T18" fmla="*/ 414 w 918"/>
                <a:gd name="T19" fmla="*/ 218 h 1891"/>
                <a:gd name="T20" fmla="*/ 473 w 918"/>
                <a:gd name="T21" fmla="*/ 209 h 1891"/>
                <a:gd name="T22" fmla="*/ 534 w 918"/>
                <a:gd name="T23" fmla="*/ 80 h 1891"/>
                <a:gd name="T24" fmla="*/ 634 w 918"/>
                <a:gd name="T25" fmla="*/ 88 h 1891"/>
                <a:gd name="T26" fmla="*/ 643 w 918"/>
                <a:gd name="T27" fmla="*/ 107 h 1891"/>
                <a:gd name="T28" fmla="*/ 688 w 918"/>
                <a:gd name="T29" fmla="*/ 173 h 1891"/>
                <a:gd name="T30" fmla="*/ 494 w 918"/>
                <a:gd name="T31" fmla="*/ 214 h 1891"/>
                <a:gd name="T32" fmla="*/ 447 w 918"/>
                <a:gd name="T33" fmla="*/ 264 h 1891"/>
                <a:gd name="T34" fmla="*/ 545 w 918"/>
                <a:gd name="T35" fmla="*/ 305 h 1891"/>
                <a:gd name="T36" fmla="*/ 347 w 918"/>
                <a:gd name="T37" fmla="*/ 373 h 1891"/>
                <a:gd name="T38" fmla="*/ 405 w 918"/>
                <a:gd name="T39" fmla="*/ 459 h 1891"/>
                <a:gd name="T40" fmla="*/ 237 w 918"/>
                <a:gd name="T41" fmla="*/ 570 h 1891"/>
                <a:gd name="T42" fmla="*/ 327 w 918"/>
                <a:gd name="T43" fmla="*/ 601 h 1891"/>
                <a:gd name="T44" fmla="*/ 190 w 918"/>
                <a:gd name="T45" fmla="*/ 730 h 1891"/>
                <a:gd name="T46" fmla="*/ 274 w 918"/>
                <a:gd name="T47" fmla="*/ 758 h 1891"/>
                <a:gd name="T48" fmla="*/ 187 w 918"/>
                <a:gd name="T49" fmla="*/ 858 h 1891"/>
                <a:gd name="T50" fmla="*/ 318 w 918"/>
                <a:gd name="T51" fmla="*/ 805 h 1891"/>
                <a:gd name="T52" fmla="*/ 181 w 918"/>
                <a:gd name="T53" fmla="*/ 1083 h 1891"/>
                <a:gd name="T54" fmla="*/ 321 w 918"/>
                <a:gd name="T55" fmla="*/ 922 h 1891"/>
                <a:gd name="T56" fmla="*/ 199 w 918"/>
                <a:gd name="T57" fmla="*/ 1160 h 1891"/>
                <a:gd name="T58" fmla="*/ 342 w 918"/>
                <a:gd name="T59" fmla="*/ 1078 h 1891"/>
                <a:gd name="T60" fmla="*/ 271 w 918"/>
                <a:gd name="T61" fmla="*/ 1334 h 1891"/>
                <a:gd name="T62" fmla="*/ 390 w 918"/>
                <a:gd name="T63" fmla="*/ 1237 h 1891"/>
                <a:gd name="T64" fmla="*/ 384 w 918"/>
                <a:gd name="T65" fmla="*/ 1513 h 1891"/>
                <a:gd name="T66" fmla="*/ 430 w 918"/>
                <a:gd name="T67" fmla="*/ 1513 h 1891"/>
                <a:gd name="T68" fmla="*/ 541 w 918"/>
                <a:gd name="T69" fmla="*/ 1674 h 1891"/>
                <a:gd name="T70" fmla="*/ 624 w 918"/>
                <a:gd name="T71" fmla="*/ 1508 h 1891"/>
                <a:gd name="T72" fmla="*/ 776 w 918"/>
                <a:gd name="T73" fmla="*/ 1808 h 1891"/>
                <a:gd name="T74" fmla="*/ 903 w 918"/>
                <a:gd name="T75" fmla="*/ 1868 h 1891"/>
                <a:gd name="T76" fmla="*/ 654 w 918"/>
                <a:gd name="T77" fmla="*/ 1881 h 1891"/>
                <a:gd name="T78" fmla="*/ 397 w 918"/>
                <a:gd name="T79" fmla="*/ 1758 h 1891"/>
                <a:gd name="T80" fmla="*/ 538 w 918"/>
                <a:gd name="T81" fmla="*/ 1691 h 1891"/>
                <a:gd name="T82" fmla="*/ 185 w 918"/>
                <a:gd name="T83" fmla="*/ 1581 h 1891"/>
                <a:gd name="T84" fmla="*/ 460 w 918"/>
                <a:gd name="T85" fmla="*/ 1631 h 1891"/>
                <a:gd name="T86" fmla="*/ 361 w 918"/>
                <a:gd name="T87" fmla="*/ 1529 h 1891"/>
                <a:gd name="T88" fmla="*/ 70 w 918"/>
                <a:gd name="T89" fmla="*/ 1358 h 1891"/>
                <a:gd name="T90" fmla="*/ 316 w 918"/>
                <a:gd name="T91" fmla="*/ 1463 h 1891"/>
                <a:gd name="T92" fmla="*/ 13 w 918"/>
                <a:gd name="T93" fmla="*/ 1142 h 1891"/>
                <a:gd name="T94" fmla="*/ 217 w 918"/>
                <a:gd name="T95" fmla="*/ 1275 h 1891"/>
                <a:gd name="T96" fmla="*/ 2 w 918"/>
                <a:gd name="T97" fmla="*/ 945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8" h="1891">
                  <a:moveTo>
                    <a:pt x="0" y="922"/>
                  </a:moveTo>
                  <a:cubicBezTo>
                    <a:pt x="27" y="924"/>
                    <a:pt x="51" y="936"/>
                    <a:pt x="73" y="951"/>
                  </a:cubicBezTo>
                  <a:cubicBezTo>
                    <a:pt x="107" y="975"/>
                    <a:pt x="129" y="1009"/>
                    <a:pt x="147" y="1046"/>
                  </a:cubicBezTo>
                  <a:cubicBezTo>
                    <a:pt x="153" y="1058"/>
                    <a:pt x="159" y="1071"/>
                    <a:pt x="165" y="1085"/>
                  </a:cubicBezTo>
                  <a:cubicBezTo>
                    <a:pt x="161" y="1047"/>
                    <a:pt x="157" y="1010"/>
                    <a:pt x="153" y="974"/>
                  </a:cubicBezTo>
                  <a:cubicBezTo>
                    <a:pt x="141" y="971"/>
                    <a:pt x="129" y="968"/>
                    <a:pt x="117" y="963"/>
                  </a:cubicBezTo>
                  <a:cubicBezTo>
                    <a:pt x="72" y="944"/>
                    <a:pt x="47" y="908"/>
                    <a:pt x="34" y="862"/>
                  </a:cubicBezTo>
                  <a:cubicBezTo>
                    <a:pt x="22" y="819"/>
                    <a:pt x="21" y="775"/>
                    <a:pt x="26" y="731"/>
                  </a:cubicBezTo>
                  <a:cubicBezTo>
                    <a:pt x="26" y="731"/>
                    <a:pt x="26" y="730"/>
                    <a:pt x="27" y="729"/>
                  </a:cubicBezTo>
                  <a:cubicBezTo>
                    <a:pt x="31" y="730"/>
                    <a:pt x="35" y="731"/>
                    <a:pt x="38" y="732"/>
                  </a:cubicBezTo>
                  <a:cubicBezTo>
                    <a:pt x="78" y="750"/>
                    <a:pt x="108" y="779"/>
                    <a:pt x="124" y="819"/>
                  </a:cubicBezTo>
                  <a:cubicBezTo>
                    <a:pt x="135" y="845"/>
                    <a:pt x="144" y="874"/>
                    <a:pt x="152" y="898"/>
                  </a:cubicBezTo>
                  <a:cubicBezTo>
                    <a:pt x="155" y="867"/>
                    <a:pt x="157" y="832"/>
                    <a:pt x="160" y="796"/>
                  </a:cubicBezTo>
                  <a:cubicBezTo>
                    <a:pt x="142" y="789"/>
                    <a:pt x="125" y="780"/>
                    <a:pt x="110" y="766"/>
                  </a:cubicBezTo>
                  <a:cubicBezTo>
                    <a:pt x="86" y="742"/>
                    <a:pt x="73" y="712"/>
                    <a:pt x="70" y="679"/>
                  </a:cubicBezTo>
                  <a:cubicBezTo>
                    <a:pt x="65" y="637"/>
                    <a:pt x="71" y="596"/>
                    <a:pt x="82" y="555"/>
                  </a:cubicBezTo>
                  <a:cubicBezTo>
                    <a:pt x="82" y="554"/>
                    <a:pt x="83" y="552"/>
                    <a:pt x="84" y="549"/>
                  </a:cubicBezTo>
                  <a:cubicBezTo>
                    <a:pt x="156" y="590"/>
                    <a:pt x="168" y="658"/>
                    <a:pt x="171" y="732"/>
                  </a:cubicBezTo>
                  <a:cubicBezTo>
                    <a:pt x="180" y="698"/>
                    <a:pt x="188" y="666"/>
                    <a:pt x="196" y="635"/>
                  </a:cubicBezTo>
                  <a:cubicBezTo>
                    <a:pt x="185" y="626"/>
                    <a:pt x="173" y="617"/>
                    <a:pt x="164" y="607"/>
                  </a:cubicBezTo>
                  <a:cubicBezTo>
                    <a:pt x="138" y="580"/>
                    <a:pt x="130" y="547"/>
                    <a:pt x="132" y="511"/>
                  </a:cubicBezTo>
                  <a:cubicBezTo>
                    <a:pt x="135" y="471"/>
                    <a:pt x="146" y="434"/>
                    <a:pt x="163" y="398"/>
                  </a:cubicBezTo>
                  <a:cubicBezTo>
                    <a:pt x="164" y="397"/>
                    <a:pt x="165" y="396"/>
                    <a:pt x="166" y="394"/>
                  </a:cubicBezTo>
                  <a:cubicBezTo>
                    <a:pt x="227" y="441"/>
                    <a:pt x="227" y="505"/>
                    <a:pt x="218" y="572"/>
                  </a:cubicBezTo>
                  <a:cubicBezTo>
                    <a:pt x="232" y="543"/>
                    <a:pt x="245" y="514"/>
                    <a:pt x="258" y="485"/>
                  </a:cubicBezTo>
                  <a:cubicBezTo>
                    <a:pt x="258" y="485"/>
                    <a:pt x="258" y="484"/>
                    <a:pt x="258" y="484"/>
                  </a:cubicBezTo>
                  <a:cubicBezTo>
                    <a:pt x="219" y="453"/>
                    <a:pt x="208" y="413"/>
                    <a:pt x="218" y="366"/>
                  </a:cubicBezTo>
                  <a:cubicBezTo>
                    <a:pt x="226" y="326"/>
                    <a:pt x="245" y="292"/>
                    <a:pt x="268" y="258"/>
                  </a:cubicBezTo>
                  <a:cubicBezTo>
                    <a:pt x="273" y="264"/>
                    <a:pt x="278" y="268"/>
                    <a:pt x="281" y="273"/>
                  </a:cubicBezTo>
                  <a:cubicBezTo>
                    <a:pt x="305" y="307"/>
                    <a:pt x="308" y="345"/>
                    <a:pt x="300" y="384"/>
                  </a:cubicBezTo>
                  <a:cubicBezTo>
                    <a:pt x="297" y="400"/>
                    <a:pt x="292" y="415"/>
                    <a:pt x="288" y="432"/>
                  </a:cubicBezTo>
                  <a:cubicBezTo>
                    <a:pt x="305" y="407"/>
                    <a:pt x="321" y="383"/>
                    <a:pt x="337" y="359"/>
                  </a:cubicBezTo>
                  <a:cubicBezTo>
                    <a:pt x="324" y="345"/>
                    <a:pt x="314" y="329"/>
                    <a:pt x="311" y="309"/>
                  </a:cubicBezTo>
                  <a:cubicBezTo>
                    <a:pt x="307" y="287"/>
                    <a:pt x="309" y="266"/>
                    <a:pt x="317" y="246"/>
                  </a:cubicBezTo>
                  <a:cubicBezTo>
                    <a:pt x="331" y="210"/>
                    <a:pt x="354" y="179"/>
                    <a:pt x="381" y="151"/>
                  </a:cubicBezTo>
                  <a:cubicBezTo>
                    <a:pt x="391" y="164"/>
                    <a:pt x="397" y="179"/>
                    <a:pt x="400" y="195"/>
                  </a:cubicBezTo>
                  <a:cubicBezTo>
                    <a:pt x="407" y="228"/>
                    <a:pt x="397" y="258"/>
                    <a:pt x="384" y="288"/>
                  </a:cubicBezTo>
                  <a:cubicBezTo>
                    <a:pt x="381" y="296"/>
                    <a:pt x="377" y="303"/>
                    <a:pt x="374" y="312"/>
                  </a:cubicBezTo>
                  <a:cubicBezTo>
                    <a:pt x="392" y="292"/>
                    <a:pt x="410" y="272"/>
                    <a:pt x="428" y="253"/>
                  </a:cubicBezTo>
                  <a:cubicBezTo>
                    <a:pt x="423" y="241"/>
                    <a:pt x="417" y="230"/>
                    <a:pt x="414" y="218"/>
                  </a:cubicBezTo>
                  <a:cubicBezTo>
                    <a:pt x="407" y="187"/>
                    <a:pt x="418" y="160"/>
                    <a:pt x="435" y="134"/>
                  </a:cubicBezTo>
                  <a:cubicBezTo>
                    <a:pt x="451" y="109"/>
                    <a:pt x="472" y="88"/>
                    <a:pt x="495" y="69"/>
                  </a:cubicBezTo>
                  <a:cubicBezTo>
                    <a:pt x="496" y="68"/>
                    <a:pt x="498" y="67"/>
                    <a:pt x="501" y="65"/>
                  </a:cubicBezTo>
                  <a:cubicBezTo>
                    <a:pt x="527" y="120"/>
                    <a:pt x="502" y="165"/>
                    <a:pt x="473" y="209"/>
                  </a:cubicBezTo>
                  <a:cubicBezTo>
                    <a:pt x="475" y="208"/>
                    <a:pt x="476" y="207"/>
                    <a:pt x="477" y="206"/>
                  </a:cubicBezTo>
                  <a:cubicBezTo>
                    <a:pt x="493" y="194"/>
                    <a:pt x="508" y="181"/>
                    <a:pt x="523" y="168"/>
                  </a:cubicBezTo>
                  <a:cubicBezTo>
                    <a:pt x="527" y="165"/>
                    <a:pt x="529" y="162"/>
                    <a:pt x="526" y="156"/>
                  </a:cubicBezTo>
                  <a:cubicBezTo>
                    <a:pt x="515" y="129"/>
                    <a:pt x="520" y="104"/>
                    <a:pt x="534" y="80"/>
                  </a:cubicBezTo>
                  <a:cubicBezTo>
                    <a:pt x="549" y="54"/>
                    <a:pt x="593" y="14"/>
                    <a:pt x="622" y="0"/>
                  </a:cubicBezTo>
                  <a:cubicBezTo>
                    <a:pt x="631" y="23"/>
                    <a:pt x="630" y="46"/>
                    <a:pt x="620" y="66"/>
                  </a:cubicBezTo>
                  <a:cubicBezTo>
                    <a:pt x="610" y="86"/>
                    <a:pt x="596" y="105"/>
                    <a:pt x="583" y="126"/>
                  </a:cubicBezTo>
                  <a:cubicBezTo>
                    <a:pt x="601" y="113"/>
                    <a:pt x="620" y="103"/>
                    <a:pt x="634" y="88"/>
                  </a:cubicBezTo>
                  <a:cubicBezTo>
                    <a:pt x="676" y="41"/>
                    <a:pt x="728" y="14"/>
                    <a:pt x="789" y="7"/>
                  </a:cubicBezTo>
                  <a:cubicBezTo>
                    <a:pt x="805" y="5"/>
                    <a:pt x="821" y="5"/>
                    <a:pt x="840" y="4"/>
                  </a:cubicBezTo>
                  <a:cubicBezTo>
                    <a:pt x="837" y="7"/>
                    <a:pt x="836" y="9"/>
                    <a:pt x="835" y="10"/>
                  </a:cubicBezTo>
                  <a:cubicBezTo>
                    <a:pt x="780" y="60"/>
                    <a:pt x="717" y="94"/>
                    <a:pt x="643" y="107"/>
                  </a:cubicBezTo>
                  <a:cubicBezTo>
                    <a:pt x="641" y="107"/>
                    <a:pt x="639" y="108"/>
                    <a:pt x="637" y="109"/>
                  </a:cubicBezTo>
                  <a:cubicBezTo>
                    <a:pt x="622" y="118"/>
                    <a:pt x="608" y="127"/>
                    <a:pt x="594" y="136"/>
                  </a:cubicBezTo>
                  <a:cubicBezTo>
                    <a:pt x="640" y="122"/>
                    <a:pt x="684" y="119"/>
                    <a:pt x="722" y="159"/>
                  </a:cubicBezTo>
                  <a:cubicBezTo>
                    <a:pt x="710" y="164"/>
                    <a:pt x="699" y="169"/>
                    <a:pt x="688" y="173"/>
                  </a:cubicBezTo>
                  <a:cubicBezTo>
                    <a:pt x="658" y="185"/>
                    <a:pt x="627" y="195"/>
                    <a:pt x="593" y="193"/>
                  </a:cubicBezTo>
                  <a:cubicBezTo>
                    <a:pt x="576" y="192"/>
                    <a:pt x="561" y="187"/>
                    <a:pt x="546" y="178"/>
                  </a:cubicBezTo>
                  <a:cubicBezTo>
                    <a:pt x="542" y="175"/>
                    <a:pt x="539" y="176"/>
                    <a:pt x="534" y="179"/>
                  </a:cubicBezTo>
                  <a:cubicBezTo>
                    <a:pt x="521" y="191"/>
                    <a:pt x="507" y="202"/>
                    <a:pt x="494" y="214"/>
                  </a:cubicBezTo>
                  <a:cubicBezTo>
                    <a:pt x="541" y="193"/>
                    <a:pt x="587" y="188"/>
                    <a:pt x="632" y="225"/>
                  </a:cubicBezTo>
                  <a:cubicBezTo>
                    <a:pt x="615" y="234"/>
                    <a:pt x="601" y="243"/>
                    <a:pt x="585" y="250"/>
                  </a:cubicBezTo>
                  <a:cubicBezTo>
                    <a:pt x="563" y="261"/>
                    <a:pt x="540" y="271"/>
                    <a:pt x="515" y="274"/>
                  </a:cubicBezTo>
                  <a:cubicBezTo>
                    <a:pt x="491" y="277"/>
                    <a:pt x="469" y="274"/>
                    <a:pt x="447" y="264"/>
                  </a:cubicBezTo>
                  <a:cubicBezTo>
                    <a:pt x="445" y="263"/>
                    <a:pt x="440" y="264"/>
                    <a:pt x="439" y="265"/>
                  </a:cubicBezTo>
                  <a:cubicBezTo>
                    <a:pt x="425" y="280"/>
                    <a:pt x="411" y="295"/>
                    <a:pt x="397" y="311"/>
                  </a:cubicBezTo>
                  <a:cubicBezTo>
                    <a:pt x="420" y="297"/>
                    <a:pt x="443" y="286"/>
                    <a:pt x="470" y="284"/>
                  </a:cubicBezTo>
                  <a:cubicBezTo>
                    <a:pt x="497" y="282"/>
                    <a:pt x="522" y="289"/>
                    <a:pt x="545" y="305"/>
                  </a:cubicBezTo>
                  <a:cubicBezTo>
                    <a:pt x="541" y="309"/>
                    <a:pt x="538" y="311"/>
                    <a:pt x="534" y="314"/>
                  </a:cubicBezTo>
                  <a:cubicBezTo>
                    <a:pt x="509" y="334"/>
                    <a:pt x="482" y="352"/>
                    <a:pt x="453" y="364"/>
                  </a:cubicBezTo>
                  <a:cubicBezTo>
                    <a:pt x="422" y="377"/>
                    <a:pt x="391" y="379"/>
                    <a:pt x="359" y="369"/>
                  </a:cubicBezTo>
                  <a:cubicBezTo>
                    <a:pt x="353" y="368"/>
                    <a:pt x="350" y="368"/>
                    <a:pt x="347" y="373"/>
                  </a:cubicBezTo>
                  <a:cubicBezTo>
                    <a:pt x="337" y="389"/>
                    <a:pt x="326" y="404"/>
                    <a:pt x="316" y="420"/>
                  </a:cubicBezTo>
                  <a:cubicBezTo>
                    <a:pt x="314" y="422"/>
                    <a:pt x="313" y="424"/>
                    <a:pt x="312" y="427"/>
                  </a:cubicBezTo>
                  <a:cubicBezTo>
                    <a:pt x="359" y="386"/>
                    <a:pt x="409" y="371"/>
                    <a:pt x="468" y="400"/>
                  </a:cubicBezTo>
                  <a:cubicBezTo>
                    <a:pt x="449" y="423"/>
                    <a:pt x="428" y="442"/>
                    <a:pt x="405" y="459"/>
                  </a:cubicBezTo>
                  <a:cubicBezTo>
                    <a:pt x="388" y="471"/>
                    <a:pt x="370" y="483"/>
                    <a:pt x="350" y="488"/>
                  </a:cubicBezTo>
                  <a:cubicBezTo>
                    <a:pt x="338" y="491"/>
                    <a:pt x="325" y="494"/>
                    <a:pt x="312" y="494"/>
                  </a:cubicBezTo>
                  <a:cubicBezTo>
                    <a:pt x="300" y="495"/>
                    <a:pt x="287" y="493"/>
                    <a:pt x="273" y="492"/>
                  </a:cubicBezTo>
                  <a:cubicBezTo>
                    <a:pt x="262" y="518"/>
                    <a:pt x="249" y="544"/>
                    <a:pt x="237" y="570"/>
                  </a:cubicBezTo>
                  <a:cubicBezTo>
                    <a:pt x="238" y="571"/>
                    <a:pt x="238" y="571"/>
                    <a:pt x="239" y="571"/>
                  </a:cubicBezTo>
                  <a:cubicBezTo>
                    <a:pt x="280" y="516"/>
                    <a:pt x="331" y="491"/>
                    <a:pt x="402" y="514"/>
                  </a:cubicBezTo>
                  <a:cubicBezTo>
                    <a:pt x="397" y="520"/>
                    <a:pt x="394" y="526"/>
                    <a:pt x="390" y="532"/>
                  </a:cubicBezTo>
                  <a:cubicBezTo>
                    <a:pt x="372" y="557"/>
                    <a:pt x="351" y="581"/>
                    <a:pt x="327" y="601"/>
                  </a:cubicBezTo>
                  <a:cubicBezTo>
                    <a:pt x="296" y="627"/>
                    <a:pt x="261" y="639"/>
                    <a:pt x="221" y="638"/>
                  </a:cubicBezTo>
                  <a:cubicBezTo>
                    <a:pt x="215" y="638"/>
                    <a:pt x="212" y="640"/>
                    <a:pt x="211" y="646"/>
                  </a:cubicBezTo>
                  <a:cubicBezTo>
                    <a:pt x="204" y="672"/>
                    <a:pt x="197" y="699"/>
                    <a:pt x="190" y="725"/>
                  </a:cubicBezTo>
                  <a:cubicBezTo>
                    <a:pt x="190" y="727"/>
                    <a:pt x="190" y="728"/>
                    <a:pt x="190" y="730"/>
                  </a:cubicBezTo>
                  <a:cubicBezTo>
                    <a:pt x="209" y="690"/>
                    <a:pt x="235" y="657"/>
                    <a:pt x="279" y="643"/>
                  </a:cubicBezTo>
                  <a:cubicBezTo>
                    <a:pt x="302" y="635"/>
                    <a:pt x="332" y="633"/>
                    <a:pt x="353" y="640"/>
                  </a:cubicBezTo>
                  <a:cubicBezTo>
                    <a:pt x="348" y="649"/>
                    <a:pt x="344" y="659"/>
                    <a:pt x="340" y="668"/>
                  </a:cubicBezTo>
                  <a:cubicBezTo>
                    <a:pt x="322" y="701"/>
                    <a:pt x="302" y="733"/>
                    <a:pt x="274" y="758"/>
                  </a:cubicBezTo>
                  <a:cubicBezTo>
                    <a:pt x="249" y="781"/>
                    <a:pt x="219" y="793"/>
                    <a:pt x="185" y="797"/>
                  </a:cubicBezTo>
                  <a:cubicBezTo>
                    <a:pt x="180" y="798"/>
                    <a:pt x="177" y="798"/>
                    <a:pt x="176" y="804"/>
                  </a:cubicBezTo>
                  <a:cubicBezTo>
                    <a:pt x="174" y="837"/>
                    <a:pt x="171" y="870"/>
                    <a:pt x="169" y="904"/>
                  </a:cubicBezTo>
                  <a:cubicBezTo>
                    <a:pt x="175" y="888"/>
                    <a:pt x="180" y="872"/>
                    <a:pt x="187" y="858"/>
                  </a:cubicBezTo>
                  <a:cubicBezTo>
                    <a:pt x="213" y="804"/>
                    <a:pt x="257" y="778"/>
                    <a:pt x="316" y="777"/>
                  </a:cubicBezTo>
                  <a:cubicBezTo>
                    <a:pt x="318" y="777"/>
                    <a:pt x="319" y="777"/>
                    <a:pt x="321" y="777"/>
                  </a:cubicBezTo>
                  <a:cubicBezTo>
                    <a:pt x="322" y="777"/>
                    <a:pt x="323" y="778"/>
                    <a:pt x="325" y="778"/>
                  </a:cubicBezTo>
                  <a:cubicBezTo>
                    <a:pt x="322" y="787"/>
                    <a:pt x="320" y="796"/>
                    <a:pt x="318" y="805"/>
                  </a:cubicBezTo>
                  <a:cubicBezTo>
                    <a:pt x="308" y="837"/>
                    <a:pt x="295" y="869"/>
                    <a:pt x="276" y="897"/>
                  </a:cubicBezTo>
                  <a:cubicBezTo>
                    <a:pt x="252" y="935"/>
                    <a:pt x="218" y="958"/>
                    <a:pt x="177" y="971"/>
                  </a:cubicBezTo>
                  <a:cubicBezTo>
                    <a:pt x="172" y="972"/>
                    <a:pt x="170" y="973"/>
                    <a:pt x="171" y="979"/>
                  </a:cubicBezTo>
                  <a:cubicBezTo>
                    <a:pt x="174" y="1013"/>
                    <a:pt x="178" y="1048"/>
                    <a:pt x="181" y="1083"/>
                  </a:cubicBezTo>
                  <a:cubicBezTo>
                    <a:pt x="182" y="1083"/>
                    <a:pt x="183" y="1083"/>
                    <a:pt x="183" y="1083"/>
                  </a:cubicBezTo>
                  <a:cubicBezTo>
                    <a:pt x="185" y="1074"/>
                    <a:pt x="185" y="1064"/>
                    <a:pt x="187" y="1055"/>
                  </a:cubicBezTo>
                  <a:cubicBezTo>
                    <a:pt x="188" y="1045"/>
                    <a:pt x="190" y="1036"/>
                    <a:pt x="193" y="1027"/>
                  </a:cubicBezTo>
                  <a:cubicBezTo>
                    <a:pt x="211" y="963"/>
                    <a:pt x="262" y="927"/>
                    <a:pt x="321" y="922"/>
                  </a:cubicBezTo>
                  <a:cubicBezTo>
                    <a:pt x="320" y="934"/>
                    <a:pt x="319" y="946"/>
                    <a:pt x="317" y="958"/>
                  </a:cubicBezTo>
                  <a:cubicBezTo>
                    <a:pt x="313" y="991"/>
                    <a:pt x="306" y="1023"/>
                    <a:pt x="293" y="1054"/>
                  </a:cubicBezTo>
                  <a:cubicBezTo>
                    <a:pt x="276" y="1096"/>
                    <a:pt x="245" y="1128"/>
                    <a:pt x="204" y="1148"/>
                  </a:cubicBezTo>
                  <a:cubicBezTo>
                    <a:pt x="198" y="1151"/>
                    <a:pt x="197" y="1154"/>
                    <a:pt x="199" y="1160"/>
                  </a:cubicBezTo>
                  <a:cubicBezTo>
                    <a:pt x="210" y="1195"/>
                    <a:pt x="222" y="1230"/>
                    <a:pt x="233" y="1266"/>
                  </a:cubicBezTo>
                  <a:cubicBezTo>
                    <a:pt x="233" y="1268"/>
                    <a:pt x="235" y="1270"/>
                    <a:pt x="235" y="1271"/>
                  </a:cubicBezTo>
                  <a:cubicBezTo>
                    <a:pt x="235" y="1252"/>
                    <a:pt x="233" y="1233"/>
                    <a:pt x="233" y="1214"/>
                  </a:cubicBezTo>
                  <a:cubicBezTo>
                    <a:pt x="235" y="1150"/>
                    <a:pt x="280" y="1094"/>
                    <a:pt x="342" y="1078"/>
                  </a:cubicBezTo>
                  <a:cubicBezTo>
                    <a:pt x="343" y="1077"/>
                    <a:pt x="343" y="1078"/>
                    <a:pt x="345" y="1078"/>
                  </a:cubicBezTo>
                  <a:cubicBezTo>
                    <a:pt x="346" y="1091"/>
                    <a:pt x="348" y="1104"/>
                    <a:pt x="349" y="1117"/>
                  </a:cubicBezTo>
                  <a:cubicBezTo>
                    <a:pt x="351" y="1153"/>
                    <a:pt x="351" y="1189"/>
                    <a:pt x="342" y="1225"/>
                  </a:cubicBezTo>
                  <a:cubicBezTo>
                    <a:pt x="332" y="1270"/>
                    <a:pt x="307" y="1306"/>
                    <a:pt x="271" y="1334"/>
                  </a:cubicBezTo>
                  <a:cubicBezTo>
                    <a:pt x="269" y="1336"/>
                    <a:pt x="267" y="1337"/>
                    <a:pt x="265" y="1339"/>
                  </a:cubicBezTo>
                  <a:cubicBezTo>
                    <a:pt x="285" y="1380"/>
                    <a:pt x="307" y="1419"/>
                    <a:pt x="334" y="1457"/>
                  </a:cubicBezTo>
                  <a:cubicBezTo>
                    <a:pt x="328" y="1439"/>
                    <a:pt x="323" y="1422"/>
                    <a:pt x="319" y="1405"/>
                  </a:cubicBezTo>
                  <a:cubicBezTo>
                    <a:pt x="302" y="1336"/>
                    <a:pt x="329" y="1273"/>
                    <a:pt x="390" y="1237"/>
                  </a:cubicBezTo>
                  <a:cubicBezTo>
                    <a:pt x="393" y="1235"/>
                    <a:pt x="397" y="1233"/>
                    <a:pt x="402" y="1230"/>
                  </a:cubicBezTo>
                  <a:cubicBezTo>
                    <a:pt x="408" y="1254"/>
                    <a:pt x="416" y="1277"/>
                    <a:pt x="421" y="1300"/>
                  </a:cubicBezTo>
                  <a:cubicBezTo>
                    <a:pt x="429" y="1333"/>
                    <a:pt x="434" y="1366"/>
                    <a:pt x="431" y="1399"/>
                  </a:cubicBezTo>
                  <a:cubicBezTo>
                    <a:pt x="428" y="1442"/>
                    <a:pt x="411" y="1480"/>
                    <a:pt x="384" y="1513"/>
                  </a:cubicBezTo>
                  <a:cubicBezTo>
                    <a:pt x="383" y="1514"/>
                    <a:pt x="381" y="1516"/>
                    <a:pt x="379" y="1518"/>
                  </a:cubicBezTo>
                  <a:cubicBezTo>
                    <a:pt x="409" y="1554"/>
                    <a:pt x="441" y="1588"/>
                    <a:pt x="478" y="1619"/>
                  </a:cubicBezTo>
                  <a:cubicBezTo>
                    <a:pt x="474" y="1614"/>
                    <a:pt x="470" y="1609"/>
                    <a:pt x="467" y="1604"/>
                  </a:cubicBezTo>
                  <a:cubicBezTo>
                    <a:pt x="448" y="1576"/>
                    <a:pt x="434" y="1547"/>
                    <a:pt x="430" y="1513"/>
                  </a:cubicBezTo>
                  <a:cubicBezTo>
                    <a:pt x="422" y="1455"/>
                    <a:pt x="450" y="1403"/>
                    <a:pt x="491" y="1374"/>
                  </a:cubicBezTo>
                  <a:cubicBezTo>
                    <a:pt x="524" y="1429"/>
                    <a:pt x="554" y="1485"/>
                    <a:pt x="564" y="1550"/>
                  </a:cubicBezTo>
                  <a:cubicBezTo>
                    <a:pt x="571" y="1591"/>
                    <a:pt x="563" y="1630"/>
                    <a:pt x="545" y="1668"/>
                  </a:cubicBezTo>
                  <a:cubicBezTo>
                    <a:pt x="544" y="1670"/>
                    <a:pt x="543" y="1672"/>
                    <a:pt x="541" y="1674"/>
                  </a:cubicBezTo>
                  <a:cubicBezTo>
                    <a:pt x="585" y="1708"/>
                    <a:pt x="632" y="1737"/>
                    <a:pt x="682" y="1762"/>
                  </a:cubicBezTo>
                  <a:cubicBezTo>
                    <a:pt x="680" y="1760"/>
                    <a:pt x="677" y="1758"/>
                    <a:pt x="675" y="1756"/>
                  </a:cubicBezTo>
                  <a:cubicBezTo>
                    <a:pt x="648" y="1733"/>
                    <a:pt x="624" y="1709"/>
                    <a:pt x="607" y="1678"/>
                  </a:cubicBezTo>
                  <a:cubicBezTo>
                    <a:pt x="577" y="1624"/>
                    <a:pt x="584" y="1556"/>
                    <a:pt x="624" y="1508"/>
                  </a:cubicBezTo>
                  <a:cubicBezTo>
                    <a:pt x="631" y="1515"/>
                    <a:pt x="637" y="1521"/>
                    <a:pt x="643" y="1527"/>
                  </a:cubicBezTo>
                  <a:cubicBezTo>
                    <a:pt x="681" y="1565"/>
                    <a:pt x="715" y="1605"/>
                    <a:pt x="742" y="1650"/>
                  </a:cubicBezTo>
                  <a:cubicBezTo>
                    <a:pt x="770" y="1697"/>
                    <a:pt x="780" y="1747"/>
                    <a:pt x="770" y="1800"/>
                  </a:cubicBezTo>
                  <a:cubicBezTo>
                    <a:pt x="769" y="1806"/>
                    <a:pt x="773" y="1807"/>
                    <a:pt x="776" y="1808"/>
                  </a:cubicBezTo>
                  <a:cubicBezTo>
                    <a:pt x="817" y="1822"/>
                    <a:pt x="858" y="1837"/>
                    <a:pt x="900" y="1851"/>
                  </a:cubicBezTo>
                  <a:cubicBezTo>
                    <a:pt x="902" y="1852"/>
                    <a:pt x="905" y="1853"/>
                    <a:pt x="908" y="1853"/>
                  </a:cubicBezTo>
                  <a:cubicBezTo>
                    <a:pt x="913" y="1855"/>
                    <a:pt x="918" y="1858"/>
                    <a:pt x="915" y="1864"/>
                  </a:cubicBezTo>
                  <a:cubicBezTo>
                    <a:pt x="913" y="1870"/>
                    <a:pt x="909" y="1870"/>
                    <a:pt x="903" y="1868"/>
                  </a:cubicBezTo>
                  <a:cubicBezTo>
                    <a:pt x="890" y="1864"/>
                    <a:pt x="877" y="1861"/>
                    <a:pt x="864" y="1856"/>
                  </a:cubicBezTo>
                  <a:cubicBezTo>
                    <a:pt x="832" y="1845"/>
                    <a:pt x="801" y="1834"/>
                    <a:pt x="770" y="1822"/>
                  </a:cubicBezTo>
                  <a:cubicBezTo>
                    <a:pt x="764" y="1820"/>
                    <a:pt x="762" y="1820"/>
                    <a:pt x="758" y="1825"/>
                  </a:cubicBezTo>
                  <a:cubicBezTo>
                    <a:pt x="731" y="1857"/>
                    <a:pt x="695" y="1874"/>
                    <a:pt x="654" y="1881"/>
                  </a:cubicBezTo>
                  <a:cubicBezTo>
                    <a:pt x="590" y="1891"/>
                    <a:pt x="531" y="1875"/>
                    <a:pt x="473" y="1850"/>
                  </a:cubicBezTo>
                  <a:cubicBezTo>
                    <a:pt x="436" y="1833"/>
                    <a:pt x="401" y="1813"/>
                    <a:pt x="368" y="1789"/>
                  </a:cubicBezTo>
                  <a:cubicBezTo>
                    <a:pt x="364" y="1787"/>
                    <a:pt x="361" y="1783"/>
                    <a:pt x="356" y="1780"/>
                  </a:cubicBezTo>
                  <a:cubicBezTo>
                    <a:pt x="369" y="1770"/>
                    <a:pt x="383" y="1763"/>
                    <a:pt x="397" y="1758"/>
                  </a:cubicBezTo>
                  <a:cubicBezTo>
                    <a:pt x="449" y="1738"/>
                    <a:pt x="501" y="1736"/>
                    <a:pt x="555" y="1749"/>
                  </a:cubicBezTo>
                  <a:cubicBezTo>
                    <a:pt x="597" y="1758"/>
                    <a:pt x="639" y="1770"/>
                    <a:pt x="682" y="1782"/>
                  </a:cubicBezTo>
                  <a:cubicBezTo>
                    <a:pt x="678" y="1780"/>
                    <a:pt x="675" y="1778"/>
                    <a:pt x="671" y="1776"/>
                  </a:cubicBezTo>
                  <a:cubicBezTo>
                    <a:pt x="624" y="1751"/>
                    <a:pt x="580" y="1723"/>
                    <a:pt x="538" y="1691"/>
                  </a:cubicBezTo>
                  <a:cubicBezTo>
                    <a:pt x="533" y="1687"/>
                    <a:pt x="529" y="1687"/>
                    <a:pt x="524" y="1691"/>
                  </a:cubicBezTo>
                  <a:cubicBezTo>
                    <a:pt x="484" y="1719"/>
                    <a:pt x="440" y="1726"/>
                    <a:pt x="392" y="1718"/>
                  </a:cubicBezTo>
                  <a:cubicBezTo>
                    <a:pt x="347" y="1710"/>
                    <a:pt x="308" y="1689"/>
                    <a:pt x="272" y="1662"/>
                  </a:cubicBezTo>
                  <a:cubicBezTo>
                    <a:pt x="240" y="1638"/>
                    <a:pt x="211" y="1611"/>
                    <a:pt x="185" y="1581"/>
                  </a:cubicBezTo>
                  <a:cubicBezTo>
                    <a:pt x="183" y="1578"/>
                    <a:pt x="181" y="1575"/>
                    <a:pt x="178" y="1571"/>
                  </a:cubicBezTo>
                  <a:cubicBezTo>
                    <a:pt x="188" y="1568"/>
                    <a:pt x="198" y="1564"/>
                    <a:pt x="207" y="1562"/>
                  </a:cubicBezTo>
                  <a:cubicBezTo>
                    <a:pt x="263" y="1549"/>
                    <a:pt x="317" y="1557"/>
                    <a:pt x="368" y="1582"/>
                  </a:cubicBezTo>
                  <a:cubicBezTo>
                    <a:pt x="399" y="1597"/>
                    <a:pt x="429" y="1614"/>
                    <a:pt x="460" y="1631"/>
                  </a:cubicBezTo>
                  <a:cubicBezTo>
                    <a:pt x="462" y="1632"/>
                    <a:pt x="464" y="1633"/>
                    <a:pt x="467" y="1633"/>
                  </a:cubicBezTo>
                  <a:cubicBezTo>
                    <a:pt x="459" y="1625"/>
                    <a:pt x="450" y="1618"/>
                    <a:pt x="442" y="1610"/>
                  </a:cubicBezTo>
                  <a:cubicBezTo>
                    <a:pt x="418" y="1584"/>
                    <a:pt x="394" y="1558"/>
                    <a:pt x="370" y="1532"/>
                  </a:cubicBezTo>
                  <a:cubicBezTo>
                    <a:pt x="367" y="1528"/>
                    <a:pt x="365" y="1527"/>
                    <a:pt x="361" y="1529"/>
                  </a:cubicBezTo>
                  <a:cubicBezTo>
                    <a:pt x="311" y="1551"/>
                    <a:pt x="262" y="1546"/>
                    <a:pt x="215" y="1522"/>
                  </a:cubicBezTo>
                  <a:cubicBezTo>
                    <a:pt x="171" y="1499"/>
                    <a:pt x="138" y="1464"/>
                    <a:pt x="110" y="1425"/>
                  </a:cubicBezTo>
                  <a:cubicBezTo>
                    <a:pt x="97" y="1406"/>
                    <a:pt x="86" y="1385"/>
                    <a:pt x="74" y="1366"/>
                  </a:cubicBezTo>
                  <a:cubicBezTo>
                    <a:pt x="72" y="1364"/>
                    <a:pt x="72" y="1361"/>
                    <a:pt x="70" y="1358"/>
                  </a:cubicBezTo>
                  <a:cubicBezTo>
                    <a:pt x="90" y="1353"/>
                    <a:pt x="108" y="1353"/>
                    <a:pt x="127" y="1355"/>
                  </a:cubicBezTo>
                  <a:cubicBezTo>
                    <a:pt x="174" y="1359"/>
                    <a:pt x="216" y="1379"/>
                    <a:pt x="252" y="1408"/>
                  </a:cubicBezTo>
                  <a:cubicBezTo>
                    <a:pt x="273" y="1425"/>
                    <a:pt x="293" y="1443"/>
                    <a:pt x="314" y="1461"/>
                  </a:cubicBezTo>
                  <a:cubicBezTo>
                    <a:pt x="315" y="1462"/>
                    <a:pt x="316" y="1463"/>
                    <a:pt x="316" y="1463"/>
                  </a:cubicBezTo>
                  <a:cubicBezTo>
                    <a:pt x="294" y="1424"/>
                    <a:pt x="271" y="1386"/>
                    <a:pt x="248" y="1346"/>
                  </a:cubicBezTo>
                  <a:cubicBezTo>
                    <a:pt x="227" y="1351"/>
                    <a:pt x="204" y="1352"/>
                    <a:pt x="182" y="1347"/>
                  </a:cubicBezTo>
                  <a:cubicBezTo>
                    <a:pt x="138" y="1337"/>
                    <a:pt x="104" y="1312"/>
                    <a:pt x="78" y="1278"/>
                  </a:cubicBezTo>
                  <a:cubicBezTo>
                    <a:pt x="47" y="1237"/>
                    <a:pt x="27" y="1191"/>
                    <a:pt x="13" y="1142"/>
                  </a:cubicBezTo>
                  <a:cubicBezTo>
                    <a:pt x="13" y="1141"/>
                    <a:pt x="13" y="1139"/>
                    <a:pt x="12" y="1135"/>
                  </a:cubicBezTo>
                  <a:cubicBezTo>
                    <a:pt x="26" y="1137"/>
                    <a:pt x="40" y="1138"/>
                    <a:pt x="53" y="1141"/>
                  </a:cubicBezTo>
                  <a:cubicBezTo>
                    <a:pt x="105" y="1152"/>
                    <a:pt x="145" y="1182"/>
                    <a:pt x="177" y="1222"/>
                  </a:cubicBezTo>
                  <a:cubicBezTo>
                    <a:pt x="191" y="1240"/>
                    <a:pt x="205" y="1258"/>
                    <a:pt x="217" y="1275"/>
                  </a:cubicBezTo>
                  <a:cubicBezTo>
                    <a:pt x="205" y="1237"/>
                    <a:pt x="192" y="1197"/>
                    <a:pt x="180" y="1156"/>
                  </a:cubicBezTo>
                  <a:cubicBezTo>
                    <a:pt x="168" y="1155"/>
                    <a:pt x="156" y="1155"/>
                    <a:pt x="144" y="1152"/>
                  </a:cubicBezTo>
                  <a:cubicBezTo>
                    <a:pt x="97" y="1142"/>
                    <a:pt x="64" y="1114"/>
                    <a:pt x="40" y="1073"/>
                  </a:cubicBezTo>
                  <a:cubicBezTo>
                    <a:pt x="18" y="1033"/>
                    <a:pt x="8" y="990"/>
                    <a:pt x="2" y="945"/>
                  </a:cubicBezTo>
                  <a:cubicBezTo>
                    <a:pt x="1" y="942"/>
                    <a:pt x="1" y="940"/>
                    <a:pt x="0" y="937"/>
                  </a:cubicBezTo>
                  <a:cubicBezTo>
                    <a:pt x="0" y="932"/>
                    <a:pt x="0" y="927"/>
                    <a:pt x="0" y="9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B0B45D2F-E8B0-B232-B3B9-8B3390FD35D7}"/>
              </a:ext>
            </a:extLst>
          </p:cNvPr>
          <p:cNvSpPr txBox="1"/>
          <p:nvPr/>
        </p:nvSpPr>
        <p:spPr>
          <a:xfrm>
            <a:off x="8716806" y="4824096"/>
            <a:ext cx="2005151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altLang="zh-CN" sz="2800" dirty="0">
                <a:solidFill>
                  <a:schemeClr val="accent2"/>
                </a:solidFill>
                <a:effectLst/>
                <a:latin typeface="OPPOSans R" panose="00020600040101010101" pitchFamily="18" charset="-122"/>
                <a:ea typeface="OPPOSans R" panose="00020600040101010101" pitchFamily="18" charset="-122"/>
              </a:rPr>
              <a:t>74.3%</a:t>
            </a:r>
            <a:endParaRPr lang="zh-CN" altLang="en-US" sz="2800" dirty="0">
              <a:solidFill>
                <a:schemeClr val="accent2"/>
              </a:solidFill>
              <a:effectLst/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651271B7-AFCC-5E85-B036-0C95DC02FA66}"/>
              </a:ext>
            </a:extLst>
          </p:cNvPr>
          <p:cNvSpPr txBox="1"/>
          <p:nvPr/>
        </p:nvSpPr>
        <p:spPr>
          <a:xfrm>
            <a:off x="1831418" y="3753606"/>
            <a:ext cx="1282402" cy="351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POSans R" panose="00020600040101010101" pitchFamily="18" charset="-122"/>
              </a:rPr>
              <a:t>标保贡献率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0C3AE44D-08AB-A4DB-3BC4-1E2CAA08CE03}"/>
              </a:ext>
            </a:extLst>
          </p:cNvPr>
          <p:cNvSpPr txBox="1"/>
          <p:nvPr/>
        </p:nvSpPr>
        <p:spPr>
          <a:xfrm>
            <a:off x="5454798" y="3753606"/>
            <a:ext cx="1282402" cy="351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POSans R" panose="00020600040101010101" pitchFamily="18" charset="-122"/>
              </a:rPr>
              <a:t>标保达成率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81134F51-C328-7094-A064-08464723FFB9}"/>
              </a:ext>
            </a:extLst>
          </p:cNvPr>
          <p:cNvSpPr txBox="1"/>
          <p:nvPr/>
        </p:nvSpPr>
        <p:spPr>
          <a:xfrm>
            <a:off x="8821699" y="3753606"/>
            <a:ext cx="1795364" cy="351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POSans R" panose="00020600040101010101" pitchFamily="18" charset="-122"/>
              </a:rPr>
              <a:t>新保同比增长率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02A7B665-0F22-EB77-6579-55438FF113CB}"/>
              </a:ext>
            </a:extLst>
          </p:cNvPr>
          <p:cNvSpPr txBox="1"/>
          <p:nvPr/>
        </p:nvSpPr>
        <p:spPr>
          <a:xfrm>
            <a:off x="1446696" y="5696261"/>
            <a:ext cx="2051845" cy="351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POSans R" panose="00020600040101010101" pitchFamily="18" charset="-122"/>
              </a:rPr>
              <a:t>月均人力同比成长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207445D1-B8C0-4AAB-6BD6-F3249C9CAEFF}"/>
              </a:ext>
            </a:extLst>
          </p:cNvPr>
          <p:cNvSpPr txBox="1"/>
          <p:nvPr/>
        </p:nvSpPr>
        <p:spPr>
          <a:xfrm>
            <a:off x="4813597" y="5696261"/>
            <a:ext cx="2564805" cy="351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POSans R" panose="00020600040101010101" pitchFamily="18" charset="-122"/>
              </a:rPr>
              <a:t>月均绩优人力成长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C424ED0C-4D8B-36A3-B698-0B5D5C31B4E3}"/>
              </a:ext>
            </a:extLst>
          </p:cNvPr>
          <p:cNvSpPr txBox="1"/>
          <p:nvPr/>
        </p:nvSpPr>
        <p:spPr>
          <a:xfrm>
            <a:off x="8693458" y="5696261"/>
            <a:ext cx="2051845" cy="351443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OPPOSans R" panose="00020600040101010101" pitchFamily="18" charset="-122"/>
              </a:rPr>
              <a:t>月均人均新保成长</a:t>
            </a:r>
          </a:p>
        </p:txBody>
      </p:sp>
    </p:spTree>
    <p:extLst>
      <p:ext uri="{BB962C8B-B14F-4D97-AF65-F5344CB8AC3E}">
        <p14:creationId xmlns:p14="http://schemas.microsoft.com/office/powerpoint/2010/main" val="3160802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>
            <a:extLst>
              <a:ext uri="{FF2B5EF4-FFF2-40B4-BE49-F238E27FC236}">
                <a16:creationId xmlns:a16="http://schemas.microsoft.com/office/drawing/2014/main" id="{5DB51A41-E6B3-409D-BE21-1A9ED82BCC17}"/>
              </a:ext>
            </a:extLst>
          </p:cNvPr>
          <p:cNvSpPr txBox="1"/>
          <p:nvPr/>
        </p:nvSpPr>
        <p:spPr>
          <a:xfrm>
            <a:off x="3755571" y="2939060"/>
            <a:ext cx="4735286" cy="1067921"/>
          </a:xfrm>
          <a:prstGeom prst="rect">
            <a:avLst/>
          </a:prstGeom>
          <a:noFill/>
          <a:scene3d>
            <a:camera prst="perspectiveRight"/>
            <a:lightRig rig="threePt" dir="t"/>
          </a:scene3d>
        </p:spPr>
        <p:txBody>
          <a:bodyPr wrap="square" rtlCol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5400" b="1" dirty="0">
                <a:gradFill flip="none" rotWithShape="1">
                  <a:gsLst>
                    <a:gs pos="100000">
                      <a:schemeClr val="accent1">
                        <a:lumMod val="60000"/>
                        <a:lumOff val="40000"/>
                      </a:schemeClr>
                    </a:gs>
                    <a:gs pos="0">
                      <a:schemeClr val="accent1"/>
                    </a:gs>
                  </a:gsLst>
                  <a:lin ang="16200000" scaled="1"/>
                  <a:tileRect/>
                </a:gra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+mn-lt"/>
              </a:rPr>
              <a:t>亮点经验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F8D2DC2-3E62-4DF1-A912-B6408046C0E9}"/>
              </a:ext>
            </a:extLst>
          </p:cNvPr>
          <p:cNvSpPr>
            <a:spLocks/>
          </p:cNvSpPr>
          <p:nvPr/>
        </p:nvSpPr>
        <p:spPr bwMode="auto">
          <a:xfrm>
            <a:off x="4812509" y="3764923"/>
            <a:ext cx="2533650" cy="58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no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dist">
              <a:lnSpc>
                <a:spcPct val="120000"/>
              </a:lnSpc>
              <a:spcBef>
                <a:spcPct val="0"/>
              </a:spcBef>
              <a:buSzTx/>
              <a:buNone/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  <a:sym typeface="+mn-lt"/>
              </a:rPr>
              <a:t>Experience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469D8CC-C02E-4890-83FC-250900949F7C}"/>
              </a:ext>
            </a:extLst>
          </p:cNvPr>
          <p:cNvSpPr txBox="1"/>
          <p:nvPr/>
        </p:nvSpPr>
        <p:spPr>
          <a:xfrm>
            <a:off x="4525661" y="1194540"/>
            <a:ext cx="3195105" cy="3154710"/>
          </a:xfrm>
          <a:prstGeom prst="rect">
            <a:avLst/>
          </a:prstGeom>
          <a:noFill/>
        </p:spPr>
        <p:txBody>
          <a:bodyPr wrap="none" tIns="0" bIns="0" rtlCol="0">
            <a:noAutofit/>
          </a:bodyPr>
          <a:lstStyle/>
          <a:p>
            <a:r>
              <a:rPr lang="en-US" altLang="zh-CN" sz="16600" dirty="0">
                <a:gradFill>
                  <a:gsLst>
                    <a:gs pos="100000">
                      <a:schemeClr val="accent1">
                        <a:alpha val="0"/>
                      </a:schemeClr>
                    </a:gs>
                    <a:gs pos="0">
                      <a:schemeClr val="accent1"/>
                    </a:gs>
                  </a:gsLst>
                  <a:lin ang="5400000" scaled="1"/>
                </a:gra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02</a:t>
            </a:r>
            <a:endParaRPr lang="zh-CN" altLang="en-US" sz="16600" dirty="0">
              <a:gradFill>
                <a:gsLst>
                  <a:gs pos="100000">
                    <a:schemeClr val="accent1">
                      <a:alpha val="0"/>
                    </a:schemeClr>
                  </a:gs>
                  <a:gs pos="0">
                    <a:schemeClr val="accent1"/>
                  </a:gs>
                </a:gsLst>
                <a:lin ang="5400000" scaled="1"/>
              </a:gradFill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964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id="{2809E476-77D7-29E8-D7A0-2D5ACF7C4DA5}"/>
              </a:ext>
            </a:extLst>
          </p:cNvPr>
          <p:cNvSpPr/>
          <p:nvPr/>
        </p:nvSpPr>
        <p:spPr>
          <a:xfrm>
            <a:off x="920691" y="392328"/>
            <a:ext cx="7175559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3600" dirty="0">
                <a:solidFill>
                  <a:schemeClr val="accent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亮点经验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9072D67-7488-2886-83D0-F96C3A5E12CE}"/>
              </a:ext>
            </a:extLst>
          </p:cNvPr>
          <p:cNvGrpSpPr/>
          <p:nvPr/>
        </p:nvGrpSpPr>
        <p:grpSpPr>
          <a:xfrm>
            <a:off x="3714452" y="2060649"/>
            <a:ext cx="4783401" cy="3554180"/>
            <a:chOff x="3704298" y="2049074"/>
            <a:chExt cx="4783401" cy="3554180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401C5F78-7DC2-D00B-425B-A824B5A81D27}"/>
                </a:ext>
              </a:extLst>
            </p:cNvPr>
            <p:cNvGrpSpPr/>
            <p:nvPr/>
          </p:nvGrpSpPr>
          <p:grpSpPr>
            <a:xfrm>
              <a:off x="6497482" y="2049074"/>
              <a:ext cx="1990217" cy="1541597"/>
              <a:chOff x="6546151" y="1865503"/>
              <a:chExt cx="1990217" cy="1541597"/>
            </a:xfrm>
          </p:grpSpPr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id="{DAF49025-F739-2FCB-88FE-3C18112E1FC5}"/>
                  </a:ext>
                </a:extLst>
              </p:cNvPr>
              <p:cNvSpPr/>
              <p:nvPr/>
            </p:nvSpPr>
            <p:spPr bwMode="auto">
              <a:xfrm>
                <a:off x="7490539" y="2247914"/>
                <a:ext cx="978534" cy="1159186"/>
              </a:xfrm>
              <a:custGeom>
                <a:avLst/>
                <a:gdLst>
                  <a:gd name="T0" fmla="*/ 394 w 534"/>
                  <a:gd name="T1" fmla="*/ 21 h 575"/>
                  <a:gd name="T2" fmla="*/ 0 w 534"/>
                  <a:gd name="T3" fmla="*/ 575 h 575"/>
                  <a:gd name="T4" fmla="*/ 473 w 534"/>
                  <a:gd name="T5" fmla="*/ 1 h 575"/>
                  <a:gd name="T6" fmla="*/ 394 w 534"/>
                  <a:gd name="T7" fmla="*/ 21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4" h="575">
                    <a:moveTo>
                      <a:pt x="394" y="21"/>
                    </a:moveTo>
                    <a:cubicBezTo>
                      <a:pt x="386" y="72"/>
                      <a:pt x="330" y="225"/>
                      <a:pt x="0" y="575"/>
                    </a:cubicBezTo>
                    <a:cubicBezTo>
                      <a:pt x="140" y="483"/>
                      <a:pt x="534" y="127"/>
                      <a:pt x="473" y="1"/>
                    </a:cubicBezTo>
                    <a:cubicBezTo>
                      <a:pt x="455" y="0"/>
                      <a:pt x="429" y="4"/>
                      <a:pt x="394" y="2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78638" tIns="39319" rIns="78638" bIns="39319" rtlCol="0" anchor="ctr"/>
              <a:lstStyle/>
              <a:p>
                <a:pPr algn="ctr"/>
                <a:endParaRPr lang="en-US" sz="1548" kern="0" dirty="0">
                  <a:solidFill>
                    <a:srgbClr val="3D485D"/>
                  </a:solidFill>
                  <a:latin typeface="Arial"/>
                  <a:ea typeface="OPPOSans R" panose="00020600040101010101" pitchFamily="18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7" name="Freeform 17">
                <a:extLst>
                  <a:ext uri="{FF2B5EF4-FFF2-40B4-BE49-F238E27FC236}">
                    <a16:creationId xmlns:a16="http://schemas.microsoft.com/office/drawing/2014/main" id="{DCB2550F-00A5-A86A-D603-23777E8CF970}"/>
                  </a:ext>
                </a:extLst>
              </p:cNvPr>
              <p:cNvSpPr/>
              <p:nvPr/>
            </p:nvSpPr>
            <p:spPr bwMode="auto">
              <a:xfrm>
                <a:off x="8303785" y="2099387"/>
                <a:ext cx="86136" cy="122918"/>
              </a:xfrm>
              <a:custGeom>
                <a:avLst/>
                <a:gdLst>
                  <a:gd name="T0" fmla="*/ 47 w 47"/>
                  <a:gd name="T1" fmla="*/ 61 h 61"/>
                  <a:gd name="T2" fmla="*/ 0 w 47"/>
                  <a:gd name="T3" fmla="*/ 0 h 61"/>
                  <a:gd name="T4" fmla="*/ 47 w 47"/>
                  <a:gd name="T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61">
                    <a:moveTo>
                      <a:pt x="47" y="61"/>
                    </a:moveTo>
                    <a:cubicBezTo>
                      <a:pt x="33" y="36"/>
                      <a:pt x="18" y="16"/>
                      <a:pt x="0" y="0"/>
                    </a:cubicBezTo>
                    <a:cubicBezTo>
                      <a:pt x="17" y="17"/>
                      <a:pt x="32" y="37"/>
                      <a:pt x="47" y="61"/>
                    </a:cubicBezTo>
                    <a:close/>
                  </a:path>
                </a:pathLst>
              </a:custGeom>
              <a:solidFill>
                <a:srgbClr val="496C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39315" tIns="19657" rIns="39315" bIns="1965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lang="en-US" sz="77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H" panose="00020600040101010101" pitchFamily="18" charset="-122"/>
                  <a:cs typeface="+mn-cs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8" name="Freeform 18">
                <a:extLst>
                  <a:ext uri="{FF2B5EF4-FFF2-40B4-BE49-F238E27FC236}">
                    <a16:creationId xmlns:a16="http://schemas.microsoft.com/office/drawing/2014/main" id="{D2C59DE7-764F-7394-559D-548FE891FBBD}"/>
                  </a:ext>
                </a:extLst>
              </p:cNvPr>
              <p:cNvSpPr/>
              <p:nvPr/>
            </p:nvSpPr>
            <p:spPr bwMode="auto">
              <a:xfrm>
                <a:off x="7108532" y="2163407"/>
                <a:ext cx="1427836" cy="1111384"/>
              </a:xfrm>
              <a:custGeom>
                <a:avLst/>
                <a:gdLst>
                  <a:gd name="T0" fmla="*/ 711 w 779"/>
                  <a:gd name="T1" fmla="*/ 58 h 551"/>
                  <a:gd name="T2" fmla="*/ 697 w 779"/>
                  <a:gd name="T3" fmla="*/ 29 h 551"/>
                  <a:gd name="T4" fmla="*/ 383 w 779"/>
                  <a:gd name="T5" fmla="*/ 168 h 551"/>
                  <a:gd name="T6" fmla="*/ 0 w 779"/>
                  <a:gd name="T7" fmla="*/ 497 h 551"/>
                  <a:gd name="T8" fmla="*/ 19 w 779"/>
                  <a:gd name="T9" fmla="*/ 522 h 551"/>
                  <a:gd name="T10" fmla="*/ 403 w 779"/>
                  <a:gd name="T11" fmla="*/ 192 h 551"/>
                  <a:gd name="T12" fmla="*/ 649 w 779"/>
                  <a:gd name="T13" fmla="*/ 46 h 551"/>
                  <a:gd name="T14" fmla="*/ 649 w 779"/>
                  <a:gd name="T15" fmla="*/ 46 h 551"/>
                  <a:gd name="T16" fmla="*/ 669 w 779"/>
                  <a:gd name="T17" fmla="*/ 43 h 551"/>
                  <a:gd name="T18" fmla="*/ 685 w 779"/>
                  <a:gd name="T19" fmla="*/ 60 h 551"/>
                  <a:gd name="T20" fmla="*/ 295 w 779"/>
                  <a:gd name="T21" fmla="*/ 551 h 551"/>
                  <a:gd name="T22" fmla="*/ 711 w 779"/>
                  <a:gd name="T23" fmla="*/ 5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9" h="551">
                    <a:moveTo>
                      <a:pt x="711" y="58"/>
                    </a:moveTo>
                    <a:cubicBezTo>
                      <a:pt x="706" y="48"/>
                      <a:pt x="702" y="38"/>
                      <a:pt x="697" y="29"/>
                    </a:cubicBezTo>
                    <a:cubicBezTo>
                      <a:pt x="669" y="0"/>
                      <a:pt x="588" y="6"/>
                      <a:pt x="383" y="168"/>
                    </a:cubicBezTo>
                    <a:cubicBezTo>
                      <a:pt x="187" y="324"/>
                      <a:pt x="15" y="483"/>
                      <a:pt x="0" y="497"/>
                    </a:cubicBezTo>
                    <a:cubicBezTo>
                      <a:pt x="19" y="522"/>
                      <a:pt x="19" y="522"/>
                      <a:pt x="19" y="522"/>
                    </a:cubicBezTo>
                    <a:cubicBezTo>
                      <a:pt x="19" y="522"/>
                      <a:pt x="198" y="355"/>
                      <a:pt x="403" y="192"/>
                    </a:cubicBezTo>
                    <a:cubicBezTo>
                      <a:pt x="525" y="95"/>
                      <a:pt x="601" y="56"/>
                      <a:pt x="649" y="46"/>
                    </a:cubicBezTo>
                    <a:cubicBezTo>
                      <a:pt x="649" y="46"/>
                      <a:pt x="649" y="46"/>
                      <a:pt x="649" y="46"/>
                    </a:cubicBezTo>
                    <a:cubicBezTo>
                      <a:pt x="656" y="44"/>
                      <a:pt x="663" y="43"/>
                      <a:pt x="669" y="43"/>
                    </a:cubicBezTo>
                    <a:cubicBezTo>
                      <a:pt x="675" y="44"/>
                      <a:pt x="682" y="48"/>
                      <a:pt x="685" y="60"/>
                    </a:cubicBezTo>
                    <a:cubicBezTo>
                      <a:pt x="704" y="173"/>
                      <a:pt x="458" y="418"/>
                      <a:pt x="295" y="551"/>
                    </a:cubicBezTo>
                    <a:cubicBezTo>
                      <a:pt x="779" y="178"/>
                      <a:pt x="711" y="58"/>
                      <a:pt x="711" y="5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39315" tIns="19657" rIns="39315" bIns="1965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lang="en-US" sz="77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H" panose="00020600040101010101" pitchFamily="18" charset="-122"/>
                  <a:cs typeface="+mn-cs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id="{D71E8C65-124C-7AA1-13D1-F9372FC18383}"/>
                  </a:ext>
                </a:extLst>
              </p:cNvPr>
              <p:cNvSpPr/>
              <p:nvPr/>
            </p:nvSpPr>
            <p:spPr bwMode="auto">
              <a:xfrm>
                <a:off x="6546151" y="1865503"/>
                <a:ext cx="1843771" cy="1433191"/>
              </a:xfrm>
              <a:custGeom>
                <a:avLst/>
                <a:gdLst>
                  <a:gd name="T0" fmla="*/ 525 w 1006"/>
                  <a:gd name="T1" fmla="*/ 139 h 711"/>
                  <a:gd name="T2" fmla="*/ 144 w 1006"/>
                  <a:gd name="T3" fmla="*/ 400 h 711"/>
                  <a:gd name="T4" fmla="*/ 77 w 1006"/>
                  <a:gd name="T5" fmla="*/ 322 h 711"/>
                  <a:gd name="T6" fmla="*/ 0 w 1006"/>
                  <a:gd name="T7" fmla="*/ 711 h 711"/>
                  <a:gd name="T8" fmla="*/ 408 w 1006"/>
                  <a:gd name="T9" fmla="*/ 711 h 711"/>
                  <a:gd name="T10" fmla="*/ 333 w 1006"/>
                  <a:gd name="T11" fmla="*/ 623 h 711"/>
                  <a:gd name="T12" fmla="*/ 692 w 1006"/>
                  <a:gd name="T13" fmla="*/ 316 h 711"/>
                  <a:gd name="T14" fmla="*/ 1006 w 1006"/>
                  <a:gd name="T15" fmla="*/ 177 h 711"/>
                  <a:gd name="T16" fmla="*/ 525 w 1006"/>
                  <a:gd name="T17" fmla="*/ 139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6" h="711">
                    <a:moveTo>
                      <a:pt x="525" y="139"/>
                    </a:moveTo>
                    <a:cubicBezTo>
                      <a:pt x="317" y="255"/>
                      <a:pt x="184" y="366"/>
                      <a:pt x="144" y="400"/>
                    </a:cubicBezTo>
                    <a:cubicBezTo>
                      <a:pt x="77" y="322"/>
                      <a:pt x="77" y="322"/>
                      <a:pt x="77" y="322"/>
                    </a:cubicBezTo>
                    <a:cubicBezTo>
                      <a:pt x="0" y="711"/>
                      <a:pt x="0" y="711"/>
                      <a:pt x="0" y="711"/>
                    </a:cubicBezTo>
                    <a:cubicBezTo>
                      <a:pt x="408" y="711"/>
                      <a:pt x="408" y="711"/>
                      <a:pt x="408" y="711"/>
                    </a:cubicBezTo>
                    <a:cubicBezTo>
                      <a:pt x="333" y="623"/>
                      <a:pt x="333" y="623"/>
                      <a:pt x="333" y="623"/>
                    </a:cubicBezTo>
                    <a:cubicBezTo>
                      <a:pt x="389" y="572"/>
                      <a:pt x="532" y="443"/>
                      <a:pt x="692" y="316"/>
                    </a:cubicBezTo>
                    <a:cubicBezTo>
                      <a:pt x="897" y="154"/>
                      <a:pt x="978" y="148"/>
                      <a:pt x="1006" y="177"/>
                    </a:cubicBezTo>
                    <a:cubicBezTo>
                      <a:pt x="914" y="25"/>
                      <a:pt x="773" y="0"/>
                      <a:pt x="525" y="1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2"/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78638" tIns="39319" rIns="78638" bIns="39319" rtlCol="0" anchor="ctr"/>
              <a:lstStyle/>
              <a:p>
                <a:pPr algn="ctr"/>
                <a:endParaRPr lang="en-US" sz="1548" kern="0" dirty="0">
                  <a:solidFill>
                    <a:srgbClr val="3D485D"/>
                  </a:solidFill>
                  <a:latin typeface="Arial"/>
                  <a:ea typeface="OPPOSans R" panose="00020600040101010101" pitchFamily="18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6A133517-ED9D-87EC-952C-5283EB844C08}"/>
                </a:ext>
              </a:extLst>
            </p:cNvPr>
            <p:cNvGrpSpPr/>
            <p:nvPr/>
          </p:nvGrpSpPr>
          <p:grpSpPr>
            <a:xfrm>
              <a:off x="3706656" y="2049074"/>
              <a:ext cx="1988856" cy="1527944"/>
              <a:chOff x="3755325" y="1865503"/>
              <a:chExt cx="1988856" cy="1527944"/>
            </a:xfrm>
          </p:grpSpPr>
          <p:sp>
            <p:nvSpPr>
              <p:cNvPr id="52" name="Freeform 16">
                <a:extLst>
                  <a:ext uri="{FF2B5EF4-FFF2-40B4-BE49-F238E27FC236}">
                    <a16:creationId xmlns:a16="http://schemas.microsoft.com/office/drawing/2014/main" id="{A0D267D2-294D-48D5-F6CA-C2BD75402B1D}"/>
                  </a:ext>
                </a:extLst>
              </p:cNvPr>
              <p:cNvSpPr/>
              <p:nvPr/>
            </p:nvSpPr>
            <p:spPr bwMode="auto">
              <a:xfrm flipH="1">
                <a:off x="3821257" y="2234261"/>
                <a:ext cx="978534" cy="1159186"/>
              </a:xfrm>
              <a:custGeom>
                <a:avLst/>
                <a:gdLst>
                  <a:gd name="T0" fmla="*/ 394 w 534"/>
                  <a:gd name="T1" fmla="*/ 21 h 575"/>
                  <a:gd name="T2" fmla="*/ 0 w 534"/>
                  <a:gd name="T3" fmla="*/ 575 h 575"/>
                  <a:gd name="T4" fmla="*/ 473 w 534"/>
                  <a:gd name="T5" fmla="*/ 1 h 575"/>
                  <a:gd name="T6" fmla="*/ 394 w 534"/>
                  <a:gd name="T7" fmla="*/ 21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4" h="575">
                    <a:moveTo>
                      <a:pt x="394" y="21"/>
                    </a:moveTo>
                    <a:cubicBezTo>
                      <a:pt x="386" y="72"/>
                      <a:pt x="330" y="225"/>
                      <a:pt x="0" y="575"/>
                    </a:cubicBezTo>
                    <a:cubicBezTo>
                      <a:pt x="140" y="483"/>
                      <a:pt x="534" y="127"/>
                      <a:pt x="473" y="1"/>
                    </a:cubicBezTo>
                    <a:cubicBezTo>
                      <a:pt x="455" y="0"/>
                      <a:pt x="429" y="4"/>
                      <a:pt x="394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78638" tIns="39319" rIns="78638" bIns="39319" rtlCol="0" anchor="ctr"/>
              <a:lstStyle/>
              <a:p>
                <a:pPr algn="ctr"/>
                <a:endParaRPr lang="en-US" sz="1548" kern="0" dirty="0">
                  <a:solidFill>
                    <a:srgbClr val="3D485D"/>
                  </a:solidFill>
                  <a:latin typeface="Arial"/>
                  <a:ea typeface="OPPOSans R" panose="00020600040101010101" pitchFamily="18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3" name="Freeform 17">
                <a:extLst>
                  <a:ext uri="{FF2B5EF4-FFF2-40B4-BE49-F238E27FC236}">
                    <a16:creationId xmlns:a16="http://schemas.microsoft.com/office/drawing/2014/main" id="{03C4B6FA-23DC-8CCF-499B-80A1B43C038A}"/>
                  </a:ext>
                </a:extLst>
              </p:cNvPr>
              <p:cNvSpPr/>
              <p:nvPr/>
            </p:nvSpPr>
            <p:spPr bwMode="auto">
              <a:xfrm flipH="1">
                <a:off x="3900409" y="2099387"/>
                <a:ext cx="86136" cy="122918"/>
              </a:xfrm>
              <a:custGeom>
                <a:avLst/>
                <a:gdLst>
                  <a:gd name="T0" fmla="*/ 47 w 47"/>
                  <a:gd name="T1" fmla="*/ 61 h 61"/>
                  <a:gd name="T2" fmla="*/ 0 w 47"/>
                  <a:gd name="T3" fmla="*/ 0 h 61"/>
                  <a:gd name="T4" fmla="*/ 47 w 47"/>
                  <a:gd name="T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61">
                    <a:moveTo>
                      <a:pt x="47" y="61"/>
                    </a:moveTo>
                    <a:cubicBezTo>
                      <a:pt x="33" y="36"/>
                      <a:pt x="18" y="16"/>
                      <a:pt x="0" y="0"/>
                    </a:cubicBezTo>
                    <a:cubicBezTo>
                      <a:pt x="17" y="17"/>
                      <a:pt x="32" y="37"/>
                      <a:pt x="47" y="61"/>
                    </a:cubicBezTo>
                    <a:close/>
                  </a:path>
                </a:pathLst>
              </a:custGeom>
              <a:solidFill>
                <a:srgbClr val="496C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39315" tIns="19657" rIns="39315" bIns="1965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lang="en-US" sz="77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H" panose="00020600040101010101" pitchFamily="18" charset="-122"/>
                  <a:cs typeface="+mn-cs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4" name="Freeform 18">
                <a:extLst>
                  <a:ext uri="{FF2B5EF4-FFF2-40B4-BE49-F238E27FC236}">
                    <a16:creationId xmlns:a16="http://schemas.microsoft.com/office/drawing/2014/main" id="{97B9FA7B-DAEA-307F-E0A7-FEC081AA2D0D}"/>
                  </a:ext>
                </a:extLst>
              </p:cNvPr>
              <p:cNvSpPr/>
              <p:nvPr/>
            </p:nvSpPr>
            <p:spPr bwMode="auto">
              <a:xfrm flipH="1">
                <a:off x="3755325" y="2153851"/>
                <a:ext cx="1427836" cy="1111384"/>
              </a:xfrm>
              <a:custGeom>
                <a:avLst/>
                <a:gdLst>
                  <a:gd name="T0" fmla="*/ 711 w 779"/>
                  <a:gd name="T1" fmla="*/ 58 h 551"/>
                  <a:gd name="T2" fmla="*/ 697 w 779"/>
                  <a:gd name="T3" fmla="*/ 29 h 551"/>
                  <a:gd name="T4" fmla="*/ 383 w 779"/>
                  <a:gd name="T5" fmla="*/ 168 h 551"/>
                  <a:gd name="T6" fmla="*/ 0 w 779"/>
                  <a:gd name="T7" fmla="*/ 497 h 551"/>
                  <a:gd name="T8" fmla="*/ 19 w 779"/>
                  <a:gd name="T9" fmla="*/ 522 h 551"/>
                  <a:gd name="T10" fmla="*/ 403 w 779"/>
                  <a:gd name="T11" fmla="*/ 192 h 551"/>
                  <a:gd name="T12" fmla="*/ 649 w 779"/>
                  <a:gd name="T13" fmla="*/ 46 h 551"/>
                  <a:gd name="T14" fmla="*/ 649 w 779"/>
                  <a:gd name="T15" fmla="*/ 46 h 551"/>
                  <a:gd name="T16" fmla="*/ 669 w 779"/>
                  <a:gd name="T17" fmla="*/ 43 h 551"/>
                  <a:gd name="T18" fmla="*/ 685 w 779"/>
                  <a:gd name="T19" fmla="*/ 60 h 551"/>
                  <a:gd name="T20" fmla="*/ 295 w 779"/>
                  <a:gd name="T21" fmla="*/ 551 h 551"/>
                  <a:gd name="T22" fmla="*/ 711 w 779"/>
                  <a:gd name="T23" fmla="*/ 5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9" h="551">
                    <a:moveTo>
                      <a:pt x="711" y="58"/>
                    </a:moveTo>
                    <a:cubicBezTo>
                      <a:pt x="706" y="48"/>
                      <a:pt x="702" y="38"/>
                      <a:pt x="697" y="29"/>
                    </a:cubicBezTo>
                    <a:cubicBezTo>
                      <a:pt x="669" y="0"/>
                      <a:pt x="588" y="6"/>
                      <a:pt x="383" y="168"/>
                    </a:cubicBezTo>
                    <a:cubicBezTo>
                      <a:pt x="187" y="324"/>
                      <a:pt x="15" y="483"/>
                      <a:pt x="0" y="497"/>
                    </a:cubicBezTo>
                    <a:cubicBezTo>
                      <a:pt x="19" y="522"/>
                      <a:pt x="19" y="522"/>
                      <a:pt x="19" y="522"/>
                    </a:cubicBezTo>
                    <a:cubicBezTo>
                      <a:pt x="19" y="522"/>
                      <a:pt x="198" y="355"/>
                      <a:pt x="403" y="192"/>
                    </a:cubicBezTo>
                    <a:cubicBezTo>
                      <a:pt x="525" y="95"/>
                      <a:pt x="601" y="56"/>
                      <a:pt x="649" y="46"/>
                    </a:cubicBezTo>
                    <a:cubicBezTo>
                      <a:pt x="649" y="46"/>
                      <a:pt x="649" y="46"/>
                      <a:pt x="649" y="46"/>
                    </a:cubicBezTo>
                    <a:cubicBezTo>
                      <a:pt x="656" y="44"/>
                      <a:pt x="663" y="43"/>
                      <a:pt x="669" y="43"/>
                    </a:cubicBezTo>
                    <a:cubicBezTo>
                      <a:pt x="675" y="44"/>
                      <a:pt x="682" y="48"/>
                      <a:pt x="685" y="60"/>
                    </a:cubicBezTo>
                    <a:cubicBezTo>
                      <a:pt x="704" y="173"/>
                      <a:pt x="458" y="418"/>
                      <a:pt x="295" y="551"/>
                    </a:cubicBezTo>
                    <a:cubicBezTo>
                      <a:pt x="779" y="178"/>
                      <a:pt x="711" y="58"/>
                      <a:pt x="711" y="5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vert="horz" wrap="square" lIns="39315" tIns="19657" rIns="39315" bIns="1965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lang="en-US" sz="77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H" panose="00020600040101010101" pitchFamily="18" charset="-122"/>
                  <a:cs typeface="+mn-cs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5" name="Freeform 19">
                <a:extLst>
                  <a:ext uri="{FF2B5EF4-FFF2-40B4-BE49-F238E27FC236}">
                    <a16:creationId xmlns:a16="http://schemas.microsoft.com/office/drawing/2014/main" id="{E0B031FD-06DA-B0BD-B462-A5EB707571A5}"/>
                  </a:ext>
                </a:extLst>
              </p:cNvPr>
              <p:cNvSpPr/>
              <p:nvPr/>
            </p:nvSpPr>
            <p:spPr bwMode="auto">
              <a:xfrm flipH="1">
                <a:off x="3900410" y="1865503"/>
                <a:ext cx="1843771" cy="1433191"/>
              </a:xfrm>
              <a:custGeom>
                <a:avLst/>
                <a:gdLst>
                  <a:gd name="T0" fmla="*/ 525 w 1006"/>
                  <a:gd name="T1" fmla="*/ 139 h 711"/>
                  <a:gd name="T2" fmla="*/ 144 w 1006"/>
                  <a:gd name="T3" fmla="*/ 400 h 711"/>
                  <a:gd name="T4" fmla="*/ 77 w 1006"/>
                  <a:gd name="T5" fmla="*/ 322 h 711"/>
                  <a:gd name="T6" fmla="*/ 0 w 1006"/>
                  <a:gd name="T7" fmla="*/ 711 h 711"/>
                  <a:gd name="T8" fmla="*/ 408 w 1006"/>
                  <a:gd name="T9" fmla="*/ 711 h 711"/>
                  <a:gd name="T10" fmla="*/ 333 w 1006"/>
                  <a:gd name="T11" fmla="*/ 623 h 711"/>
                  <a:gd name="T12" fmla="*/ 692 w 1006"/>
                  <a:gd name="T13" fmla="*/ 316 h 711"/>
                  <a:gd name="T14" fmla="*/ 1006 w 1006"/>
                  <a:gd name="T15" fmla="*/ 177 h 711"/>
                  <a:gd name="T16" fmla="*/ 525 w 1006"/>
                  <a:gd name="T17" fmla="*/ 139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6" h="711">
                    <a:moveTo>
                      <a:pt x="525" y="139"/>
                    </a:moveTo>
                    <a:cubicBezTo>
                      <a:pt x="317" y="255"/>
                      <a:pt x="184" y="366"/>
                      <a:pt x="144" y="400"/>
                    </a:cubicBezTo>
                    <a:cubicBezTo>
                      <a:pt x="77" y="322"/>
                      <a:pt x="77" y="322"/>
                      <a:pt x="77" y="322"/>
                    </a:cubicBezTo>
                    <a:cubicBezTo>
                      <a:pt x="0" y="711"/>
                      <a:pt x="0" y="711"/>
                      <a:pt x="0" y="711"/>
                    </a:cubicBezTo>
                    <a:cubicBezTo>
                      <a:pt x="408" y="711"/>
                      <a:pt x="408" y="711"/>
                      <a:pt x="408" y="711"/>
                    </a:cubicBezTo>
                    <a:cubicBezTo>
                      <a:pt x="333" y="623"/>
                      <a:pt x="333" y="623"/>
                      <a:pt x="333" y="623"/>
                    </a:cubicBezTo>
                    <a:cubicBezTo>
                      <a:pt x="389" y="572"/>
                      <a:pt x="532" y="443"/>
                      <a:pt x="692" y="316"/>
                    </a:cubicBezTo>
                    <a:cubicBezTo>
                      <a:pt x="897" y="154"/>
                      <a:pt x="978" y="148"/>
                      <a:pt x="1006" y="177"/>
                    </a:cubicBezTo>
                    <a:cubicBezTo>
                      <a:pt x="914" y="25"/>
                      <a:pt x="773" y="0"/>
                      <a:pt x="525" y="13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78638" tIns="39319" rIns="78638" bIns="39319" rtlCol="0" anchor="ctr"/>
              <a:lstStyle/>
              <a:p>
                <a:pPr algn="ctr"/>
                <a:endParaRPr lang="en-US" sz="1548" kern="0" dirty="0">
                  <a:solidFill>
                    <a:srgbClr val="3D485D"/>
                  </a:solidFill>
                  <a:latin typeface="Arial"/>
                  <a:ea typeface="OPPOSans R" panose="00020600040101010101" pitchFamily="18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E8AC20A4-5CCB-2BBE-4184-69B5BBD0E925}"/>
                </a:ext>
              </a:extLst>
            </p:cNvPr>
            <p:cNvGrpSpPr>
              <a:grpSpLocks/>
            </p:cNvGrpSpPr>
            <p:nvPr/>
          </p:nvGrpSpPr>
          <p:grpSpPr>
            <a:xfrm flipH="1" flipV="1">
              <a:off x="3704298" y="4053163"/>
              <a:ext cx="2051353" cy="1538191"/>
              <a:chOff x="6490003" y="1867526"/>
              <a:chExt cx="2047131" cy="1538191"/>
            </a:xfrm>
          </p:grpSpPr>
          <p:sp>
            <p:nvSpPr>
              <p:cNvPr id="48" name="Freeform 16">
                <a:extLst>
                  <a:ext uri="{FF2B5EF4-FFF2-40B4-BE49-F238E27FC236}">
                    <a16:creationId xmlns:a16="http://schemas.microsoft.com/office/drawing/2014/main" id="{FBD1433D-F923-CEAB-659E-1529FF10CC9B}"/>
                  </a:ext>
                </a:extLst>
              </p:cNvPr>
              <p:cNvSpPr/>
              <p:nvPr/>
            </p:nvSpPr>
            <p:spPr bwMode="auto">
              <a:xfrm>
                <a:off x="7491308" y="2246531"/>
                <a:ext cx="978530" cy="1159186"/>
              </a:xfrm>
              <a:custGeom>
                <a:avLst/>
                <a:gdLst>
                  <a:gd name="T0" fmla="*/ 394 w 534"/>
                  <a:gd name="T1" fmla="*/ 21 h 575"/>
                  <a:gd name="T2" fmla="*/ 0 w 534"/>
                  <a:gd name="T3" fmla="*/ 575 h 575"/>
                  <a:gd name="T4" fmla="*/ 473 w 534"/>
                  <a:gd name="T5" fmla="*/ 1 h 575"/>
                  <a:gd name="T6" fmla="*/ 394 w 534"/>
                  <a:gd name="T7" fmla="*/ 21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4" h="575">
                    <a:moveTo>
                      <a:pt x="394" y="21"/>
                    </a:moveTo>
                    <a:cubicBezTo>
                      <a:pt x="386" y="72"/>
                      <a:pt x="330" y="225"/>
                      <a:pt x="0" y="575"/>
                    </a:cubicBezTo>
                    <a:cubicBezTo>
                      <a:pt x="140" y="483"/>
                      <a:pt x="534" y="127"/>
                      <a:pt x="473" y="1"/>
                    </a:cubicBezTo>
                    <a:cubicBezTo>
                      <a:pt x="455" y="0"/>
                      <a:pt x="429" y="4"/>
                      <a:pt x="394" y="2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78638" tIns="39319" rIns="78638" bIns="39319" rtlCol="0" anchor="ctr"/>
              <a:lstStyle/>
              <a:p>
                <a:pPr algn="ctr"/>
                <a:endParaRPr lang="en-US" sz="1548" kern="0" dirty="0">
                  <a:solidFill>
                    <a:srgbClr val="3D485D"/>
                  </a:solidFill>
                  <a:latin typeface="Arial"/>
                  <a:ea typeface="OPPOSans R" panose="00020600040101010101" pitchFamily="18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9" name="Freeform 17">
                <a:extLst>
                  <a:ext uri="{FF2B5EF4-FFF2-40B4-BE49-F238E27FC236}">
                    <a16:creationId xmlns:a16="http://schemas.microsoft.com/office/drawing/2014/main" id="{24C7159B-8C07-78BC-F52A-4468DCBCDEBD}"/>
                  </a:ext>
                </a:extLst>
              </p:cNvPr>
              <p:cNvSpPr/>
              <p:nvPr/>
            </p:nvSpPr>
            <p:spPr bwMode="auto">
              <a:xfrm>
                <a:off x="8304552" y="2098005"/>
                <a:ext cx="86135" cy="122918"/>
              </a:xfrm>
              <a:custGeom>
                <a:avLst/>
                <a:gdLst>
                  <a:gd name="T0" fmla="*/ 47 w 47"/>
                  <a:gd name="T1" fmla="*/ 61 h 61"/>
                  <a:gd name="T2" fmla="*/ 0 w 47"/>
                  <a:gd name="T3" fmla="*/ 0 h 61"/>
                  <a:gd name="T4" fmla="*/ 47 w 47"/>
                  <a:gd name="T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61">
                    <a:moveTo>
                      <a:pt x="47" y="61"/>
                    </a:moveTo>
                    <a:cubicBezTo>
                      <a:pt x="33" y="36"/>
                      <a:pt x="18" y="16"/>
                      <a:pt x="0" y="0"/>
                    </a:cubicBezTo>
                    <a:cubicBezTo>
                      <a:pt x="17" y="17"/>
                      <a:pt x="32" y="37"/>
                      <a:pt x="47" y="61"/>
                    </a:cubicBezTo>
                    <a:close/>
                  </a:path>
                </a:pathLst>
              </a:custGeom>
              <a:solidFill>
                <a:srgbClr val="496C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39315" tIns="19657" rIns="39315" bIns="1965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lang="en-US" sz="77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H" panose="00020600040101010101" pitchFamily="18" charset="-122"/>
                  <a:cs typeface="+mn-cs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0" name="Freeform 18">
                <a:extLst>
                  <a:ext uri="{FF2B5EF4-FFF2-40B4-BE49-F238E27FC236}">
                    <a16:creationId xmlns:a16="http://schemas.microsoft.com/office/drawing/2014/main" id="{DA75C1BD-329E-82C3-4723-8C2B0BD0BB2B}"/>
                  </a:ext>
                </a:extLst>
              </p:cNvPr>
              <p:cNvSpPr/>
              <p:nvPr/>
            </p:nvSpPr>
            <p:spPr bwMode="auto">
              <a:xfrm>
                <a:off x="7109304" y="2162026"/>
                <a:ext cx="1427830" cy="1111384"/>
              </a:xfrm>
              <a:custGeom>
                <a:avLst/>
                <a:gdLst>
                  <a:gd name="T0" fmla="*/ 711 w 779"/>
                  <a:gd name="T1" fmla="*/ 58 h 551"/>
                  <a:gd name="T2" fmla="*/ 697 w 779"/>
                  <a:gd name="T3" fmla="*/ 29 h 551"/>
                  <a:gd name="T4" fmla="*/ 383 w 779"/>
                  <a:gd name="T5" fmla="*/ 168 h 551"/>
                  <a:gd name="T6" fmla="*/ 0 w 779"/>
                  <a:gd name="T7" fmla="*/ 497 h 551"/>
                  <a:gd name="T8" fmla="*/ 19 w 779"/>
                  <a:gd name="T9" fmla="*/ 522 h 551"/>
                  <a:gd name="T10" fmla="*/ 403 w 779"/>
                  <a:gd name="T11" fmla="*/ 192 h 551"/>
                  <a:gd name="T12" fmla="*/ 649 w 779"/>
                  <a:gd name="T13" fmla="*/ 46 h 551"/>
                  <a:gd name="T14" fmla="*/ 649 w 779"/>
                  <a:gd name="T15" fmla="*/ 46 h 551"/>
                  <a:gd name="T16" fmla="*/ 669 w 779"/>
                  <a:gd name="T17" fmla="*/ 43 h 551"/>
                  <a:gd name="T18" fmla="*/ 685 w 779"/>
                  <a:gd name="T19" fmla="*/ 60 h 551"/>
                  <a:gd name="T20" fmla="*/ 295 w 779"/>
                  <a:gd name="T21" fmla="*/ 551 h 551"/>
                  <a:gd name="T22" fmla="*/ 711 w 779"/>
                  <a:gd name="T23" fmla="*/ 5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9" h="551">
                    <a:moveTo>
                      <a:pt x="711" y="58"/>
                    </a:moveTo>
                    <a:cubicBezTo>
                      <a:pt x="706" y="48"/>
                      <a:pt x="702" y="38"/>
                      <a:pt x="697" y="29"/>
                    </a:cubicBezTo>
                    <a:cubicBezTo>
                      <a:pt x="669" y="0"/>
                      <a:pt x="588" y="6"/>
                      <a:pt x="383" y="168"/>
                    </a:cubicBezTo>
                    <a:cubicBezTo>
                      <a:pt x="187" y="324"/>
                      <a:pt x="15" y="483"/>
                      <a:pt x="0" y="497"/>
                    </a:cubicBezTo>
                    <a:cubicBezTo>
                      <a:pt x="19" y="522"/>
                      <a:pt x="19" y="522"/>
                      <a:pt x="19" y="522"/>
                    </a:cubicBezTo>
                    <a:cubicBezTo>
                      <a:pt x="19" y="522"/>
                      <a:pt x="198" y="355"/>
                      <a:pt x="403" y="192"/>
                    </a:cubicBezTo>
                    <a:cubicBezTo>
                      <a:pt x="525" y="95"/>
                      <a:pt x="601" y="56"/>
                      <a:pt x="649" y="46"/>
                    </a:cubicBezTo>
                    <a:cubicBezTo>
                      <a:pt x="649" y="46"/>
                      <a:pt x="649" y="46"/>
                      <a:pt x="649" y="46"/>
                    </a:cubicBezTo>
                    <a:cubicBezTo>
                      <a:pt x="656" y="44"/>
                      <a:pt x="663" y="43"/>
                      <a:pt x="669" y="43"/>
                    </a:cubicBezTo>
                    <a:cubicBezTo>
                      <a:pt x="675" y="44"/>
                      <a:pt x="682" y="48"/>
                      <a:pt x="685" y="60"/>
                    </a:cubicBezTo>
                    <a:cubicBezTo>
                      <a:pt x="704" y="173"/>
                      <a:pt x="458" y="418"/>
                      <a:pt x="295" y="551"/>
                    </a:cubicBezTo>
                    <a:cubicBezTo>
                      <a:pt x="779" y="178"/>
                      <a:pt x="711" y="58"/>
                      <a:pt x="711" y="5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39315" tIns="19657" rIns="39315" bIns="1965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lang="en-US" sz="77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H" panose="00020600040101010101" pitchFamily="18" charset="-122"/>
                  <a:cs typeface="+mn-cs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51" name="Freeform 19">
                <a:extLst>
                  <a:ext uri="{FF2B5EF4-FFF2-40B4-BE49-F238E27FC236}">
                    <a16:creationId xmlns:a16="http://schemas.microsoft.com/office/drawing/2014/main" id="{BA248EE5-FE9D-AD18-5C8E-4C47D04A5CF1}"/>
                  </a:ext>
                </a:extLst>
              </p:cNvPr>
              <p:cNvSpPr/>
              <p:nvPr/>
            </p:nvSpPr>
            <p:spPr bwMode="auto">
              <a:xfrm>
                <a:off x="6490003" y="1867526"/>
                <a:ext cx="1843764" cy="1433191"/>
              </a:xfrm>
              <a:custGeom>
                <a:avLst/>
                <a:gdLst>
                  <a:gd name="T0" fmla="*/ 525 w 1006"/>
                  <a:gd name="T1" fmla="*/ 139 h 711"/>
                  <a:gd name="T2" fmla="*/ 144 w 1006"/>
                  <a:gd name="T3" fmla="*/ 400 h 711"/>
                  <a:gd name="T4" fmla="*/ 77 w 1006"/>
                  <a:gd name="T5" fmla="*/ 322 h 711"/>
                  <a:gd name="T6" fmla="*/ 0 w 1006"/>
                  <a:gd name="T7" fmla="*/ 711 h 711"/>
                  <a:gd name="T8" fmla="*/ 408 w 1006"/>
                  <a:gd name="T9" fmla="*/ 711 h 711"/>
                  <a:gd name="T10" fmla="*/ 333 w 1006"/>
                  <a:gd name="T11" fmla="*/ 623 h 711"/>
                  <a:gd name="T12" fmla="*/ 692 w 1006"/>
                  <a:gd name="T13" fmla="*/ 316 h 711"/>
                  <a:gd name="T14" fmla="*/ 1006 w 1006"/>
                  <a:gd name="T15" fmla="*/ 177 h 711"/>
                  <a:gd name="T16" fmla="*/ 525 w 1006"/>
                  <a:gd name="T17" fmla="*/ 139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6" h="711">
                    <a:moveTo>
                      <a:pt x="525" y="139"/>
                    </a:moveTo>
                    <a:cubicBezTo>
                      <a:pt x="317" y="255"/>
                      <a:pt x="184" y="366"/>
                      <a:pt x="144" y="400"/>
                    </a:cubicBezTo>
                    <a:cubicBezTo>
                      <a:pt x="77" y="322"/>
                      <a:pt x="77" y="322"/>
                      <a:pt x="77" y="322"/>
                    </a:cubicBezTo>
                    <a:cubicBezTo>
                      <a:pt x="0" y="711"/>
                      <a:pt x="0" y="711"/>
                      <a:pt x="0" y="711"/>
                    </a:cubicBezTo>
                    <a:cubicBezTo>
                      <a:pt x="408" y="711"/>
                      <a:pt x="408" y="711"/>
                      <a:pt x="408" y="711"/>
                    </a:cubicBezTo>
                    <a:cubicBezTo>
                      <a:pt x="333" y="623"/>
                      <a:pt x="333" y="623"/>
                      <a:pt x="333" y="623"/>
                    </a:cubicBezTo>
                    <a:cubicBezTo>
                      <a:pt x="389" y="572"/>
                      <a:pt x="532" y="443"/>
                      <a:pt x="692" y="316"/>
                    </a:cubicBezTo>
                    <a:cubicBezTo>
                      <a:pt x="897" y="154"/>
                      <a:pt x="978" y="148"/>
                      <a:pt x="1006" y="177"/>
                    </a:cubicBezTo>
                    <a:cubicBezTo>
                      <a:pt x="914" y="25"/>
                      <a:pt x="773" y="0"/>
                      <a:pt x="525" y="1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2"/>
                  </a:gs>
                </a:gsLst>
                <a:lin ang="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78638" tIns="39319" rIns="78638" bIns="39319" rtlCol="0" anchor="ctr"/>
              <a:lstStyle/>
              <a:p>
                <a:pPr algn="ctr"/>
                <a:endParaRPr lang="en-US" sz="1548" kern="0" dirty="0">
                  <a:solidFill>
                    <a:srgbClr val="3D485D"/>
                  </a:solidFill>
                  <a:latin typeface="Arial"/>
                  <a:ea typeface="OPPOSans R" panose="00020600040101010101" pitchFamily="18" charset="-122"/>
                  <a:sym typeface="微软雅黑 Light" panose="020B0502040204020203" pitchFamily="34" charset="-122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F9F5A37D-7A1B-65F2-F22D-7A02E1263F04}"/>
                </a:ext>
              </a:extLst>
            </p:cNvPr>
            <p:cNvGrpSpPr/>
            <p:nvPr/>
          </p:nvGrpSpPr>
          <p:grpSpPr>
            <a:xfrm flipH="1" flipV="1">
              <a:off x="6498847" y="4075309"/>
              <a:ext cx="1988852" cy="1527945"/>
              <a:chOff x="3755710" y="1865502"/>
              <a:chExt cx="1988852" cy="1527945"/>
            </a:xfrm>
          </p:grpSpPr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6B208AC1-92A3-21F9-8A83-5048142A8E87}"/>
                  </a:ext>
                </a:extLst>
              </p:cNvPr>
              <p:cNvSpPr/>
              <p:nvPr/>
            </p:nvSpPr>
            <p:spPr bwMode="auto">
              <a:xfrm flipH="1">
                <a:off x="3821641" y="2234261"/>
                <a:ext cx="978534" cy="1159186"/>
              </a:xfrm>
              <a:custGeom>
                <a:avLst/>
                <a:gdLst>
                  <a:gd name="T0" fmla="*/ 394 w 534"/>
                  <a:gd name="T1" fmla="*/ 21 h 575"/>
                  <a:gd name="T2" fmla="*/ 0 w 534"/>
                  <a:gd name="T3" fmla="*/ 575 h 575"/>
                  <a:gd name="T4" fmla="*/ 473 w 534"/>
                  <a:gd name="T5" fmla="*/ 1 h 575"/>
                  <a:gd name="T6" fmla="*/ 394 w 534"/>
                  <a:gd name="T7" fmla="*/ 21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4" h="575">
                    <a:moveTo>
                      <a:pt x="394" y="21"/>
                    </a:moveTo>
                    <a:cubicBezTo>
                      <a:pt x="386" y="72"/>
                      <a:pt x="330" y="225"/>
                      <a:pt x="0" y="575"/>
                    </a:cubicBezTo>
                    <a:cubicBezTo>
                      <a:pt x="140" y="483"/>
                      <a:pt x="534" y="127"/>
                      <a:pt x="473" y="1"/>
                    </a:cubicBezTo>
                    <a:cubicBezTo>
                      <a:pt x="455" y="0"/>
                      <a:pt x="429" y="4"/>
                      <a:pt x="394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78638" tIns="39319" rIns="78638" bIns="39319" rtlCol="0" anchor="ctr"/>
              <a:lstStyle/>
              <a:p>
                <a:pPr algn="ctr"/>
                <a:endParaRPr lang="en-US" sz="1548" kern="0" dirty="0">
                  <a:solidFill>
                    <a:srgbClr val="3D485D"/>
                  </a:solidFill>
                  <a:latin typeface="Arial"/>
                  <a:ea typeface="OPPOSans R" panose="00020600040101010101" pitchFamily="18" charset="-122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5" name="Freeform 17">
                <a:extLst>
                  <a:ext uri="{FF2B5EF4-FFF2-40B4-BE49-F238E27FC236}">
                    <a16:creationId xmlns:a16="http://schemas.microsoft.com/office/drawing/2014/main" id="{3318B1C9-E844-9602-F89B-9F48DA0B4498}"/>
                  </a:ext>
                </a:extLst>
              </p:cNvPr>
              <p:cNvSpPr/>
              <p:nvPr/>
            </p:nvSpPr>
            <p:spPr bwMode="auto">
              <a:xfrm flipH="1">
                <a:off x="3900792" y="2099388"/>
                <a:ext cx="86136" cy="122918"/>
              </a:xfrm>
              <a:custGeom>
                <a:avLst/>
                <a:gdLst>
                  <a:gd name="T0" fmla="*/ 47 w 47"/>
                  <a:gd name="T1" fmla="*/ 61 h 61"/>
                  <a:gd name="T2" fmla="*/ 0 w 47"/>
                  <a:gd name="T3" fmla="*/ 0 h 61"/>
                  <a:gd name="T4" fmla="*/ 47 w 47"/>
                  <a:gd name="T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61">
                    <a:moveTo>
                      <a:pt x="47" y="61"/>
                    </a:moveTo>
                    <a:cubicBezTo>
                      <a:pt x="33" y="36"/>
                      <a:pt x="18" y="16"/>
                      <a:pt x="0" y="0"/>
                    </a:cubicBezTo>
                    <a:cubicBezTo>
                      <a:pt x="17" y="17"/>
                      <a:pt x="32" y="37"/>
                      <a:pt x="47" y="61"/>
                    </a:cubicBezTo>
                    <a:close/>
                  </a:path>
                </a:pathLst>
              </a:custGeom>
              <a:solidFill>
                <a:srgbClr val="496C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39315" tIns="19657" rIns="39315" bIns="1965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lang="en-US" sz="77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H" panose="00020600040101010101" pitchFamily="18" charset="-122"/>
                  <a:cs typeface="+mn-cs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6" name="Freeform 18">
                <a:extLst>
                  <a:ext uri="{FF2B5EF4-FFF2-40B4-BE49-F238E27FC236}">
                    <a16:creationId xmlns:a16="http://schemas.microsoft.com/office/drawing/2014/main" id="{7305F40A-C4BE-4541-C8FA-09D189348BC5}"/>
                  </a:ext>
                </a:extLst>
              </p:cNvPr>
              <p:cNvSpPr/>
              <p:nvPr/>
            </p:nvSpPr>
            <p:spPr bwMode="auto">
              <a:xfrm flipH="1">
                <a:off x="3755710" y="2153851"/>
                <a:ext cx="1427836" cy="1111384"/>
              </a:xfrm>
              <a:custGeom>
                <a:avLst/>
                <a:gdLst>
                  <a:gd name="T0" fmla="*/ 711 w 779"/>
                  <a:gd name="T1" fmla="*/ 58 h 551"/>
                  <a:gd name="T2" fmla="*/ 697 w 779"/>
                  <a:gd name="T3" fmla="*/ 29 h 551"/>
                  <a:gd name="T4" fmla="*/ 383 w 779"/>
                  <a:gd name="T5" fmla="*/ 168 h 551"/>
                  <a:gd name="T6" fmla="*/ 0 w 779"/>
                  <a:gd name="T7" fmla="*/ 497 h 551"/>
                  <a:gd name="T8" fmla="*/ 19 w 779"/>
                  <a:gd name="T9" fmla="*/ 522 h 551"/>
                  <a:gd name="T10" fmla="*/ 403 w 779"/>
                  <a:gd name="T11" fmla="*/ 192 h 551"/>
                  <a:gd name="T12" fmla="*/ 649 w 779"/>
                  <a:gd name="T13" fmla="*/ 46 h 551"/>
                  <a:gd name="T14" fmla="*/ 649 w 779"/>
                  <a:gd name="T15" fmla="*/ 46 h 551"/>
                  <a:gd name="T16" fmla="*/ 669 w 779"/>
                  <a:gd name="T17" fmla="*/ 43 h 551"/>
                  <a:gd name="T18" fmla="*/ 685 w 779"/>
                  <a:gd name="T19" fmla="*/ 60 h 551"/>
                  <a:gd name="T20" fmla="*/ 295 w 779"/>
                  <a:gd name="T21" fmla="*/ 551 h 551"/>
                  <a:gd name="T22" fmla="*/ 711 w 779"/>
                  <a:gd name="T23" fmla="*/ 5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9" h="551">
                    <a:moveTo>
                      <a:pt x="711" y="58"/>
                    </a:moveTo>
                    <a:cubicBezTo>
                      <a:pt x="706" y="48"/>
                      <a:pt x="702" y="38"/>
                      <a:pt x="697" y="29"/>
                    </a:cubicBezTo>
                    <a:cubicBezTo>
                      <a:pt x="669" y="0"/>
                      <a:pt x="588" y="6"/>
                      <a:pt x="383" y="168"/>
                    </a:cubicBezTo>
                    <a:cubicBezTo>
                      <a:pt x="187" y="324"/>
                      <a:pt x="15" y="483"/>
                      <a:pt x="0" y="497"/>
                    </a:cubicBezTo>
                    <a:cubicBezTo>
                      <a:pt x="19" y="522"/>
                      <a:pt x="19" y="522"/>
                      <a:pt x="19" y="522"/>
                    </a:cubicBezTo>
                    <a:cubicBezTo>
                      <a:pt x="19" y="522"/>
                      <a:pt x="198" y="355"/>
                      <a:pt x="403" y="192"/>
                    </a:cubicBezTo>
                    <a:cubicBezTo>
                      <a:pt x="525" y="95"/>
                      <a:pt x="601" y="56"/>
                      <a:pt x="649" y="46"/>
                    </a:cubicBezTo>
                    <a:cubicBezTo>
                      <a:pt x="649" y="46"/>
                      <a:pt x="649" y="46"/>
                      <a:pt x="649" y="46"/>
                    </a:cubicBezTo>
                    <a:cubicBezTo>
                      <a:pt x="656" y="44"/>
                      <a:pt x="663" y="43"/>
                      <a:pt x="669" y="43"/>
                    </a:cubicBezTo>
                    <a:cubicBezTo>
                      <a:pt x="675" y="44"/>
                      <a:pt x="682" y="48"/>
                      <a:pt x="685" y="60"/>
                    </a:cubicBezTo>
                    <a:cubicBezTo>
                      <a:pt x="704" y="173"/>
                      <a:pt x="458" y="418"/>
                      <a:pt x="295" y="551"/>
                    </a:cubicBezTo>
                    <a:cubicBezTo>
                      <a:pt x="779" y="178"/>
                      <a:pt x="711" y="58"/>
                      <a:pt x="711" y="58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vert="horz" wrap="square" lIns="39315" tIns="19657" rIns="39315" bIns="19657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Tx/>
                  <a:buSzTx/>
                  <a:buFontTx/>
                  <a:buNone/>
                  <a:tabLst/>
                  <a:defRPr/>
                </a:pPr>
                <a:endParaRPr kumimoji="0" lang="en-US" sz="774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POSans R" panose="00020600040101010101" pitchFamily="18" charset="-122"/>
                  <a:ea typeface="OPPOSans H" panose="00020600040101010101" pitchFamily="18" charset="-122"/>
                  <a:cs typeface="+mn-cs"/>
                  <a:sym typeface="微软雅黑 Light" panose="020B0502040204020203" pitchFamily="34" charset="-122"/>
                </a:endParaRPr>
              </a:p>
            </p:txBody>
          </p:sp>
          <p:sp>
            <p:nvSpPr>
              <p:cNvPr id="47" name="Freeform 19">
                <a:extLst>
                  <a:ext uri="{FF2B5EF4-FFF2-40B4-BE49-F238E27FC236}">
                    <a16:creationId xmlns:a16="http://schemas.microsoft.com/office/drawing/2014/main" id="{4DF8D07F-AA63-D1A8-C931-6E1C5705A950}"/>
                  </a:ext>
                </a:extLst>
              </p:cNvPr>
              <p:cNvSpPr/>
              <p:nvPr/>
            </p:nvSpPr>
            <p:spPr bwMode="auto">
              <a:xfrm flipH="1">
                <a:off x="3900791" y="1865502"/>
                <a:ext cx="1843771" cy="1433191"/>
              </a:xfrm>
              <a:custGeom>
                <a:avLst/>
                <a:gdLst>
                  <a:gd name="T0" fmla="*/ 525 w 1006"/>
                  <a:gd name="T1" fmla="*/ 139 h 711"/>
                  <a:gd name="T2" fmla="*/ 144 w 1006"/>
                  <a:gd name="T3" fmla="*/ 400 h 711"/>
                  <a:gd name="T4" fmla="*/ 77 w 1006"/>
                  <a:gd name="T5" fmla="*/ 322 h 711"/>
                  <a:gd name="T6" fmla="*/ 0 w 1006"/>
                  <a:gd name="T7" fmla="*/ 711 h 711"/>
                  <a:gd name="T8" fmla="*/ 408 w 1006"/>
                  <a:gd name="T9" fmla="*/ 711 h 711"/>
                  <a:gd name="T10" fmla="*/ 333 w 1006"/>
                  <a:gd name="T11" fmla="*/ 623 h 711"/>
                  <a:gd name="T12" fmla="*/ 692 w 1006"/>
                  <a:gd name="T13" fmla="*/ 316 h 711"/>
                  <a:gd name="T14" fmla="*/ 1006 w 1006"/>
                  <a:gd name="T15" fmla="*/ 177 h 711"/>
                  <a:gd name="T16" fmla="*/ 525 w 1006"/>
                  <a:gd name="T17" fmla="*/ 139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6" h="711">
                    <a:moveTo>
                      <a:pt x="525" y="139"/>
                    </a:moveTo>
                    <a:cubicBezTo>
                      <a:pt x="317" y="255"/>
                      <a:pt x="184" y="366"/>
                      <a:pt x="144" y="400"/>
                    </a:cubicBezTo>
                    <a:cubicBezTo>
                      <a:pt x="77" y="322"/>
                      <a:pt x="77" y="322"/>
                      <a:pt x="77" y="322"/>
                    </a:cubicBezTo>
                    <a:cubicBezTo>
                      <a:pt x="0" y="711"/>
                      <a:pt x="0" y="711"/>
                      <a:pt x="0" y="711"/>
                    </a:cubicBezTo>
                    <a:cubicBezTo>
                      <a:pt x="408" y="711"/>
                      <a:pt x="408" y="711"/>
                      <a:pt x="408" y="711"/>
                    </a:cubicBezTo>
                    <a:cubicBezTo>
                      <a:pt x="333" y="623"/>
                      <a:pt x="333" y="623"/>
                      <a:pt x="333" y="623"/>
                    </a:cubicBezTo>
                    <a:cubicBezTo>
                      <a:pt x="389" y="572"/>
                      <a:pt x="532" y="443"/>
                      <a:pt x="692" y="316"/>
                    </a:cubicBezTo>
                    <a:cubicBezTo>
                      <a:pt x="897" y="154"/>
                      <a:pt x="978" y="148"/>
                      <a:pt x="1006" y="177"/>
                    </a:cubicBezTo>
                    <a:cubicBezTo>
                      <a:pt x="914" y="25"/>
                      <a:pt x="773" y="0"/>
                      <a:pt x="525" y="13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78638" tIns="39319" rIns="78638" bIns="39319" rtlCol="0" anchor="ctr"/>
              <a:lstStyle/>
              <a:p>
                <a:pPr algn="ctr"/>
                <a:endParaRPr lang="en-US" sz="1548" kern="0" dirty="0">
                  <a:solidFill>
                    <a:srgbClr val="3D485D"/>
                  </a:solidFill>
                  <a:latin typeface="Arial"/>
                  <a:ea typeface="OPPOSans R" panose="00020600040101010101" pitchFamily="18" charset="-122"/>
                  <a:sym typeface="微软雅黑 Light" panose="020B0502040204020203" pitchFamily="34" charset="-122"/>
                </a:endParaRPr>
              </a:p>
            </p:txBody>
          </p:sp>
        </p:grp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FD8DEBFB-B5F3-030F-09BC-F6A04B41196F}"/>
              </a:ext>
            </a:extLst>
          </p:cNvPr>
          <p:cNvSpPr txBox="1"/>
          <p:nvPr/>
        </p:nvSpPr>
        <p:spPr>
          <a:xfrm>
            <a:off x="4841036" y="3551815"/>
            <a:ext cx="2548022" cy="571848"/>
          </a:xfrm>
          <a:prstGeom prst="rect">
            <a:avLst/>
          </a:prstGeom>
          <a:noFill/>
          <a:effectLst/>
        </p:spPr>
        <p:txBody>
          <a:bodyPr wrap="square" lIns="78638" tIns="39319" rIns="78638" bIns="39319"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zh-CN" altLang="en-US" sz="3200" dirty="0">
                <a:solidFill>
                  <a:schemeClr val="accent1"/>
                </a:solidFill>
                <a:effectLst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执行动作</a:t>
            </a:r>
          </a:p>
        </p:txBody>
      </p:sp>
      <p:sp>
        <p:nvSpPr>
          <p:cNvPr id="61" name="椭圆 60">
            <a:extLst>
              <a:ext uri="{FF2B5EF4-FFF2-40B4-BE49-F238E27FC236}">
                <a16:creationId xmlns:a16="http://schemas.microsoft.com/office/drawing/2014/main" id="{73672A3D-9E26-F5A8-FFCA-4071572F004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85595" y="1281400"/>
            <a:ext cx="493483" cy="493483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46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2700000" scaled="0"/>
            <a:tileRect/>
          </a:gradFill>
          <a:ln w="17780" cap="rnd">
            <a:solidFill>
              <a:schemeClr val="bg1"/>
            </a:solidFill>
          </a:ln>
          <a:effectLst>
            <a:outerShdw blurRad="162560" dist="137160" dir="5400000" sx="88000" sy="88000" algn="t" rotWithShape="0">
              <a:schemeClr val="accent1">
                <a:alpha val="5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18288" rIns="36576" bIns="18288"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微软雅黑" panose="020B0503020204020204" pitchFamily="34" charset="-122"/>
              </a:rPr>
              <a:t>1</a:t>
            </a:r>
            <a:endParaRPr lang="zh-CN" altLang="en-US" sz="24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F3475F6C-7471-984E-E130-4E3AA558714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576416" y="3869126"/>
            <a:ext cx="493483" cy="493483"/>
          </a:xfrm>
          <a:prstGeom prst="ellipse">
            <a:avLst/>
          </a:prstGeom>
          <a:gradFill flip="none" rotWithShape="1">
            <a:gsLst>
              <a:gs pos="100000">
                <a:schemeClr val="accent1"/>
              </a:gs>
              <a:gs pos="46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lin ang="2700000" scaled="0"/>
            <a:tileRect/>
          </a:gradFill>
          <a:ln w="17780" cap="rnd">
            <a:solidFill>
              <a:schemeClr val="bg1"/>
            </a:solidFill>
          </a:ln>
          <a:effectLst>
            <a:outerShdw blurRad="162560" dist="137160" dir="5400000" sx="88000" sy="88000" algn="t" rotWithShape="0">
              <a:schemeClr val="accent1">
                <a:alpha val="5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18288" rIns="36576" bIns="18288"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微软雅黑" panose="020B0503020204020204" pitchFamily="34" charset="-122"/>
              </a:rPr>
              <a:t>4</a:t>
            </a:r>
            <a:endParaRPr lang="zh-CN" altLang="en-US" sz="24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773630CD-F1F3-E4B5-A119-5ACA59FEB5D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7997" y="3869126"/>
            <a:ext cx="493483" cy="493483"/>
          </a:xfrm>
          <a:prstGeom prst="ellipse">
            <a:avLst/>
          </a:prstGeom>
          <a:gradFill flip="none" rotWithShape="1">
            <a:gsLst>
              <a:gs pos="100000">
                <a:schemeClr val="accent2"/>
              </a:gs>
              <a:gs pos="46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2700000" scaled="0"/>
            <a:tileRect/>
          </a:gradFill>
          <a:ln w="17780" cap="rnd">
            <a:solidFill>
              <a:schemeClr val="bg1"/>
            </a:solidFill>
          </a:ln>
          <a:effectLst>
            <a:outerShdw blurRad="162560" dist="137160" dir="5400000" sx="88000" sy="88000" algn="t" rotWithShape="0">
              <a:schemeClr val="accent2">
                <a:alpha val="5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18288" rIns="36576" bIns="18288"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微软雅黑" panose="020B0503020204020204" pitchFamily="34" charset="-122"/>
              </a:rPr>
              <a:t>3</a:t>
            </a:r>
            <a:endParaRPr lang="zh-CN" altLang="en-US" sz="24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B843BAF9-4EE8-05D0-2D4C-1CA5835605F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576416" y="1281400"/>
            <a:ext cx="493483" cy="493483"/>
          </a:xfrm>
          <a:prstGeom prst="ellipse">
            <a:avLst/>
          </a:prstGeom>
          <a:gradFill flip="none" rotWithShape="1">
            <a:gsLst>
              <a:gs pos="100000">
                <a:schemeClr val="accent2"/>
              </a:gs>
              <a:gs pos="46000">
                <a:schemeClr val="accent2">
                  <a:lumMod val="60000"/>
                  <a:lumOff val="4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</a:gsLst>
            <a:lin ang="2700000" scaled="0"/>
            <a:tileRect/>
          </a:gradFill>
          <a:ln w="17780" cap="rnd">
            <a:solidFill>
              <a:schemeClr val="bg1"/>
            </a:solidFill>
          </a:ln>
          <a:effectLst>
            <a:outerShdw blurRad="162560" dist="137160" dir="5400000" sx="88000" sy="88000" algn="t" rotWithShape="0">
              <a:schemeClr val="accent2">
                <a:alpha val="5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" tIns="18288" rIns="36576" bIns="18288"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sym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sym typeface="微软雅黑" panose="020B0503020204020204" pitchFamily="34" charset="-122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AE77E811-F2CC-B696-A9FA-30E29027E151}"/>
              </a:ext>
            </a:extLst>
          </p:cNvPr>
          <p:cNvSpPr txBox="1"/>
          <p:nvPr/>
        </p:nvSpPr>
        <p:spPr>
          <a:xfrm>
            <a:off x="1323765" y="1293484"/>
            <a:ext cx="2381004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深化队伍建设 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0F5D2CD9-E4C3-D030-B708-38C0EA59DEE5}"/>
              </a:ext>
            </a:extLst>
          </p:cNvPr>
          <p:cNvSpPr txBox="1"/>
          <p:nvPr/>
        </p:nvSpPr>
        <p:spPr>
          <a:xfrm>
            <a:off x="1417111" y="1741288"/>
            <a:ext cx="2120886" cy="177747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通过新版基本法推动、主管培育政策牵引，大力推动架构增员，积极提升主管自主经营意识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130C7FCC-DB09-D635-029D-77CC50F0AC53}"/>
              </a:ext>
            </a:extLst>
          </p:cNvPr>
          <p:cNvSpPr txBox="1"/>
          <p:nvPr/>
        </p:nvSpPr>
        <p:spPr>
          <a:xfrm>
            <a:off x="1323765" y="3900945"/>
            <a:ext cx="2392191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2"/>
                </a:solidFill>
                <a:effectLst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优化机构经</a:t>
            </a:r>
            <a:r>
              <a:rPr lang="zh-CN" altLang="en-US" sz="2400" dirty="0">
                <a:solidFill>
                  <a:schemeClr val="accent2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营</a:t>
            </a:r>
            <a:endParaRPr lang="zh-CN" altLang="en-US" sz="2400" dirty="0">
              <a:solidFill>
                <a:schemeClr val="accent2"/>
              </a:solidFill>
              <a:effectLst/>
              <a:latin typeface="OPPOSans B" panose="00020600040101010101" pitchFamily="18" charset="-122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4BF66D79-336B-AAE0-D19B-892CF6C24637}"/>
              </a:ext>
            </a:extLst>
          </p:cNvPr>
          <p:cNvSpPr txBox="1"/>
          <p:nvPr/>
        </p:nvSpPr>
        <p:spPr>
          <a:xfrm>
            <a:off x="1417111" y="4348747"/>
            <a:ext cx="2120886" cy="19050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围绕“三点一线”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OPPOSans R" panose="00020600040101010101" pitchFamily="18" charset="-122"/>
              </a:rPr>
              <a:t>，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通过机构升格、城区突破、四级机构优化等项目推动，推动机构能力提升</a:t>
            </a: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296924AF-9B03-AB73-F05D-B22A3E27729B}"/>
              </a:ext>
            </a:extLst>
          </p:cNvPr>
          <p:cNvSpPr txBox="1"/>
          <p:nvPr/>
        </p:nvSpPr>
        <p:spPr>
          <a:xfrm>
            <a:off x="9133679" y="1293484"/>
            <a:ext cx="2272726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2"/>
                </a:solidFill>
                <a:effectLst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创新客户经营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FF8483BD-DEDF-BBA4-4B18-7D6110E6402C}"/>
              </a:ext>
            </a:extLst>
          </p:cNvPr>
          <p:cNvSpPr txBox="1"/>
          <p:nvPr/>
        </p:nvSpPr>
        <p:spPr>
          <a:xfrm>
            <a:off x="9227025" y="1741288"/>
            <a:ext cx="2120886" cy="177747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紧密围绕“打造个人客户经营模式升级版”战略方向，积极提升客户经营的水平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E9751C91-D39E-E74F-FC60-2775ADFE2C6A}"/>
              </a:ext>
            </a:extLst>
          </p:cNvPr>
          <p:cNvSpPr txBox="1"/>
          <p:nvPr/>
        </p:nvSpPr>
        <p:spPr>
          <a:xfrm>
            <a:off x="9133679" y="3900944"/>
            <a:ext cx="2272726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accent1"/>
                </a:solidFill>
                <a:effectLst/>
                <a:latin typeface="OPPOSans B" panose="00020600040101010101" pitchFamily="18" charset="-122"/>
                <a:ea typeface="OPPOSans B" panose="00020600040101010101" pitchFamily="18" charset="-122"/>
                <a:cs typeface="OPPOSans B" panose="00020600040101010101" pitchFamily="18" charset="-122"/>
              </a:rPr>
              <a:t>实施培训突破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410F987E-2237-3547-70F7-5123DF855A1D}"/>
              </a:ext>
            </a:extLst>
          </p:cNvPr>
          <p:cNvSpPr txBox="1"/>
          <p:nvPr/>
        </p:nvSpPr>
        <p:spPr>
          <a:xfrm>
            <a:off x="9227025" y="4348748"/>
            <a:ext cx="2120400" cy="177747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通过自主经营工作手册使用推广，落实自主经营规定动作“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2241”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OPPOSans R" panose="00020600040101010101" pitchFamily="18" charset="-122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2002594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FCC647F-8DA1-4301-A71D-DB536CBD3D4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年终工作总结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88"/>
</p:tagLst>
</file>

<file path=ppt/theme/theme1.xml><?xml version="1.0" encoding="utf-8"?>
<a:theme xmlns:a="http://schemas.openxmlformats.org/drawingml/2006/main" name="Office 主题">
  <a:themeElements>
    <a:clrScheme name="红橙色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几何商务风模板字体">
      <a:majorFont>
        <a:latin typeface="OPPOSans R"/>
        <a:ea typeface="OPPOSans B"/>
        <a:cs typeface=""/>
      </a:majorFont>
      <a:minorFont>
        <a:latin typeface="OPPOSans R"/>
        <a:ea typeface="OPPOSans 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2537</Words>
  <Application>Microsoft Office PowerPoint</Application>
  <PresentationFormat>宽屏</PresentationFormat>
  <Paragraphs>232</Paragraphs>
  <Slides>21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OPPOSans B</vt:lpstr>
      <vt:lpstr>Arial</vt:lpstr>
      <vt:lpstr>Calibri</vt:lpstr>
      <vt:lpstr>OPPOSans R</vt:lpstr>
      <vt:lpstr>Microsoft YaHei</vt:lpstr>
      <vt:lpstr>Times New Roman</vt:lpstr>
      <vt:lpstr>Microsoft YaHei Light</vt:lpstr>
      <vt:lpstr>OPPOSans H</vt:lpstr>
      <vt:lpstr>Office 主题</vt:lpstr>
      <vt:lpstr>简约几何工作汇报PPT模板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>——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张 伟</dc:creator>
  <dc:description/>
  <cp:lastModifiedBy>张 伟</cp:lastModifiedBy>
  <cp:revision>227</cp:revision>
  <dcterms:created xsi:type="dcterms:W3CDTF">2019-12-16T02:16:39Z</dcterms:created>
  <dcterms:modified xsi:type="dcterms:W3CDTF">2022-08-02T13:57:31Z</dcterms:modified>
</cp:coreProperties>
</file>