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1"/>
  </p:sldMasterIdLst>
  <p:notesMasterIdLst>
    <p:notesMasterId r:id="rId26"/>
  </p:notesMasterIdLst>
  <p:handoutMasterIdLst>
    <p:handoutMasterId r:id="rId27"/>
  </p:handoutMasterIdLst>
  <p:sldIdLst>
    <p:sldId id="11089666" r:id="rId2"/>
    <p:sldId id="11089665" r:id="rId3"/>
    <p:sldId id="11089635" r:id="rId4"/>
    <p:sldId id="11089580" r:id="rId5"/>
    <p:sldId id="11089429" r:id="rId6"/>
    <p:sldId id="11089437" r:id="rId7"/>
    <p:sldId id="11089430" r:id="rId8"/>
    <p:sldId id="11089581" r:id="rId9"/>
    <p:sldId id="11089434" r:id="rId10"/>
    <p:sldId id="11089530" r:id="rId11"/>
    <p:sldId id="11089474" r:id="rId12"/>
    <p:sldId id="11089448" r:id="rId13"/>
    <p:sldId id="11089667" r:id="rId14"/>
    <p:sldId id="11089518" r:id="rId15"/>
    <p:sldId id="11089579" r:id="rId16"/>
    <p:sldId id="11089561" r:id="rId17"/>
    <p:sldId id="11089533" r:id="rId18"/>
    <p:sldId id="11089543" r:id="rId19"/>
    <p:sldId id="11089548" r:id="rId20"/>
    <p:sldId id="11089582" r:id="rId21"/>
    <p:sldId id="11089659" r:id="rId22"/>
    <p:sldId id="11089489" r:id="rId23"/>
    <p:sldId id="11089638" r:id="rId24"/>
    <p:sldId id="546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8"/>
      <p:bold r:id="rId29"/>
    </p:embeddedFont>
    <p:embeddedFont>
      <p:font typeface="Bahnschrift Light" panose="020B0502040204020203" pitchFamily="34" charset="0"/>
      <p:regular r:id="rId30"/>
    </p:embeddedFont>
    <p:embeddedFont>
      <p:font typeface="Microsoft YaHei Light" panose="020B0502040204020203" pitchFamily="34" charset="-122"/>
      <p:regular r:id="rId31"/>
    </p:embeddedFont>
    <p:embeddedFont>
      <p:font typeface="等线" panose="02010600030101010101" pitchFamily="2" charset="-122"/>
      <p:regular r:id="rId32"/>
      <p:bold r:id="rId33"/>
    </p:embeddedFont>
    <p:embeddedFont>
      <p:font typeface="全字库正楷体" panose="02010604000101010101" pitchFamily="2" charset="-122"/>
      <p:regular r:id="rId34"/>
    </p:embeddedFont>
    <p:embeddedFont>
      <p:font typeface="思源宋体 CN SemiBold" panose="02020600000000000000" pitchFamily="18" charset="-122"/>
      <p:bold r:id="rId35"/>
    </p:embeddedFont>
    <p:embeddedFont>
      <p:font typeface="字体圈欣意吉祥宋" panose="00000500000000000000" pitchFamily="2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E73"/>
    <a:srgbClr val="1C45AC"/>
    <a:srgbClr val="091739"/>
    <a:srgbClr val="193E9B"/>
    <a:srgbClr val="0B1B42"/>
    <a:srgbClr val="FFFF65"/>
    <a:srgbClr val="688CE6"/>
    <a:srgbClr val="FFFFCC"/>
    <a:srgbClr val="FFFFFF"/>
    <a:srgbClr val="E6E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85" autoAdjust="0"/>
  </p:normalViewPr>
  <p:slideViewPr>
    <p:cSldViewPr snapToGrid="0" showGuides="1">
      <p:cViewPr>
        <p:scale>
          <a:sx n="100" d="100"/>
          <a:sy n="100" d="100"/>
        </p:scale>
        <p:origin x="306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14"/>
    </p:cViewPr>
  </p:sorterViewPr>
  <p:notesViewPr>
    <p:cSldViewPr snapToGrid="0" showGuides="1">
      <p:cViewPr varScale="1">
        <p:scale>
          <a:sx n="78" d="100"/>
          <a:sy n="78" d="100"/>
        </p:scale>
        <p:origin x="32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92CF2FF-DDBF-9407-549C-4FE6C2675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09DB26-D2FA-A4EC-251F-ADCBDF4EAC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07F2-316F-4044-B67F-E8F74E81E7C1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790715-5E1D-6766-52B5-2174C20078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ECA4EF-47A0-7BA7-A362-505388D1A1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1FF6E-8770-42FB-95DF-514780B830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27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87A16-A8DE-45C8-B028-09709EE3C5D4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BF8DE-6E04-4B14-94D2-BC4AEAD130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68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E5D33-7E17-45D4-BC96-806539A2C3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215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77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C68B-A24A-497E-BC27-C666BF0AF4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28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E5D33-7E17-45D4-BC96-806539A2C3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881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25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039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1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7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1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E5D33-7E17-45D4-BC96-806539A2C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641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93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1</a:t>
            </a:r>
            <a:r>
              <a:rPr lang="zh-CN" altLang="en-US" dirty="0"/>
              <a:t>、火柴人登山：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两用嘴各叼红绳的⼀头，中间系上一支点燃的香烟，在桌上放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5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根竖直的火柴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(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可插在水果上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)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；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5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根火柴全部点燃才算成功，同时不</a:t>
            </a:r>
            <a:r>
              <a:rPr lang="zh-CN" altLang="en-US" sz="1200" dirty="0">
                <a:solidFill>
                  <a:srgbClr val="595959"/>
                </a:solidFill>
                <a:latin typeface="Bahnschrift Light"/>
                <a:ea typeface="字体圈欣意吉祥宋"/>
              </a:rPr>
              <a:t>得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借助嘴巴之外的力量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、丘比特之杯：取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个⼀样的杯子，倒满玫瑰酒，在顶部盖上保鲜膜，然后将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个杯字相对扣上缓缓抽出薄膜；要求两⼈不能动手⼀起喝完扣在⼀起的两杯酒，不能洒出。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、只此一心：每次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4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人，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人一组，每组分别将两⼈夹在中间的⽓球压破；前提是不得借助手和身体之外的任何道具。在规定的时间内看哪一组压爆的气球数量多。</a:t>
            </a:r>
            <a:endParaRPr lang="zh-CN" altLang="en-US" sz="1200" dirty="0">
              <a:solidFill>
                <a:schemeClr val="tx2"/>
              </a:solidFill>
            </a:endParaRP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tx2"/>
              </a:solidFill>
            </a:endParaRP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E5D33-7E17-45D4-BC96-806539A2C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2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5C68B-A24A-497E-BC27-C666BF0AF4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6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21" Type="http://schemas.openxmlformats.org/officeDocument/2006/relationships/image" Target="../media/image6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>
          <a:gsLst>
            <a:gs pos="94000">
              <a:schemeClr val="tx1"/>
            </a:gs>
            <a:gs pos="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E78BD231-49F5-1B06-FACD-ADCF5C8E3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3773" y="4593970"/>
            <a:ext cx="6884455" cy="923330"/>
          </a:xfrm>
        </p:spPr>
        <p:txBody>
          <a:bodyPr>
            <a:noAutofit/>
          </a:bodyPr>
          <a:lstStyle>
            <a:lvl1pPr algn="ctr">
              <a:defRPr sz="7200" b="1"/>
            </a:lvl1pPr>
          </a:lstStyle>
          <a:p>
            <a:r>
              <a:rPr lang="zh-CN" altLang="en-US" dirty="0"/>
              <a:t>标题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2102729-A984-C531-401F-32FA5BEBF8F5}"/>
              </a:ext>
            </a:extLst>
          </p:cNvPr>
          <p:cNvGrpSpPr/>
          <p:nvPr userDrawn="1"/>
        </p:nvGrpSpPr>
        <p:grpSpPr>
          <a:xfrm>
            <a:off x="8660256" y="1792600"/>
            <a:ext cx="2473051" cy="2493953"/>
            <a:chOff x="8614551" y="1792600"/>
            <a:chExt cx="2473051" cy="2493953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4515D8A-A5B5-E973-4802-E2A9167ABA28}"/>
                </a:ext>
              </a:extLst>
            </p:cNvPr>
            <p:cNvSpPr txBox="1"/>
            <p:nvPr/>
          </p:nvSpPr>
          <p:spPr>
            <a:xfrm>
              <a:off x="8614551" y="1792600"/>
              <a:ext cx="1531188" cy="249395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迢迢牵牛星，皎皎河汉女。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纤纤擢素手，札札弄机杼。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终日不成章，泣涕零如雨。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河汉清且浅，相去复几许。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盈盈一水间，脉脉不得语。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BE86C9B-95D6-3FBA-A0A1-059B52A4B401}"/>
                </a:ext>
              </a:extLst>
            </p:cNvPr>
            <p:cNvSpPr txBox="1"/>
            <p:nvPr/>
          </p:nvSpPr>
          <p:spPr>
            <a:xfrm>
              <a:off x="10171967" y="1792600"/>
              <a:ext cx="915635" cy="1746244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迢迢牵牛星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佚名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 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汉代 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33C6376-0D18-7D53-A320-4AA66F3253CA}"/>
              </a:ext>
            </a:extLst>
          </p:cNvPr>
          <p:cNvGrpSpPr/>
          <p:nvPr userDrawn="1"/>
        </p:nvGrpSpPr>
        <p:grpSpPr>
          <a:xfrm>
            <a:off x="1493709" y="1792600"/>
            <a:ext cx="2248271" cy="2493953"/>
            <a:chOff x="1745312" y="1792600"/>
            <a:chExt cx="2248271" cy="249395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0B6725D-0785-FE67-AF4D-82A2068E539A}"/>
                </a:ext>
              </a:extLst>
            </p:cNvPr>
            <p:cNvSpPr txBox="1"/>
            <p:nvPr/>
          </p:nvSpPr>
          <p:spPr>
            <a:xfrm>
              <a:off x="1745312" y="1792600"/>
              <a:ext cx="1306408" cy="249395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年年七夕渡瑶轩，谁道秋期有泪痕。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自是人间一周岁，何妨天上只黄昏。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EBA37F1-8FDB-3B61-19D1-3CC9DD573A0A}"/>
                </a:ext>
              </a:extLst>
            </p:cNvPr>
            <p:cNvSpPr txBox="1"/>
            <p:nvPr/>
          </p:nvSpPr>
          <p:spPr>
            <a:xfrm>
              <a:off x="3077948" y="1792600"/>
              <a:ext cx="915635" cy="174624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七夕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全字库正楷体"/>
                <a:ea typeface="全字库正楷体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崔涂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 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唐代 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77C81E2-E618-2F8C-EB30-40C867B8B515}"/>
              </a:ext>
            </a:extLst>
          </p:cNvPr>
          <p:cNvGrpSpPr/>
          <p:nvPr userDrawn="1"/>
        </p:nvGrpSpPr>
        <p:grpSpPr>
          <a:xfrm>
            <a:off x="4231535" y="927100"/>
            <a:ext cx="3728931" cy="3716248"/>
            <a:chOff x="4231535" y="927100"/>
            <a:chExt cx="3728931" cy="371624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6595EE8-F191-733D-3E4B-A2B76A9C2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31535" y="927100"/>
              <a:ext cx="3728931" cy="371624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29ED94A-C1F2-C2E6-51B7-AA1B41016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34523" y="1930925"/>
              <a:ext cx="1722955" cy="2183639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8A7E764-7C1F-06BB-87F3-91D8F96F5826}"/>
                </a:ext>
              </a:extLst>
            </p:cNvPr>
            <p:cNvGrpSpPr/>
            <p:nvPr userDrawn="1"/>
          </p:nvGrpSpPr>
          <p:grpSpPr>
            <a:xfrm>
              <a:off x="5453793" y="1653761"/>
              <a:ext cx="1284415" cy="2461706"/>
              <a:chOff x="5485269" y="1653761"/>
              <a:chExt cx="1284415" cy="2461706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0BE29A70-3CA6-69F6-2029-4AEDB8977FDD}"/>
                  </a:ext>
                </a:extLst>
              </p:cNvPr>
              <p:cNvSpPr/>
              <p:nvPr/>
            </p:nvSpPr>
            <p:spPr>
              <a:xfrm>
                <a:off x="5761233" y="2619060"/>
                <a:ext cx="1008451" cy="1496407"/>
              </a:xfrm>
              <a:custGeom>
                <a:avLst/>
                <a:gdLst>
                  <a:gd name="connsiteX0" fmla="*/ 347735 w 669804"/>
                  <a:gd name="connsiteY0" fmla="*/ 0 h 909371"/>
                  <a:gd name="connsiteX1" fmla="*/ 353307 w 669804"/>
                  <a:gd name="connsiteY1" fmla="*/ 2229 h 909371"/>
                  <a:gd name="connsiteX2" fmla="*/ 392312 w 669804"/>
                  <a:gd name="connsiteY2" fmla="*/ 26746 h 909371"/>
                  <a:gd name="connsiteX3" fmla="*/ 468093 w 669804"/>
                  <a:gd name="connsiteY3" fmla="*/ 60736 h 909371"/>
                  <a:gd name="connsiteX4" fmla="*/ 514899 w 669804"/>
                  <a:gd name="connsiteY4" fmla="*/ 124816 h 909371"/>
                  <a:gd name="connsiteX5" fmla="*/ 529944 w 669804"/>
                  <a:gd name="connsiteY5" fmla="*/ 128159 h 909371"/>
                  <a:gd name="connsiteX6" fmla="*/ 555018 w 669804"/>
                  <a:gd name="connsiteY6" fmla="*/ 121473 h 909371"/>
                  <a:gd name="connsiteX7" fmla="*/ 567277 w 669804"/>
                  <a:gd name="connsiteY7" fmla="*/ 103642 h 909371"/>
                  <a:gd name="connsiteX8" fmla="*/ 625784 w 669804"/>
                  <a:gd name="connsiteY8" fmla="*/ 131502 h 909371"/>
                  <a:gd name="connsiteX9" fmla="*/ 669804 w 669804"/>
                  <a:gd name="connsiteY9" fmla="*/ 200597 h 909371"/>
                  <a:gd name="connsiteX10" fmla="*/ 649744 w 669804"/>
                  <a:gd name="connsiteY10" fmla="*/ 248517 h 909371"/>
                  <a:gd name="connsiteX11" fmla="*/ 497068 w 669804"/>
                  <a:gd name="connsiteY11" fmla="*/ 444656 h 909371"/>
                  <a:gd name="connsiteX12" fmla="*/ 537745 w 669804"/>
                  <a:gd name="connsiteY12" fmla="*/ 476974 h 909371"/>
                  <a:gd name="connsiteX13" fmla="*/ 550561 w 669804"/>
                  <a:gd name="connsiteY13" fmla="*/ 516536 h 909371"/>
                  <a:gd name="connsiteX14" fmla="*/ 541645 w 669804"/>
                  <a:gd name="connsiteY14" fmla="*/ 564456 h 909371"/>
                  <a:gd name="connsiteX15" fmla="*/ 504312 w 669804"/>
                  <a:gd name="connsiteY15" fmla="*/ 588417 h 909371"/>
                  <a:gd name="connsiteX16" fmla="*/ 421287 w 669804"/>
                  <a:gd name="connsiteY16" fmla="*/ 553869 h 909371"/>
                  <a:gd name="connsiteX17" fmla="*/ 253009 w 669804"/>
                  <a:gd name="connsiteY17" fmla="*/ 760038 h 909371"/>
                  <a:gd name="connsiteX18" fmla="*/ 102562 w 669804"/>
                  <a:gd name="connsiteY18" fmla="*/ 879282 h 909371"/>
                  <a:gd name="connsiteX19" fmla="*/ 26224 w 669804"/>
                  <a:gd name="connsiteY19" fmla="*/ 909371 h 909371"/>
                  <a:gd name="connsiteX20" fmla="*/ 592 w 669804"/>
                  <a:gd name="connsiteY20" fmla="*/ 898227 h 909371"/>
                  <a:gd name="connsiteX21" fmla="*/ 12293 w 669804"/>
                  <a:gd name="connsiteY21" fmla="*/ 864237 h 909371"/>
                  <a:gd name="connsiteX22" fmla="*/ 56870 w 669804"/>
                  <a:gd name="connsiteY22" fmla="*/ 840277 h 909371"/>
                  <a:gd name="connsiteX23" fmla="*/ 172771 w 669804"/>
                  <a:gd name="connsiteY23" fmla="*/ 703760 h 909371"/>
                  <a:gd name="connsiteX24" fmla="*/ 342163 w 669804"/>
                  <a:gd name="connsiteY24" fmla="*/ 470288 h 909371"/>
                  <a:gd name="connsiteX25" fmla="*/ 271954 w 669804"/>
                  <a:gd name="connsiteY25" fmla="*/ 390049 h 909371"/>
                  <a:gd name="connsiteX26" fmla="*/ 199517 w 669804"/>
                  <a:gd name="connsiteY26" fmla="*/ 425711 h 909371"/>
                  <a:gd name="connsiteX27" fmla="*/ 174442 w 669804"/>
                  <a:gd name="connsiteY27" fmla="*/ 385591 h 909371"/>
                  <a:gd name="connsiteX28" fmla="*/ 166084 w 669804"/>
                  <a:gd name="connsiteY28" fmla="*/ 328756 h 909371"/>
                  <a:gd name="connsiteX29" fmla="*/ 198402 w 669804"/>
                  <a:gd name="connsiteY29" fmla="*/ 263005 h 909371"/>
                  <a:gd name="connsiteX30" fmla="*/ 262482 w 669804"/>
                  <a:gd name="connsiteY30" fmla="*/ 207840 h 909371"/>
                  <a:gd name="connsiteX31" fmla="*/ 323218 w 669804"/>
                  <a:gd name="connsiteY31" fmla="*/ 137632 h 909371"/>
                  <a:gd name="connsiteX32" fmla="*/ 357208 w 669804"/>
                  <a:gd name="connsiteY32" fmla="*/ 90269 h 909371"/>
                  <a:gd name="connsiteX33" fmla="*/ 362223 w 669804"/>
                  <a:gd name="connsiteY33" fmla="*/ 68537 h 909371"/>
                  <a:gd name="connsiteX34" fmla="*/ 353307 w 669804"/>
                  <a:gd name="connsiteY34" fmla="*/ 32876 h 909371"/>
                  <a:gd name="connsiteX35" fmla="*/ 344392 w 669804"/>
                  <a:gd name="connsiteY35" fmla="*/ 5015 h 909371"/>
                  <a:gd name="connsiteX36" fmla="*/ 347735 w 669804"/>
                  <a:gd name="connsiteY36" fmla="*/ 0 h 909371"/>
                  <a:gd name="connsiteX37" fmla="*/ 536073 w 669804"/>
                  <a:gd name="connsiteY37" fmla="*/ 178308 h 909371"/>
                  <a:gd name="connsiteX38" fmla="*/ 458063 w 669804"/>
                  <a:gd name="connsiteY38" fmla="*/ 225114 h 909371"/>
                  <a:gd name="connsiteX39" fmla="*/ 295357 w 669804"/>
                  <a:gd name="connsiteY39" fmla="*/ 372218 h 909371"/>
                  <a:gd name="connsiteX40" fmla="*/ 393427 w 669804"/>
                  <a:gd name="connsiteY40" fmla="*/ 396735 h 909371"/>
                  <a:gd name="connsiteX41" fmla="*/ 513227 w 669804"/>
                  <a:gd name="connsiteY41" fmla="*/ 229015 h 909371"/>
                  <a:gd name="connsiteX42" fmla="*/ 540531 w 669804"/>
                  <a:gd name="connsiteY42" fmla="*/ 183880 h 909371"/>
                  <a:gd name="connsiteX43" fmla="*/ 536073 w 669804"/>
                  <a:gd name="connsiteY43" fmla="*/ 178308 h 909371"/>
                  <a:gd name="connsiteX0" fmla="*/ 347964 w 670033"/>
                  <a:gd name="connsiteY0" fmla="*/ 0 h 909372"/>
                  <a:gd name="connsiteX1" fmla="*/ 353536 w 670033"/>
                  <a:gd name="connsiteY1" fmla="*/ 2229 h 909372"/>
                  <a:gd name="connsiteX2" fmla="*/ 392541 w 670033"/>
                  <a:gd name="connsiteY2" fmla="*/ 26746 h 909372"/>
                  <a:gd name="connsiteX3" fmla="*/ 468322 w 670033"/>
                  <a:gd name="connsiteY3" fmla="*/ 60736 h 909372"/>
                  <a:gd name="connsiteX4" fmla="*/ 515128 w 670033"/>
                  <a:gd name="connsiteY4" fmla="*/ 124816 h 909372"/>
                  <a:gd name="connsiteX5" fmla="*/ 530173 w 670033"/>
                  <a:gd name="connsiteY5" fmla="*/ 128159 h 909372"/>
                  <a:gd name="connsiteX6" fmla="*/ 555247 w 670033"/>
                  <a:gd name="connsiteY6" fmla="*/ 121473 h 909372"/>
                  <a:gd name="connsiteX7" fmla="*/ 567506 w 670033"/>
                  <a:gd name="connsiteY7" fmla="*/ 103642 h 909372"/>
                  <a:gd name="connsiteX8" fmla="*/ 626013 w 670033"/>
                  <a:gd name="connsiteY8" fmla="*/ 131502 h 909372"/>
                  <a:gd name="connsiteX9" fmla="*/ 670033 w 670033"/>
                  <a:gd name="connsiteY9" fmla="*/ 200597 h 909372"/>
                  <a:gd name="connsiteX10" fmla="*/ 649973 w 670033"/>
                  <a:gd name="connsiteY10" fmla="*/ 248517 h 909372"/>
                  <a:gd name="connsiteX11" fmla="*/ 497297 w 670033"/>
                  <a:gd name="connsiteY11" fmla="*/ 444656 h 909372"/>
                  <a:gd name="connsiteX12" fmla="*/ 537974 w 670033"/>
                  <a:gd name="connsiteY12" fmla="*/ 476974 h 909372"/>
                  <a:gd name="connsiteX13" fmla="*/ 550790 w 670033"/>
                  <a:gd name="connsiteY13" fmla="*/ 516536 h 909372"/>
                  <a:gd name="connsiteX14" fmla="*/ 541874 w 670033"/>
                  <a:gd name="connsiteY14" fmla="*/ 564456 h 909372"/>
                  <a:gd name="connsiteX15" fmla="*/ 504541 w 670033"/>
                  <a:gd name="connsiteY15" fmla="*/ 588417 h 909372"/>
                  <a:gd name="connsiteX16" fmla="*/ 421516 w 670033"/>
                  <a:gd name="connsiteY16" fmla="*/ 553869 h 909372"/>
                  <a:gd name="connsiteX17" fmla="*/ 253238 w 670033"/>
                  <a:gd name="connsiteY17" fmla="*/ 760038 h 909372"/>
                  <a:gd name="connsiteX18" fmla="*/ 102791 w 670033"/>
                  <a:gd name="connsiteY18" fmla="*/ 879282 h 909372"/>
                  <a:gd name="connsiteX19" fmla="*/ 26453 w 670033"/>
                  <a:gd name="connsiteY19" fmla="*/ 909371 h 909372"/>
                  <a:gd name="connsiteX20" fmla="*/ 821 w 670033"/>
                  <a:gd name="connsiteY20" fmla="*/ 898227 h 909372"/>
                  <a:gd name="connsiteX21" fmla="*/ 57099 w 670033"/>
                  <a:gd name="connsiteY21" fmla="*/ 840277 h 909372"/>
                  <a:gd name="connsiteX22" fmla="*/ 173000 w 670033"/>
                  <a:gd name="connsiteY22" fmla="*/ 703760 h 909372"/>
                  <a:gd name="connsiteX23" fmla="*/ 342392 w 670033"/>
                  <a:gd name="connsiteY23" fmla="*/ 470288 h 909372"/>
                  <a:gd name="connsiteX24" fmla="*/ 272183 w 670033"/>
                  <a:gd name="connsiteY24" fmla="*/ 390049 h 909372"/>
                  <a:gd name="connsiteX25" fmla="*/ 199746 w 670033"/>
                  <a:gd name="connsiteY25" fmla="*/ 425711 h 909372"/>
                  <a:gd name="connsiteX26" fmla="*/ 174671 w 670033"/>
                  <a:gd name="connsiteY26" fmla="*/ 385591 h 909372"/>
                  <a:gd name="connsiteX27" fmla="*/ 166313 w 670033"/>
                  <a:gd name="connsiteY27" fmla="*/ 328756 h 909372"/>
                  <a:gd name="connsiteX28" fmla="*/ 198631 w 670033"/>
                  <a:gd name="connsiteY28" fmla="*/ 263005 h 909372"/>
                  <a:gd name="connsiteX29" fmla="*/ 262711 w 670033"/>
                  <a:gd name="connsiteY29" fmla="*/ 207840 h 909372"/>
                  <a:gd name="connsiteX30" fmla="*/ 323447 w 670033"/>
                  <a:gd name="connsiteY30" fmla="*/ 137632 h 909372"/>
                  <a:gd name="connsiteX31" fmla="*/ 357437 w 670033"/>
                  <a:gd name="connsiteY31" fmla="*/ 90269 h 909372"/>
                  <a:gd name="connsiteX32" fmla="*/ 362452 w 670033"/>
                  <a:gd name="connsiteY32" fmla="*/ 68537 h 909372"/>
                  <a:gd name="connsiteX33" fmla="*/ 353536 w 670033"/>
                  <a:gd name="connsiteY33" fmla="*/ 32876 h 909372"/>
                  <a:gd name="connsiteX34" fmla="*/ 344621 w 670033"/>
                  <a:gd name="connsiteY34" fmla="*/ 5015 h 909372"/>
                  <a:gd name="connsiteX35" fmla="*/ 347964 w 670033"/>
                  <a:gd name="connsiteY35" fmla="*/ 0 h 909372"/>
                  <a:gd name="connsiteX36" fmla="*/ 536302 w 670033"/>
                  <a:gd name="connsiteY36" fmla="*/ 178308 h 909372"/>
                  <a:gd name="connsiteX37" fmla="*/ 458292 w 670033"/>
                  <a:gd name="connsiteY37" fmla="*/ 225114 h 909372"/>
                  <a:gd name="connsiteX38" fmla="*/ 295586 w 670033"/>
                  <a:gd name="connsiteY38" fmla="*/ 372218 h 909372"/>
                  <a:gd name="connsiteX39" fmla="*/ 393656 w 670033"/>
                  <a:gd name="connsiteY39" fmla="*/ 396735 h 909372"/>
                  <a:gd name="connsiteX40" fmla="*/ 513456 w 670033"/>
                  <a:gd name="connsiteY40" fmla="*/ 229015 h 909372"/>
                  <a:gd name="connsiteX41" fmla="*/ 540760 w 670033"/>
                  <a:gd name="connsiteY41" fmla="*/ 183880 h 909372"/>
                  <a:gd name="connsiteX42" fmla="*/ 536302 w 670033"/>
                  <a:gd name="connsiteY42" fmla="*/ 178308 h 909372"/>
                  <a:gd name="connsiteX0" fmla="*/ 475818 w 797887"/>
                  <a:gd name="connsiteY0" fmla="*/ 0 h 987914"/>
                  <a:gd name="connsiteX1" fmla="*/ 481390 w 797887"/>
                  <a:gd name="connsiteY1" fmla="*/ 2229 h 987914"/>
                  <a:gd name="connsiteX2" fmla="*/ 520395 w 797887"/>
                  <a:gd name="connsiteY2" fmla="*/ 26746 h 987914"/>
                  <a:gd name="connsiteX3" fmla="*/ 596176 w 797887"/>
                  <a:gd name="connsiteY3" fmla="*/ 60736 h 987914"/>
                  <a:gd name="connsiteX4" fmla="*/ 642982 w 797887"/>
                  <a:gd name="connsiteY4" fmla="*/ 124816 h 987914"/>
                  <a:gd name="connsiteX5" fmla="*/ 658027 w 797887"/>
                  <a:gd name="connsiteY5" fmla="*/ 128159 h 987914"/>
                  <a:gd name="connsiteX6" fmla="*/ 683101 w 797887"/>
                  <a:gd name="connsiteY6" fmla="*/ 121473 h 987914"/>
                  <a:gd name="connsiteX7" fmla="*/ 695360 w 797887"/>
                  <a:gd name="connsiteY7" fmla="*/ 103642 h 987914"/>
                  <a:gd name="connsiteX8" fmla="*/ 753867 w 797887"/>
                  <a:gd name="connsiteY8" fmla="*/ 131502 h 987914"/>
                  <a:gd name="connsiteX9" fmla="*/ 797887 w 797887"/>
                  <a:gd name="connsiteY9" fmla="*/ 200597 h 987914"/>
                  <a:gd name="connsiteX10" fmla="*/ 777827 w 797887"/>
                  <a:gd name="connsiteY10" fmla="*/ 248517 h 987914"/>
                  <a:gd name="connsiteX11" fmla="*/ 625151 w 797887"/>
                  <a:gd name="connsiteY11" fmla="*/ 444656 h 987914"/>
                  <a:gd name="connsiteX12" fmla="*/ 665828 w 797887"/>
                  <a:gd name="connsiteY12" fmla="*/ 476974 h 987914"/>
                  <a:gd name="connsiteX13" fmla="*/ 678644 w 797887"/>
                  <a:gd name="connsiteY13" fmla="*/ 516536 h 987914"/>
                  <a:gd name="connsiteX14" fmla="*/ 669728 w 797887"/>
                  <a:gd name="connsiteY14" fmla="*/ 564456 h 987914"/>
                  <a:gd name="connsiteX15" fmla="*/ 632395 w 797887"/>
                  <a:gd name="connsiteY15" fmla="*/ 588417 h 987914"/>
                  <a:gd name="connsiteX16" fmla="*/ 549370 w 797887"/>
                  <a:gd name="connsiteY16" fmla="*/ 553869 h 987914"/>
                  <a:gd name="connsiteX17" fmla="*/ 381092 w 797887"/>
                  <a:gd name="connsiteY17" fmla="*/ 760038 h 987914"/>
                  <a:gd name="connsiteX18" fmla="*/ 230645 w 797887"/>
                  <a:gd name="connsiteY18" fmla="*/ 879282 h 987914"/>
                  <a:gd name="connsiteX19" fmla="*/ 154307 w 797887"/>
                  <a:gd name="connsiteY19" fmla="*/ 909371 h 987914"/>
                  <a:gd name="connsiteX20" fmla="*/ 157 w 797887"/>
                  <a:gd name="connsiteY20" fmla="*/ 986657 h 987914"/>
                  <a:gd name="connsiteX21" fmla="*/ 184953 w 797887"/>
                  <a:gd name="connsiteY21" fmla="*/ 840277 h 987914"/>
                  <a:gd name="connsiteX22" fmla="*/ 300854 w 797887"/>
                  <a:gd name="connsiteY22" fmla="*/ 703760 h 987914"/>
                  <a:gd name="connsiteX23" fmla="*/ 470246 w 797887"/>
                  <a:gd name="connsiteY23" fmla="*/ 470288 h 987914"/>
                  <a:gd name="connsiteX24" fmla="*/ 400037 w 797887"/>
                  <a:gd name="connsiteY24" fmla="*/ 390049 h 987914"/>
                  <a:gd name="connsiteX25" fmla="*/ 327600 w 797887"/>
                  <a:gd name="connsiteY25" fmla="*/ 425711 h 987914"/>
                  <a:gd name="connsiteX26" fmla="*/ 302525 w 797887"/>
                  <a:gd name="connsiteY26" fmla="*/ 385591 h 987914"/>
                  <a:gd name="connsiteX27" fmla="*/ 294167 w 797887"/>
                  <a:gd name="connsiteY27" fmla="*/ 328756 h 987914"/>
                  <a:gd name="connsiteX28" fmla="*/ 326485 w 797887"/>
                  <a:gd name="connsiteY28" fmla="*/ 263005 h 987914"/>
                  <a:gd name="connsiteX29" fmla="*/ 390565 w 797887"/>
                  <a:gd name="connsiteY29" fmla="*/ 207840 h 987914"/>
                  <a:gd name="connsiteX30" fmla="*/ 451301 w 797887"/>
                  <a:gd name="connsiteY30" fmla="*/ 137632 h 987914"/>
                  <a:gd name="connsiteX31" fmla="*/ 485291 w 797887"/>
                  <a:gd name="connsiteY31" fmla="*/ 90269 h 987914"/>
                  <a:gd name="connsiteX32" fmla="*/ 490306 w 797887"/>
                  <a:gd name="connsiteY32" fmla="*/ 68537 h 987914"/>
                  <a:gd name="connsiteX33" fmla="*/ 481390 w 797887"/>
                  <a:gd name="connsiteY33" fmla="*/ 32876 h 987914"/>
                  <a:gd name="connsiteX34" fmla="*/ 472475 w 797887"/>
                  <a:gd name="connsiteY34" fmla="*/ 5015 h 987914"/>
                  <a:gd name="connsiteX35" fmla="*/ 475818 w 797887"/>
                  <a:gd name="connsiteY35" fmla="*/ 0 h 987914"/>
                  <a:gd name="connsiteX36" fmla="*/ 664156 w 797887"/>
                  <a:gd name="connsiteY36" fmla="*/ 178308 h 987914"/>
                  <a:gd name="connsiteX37" fmla="*/ 586146 w 797887"/>
                  <a:gd name="connsiteY37" fmla="*/ 225114 h 987914"/>
                  <a:gd name="connsiteX38" fmla="*/ 423440 w 797887"/>
                  <a:gd name="connsiteY38" fmla="*/ 372218 h 987914"/>
                  <a:gd name="connsiteX39" fmla="*/ 521510 w 797887"/>
                  <a:gd name="connsiteY39" fmla="*/ 396735 h 987914"/>
                  <a:gd name="connsiteX40" fmla="*/ 641310 w 797887"/>
                  <a:gd name="connsiteY40" fmla="*/ 229015 h 987914"/>
                  <a:gd name="connsiteX41" fmla="*/ 668614 w 797887"/>
                  <a:gd name="connsiteY41" fmla="*/ 183880 h 987914"/>
                  <a:gd name="connsiteX42" fmla="*/ 664156 w 797887"/>
                  <a:gd name="connsiteY42" fmla="*/ 178308 h 987914"/>
                  <a:gd name="connsiteX0" fmla="*/ 501733 w 823802"/>
                  <a:gd name="connsiteY0" fmla="*/ 0 h 978619"/>
                  <a:gd name="connsiteX1" fmla="*/ 507305 w 823802"/>
                  <a:gd name="connsiteY1" fmla="*/ 2229 h 978619"/>
                  <a:gd name="connsiteX2" fmla="*/ 546310 w 823802"/>
                  <a:gd name="connsiteY2" fmla="*/ 26746 h 978619"/>
                  <a:gd name="connsiteX3" fmla="*/ 622091 w 823802"/>
                  <a:gd name="connsiteY3" fmla="*/ 60736 h 978619"/>
                  <a:gd name="connsiteX4" fmla="*/ 668897 w 823802"/>
                  <a:gd name="connsiteY4" fmla="*/ 124816 h 978619"/>
                  <a:gd name="connsiteX5" fmla="*/ 683942 w 823802"/>
                  <a:gd name="connsiteY5" fmla="*/ 128159 h 978619"/>
                  <a:gd name="connsiteX6" fmla="*/ 709016 w 823802"/>
                  <a:gd name="connsiteY6" fmla="*/ 121473 h 978619"/>
                  <a:gd name="connsiteX7" fmla="*/ 721275 w 823802"/>
                  <a:gd name="connsiteY7" fmla="*/ 103642 h 978619"/>
                  <a:gd name="connsiteX8" fmla="*/ 779782 w 823802"/>
                  <a:gd name="connsiteY8" fmla="*/ 131502 h 978619"/>
                  <a:gd name="connsiteX9" fmla="*/ 823802 w 823802"/>
                  <a:gd name="connsiteY9" fmla="*/ 200597 h 978619"/>
                  <a:gd name="connsiteX10" fmla="*/ 803742 w 823802"/>
                  <a:gd name="connsiteY10" fmla="*/ 248517 h 978619"/>
                  <a:gd name="connsiteX11" fmla="*/ 651066 w 823802"/>
                  <a:gd name="connsiteY11" fmla="*/ 444656 h 978619"/>
                  <a:gd name="connsiteX12" fmla="*/ 691743 w 823802"/>
                  <a:gd name="connsiteY12" fmla="*/ 476974 h 978619"/>
                  <a:gd name="connsiteX13" fmla="*/ 704559 w 823802"/>
                  <a:gd name="connsiteY13" fmla="*/ 516536 h 978619"/>
                  <a:gd name="connsiteX14" fmla="*/ 695643 w 823802"/>
                  <a:gd name="connsiteY14" fmla="*/ 564456 h 978619"/>
                  <a:gd name="connsiteX15" fmla="*/ 658310 w 823802"/>
                  <a:gd name="connsiteY15" fmla="*/ 588417 h 978619"/>
                  <a:gd name="connsiteX16" fmla="*/ 575285 w 823802"/>
                  <a:gd name="connsiteY16" fmla="*/ 553869 h 978619"/>
                  <a:gd name="connsiteX17" fmla="*/ 407007 w 823802"/>
                  <a:gd name="connsiteY17" fmla="*/ 760038 h 978619"/>
                  <a:gd name="connsiteX18" fmla="*/ 256560 w 823802"/>
                  <a:gd name="connsiteY18" fmla="*/ 879282 h 978619"/>
                  <a:gd name="connsiteX19" fmla="*/ 180222 w 823802"/>
                  <a:gd name="connsiteY19" fmla="*/ 909371 h 978619"/>
                  <a:gd name="connsiteX20" fmla="*/ 133 w 823802"/>
                  <a:gd name="connsiteY20" fmla="*/ 977224 h 978619"/>
                  <a:gd name="connsiteX21" fmla="*/ 210868 w 823802"/>
                  <a:gd name="connsiteY21" fmla="*/ 840277 h 978619"/>
                  <a:gd name="connsiteX22" fmla="*/ 326769 w 823802"/>
                  <a:gd name="connsiteY22" fmla="*/ 703760 h 978619"/>
                  <a:gd name="connsiteX23" fmla="*/ 496161 w 823802"/>
                  <a:gd name="connsiteY23" fmla="*/ 470288 h 978619"/>
                  <a:gd name="connsiteX24" fmla="*/ 425952 w 823802"/>
                  <a:gd name="connsiteY24" fmla="*/ 390049 h 978619"/>
                  <a:gd name="connsiteX25" fmla="*/ 353515 w 823802"/>
                  <a:gd name="connsiteY25" fmla="*/ 425711 h 978619"/>
                  <a:gd name="connsiteX26" fmla="*/ 328440 w 823802"/>
                  <a:gd name="connsiteY26" fmla="*/ 385591 h 978619"/>
                  <a:gd name="connsiteX27" fmla="*/ 320082 w 823802"/>
                  <a:gd name="connsiteY27" fmla="*/ 328756 h 978619"/>
                  <a:gd name="connsiteX28" fmla="*/ 352400 w 823802"/>
                  <a:gd name="connsiteY28" fmla="*/ 263005 h 978619"/>
                  <a:gd name="connsiteX29" fmla="*/ 416480 w 823802"/>
                  <a:gd name="connsiteY29" fmla="*/ 207840 h 978619"/>
                  <a:gd name="connsiteX30" fmla="*/ 477216 w 823802"/>
                  <a:gd name="connsiteY30" fmla="*/ 137632 h 978619"/>
                  <a:gd name="connsiteX31" fmla="*/ 511206 w 823802"/>
                  <a:gd name="connsiteY31" fmla="*/ 90269 h 978619"/>
                  <a:gd name="connsiteX32" fmla="*/ 516221 w 823802"/>
                  <a:gd name="connsiteY32" fmla="*/ 68537 h 978619"/>
                  <a:gd name="connsiteX33" fmla="*/ 507305 w 823802"/>
                  <a:gd name="connsiteY33" fmla="*/ 32876 h 978619"/>
                  <a:gd name="connsiteX34" fmla="*/ 498390 w 823802"/>
                  <a:gd name="connsiteY34" fmla="*/ 5015 h 978619"/>
                  <a:gd name="connsiteX35" fmla="*/ 501733 w 823802"/>
                  <a:gd name="connsiteY35" fmla="*/ 0 h 978619"/>
                  <a:gd name="connsiteX36" fmla="*/ 690071 w 823802"/>
                  <a:gd name="connsiteY36" fmla="*/ 178308 h 978619"/>
                  <a:gd name="connsiteX37" fmla="*/ 612061 w 823802"/>
                  <a:gd name="connsiteY37" fmla="*/ 225114 h 978619"/>
                  <a:gd name="connsiteX38" fmla="*/ 449355 w 823802"/>
                  <a:gd name="connsiteY38" fmla="*/ 372218 h 978619"/>
                  <a:gd name="connsiteX39" fmla="*/ 547425 w 823802"/>
                  <a:gd name="connsiteY39" fmla="*/ 396735 h 978619"/>
                  <a:gd name="connsiteX40" fmla="*/ 667225 w 823802"/>
                  <a:gd name="connsiteY40" fmla="*/ 229015 h 978619"/>
                  <a:gd name="connsiteX41" fmla="*/ 694529 w 823802"/>
                  <a:gd name="connsiteY41" fmla="*/ 183880 h 978619"/>
                  <a:gd name="connsiteX42" fmla="*/ 690071 w 823802"/>
                  <a:gd name="connsiteY42" fmla="*/ 178308 h 978619"/>
                  <a:gd name="connsiteX0" fmla="*/ 501761 w 823830"/>
                  <a:gd name="connsiteY0" fmla="*/ 0 h 979122"/>
                  <a:gd name="connsiteX1" fmla="*/ 507333 w 823830"/>
                  <a:gd name="connsiteY1" fmla="*/ 2229 h 979122"/>
                  <a:gd name="connsiteX2" fmla="*/ 546338 w 823830"/>
                  <a:gd name="connsiteY2" fmla="*/ 26746 h 979122"/>
                  <a:gd name="connsiteX3" fmla="*/ 622119 w 823830"/>
                  <a:gd name="connsiteY3" fmla="*/ 60736 h 979122"/>
                  <a:gd name="connsiteX4" fmla="*/ 668925 w 823830"/>
                  <a:gd name="connsiteY4" fmla="*/ 124816 h 979122"/>
                  <a:gd name="connsiteX5" fmla="*/ 683970 w 823830"/>
                  <a:gd name="connsiteY5" fmla="*/ 128159 h 979122"/>
                  <a:gd name="connsiteX6" fmla="*/ 709044 w 823830"/>
                  <a:gd name="connsiteY6" fmla="*/ 121473 h 979122"/>
                  <a:gd name="connsiteX7" fmla="*/ 721303 w 823830"/>
                  <a:gd name="connsiteY7" fmla="*/ 103642 h 979122"/>
                  <a:gd name="connsiteX8" fmla="*/ 779810 w 823830"/>
                  <a:gd name="connsiteY8" fmla="*/ 131502 h 979122"/>
                  <a:gd name="connsiteX9" fmla="*/ 823830 w 823830"/>
                  <a:gd name="connsiteY9" fmla="*/ 200597 h 979122"/>
                  <a:gd name="connsiteX10" fmla="*/ 803770 w 823830"/>
                  <a:gd name="connsiteY10" fmla="*/ 248517 h 979122"/>
                  <a:gd name="connsiteX11" fmla="*/ 651094 w 823830"/>
                  <a:gd name="connsiteY11" fmla="*/ 444656 h 979122"/>
                  <a:gd name="connsiteX12" fmla="*/ 691771 w 823830"/>
                  <a:gd name="connsiteY12" fmla="*/ 476974 h 979122"/>
                  <a:gd name="connsiteX13" fmla="*/ 704587 w 823830"/>
                  <a:gd name="connsiteY13" fmla="*/ 516536 h 979122"/>
                  <a:gd name="connsiteX14" fmla="*/ 695671 w 823830"/>
                  <a:gd name="connsiteY14" fmla="*/ 564456 h 979122"/>
                  <a:gd name="connsiteX15" fmla="*/ 658338 w 823830"/>
                  <a:gd name="connsiteY15" fmla="*/ 588417 h 979122"/>
                  <a:gd name="connsiteX16" fmla="*/ 575313 w 823830"/>
                  <a:gd name="connsiteY16" fmla="*/ 553869 h 979122"/>
                  <a:gd name="connsiteX17" fmla="*/ 407035 w 823830"/>
                  <a:gd name="connsiteY17" fmla="*/ 760038 h 979122"/>
                  <a:gd name="connsiteX18" fmla="*/ 180250 w 823830"/>
                  <a:gd name="connsiteY18" fmla="*/ 909371 h 979122"/>
                  <a:gd name="connsiteX19" fmla="*/ 161 w 823830"/>
                  <a:gd name="connsiteY19" fmla="*/ 977224 h 979122"/>
                  <a:gd name="connsiteX20" fmla="*/ 210896 w 823830"/>
                  <a:gd name="connsiteY20" fmla="*/ 840277 h 979122"/>
                  <a:gd name="connsiteX21" fmla="*/ 326797 w 823830"/>
                  <a:gd name="connsiteY21" fmla="*/ 703760 h 979122"/>
                  <a:gd name="connsiteX22" fmla="*/ 496189 w 823830"/>
                  <a:gd name="connsiteY22" fmla="*/ 470288 h 979122"/>
                  <a:gd name="connsiteX23" fmla="*/ 425980 w 823830"/>
                  <a:gd name="connsiteY23" fmla="*/ 390049 h 979122"/>
                  <a:gd name="connsiteX24" fmla="*/ 353543 w 823830"/>
                  <a:gd name="connsiteY24" fmla="*/ 425711 h 979122"/>
                  <a:gd name="connsiteX25" fmla="*/ 328468 w 823830"/>
                  <a:gd name="connsiteY25" fmla="*/ 385591 h 979122"/>
                  <a:gd name="connsiteX26" fmla="*/ 320110 w 823830"/>
                  <a:gd name="connsiteY26" fmla="*/ 328756 h 979122"/>
                  <a:gd name="connsiteX27" fmla="*/ 352428 w 823830"/>
                  <a:gd name="connsiteY27" fmla="*/ 263005 h 979122"/>
                  <a:gd name="connsiteX28" fmla="*/ 416508 w 823830"/>
                  <a:gd name="connsiteY28" fmla="*/ 207840 h 979122"/>
                  <a:gd name="connsiteX29" fmla="*/ 477244 w 823830"/>
                  <a:gd name="connsiteY29" fmla="*/ 137632 h 979122"/>
                  <a:gd name="connsiteX30" fmla="*/ 511234 w 823830"/>
                  <a:gd name="connsiteY30" fmla="*/ 90269 h 979122"/>
                  <a:gd name="connsiteX31" fmla="*/ 516249 w 823830"/>
                  <a:gd name="connsiteY31" fmla="*/ 68537 h 979122"/>
                  <a:gd name="connsiteX32" fmla="*/ 507333 w 823830"/>
                  <a:gd name="connsiteY32" fmla="*/ 32876 h 979122"/>
                  <a:gd name="connsiteX33" fmla="*/ 498418 w 823830"/>
                  <a:gd name="connsiteY33" fmla="*/ 5015 h 979122"/>
                  <a:gd name="connsiteX34" fmla="*/ 501761 w 823830"/>
                  <a:gd name="connsiteY34" fmla="*/ 0 h 979122"/>
                  <a:gd name="connsiteX35" fmla="*/ 690099 w 823830"/>
                  <a:gd name="connsiteY35" fmla="*/ 178308 h 979122"/>
                  <a:gd name="connsiteX36" fmla="*/ 612089 w 823830"/>
                  <a:gd name="connsiteY36" fmla="*/ 225114 h 979122"/>
                  <a:gd name="connsiteX37" fmla="*/ 449383 w 823830"/>
                  <a:gd name="connsiteY37" fmla="*/ 372218 h 979122"/>
                  <a:gd name="connsiteX38" fmla="*/ 547453 w 823830"/>
                  <a:gd name="connsiteY38" fmla="*/ 396735 h 979122"/>
                  <a:gd name="connsiteX39" fmla="*/ 667253 w 823830"/>
                  <a:gd name="connsiteY39" fmla="*/ 229015 h 979122"/>
                  <a:gd name="connsiteX40" fmla="*/ 694557 w 823830"/>
                  <a:gd name="connsiteY40" fmla="*/ 183880 h 979122"/>
                  <a:gd name="connsiteX41" fmla="*/ 690099 w 823830"/>
                  <a:gd name="connsiteY41" fmla="*/ 178308 h 979122"/>
                  <a:gd name="connsiteX0" fmla="*/ 545741 w 867810"/>
                  <a:gd name="connsiteY0" fmla="*/ 0 h 1033265"/>
                  <a:gd name="connsiteX1" fmla="*/ 551313 w 867810"/>
                  <a:gd name="connsiteY1" fmla="*/ 2229 h 1033265"/>
                  <a:gd name="connsiteX2" fmla="*/ 590318 w 867810"/>
                  <a:gd name="connsiteY2" fmla="*/ 26746 h 1033265"/>
                  <a:gd name="connsiteX3" fmla="*/ 666099 w 867810"/>
                  <a:gd name="connsiteY3" fmla="*/ 60736 h 1033265"/>
                  <a:gd name="connsiteX4" fmla="*/ 712905 w 867810"/>
                  <a:gd name="connsiteY4" fmla="*/ 124816 h 1033265"/>
                  <a:gd name="connsiteX5" fmla="*/ 727950 w 867810"/>
                  <a:gd name="connsiteY5" fmla="*/ 128159 h 1033265"/>
                  <a:gd name="connsiteX6" fmla="*/ 753024 w 867810"/>
                  <a:gd name="connsiteY6" fmla="*/ 121473 h 1033265"/>
                  <a:gd name="connsiteX7" fmla="*/ 765283 w 867810"/>
                  <a:gd name="connsiteY7" fmla="*/ 103642 h 1033265"/>
                  <a:gd name="connsiteX8" fmla="*/ 823790 w 867810"/>
                  <a:gd name="connsiteY8" fmla="*/ 131502 h 1033265"/>
                  <a:gd name="connsiteX9" fmla="*/ 867810 w 867810"/>
                  <a:gd name="connsiteY9" fmla="*/ 200597 h 1033265"/>
                  <a:gd name="connsiteX10" fmla="*/ 847750 w 867810"/>
                  <a:gd name="connsiteY10" fmla="*/ 248517 h 1033265"/>
                  <a:gd name="connsiteX11" fmla="*/ 695074 w 867810"/>
                  <a:gd name="connsiteY11" fmla="*/ 444656 h 1033265"/>
                  <a:gd name="connsiteX12" fmla="*/ 735751 w 867810"/>
                  <a:gd name="connsiteY12" fmla="*/ 476974 h 1033265"/>
                  <a:gd name="connsiteX13" fmla="*/ 748567 w 867810"/>
                  <a:gd name="connsiteY13" fmla="*/ 516536 h 1033265"/>
                  <a:gd name="connsiteX14" fmla="*/ 739651 w 867810"/>
                  <a:gd name="connsiteY14" fmla="*/ 564456 h 1033265"/>
                  <a:gd name="connsiteX15" fmla="*/ 702318 w 867810"/>
                  <a:gd name="connsiteY15" fmla="*/ 588417 h 1033265"/>
                  <a:gd name="connsiteX16" fmla="*/ 619293 w 867810"/>
                  <a:gd name="connsiteY16" fmla="*/ 553869 h 1033265"/>
                  <a:gd name="connsiteX17" fmla="*/ 451015 w 867810"/>
                  <a:gd name="connsiteY17" fmla="*/ 760038 h 1033265"/>
                  <a:gd name="connsiteX18" fmla="*/ 224230 w 867810"/>
                  <a:gd name="connsiteY18" fmla="*/ 909371 h 1033265"/>
                  <a:gd name="connsiteX19" fmla="*/ 123 w 867810"/>
                  <a:gd name="connsiteY19" fmla="*/ 1032247 h 1033265"/>
                  <a:gd name="connsiteX20" fmla="*/ 254876 w 867810"/>
                  <a:gd name="connsiteY20" fmla="*/ 840277 h 1033265"/>
                  <a:gd name="connsiteX21" fmla="*/ 370777 w 867810"/>
                  <a:gd name="connsiteY21" fmla="*/ 703760 h 1033265"/>
                  <a:gd name="connsiteX22" fmla="*/ 540169 w 867810"/>
                  <a:gd name="connsiteY22" fmla="*/ 470288 h 1033265"/>
                  <a:gd name="connsiteX23" fmla="*/ 469960 w 867810"/>
                  <a:gd name="connsiteY23" fmla="*/ 390049 h 1033265"/>
                  <a:gd name="connsiteX24" fmla="*/ 397523 w 867810"/>
                  <a:gd name="connsiteY24" fmla="*/ 425711 h 1033265"/>
                  <a:gd name="connsiteX25" fmla="*/ 372448 w 867810"/>
                  <a:gd name="connsiteY25" fmla="*/ 385591 h 1033265"/>
                  <a:gd name="connsiteX26" fmla="*/ 364090 w 867810"/>
                  <a:gd name="connsiteY26" fmla="*/ 328756 h 1033265"/>
                  <a:gd name="connsiteX27" fmla="*/ 396408 w 867810"/>
                  <a:gd name="connsiteY27" fmla="*/ 263005 h 1033265"/>
                  <a:gd name="connsiteX28" fmla="*/ 460488 w 867810"/>
                  <a:gd name="connsiteY28" fmla="*/ 207840 h 1033265"/>
                  <a:gd name="connsiteX29" fmla="*/ 521224 w 867810"/>
                  <a:gd name="connsiteY29" fmla="*/ 137632 h 1033265"/>
                  <a:gd name="connsiteX30" fmla="*/ 555214 w 867810"/>
                  <a:gd name="connsiteY30" fmla="*/ 90269 h 1033265"/>
                  <a:gd name="connsiteX31" fmla="*/ 560229 w 867810"/>
                  <a:gd name="connsiteY31" fmla="*/ 68537 h 1033265"/>
                  <a:gd name="connsiteX32" fmla="*/ 551313 w 867810"/>
                  <a:gd name="connsiteY32" fmla="*/ 32876 h 1033265"/>
                  <a:gd name="connsiteX33" fmla="*/ 542398 w 867810"/>
                  <a:gd name="connsiteY33" fmla="*/ 5015 h 1033265"/>
                  <a:gd name="connsiteX34" fmla="*/ 545741 w 867810"/>
                  <a:gd name="connsiteY34" fmla="*/ 0 h 1033265"/>
                  <a:gd name="connsiteX35" fmla="*/ 734079 w 867810"/>
                  <a:gd name="connsiteY35" fmla="*/ 178308 h 1033265"/>
                  <a:gd name="connsiteX36" fmla="*/ 656069 w 867810"/>
                  <a:gd name="connsiteY36" fmla="*/ 225114 h 1033265"/>
                  <a:gd name="connsiteX37" fmla="*/ 493363 w 867810"/>
                  <a:gd name="connsiteY37" fmla="*/ 372218 h 1033265"/>
                  <a:gd name="connsiteX38" fmla="*/ 591433 w 867810"/>
                  <a:gd name="connsiteY38" fmla="*/ 396735 h 1033265"/>
                  <a:gd name="connsiteX39" fmla="*/ 711233 w 867810"/>
                  <a:gd name="connsiteY39" fmla="*/ 229015 h 1033265"/>
                  <a:gd name="connsiteX40" fmla="*/ 738537 w 867810"/>
                  <a:gd name="connsiteY40" fmla="*/ 183880 h 1033265"/>
                  <a:gd name="connsiteX41" fmla="*/ 734079 w 867810"/>
                  <a:gd name="connsiteY41" fmla="*/ 178308 h 1033265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72173 w 870023"/>
                  <a:gd name="connsiteY22" fmla="*/ 390049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58282 w 870023"/>
                  <a:gd name="connsiteY35" fmla="*/ 225114 h 1038673"/>
                  <a:gd name="connsiteX36" fmla="*/ 495576 w 870023"/>
                  <a:gd name="connsiteY36" fmla="*/ 372218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72173 w 870023"/>
                  <a:gd name="connsiteY22" fmla="*/ 390049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95576 w 870023"/>
                  <a:gd name="connsiteY36" fmla="*/ 372218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72173 w 870023"/>
                  <a:gd name="connsiteY22" fmla="*/ 390049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56871 w 870023"/>
                  <a:gd name="connsiteY25" fmla="*/ 31578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56871 w 870023"/>
                  <a:gd name="connsiteY25" fmla="*/ 31578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56871 w 870023"/>
                  <a:gd name="connsiteY24" fmla="*/ 315786 h 1038673"/>
                  <a:gd name="connsiteX25" fmla="*/ 398621 w 870023"/>
                  <a:gd name="connsiteY25" fmla="*/ 263005 h 1038673"/>
                  <a:gd name="connsiteX26" fmla="*/ 462701 w 870023"/>
                  <a:gd name="connsiteY26" fmla="*/ 207840 h 1038673"/>
                  <a:gd name="connsiteX27" fmla="*/ 523437 w 870023"/>
                  <a:gd name="connsiteY27" fmla="*/ 137632 h 1038673"/>
                  <a:gd name="connsiteX28" fmla="*/ 557427 w 870023"/>
                  <a:gd name="connsiteY28" fmla="*/ 90269 h 1038673"/>
                  <a:gd name="connsiteX29" fmla="*/ 562442 w 870023"/>
                  <a:gd name="connsiteY29" fmla="*/ 68537 h 1038673"/>
                  <a:gd name="connsiteX30" fmla="*/ 553526 w 870023"/>
                  <a:gd name="connsiteY30" fmla="*/ 32876 h 1038673"/>
                  <a:gd name="connsiteX31" fmla="*/ 544611 w 870023"/>
                  <a:gd name="connsiteY31" fmla="*/ 5015 h 1038673"/>
                  <a:gd name="connsiteX32" fmla="*/ 547954 w 870023"/>
                  <a:gd name="connsiteY32" fmla="*/ 0 h 1038673"/>
                  <a:gd name="connsiteX33" fmla="*/ 736292 w 870023"/>
                  <a:gd name="connsiteY33" fmla="*/ 178308 h 1038673"/>
                  <a:gd name="connsiteX34" fmla="*/ 641775 w 870023"/>
                  <a:gd name="connsiteY34" fmla="*/ 203891 h 1038673"/>
                  <a:gd name="connsiteX35" fmla="*/ 479069 w 870023"/>
                  <a:gd name="connsiteY35" fmla="*/ 342741 h 1038673"/>
                  <a:gd name="connsiteX36" fmla="*/ 593646 w 870023"/>
                  <a:gd name="connsiteY36" fmla="*/ 396735 h 1038673"/>
                  <a:gd name="connsiteX37" fmla="*/ 713446 w 870023"/>
                  <a:gd name="connsiteY37" fmla="*/ 229015 h 1038673"/>
                  <a:gd name="connsiteX38" fmla="*/ 740750 w 870023"/>
                  <a:gd name="connsiteY38" fmla="*/ 183880 h 1038673"/>
                  <a:gd name="connsiteX39" fmla="*/ 736292 w 870023"/>
                  <a:gd name="connsiteY39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70260 w 870023"/>
                  <a:gd name="connsiteY23" fmla="*/ 428069 h 1038673"/>
                  <a:gd name="connsiteX24" fmla="*/ 356871 w 870023"/>
                  <a:gd name="connsiteY24" fmla="*/ 315786 h 1038673"/>
                  <a:gd name="connsiteX25" fmla="*/ 398621 w 870023"/>
                  <a:gd name="connsiteY25" fmla="*/ 263005 h 1038673"/>
                  <a:gd name="connsiteX26" fmla="*/ 462701 w 870023"/>
                  <a:gd name="connsiteY26" fmla="*/ 207840 h 1038673"/>
                  <a:gd name="connsiteX27" fmla="*/ 523437 w 870023"/>
                  <a:gd name="connsiteY27" fmla="*/ 137632 h 1038673"/>
                  <a:gd name="connsiteX28" fmla="*/ 557427 w 870023"/>
                  <a:gd name="connsiteY28" fmla="*/ 90269 h 1038673"/>
                  <a:gd name="connsiteX29" fmla="*/ 562442 w 870023"/>
                  <a:gd name="connsiteY29" fmla="*/ 68537 h 1038673"/>
                  <a:gd name="connsiteX30" fmla="*/ 553526 w 870023"/>
                  <a:gd name="connsiteY30" fmla="*/ 32876 h 1038673"/>
                  <a:gd name="connsiteX31" fmla="*/ 544611 w 870023"/>
                  <a:gd name="connsiteY31" fmla="*/ 5015 h 1038673"/>
                  <a:gd name="connsiteX32" fmla="*/ 547954 w 870023"/>
                  <a:gd name="connsiteY32" fmla="*/ 0 h 1038673"/>
                  <a:gd name="connsiteX33" fmla="*/ 736292 w 870023"/>
                  <a:gd name="connsiteY33" fmla="*/ 178308 h 1038673"/>
                  <a:gd name="connsiteX34" fmla="*/ 641775 w 870023"/>
                  <a:gd name="connsiteY34" fmla="*/ 203891 h 1038673"/>
                  <a:gd name="connsiteX35" fmla="*/ 479069 w 870023"/>
                  <a:gd name="connsiteY35" fmla="*/ 342741 h 1038673"/>
                  <a:gd name="connsiteX36" fmla="*/ 593646 w 870023"/>
                  <a:gd name="connsiteY36" fmla="*/ 396735 h 1038673"/>
                  <a:gd name="connsiteX37" fmla="*/ 713446 w 870023"/>
                  <a:gd name="connsiteY37" fmla="*/ 229015 h 1038673"/>
                  <a:gd name="connsiteX38" fmla="*/ 740750 w 870023"/>
                  <a:gd name="connsiteY38" fmla="*/ 183880 h 1038673"/>
                  <a:gd name="connsiteX39" fmla="*/ 736292 w 870023"/>
                  <a:gd name="connsiteY39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70260 w 870023"/>
                  <a:gd name="connsiteY23" fmla="*/ 428069 h 1038673"/>
                  <a:gd name="connsiteX24" fmla="*/ 356871 w 870023"/>
                  <a:gd name="connsiteY24" fmla="*/ 315786 h 1038673"/>
                  <a:gd name="connsiteX25" fmla="*/ 398621 w 870023"/>
                  <a:gd name="connsiteY25" fmla="*/ 263005 h 1038673"/>
                  <a:gd name="connsiteX26" fmla="*/ 462701 w 870023"/>
                  <a:gd name="connsiteY26" fmla="*/ 207840 h 1038673"/>
                  <a:gd name="connsiteX27" fmla="*/ 523437 w 870023"/>
                  <a:gd name="connsiteY27" fmla="*/ 137632 h 1038673"/>
                  <a:gd name="connsiteX28" fmla="*/ 557427 w 870023"/>
                  <a:gd name="connsiteY28" fmla="*/ 90269 h 1038673"/>
                  <a:gd name="connsiteX29" fmla="*/ 562442 w 870023"/>
                  <a:gd name="connsiteY29" fmla="*/ 68537 h 1038673"/>
                  <a:gd name="connsiteX30" fmla="*/ 553526 w 870023"/>
                  <a:gd name="connsiteY30" fmla="*/ 32876 h 1038673"/>
                  <a:gd name="connsiteX31" fmla="*/ 544611 w 870023"/>
                  <a:gd name="connsiteY31" fmla="*/ 5015 h 1038673"/>
                  <a:gd name="connsiteX32" fmla="*/ 547954 w 870023"/>
                  <a:gd name="connsiteY32" fmla="*/ 0 h 1038673"/>
                  <a:gd name="connsiteX33" fmla="*/ 736292 w 870023"/>
                  <a:gd name="connsiteY33" fmla="*/ 178308 h 1038673"/>
                  <a:gd name="connsiteX34" fmla="*/ 641775 w 870023"/>
                  <a:gd name="connsiteY34" fmla="*/ 203891 h 1038673"/>
                  <a:gd name="connsiteX35" fmla="*/ 479069 w 870023"/>
                  <a:gd name="connsiteY35" fmla="*/ 342741 h 1038673"/>
                  <a:gd name="connsiteX36" fmla="*/ 593646 w 870023"/>
                  <a:gd name="connsiteY36" fmla="*/ 396735 h 1038673"/>
                  <a:gd name="connsiteX37" fmla="*/ 713446 w 870023"/>
                  <a:gd name="connsiteY37" fmla="*/ 229015 h 1038673"/>
                  <a:gd name="connsiteX38" fmla="*/ 740750 w 870023"/>
                  <a:gd name="connsiteY38" fmla="*/ 183880 h 1038673"/>
                  <a:gd name="connsiteX39" fmla="*/ 736292 w 870023"/>
                  <a:gd name="connsiteY39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50780 w 870023"/>
                  <a:gd name="connsiteY12" fmla="*/ 516536 h 1038673"/>
                  <a:gd name="connsiteX13" fmla="*/ 741864 w 870023"/>
                  <a:gd name="connsiteY13" fmla="*/ 564456 h 1038673"/>
                  <a:gd name="connsiteX14" fmla="*/ 704531 w 870023"/>
                  <a:gd name="connsiteY14" fmla="*/ 588417 h 1038673"/>
                  <a:gd name="connsiteX15" fmla="*/ 621506 w 870023"/>
                  <a:gd name="connsiteY15" fmla="*/ 553869 h 1038673"/>
                  <a:gd name="connsiteX16" fmla="*/ 453228 w 870023"/>
                  <a:gd name="connsiteY16" fmla="*/ 760038 h 1038673"/>
                  <a:gd name="connsiteX17" fmla="*/ 226443 w 870023"/>
                  <a:gd name="connsiteY17" fmla="*/ 909371 h 1038673"/>
                  <a:gd name="connsiteX18" fmla="*/ 2336 w 870023"/>
                  <a:gd name="connsiteY18" fmla="*/ 1032247 h 1038673"/>
                  <a:gd name="connsiteX19" fmla="*/ 372990 w 870023"/>
                  <a:gd name="connsiteY19" fmla="*/ 703760 h 1038673"/>
                  <a:gd name="connsiteX20" fmla="*/ 542382 w 870023"/>
                  <a:gd name="connsiteY20" fmla="*/ 470288 h 1038673"/>
                  <a:gd name="connsiteX21" fmla="*/ 452128 w 870023"/>
                  <a:gd name="connsiteY21" fmla="*/ 366468 h 1038673"/>
                  <a:gd name="connsiteX22" fmla="*/ 370260 w 870023"/>
                  <a:gd name="connsiteY22" fmla="*/ 428069 h 1038673"/>
                  <a:gd name="connsiteX23" fmla="*/ 356871 w 870023"/>
                  <a:gd name="connsiteY23" fmla="*/ 315786 h 1038673"/>
                  <a:gd name="connsiteX24" fmla="*/ 398621 w 870023"/>
                  <a:gd name="connsiteY24" fmla="*/ 263005 h 1038673"/>
                  <a:gd name="connsiteX25" fmla="*/ 462701 w 870023"/>
                  <a:gd name="connsiteY25" fmla="*/ 207840 h 1038673"/>
                  <a:gd name="connsiteX26" fmla="*/ 523437 w 870023"/>
                  <a:gd name="connsiteY26" fmla="*/ 137632 h 1038673"/>
                  <a:gd name="connsiteX27" fmla="*/ 557427 w 870023"/>
                  <a:gd name="connsiteY27" fmla="*/ 90269 h 1038673"/>
                  <a:gd name="connsiteX28" fmla="*/ 562442 w 870023"/>
                  <a:gd name="connsiteY28" fmla="*/ 68537 h 1038673"/>
                  <a:gd name="connsiteX29" fmla="*/ 553526 w 870023"/>
                  <a:gd name="connsiteY29" fmla="*/ 32876 h 1038673"/>
                  <a:gd name="connsiteX30" fmla="*/ 544611 w 870023"/>
                  <a:gd name="connsiteY30" fmla="*/ 5015 h 1038673"/>
                  <a:gd name="connsiteX31" fmla="*/ 547954 w 870023"/>
                  <a:gd name="connsiteY31" fmla="*/ 0 h 1038673"/>
                  <a:gd name="connsiteX32" fmla="*/ 736292 w 870023"/>
                  <a:gd name="connsiteY32" fmla="*/ 178308 h 1038673"/>
                  <a:gd name="connsiteX33" fmla="*/ 641775 w 870023"/>
                  <a:gd name="connsiteY33" fmla="*/ 203891 h 1038673"/>
                  <a:gd name="connsiteX34" fmla="*/ 479069 w 870023"/>
                  <a:gd name="connsiteY34" fmla="*/ 342741 h 1038673"/>
                  <a:gd name="connsiteX35" fmla="*/ 593646 w 870023"/>
                  <a:gd name="connsiteY35" fmla="*/ 396735 h 1038673"/>
                  <a:gd name="connsiteX36" fmla="*/ 713446 w 870023"/>
                  <a:gd name="connsiteY36" fmla="*/ 229015 h 1038673"/>
                  <a:gd name="connsiteX37" fmla="*/ 740750 w 870023"/>
                  <a:gd name="connsiteY37" fmla="*/ 183880 h 1038673"/>
                  <a:gd name="connsiteX38" fmla="*/ 736292 w 870023"/>
                  <a:gd name="connsiteY38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41864 w 870023"/>
                  <a:gd name="connsiteY12" fmla="*/ 564456 h 1038673"/>
                  <a:gd name="connsiteX13" fmla="*/ 704531 w 870023"/>
                  <a:gd name="connsiteY13" fmla="*/ 588417 h 1038673"/>
                  <a:gd name="connsiteX14" fmla="*/ 621506 w 870023"/>
                  <a:gd name="connsiteY14" fmla="*/ 553869 h 1038673"/>
                  <a:gd name="connsiteX15" fmla="*/ 453228 w 870023"/>
                  <a:gd name="connsiteY15" fmla="*/ 760038 h 1038673"/>
                  <a:gd name="connsiteX16" fmla="*/ 226443 w 870023"/>
                  <a:gd name="connsiteY16" fmla="*/ 909371 h 1038673"/>
                  <a:gd name="connsiteX17" fmla="*/ 2336 w 870023"/>
                  <a:gd name="connsiteY17" fmla="*/ 1032247 h 1038673"/>
                  <a:gd name="connsiteX18" fmla="*/ 372990 w 870023"/>
                  <a:gd name="connsiteY18" fmla="*/ 703760 h 1038673"/>
                  <a:gd name="connsiteX19" fmla="*/ 542382 w 870023"/>
                  <a:gd name="connsiteY19" fmla="*/ 470288 h 1038673"/>
                  <a:gd name="connsiteX20" fmla="*/ 452128 w 870023"/>
                  <a:gd name="connsiteY20" fmla="*/ 366468 h 1038673"/>
                  <a:gd name="connsiteX21" fmla="*/ 370260 w 870023"/>
                  <a:gd name="connsiteY21" fmla="*/ 428069 h 1038673"/>
                  <a:gd name="connsiteX22" fmla="*/ 356871 w 870023"/>
                  <a:gd name="connsiteY22" fmla="*/ 315786 h 1038673"/>
                  <a:gd name="connsiteX23" fmla="*/ 398621 w 870023"/>
                  <a:gd name="connsiteY23" fmla="*/ 263005 h 1038673"/>
                  <a:gd name="connsiteX24" fmla="*/ 462701 w 870023"/>
                  <a:gd name="connsiteY24" fmla="*/ 207840 h 1038673"/>
                  <a:gd name="connsiteX25" fmla="*/ 523437 w 870023"/>
                  <a:gd name="connsiteY25" fmla="*/ 137632 h 1038673"/>
                  <a:gd name="connsiteX26" fmla="*/ 557427 w 870023"/>
                  <a:gd name="connsiteY26" fmla="*/ 90269 h 1038673"/>
                  <a:gd name="connsiteX27" fmla="*/ 562442 w 870023"/>
                  <a:gd name="connsiteY27" fmla="*/ 68537 h 1038673"/>
                  <a:gd name="connsiteX28" fmla="*/ 553526 w 870023"/>
                  <a:gd name="connsiteY28" fmla="*/ 32876 h 1038673"/>
                  <a:gd name="connsiteX29" fmla="*/ 544611 w 870023"/>
                  <a:gd name="connsiteY29" fmla="*/ 5015 h 1038673"/>
                  <a:gd name="connsiteX30" fmla="*/ 547954 w 870023"/>
                  <a:gd name="connsiteY30" fmla="*/ 0 h 1038673"/>
                  <a:gd name="connsiteX31" fmla="*/ 736292 w 870023"/>
                  <a:gd name="connsiteY31" fmla="*/ 178308 h 1038673"/>
                  <a:gd name="connsiteX32" fmla="*/ 641775 w 870023"/>
                  <a:gd name="connsiteY32" fmla="*/ 203891 h 1038673"/>
                  <a:gd name="connsiteX33" fmla="*/ 479069 w 870023"/>
                  <a:gd name="connsiteY33" fmla="*/ 342741 h 1038673"/>
                  <a:gd name="connsiteX34" fmla="*/ 593646 w 870023"/>
                  <a:gd name="connsiteY34" fmla="*/ 396735 h 1038673"/>
                  <a:gd name="connsiteX35" fmla="*/ 713446 w 870023"/>
                  <a:gd name="connsiteY35" fmla="*/ 229015 h 1038673"/>
                  <a:gd name="connsiteX36" fmla="*/ 740750 w 870023"/>
                  <a:gd name="connsiteY36" fmla="*/ 183880 h 1038673"/>
                  <a:gd name="connsiteX37" fmla="*/ 736292 w 870023"/>
                  <a:gd name="connsiteY37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04531 w 870023"/>
                  <a:gd name="connsiteY12" fmla="*/ 588417 h 1038673"/>
                  <a:gd name="connsiteX13" fmla="*/ 621506 w 870023"/>
                  <a:gd name="connsiteY13" fmla="*/ 553869 h 1038673"/>
                  <a:gd name="connsiteX14" fmla="*/ 453228 w 870023"/>
                  <a:gd name="connsiteY14" fmla="*/ 760038 h 1038673"/>
                  <a:gd name="connsiteX15" fmla="*/ 226443 w 870023"/>
                  <a:gd name="connsiteY15" fmla="*/ 909371 h 1038673"/>
                  <a:gd name="connsiteX16" fmla="*/ 2336 w 870023"/>
                  <a:gd name="connsiteY16" fmla="*/ 1032247 h 1038673"/>
                  <a:gd name="connsiteX17" fmla="*/ 372990 w 870023"/>
                  <a:gd name="connsiteY17" fmla="*/ 703760 h 1038673"/>
                  <a:gd name="connsiteX18" fmla="*/ 542382 w 870023"/>
                  <a:gd name="connsiteY18" fmla="*/ 470288 h 1038673"/>
                  <a:gd name="connsiteX19" fmla="*/ 452128 w 870023"/>
                  <a:gd name="connsiteY19" fmla="*/ 366468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479069 w 870023"/>
                  <a:gd name="connsiteY32" fmla="*/ 342741 h 1038673"/>
                  <a:gd name="connsiteX33" fmla="*/ 593646 w 870023"/>
                  <a:gd name="connsiteY33" fmla="*/ 396735 h 1038673"/>
                  <a:gd name="connsiteX34" fmla="*/ 713446 w 870023"/>
                  <a:gd name="connsiteY34" fmla="*/ 229015 h 1038673"/>
                  <a:gd name="connsiteX35" fmla="*/ 740750 w 870023"/>
                  <a:gd name="connsiteY35" fmla="*/ 183880 h 1038673"/>
                  <a:gd name="connsiteX36" fmla="*/ 736292 w 870023"/>
                  <a:gd name="connsiteY36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479069 w 870023"/>
                  <a:gd name="connsiteY31" fmla="*/ 342741 h 1038673"/>
                  <a:gd name="connsiteX32" fmla="*/ 593646 w 870023"/>
                  <a:gd name="connsiteY32" fmla="*/ 396735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453130 w 870023"/>
                  <a:gd name="connsiteY31" fmla="*/ 366322 h 1038673"/>
                  <a:gd name="connsiteX32" fmla="*/ 593646 w 870023"/>
                  <a:gd name="connsiteY32" fmla="*/ 396735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593646 w 870023"/>
                  <a:gd name="connsiteY31" fmla="*/ 396735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421503 w 870023"/>
                  <a:gd name="connsiteY31" fmla="*/ 393198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421503 w 870023"/>
                  <a:gd name="connsiteY32" fmla="*/ 393198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421503 w 870023"/>
                  <a:gd name="connsiteY32" fmla="*/ 393198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90728 w 870023"/>
                  <a:gd name="connsiteY18" fmla="*/ 340735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639000 w 870023"/>
                  <a:gd name="connsiteY18" fmla="*/ 2071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13874 w 870023"/>
                  <a:gd name="connsiteY18" fmla="*/ 39614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413874 w 870023"/>
                  <a:gd name="connsiteY18" fmla="*/ 39614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525997 w 870023"/>
                  <a:gd name="connsiteY18" fmla="*/ 244042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32146 w 870023"/>
                  <a:gd name="connsiteY18" fmla="*/ 151679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40750 w 870023"/>
                  <a:gd name="connsiteY29" fmla="*/ 183880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13446 w 870023"/>
                  <a:gd name="connsiteY29" fmla="*/ 229015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86934 w 870023"/>
                  <a:gd name="connsiteY4" fmla="*/ 118689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71004 w 870023"/>
                  <a:gd name="connsiteY4" fmla="*/ 121140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71004 w 870023"/>
                  <a:gd name="connsiteY4" fmla="*/ 121140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25407 w 870023"/>
                  <a:gd name="connsiteY18" fmla="*/ 177106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71004 w 870023"/>
                  <a:gd name="connsiteY4" fmla="*/ 121140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04745 w 870023"/>
                  <a:gd name="connsiteY17" fmla="*/ 244817 h 1038673"/>
                  <a:gd name="connsiteX18" fmla="*/ 625407 w 870023"/>
                  <a:gd name="connsiteY18" fmla="*/ 177106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444515 w 766584"/>
                  <a:gd name="connsiteY0" fmla="*/ 0 h 964813"/>
                  <a:gd name="connsiteX1" fmla="*/ 450087 w 766584"/>
                  <a:gd name="connsiteY1" fmla="*/ 2229 h 964813"/>
                  <a:gd name="connsiteX2" fmla="*/ 489092 w 766584"/>
                  <a:gd name="connsiteY2" fmla="*/ 26746 h 964813"/>
                  <a:gd name="connsiteX3" fmla="*/ 566098 w 766584"/>
                  <a:gd name="connsiteY3" fmla="*/ 59511 h 964813"/>
                  <a:gd name="connsiteX4" fmla="*/ 567565 w 766584"/>
                  <a:gd name="connsiteY4" fmla="*/ 121140 h 964813"/>
                  <a:gd name="connsiteX5" fmla="*/ 626724 w 766584"/>
                  <a:gd name="connsiteY5" fmla="*/ 128159 h 964813"/>
                  <a:gd name="connsiteX6" fmla="*/ 651798 w 766584"/>
                  <a:gd name="connsiteY6" fmla="*/ 121473 h 964813"/>
                  <a:gd name="connsiteX7" fmla="*/ 664057 w 766584"/>
                  <a:gd name="connsiteY7" fmla="*/ 103642 h 964813"/>
                  <a:gd name="connsiteX8" fmla="*/ 722564 w 766584"/>
                  <a:gd name="connsiteY8" fmla="*/ 131502 h 964813"/>
                  <a:gd name="connsiteX9" fmla="*/ 766584 w 766584"/>
                  <a:gd name="connsiteY9" fmla="*/ 200597 h 964813"/>
                  <a:gd name="connsiteX10" fmla="*/ 746524 w 766584"/>
                  <a:gd name="connsiteY10" fmla="*/ 248517 h 964813"/>
                  <a:gd name="connsiteX11" fmla="*/ 593848 w 766584"/>
                  <a:gd name="connsiteY11" fmla="*/ 444656 h 964813"/>
                  <a:gd name="connsiteX12" fmla="*/ 518067 w 766584"/>
                  <a:gd name="connsiteY12" fmla="*/ 553869 h 964813"/>
                  <a:gd name="connsiteX13" fmla="*/ 349789 w 766584"/>
                  <a:gd name="connsiteY13" fmla="*/ 760038 h 964813"/>
                  <a:gd name="connsiteX14" fmla="*/ 123004 w 766584"/>
                  <a:gd name="connsiteY14" fmla="*/ 909371 h 964813"/>
                  <a:gd name="connsiteX15" fmla="*/ 4280 w 766584"/>
                  <a:gd name="connsiteY15" fmla="*/ 952597 h 964813"/>
                  <a:gd name="connsiteX16" fmla="*/ 269551 w 766584"/>
                  <a:gd name="connsiteY16" fmla="*/ 703760 h 964813"/>
                  <a:gd name="connsiteX17" fmla="*/ 601306 w 766584"/>
                  <a:gd name="connsiteY17" fmla="*/ 244817 h 964813"/>
                  <a:gd name="connsiteX18" fmla="*/ 521968 w 766584"/>
                  <a:gd name="connsiteY18" fmla="*/ 177106 h 964813"/>
                  <a:gd name="connsiteX19" fmla="*/ 266821 w 766584"/>
                  <a:gd name="connsiteY19" fmla="*/ 428069 h 964813"/>
                  <a:gd name="connsiteX20" fmla="*/ 253432 w 766584"/>
                  <a:gd name="connsiteY20" fmla="*/ 315786 h 964813"/>
                  <a:gd name="connsiteX21" fmla="*/ 295182 w 766584"/>
                  <a:gd name="connsiteY21" fmla="*/ 263005 h 964813"/>
                  <a:gd name="connsiteX22" fmla="*/ 359262 w 766584"/>
                  <a:gd name="connsiteY22" fmla="*/ 207840 h 964813"/>
                  <a:gd name="connsiteX23" fmla="*/ 419998 w 766584"/>
                  <a:gd name="connsiteY23" fmla="*/ 137632 h 964813"/>
                  <a:gd name="connsiteX24" fmla="*/ 453988 w 766584"/>
                  <a:gd name="connsiteY24" fmla="*/ 90269 h 964813"/>
                  <a:gd name="connsiteX25" fmla="*/ 459003 w 766584"/>
                  <a:gd name="connsiteY25" fmla="*/ 68537 h 964813"/>
                  <a:gd name="connsiteX26" fmla="*/ 450087 w 766584"/>
                  <a:gd name="connsiteY26" fmla="*/ 32876 h 964813"/>
                  <a:gd name="connsiteX27" fmla="*/ 441172 w 766584"/>
                  <a:gd name="connsiteY27" fmla="*/ 5015 h 964813"/>
                  <a:gd name="connsiteX28" fmla="*/ 444515 w 766584"/>
                  <a:gd name="connsiteY28" fmla="*/ 0 h 964813"/>
                  <a:gd name="connsiteX0" fmla="*/ 454217 w 776286"/>
                  <a:gd name="connsiteY0" fmla="*/ 0 h 956813"/>
                  <a:gd name="connsiteX1" fmla="*/ 459789 w 776286"/>
                  <a:gd name="connsiteY1" fmla="*/ 2229 h 956813"/>
                  <a:gd name="connsiteX2" fmla="*/ 498794 w 776286"/>
                  <a:gd name="connsiteY2" fmla="*/ 26746 h 956813"/>
                  <a:gd name="connsiteX3" fmla="*/ 575800 w 776286"/>
                  <a:gd name="connsiteY3" fmla="*/ 59511 h 956813"/>
                  <a:gd name="connsiteX4" fmla="*/ 577267 w 776286"/>
                  <a:gd name="connsiteY4" fmla="*/ 121140 h 956813"/>
                  <a:gd name="connsiteX5" fmla="*/ 636426 w 776286"/>
                  <a:gd name="connsiteY5" fmla="*/ 128159 h 956813"/>
                  <a:gd name="connsiteX6" fmla="*/ 661500 w 776286"/>
                  <a:gd name="connsiteY6" fmla="*/ 121473 h 956813"/>
                  <a:gd name="connsiteX7" fmla="*/ 673759 w 776286"/>
                  <a:gd name="connsiteY7" fmla="*/ 103642 h 956813"/>
                  <a:gd name="connsiteX8" fmla="*/ 732266 w 776286"/>
                  <a:gd name="connsiteY8" fmla="*/ 131502 h 956813"/>
                  <a:gd name="connsiteX9" fmla="*/ 776286 w 776286"/>
                  <a:gd name="connsiteY9" fmla="*/ 200597 h 956813"/>
                  <a:gd name="connsiteX10" fmla="*/ 756226 w 776286"/>
                  <a:gd name="connsiteY10" fmla="*/ 248517 h 956813"/>
                  <a:gd name="connsiteX11" fmla="*/ 603550 w 776286"/>
                  <a:gd name="connsiteY11" fmla="*/ 444656 h 956813"/>
                  <a:gd name="connsiteX12" fmla="*/ 527769 w 776286"/>
                  <a:gd name="connsiteY12" fmla="*/ 553869 h 956813"/>
                  <a:gd name="connsiteX13" fmla="*/ 359491 w 776286"/>
                  <a:gd name="connsiteY13" fmla="*/ 760038 h 956813"/>
                  <a:gd name="connsiteX14" fmla="*/ 132706 w 776286"/>
                  <a:gd name="connsiteY14" fmla="*/ 909371 h 956813"/>
                  <a:gd name="connsiteX15" fmla="*/ 13982 w 776286"/>
                  <a:gd name="connsiteY15" fmla="*/ 952597 h 956813"/>
                  <a:gd name="connsiteX16" fmla="*/ 279253 w 776286"/>
                  <a:gd name="connsiteY16" fmla="*/ 703760 h 956813"/>
                  <a:gd name="connsiteX17" fmla="*/ 611008 w 776286"/>
                  <a:gd name="connsiteY17" fmla="*/ 244817 h 956813"/>
                  <a:gd name="connsiteX18" fmla="*/ 531670 w 776286"/>
                  <a:gd name="connsiteY18" fmla="*/ 177106 h 956813"/>
                  <a:gd name="connsiteX19" fmla="*/ 276523 w 776286"/>
                  <a:gd name="connsiteY19" fmla="*/ 428069 h 956813"/>
                  <a:gd name="connsiteX20" fmla="*/ 263134 w 776286"/>
                  <a:gd name="connsiteY20" fmla="*/ 315786 h 956813"/>
                  <a:gd name="connsiteX21" fmla="*/ 304884 w 776286"/>
                  <a:gd name="connsiteY21" fmla="*/ 263005 h 956813"/>
                  <a:gd name="connsiteX22" fmla="*/ 368964 w 776286"/>
                  <a:gd name="connsiteY22" fmla="*/ 207840 h 956813"/>
                  <a:gd name="connsiteX23" fmla="*/ 429700 w 776286"/>
                  <a:gd name="connsiteY23" fmla="*/ 137632 h 956813"/>
                  <a:gd name="connsiteX24" fmla="*/ 463690 w 776286"/>
                  <a:gd name="connsiteY24" fmla="*/ 90269 h 956813"/>
                  <a:gd name="connsiteX25" fmla="*/ 468705 w 776286"/>
                  <a:gd name="connsiteY25" fmla="*/ 68537 h 956813"/>
                  <a:gd name="connsiteX26" fmla="*/ 459789 w 776286"/>
                  <a:gd name="connsiteY26" fmla="*/ 32876 h 956813"/>
                  <a:gd name="connsiteX27" fmla="*/ 450874 w 776286"/>
                  <a:gd name="connsiteY27" fmla="*/ 5015 h 956813"/>
                  <a:gd name="connsiteX28" fmla="*/ 454217 w 776286"/>
                  <a:gd name="connsiteY28" fmla="*/ 0 h 956813"/>
                  <a:gd name="connsiteX0" fmla="*/ 411059 w 733128"/>
                  <a:gd name="connsiteY0" fmla="*/ 0 h 939815"/>
                  <a:gd name="connsiteX1" fmla="*/ 416631 w 733128"/>
                  <a:gd name="connsiteY1" fmla="*/ 2229 h 939815"/>
                  <a:gd name="connsiteX2" fmla="*/ 455636 w 733128"/>
                  <a:gd name="connsiteY2" fmla="*/ 26746 h 939815"/>
                  <a:gd name="connsiteX3" fmla="*/ 532642 w 733128"/>
                  <a:gd name="connsiteY3" fmla="*/ 59511 h 939815"/>
                  <a:gd name="connsiteX4" fmla="*/ 534109 w 733128"/>
                  <a:gd name="connsiteY4" fmla="*/ 121140 h 939815"/>
                  <a:gd name="connsiteX5" fmla="*/ 593268 w 733128"/>
                  <a:gd name="connsiteY5" fmla="*/ 128159 h 939815"/>
                  <a:gd name="connsiteX6" fmla="*/ 618342 w 733128"/>
                  <a:gd name="connsiteY6" fmla="*/ 121473 h 939815"/>
                  <a:gd name="connsiteX7" fmla="*/ 630601 w 733128"/>
                  <a:gd name="connsiteY7" fmla="*/ 103642 h 939815"/>
                  <a:gd name="connsiteX8" fmla="*/ 689108 w 733128"/>
                  <a:gd name="connsiteY8" fmla="*/ 131502 h 939815"/>
                  <a:gd name="connsiteX9" fmla="*/ 733128 w 733128"/>
                  <a:gd name="connsiteY9" fmla="*/ 200597 h 939815"/>
                  <a:gd name="connsiteX10" fmla="*/ 713068 w 733128"/>
                  <a:gd name="connsiteY10" fmla="*/ 248517 h 939815"/>
                  <a:gd name="connsiteX11" fmla="*/ 560392 w 733128"/>
                  <a:gd name="connsiteY11" fmla="*/ 444656 h 939815"/>
                  <a:gd name="connsiteX12" fmla="*/ 484611 w 733128"/>
                  <a:gd name="connsiteY12" fmla="*/ 553869 h 939815"/>
                  <a:gd name="connsiteX13" fmla="*/ 316333 w 733128"/>
                  <a:gd name="connsiteY13" fmla="*/ 760038 h 939815"/>
                  <a:gd name="connsiteX14" fmla="*/ 89548 w 733128"/>
                  <a:gd name="connsiteY14" fmla="*/ 909371 h 939815"/>
                  <a:gd name="connsiteX15" fmla="*/ 18614 w 733128"/>
                  <a:gd name="connsiteY15" fmla="*/ 932991 h 939815"/>
                  <a:gd name="connsiteX16" fmla="*/ 236095 w 733128"/>
                  <a:gd name="connsiteY16" fmla="*/ 703760 h 939815"/>
                  <a:gd name="connsiteX17" fmla="*/ 567850 w 733128"/>
                  <a:gd name="connsiteY17" fmla="*/ 244817 h 939815"/>
                  <a:gd name="connsiteX18" fmla="*/ 488512 w 733128"/>
                  <a:gd name="connsiteY18" fmla="*/ 177106 h 939815"/>
                  <a:gd name="connsiteX19" fmla="*/ 233365 w 733128"/>
                  <a:gd name="connsiteY19" fmla="*/ 428069 h 939815"/>
                  <a:gd name="connsiteX20" fmla="*/ 219976 w 733128"/>
                  <a:gd name="connsiteY20" fmla="*/ 315786 h 939815"/>
                  <a:gd name="connsiteX21" fmla="*/ 261726 w 733128"/>
                  <a:gd name="connsiteY21" fmla="*/ 263005 h 939815"/>
                  <a:gd name="connsiteX22" fmla="*/ 325806 w 733128"/>
                  <a:gd name="connsiteY22" fmla="*/ 207840 h 939815"/>
                  <a:gd name="connsiteX23" fmla="*/ 386542 w 733128"/>
                  <a:gd name="connsiteY23" fmla="*/ 137632 h 939815"/>
                  <a:gd name="connsiteX24" fmla="*/ 420532 w 733128"/>
                  <a:gd name="connsiteY24" fmla="*/ 90269 h 939815"/>
                  <a:gd name="connsiteX25" fmla="*/ 425547 w 733128"/>
                  <a:gd name="connsiteY25" fmla="*/ 68537 h 939815"/>
                  <a:gd name="connsiteX26" fmla="*/ 416631 w 733128"/>
                  <a:gd name="connsiteY26" fmla="*/ 32876 h 939815"/>
                  <a:gd name="connsiteX27" fmla="*/ 407716 w 733128"/>
                  <a:gd name="connsiteY27" fmla="*/ 5015 h 939815"/>
                  <a:gd name="connsiteX28" fmla="*/ 411059 w 733128"/>
                  <a:gd name="connsiteY28" fmla="*/ 0 h 939815"/>
                  <a:gd name="connsiteX0" fmla="*/ 410571 w 732640"/>
                  <a:gd name="connsiteY0" fmla="*/ 0 h 940026"/>
                  <a:gd name="connsiteX1" fmla="*/ 416143 w 732640"/>
                  <a:gd name="connsiteY1" fmla="*/ 2229 h 940026"/>
                  <a:gd name="connsiteX2" fmla="*/ 455148 w 732640"/>
                  <a:gd name="connsiteY2" fmla="*/ 26746 h 940026"/>
                  <a:gd name="connsiteX3" fmla="*/ 532154 w 732640"/>
                  <a:gd name="connsiteY3" fmla="*/ 59511 h 940026"/>
                  <a:gd name="connsiteX4" fmla="*/ 533621 w 732640"/>
                  <a:gd name="connsiteY4" fmla="*/ 121140 h 940026"/>
                  <a:gd name="connsiteX5" fmla="*/ 592780 w 732640"/>
                  <a:gd name="connsiteY5" fmla="*/ 128159 h 940026"/>
                  <a:gd name="connsiteX6" fmla="*/ 617854 w 732640"/>
                  <a:gd name="connsiteY6" fmla="*/ 121473 h 940026"/>
                  <a:gd name="connsiteX7" fmla="*/ 630113 w 732640"/>
                  <a:gd name="connsiteY7" fmla="*/ 103642 h 940026"/>
                  <a:gd name="connsiteX8" fmla="*/ 688620 w 732640"/>
                  <a:gd name="connsiteY8" fmla="*/ 131502 h 940026"/>
                  <a:gd name="connsiteX9" fmla="*/ 732640 w 732640"/>
                  <a:gd name="connsiteY9" fmla="*/ 200597 h 940026"/>
                  <a:gd name="connsiteX10" fmla="*/ 712580 w 732640"/>
                  <a:gd name="connsiteY10" fmla="*/ 248517 h 940026"/>
                  <a:gd name="connsiteX11" fmla="*/ 559904 w 732640"/>
                  <a:gd name="connsiteY11" fmla="*/ 444656 h 940026"/>
                  <a:gd name="connsiteX12" fmla="*/ 484123 w 732640"/>
                  <a:gd name="connsiteY12" fmla="*/ 553869 h 940026"/>
                  <a:gd name="connsiteX13" fmla="*/ 293788 w 732640"/>
                  <a:gd name="connsiteY13" fmla="*/ 753911 h 940026"/>
                  <a:gd name="connsiteX14" fmla="*/ 89060 w 732640"/>
                  <a:gd name="connsiteY14" fmla="*/ 909371 h 940026"/>
                  <a:gd name="connsiteX15" fmla="*/ 18126 w 732640"/>
                  <a:gd name="connsiteY15" fmla="*/ 932991 h 940026"/>
                  <a:gd name="connsiteX16" fmla="*/ 235607 w 732640"/>
                  <a:gd name="connsiteY16" fmla="*/ 703760 h 940026"/>
                  <a:gd name="connsiteX17" fmla="*/ 567362 w 732640"/>
                  <a:gd name="connsiteY17" fmla="*/ 244817 h 940026"/>
                  <a:gd name="connsiteX18" fmla="*/ 488024 w 732640"/>
                  <a:gd name="connsiteY18" fmla="*/ 177106 h 940026"/>
                  <a:gd name="connsiteX19" fmla="*/ 232877 w 732640"/>
                  <a:gd name="connsiteY19" fmla="*/ 428069 h 940026"/>
                  <a:gd name="connsiteX20" fmla="*/ 219488 w 732640"/>
                  <a:gd name="connsiteY20" fmla="*/ 315786 h 940026"/>
                  <a:gd name="connsiteX21" fmla="*/ 261238 w 732640"/>
                  <a:gd name="connsiteY21" fmla="*/ 263005 h 940026"/>
                  <a:gd name="connsiteX22" fmla="*/ 325318 w 732640"/>
                  <a:gd name="connsiteY22" fmla="*/ 207840 h 940026"/>
                  <a:gd name="connsiteX23" fmla="*/ 386054 w 732640"/>
                  <a:gd name="connsiteY23" fmla="*/ 137632 h 940026"/>
                  <a:gd name="connsiteX24" fmla="*/ 420044 w 732640"/>
                  <a:gd name="connsiteY24" fmla="*/ 90269 h 940026"/>
                  <a:gd name="connsiteX25" fmla="*/ 425059 w 732640"/>
                  <a:gd name="connsiteY25" fmla="*/ 68537 h 940026"/>
                  <a:gd name="connsiteX26" fmla="*/ 416143 w 732640"/>
                  <a:gd name="connsiteY26" fmla="*/ 32876 h 940026"/>
                  <a:gd name="connsiteX27" fmla="*/ 407228 w 732640"/>
                  <a:gd name="connsiteY27" fmla="*/ 5015 h 940026"/>
                  <a:gd name="connsiteX28" fmla="*/ 410571 w 732640"/>
                  <a:gd name="connsiteY28" fmla="*/ 0 h 940026"/>
                  <a:gd name="connsiteX0" fmla="*/ 410571 w 732640"/>
                  <a:gd name="connsiteY0" fmla="*/ 0 h 940026"/>
                  <a:gd name="connsiteX1" fmla="*/ 416143 w 732640"/>
                  <a:gd name="connsiteY1" fmla="*/ 2229 h 940026"/>
                  <a:gd name="connsiteX2" fmla="*/ 455148 w 732640"/>
                  <a:gd name="connsiteY2" fmla="*/ 26746 h 940026"/>
                  <a:gd name="connsiteX3" fmla="*/ 532154 w 732640"/>
                  <a:gd name="connsiteY3" fmla="*/ 59511 h 940026"/>
                  <a:gd name="connsiteX4" fmla="*/ 533621 w 732640"/>
                  <a:gd name="connsiteY4" fmla="*/ 121140 h 940026"/>
                  <a:gd name="connsiteX5" fmla="*/ 592780 w 732640"/>
                  <a:gd name="connsiteY5" fmla="*/ 128159 h 940026"/>
                  <a:gd name="connsiteX6" fmla="*/ 617854 w 732640"/>
                  <a:gd name="connsiteY6" fmla="*/ 121473 h 940026"/>
                  <a:gd name="connsiteX7" fmla="*/ 630113 w 732640"/>
                  <a:gd name="connsiteY7" fmla="*/ 103642 h 940026"/>
                  <a:gd name="connsiteX8" fmla="*/ 688620 w 732640"/>
                  <a:gd name="connsiteY8" fmla="*/ 131502 h 940026"/>
                  <a:gd name="connsiteX9" fmla="*/ 732640 w 732640"/>
                  <a:gd name="connsiteY9" fmla="*/ 200597 h 940026"/>
                  <a:gd name="connsiteX10" fmla="*/ 712580 w 732640"/>
                  <a:gd name="connsiteY10" fmla="*/ 248517 h 940026"/>
                  <a:gd name="connsiteX11" fmla="*/ 559904 w 732640"/>
                  <a:gd name="connsiteY11" fmla="*/ 444656 h 940026"/>
                  <a:gd name="connsiteX12" fmla="*/ 471869 w 732640"/>
                  <a:gd name="connsiteY12" fmla="*/ 552644 h 940026"/>
                  <a:gd name="connsiteX13" fmla="*/ 293788 w 732640"/>
                  <a:gd name="connsiteY13" fmla="*/ 753911 h 940026"/>
                  <a:gd name="connsiteX14" fmla="*/ 89060 w 732640"/>
                  <a:gd name="connsiteY14" fmla="*/ 909371 h 940026"/>
                  <a:gd name="connsiteX15" fmla="*/ 18126 w 732640"/>
                  <a:gd name="connsiteY15" fmla="*/ 932991 h 940026"/>
                  <a:gd name="connsiteX16" fmla="*/ 235607 w 732640"/>
                  <a:gd name="connsiteY16" fmla="*/ 703760 h 940026"/>
                  <a:gd name="connsiteX17" fmla="*/ 567362 w 732640"/>
                  <a:gd name="connsiteY17" fmla="*/ 244817 h 940026"/>
                  <a:gd name="connsiteX18" fmla="*/ 488024 w 732640"/>
                  <a:gd name="connsiteY18" fmla="*/ 177106 h 940026"/>
                  <a:gd name="connsiteX19" fmla="*/ 232877 w 732640"/>
                  <a:gd name="connsiteY19" fmla="*/ 428069 h 940026"/>
                  <a:gd name="connsiteX20" fmla="*/ 219488 w 732640"/>
                  <a:gd name="connsiteY20" fmla="*/ 315786 h 940026"/>
                  <a:gd name="connsiteX21" fmla="*/ 261238 w 732640"/>
                  <a:gd name="connsiteY21" fmla="*/ 263005 h 940026"/>
                  <a:gd name="connsiteX22" fmla="*/ 325318 w 732640"/>
                  <a:gd name="connsiteY22" fmla="*/ 207840 h 940026"/>
                  <a:gd name="connsiteX23" fmla="*/ 386054 w 732640"/>
                  <a:gd name="connsiteY23" fmla="*/ 137632 h 940026"/>
                  <a:gd name="connsiteX24" fmla="*/ 420044 w 732640"/>
                  <a:gd name="connsiteY24" fmla="*/ 90269 h 940026"/>
                  <a:gd name="connsiteX25" fmla="*/ 425059 w 732640"/>
                  <a:gd name="connsiteY25" fmla="*/ 68537 h 940026"/>
                  <a:gd name="connsiteX26" fmla="*/ 416143 w 732640"/>
                  <a:gd name="connsiteY26" fmla="*/ 32876 h 940026"/>
                  <a:gd name="connsiteX27" fmla="*/ 407228 w 732640"/>
                  <a:gd name="connsiteY27" fmla="*/ 5015 h 940026"/>
                  <a:gd name="connsiteX28" fmla="*/ 410571 w 732640"/>
                  <a:gd name="connsiteY28" fmla="*/ 0 h 940026"/>
                  <a:gd name="connsiteX0" fmla="*/ 410571 w 732690"/>
                  <a:gd name="connsiteY0" fmla="*/ 0 h 940026"/>
                  <a:gd name="connsiteX1" fmla="*/ 416143 w 732690"/>
                  <a:gd name="connsiteY1" fmla="*/ 2229 h 940026"/>
                  <a:gd name="connsiteX2" fmla="*/ 455148 w 732690"/>
                  <a:gd name="connsiteY2" fmla="*/ 26746 h 940026"/>
                  <a:gd name="connsiteX3" fmla="*/ 532154 w 732690"/>
                  <a:gd name="connsiteY3" fmla="*/ 59511 h 940026"/>
                  <a:gd name="connsiteX4" fmla="*/ 533621 w 732690"/>
                  <a:gd name="connsiteY4" fmla="*/ 121140 h 940026"/>
                  <a:gd name="connsiteX5" fmla="*/ 592780 w 732690"/>
                  <a:gd name="connsiteY5" fmla="*/ 128159 h 940026"/>
                  <a:gd name="connsiteX6" fmla="*/ 617854 w 732690"/>
                  <a:gd name="connsiteY6" fmla="*/ 121473 h 940026"/>
                  <a:gd name="connsiteX7" fmla="*/ 630113 w 732690"/>
                  <a:gd name="connsiteY7" fmla="*/ 103642 h 940026"/>
                  <a:gd name="connsiteX8" fmla="*/ 688620 w 732690"/>
                  <a:gd name="connsiteY8" fmla="*/ 131502 h 940026"/>
                  <a:gd name="connsiteX9" fmla="*/ 732640 w 732690"/>
                  <a:gd name="connsiteY9" fmla="*/ 200597 h 940026"/>
                  <a:gd name="connsiteX10" fmla="*/ 696405 w 732690"/>
                  <a:gd name="connsiteY10" fmla="*/ 242635 h 940026"/>
                  <a:gd name="connsiteX11" fmla="*/ 559904 w 732690"/>
                  <a:gd name="connsiteY11" fmla="*/ 444656 h 940026"/>
                  <a:gd name="connsiteX12" fmla="*/ 471869 w 732690"/>
                  <a:gd name="connsiteY12" fmla="*/ 552644 h 940026"/>
                  <a:gd name="connsiteX13" fmla="*/ 293788 w 732690"/>
                  <a:gd name="connsiteY13" fmla="*/ 753911 h 940026"/>
                  <a:gd name="connsiteX14" fmla="*/ 89060 w 732690"/>
                  <a:gd name="connsiteY14" fmla="*/ 909371 h 940026"/>
                  <a:gd name="connsiteX15" fmla="*/ 18126 w 732690"/>
                  <a:gd name="connsiteY15" fmla="*/ 932991 h 940026"/>
                  <a:gd name="connsiteX16" fmla="*/ 235607 w 732690"/>
                  <a:gd name="connsiteY16" fmla="*/ 703760 h 940026"/>
                  <a:gd name="connsiteX17" fmla="*/ 567362 w 732690"/>
                  <a:gd name="connsiteY17" fmla="*/ 244817 h 940026"/>
                  <a:gd name="connsiteX18" fmla="*/ 488024 w 732690"/>
                  <a:gd name="connsiteY18" fmla="*/ 177106 h 940026"/>
                  <a:gd name="connsiteX19" fmla="*/ 232877 w 732690"/>
                  <a:gd name="connsiteY19" fmla="*/ 428069 h 940026"/>
                  <a:gd name="connsiteX20" fmla="*/ 219488 w 732690"/>
                  <a:gd name="connsiteY20" fmla="*/ 315786 h 940026"/>
                  <a:gd name="connsiteX21" fmla="*/ 261238 w 732690"/>
                  <a:gd name="connsiteY21" fmla="*/ 263005 h 940026"/>
                  <a:gd name="connsiteX22" fmla="*/ 325318 w 732690"/>
                  <a:gd name="connsiteY22" fmla="*/ 207840 h 940026"/>
                  <a:gd name="connsiteX23" fmla="*/ 386054 w 732690"/>
                  <a:gd name="connsiteY23" fmla="*/ 137632 h 940026"/>
                  <a:gd name="connsiteX24" fmla="*/ 420044 w 732690"/>
                  <a:gd name="connsiteY24" fmla="*/ 90269 h 940026"/>
                  <a:gd name="connsiteX25" fmla="*/ 425059 w 732690"/>
                  <a:gd name="connsiteY25" fmla="*/ 68537 h 940026"/>
                  <a:gd name="connsiteX26" fmla="*/ 416143 w 732690"/>
                  <a:gd name="connsiteY26" fmla="*/ 32876 h 940026"/>
                  <a:gd name="connsiteX27" fmla="*/ 407228 w 732690"/>
                  <a:gd name="connsiteY27" fmla="*/ 5015 h 940026"/>
                  <a:gd name="connsiteX28" fmla="*/ 410571 w 732690"/>
                  <a:gd name="connsiteY28" fmla="*/ 0 h 940026"/>
                  <a:gd name="connsiteX0" fmla="*/ 410571 w 709530"/>
                  <a:gd name="connsiteY0" fmla="*/ 0 h 940026"/>
                  <a:gd name="connsiteX1" fmla="*/ 416143 w 709530"/>
                  <a:gd name="connsiteY1" fmla="*/ 2229 h 940026"/>
                  <a:gd name="connsiteX2" fmla="*/ 455148 w 709530"/>
                  <a:gd name="connsiteY2" fmla="*/ 26746 h 940026"/>
                  <a:gd name="connsiteX3" fmla="*/ 532154 w 709530"/>
                  <a:gd name="connsiteY3" fmla="*/ 59511 h 940026"/>
                  <a:gd name="connsiteX4" fmla="*/ 533621 w 709530"/>
                  <a:gd name="connsiteY4" fmla="*/ 121140 h 940026"/>
                  <a:gd name="connsiteX5" fmla="*/ 592780 w 709530"/>
                  <a:gd name="connsiteY5" fmla="*/ 128159 h 940026"/>
                  <a:gd name="connsiteX6" fmla="*/ 617854 w 709530"/>
                  <a:gd name="connsiteY6" fmla="*/ 121473 h 940026"/>
                  <a:gd name="connsiteX7" fmla="*/ 630113 w 709530"/>
                  <a:gd name="connsiteY7" fmla="*/ 103642 h 940026"/>
                  <a:gd name="connsiteX8" fmla="*/ 688620 w 709530"/>
                  <a:gd name="connsiteY8" fmla="*/ 131502 h 940026"/>
                  <a:gd name="connsiteX9" fmla="*/ 703231 w 709530"/>
                  <a:gd name="connsiteY9" fmla="*/ 178540 h 940026"/>
                  <a:gd name="connsiteX10" fmla="*/ 696405 w 709530"/>
                  <a:gd name="connsiteY10" fmla="*/ 242635 h 940026"/>
                  <a:gd name="connsiteX11" fmla="*/ 559904 w 709530"/>
                  <a:gd name="connsiteY11" fmla="*/ 444656 h 940026"/>
                  <a:gd name="connsiteX12" fmla="*/ 471869 w 709530"/>
                  <a:gd name="connsiteY12" fmla="*/ 552644 h 940026"/>
                  <a:gd name="connsiteX13" fmla="*/ 293788 w 709530"/>
                  <a:gd name="connsiteY13" fmla="*/ 753911 h 940026"/>
                  <a:gd name="connsiteX14" fmla="*/ 89060 w 709530"/>
                  <a:gd name="connsiteY14" fmla="*/ 909371 h 940026"/>
                  <a:gd name="connsiteX15" fmla="*/ 18126 w 709530"/>
                  <a:gd name="connsiteY15" fmla="*/ 932991 h 940026"/>
                  <a:gd name="connsiteX16" fmla="*/ 235607 w 709530"/>
                  <a:gd name="connsiteY16" fmla="*/ 703760 h 940026"/>
                  <a:gd name="connsiteX17" fmla="*/ 567362 w 709530"/>
                  <a:gd name="connsiteY17" fmla="*/ 244817 h 940026"/>
                  <a:gd name="connsiteX18" fmla="*/ 488024 w 709530"/>
                  <a:gd name="connsiteY18" fmla="*/ 177106 h 940026"/>
                  <a:gd name="connsiteX19" fmla="*/ 232877 w 709530"/>
                  <a:gd name="connsiteY19" fmla="*/ 428069 h 940026"/>
                  <a:gd name="connsiteX20" fmla="*/ 219488 w 709530"/>
                  <a:gd name="connsiteY20" fmla="*/ 315786 h 940026"/>
                  <a:gd name="connsiteX21" fmla="*/ 261238 w 709530"/>
                  <a:gd name="connsiteY21" fmla="*/ 263005 h 940026"/>
                  <a:gd name="connsiteX22" fmla="*/ 325318 w 709530"/>
                  <a:gd name="connsiteY22" fmla="*/ 207840 h 940026"/>
                  <a:gd name="connsiteX23" fmla="*/ 386054 w 709530"/>
                  <a:gd name="connsiteY23" fmla="*/ 137632 h 940026"/>
                  <a:gd name="connsiteX24" fmla="*/ 420044 w 709530"/>
                  <a:gd name="connsiteY24" fmla="*/ 90269 h 940026"/>
                  <a:gd name="connsiteX25" fmla="*/ 425059 w 709530"/>
                  <a:gd name="connsiteY25" fmla="*/ 68537 h 940026"/>
                  <a:gd name="connsiteX26" fmla="*/ 416143 w 709530"/>
                  <a:gd name="connsiteY26" fmla="*/ 32876 h 940026"/>
                  <a:gd name="connsiteX27" fmla="*/ 407228 w 709530"/>
                  <a:gd name="connsiteY27" fmla="*/ 5015 h 940026"/>
                  <a:gd name="connsiteX28" fmla="*/ 410571 w 709530"/>
                  <a:gd name="connsiteY28" fmla="*/ 0 h 940026"/>
                  <a:gd name="connsiteX0" fmla="*/ 410571 w 705134"/>
                  <a:gd name="connsiteY0" fmla="*/ 0 h 940026"/>
                  <a:gd name="connsiteX1" fmla="*/ 416143 w 705134"/>
                  <a:gd name="connsiteY1" fmla="*/ 2229 h 940026"/>
                  <a:gd name="connsiteX2" fmla="*/ 455148 w 705134"/>
                  <a:gd name="connsiteY2" fmla="*/ 26746 h 940026"/>
                  <a:gd name="connsiteX3" fmla="*/ 532154 w 705134"/>
                  <a:gd name="connsiteY3" fmla="*/ 59511 h 940026"/>
                  <a:gd name="connsiteX4" fmla="*/ 533621 w 705134"/>
                  <a:gd name="connsiteY4" fmla="*/ 121140 h 940026"/>
                  <a:gd name="connsiteX5" fmla="*/ 592780 w 705134"/>
                  <a:gd name="connsiteY5" fmla="*/ 128159 h 940026"/>
                  <a:gd name="connsiteX6" fmla="*/ 617854 w 705134"/>
                  <a:gd name="connsiteY6" fmla="*/ 121473 h 940026"/>
                  <a:gd name="connsiteX7" fmla="*/ 630113 w 705134"/>
                  <a:gd name="connsiteY7" fmla="*/ 103642 h 940026"/>
                  <a:gd name="connsiteX8" fmla="*/ 688620 w 705134"/>
                  <a:gd name="connsiteY8" fmla="*/ 131502 h 940026"/>
                  <a:gd name="connsiteX9" fmla="*/ 703231 w 705134"/>
                  <a:gd name="connsiteY9" fmla="*/ 178540 h 940026"/>
                  <a:gd name="connsiteX10" fmla="*/ 653762 w 705134"/>
                  <a:gd name="connsiteY10" fmla="*/ 232342 h 940026"/>
                  <a:gd name="connsiteX11" fmla="*/ 559904 w 705134"/>
                  <a:gd name="connsiteY11" fmla="*/ 444656 h 940026"/>
                  <a:gd name="connsiteX12" fmla="*/ 471869 w 705134"/>
                  <a:gd name="connsiteY12" fmla="*/ 552644 h 940026"/>
                  <a:gd name="connsiteX13" fmla="*/ 293788 w 705134"/>
                  <a:gd name="connsiteY13" fmla="*/ 753911 h 940026"/>
                  <a:gd name="connsiteX14" fmla="*/ 89060 w 705134"/>
                  <a:gd name="connsiteY14" fmla="*/ 909371 h 940026"/>
                  <a:gd name="connsiteX15" fmla="*/ 18126 w 705134"/>
                  <a:gd name="connsiteY15" fmla="*/ 932991 h 940026"/>
                  <a:gd name="connsiteX16" fmla="*/ 235607 w 705134"/>
                  <a:gd name="connsiteY16" fmla="*/ 703760 h 940026"/>
                  <a:gd name="connsiteX17" fmla="*/ 567362 w 705134"/>
                  <a:gd name="connsiteY17" fmla="*/ 244817 h 940026"/>
                  <a:gd name="connsiteX18" fmla="*/ 488024 w 705134"/>
                  <a:gd name="connsiteY18" fmla="*/ 177106 h 940026"/>
                  <a:gd name="connsiteX19" fmla="*/ 232877 w 705134"/>
                  <a:gd name="connsiteY19" fmla="*/ 428069 h 940026"/>
                  <a:gd name="connsiteX20" fmla="*/ 219488 w 705134"/>
                  <a:gd name="connsiteY20" fmla="*/ 315786 h 940026"/>
                  <a:gd name="connsiteX21" fmla="*/ 261238 w 705134"/>
                  <a:gd name="connsiteY21" fmla="*/ 263005 h 940026"/>
                  <a:gd name="connsiteX22" fmla="*/ 325318 w 705134"/>
                  <a:gd name="connsiteY22" fmla="*/ 207840 h 940026"/>
                  <a:gd name="connsiteX23" fmla="*/ 386054 w 705134"/>
                  <a:gd name="connsiteY23" fmla="*/ 137632 h 940026"/>
                  <a:gd name="connsiteX24" fmla="*/ 420044 w 705134"/>
                  <a:gd name="connsiteY24" fmla="*/ 90269 h 940026"/>
                  <a:gd name="connsiteX25" fmla="*/ 425059 w 705134"/>
                  <a:gd name="connsiteY25" fmla="*/ 68537 h 940026"/>
                  <a:gd name="connsiteX26" fmla="*/ 416143 w 705134"/>
                  <a:gd name="connsiteY26" fmla="*/ 32876 h 940026"/>
                  <a:gd name="connsiteX27" fmla="*/ 407228 w 705134"/>
                  <a:gd name="connsiteY27" fmla="*/ 5015 h 940026"/>
                  <a:gd name="connsiteX28" fmla="*/ 410571 w 705134"/>
                  <a:gd name="connsiteY28" fmla="*/ 0 h 940026"/>
                  <a:gd name="connsiteX0" fmla="*/ 410571 w 705134"/>
                  <a:gd name="connsiteY0" fmla="*/ 0 h 940026"/>
                  <a:gd name="connsiteX1" fmla="*/ 416143 w 705134"/>
                  <a:gd name="connsiteY1" fmla="*/ 2229 h 940026"/>
                  <a:gd name="connsiteX2" fmla="*/ 455148 w 705134"/>
                  <a:gd name="connsiteY2" fmla="*/ 26746 h 940026"/>
                  <a:gd name="connsiteX3" fmla="*/ 532154 w 705134"/>
                  <a:gd name="connsiteY3" fmla="*/ 59511 h 940026"/>
                  <a:gd name="connsiteX4" fmla="*/ 533621 w 705134"/>
                  <a:gd name="connsiteY4" fmla="*/ 121140 h 940026"/>
                  <a:gd name="connsiteX5" fmla="*/ 592780 w 705134"/>
                  <a:gd name="connsiteY5" fmla="*/ 128159 h 940026"/>
                  <a:gd name="connsiteX6" fmla="*/ 617854 w 705134"/>
                  <a:gd name="connsiteY6" fmla="*/ 121473 h 940026"/>
                  <a:gd name="connsiteX7" fmla="*/ 630113 w 705134"/>
                  <a:gd name="connsiteY7" fmla="*/ 103642 h 940026"/>
                  <a:gd name="connsiteX8" fmla="*/ 688620 w 705134"/>
                  <a:gd name="connsiteY8" fmla="*/ 131502 h 940026"/>
                  <a:gd name="connsiteX9" fmla="*/ 703231 w 705134"/>
                  <a:gd name="connsiteY9" fmla="*/ 178540 h 940026"/>
                  <a:gd name="connsiteX10" fmla="*/ 653762 w 705134"/>
                  <a:gd name="connsiteY10" fmla="*/ 232342 h 940026"/>
                  <a:gd name="connsiteX11" fmla="*/ 530495 w 705134"/>
                  <a:gd name="connsiteY11" fmla="*/ 432892 h 940026"/>
                  <a:gd name="connsiteX12" fmla="*/ 471869 w 705134"/>
                  <a:gd name="connsiteY12" fmla="*/ 552644 h 940026"/>
                  <a:gd name="connsiteX13" fmla="*/ 293788 w 705134"/>
                  <a:gd name="connsiteY13" fmla="*/ 753911 h 940026"/>
                  <a:gd name="connsiteX14" fmla="*/ 89060 w 705134"/>
                  <a:gd name="connsiteY14" fmla="*/ 909371 h 940026"/>
                  <a:gd name="connsiteX15" fmla="*/ 18126 w 705134"/>
                  <a:gd name="connsiteY15" fmla="*/ 932991 h 940026"/>
                  <a:gd name="connsiteX16" fmla="*/ 235607 w 705134"/>
                  <a:gd name="connsiteY16" fmla="*/ 703760 h 940026"/>
                  <a:gd name="connsiteX17" fmla="*/ 567362 w 705134"/>
                  <a:gd name="connsiteY17" fmla="*/ 244817 h 940026"/>
                  <a:gd name="connsiteX18" fmla="*/ 488024 w 705134"/>
                  <a:gd name="connsiteY18" fmla="*/ 177106 h 940026"/>
                  <a:gd name="connsiteX19" fmla="*/ 232877 w 705134"/>
                  <a:gd name="connsiteY19" fmla="*/ 428069 h 940026"/>
                  <a:gd name="connsiteX20" fmla="*/ 219488 w 705134"/>
                  <a:gd name="connsiteY20" fmla="*/ 315786 h 940026"/>
                  <a:gd name="connsiteX21" fmla="*/ 261238 w 705134"/>
                  <a:gd name="connsiteY21" fmla="*/ 263005 h 940026"/>
                  <a:gd name="connsiteX22" fmla="*/ 325318 w 705134"/>
                  <a:gd name="connsiteY22" fmla="*/ 207840 h 940026"/>
                  <a:gd name="connsiteX23" fmla="*/ 386054 w 705134"/>
                  <a:gd name="connsiteY23" fmla="*/ 137632 h 940026"/>
                  <a:gd name="connsiteX24" fmla="*/ 420044 w 705134"/>
                  <a:gd name="connsiteY24" fmla="*/ 90269 h 940026"/>
                  <a:gd name="connsiteX25" fmla="*/ 425059 w 705134"/>
                  <a:gd name="connsiteY25" fmla="*/ 68537 h 940026"/>
                  <a:gd name="connsiteX26" fmla="*/ 416143 w 705134"/>
                  <a:gd name="connsiteY26" fmla="*/ 32876 h 940026"/>
                  <a:gd name="connsiteX27" fmla="*/ 407228 w 705134"/>
                  <a:gd name="connsiteY27" fmla="*/ 5015 h 940026"/>
                  <a:gd name="connsiteX28" fmla="*/ 410571 w 705134"/>
                  <a:gd name="connsiteY28" fmla="*/ 0 h 940026"/>
                  <a:gd name="connsiteX0" fmla="*/ 410571 w 705134"/>
                  <a:gd name="connsiteY0" fmla="*/ 0 h 940026"/>
                  <a:gd name="connsiteX1" fmla="*/ 416143 w 705134"/>
                  <a:gd name="connsiteY1" fmla="*/ 2229 h 940026"/>
                  <a:gd name="connsiteX2" fmla="*/ 455148 w 705134"/>
                  <a:gd name="connsiteY2" fmla="*/ 26746 h 940026"/>
                  <a:gd name="connsiteX3" fmla="*/ 532154 w 705134"/>
                  <a:gd name="connsiteY3" fmla="*/ 59511 h 940026"/>
                  <a:gd name="connsiteX4" fmla="*/ 533621 w 705134"/>
                  <a:gd name="connsiteY4" fmla="*/ 121140 h 940026"/>
                  <a:gd name="connsiteX5" fmla="*/ 592780 w 705134"/>
                  <a:gd name="connsiteY5" fmla="*/ 128159 h 940026"/>
                  <a:gd name="connsiteX6" fmla="*/ 617854 w 705134"/>
                  <a:gd name="connsiteY6" fmla="*/ 121473 h 940026"/>
                  <a:gd name="connsiteX7" fmla="*/ 630113 w 705134"/>
                  <a:gd name="connsiteY7" fmla="*/ 103642 h 940026"/>
                  <a:gd name="connsiteX8" fmla="*/ 688620 w 705134"/>
                  <a:gd name="connsiteY8" fmla="*/ 131502 h 940026"/>
                  <a:gd name="connsiteX9" fmla="*/ 703231 w 705134"/>
                  <a:gd name="connsiteY9" fmla="*/ 178540 h 940026"/>
                  <a:gd name="connsiteX10" fmla="*/ 653762 w 705134"/>
                  <a:gd name="connsiteY10" fmla="*/ 232342 h 940026"/>
                  <a:gd name="connsiteX11" fmla="*/ 530495 w 705134"/>
                  <a:gd name="connsiteY11" fmla="*/ 432892 h 940026"/>
                  <a:gd name="connsiteX12" fmla="*/ 449812 w 705134"/>
                  <a:gd name="connsiteY12" fmla="*/ 543821 h 940026"/>
                  <a:gd name="connsiteX13" fmla="*/ 293788 w 705134"/>
                  <a:gd name="connsiteY13" fmla="*/ 753911 h 940026"/>
                  <a:gd name="connsiteX14" fmla="*/ 89060 w 705134"/>
                  <a:gd name="connsiteY14" fmla="*/ 909371 h 940026"/>
                  <a:gd name="connsiteX15" fmla="*/ 18126 w 705134"/>
                  <a:gd name="connsiteY15" fmla="*/ 932991 h 940026"/>
                  <a:gd name="connsiteX16" fmla="*/ 235607 w 705134"/>
                  <a:gd name="connsiteY16" fmla="*/ 703760 h 940026"/>
                  <a:gd name="connsiteX17" fmla="*/ 567362 w 705134"/>
                  <a:gd name="connsiteY17" fmla="*/ 244817 h 940026"/>
                  <a:gd name="connsiteX18" fmla="*/ 488024 w 705134"/>
                  <a:gd name="connsiteY18" fmla="*/ 177106 h 940026"/>
                  <a:gd name="connsiteX19" fmla="*/ 232877 w 705134"/>
                  <a:gd name="connsiteY19" fmla="*/ 428069 h 940026"/>
                  <a:gd name="connsiteX20" fmla="*/ 219488 w 705134"/>
                  <a:gd name="connsiteY20" fmla="*/ 315786 h 940026"/>
                  <a:gd name="connsiteX21" fmla="*/ 261238 w 705134"/>
                  <a:gd name="connsiteY21" fmla="*/ 263005 h 940026"/>
                  <a:gd name="connsiteX22" fmla="*/ 325318 w 705134"/>
                  <a:gd name="connsiteY22" fmla="*/ 207840 h 940026"/>
                  <a:gd name="connsiteX23" fmla="*/ 386054 w 705134"/>
                  <a:gd name="connsiteY23" fmla="*/ 137632 h 940026"/>
                  <a:gd name="connsiteX24" fmla="*/ 420044 w 705134"/>
                  <a:gd name="connsiteY24" fmla="*/ 90269 h 940026"/>
                  <a:gd name="connsiteX25" fmla="*/ 425059 w 705134"/>
                  <a:gd name="connsiteY25" fmla="*/ 68537 h 940026"/>
                  <a:gd name="connsiteX26" fmla="*/ 416143 w 705134"/>
                  <a:gd name="connsiteY26" fmla="*/ 32876 h 940026"/>
                  <a:gd name="connsiteX27" fmla="*/ 407228 w 705134"/>
                  <a:gd name="connsiteY27" fmla="*/ 5015 h 940026"/>
                  <a:gd name="connsiteX28" fmla="*/ 410571 w 705134"/>
                  <a:gd name="connsiteY28" fmla="*/ 0 h 940026"/>
                  <a:gd name="connsiteX0" fmla="*/ 410258 w 704821"/>
                  <a:gd name="connsiteY0" fmla="*/ 0 h 940397"/>
                  <a:gd name="connsiteX1" fmla="*/ 415830 w 704821"/>
                  <a:gd name="connsiteY1" fmla="*/ 2229 h 940397"/>
                  <a:gd name="connsiteX2" fmla="*/ 454835 w 704821"/>
                  <a:gd name="connsiteY2" fmla="*/ 26746 h 940397"/>
                  <a:gd name="connsiteX3" fmla="*/ 531841 w 704821"/>
                  <a:gd name="connsiteY3" fmla="*/ 59511 h 940397"/>
                  <a:gd name="connsiteX4" fmla="*/ 533308 w 704821"/>
                  <a:gd name="connsiteY4" fmla="*/ 121140 h 940397"/>
                  <a:gd name="connsiteX5" fmla="*/ 592467 w 704821"/>
                  <a:gd name="connsiteY5" fmla="*/ 128159 h 940397"/>
                  <a:gd name="connsiteX6" fmla="*/ 617541 w 704821"/>
                  <a:gd name="connsiteY6" fmla="*/ 121473 h 940397"/>
                  <a:gd name="connsiteX7" fmla="*/ 629800 w 704821"/>
                  <a:gd name="connsiteY7" fmla="*/ 103642 h 940397"/>
                  <a:gd name="connsiteX8" fmla="*/ 688307 w 704821"/>
                  <a:gd name="connsiteY8" fmla="*/ 131502 h 940397"/>
                  <a:gd name="connsiteX9" fmla="*/ 702918 w 704821"/>
                  <a:gd name="connsiteY9" fmla="*/ 178540 h 940397"/>
                  <a:gd name="connsiteX10" fmla="*/ 653449 w 704821"/>
                  <a:gd name="connsiteY10" fmla="*/ 232342 h 940397"/>
                  <a:gd name="connsiteX11" fmla="*/ 530182 w 704821"/>
                  <a:gd name="connsiteY11" fmla="*/ 432892 h 940397"/>
                  <a:gd name="connsiteX12" fmla="*/ 449499 w 704821"/>
                  <a:gd name="connsiteY12" fmla="*/ 543821 h 940397"/>
                  <a:gd name="connsiteX13" fmla="*/ 278770 w 704821"/>
                  <a:gd name="connsiteY13" fmla="*/ 743618 h 940397"/>
                  <a:gd name="connsiteX14" fmla="*/ 88747 w 704821"/>
                  <a:gd name="connsiteY14" fmla="*/ 909371 h 940397"/>
                  <a:gd name="connsiteX15" fmla="*/ 17813 w 704821"/>
                  <a:gd name="connsiteY15" fmla="*/ 932991 h 940397"/>
                  <a:gd name="connsiteX16" fmla="*/ 235294 w 704821"/>
                  <a:gd name="connsiteY16" fmla="*/ 703760 h 940397"/>
                  <a:gd name="connsiteX17" fmla="*/ 567049 w 704821"/>
                  <a:gd name="connsiteY17" fmla="*/ 244817 h 940397"/>
                  <a:gd name="connsiteX18" fmla="*/ 487711 w 704821"/>
                  <a:gd name="connsiteY18" fmla="*/ 177106 h 940397"/>
                  <a:gd name="connsiteX19" fmla="*/ 232564 w 704821"/>
                  <a:gd name="connsiteY19" fmla="*/ 428069 h 940397"/>
                  <a:gd name="connsiteX20" fmla="*/ 219175 w 704821"/>
                  <a:gd name="connsiteY20" fmla="*/ 315786 h 940397"/>
                  <a:gd name="connsiteX21" fmla="*/ 260925 w 704821"/>
                  <a:gd name="connsiteY21" fmla="*/ 263005 h 940397"/>
                  <a:gd name="connsiteX22" fmla="*/ 325005 w 704821"/>
                  <a:gd name="connsiteY22" fmla="*/ 207840 h 940397"/>
                  <a:gd name="connsiteX23" fmla="*/ 385741 w 704821"/>
                  <a:gd name="connsiteY23" fmla="*/ 137632 h 940397"/>
                  <a:gd name="connsiteX24" fmla="*/ 419731 w 704821"/>
                  <a:gd name="connsiteY24" fmla="*/ 90269 h 940397"/>
                  <a:gd name="connsiteX25" fmla="*/ 424746 w 704821"/>
                  <a:gd name="connsiteY25" fmla="*/ 68537 h 940397"/>
                  <a:gd name="connsiteX26" fmla="*/ 415830 w 704821"/>
                  <a:gd name="connsiteY26" fmla="*/ 32876 h 940397"/>
                  <a:gd name="connsiteX27" fmla="*/ 406915 w 704821"/>
                  <a:gd name="connsiteY27" fmla="*/ 5015 h 940397"/>
                  <a:gd name="connsiteX28" fmla="*/ 410258 w 704821"/>
                  <a:gd name="connsiteY28" fmla="*/ 0 h 940397"/>
                  <a:gd name="connsiteX0" fmla="*/ 410258 w 704821"/>
                  <a:gd name="connsiteY0" fmla="*/ 0 h 940397"/>
                  <a:gd name="connsiteX1" fmla="*/ 415830 w 704821"/>
                  <a:gd name="connsiteY1" fmla="*/ 2229 h 940397"/>
                  <a:gd name="connsiteX2" fmla="*/ 454835 w 704821"/>
                  <a:gd name="connsiteY2" fmla="*/ 26746 h 940397"/>
                  <a:gd name="connsiteX3" fmla="*/ 531841 w 704821"/>
                  <a:gd name="connsiteY3" fmla="*/ 59511 h 940397"/>
                  <a:gd name="connsiteX4" fmla="*/ 533308 w 704821"/>
                  <a:gd name="connsiteY4" fmla="*/ 121140 h 940397"/>
                  <a:gd name="connsiteX5" fmla="*/ 592467 w 704821"/>
                  <a:gd name="connsiteY5" fmla="*/ 128159 h 940397"/>
                  <a:gd name="connsiteX6" fmla="*/ 617541 w 704821"/>
                  <a:gd name="connsiteY6" fmla="*/ 121473 h 940397"/>
                  <a:gd name="connsiteX7" fmla="*/ 629800 w 704821"/>
                  <a:gd name="connsiteY7" fmla="*/ 103642 h 940397"/>
                  <a:gd name="connsiteX8" fmla="*/ 688307 w 704821"/>
                  <a:gd name="connsiteY8" fmla="*/ 131502 h 940397"/>
                  <a:gd name="connsiteX9" fmla="*/ 702918 w 704821"/>
                  <a:gd name="connsiteY9" fmla="*/ 178540 h 940397"/>
                  <a:gd name="connsiteX10" fmla="*/ 653449 w 704821"/>
                  <a:gd name="connsiteY10" fmla="*/ 232342 h 940397"/>
                  <a:gd name="connsiteX11" fmla="*/ 530182 w 704821"/>
                  <a:gd name="connsiteY11" fmla="*/ 432892 h 940397"/>
                  <a:gd name="connsiteX12" fmla="*/ 449499 w 704821"/>
                  <a:gd name="connsiteY12" fmla="*/ 543821 h 940397"/>
                  <a:gd name="connsiteX13" fmla="*/ 278770 w 704821"/>
                  <a:gd name="connsiteY13" fmla="*/ 743618 h 940397"/>
                  <a:gd name="connsiteX14" fmla="*/ 88747 w 704821"/>
                  <a:gd name="connsiteY14" fmla="*/ 909371 h 940397"/>
                  <a:gd name="connsiteX15" fmla="*/ 17813 w 704821"/>
                  <a:gd name="connsiteY15" fmla="*/ 932991 h 940397"/>
                  <a:gd name="connsiteX16" fmla="*/ 235294 w 704821"/>
                  <a:gd name="connsiteY16" fmla="*/ 703760 h 940397"/>
                  <a:gd name="connsiteX17" fmla="*/ 567049 w 704821"/>
                  <a:gd name="connsiteY17" fmla="*/ 244817 h 940397"/>
                  <a:gd name="connsiteX18" fmla="*/ 487711 w 704821"/>
                  <a:gd name="connsiteY18" fmla="*/ 177106 h 940397"/>
                  <a:gd name="connsiteX19" fmla="*/ 232564 w 704821"/>
                  <a:gd name="connsiteY19" fmla="*/ 428069 h 940397"/>
                  <a:gd name="connsiteX20" fmla="*/ 219175 w 704821"/>
                  <a:gd name="connsiteY20" fmla="*/ 315786 h 940397"/>
                  <a:gd name="connsiteX21" fmla="*/ 260925 w 704821"/>
                  <a:gd name="connsiteY21" fmla="*/ 263005 h 940397"/>
                  <a:gd name="connsiteX22" fmla="*/ 325005 w 704821"/>
                  <a:gd name="connsiteY22" fmla="*/ 207840 h 940397"/>
                  <a:gd name="connsiteX23" fmla="*/ 385741 w 704821"/>
                  <a:gd name="connsiteY23" fmla="*/ 137632 h 940397"/>
                  <a:gd name="connsiteX24" fmla="*/ 419731 w 704821"/>
                  <a:gd name="connsiteY24" fmla="*/ 90269 h 940397"/>
                  <a:gd name="connsiteX25" fmla="*/ 424746 w 704821"/>
                  <a:gd name="connsiteY25" fmla="*/ 68537 h 940397"/>
                  <a:gd name="connsiteX26" fmla="*/ 415830 w 704821"/>
                  <a:gd name="connsiteY26" fmla="*/ 32876 h 940397"/>
                  <a:gd name="connsiteX27" fmla="*/ 406915 w 704821"/>
                  <a:gd name="connsiteY27" fmla="*/ 5015 h 940397"/>
                  <a:gd name="connsiteX28" fmla="*/ 410258 w 704821"/>
                  <a:gd name="connsiteY28" fmla="*/ 0 h 940397"/>
                  <a:gd name="connsiteX0" fmla="*/ 399607 w 694170"/>
                  <a:gd name="connsiteY0" fmla="*/ 0 h 948349"/>
                  <a:gd name="connsiteX1" fmla="*/ 405179 w 694170"/>
                  <a:gd name="connsiteY1" fmla="*/ 2229 h 948349"/>
                  <a:gd name="connsiteX2" fmla="*/ 444184 w 694170"/>
                  <a:gd name="connsiteY2" fmla="*/ 26746 h 948349"/>
                  <a:gd name="connsiteX3" fmla="*/ 521190 w 694170"/>
                  <a:gd name="connsiteY3" fmla="*/ 59511 h 948349"/>
                  <a:gd name="connsiteX4" fmla="*/ 522657 w 694170"/>
                  <a:gd name="connsiteY4" fmla="*/ 121140 h 948349"/>
                  <a:gd name="connsiteX5" fmla="*/ 581816 w 694170"/>
                  <a:gd name="connsiteY5" fmla="*/ 128159 h 948349"/>
                  <a:gd name="connsiteX6" fmla="*/ 606890 w 694170"/>
                  <a:gd name="connsiteY6" fmla="*/ 121473 h 948349"/>
                  <a:gd name="connsiteX7" fmla="*/ 619149 w 694170"/>
                  <a:gd name="connsiteY7" fmla="*/ 103642 h 948349"/>
                  <a:gd name="connsiteX8" fmla="*/ 677656 w 694170"/>
                  <a:gd name="connsiteY8" fmla="*/ 131502 h 948349"/>
                  <a:gd name="connsiteX9" fmla="*/ 692267 w 694170"/>
                  <a:gd name="connsiteY9" fmla="*/ 178540 h 948349"/>
                  <a:gd name="connsiteX10" fmla="*/ 642798 w 694170"/>
                  <a:gd name="connsiteY10" fmla="*/ 232342 h 948349"/>
                  <a:gd name="connsiteX11" fmla="*/ 519531 w 694170"/>
                  <a:gd name="connsiteY11" fmla="*/ 432892 h 948349"/>
                  <a:gd name="connsiteX12" fmla="*/ 438848 w 694170"/>
                  <a:gd name="connsiteY12" fmla="*/ 543821 h 948349"/>
                  <a:gd name="connsiteX13" fmla="*/ 268119 w 694170"/>
                  <a:gd name="connsiteY13" fmla="*/ 743618 h 948349"/>
                  <a:gd name="connsiteX14" fmla="*/ 78096 w 694170"/>
                  <a:gd name="connsiteY14" fmla="*/ 909371 h 948349"/>
                  <a:gd name="connsiteX15" fmla="*/ 7162 w 694170"/>
                  <a:gd name="connsiteY15" fmla="*/ 932991 h 948349"/>
                  <a:gd name="connsiteX16" fmla="*/ 239348 w 694170"/>
                  <a:gd name="connsiteY16" fmla="*/ 714053 h 948349"/>
                  <a:gd name="connsiteX17" fmla="*/ 556398 w 694170"/>
                  <a:gd name="connsiteY17" fmla="*/ 244817 h 948349"/>
                  <a:gd name="connsiteX18" fmla="*/ 477060 w 694170"/>
                  <a:gd name="connsiteY18" fmla="*/ 177106 h 948349"/>
                  <a:gd name="connsiteX19" fmla="*/ 221913 w 694170"/>
                  <a:gd name="connsiteY19" fmla="*/ 428069 h 948349"/>
                  <a:gd name="connsiteX20" fmla="*/ 208524 w 694170"/>
                  <a:gd name="connsiteY20" fmla="*/ 315786 h 948349"/>
                  <a:gd name="connsiteX21" fmla="*/ 250274 w 694170"/>
                  <a:gd name="connsiteY21" fmla="*/ 263005 h 948349"/>
                  <a:gd name="connsiteX22" fmla="*/ 314354 w 694170"/>
                  <a:gd name="connsiteY22" fmla="*/ 207840 h 948349"/>
                  <a:gd name="connsiteX23" fmla="*/ 375090 w 694170"/>
                  <a:gd name="connsiteY23" fmla="*/ 137632 h 948349"/>
                  <a:gd name="connsiteX24" fmla="*/ 409080 w 694170"/>
                  <a:gd name="connsiteY24" fmla="*/ 90269 h 948349"/>
                  <a:gd name="connsiteX25" fmla="*/ 414095 w 694170"/>
                  <a:gd name="connsiteY25" fmla="*/ 68537 h 948349"/>
                  <a:gd name="connsiteX26" fmla="*/ 405179 w 694170"/>
                  <a:gd name="connsiteY26" fmla="*/ 32876 h 948349"/>
                  <a:gd name="connsiteX27" fmla="*/ 396264 w 694170"/>
                  <a:gd name="connsiteY27" fmla="*/ 5015 h 948349"/>
                  <a:gd name="connsiteX28" fmla="*/ 399607 w 694170"/>
                  <a:gd name="connsiteY28" fmla="*/ 0 h 948349"/>
                  <a:gd name="connsiteX0" fmla="*/ 392859 w 687422"/>
                  <a:gd name="connsiteY0" fmla="*/ 0 h 956619"/>
                  <a:gd name="connsiteX1" fmla="*/ 398431 w 687422"/>
                  <a:gd name="connsiteY1" fmla="*/ 2229 h 956619"/>
                  <a:gd name="connsiteX2" fmla="*/ 437436 w 687422"/>
                  <a:gd name="connsiteY2" fmla="*/ 26746 h 956619"/>
                  <a:gd name="connsiteX3" fmla="*/ 514442 w 687422"/>
                  <a:gd name="connsiteY3" fmla="*/ 59511 h 956619"/>
                  <a:gd name="connsiteX4" fmla="*/ 515909 w 687422"/>
                  <a:gd name="connsiteY4" fmla="*/ 121140 h 956619"/>
                  <a:gd name="connsiteX5" fmla="*/ 575068 w 687422"/>
                  <a:gd name="connsiteY5" fmla="*/ 128159 h 956619"/>
                  <a:gd name="connsiteX6" fmla="*/ 600142 w 687422"/>
                  <a:gd name="connsiteY6" fmla="*/ 121473 h 956619"/>
                  <a:gd name="connsiteX7" fmla="*/ 612401 w 687422"/>
                  <a:gd name="connsiteY7" fmla="*/ 103642 h 956619"/>
                  <a:gd name="connsiteX8" fmla="*/ 670908 w 687422"/>
                  <a:gd name="connsiteY8" fmla="*/ 131502 h 956619"/>
                  <a:gd name="connsiteX9" fmla="*/ 685519 w 687422"/>
                  <a:gd name="connsiteY9" fmla="*/ 178540 h 956619"/>
                  <a:gd name="connsiteX10" fmla="*/ 636050 w 687422"/>
                  <a:gd name="connsiteY10" fmla="*/ 232342 h 956619"/>
                  <a:gd name="connsiteX11" fmla="*/ 512783 w 687422"/>
                  <a:gd name="connsiteY11" fmla="*/ 432892 h 956619"/>
                  <a:gd name="connsiteX12" fmla="*/ 432100 w 687422"/>
                  <a:gd name="connsiteY12" fmla="*/ 543821 h 956619"/>
                  <a:gd name="connsiteX13" fmla="*/ 261371 w 687422"/>
                  <a:gd name="connsiteY13" fmla="*/ 743618 h 956619"/>
                  <a:gd name="connsiteX14" fmla="*/ 71348 w 687422"/>
                  <a:gd name="connsiteY14" fmla="*/ 909371 h 956619"/>
                  <a:gd name="connsiteX15" fmla="*/ 7766 w 687422"/>
                  <a:gd name="connsiteY15" fmla="*/ 943284 h 956619"/>
                  <a:gd name="connsiteX16" fmla="*/ 232600 w 687422"/>
                  <a:gd name="connsiteY16" fmla="*/ 714053 h 956619"/>
                  <a:gd name="connsiteX17" fmla="*/ 549650 w 687422"/>
                  <a:gd name="connsiteY17" fmla="*/ 244817 h 956619"/>
                  <a:gd name="connsiteX18" fmla="*/ 470312 w 687422"/>
                  <a:gd name="connsiteY18" fmla="*/ 177106 h 956619"/>
                  <a:gd name="connsiteX19" fmla="*/ 215165 w 687422"/>
                  <a:gd name="connsiteY19" fmla="*/ 428069 h 956619"/>
                  <a:gd name="connsiteX20" fmla="*/ 201776 w 687422"/>
                  <a:gd name="connsiteY20" fmla="*/ 315786 h 956619"/>
                  <a:gd name="connsiteX21" fmla="*/ 243526 w 687422"/>
                  <a:gd name="connsiteY21" fmla="*/ 263005 h 956619"/>
                  <a:gd name="connsiteX22" fmla="*/ 307606 w 687422"/>
                  <a:gd name="connsiteY22" fmla="*/ 207840 h 956619"/>
                  <a:gd name="connsiteX23" fmla="*/ 368342 w 687422"/>
                  <a:gd name="connsiteY23" fmla="*/ 137632 h 956619"/>
                  <a:gd name="connsiteX24" fmla="*/ 402332 w 687422"/>
                  <a:gd name="connsiteY24" fmla="*/ 90269 h 956619"/>
                  <a:gd name="connsiteX25" fmla="*/ 407347 w 687422"/>
                  <a:gd name="connsiteY25" fmla="*/ 68537 h 956619"/>
                  <a:gd name="connsiteX26" fmla="*/ 398431 w 687422"/>
                  <a:gd name="connsiteY26" fmla="*/ 32876 h 956619"/>
                  <a:gd name="connsiteX27" fmla="*/ 389516 w 687422"/>
                  <a:gd name="connsiteY27" fmla="*/ 5015 h 956619"/>
                  <a:gd name="connsiteX28" fmla="*/ 392859 w 687422"/>
                  <a:gd name="connsiteY28" fmla="*/ 0 h 956619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49392 w 693288"/>
                  <a:gd name="connsiteY21" fmla="*/ 263005 h 954046"/>
                  <a:gd name="connsiteX22" fmla="*/ 313472 w 693288"/>
                  <a:gd name="connsiteY22" fmla="*/ 207840 h 954046"/>
                  <a:gd name="connsiteX23" fmla="*/ 374208 w 693288"/>
                  <a:gd name="connsiteY23" fmla="*/ 137632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49392 w 693288"/>
                  <a:gd name="connsiteY21" fmla="*/ 263005 h 954046"/>
                  <a:gd name="connsiteX22" fmla="*/ 313472 w 693288"/>
                  <a:gd name="connsiteY22" fmla="*/ 207840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49392 w 693288"/>
                  <a:gd name="connsiteY21" fmla="*/ 263005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52333 w 693288"/>
                  <a:gd name="connsiteY21" fmla="*/ 277710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52333 w 693288"/>
                  <a:gd name="connsiteY21" fmla="*/ 277710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32588 w 693288"/>
                  <a:gd name="connsiteY22" fmla="*/ 226956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32588 w 693288"/>
                  <a:gd name="connsiteY22" fmla="*/ 226956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5567 w 693288"/>
                  <a:gd name="connsiteY21" fmla="*/ 295355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5567 w 693288"/>
                  <a:gd name="connsiteY21" fmla="*/ 295355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9978 w 693288"/>
                  <a:gd name="connsiteY21" fmla="*/ 308589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495307 w 693288"/>
                  <a:gd name="connsiteY4" fmla="*/ 124081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9978 w 693288"/>
                  <a:gd name="connsiteY21" fmla="*/ 308589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499722 w 693288"/>
                  <a:gd name="connsiteY3" fmla="*/ 55100 h 954046"/>
                  <a:gd name="connsiteX4" fmla="*/ 495307 w 693288"/>
                  <a:gd name="connsiteY4" fmla="*/ 124081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9978 w 693288"/>
                  <a:gd name="connsiteY21" fmla="*/ 308589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21703 w 616266"/>
                  <a:gd name="connsiteY0" fmla="*/ 0 h 909531"/>
                  <a:gd name="connsiteX1" fmla="*/ 327275 w 616266"/>
                  <a:gd name="connsiteY1" fmla="*/ 2229 h 909531"/>
                  <a:gd name="connsiteX2" fmla="*/ 366280 w 616266"/>
                  <a:gd name="connsiteY2" fmla="*/ 26746 h 909531"/>
                  <a:gd name="connsiteX3" fmla="*/ 422700 w 616266"/>
                  <a:gd name="connsiteY3" fmla="*/ 55100 h 909531"/>
                  <a:gd name="connsiteX4" fmla="*/ 418285 w 616266"/>
                  <a:gd name="connsiteY4" fmla="*/ 124081 h 909531"/>
                  <a:gd name="connsiteX5" fmla="*/ 503912 w 616266"/>
                  <a:gd name="connsiteY5" fmla="*/ 128159 h 909531"/>
                  <a:gd name="connsiteX6" fmla="*/ 528986 w 616266"/>
                  <a:gd name="connsiteY6" fmla="*/ 121473 h 909531"/>
                  <a:gd name="connsiteX7" fmla="*/ 541245 w 616266"/>
                  <a:gd name="connsiteY7" fmla="*/ 103642 h 909531"/>
                  <a:gd name="connsiteX8" fmla="*/ 599752 w 616266"/>
                  <a:gd name="connsiteY8" fmla="*/ 131502 h 909531"/>
                  <a:gd name="connsiteX9" fmla="*/ 614363 w 616266"/>
                  <a:gd name="connsiteY9" fmla="*/ 178540 h 909531"/>
                  <a:gd name="connsiteX10" fmla="*/ 564894 w 616266"/>
                  <a:gd name="connsiteY10" fmla="*/ 232342 h 909531"/>
                  <a:gd name="connsiteX11" fmla="*/ 441627 w 616266"/>
                  <a:gd name="connsiteY11" fmla="*/ 432892 h 909531"/>
                  <a:gd name="connsiteX12" fmla="*/ 360944 w 616266"/>
                  <a:gd name="connsiteY12" fmla="*/ 543821 h 909531"/>
                  <a:gd name="connsiteX13" fmla="*/ 190215 w 616266"/>
                  <a:gd name="connsiteY13" fmla="*/ 743618 h 909531"/>
                  <a:gd name="connsiteX14" fmla="*/ 192 w 616266"/>
                  <a:gd name="connsiteY14" fmla="*/ 909371 h 909531"/>
                  <a:gd name="connsiteX15" fmla="*/ 161444 w 616266"/>
                  <a:gd name="connsiteY15" fmla="*/ 714053 h 909531"/>
                  <a:gd name="connsiteX16" fmla="*/ 478494 w 616266"/>
                  <a:gd name="connsiteY16" fmla="*/ 244817 h 909531"/>
                  <a:gd name="connsiteX17" fmla="*/ 399156 w 616266"/>
                  <a:gd name="connsiteY17" fmla="*/ 177106 h 909531"/>
                  <a:gd name="connsiteX18" fmla="*/ 144009 w 616266"/>
                  <a:gd name="connsiteY18" fmla="*/ 428069 h 909531"/>
                  <a:gd name="connsiteX19" fmla="*/ 137972 w 616266"/>
                  <a:gd name="connsiteY19" fmla="*/ 352548 h 909531"/>
                  <a:gd name="connsiteX20" fmla="*/ 192956 w 616266"/>
                  <a:gd name="connsiteY20" fmla="*/ 308589 h 909531"/>
                  <a:gd name="connsiteX21" fmla="*/ 261448 w 616266"/>
                  <a:gd name="connsiteY21" fmla="*/ 234308 h 909531"/>
                  <a:gd name="connsiteX22" fmla="*/ 320713 w 616266"/>
                  <a:gd name="connsiteY22" fmla="*/ 159689 h 909531"/>
                  <a:gd name="connsiteX23" fmla="*/ 331176 w 616266"/>
                  <a:gd name="connsiteY23" fmla="*/ 90269 h 909531"/>
                  <a:gd name="connsiteX24" fmla="*/ 336191 w 616266"/>
                  <a:gd name="connsiteY24" fmla="*/ 68537 h 909531"/>
                  <a:gd name="connsiteX25" fmla="*/ 327275 w 616266"/>
                  <a:gd name="connsiteY25" fmla="*/ 32876 h 909531"/>
                  <a:gd name="connsiteX26" fmla="*/ 318360 w 616266"/>
                  <a:gd name="connsiteY26" fmla="*/ 5015 h 909531"/>
                  <a:gd name="connsiteX27" fmla="*/ 321703 w 616266"/>
                  <a:gd name="connsiteY27" fmla="*/ 0 h 909531"/>
                  <a:gd name="connsiteX0" fmla="*/ 284291 w 578854"/>
                  <a:gd name="connsiteY0" fmla="*/ 0 h 851457"/>
                  <a:gd name="connsiteX1" fmla="*/ 289863 w 578854"/>
                  <a:gd name="connsiteY1" fmla="*/ 2229 h 851457"/>
                  <a:gd name="connsiteX2" fmla="*/ 328868 w 578854"/>
                  <a:gd name="connsiteY2" fmla="*/ 26746 h 851457"/>
                  <a:gd name="connsiteX3" fmla="*/ 385288 w 578854"/>
                  <a:gd name="connsiteY3" fmla="*/ 55100 h 851457"/>
                  <a:gd name="connsiteX4" fmla="*/ 380873 w 578854"/>
                  <a:gd name="connsiteY4" fmla="*/ 124081 h 851457"/>
                  <a:gd name="connsiteX5" fmla="*/ 466500 w 578854"/>
                  <a:gd name="connsiteY5" fmla="*/ 128159 h 851457"/>
                  <a:gd name="connsiteX6" fmla="*/ 491574 w 578854"/>
                  <a:gd name="connsiteY6" fmla="*/ 121473 h 851457"/>
                  <a:gd name="connsiteX7" fmla="*/ 503833 w 578854"/>
                  <a:gd name="connsiteY7" fmla="*/ 103642 h 851457"/>
                  <a:gd name="connsiteX8" fmla="*/ 562340 w 578854"/>
                  <a:gd name="connsiteY8" fmla="*/ 131502 h 851457"/>
                  <a:gd name="connsiteX9" fmla="*/ 576951 w 578854"/>
                  <a:gd name="connsiteY9" fmla="*/ 178540 h 851457"/>
                  <a:gd name="connsiteX10" fmla="*/ 527482 w 578854"/>
                  <a:gd name="connsiteY10" fmla="*/ 232342 h 851457"/>
                  <a:gd name="connsiteX11" fmla="*/ 404215 w 578854"/>
                  <a:gd name="connsiteY11" fmla="*/ 432892 h 851457"/>
                  <a:gd name="connsiteX12" fmla="*/ 323532 w 578854"/>
                  <a:gd name="connsiteY12" fmla="*/ 543821 h 851457"/>
                  <a:gd name="connsiteX13" fmla="*/ 152803 w 578854"/>
                  <a:gd name="connsiteY13" fmla="*/ 743618 h 851457"/>
                  <a:gd name="connsiteX14" fmla="*/ 324 w 578854"/>
                  <a:gd name="connsiteY14" fmla="*/ 851178 h 851457"/>
                  <a:gd name="connsiteX15" fmla="*/ 124032 w 578854"/>
                  <a:gd name="connsiteY15" fmla="*/ 714053 h 851457"/>
                  <a:gd name="connsiteX16" fmla="*/ 441082 w 578854"/>
                  <a:gd name="connsiteY16" fmla="*/ 244817 h 851457"/>
                  <a:gd name="connsiteX17" fmla="*/ 361744 w 578854"/>
                  <a:gd name="connsiteY17" fmla="*/ 177106 h 851457"/>
                  <a:gd name="connsiteX18" fmla="*/ 106597 w 578854"/>
                  <a:gd name="connsiteY18" fmla="*/ 428069 h 851457"/>
                  <a:gd name="connsiteX19" fmla="*/ 100560 w 578854"/>
                  <a:gd name="connsiteY19" fmla="*/ 352548 h 851457"/>
                  <a:gd name="connsiteX20" fmla="*/ 155544 w 578854"/>
                  <a:gd name="connsiteY20" fmla="*/ 308589 h 851457"/>
                  <a:gd name="connsiteX21" fmla="*/ 224036 w 578854"/>
                  <a:gd name="connsiteY21" fmla="*/ 234308 h 851457"/>
                  <a:gd name="connsiteX22" fmla="*/ 283301 w 578854"/>
                  <a:gd name="connsiteY22" fmla="*/ 159689 h 851457"/>
                  <a:gd name="connsiteX23" fmla="*/ 293764 w 578854"/>
                  <a:gd name="connsiteY23" fmla="*/ 90269 h 851457"/>
                  <a:gd name="connsiteX24" fmla="*/ 298779 w 578854"/>
                  <a:gd name="connsiteY24" fmla="*/ 68537 h 851457"/>
                  <a:gd name="connsiteX25" fmla="*/ 289863 w 578854"/>
                  <a:gd name="connsiteY25" fmla="*/ 32876 h 851457"/>
                  <a:gd name="connsiteX26" fmla="*/ 280948 w 578854"/>
                  <a:gd name="connsiteY26" fmla="*/ 5015 h 851457"/>
                  <a:gd name="connsiteX27" fmla="*/ 284291 w 578854"/>
                  <a:gd name="connsiteY27" fmla="*/ 0 h 851457"/>
                  <a:gd name="connsiteX0" fmla="*/ 284291 w 578854"/>
                  <a:gd name="connsiteY0" fmla="*/ 0 h 858941"/>
                  <a:gd name="connsiteX1" fmla="*/ 289863 w 578854"/>
                  <a:gd name="connsiteY1" fmla="*/ 2229 h 858941"/>
                  <a:gd name="connsiteX2" fmla="*/ 328868 w 578854"/>
                  <a:gd name="connsiteY2" fmla="*/ 26746 h 858941"/>
                  <a:gd name="connsiteX3" fmla="*/ 385288 w 578854"/>
                  <a:gd name="connsiteY3" fmla="*/ 55100 h 858941"/>
                  <a:gd name="connsiteX4" fmla="*/ 380873 w 578854"/>
                  <a:gd name="connsiteY4" fmla="*/ 124081 h 858941"/>
                  <a:gd name="connsiteX5" fmla="*/ 466500 w 578854"/>
                  <a:gd name="connsiteY5" fmla="*/ 128159 h 858941"/>
                  <a:gd name="connsiteX6" fmla="*/ 491574 w 578854"/>
                  <a:gd name="connsiteY6" fmla="*/ 121473 h 858941"/>
                  <a:gd name="connsiteX7" fmla="*/ 503833 w 578854"/>
                  <a:gd name="connsiteY7" fmla="*/ 103642 h 858941"/>
                  <a:gd name="connsiteX8" fmla="*/ 562340 w 578854"/>
                  <a:gd name="connsiteY8" fmla="*/ 131502 h 858941"/>
                  <a:gd name="connsiteX9" fmla="*/ 576951 w 578854"/>
                  <a:gd name="connsiteY9" fmla="*/ 178540 h 858941"/>
                  <a:gd name="connsiteX10" fmla="*/ 527482 w 578854"/>
                  <a:gd name="connsiteY10" fmla="*/ 232342 h 858941"/>
                  <a:gd name="connsiteX11" fmla="*/ 404215 w 578854"/>
                  <a:gd name="connsiteY11" fmla="*/ 432892 h 858941"/>
                  <a:gd name="connsiteX12" fmla="*/ 323532 w 578854"/>
                  <a:gd name="connsiteY12" fmla="*/ 543821 h 858941"/>
                  <a:gd name="connsiteX13" fmla="*/ 152803 w 578854"/>
                  <a:gd name="connsiteY13" fmla="*/ 743618 h 858941"/>
                  <a:gd name="connsiteX14" fmla="*/ 324 w 578854"/>
                  <a:gd name="connsiteY14" fmla="*/ 858687 h 858941"/>
                  <a:gd name="connsiteX15" fmla="*/ 124032 w 578854"/>
                  <a:gd name="connsiteY15" fmla="*/ 714053 h 858941"/>
                  <a:gd name="connsiteX16" fmla="*/ 441082 w 578854"/>
                  <a:gd name="connsiteY16" fmla="*/ 244817 h 858941"/>
                  <a:gd name="connsiteX17" fmla="*/ 361744 w 578854"/>
                  <a:gd name="connsiteY17" fmla="*/ 177106 h 858941"/>
                  <a:gd name="connsiteX18" fmla="*/ 106597 w 578854"/>
                  <a:gd name="connsiteY18" fmla="*/ 428069 h 858941"/>
                  <a:gd name="connsiteX19" fmla="*/ 100560 w 578854"/>
                  <a:gd name="connsiteY19" fmla="*/ 352548 h 858941"/>
                  <a:gd name="connsiteX20" fmla="*/ 155544 w 578854"/>
                  <a:gd name="connsiteY20" fmla="*/ 308589 h 858941"/>
                  <a:gd name="connsiteX21" fmla="*/ 224036 w 578854"/>
                  <a:gd name="connsiteY21" fmla="*/ 234308 h 858941"/>
                  <a:gd name="connsiteX22" fmla="*/ 283301 w 578854"/>
                  <a:gd name="connsiteY22" fmla="*/ 159689 h 858941"/>
                  <a:gd name="connsiteX23" fmla="*/ 293764 w 578854"/>
                  <a:gd name="connsiteY23" fmla="*/ 90269 h 858941"/>
                  <a:gd name="connsiteX24" fmla="*/ 298779 w 578854"/>
                  <a:gd name="connsiteY24" fmla="*/ 68537 h 858941"/>
                  <a:gd name="connsiteX25" fmla="*/ 289863 w 578854"/>
                  <a:gd name="connsiteY25" fmla="*/ 32876 h 858941"/>
                  <a:gd name="connsiteX26" fmla="*/ 280948 w 578854"/>
                  <a:gd name="connsiteY26" fmla="*/ 5015 h 858941"/>
                  <a:gd name="connsiteX27" fmla="*/ 284291 w 578854"/>
                  <a:gd name="connsiteY27" fmla="*/ 0 h 858941"/>
                  <a:gd name="connsiteX0" fmla="*/ 284291 w 578854"/>
                  <a:gd name="connsiteY0" fmla="*/ 0 h 858941"/>
                  <a:gd name="connsiteX1" fmla="*/ 289863 w 578854"/>
                  <a:gd name="connsiteY1" fmla="*/ 2229 h 858941"/>
                  <a:gd name="connsiteX2" fmla="*/ 328868 w 578854"/>
                  <a:gd name="connsiteY2" fmla="*/ 26746 h 858941"/>
                  <a:gd name="connsiteX3" fmla="*/ 385288 w 578854"/>
                  <a:gd name="connsiteY3" fmla="*/ 55100 h 858941"/>
                  <a:gd name="connsiteX4" fmla="*/ 380873 w 578854"/>
                  <a:gd name="connsiteY4" fmla="*/ 124081 h 858941"/>
                  <a:gd name="connsiteX5" fmla="*/ 466500 w 578854"/>
                  <a:gd name="connsiteY5" fmla="*/ 128159 h 858941"/>
                  <a:gd name="connsiteX6" fmla="*/ 491574 w 578854"/>
                  <a:gd name="connsiteY6" fmla="*/ 121473 h 858941"/>
                  <a:gd name="connsiteX7" fmla="*/ 503833 w 578854"/>
                  <a:gd name="connsiteY7" fmla="*/ 103642 h 858941"/>
                  <a:gd name="connsiteX8" fmla="*/ 562340 w 578854"/>
                  <a:gd name="connsiteY8" fmla="*/ 131502 h 858941"/>
                  <a:gd name="connsiteX9" fmla="*/ 576951 w 578854"/>
                  <a:gd name="connsiteY9" fmla="*/ 178540 h 858941"/>
                  <a:gd name="connsiteX10" fmla="*/ 527482 w 578854"/>
                  <a:gd name="connsiteY10" fmla="*/ 232342 h 858941"/>
                  <a:gd name="connsiteX11" fmla="*/ 404215 w 578854"/>
                  <a:gd name="connsiteY11" fmla="*/ 432892 h 858941"/>
                  <a:gd name="connsiteX12" fmla="*/ 323532 w 578854"/>
                  <a:gd name="connsiteY12" fmla="*/ 543821 h 858941"/>
                  <a:gd name="connsiteX13" fmla="*/ 152803 w 578854"/>
                  <a:gd name="connsiteY13" fmla="*/ 743618 h 858941"/>
                  <a:gd name="connsiteX14" fmla="*/ 324 w 578854"/>
                  <a:gd name="connsiteY14" fmla="*/ 858687 h 858941"/>
                  <a:gd name="connsiteX15" fmla="*/ 124032 w 578854"/>
                  <a:gd name="connsiteY15" fmla="*/ 714053 h 858941"/>
                  <a:gd name="connsiteX16" fmla="*/ 441082 w 578854"/>
                  <a:gd name="connsiteY16" fmla="*/ 244817 h 858941"/>
                  <a:gd name="connsiteX17" fmla="*/ 361744 w 578854"/>
                  <a:gd name="connsiteY17" fmla="*/ 177106 h 858941"/>
                  <a:gd name="connsiteX18" fmla="*/ 106597 w 578854"/>
                  <a:gd name="connsiteY18" fmla="*/ 428069 h 858941"/>
                  <a:gd name="connsiteX19" fmla="*/ 100560 w 578854"/>
                  <a:gd name="connsiteY19" fmla="*/ 352548 h 858941"/>
                  <a:gd name="connsiteX20" fmla="*/ 155544 w 578854"/>
                  <a:gd name="connsiteY20" fmla="*/ 308589 h 858941"/>
                  <a:gd name="connsiteX21" fmla="*/ 224036 w 578854"/>
                  <a:gd name="connsiteY21" fmla="*/ 234308 h 858941"/>
                  <a:gd name="connsiteX22" fmla="*/ 283301 w 578854"/>
                  <a:gd name="connsiteY22" fmla="*/ 159689 h 858941"/>
                  <a:gd name="connsiteX23" fmla="*/ 314413 w 578854"/>
                  <a:gd name="connsiteY23" fmla="*/ 97778 h 858941"/>
                  <a:gd name="connsiteX24" fmla="*/ 298779 w 578854"/>
                  <a:gd name="connsiteY24" fmla="*/ 68537 h 858941"/>
                  <a:gd name="connsiteX25" fmla="*/ 289863 w 578854"/>
                  <a:gd name="connsiteY25" fmla="*/ 32876 h 858941"/>
                  <a:gd name="connsiteX26" fmla="*/ 280948 w 578854"/>
                  <a:gd name="connsiteY26" fmla="*/ 5015 h 858941"/>
                  <a:gd name="connsiteX27" fmla="*/ 284291 w 578854"/>
                  <a:gd name="connsiteY27" fmla="*/ 0 h 85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78854" h="858941">
                    <a:moveTo>
                      <a:pt x="284291" y="0"/>
                    </a:moveTo>
                    <a:lnTo>
                      <a:pt x="289863" y="2229"/>
                    </a:lnTo>
                    <a:cubicBezTo>
                      <a:pt x="305465" y="16345"/>
                      <a:pt x="312964" y="17934"/>
                      <a:pt x="328868" y="26746"/>
                    </a:cubicBezTo>
                    <a:cubicBezTo>
                      <a:pt x="344772" y="35558"/>
                      <a:pt x="376621" y="38878"/>
                      <a:pt x="385288" y="55100"/>
                    </a:cubicBezTo>
                    <a:cubicBezTo>
                      <a:pt x="393955" y="71322"/>
                      <a:pt x="371958" y="98820"/>
                      <a:pt x="380873" y="124081"/>
                    </a:cubicBezTo>
                    <a:cubicBezTo>
                      <a:pt x="385331" y="126310"/>
                      <a:pt x="448050" y="128594"/>
                      <a:pt x="466500" y="128159"/>
                    </a:cubicBezTo>
                    <a:cubicBezTo>
                      <a:pt x="484950" y="127724"/>
                      <a:pt x="480430" y="125930"/>
                      <a:pt x="491574" y="121473"/>
                    </a:cubicBezTo>
                    <a:cubicBezTo>
                      <a:pt x="490088" y="109585"/>
                      <a:pt x="494175" y="103642"/>
                      <a:pt x="503833" y="103642"/>
                    </a:cubicBezTo>
                    <a:cubicBezTo>
                      <a:pt x="513491" y="103642"/>
                      <a:pt x="550154" y="119019"/>
                      <a:pt x="562340" y="131502"/>
                    </a:cubicBezTo>
                    <a:cubicBezTo>
                      <a:pt x="574526" y="143985"/>
                      <a:pt x="582761" y="161733"/>
                      <a:pt x="576951" y="178540"/>
                    </a:cubicBezTo>
                    <a:cubicBezTo>
                      <a:pt x="571141" y="195347"/>
                      <a:pt x="556271" y="189950"/>
                      <a:pt x="527482" y="232342"/>
                    </a:cubicBezTo>
                    <a:cubicBezTo>
                      <a:pt x="498693" y="274734"/>
                      <a:pt x="458451" y="349681"/>
                      <a:pt x="404215" y="432892"/>
                    </a:cubicBezTo>
                    <a:cubicBezTo>
                      <a:pt x="366139" y="483784"/>
                      <a:pt x="365434" y="492033"/>
                      <a:pt x="323532" y="543821"/>
                    </a:cubicBezTo>
                    <a:cubicBezTo>
                      <a:pt x="281630" y="595609"/>
                      <a:pt x="206671" y="691140"/>
                      <a:pt x="152803" y="743618"/>
                    </a:cubicBezTo>
                    <a:cubicBezTo>
                      <a:pt x="98935" y="796096"/>
                      <a:pt x="5119" y="863614"/>
                      <a:pt x="324" y="858687"/>
                    </a:cubicBezTo>
                    <a:cubicBezTo>
                      <a:pt x="-4471" y="853760"/>
                      <a:pt x="44315" y="824812"/>
                      <a:pt x="124032" y="714053"/>
                    </a:cubicBezTo>
                    <a:cubicBezTo>
                      <a:pt x="185696" y="635671"/>
                      <a:pt x="389819" y="322083"/>
                      <a:pt x="441082" y="244817"/>
                    </a:cubicBezTo>
                    <a:cubicBezTo>
                      <a:pt x="447896" y="193548"/>
                      <a:pt x="390431" y="184142"/>
                      <a:pt x="361744" y="177106"/>
                    </a:cubicBezTo>
                    <a:cubicBezTo>
                      <a:pt x="333057" y="199479"/>
                      <a:pt x="150128" y="398829"/>
                      <a:pt x="106597" y="428069"/>
                    </a:cubicBezTo>
                    <a:cubicBezTo>
                      <a:pt x="63066" y="457309"/>
                      <a:pt x="92402" y="372461"/>
                      <a:pt x="100560" y="352548"/>
                    </a:cubicBezTo>
                    <a:cubicBezTo>
                      <a:pt x="108718" y="332635"/>
                      <a:pt x="134965" y="328296"/>
                      <a:pt x="155544" y="308589"/>
                    </a:cubicBezTo>
                    <a:cubicBezTo>
                      <a:pt x="176123" y="288882"/>
                      <a:pt x="202743" y="259125"/>
                      <a:pt x="224036" y="234308"/>
                    </a:cubicBezTo>
                    <a:cubicBezTo>
                      <a:pt x="245329" y="209491"/>
                      <a:pt x="268238" y="182444"/>
                      <a:pt x="283301" y="159689"/>
                    </a:cubicBezTo>
                    <a:cubicBezTo>
                      <a:pt x="298364" y="136934"/>
                      <a:pt x="311833" y="112970"/>
                      <a:pt x="314413" y="97778"/>
                    </a:cubicBezTo>
                    <a:cubicBezTo>
                      <a:pt x="316993" y="82586"/>
                      <a:pt x="302871" y="79354"/>
                      <a:pt x="298779" y="68537"/>
                    </a:cubicBezTo>
                    <a:cubicBezTo>
                      <a:pt x="294687" y="57720"/>
                      <a:pt x="295807" y="48106"/>
                      <a:pt x="289863" y="32876"/>
                    </a:cubicBezTo>
                    <a:cubicBezTo>
                      <a:pt x="283920" y="17645"/>
                      <a:pt x="280948" y="8358"/>
                      <a:pt x="280948" y="5015"/>
                    </a:cubicBezTo>
                    <a:cubicBezTo>
                      <a:pt x="280948" y="1672"/>
                      <a:pt x="282062" y="0"/>
                      <a:pt x="284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CF6D2AE8-1EDB-D34E-52E6-9DBDCA8F0EFB}"/>
                  </a:ext>
                </a:extLst>
              </p:cNvPr>
              <p:cNvSpPr/>
              <p:nvPr/>
            </p:nvSpPr>
            <p:spPr>
              <a:xfrm rot="20274243">
                <a:off x="5485269" y="1653761"/>
                <a:ext cx="1126637" cy="912022"/>
              </a:xfrm>
              <a:custGeom>
                <a:avLst/>
                <a:gdLst>
                  <a:gd name="connsiteX0" fmla="*/ 908662 w 1790044"/>
                  <a:gd name="connsiteY0" fmla="*/ 12288 h 1449056"/>
                  <a:gd name="connsiteX1" fmla="*/ 977563 w 1790044"/>
                  <a:gd name="connsiteY1" fmla="*/ 65821 h 1449056"/>
                  <a:gd name="connsiteX2" fmla="*/ 1062610 w 1790044"/>
                  <a:gd name="connsiteY2" fmla="*/ 188659 h 1449056"/>
                  <a:gd name="connsiteX3" fmla="*/ 988914 w 1790044"/>
                  <a:gd name="connsiteY3" fmla="*/ 433531 h 1449056"/>
                  <a:gd name="connsiteX4" fmla="*/ 899592 w 1790044"/>
                  <a:gd name="connsiteY4" fmla="*/ 599089 h 1449056"/>
                  <a:gd name="connsiteX5" fmla="*/ 890032 w 1790044"/>
                  <a:gd name="connsiteY5" fmla="*/ 619941 h 1449056"/>
                  <a:gd name="connsiteX6" fmla="*/ 1609179 w 1790044"/>
                  <a:gd name="connsiteY6" fmla="*/ 619941 h 1449056"/>
                  <a:gd name="connsiteX7" fmla="*/ 1611519 w 1790044"/>
                  <a:gd name="connsiteY7" fmla="*/ 620910 h 1449056"/>
                  <a:gd name="connsiteX8" fmla="*/ 1619817 w 1790044"/>
                  <a:gd name="connsiteY8" fmla="*/ 619765 h 1449056"/>
                  <a:gd name="connsiteX9" fmla="*/ 1650361 w 1790044"/>
                  <a:gd name="connsiteY9" fmla="*/ 627474 h 1449056"/>
                  <a:gd name="connsiteX10" fmla="*/ 1676511 w 1790044"/>
                  <a:gd name="connsiteY10" fmla="*/ 646993 h 1449056"/>
                  <a:gd name="connsiteX11" fmla="*/ 1769084 w 1790044"/>
                  <a:gd name="connsiteY11" fmla="*/ 750364 h 1449056"/>
                  <a:gd name="connsiteX12" fmla="*/ 1762690 w 1790044"/>
                  <a:gd name="connsiteY12" fmla="*/ 866400 h 1449056"/>
                  <a:gd name="connsiteX13" fmla="*/ 1762690 w 1790044"/>
                  <a:gd name="connsiteY13" fmla="*/ 866399 h 1449056"/>
                  <a:gd name="connsiteX14" fmla="*/ 1646654 w 1790044"/>
                  <a:gd name="connsiteY14" fmla="*/ 860005 h 1449056"/>
                  <a:gd name="connsiteX15" fmla="*/ 1601770 w 1790044"/>
                  <a:gd name="connsiteY15" fmla="*/ 809886 h 1449056"/>
                  <a:gd name="connsiteX16" fmla="*/ 1600825 w 1790044"/>
                  <a:gd name="connsiteY16" fmla="*/ 809423 h 1449056"/>
                  <a:gd name="connsiteX17" fmla="*/ 1551787 w 1790044"/>
                  <a:gd name="connsiteY17" fmla="*/ 808798 h 1449056"/>
                  <a:gd name="connsiteX18" fmla="*/ 1541150 w 1790044"/>
                  <a:gd name="connsiteY18" fmla="*/ 804392 h 1449056"/>
                  <a:gd name="connsiteX19" fmla="*/ 1206183 w 1790044"/>
                  <a:gd name="connsiteY19" fmla="*/ 804391 h 1449056"/>
                  <a:gd name="connsiteX20" fmla="*/ 827205 w 1790044"/>
                  <a:gd name="connsiteY20" fmla="*/ 799561 h 1449056"/>
                  <a:gd name="connsiteX21" fmla="*/ 780498 w 1790044"/>
                  <a:gd name="connsiteY21" fmla="*/ 1016888 h 1449056"/>
                  <a:gd name="connsiteX22" fmla="*/ 880130 w 1790044"/>
                  <a:gd name="connsiteY22" fmla="*/ 1156636 h 1449056"/>
                  <a:gd name="connsiteX23" fmla="*/ 1283036 w 1790044"/>
                  <a:gd name="connsiteY23" fmla="*/ 1295025 h 1449056"/>
                  <a:gd name="connsiteX24" fmla="*/ 1326292 w 1790044"/>
                  <a:gd name="connsiteY24" fmla="*/ 1376327 h 1449056"/>
                  <a:gd name="connsiteX25" fmla="*/ 1199166 w 1790044"/>
                  <a:gd name="connsiteY25" fmla="*/ 1449047 h 1449056"/>
                  <a:gd name="connsiteX26" fmla="*/ 905680 w 1790044"/>
                  <a:gd name="connsiteY26" fmla="*/ 1370566 h 1449056"/>
                  <a:gd name="connsiteX27" fmla="*/ 702359 w 1790044"/>
                  <a:gd name="connsiteY27" fmla="*/ 1253165 h 1449056"/>
                  <a:gd name="connsiteX28" fmla="*/ 607496 w 1790044"/>
                  <a:gd name="connsiteY28" fmla="*/ 1077543 h 1449056"/>
                  <a:gd name="connsiteX29" fmla="*/ 609035 w 1790044"/>
                  <a:gd name="connsiteY29" fmla="*/ 805178 h 1449056"/>
                  <a:gd name="connsiteX30" fmla="*/ 236374 w 1790044"/>
                  <a:gd name="connsiteY30" fmla="*/ 829485 h 1449056"/>
                  <a:gd name="connsiteX31" fmla="*/ 68641 w 1790044"/>
                  <a:gd name="connsiteY31" fmla="*/ 837511 h 1449056"/>
                  <a:gd name="connsiteX32" fmla="*/ 9584 w 1790044"/>
                  <a:gd name="connsiteY32" fmla="*/ 735729 h 1449056"/>
                  <a:gd name="connsiteX33" fmla="*/ 10946 w 1790044"/>
                  <a:gd name="connsiteY33" fmla="*/ 621309 h 1449056"/>
                  <a:gd name="connsiteX34" fmla="*/ 114671 w 1790044"/>
                  <a:gd name="connsiteY34" fmla="*/ 649331 h 1449056"/>
                  <a:gd name="connsiteX35" fmla="*/ 680390 w 1790044"/>
                  <a:gd name="connsiteY35" fmla="*/ 640253 h 1449056"/>
                  <a:gd name="connsiteX36" fmla="*/ 850441 w 1790044"/>
                  <a:gd name="connsiteY36" fmla="*/ 293083 h 1449056"/>
                  <a:gd name="connsiteX37" fmla="*/ 870158 w 1790044"/>
                  <a:gd name="connsiteY37" fmla="*/ 230208 h 1449056"/>
                  <a:gd name="connsiteX38" fmla="*/ 860083 w 1790044"/>
                  <a:gd name="connsiteY38" fmla="*/ 206366 h 1449056"/>
                  <a:gd name="connsiteX39" fmla="*/ 788746 w 1790044"/>
                  <a:gd name="connsiteY39" fmla="*/ 121631 h 1449056"/>
                  <a:gd name="connsiteX40" fmla="*/ 782151 w 1790044"/>
                  <a:gd name="connsiteY40" fmla="*/ 43426 h 1449056"/>
                  <a:gd name="connsiteX41" fmla="*/ 830142 w 1790044"/>
                  <a:gd name="connsiteY41" fmla="*/ 2488 h 1449056"/>
                  <a:gd name="connsiteX42" fmla="*/ 908662 w 1790044"/>
                  <a:gd name="connsiteY42" fmla="*/ 12288 h 144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790044" h="1449056">
                    <a:moveTo>
                      <a:pt x="908662" y="12288"/>
                    </a:moveTo>
                    <a:cubicBezTo>
                      <a:pt x="937924" y="24167"/>
                      <a:pt x="951904" y="36426"/>
                      <a:pt x="977563" y="65821"/>
                    </a:cubicBezTo>
                    <a:cubicBezTo>
                      <a:pt x="1003221" y="95216"/>
                      <a:pt x="1008027" y="124668"/>
                      <a:pt x="1062610" y="188659"/>
                    </a:cubicBezTo>
                    <a:cubicBezTo>
                      <a:pt x="1065454" y="250004"/>
                      <a:pt x="1019391" y="357152"/>
                      <a:pt x="988914" y="433531"/>
                    </a:cubicBezTo>
                    <a:cubicBezTo>
                      <a:pt x="969384" y="470717"/>
                      <a:pt x="924828" y="547252"/>
                      <a:pt x="899592" y="599089"/>
                    </a:cubicBezTo>
                    <a:lnTo>
                      <a:pt x="890032" y="619941"/>
                    </a:lnTo>
                    <a:lnTo>
                      <a:pt x="1609179" y="619941"/>
                    </a:lnTo>
                    <a:lnTo>
                      <a:pt x="1611519" y="620910"/>
                    </a:lnTo>
                    <a:lnTo>
                      <a:pt x="1619817" y="619765"/>
                    </a:lnTo>
                    <a:cubicBezTo>
                      <a:pt x="1630316" y="620343"/>
                      <a:pt x="1640705" y="622925"/>
                      <a:pt x="1650361" y="627474"/>
                    </a:cubicBezTo>
                    <a:cubicBezTo>
                      <a:pt x="1660018" y="632024"/>
                      <a:pt x="1668941" y="638541"/>
                      <a:pt x="1676511" y="646993"/>
                    </a:cubicBezTo>
                    <a:lnTo>
                      <a:pt x="1769084" y="750364"/>
                    </a:lnTo>
                    <a:cubicBezTo>
                      <a:pt x="1799361" y="784172"/>
                      <a:pt x="1796498" y="836124"/>
                      <a:pt x="1762690" y="866400"/>
                    </a:cubicBezTo>
                    <a:lnTo>
                      <a:pt x="1762690" y="866399"/>
                    </a:lnTo>
                    <a:cubicBezTo>
                      <a:pt x="1728882" y="896675"/>
                      <a:pt x="1676931" y="893813"/>
                      <a:pt x="1646654" y="860005"/>
                    </a:cubicBezTo>
                    <a:lnTo>
                      <a:pt x="1601770" y="809886"/>
                    </a:lnTo>
                    <a:lnTo>
                      <a:pt x="1600825" y="809423"/>
                    </a:lnTo>
                    <a:lnTo>
                      <a:pt x="1551787" y="808798"/>
                    </a:lnTo>
                    <a:lnTo>
                      <a:pt x="1541150" y="804392"/>
                    </a:lnTo>
                    <a:lnTo>
                      <a:pt x="1206183" y="804391"/>
                    </a:lnTo>
                    <a:lnTo>
                      <a:pt x="827205" y="799561"/>
                    </a:lnTo>
                    <a:cubicBezTo>
                      <a:pt x="791316" y="884144"/>
                      <a:pt x="771677" y="957375"/>
                      <a:pt x="780498" y="1016888"/>
                    </a:cubicBezTo>
                    <a:cubicBezTo>
                      <a:pt x="789318" y="1076401"/>
                      <a:pt x="796374" y="1110280"/>
                      <a:pt x="880130" y="1156636"/>
                    </a:cubicBezTo>
                    <a:cubicBezTo>
                      <a:pt x="963887" y="1202993"/>
                      <a:pt x="1208675" y="1258409"/>
                      <a:pt x="1283036" y="1295025"/>
                    </a:cubicBezTo>
                    <a:cubicBezTo>
                      <a:pt x="1357397" y="1331641"/>
                      <a:pt x="1340272" y="1350657"/>
                      <a:pt x="1326292" y="1376327"/>
                    </a:cubicBezTo>
                    <a:cubicBezTo>
                      <a:pt x="1312313" y="1401999"/>
                      <a:pt x="1264478" y="1448449"/>
                      <a:pt x="1199166" y="1449047"/>
                    </a:cubicBezTo>
                    <a:cubicBezTo>
                      <a:pt x="1133853" y="1449644"/>
                      <a:pt x="1036026" y="1423483"/>
                      <a:pt x="905680" y="1370566"/>
                    </a:cubicBezTo>
                    <a:cubicBezTo>
                      <a:pt x="815235" y="1333848"/>
                      <a:pt x="747462" y="1294714"/>
                      <a:pt x="702359" y="1253165"/>
                    </a:cubicBezTo>
                    <a:cubicBezTo>
                      <a:pt x="657256" y="1211615"/>
                      <a:pt x="623050" y="1152207"/>
                      <a:pt x="607496" y="1077543"/>
                    </a:cubicBezTo>
                    <a:cubicBezTo>
                      <a:pt x="591942" y="1002877"/>
                      <a:pt x="585948" y="888761"/>
                      <a:pt x="609035" y="805178"/>
                    </a:cubicBezTo>
                    <a:cubicBezTo>
                      <a:pt x="462986" y="825285"/>
                      <a:pt x="326439" y="824097"/>
                      <a:pt x="236374" y="829485"/>
                    </a:cubicBezTo>
                    <a:cubicBezTo>
                      <a:pt x="146309" y="834874"/>
                      <a:pt x="106439" y="853136"/>
                      <a:pt x="68641" y="837511"/>
                    </a:cubicBezTo>
                    <a:cubicBezTo>
                      <a:pt x="30844" y="821884"/>
                      <a:pt x="19201" y="771765"/>
                      <a:pt x="9584" y="735729"/>
                    </a:cubicBezTo>
                    <a:cubicBezTo>
                      <a:pt x="-33" y="699695"/>
                      <a:pt x="-6570" y="635708"/>
                      <a:pt x="10946" y="621309"/>
                    </a:cubicBezTo>
                    <a:cubicBezTo>
                      <a:pt x="38375" y="633626"/>
                      <a:pt x="80550" y="649423"/>
                      <a:pt x="114671" y="649331"/>
                    </a:cubicBezTo>
                    <a:lnTo>
                      <a:pt x="680390" y="640253"/>
                    </a:lnTo>
                    <a:cubicBezTo>
                      <a:pt x="763348" y="474075"/>
                      <a:pt x="818815" y="361424"/>
                      <a:pt x="850441" y="293083"/>
                    </a:cubicBezTo>
                    <a:cubicBezTo>
                      <a:pt x="882069" y="224742"/>
                      <a:pt x="869972" y="240204"/>
                      <a:pt x="870158" y="230208"/>
                    </a:cubicBezTo>
                    <a:cubicBezTo>
                      <a:pt x="870341" y="220213"/>
                      <a:pt x="866984" y="212267"/>
                      <a:pt x="860083" y="206366"/>
                    </a:cubicBezTo>
                    <a:cubicBezTo>
                      <a:pt x="825831" y="180065"/>
                      <a:pt x="802051" y="151821"/>
                      <a:pt x="788746" y="121631"/>
                    </a:cubicBezTo>
                    <a:cubicBezTo>
                      <a:pt x="775439" y="91439"/>
                      <a:pt x="773241" y="65373"/>
                      <a:pt x="782151" y="43426"/>
                    </a:cubicBezTo>
                    <a:cubicBezTo>
                      <a:pt x="791060" y="21480"/>
                      <a:pt x="807056" y="7834"/>
                      <a:pt x="830142" y="2488"/>
                    </a:cubicBezTo>
                    <a:cubicBezTo>
                      <a:pt x="853228" y="-2858"/>
                      <a:pt x="879403" y="409"/>
                      <a:pt x="908662" y="12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3A1485E-9BDD-3153-486C-4BE662AF7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250662">
                <a:off x="5856696" y="2939388"/>
                <a:ext cx="845233" cy="596435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566A3BB-51E3-519A-0DF9-A3999EDDB10B}"/>
              </a:ext>
            </a:extLst>
          </p:cNvPr>
          <p:cNvGrpSpPr/>
          <p:nvPr userDrawn="1"/>
        </p:nvGrpSpPr>
        <p:grpSpPr>
          <a:xfrm flipH="1">
            <a:off x="-53806" y="2648316"/>
            <a:ext cx="1199636" cy="605195"/>
            <a:chOff x="9344519" y="3042946"/>
            <a:chExt cx="1623367" cy="818960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2E7524F0-AD6E-465C-03C3-8C6F77522563}"/>
                </a:ext>
              </a:extLst>
            </p:cNvPr>
            <p:cNvSpPr/>
            <p:nvPr/>
          </p:nvSpPr>
          <p:spPr>
            <a:xfrm rot="1265923" flipH="1">
              <a:off x="9344519" y="3203547"/>
              <a:ext cx="1623367" cy="658359"/>
            </a:xfrm>
            <a:custGeom>
              <a:avLst/>
              <a:gdLst>
                <a:gd name="connsiteX0" fmla="*/ 3169074 w 4732352"/>
                <a:gd name="connsiteY0" fmla="*/ 856743 h 1453011"/>
                <a:gd name="connsiteX1" fmla="*/ 4205869 w 4732352"/>
                <a:gd name="connsiteY1" fmla="*/ 856743 h 1453011"/>
                <a:gd name="connsiteX2" fmla="*/ 4259563 w 4732352"/>
                <a:gd name="connsiteY2" fmla="*/ 872778 h 1453011"/>
                <a:gd name="connsiteX3" fmla="*/ 3719974 w 4732352"/>
                <a:gd name="connsiteY3" fmla="*/ 906826 h 1453011"/>
                <a:gd name="connsiteX4" fmla="*/ 3651504 w 4732352"/>
                <a:gd name="connsiteY4" fmla="*/ 910995 h 1453011"/>
                <a:gd name="connsiteX5" fmla="*/ 3741868 w 4732352"/>
                <a:gd name="connsiteY5" fmla="*/ 954997 h 1453011"/>
                <a:gd name="connsiteX6" fmla="*/ 3920622 w 4732352"/>
                <a:gd name="connsiteY6" fmla="*/ 1043841 h 1453011"/>
                <a:gd name="connsiteX7" fmla="*/ 4076763 w 4732352"/>
                <a:gd name="connsiteY7" fmla="*/ 1156756 h 1453011"/>
                <a:gd name="connsiteX8" fmla="*/ 4066931 w 4732352"/>
                <a:gd name="connsiteY8" fmla="*/ 1159731 h 1453011"/>
                <a:gd name="connsiteX9" fmla="*/ 3569406 w 4732352"/>
                <a:gd name="connsiteY9" fmla="*/ 915986 h 1453011"/>
                <a:gd name="connsiteX10" fmla="*/ 3468298 w 4732352"/>
                <a:gd name="connsiteY10" fmla="*/ 921438 h 1453011"/>
                <a:gd name="connsiteX11" fmla="*/ 3010236 w 4732352"/>
                <a:gd name="connsiteY11" fmla="*/ 943091 h 1453011"/>
                <a:gd name="connsiteX12" fmla="*/ 2991778 w 4732352"/>
                <a:gd name="connsiteY12" fmla="*/ 943896 h 1453011"/>
                <a:gd name="connsiteX13" fmla="*/ 3030936 w 4732352"/>
                <a:gd name="connsiteY13" fmla="*/ 924701 h 1453011"/>
                <a:gd name="connsiteX14" fmla="*/ 4725817 w 4732352"/>
                <a:gd name="connsiteY14" fmla="*/ 299 h 1453011"/>
                <a:gd name="connsiteX15" fmla="*/ 4732352 w 4732352"/>
                <a:gd name="connsiteY15" fmla="*/ 4048 h 1453011"/>
                <a:gd name="connsiteX16" fmla="*/ 3547870 w 4732352"/>
                <a:gd name="connsiteY16" fmla="*/ 667810 h 1453011"/>
                <a:gd name="connsiteX17" fmla="*/ 3192670 w 4732352"/>
                <a:gd name="connsiteY17" fmla="*/ 845134 h 1453011"/>
                <a:gd name="connsiteX18" fmla="*/ 3169072 w 4732352"/>
                <a:gd name="connsiteY18" fmla="*/ 856743 h 1453011"/>
                <a:gd name="connsiteX19" fmla="*/ 3169068 w 4732352"/>
                <a:gd name="connsiteY19" fmla="*/ 856743 h 1453011"/>
                <a:gd name="connsiteX20" fmla="*/ 3030932 w 4732352"/>
                <a:gd name="connsiteY20" fmla="*/ 924699 h 1453011"/>
                <a:gd name="connsiteX21" fmla="*/ 2991775 w 4732352"/>
                <a:gd name="connsiteY21" fmla="*/ 943895 h 1453011"/>
                <a:gd name="connsiteX22" fmla="*/ 2903847 w 4732352"/>
                <a:gd name="connsiteY22" fmla="*/ 947730 h 1453011"/>
                <a:gd name="connsiteX23" fmla="*/ 2799703 w 4732352"/>
                <a:gd name="connsiteY23" fmla="*/ 949127 h 1453011"/>
                <a:gd name="connsiteX24" fmla="*/ 2766261 w 4732352"/>
                <a:gd name="connsiteY24" fmla="*/ 949410 h 1453011"/>
                <a:gd name="connsiteX25" fmla="*/ 2766260 w 4732352"/>
                <a:gd name="connsiteY25" fmla="*/ 949410 h 1453011"/>
                <a:gd name="connsiteX26" fmla="*/ 2736271 w 4732352"/>
                <a:gd name="connsiteY26" fmla="*/ 949662 h 1453011"/>
                <a:gd name="connsiteX27" fmla="*/ 2284777 w 4732352"/>
                <a:gd name="connsiteY27" fmla="*/ 951025 h 1453011"/>
                <a:gd name="connsiteX28" fmla="*/ 2242379 w 4732352"/>
                <a:gd name="connsiteY28" fmla="*/ 951029 h 1453011"/>
                <a:gd name="connsiteX29" fmla="*/ 2103823 w 4732352"/>
                <a:gd name="connsiteY29" fmla="*/ 951039 h 1453011"/>
                <a:gd name="connsiteX30" fmla="*/ 2070811 w 4732352"/>
                <a:gd name="connsiteY30" fmla="*/ 951016 h 1453011"/>
                <a:gd name="connsiteX31" fmla="*/ 2103824 w 4732352"/>
                <a:gd name="connsiteY31" fmla="*/ 951040 h 1453011"/>
                <a:gd name="connsiteX32" fmla="*/ 2242380 w 4732352"/>
                <a:gd name="connsiteY32" fmla="*/ 951029 h 1453011"/>
                <a:gd name="connsiteX33" fmla="*/ 2267863 w 4732352"/>
                <a:gd name="connsiteY33" fmla="*/ 965029 h 1453011"/>
                <a:gd name="connsiteX34" fmla="*/ 3123631 w 4732352"/>
                <a:gd name="connsiteY34" fmla="*/ 1448964 h 1453011"/>
                <a:gd name="connsiteX35" fmla="*/ 3117096 w 4732352"/>
                <a:gd name="connsiteY35" fmla="*/ 1452713 h 1453011"/>
                <a:gd name="connsiteX36" fmla="*/ 3068356 w 4732352"/>
                <a:gd name="connsiteY36" fmla="*/ 1439741 h 1453011"/>
                <a:gd name="connsiteX37" fmla="*/ 2070787 w 4732352"/>
                <a:gd name="connsiteY37" fmla="*/ 951016 h 1453011"/>
                <a:gd name="connsiteX38" fmla="*/ 2070786 w 4732352"/>
                <a:gd name="connsiteY38" fmla="*/ 951016 h 1453011"/>
                <a:gd name="connsiteX39" fmla="*/ 2070785 w 4732352"/>
                <a:gd name="connsiteY39" fmla="*/ 951016 h 1453011"/>
                <a:gd name="connsiteX40" fmla="*/ 1912888 w 4732352"/>
                <a:gd name="connsiteY40" fmla="*/ 950907 h 1453011"/>
                <a:gd name="connsiteX41" fmla="*/ 53695 w 4732352"/>
                <a:gd name="connsiteY41" fmla="*/ 952954 h 1453011"/>
                <a:gd name="connsiteX42" fmla="*/ 0 w 4732352"/>
                <a:gd name="connsiteY42" fmla="*/ 936919 h 1453011"/>
                <a:gd name="connsiteX43" fmla="*/ 0 w 4732352"/>
                <a:gd name="connsiteY43" fmla="*/ 872777 h 1453011"/>
                <a:gd name="connsiteX44" fmla="*/ 53695 w 4732352"/>
                <a:gd name="connsiteY44" fmla="*/ 856741 h 1453011"/>
                <a:gd name="connsiteX45" fmla="*/ 1878357 w 4732352"/>
                <a:gd name="connsiteY45" fmla="*/ 856742 h 1453011"/>
                <a:gd name="connsiteX46" fmla="*/ 1878360 w 4732352"/>
                <a:gd name="connsiteY46" fmla="*/ 856743 h 1453011"/>
                <a:gd name="connsiteX47" fmla="*/ 2070281 w 4732352"/>
                <a:gd name="connsiteY47" fmla="*/ 856741 h 1453011"/>
                <a:gd name="connsiteX48" fmla="*/ 2118318 w 4732352"/>
                <a:gd name="connsiteY48" fmla="*/ 882991 h 1453011"/>
                <a:gd name="connsiteX49" fmla="*/ 2196583 w 4732352"/>
                <a:gd name="connsiteY49" fmla="*/ 925868 h 1453011"/>
                <a:gd name="connsiteX50" fmla="*/ 2118317 w 4732352"/>
                <a:gd name="connsiteY50" fmla="*/ 882990 h 1453011"/>
                <a:gd name="connsiteX51" fmla="*/ 2070281 w 4732352"/>
                <a:gd name="connsiteY51" fmla="*/ 856741 h 1453011"/>
                <a:gd name="connsiteX52" fmla="*/ 2955408 w 4732352"/>
                <a:gd name="connsiteY52" fmla="*/ 856742 h 1453011"/>
                <a:gd name="connsiteX53" fmla="*/ 2955410 w 4732352"/>
                <a:gd name="connsiteY53" fmla="*/ 856741 h 1453011"/>
                <a:gd name="connsiteX54" fmla="*/ 2955413 w 4732352"/>
                <a:gd name="connsiteY54" fmla="*/ 856742 h 1453011"/>
                <a:gd name="connsiteX55" fmla="*/ 4677078 w 4732352"/>
                <a:gd name="connsiteY55" fmla="*/ 13272 h 1453011"/>
                <a:gd name="connsiteX56" fmla="*/ 4725817 w 4732352"/>
                <a:gd name="connsiteY56" fmla="*/ 299 h 14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732352" h="1453011">
                  <a:moveTo>
                    <a:pt x="3169074" y="856743"/>
                  </a:moveTo>
                  <a:lnTo>
                    <a:pt x="4205869" y="856743"/>
                  </a:lnTo>
                  <a:cubicBezTo>
                    <a:pt x="4235523" y="856742"/>
                    <a:pt x="4259563" y="863922"/>
                    <a:pt x="4259563" y="872778"/>
                  </a:cubicBezTo>
                  <a:cubicBezTo>
                    <a:pt x="3908279" y="887904"/>
                    <a:pt x="3919318" y="893457"/>
                    <a:pt x="3719974" y="906826"/>
                  </a:cubicBezTo>
                  <a:lnTo>
                    <a:pt x="3651504" y="910995"/>
                  </a:lnTo>
                  <a:lnTo>
                    <a:pt x="3741868" y="954997"/>
                  </a:lnTo>
                  <a:cubicBezTo>
                    <a:pt x="3816915" y="991340"/>
                    <a:pt x="3891961" y="1027684"/>
                    <a:pt x="3920622" y="1043841"/>
                  </a:cubicBezTo>
                  <a:cubicBezTo>
                    <a:pt x="4059704" y="1136811"/>
                    <a:pt x="4008580" y="1111213"/>
                    <a:pt x="4076763" y="1156756"/>
                  </a:cubicBezTo>
                  <a:cubicBezTo>
                    <a:pt x="4075063" y="1160227"/>
                    <a:pt x="4070661" y="1161558"/>
                    <a:pt x="4066931" y="1159731"/>
                  </a:cubicBezTo>
                  <a:lnTo>
                    <a:pt x="3569406" y="915986"/>
                  </a:lnTo>
                  <a:lnTo>
                    <a:pt x="3468298" y="921438"/>
                  </a:lnTo>
                  <a:cubicBezTo>
                    <a:pt x="3355163" y="927326"/>
                    <a:pt x="3207631" y="934387"/>
                    <a:pt x="3010236" y="943091"/>
                  </a:cubicBezTo>
                  <a:lnTo>
                    <a:pt x="2991778" y="943896"/>
                  </a:lnTo>
                  <a:lnTo>
                    <a:pt x="3030936" y="924701"/>
                  </a:lnTo>
                  <a:close/>
                  <a:moveTo>
                    <a:pt x="4725817" y="299"/>
                  </a:moveTo>
                  <a:cubicBezTo>
                    <a:pt x="4729101" y="827"/>
                    <a:pt x="4731378" y="2060"/>
                    <a:pt x="4732352" y="4048"/>
                  </a:cubicBezTo>
                  <a:cubicBezTo>
                    <a:pt x="4222325" y="281742"/>
                    <a:pt x="4588371" y="101143"/>
                    <a:pt x="3547870" y="667810"/>
                  </a:cubicBezTo>
                  <a:cubicBezTo>
                    <a:pt x="3469620" y="707964"/>
                    <a:pt x="3345484" y="769779"/>
                    <a:pt x="3192670" y="845134"/>
                  </a:cubicBezTo>
                  <a:lnTo>
                    <a:pt x="3169072" y="856743"/>
                  </a:lnTo>
                  <a:lnTo>
                    <a:pt x="3169068" y="856743"/>
                  </a:lnTo>
                  <a:lnTo>
                    <a:pt x="3030932" y="924699"/>
                  </a:lnTo>
                  <a:lnTo>
                    <a:pt x="2991775" y="943895"/>
                  </a:lnTo>
                  <a:lnTo>
                    <a:pt x="2903847" y="947730"/>
                  </a:lnTo>
                  <a:cubicBezTo>
                    <a:pt x="2874535" y="948274"/>
                    <a:pt x="2839586" y="948736"/>
                    <a:pt x="2799703" y="949127"/>
                  </a:cubicBezTo>
                  <a:lnTo>
                    <a:pt x="2766261" y="949410"/>
                  </a:lnTo>
                  <a:lnTo>
                    <a:pt x="2766260" y="949410"/>
                  </a:lnTo>
                  <a:lnTo>
                    <a:pt x="2736271" y="949662"/>
                  </a:lnTo>
                  <a:cubicBezTo>
                    <a:pt x="2614909" y="950539"/>
                    <a:pt x="2459691" y="950925"/>
                    <a:pt x="2284777" y="951025"/>
                  </a:cubicBezTo>
                  <a:lnTo>
                    <a:pt x="2242379" y="951029"/>
                  </a:lnTo>
                  <a:lnTo>
                    <a:pt x="2103823" y="951039"/>
                  </a:lnTo>
                  <a:lnTo>
                    <a:pt x="2070811" y="951016"/>
                  </a:lnTo>
                  <a:lnTo>
                    <a:pt x="2103824" y="951040"/>
                  </a:lnTo>
                  <a:lnTo>
                    <a:pt x="2242380" y="951029"/>
                  </a:lnTo>
                  <a:lnTo>
                    <a:pt x="2267863" y="965029"/>
                  </a:lnTo>
                  <a:cubicBezTo>
                    <a:pt x="2901827" y="1313880"/>
                    <a:pt x="2677356" y="1205983"/>
                    <a:pt x="3123631" y="1448964"/>
                  </a:cubicBezTo>
                  <a:cubicBezTo>
                    <a:pt x="3122657" y="1450952"/>
                    <a:pt x="3120380" y="1452185"/>
                    <a:pt x="3117096" y="1452713"/>
                  </a:cubicBezTo>
                  <a:cubicBezTo>
                    <a:pt x="3107243" y="1454295"/>
                    <a:pt x="3088330" y="1449526"/>
                    <a:pt x="3068356" y="1439741"/>
                  </a:cubicBezTo>
                  <a:lnTo>
                    <a:pt x="2070787" y="951016"/>
                  </a:lnTo>
                  <a:lnTo>
                    <a:pt x="2070786" y="951016"/>
                  </a:lnTo>
                  <a:lnTo>
                    <a:pt x="2070785" y="951016"/>
                  </a:lnTo>
                  <a:lnTo>
                    <a:pt x="1912888" y="950907"/>
                  </a:lnTo>
                  <a:cubicBezTo>
                    <a:pt x="1198328" y="950216"/>
                    <a:pt x="345900" y="947530"/>
                    <a:pt x="53695" y="952954"/>
                  </a:cubicBezTo>
                  <a:cubicBezTo>
                    <a:pt x="24041" y="952953"/>
                    <a:pt x="0" y="945774"/>
                    <a:pt x="0" y="936919"/>
                  </a:cubicBezTo>
                  <a:lnTo>
                    <a:pt x="0" y="872777"/>
                  </a:lnTo>
                  <a:cubicBezTo>
                    <a:pt x="1" y="863919"/>
                    <a:pt x="24041" y="856740"/>
                    <a:pt x="53695" y="856741"/>
                  </a:cubicBezTo>
                  <a:lnTo>
                    <a:pt x="1878357" y="856742"/>
                  </a:lnTo>
                  <a:lnTo>
                    <a:pt x="1878360" y="856743"/>
                  </a:lnTo>
                  <a:lnTo>
                    <a:pt x="2070281" y="856741"/>
                  </a:lnTo>
                  <a:lnTo>
                    <a:pt x="2118318" y="882991"/>
                  </a:lnTo>
                  <a:cubicBezTo>
                    <a:pt x="2145617" y="897927"/>
                    <a:pt x="2171682" y="912207"/>
                    <a:pt x="2196583" y="925868"/>
                  </a:cubicBezTo>
                  <a:cubicBezTo>
                    <a:pt x="2171682" y="912207"/>
                    <a:pt x="2145617" y="897927"/>
                    <a:pt x="2118317" y="882990"/>
                  </a:cubicBezTo>
                  <a:lnTo>
                    <a:pt x="2070281" y="856741"/>
                  </a:lnTo>
                  <a:lnTo>
                    <a:pt x="2955408" y="856742"/>
                  </a:lnTo>
                  <a:lnTo>
                    <a:pt x="2955410" y="856741"/>
                  </a:lnTo>
                  <a:lnTo>
                    <a:pt x="2955413" y="856742"/>
                  </a:lnTo>
                  <a:lnTo>
                    <a:pt x="4677078" y="13272"/>
                  </a:lnTo>
                  <a:cubicBezTo>
                    <a:pt x="4697051" y="3486"/>
                    <a:pt x="4715966" y="-1283"/>
                    <a:pt x="4725817" y="2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597E7EB-AE3F-A036-A665-AB12F532E55F}"/>
                </a:ext>
              </a:extLst>
            </p:cNvPr>
            <p:cNvGrpSpPr/>
            <p:nvPr/>
          </p:nvGrpSpPr>
          <p:grpSpPr>
            <a:xfrm rot="20645676" flipH="1">
              <a:off x="9880291" y="3042946"/>
              <a:ext cx="713729" cy="548082"/>
              <a:chOff x="6076436" y="1073150"/>
              <a:chExt cx="1734064" cy="1331608"/>
            </a:xfrm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70857230-C39F-44CF-C0D4-637834F0CC5C}"/>
                  </a:ext>
                </a:extLst>
              </p:cNvPr>
              <p:cNvSpPr/>
              <p:nvPr/>
            </p:nvSpPr>
            <p:spPr>
              <a:xfrm>
                <a:off x="6076436" y="2012950"/>
                <a:ext cx="949839" cy="374650"/>
              </a:xfrm>
              <a:custGeom>
                <a:avLst/>
                <a:gdLst>
                  <a:gd name="connsiteX0" fmla="*/ 816489 w 949839"/>
                  <a:gd name="connsiteY0" fmla="*/ 0 h 374650"/>
                  <a:gd name="connsiteX1" fmla="*/ 816489 w 949839"/>
                  <a:gd name="connsiteY1" fmla="*/ 0 h 374650"/>
                  <a:gd name="connsiteX2" fmla="*/ 651389 w 949839"/>
                  <a:gd name="connsiteY2" fmla="*/ 73025 h 374650"/>
                  <a:gd name="connsiteX3" fmla="*/ 610114 w 949839"/>
                  <a:gd name="connsiteY3" fmla="*/ 98425 h 374650"/>
                  <a:gd name="connsiteX4" fmla="*/ 591064 w 949839"/>
                  <a:gd name="connsiteY4" fmla="*/ 114300 h 374650"/>
                  <a:gd name="connsiteX5" fmla="*/ 521214 w 949839"/>
                  <a:gd name="connsiteY5" fmla="*/ 146050 h 374650"/>
                  <a:gd name="connsiteX6" fmla="*/ 483114 w 949839"/>
                  <a:gd name="connsiteY6" fmla="*/ 161925 h 374650"/>
                  <a:gd name="connsiteX7" fmla="*/ 235464 w 949839"/>
                  <a:gd name="connsiteY7" fmla="*/ 171450 h 374650"/>
                  <a:gd name="connsiteX8" fmla="*/ 197364 w 949839"/>
                  <a:gd name="connsiteY8" fmla="*/ 180975 h 374650"/>
                  <a:gd name="connsiteX9" fmla="*/ 162439 w 949839"/>
                  <a:gd name="connsiteY9" fmla="*/ 196850 h 374650"/>
                  <a:gd name="connsiteX10" fmla="*/ 143389 w 949839"/>
                  <a:gd name="connsiteY10" fmla="*/ 203200 h 374650"/>
                  <a:gd name="connsiteX11" fmla="*/ 95764 w 949839"/>
                  <a:gd name="connsiteY11" fmla="*/ 225425 h 374650"/>
                  <a:gd name="connsiteX12" fmla="*/ 76714 w 949839"/>
                  <a:gd name="connsiteY12" fmla="*/ 231775 h 374650"/>
                  <a:gd name="connsiteX13" fmla="*/ 51314 w 949839"/>
                  <a:gd name="connsiteY13" fmla="*/ 241300 h 374650"/>
                  <a:gd name="connsiteX14" fmla="*/ 3689 w 949839"/>
                  <a:gd name="connsiteY14" fmla="*/ 260350 h 374650"/>
                  <a:gd name="connsiteX15" fmla="*/ 514 w 949839"/>
                  <a:gd name="connsiteY15" fmla="*/ 269875 h 374650"/>
                  <a:gd name="connsiteX16" fmla="*/ 76714 w 949839"/>
                  <a:gd name="connsiteY16" fmla="*/ 333375 h 374650"/>
                  <a:gd name="connsiteX17" fmla="*/ 114814 w 949839"/>
                  <a:gd name="connsiteY17" fmla="*/ 342900 h 374650"/>
                  <a:gd name="connsiteX18" fmla="*/ 137039 w 949839"/>
                  <a:gd name="connsiteY18" fmla="*/ 349250 h 374650"/>
                  <a:gd name="connsiteX19" fmla="*/ 165614 w 949839"/>
                  <a:gd name="connsiteY19" fmla="*/ 355600 h 374650"/>
                  <a:gd name="connsiteX20" fmla="*/ 187839 w 949839"/>
                  <a:gd name="connsiteY20" fmla="*/ 361950 h 374650"/>
                  <a:gd name="connsiteX21" fmla="*/ 210064 w 949839"/>
                  <a:gd name="connsiteY21" fmla="*/ 365125 h 374650"/>
                  <a:gd name="connsiteX22" fmla="*/ 298964 w 949839"/>
                  <a:gd name="connsiteY22" fmla="*/ 374650 h 374650"/>
                  <a:gd name="connsiteX23" fmla="*/ 387864 w 949839"/>
                  <a:gd name="connsiteY23" fmla="*/ 368300 h 374650"/>
                  <a:gd name="connsiteX24" fmla="*/ 416439 w 949839"/>
                  <a:gd name="connsiteY24" fmla="*/ 365125 h 374650"/>
                  <a:gd name="connsiteX25" fmla="*/ 508514 w 949839"/>
                  <a:gd name="connsiteY25" fmla="*/ 342900 h 374650"/>
                  <a:gd name="connsiteX26" fmla="*/ 572014 w 949839"/>
                  <a:gd name="connsiteY26" fmla="*/ 317500 h 374650"/>
                  <a:gd name="connsiteX27" fmla="*/ 600589 w 949839"/>
                  <a:gd name="connsiteY27" fmla="*/ 304800 h 374650"/>
                  <a:gd name="connsiteX28" fmla="*/ 702189 w 949839"/>
                  <a:gd name="connsiteY28" fmla="*/ 244475 h 374650"/>
                  <a:gd name="connsiteX29" fmla="*/ 737114 w 949839"/>
                  <a:gd name="connsiteY29" fmla="*/ 225425 h 374650"/>
                  <a:gd name="connsiteX30" fmla="*/ 832364 w 949839"/>
                  <a:gd name="connsiteY30" fmla="*/ 161925 h 374650"/>
                  <a:gd name="connsiteX31" fmla="*/ 851414 w 949839"/>
                  <a:gd name="connsiteY31" fmla="*/ 155575 h 374650"/>
                  <a:gd name="connsiteX32" fmla="*/ 870464 w 949839"/>
                  <a:gd name="connsiteY32" fmla="*/ 139700 h 374650"/>
                  <a:gd name="connsiteX33" fmla="*/ 879989 w 949839"/>
                  <a:gd name="connsiteY33" fmla="*/ 133350 h 374650"/>
                  <a:gd name="connsiteX34" fmla="*/ 889514 w 949839"/>
                  <a:gd name="connsiteY34" fmla="*/ 123825 h 374650"/>
                  <a:gd name="connsiteX35" fmla="*/ 924439 w 949839"/>
                  <a:gd name="connsiteY35" fmla="*/ 101600 h 374650"/>
                  <a:gd name="connsiteX36" fmla="*/ 937139 w 949839"/>
                  <a:gd name="connsiteY36" fmla="*/ 92075 h 374650"/>
                  <a:gd name="connsiteX37" fmla="*/ 949839 w 949839"/>
                  <a:gd name="connsiteY37" fmla="*/ 82550 h 374650"/>
                  <a:gd name="connsiteX38" fmla="*/ 816489 w 949839"/>
                  <a:gd name="connsiteY38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49839" h="374650">
                    <a:moveTo>
                      <a:pt x="816489" y="0"/>
                    </a:moveTo>
                    <a:lnTo>
                      <a:pt x="816489" y="0"/>
                    </a:lnTo>
                    <a:cubicBezTo>
                      <a:pt x="731282" y="34957"/>
                      <a:pt x="713355" y="37275"/>
                      <a:pt x="651389" y="73025"/>
                    </a:cubicBezTo>
                    <a:cubicBezTo>
                      <a:pt x="637396" y="81098"/>
                      <a:pt x="623447" y="89303"/>
                      <a:pt x="610114" y="98425"/>
                    </a:cubicBezTo>
                    <a:cubicBezTo>
                      <a:pt x="603292" y="103093"/>
                      <a:pt x="598017" y="109830"/>
                      <a:pt x="591064" y="114300"/>
                    </a:cubicBezTo>
                    <a:cubicBezTo>
                      <a:pt x="576547" y="123632"/>
                      <a:pt x="531278" y="141283"/>
                      <a:pt x="521214" y="146050"/>
                    </a:cubicBezTo>
                    <a:cubicBezTo>
                      <a:pt x="501402" y="155434"/>
                      <a:pt x="507939" y="159004"/>
                      <a:pt x="483114" y="161925"/>
                    </a:cubicBezTo>
                    <a:cubicBezTo>
                      <a:pt x="405579" y="171047"/>
                      <a:pt x="309171" y="170005"/>
                      <a:pt x="235464" y="171450"/>
                    </a:cubicBezTo>
                    <a:cubicBezTo>
                      <a:pt x="222764" y="174625"/>
                      <a:pt x="209073" y="175121"/>
                      <a:pt x="197364" y="180975"/>
                    </a:cubicBezTo>
                    <a:cubicBezTo>
                      <a:pt x="180679" y="189317"/>
                      <a:pt x="178915" y="190859"/>
                      <a:pt x="162439" y="196850"/>
                    </a:cubicBezTo>
                    <a:cubicBezTo>
                      <a:pt x="156149" y="199137"/>
                      <a:pt x="149636" y="200797"/>
                      <a:pt x="143389" y="203200"/>
                    </a:cubicBezTo>
                    <a:cubicBezTo>
                      <a:pt x="98270" y="220554"/>
                      <a:pt x="145043" y="204306"/>
                      <a:pt x="95764" y="225425"/>
                    </a:cubicBezTo>
                    <a:cubicBezTo>
                      <a:pt x="89612" y="228062"/>
                      <a:pt x="83018" y="229524"/>
                      <a:pt x="76714" y="231775"/>
                    </a:cubicBezTo>
                    <a:cubicBezTo>
                      <a:pt x="68198" y="234816"/>
                      <a:pt x="59625" y="237738"/>
                      <a:pt x="51314" y="241300"/>
                    </a:cubicBezTo>
                    <a:cubicBezTo>
                      <a:pt x="2261" y="262323"/>
                      <a:pt x="68730" y="238670"/>
                      <a:pt x="3689" y="260350"/>
                    </a:cubicBezTo>
                    <a:cubicBezTo>
                      <a:pt x="2631" y="263525"/>
                      <a:pt x="-1416" y="267141"/>
                      <a:pt x="514" y="269875"/>
                    </a:cubicBezTo>
                    <a:cubicBezTo>
                      <a:pt x="22072" y="300415"/>
                      <a:pt x="42888" y="320139"/>
                      <a:pt x="76714" y="333375"/>
                    </a:cubicBezTo>
                    <a:cubicBezTo>
                      <a:pt x="88905" y="338145"/>
                      <a:pt x="102154" y="339568"/>
                      <a:pt x="114814" y="342900"/>
                    </a:cubicBezTo>
                    <a:cubicBezTo>
                      <a:pt x="122265" y="344861"/>
                      <a:pt x="129564" y="347381"/>
                      <a:pt x="137039" y="349250"/>
                    </a:cubicBezTo>
                    <a:cubicBezTo>
                      <a:pt x="146505" y="351617"/>
                      <a:pt x="156148" y="353233"/>
                      <a:pt x="165614" y="355600"/>
                    </a:cubicBezTo>
                    <a:cubicBezTo>
                      <a:pt x="173089" y="357469"/>
                      <a:pt x="180305" y="360336"/>
                      <a:pt x="187839" y="361950"/>
                    </a:cubicBezTo>
                    <a:cubicBezTo>
                      <a:pt x="195156" y="363518"/>
                      <a:pt x="202638" y="364197"/>
                      <a:pt x="210064" y="365125"/>
                    </a:cubicBezTo>
                    <a:cubicBezTo>
                      <a:pt x="261503" y="371555"/>
                      <a:pt x="255126" y="370665"/>
                      <a:pt x="298964" y="374650"/>
                    </a:cubicBezTo>
                    <a:cubicBezTo>
                      <a:pt x="383521" y="370422"/>
                      <a:pt x="336388" y="374356"/>
                      <a:pt x="387864" y="368300"/>
                    </a:cubicBezTo>
                    <a:cubicBezTo>
                      <a:pt x="397382" y="367180"/>
                      <a:pt x="406973" y="366620"/>
                      <a:pt x="416439" y="365125"/>
                    </a:cubicBezTo>
                    <a:cubicBezTo>
                      <a:pt x="438750" y="361602"/>
                      <a:pt x="495217" y="348219"/>
                      <a:pt x="508514" y="342900"/>
                    </a:cubicBezTo>
                    <a:cubicBezTo>
                      <a:pt x="529681" y="334433"/>
                      <a:pt x="551182" y="326759"/>
                      <a:pt x="572014" y="317500"/>
                    </a:cubicBezTo>
                    <a:cubicBezTo>
                      <a:pt x="581539" y="313267"/>
                      <a:pt x="591450" y="309812"/>
                      <a:pt x="600589" y="304800"/>
                    </a:cubicBezTo>
                    <a:cubicBezTo>
                      <a:pt x="681830" y="260248"/>
                      <a:pt x="646899" y="276069"/>
                      <a:pt x="702189" y="244475"/>
                    </a:cubicBezTo>
                    <a:cubicBezTo>
                      <a:pt x="713703" y="237896"/>
                      <a:pt x="726170" y="232913"/>
                      <a:pt x="737114" y="225425"/>
                    </a:cubicBezTo>
                    <a:cubicBezTo>
                      <a:pt x="741145" y="222667"/>
                      <a:pt x="815215" y="171004"/>
                      <a:pt x="832364" y="161925"/>
                    </a:cubicBezTo>
                    <a:cubicBezTo>
                      <a:pt x="838280" y="158793"/>
                      <a:pt x="845064" y="157692"/>
                      <a:pt x="851414" y="155575"/>
                    </a:cubicBezTo>
                    <a:cubicBezTo>
                      <a:pt x="857764" y="150283"/>
                      <a:pt x="863939" y="144775"/>
                      <a:pt x="870464" y="139700"/>
                    </a:cubicBezTo>
                    <a:cubicBezTo>
                      <a:pt x="873476" y="137357"/>
                      <a:pt x="877058" y="135793"/>
                      <a:pt x="879989" y="133350"/>
                    </a:cubicBezTo>
                    <a:cubicBezTo>
                      <a:pt x="883438" y="130475"/>
                      <a:pt x="885860" y="126435"/>
                      <a:pt x="889514" y="123825"/>
                    </a:cubicBezTo>
                    <a:cubicBezTo>
                      <a:pt x="900743" y="115805"/>
                      <a:pt x="913400" y="109879"/>
                      <a:pt x="924439" y="101600"/>
                    </a:cubicBezTo>
                    <a:cubicBezTo>
                      <a:pt x="928672" y="98425"/>
                      <a:pt x="932833" y="95151"/>
                      <a:pt x="937139" y="92075"/>
                    </a:cubicBezTo>
                    <a:cubicBezTo>
                      <a:pt x="949704" y="83100"/>
                      <a:pt x="943262" y="89127"/>
                      <a:pt x="949839" y="82550"/>
                    </a:cubicBezTo>
                    <a:lnTo>
                      <a:pt x="81648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4AAAD7D8-1CFE-3363-A927-097757650EF7}"/>
                  </a:ext>
                </a:extLst>
              </p:cNvPr>
              <p:cNvSpPr/>
              <p:nvPr/>
            </p:nvSpPr>
            <p:spPr>
              <a:xfrm>
                <a:off x="7073377" y="1809750"/>
                <a:ext cx="397398" cy="349250"/>
              </a:xfrm>
              <a:custGeom>
                <a:avLst/>
                <a:gdLst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40248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7398" h="349250">
                    <a:moveTo>
                      <a:pt x="130698" y="69850"/>
                    </a:moveTo>
                    <a:lnTo>
                      <a:pt x="130698" y="69850"/>
                    </a:lnTo>
                    <a:lnTo>
                      <a:pt x="283098" y="31750"/>
                    </a:lnTo>
                    <a:cubicBezTo>
                      <a:pt x="302063" y="27152"/>
                      <a:pt x="321579" y="24732"/>
                      <a:pt x="340248" y="19050"/>
                    </a:cubicBezTo>
                    <a:cubicBezTo>
                      <a:pt x="346152" y="17253"/>
                      <a:pt x="350269" y="11476"/>
                      <a:pt x="356123" y="9525"/>
                    </a:cubicBezTo>
                    <a:cubicBezTo>
                      <a:pt x="369518" y="5060"/>
                      <a:pt x="383640" y="3175"/>
                      <a:pt x="397398" y="0"/>
                    </a:cubicBezTo>
                    <a:cubicBezTo>
                      <a:pt x="375705" y="57849"/>
                      <a:pt x="360885" y="44450"/>
                      <a:pt x="356123" y="60325"/>
                    </a:cubicBezTo>
                    <a:cubicBezTo>
                      <a:pt x="351361" y="76200"/>
                      <a:pt x="374115" y="83608"/>
                      <a:pt x="368823" y="95250"/>
                    </a:cubicBezTo>
                    <a:cubicBezTo>
                      <a:pt x="369227" y="177888"/>
                      <a:pt x="352948" y="200554"/>
                      <a:pt x="352948" y="225425"/>
                    </a:cubicBezTo>
                    <a:cubicBezTo>
                      <a:pt x="352948" y="250296"/>
                      <a:pt x="363748" y="237950"/>
                      <a:pt x="368823" y="244475"/>
                    </a:cubicBezTo>
                    <a:cubicBezTo>
                      <a:pt x="371166" y="247487"/>
                      <a:pt x="373056" y="250825"/>
                      <a:pt x="375173" y="254000"/>
                    </a:cubicBezTo>
                    <a:cubicBezTo>
                      <a:pt x="371998" y="259292"/>
                      <a:pt x="369351" y="264938"/>
                      <a:pt x="365648" y="269875"/>
                    </a:cubicBezTo>
                    <a:cubicBezTo>
                      <a:pt x="358483" y="279428"/>
                      <a:pt x="338985" y="292655"/>
                      <a:pt x="330723" y="295275"/>
                    </a:cubicBezTo>
                    <a:cubicBezTo>
                      <a:pt x="296467" y="306137"/>
                      <a:pt x="261396" y="314767"/>
                      <a:pt x="225948" y="320675"/>
                    </a:cubicBezTo>
                    <a:cubicBezTo>
                      <a:pt x="219598" y="321733"/>
                      <a:pt x="213118" y="322191"/>
                      <a:pt x="206898" y="323850"/>
                    </a:cubicBezTo>
                    <a:cubicBezTo>
                      <a:pt x="128262" y="344820"/>
                      <a:pt x="212993" y="324173"/>
                      <a:pt x="162448" y="339725"/>
                    </a:cubicBezTo>
                    <a:cubicBezTo>
                      <a:pt x="136651" y="347662"/>
                      <a:pt x="133640" y="346416"/>
                      <a:pt x="105298" y="349250"/>
                    </a:cubicBezTo>
                    <a:cubicBezTo>
                      <a:pt x="93656" y="348192"/>
                      <a:pt x="81613" y="349286"/>
                      <a:pt x="70373" y="346075"/>
                    </a:cubicBezTo>
                    <a:cubicBezTo>
                      <a:pt x="66056" y="344841"/>
                      <a:pt x="64656" y="338930"/>
                      <a:pt x="60848" y="336550"/>
                    </a:cubicBezTo>
                    <a:cubicBezTo>
                      <a:pt x="56015" y="333529"/>
                      <a:pt x="50265" y="332317"/>
                      <a:pt x="44973" y="330200"/>
                    </a:cubicBezTo>
                    <a:cubicBezTo>
                      <a:pt x="41798" y="324908"/>
                      <a:pt x="39197" y="319227"/>
                      <a:pt x="35448" y="314325"/>
                    </a:cubicBezTo>
                    <a:cubicBezTo>
                      <a:pt x="25406" y="301193"/>
                      <a:pt x="3698" y="276225"/>
                      <a:pt x="3698" y="276225"/>
                    </a:cubicBezTo>
                    <a:cubicBezTo>
                      <a:pt x="2640" y="267758"/>
                      <a:pt x="-1431" y="259131"/>
                      <a:pt x="523" y="250825"/>
                    </a:cubicBezTo>
                    <a:cubicBezTo>
                      <a:pt x="3019" y="240218"/>
                      <a:pt x="10446" y="231377"/>
                      <a:pt x="16398" y="222250"/>
                    </a:cubicBezTo>
                    <a:cubicBezTo>
                      <a:pt x="35502" y="192958"/>
                      <a:pt x="48012" y="176481"/>
                      <a:pt x="70373" y="152400"/>
                    </a:cubicBezTo>
                    <a:cubicBezTo>
                      <a:pt x="76484" y="145819"/>
                      <a:pt x="83457" y="140062"/>
                      <a:pt x="89423" y="133350"/>
                    </a:cubicBezTo>
                    <a:cubicBezTo>
                      <a:pt x="91958" y="130498"/>
                      <a:pt x="93555" y="126930"/>
                      <a:pt x="95773" y="123825"/>
                    </a:cubicBezTo>
                    <a:cubicBezTo>
                      <a:pt x="98849" y="119519"/>
                      <a:pt x="102123" y="115358"/>
                      <a:pt x="105298" y="111125"/>
                    </a:cubicBezTo>
                    <a:cubicBezTo>
                      <a:pt x="106356" y="105833"/>
                      <a:pt x="107586" y="100573"/>
                      <a:pt x="108473" y="95250"/>
                    </a:cubicBezTo>
                    <a:cubicBezTo>
                      <a:pt x="109703" y="87868"/>
                      <a:pt x="111648" y="73025"/>
                      <a:pt x="130698" y="698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CBEAF3E0-BB99-A596-97CF-24B19DB3DCCD}"/>
                  </a:ext>
                </a:extLst>
              </p:cNvPr>
              <p:cNvSpPr/>
              <p:nvPr/>
            </p:nvSpPr>
            <p:spPr>
              <a:xfrm>
                <a:off x="6734175" y="1533525"/>
                <a:ext cx="660400" cy="549275"/>
              </a:xfrm>
              <a:custGeom>
                <a:avLst/>
                <a:gdLst>
                  <a:gd name="connsiteX0" fmla="*/ 206375 w 660400"/>
                  <a:gd name="connsiteY0" fmla="*/ 520700 h 549275"/>
                  <a:gd name="connsiteX1" fmla="*/ 206375 w 660400"/>
                  <a:gd name="connsiteY1" fmla="*/ 520700 h 549275"/>
                  <a:gd name="connsiteX2" fmla="*/ 307975 w 660400"/>
                  <a:gd name="connsiteY2" fmla="*/ 412750 h 549275"/>
                  <a:gd name="connsiteX3" fmla="*/ 209550 w 660400"/>
                  <a:gd name="connsiteY3" fmla="*/ 400050 h 549275"/>
                  <a:gd name="connsiteX4" fmla="*/ 149225 w 660400"/>
                  <a:gd name="connsiteY4" fmla="*/ 368300 h 549275"/>
                  <a:gd name="connsiteX5" fmla="*/ 107950 w 660400"/>
                  <a:gd name="connsiteY5" fmla="*/ 342900 h 549275"/>
                  <a:gd name="connsiteX6" fmla="*/ 88900 w 660400"/>
                  <a:gd name="connsiteY6" fmla="*/ 330200 h 549275"/>
                  <a:gd name="connsiteX7" fmla="*/ 57150 w 660400"/>
                  <a:gd name="connsiteY7" fmla="*/ 317500 h 549275"/>
                  <a:gd name="connsiteX8" fmla="*/ 28575 w 660400"/>
                  <a:gd name="connsiteY8" fmla="*/ 301625 h 549275"/>
                  <a:gd name="connsiteX9" fmla="*/ 0 w 660400"/>
                  <a:gd name="connsiteY9" fmla="*/ 282575 h 549275"/>
                  <a:gd name="connsiteX10" fmla="*/ 31750 w 660400"/>
                  <a:gd name="connsiteY10" fmla="*/ 244475 h 549275"/>
                  <a:gd name="connsiteX11" fmla="*/ 130175 w 660400"/>
                  <a:gd name="connsiteY11" fmla="*/ 200025 h 549275"/>
                  <a:gd name="connsiteX12" fmla="*/ 177800 w 660400"/>
                  <a:gd name="connsiteY12" fmla="*/ 165100 h 549275"/>
                  <a:gd name="connsiteX13" fmla="*/ 184150 w 660400"/>
                  <a:gd name="connsiteY13" fmla="*/ 155575 h 549275"/>
                  <a:gd name="connsiteX14" fmla="*/ 209550 w 660400"/>
                  <a:gd name="connsiteY14" fmla="*/ 123825 h 549275"/>
                  <a:gd name="connsiteX15" fmla="*/ 241300 w 660400"/>
                  <a:gd name="connsiteY15" fmla="*/ 79375 h 549275"/>
                  <a:gd name="connsiteX16" fmla="*/ 279400 w 660400"/>
                  <a:gd name="connsiteY16" fmla="*/ 38100 h 549275"/>
                  <a:gd name="connsiteX17" fmla="*/ 285750 w 660400"/>
                  <a:gd name="connsiteY17" fmla="*/ 25400 h 549275"/>
                  <a:gd name="connsiteX18" fmla="*/ 295275 w 660400"/>
                  <a:gd name="connsiteY18" fmla="*/ 22225 h 549275"/>
                  <a:gd name="connsiteX19" fmla="*/ 339725 w 660400"/>
                  <a:gd name="connsiteY19" fmla="*/ 0 h 549275"/>
                  <a:gd name="connsiteX20" fmla="*/ 374650 w 660400"/>
                  <a:gd name="connsiteY20" fmla="*/ 12700 h 549275"/>
                  <a:gd name="connsiteX21" fmla="*/ 387350 w 660400"/>
                  <a:gd name="connsiteY21" fmla="*/ 25400 h 549275"/>
                  <a:gd name="connsiteX22" fmla="*/ 447675 w 660400"/>
                  <a:gd name="connsiteY22" fmla="*/ 101600 h 549275"/>
                  <a:gd name="connsiteX23" fmla="*/ 476250 w 660400"/>
                  <a:gd name="connsiteY23" fmla="*/ 130175 h 549275"/>
                  <a:gd name="connsiteX24" fmla="*/ 498475 w 660400"/>
                  <a:gd name="connsiteY24" fmla="*/ 155575 h 549275"/>
                  <a:gd name="connsiteX25" fmla="*/ 587375 w 660400"/>
                  <a:gd name="connsiteY25" fmla="*/ 219075 h 549275"/>
                  <a:gd name="connsiteX26" fmla="*/ 622300 w 660400"/>
                  <a:gd name="connsiteY26" fmla="*/ 244475 h 549275"/>
                  <a:gd name="connsiteX27" fmla="*/ 635000 w 660400"/>
                  <a:gd name="connsiteY27" fmla="*/ 257175 h 549275"/>
                  <a:gd name="connsiteX28" fmla="*/ 660400 w 660400"/>
                  <a:gd name="connsiteY28" fmla="*/ 282575 h 549275"/>
                  <a:gd name="connsiteX29" fmla="*/ 644525 w 660400"/>
                  <a:gd name="connsiteY29" fmla="*/ 314325 h 549275"/>
                  <a:gd name="connsiteX30" fmla="*/ 609600 w 660400"/>
                  <a:gd name="connsiteY30" fmla="*/ 327025 h 549275"/>
                  <a:gd name="connsiteX31" fmla="*/ 514350 w 660400"/>
                  <a:gd name="connsiteY31" fmla="*/ 333375 h 549275"/>
                  <a:gd name="connsiteX32" fmla="*/ 498475 w 660400"/>
                  <a:gd name="connsiteY32" fmla="*/ 336550 h 549275"/>
                  <a:gd name="connsiteX33" fmla="*/ 473075 w 660400"/>
                  <a:gd name="connsiteY33" fmla="*/ 339725 h 549275"/>
                  <a:gd name="connsiteX34" fmla="*/ 460375 w 660400"/>
                  <a:gd name="connsiteY34" fmla="*/ 346075 h 549275"/>
                  <a:gd name="connsiteX35" fmla="*/ 444500 w 660400"/>
                  <a:gd name="connsiteY35" fmla="*/ 377825 h 549275"/>
                  <a:gd name="connsiteX36" fmla="*/ 434975 w 660400"/>
                  <a:gd name="connsiteY36" fmla="*/ 396875 h 549275"/>
                  <a:gd name="connsiteX37" fmla="*/ 406400 w 660400"/>
                  <a:gd name="connsiteY37" fmla="*/ 425450 h 549275"/>
                  <a:gd name="connsiteX38" fmla="*/ 377825 w 660400"/>
                  <a:gd name="connsiteY38" fmla="*/ 444500 h 549275"/>
                  <a:gd name="connsiteX39" fmla="*/ 358775 w 660400"/>
                  <a:gd name="connsiteY39" fmla="*/ 482600 h 549275"/>
                  <a:gd name="connsiteX40" fmla="*/ 307975 w 660400"/>
                  <a:gd name="connsiteY40" fmla="*/ 549275 h 549275"/>
                  <a:gd name="connsiteX41" fmla="*/ 266700 w 660400"/>
                  <a:gd name="connsiteY41" fmla="*/ 546100 h 549275"/>
                  <a:gd name="connsiteX42" fmla="*/ 250825 w 660400"/>
                  <a:gd name="connsiteY42" fmla="*/ 542925 h 549275"/>
                  <a:gd name="connsiteX43" fmla="*/ 206375 w 660400"/>
                  <a:gd name="connsiteY43" fmla="*/ 520700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60400" h="549275">
                    <a:moveTo>
                      <a:pt x="206375" y="520700"/>
                    </a:moveTo>
                    <a:lnTo>
                      <a:pt x="206375" y="520700"/>
                    </a:lnTo>
                    <a:cubicBezTo>
                      <a:pt x="384628" y="392823"/>
                      <a:pt x="407196" y="423775"/>
                      <a:pt x="307975" y="412750"/>
                    </a:cubicBezTo>
                    <a:cubicBezTo>
                      <a:pt x="275097" y="409097"/>
                      <a:pt x="242358" y="404283"/>
                      <a:pt x="209550" y="400050"/>
                    </a:cubicBezTo>
                    <a:cubicBezTo>
                      <a:pt x="163325" y="369233"/>
                      <a:pt x="226352" y="409830"/>
                      <a:pt x="149225" y="368300"/>
                    </a:cubicBezTo>
                    <a:cubicBezTo>
                      <a:pt x="135001" y="360641"/>
                      <a:pt x="121392" y="351861"/>
                      <a:pt x="107950" y="342900"/>
                    </a:cubicBezTo>
                    <a:cubicBezTo>
                      <a:pt x="101600" y="338667"/>
                      <a:pt x="95726" y="333613"/>
                      <a:pt x="88900" y="330200"/>
                    </a:cubicBezTo>
                    <a:cubicBezTo>
                      <a:pt x="78705" y="325102"/>
                      <a:pt x="67451" y="322380"/>
                      <a:pt x="57150" y="317500"/>
                    </a:cubicBezTo>
                    <a:cubicBezTo>
                      <a:pt x="47303" y="312835"/>
                      <a:pt x="37741" y="307517"/>
                      <a:pt x="28575" y="301625"/>
                    </a:cubicBezTo>
                    <a:cubicBezTo>
                      <a:pt x="-12524" y="275204"/>
                      <a:pt x="33797" y="299473"/>
                      <a:pt x="0" y="282575"/>
                    </a:cubicBezTo>
                    <a:cubicBezTo>
                      <a:pt x="10583" y="269875"/>
                      <a:pt x="18841" y="254802"/>
                      <a:pt x="31750" y="244475"/>
                    </a:cubicBezTo>
                    <a:cubicBezTo>
                      <a:pt x="66855" y="216391"/>
                      <a:pt x="91153" y="219536"/>
                      <a:pt x="130175" y="200025"/>
                    </a:cubicBezTo>
                    <a:cubicBezTo>
                      <a:pt x="142316" y="193954"/>
                      <a:pt x="166217" y="178999"/>
                      <a:pt x="177800" y="165100"/>
                    </a:cubicBezTo>
                    <a:cubicBezTo>
                      <a:pt x="180243" y="162169"/>
                      <a:pt x="181823" y="158600"/>
                      <a:pt x="184150" y="155575"/>
                    </a:cubicBezTo>
                    <a:cubicBezTo>
                      <a:pt x="192414" y="144832"/>
                      <a:pt x="201672" y="134854"/>
                      <a:pt x="209550" y="123825"/>
                    </a:cubicBezTo>
                    <a:cubicBezTo>
                      <a:pt x="220133" y="109008"/>
                      <a:pt x="228425" y="92250"/>
                      <a:pt x="241300" y="79375"/>
                    </a:cubicBezTo>
                    <a:cubicBezTo>
                      <a:pt x="254521" y="66154"/>
                      <a:pt x="268336" y="53313"/>
                      <a:pt x="279400" y="38100"/>
                    </a:cubicBezTo>
                    <a:cubicBezTo>
                      <a:pt x="282184" y="34272"/>
                      <a:pt x="282403" y="28747"/>
                      <a:pt x="285750" y="25400"/>
                    </a:cubicBezTo>
                    <a:cubicBezTo>
                      <a:pt x="288117" y="23033"/>
                      <a:pt x="292247" y="23650"/>
                      <a:pt x="295275" y="22225"/>
                    </a:cubicBezTo>
                    <a:cubicBezTo>
                      <a:pt x="310264" y="15171"/>
                      <a:pt x="339725" y="0"/>
                      <a:pt x="339725" y="0"/>
                    </a:cubicBezTo>
                    <a:cubicBezTo>
                      <a:pt x="351367" y="4233"/>
                      <a:pt x="363720" y="6871"/>
                      <a:pt x="374650" y="12700"/>
                    </a:cubicBezTo>
                    <a:cubicBezTo>
                      <a:pt x="379933" y="15517"/>
                      <a:pt x="383333" y="20961"/>
                      <a:pt x="387350" y="25400"/>
                    </a:cubicBezTo>
                    <a:cubicBezTo>
                      <a:pt x="480652" y="128523"/>
                      <a:pt x="408835" y="43340"/>
                      <a:pt x="447675" y="101600"/>
                    </a:cubicBezTo>
                    <a:cubicBezTo>
                      <a:pt x="464608" y="127000"/>
                      <a:pt x="455083" y="109008"/>
                      <a:pt x="476250" y="130175"/>
                    </a:cubicBezTo>
                    <a:cubicBezTo>
                      <a:pt x="484205" y="138130"/>
                      <a:pt x="489861" y="148339"/>
                      <a:pt x="498475" y="155575"/>
                    </a:cubicBezTo>
                    <a:cubicBezTo>
                      <a:pt x="513286" y="168016"/>
                      <a:pt x="565408" y="203384"/>
                      <a:pt x="587375" y="219075"/>
                    </a:cubicBezTo>
                    <a:cubicBezTo>
                      <a:pt x="599089" y="227442"/>
                      <a:pt x="612121" y="234296"/>
                      <a:pt x="622300" y="244475"/>
                    </a:cubicBezTo>
                    <a:cubicBezTo>
                      <a:pt x="626533" y="248708"/>
                      <a:pt x="630550" y="253170"/>
                      <a:pt x="635000" y="257175"/>
                    </a:cubicBezTo>
                    <a:cubicBezTo>
                      <a:pt x="659424" y="279156"/>
                      <a:pt x="648337" y="264481"/>
                      <a:pt x="660400" y="282575"/>
                    </a:cubicBezTo>
                    <a:cubicBezTo>
                      <a:pt x="655108" y="293158"/>
                      <a:pt x="652100" y="305235"/>
                      <a:pt x="644525" y="314325"/>
                    </a:cubicBezTo>
                    <a:cubicBezTo>
                      <a:pt x="642914" y="316258"/>
                      <a:pt x="610005" y="326980"/>
                      <a:pt x="609600" y="327025"/>
                    </a:cubicBezTo>
                    <a:cubicBezTo>
                      <a:pt x="577974" y="330539"/>
                      <a:pt x="514350" y="333375"/>
                      <a:pt x="514350" y="333375"/>
                    </a:cubicBezTo>
                    <a:cubicBezTo>
                      <a:pt x="509058" y="334433"/>
                      <a:pt x="503809" y="335729"/>
                      <a:pt x="498475" y="336550"/>
                    </a:cubicBezTo>
                    <a:cubicBezTo>
                      <a:pt x="490042" y="337847"/>
                      <a:pt x="481353" y="337656"/>
                      <a:pt x="473075" y="339725"/>
                    </a:cubicBezTo>
                    <a:cubicBezTo>
                      <a:pt x="468483" y="340873"/>
                      <a:pt x="464608" y="343958"/>
                      <a:pt x="460375" y="346075"/>
                    </a:cubicBezTo>
                    <a:cubicBezTo>
                      <a:pt x="448857" y="374870"/>
                      <a:pt x="460072" y="349277"/>
                      <a:pt x="444500" y="377825"/>
                    </a:cubicBezTo>
                    <a:cubicBezTo>
                      <a:pt x="441100" y="384058"/>
                      <a:pt x="439410" y="391331"/>
                      <a:pt x="434975" y="396875"/>
                    </a:cubicBezTo>
                    <a:cubicBezTo>
                      <a:pt x="426560" y="407394"/>
                      <a:pt x="416748" y="416826"/>
                      <a:pt x="406400" y="425450"/>
                    </a:cubicBezTo>
                    <a:cubicBezTo>
                      <a:pt x="384779" y="443468"/>
                      <a:pt x="395192" y="438711"/>
                      <a:pt x="377825" y="444500"/>
                    </a:cubicBezTo>
                    <a:cubicBezTo>
                      <a:pt x="342878" y="488183"/>
                      <a:pt x="386808" y="429082"/>
                      <a:pt x="358775" y="482600"/>
                    </a:cubicBezTo>
                    <a:cubicBezTo>
                      <a:pt x="337850" y="522547"/>
                      <a:pt x="334735" y="522515"/>
                      <a:pt x="307975" y="549275"/>
                    </a:cubicBezTo>
                    <a:cubicBezTo>
                      <a:pt x="294217" y="548217"/>
                      <a:pt x="280415" y="547624"/>
                      <a:pt x="266700" y="546100"/>
                    </a:cubicBezTo>
                    <a:cubicBezTo>
                      <a:pt x="261337" y="545504"/>
                      <a:pt x="255738" y="545158"/>
                      <a:pt x="250825" y="542925"/>
                    </a:cubicBezTo>
                    <a:cubicBezTo>
                      <a:pt x="244210" y="539918"/>
                      <a:pt x="213783" y="524404"/>
                      <a:pt x="206375" y="520700"/>
                    </a:cubicBez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E406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942930BE-F94C-707A-6537-0E4BE3FF4446}"/>
                  </a:ext>
                </a:extLst>
              </p:cNvPr>
              <p:cNvSpPr/>
              <p:nvPr/>
            </p:nvSpPr>
            <p:spPr>
              <a:xfrm>
                <a:off x="7152252" y="1381125"/>
                <a:ext cx="264548" cy="419617"/>
              </a:xfrm>
              <a:custGeom>
                <a:avLst/>
                <a:gdLst>
                  <a:gd name="connsiteX0" fmla="*/ 1023 w 264548"/>
                  <a:gd name="connsiteY0" fmla="*/ 222250 h 419617"/>
                  <a:gd name="connsiteX1" fmla="*/ 1023 w 264548"/>
                  <a:gd name="connsiteY1" fmla="*/ 222250 h 419617"/>
                  <a:gd name="connsiteX2" fmla="*/ 4198 w 264548"/>
                  <a:gd name="connsiteY2" fmla="*/ 193675 h 419617"/>
                  <a:gd name="connsiteX3" fmla="*/ 16898 w 264548"/>
                  <a:gd name="connsiteY3" fmla="*/ 161925 h 419617"/>
                  <a:gd name="connsiteX4" fmla="*/ 20073 w 264548"/>
                  <a:gd name="connsiteY4" fmla="*/ 114300 h 419617"/>
                  <a:gd name="connsiteX5" fmla="*/ 23248 w 264548"/>
                  <a:gd name="connsiteY5" fmla="*/ 95250 h 419617"/>
                  <a:gd name="connsiteX6" fmla="*/ 51823 w 264548"/>
                  <a:gd name="connsiteY6" fmla="*/ 79375 h 419617"/>
                  <a:gd name="connsiteX7" fmla="*/ 99448 w 264548"/>
                  <a:gd name="connsiteY7" fmla="*/ 41275 h 419617"/>
                  <a:gd name="connsiteX8" fmla="*/ 166123 w 264548"/>
                  <a:gd name="connsiteY8" fmla="*/ 0 h 419617"/>
                  <a:gd name="connsiteX9" fmla="*/ 181998 w 264548"/>
                  <a:gd name="connsiteY9" fmla="*/ 12700 h 419617"/>
                  <a:gd name="connsiteX10" fmla="*/ 194698 w 264548"/>
                  <a:gd name="connsiteY10" fmla="*/ 28575 h 419617"/>
                  <a:gd name="connsiteX11" fmla="*/ 204223 w 264548"/>
                  <a:gd name="connsiteY11" fmla="*/ 38100 h 419617"/>
                  <a:gd name="connsiteX12" fmla="*/ 213748 w 264548"/>
                  <a:gd name="connsiteY12" fmla="*/ 50800 h 419617"/>
                  <a:gd name="connsiteX13" fmla="*/ 226448 w 264548"/>
                  <a:gd name="connsiteY13" fmla="*/ 60325 h 419617"/>
                  <a:gd name="connsiteX14" fmla="*/ 264548 w 264548"/>
                  <a:gd name="connsiteY14" fmla="*/ 92075 h 419617"/>
                  <a:gd name="connsiteX15" fmla="*/ 258198 w 264548"/>
                  <a:gd name="connsiteY15" fmla="*/ 117475 h 419617"/>
                  <a:gd name="connsiteX16" fmla="*/ 248673 w 264548"/>
                  <a:gd name="connsiteY16" fmla="*/ 136525 h 419617"/>
                  <a:gd name="connsiteX17" fmla="*/ 239148 w 264548"/>
                  <a:gd name="connsiteY17" fmla="*/ 200025 h 419617"/>
                  <a:gd name="connsiteX18" fmla="*/ 226448 w 264548"/>
                  <a:gd name="connsiteY18" fmla="*/ 263525 h 419617"/>
                  <a:gd name="connsiteX19" fmla="*/ 229623 w 264548"/>
                  <a:gd name="connsiteY19" fmla="*/ 384175 h 419617"/>
                  <a:gd name="connsiteX20" fmla="*/ 232798 w 264548"/>
                  <a:gd name="connsiteY20" fmla="*/ 403225 h 419617"/>
                  <a:gd name="connsiteX21" fmla="*/ 235973 w 264548"/>
                  <a:gd name="connsiteY21" fmla="*/ 419100 h 419617"/>
                  <a:gd name="connsiteX22" fmla="*/ 178823 w 264548"/>
                  <a:gd name="connsiteY22" fmla="*/ 400050 h 419617"/>
                  <a:gd name="connsiteX23" fmla="*/ 166123 w 264548"/>
                  <a:gd name="connsiteY23" fmla="*/ 384175 h 419617"/>
                  <a:gd name="connsiteX24" fmla="*/ 153423 w 264548"/>
                  <a:gd name="connsiteY24" fmla="*/ 377825 h 419617"/>
                  <a:gd name="connsiteX25" fmla="*/ 128023 w 264548"/>
                  <a:gd name="connsiteY25" fmla="*/ 333375 h 419617"/>
                  <a:gd name="connsiteX26" fmla="*/ 96273 w 264548"/>
                  <a:gd name="connsiteY26" fmla="*/ 301625 h 419617"/>
                  <a:gd name="connsiteX27" fmla="*/ 89923 w 264548"/>
                  <a:gd name="connsiteY27" fmla="*/ 292100 h 419617"/>
                  <a:gd name="connsiteX28" fmla="*/ 74048 w 264548"/>
                  <a:gd name="connsiteY28" fmla="*/ 282575 h 419617"/>
                  <a:gd name="connsiteX29" fmla="*/ 35948 w 264548"/>
                  <a:gd name="connsiteY29" fmla="*/ 266700 h 419617"/>
                  <a:gd name="connsiteX30" fmla="*/ 29598 w 264548"/>
                  <a:gd name="connsiteY30" fmla="*/ 257175 h 419617"/>
                  <a:gd name="connsiteX31" fmla="*/ 16898 w 264548"/>
                  <a:gd name="connsiteY31" fmla="*/ 250825 h 419617"/>
                  <a:gd name="connsiteX32" fmla="*/ 4198 w 264548"/>
                  <a:gd name="connsiteY32" fmla="*/ 241300 h 419617"/>
                  <a:gd name="connsiteX33" fmla="*/ 1023 w 264548"/>
                  <a:gd name="connsiteY33" fmla="*/ 222250 h 41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64548" h="419617">
                    <a:moveTo>
                      <a:pt x="1023" y="222250"/>
                    </a:moveTo>
                    <a:lnTo>
                      <a:pt x="1023" y="222250"/>
                    </a:lnTo>
                    <a:cubicBezTo>
                      <a:pt x="2081" y="212725"/>
                      <a:pt x="1759" y="202943"/>
                      <a:pt x="4198" y="193675"/>
                    </a:cubicBezTo>
                    <a:cubicBezTo>
                      <a:pt x="7099" y="182652"/>
                      <a:pt x="14663" y="173102"/>
                      <a:pt x="16898" y="161925"/>
                    </a:cubicBezTo>
                    <a:cubicBezTo>
                      <a:pt x="20018" y="146324"/>
                      <a:pt x="18565" y="130139"/>
                      <a:pt x="20073" y="114300"/>
                    </a:cubicBezTo>
                    <a:cubicBezTo>
                      <a:pt x="20683" y="107891"/>
                      <a:pt x="18918" y="100013"/>
                      <a:pt x="23248" y="95250"/>
                    </a:cubicBezTo>
                    <a:cubicBezTo>
                      <a:pt x="30578" y="87187"/>
                      <a:pt x="42931" y="85673"/>
                      <a:pt x="51823" y="79375"/>
                    </a:cubicBezTo>
                    <a:cubicBezTo>
                      <a:pt x="68413" y="67624"/>
                      <a:pt x="83184" y="53473"/>
                      <a:pt x="99448" y="41275"/>
                    </a:cubicBezTo>
                    <a:cubicBezTo>
                      <a:pt x="151911" y="1928"/>
                      <a:pt x="133064" y="8265"/>
                      <a:pt x="166123" y="0"/>
                    </a:cubicBezTo>
                    <a:cubicBezTo>
                      <a:pt x="171415" y="4233"/>
                      <a:pt x="177206" y="7908"/>
                      <a:pt x="181998" y="12700"/>
                    </a:cubicBezTo>
                    <a:cubicBezTo>
                      <a:pt x="186790" y="17492"/>
                      <a:pt x="190236" y="23475"/>
                      <a:pt x="194698" y="28575"/>
                    </a:cubicBezTo>
                    <a:cubicBezTo>
                      <a:pt x="197655" y="31954"/>
                      <a:pt x="201301" y="34691"/>
                      <a:pt x="204223" y="38100"/>
                    </a:cubicBezTo>
                    <a:cubicBezTo>
                      <a:pt x="207667" y="42118"/>
                      <a:pt x="210006" y="47058"/>
                      <a:pt x="213748" y="50800"/>
                    </a:cubicBezTo>
                    <a:cubicBezTo>
                      <a:pt x="217490" y="54542"/>
                      <a:pt x="222532" y="56765"/>
                      <a:pt x="226448" y="60325"/>
                    </a:cubicBezTo>
                    <a:cubicBezTo>
                      <a:pt x="260857" y="91606"/>
                      <a:pt x="235083" y="74396"/>
                      <a:pt x="264548" y="92075"/>
                    </a:cubicBezTo>
                    <a:cubicBezTo>
                      <a:pt x="262431" y="100542"/>
                      <a:pt x="261133" y="109256"/>
                      <a:pt x="258198" y="117475"/>
                    </a:cubicBezTo>
                    <a:cubicBezTo>
                      <a:pt x="255810" y="124161"/>
                      <a:pt x="250269" y="129607"/>
                      <a:pt x="248673" y="136525"/>
                    </a:cubicBezTo>
                    <a:cubicBezTo>
                      <a:pt x="243860" y="157380"/>
                      <a:pt x="242667" y="178913"/>
                      <a:pt x="239148" y="200025"/>
                    </a:cubicBezTo>
                    <a:cubicBezTo>
                      <a:pt x="231363" y="246733"/>
                      <a:pt x="235921" y="225634"/>
                      <a:pt x="226448" y="263525"/>
                    </a:cubicBezTo>
                    <a:cubicBezTo>
                      <a:pt x="222463" y="335256"/>
                      <a:pt x="220962" y="309114"/>
                      <a:pt x="229623" y="384175"/>
                    </a:cubicBezTo>
                    <a:cubicBezTo>
                      <a:pt x="230361" y="390570"/>
                      <a:pt x="231646" y="396891"/>
                      <a:pt x="232798" y="403225"/>
                    </a:cubicBezTo>
                    <a:cubicBezTo>
                      <a:pt x="233763" y="408534"/>
                      <a:pt x="241026" y="417205"/>
                      <a:pt x="235973" y="419100"/>
                    </a:cubicBezTo>
                    <a:cubicBezTo>
                      <a:pt x="225464" y="423041"/>
                      <a:pt x="186145" y="403304"/>
                      <a:pt x="178823" y="400050"/>
                    </a:cubicBezTo>
                    <a:cubicBezTo>
                      <a:pt x="174590" y="394758"/>
                      <a:pt x="171223" y="388637"/>
                      <a:pt x="166123" y="384175"/>
                    </a:cubicBezTo>
                    <a:cubicBezTo>
                      <a:pt x="162561" y="381058"/>
                      <a:pt x="156589" y="381343"/>
                      <a:pt x="153423" y="377825"/>
                    </a:cubicBezTo>
                    <a:cubicBezTo>
                      <a:pt x="129796" y="351573"/>
                      <a:pt x="144850" y="357680"/>
                      <a:pt x="128023" y="333375"/>
                    </a:cubicBezTo>
                    <a:cubicBezTo>
                      <a:pt x="98319" y="290469"/>
                      <a:pt x="120689" y="326041"/>
                      <a:pt x="96273" y="301625"/>
                    </a:cubicBezTo>
                    <a:cubicBezTo>
                      <a:pt x="93575" y="298927"/>
                      <a:pt x="92820" y="294583"/>
                      <a:pt x="89923" y="292100"/>
                    </a:cubicBezTo>
                    <a:cubicBezTo>
                      <a:pt x="85238" y="288084"/>
                      <a:pt x="79568" y="285335"/>
                      <a:pt x="74048" y="282575"/>
                    </a:cubicBezTo>
                    <a:cubicBezTo>
                      <a:pt x="52959" y="272031"/>
                      <a:pt x="51976" y="272043"/>
                      <a:pt x="35948" y="266700"/>
                    </a:cubicBezTo>
                    <a:cubicBezTo>
                      <a:pt x="33831" y="263525"/>
                      <a:pt x="32529" y="259618"/>
                      <a:pt x="29598" y="257175"/>
                    </a:cubicBezTo>
                    <a:cubicBezTo>
                      <a:pt x="25962" y="254145"/>
                      <a:pt x="20912" y="253333"/>
                      <a:pt x="16898" y="250825"/>
                    </a:cubicBezTo>
                    <a:cubicBezTo>
                      <a:pt x="12411" y="248020"/>
                      <a:pt x="8431" y="244475"/>
                      <a:pt x="4198" y="241300"/>
                    </a:cubicBezTo>
                    <a:cubicBezTo>
                      <a:pt x="-3210" y="226483"/>
                      <a:pt x="1552" y="225425"/>
                      <a:pt x="1023" y="22225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F6EC8DA5-2636-0748-A94E-05397638BC8E}"/>
                  </a:ext>
                </a:extLst>
              </p:cNvPr>
              <p:cNvSpPr/>
              <p:nvPr/>
            </p:nvSpPr>
            <p:spPr>
              <a:xfrm>
                <a:off x="6572250" y="1073150"/>
                <a:ext cx="803275" cy="701675"/>
              </a:xfrm>
              <a:custGeom>
                <a:avLst/>
                <a:gdLst>
                  <a:gd name="connsiteX0" fmla="*/ 206375 w 803275"/>
                  <a:gd name="connsiteY0" fmla="*/ 663575 h 701675"/>
                  <a:gd name="connsiteX1" fmla="*/ 206375 w 803275"/>
                  <a:gd name="connsiteY1" fmla="*/ 663575 h 701675"/>
                  <a:gd name="connsiteX2" fmla="*/ 130175 w 803275"/>
                  <a:gd name="connsiteY2" fmla="*/ 701675 h 701675"/>
                  <a:gd name="connsiteX3" fmla="*/ 79375 w 803275"/>
                  <a:gd name="connsiteY3" fmla="*/ 698500 h 701675"/>
                  <a:gd name="connsiteX4" fmla="*/ 136525 w 803275"/>
                  <a:gd name="connsiteY4" fmla="*/ 631825 h 701675"/>
                  <a:gd name="connsiteX5" fmla="*/ 149225 w 803275"/>
                  <a:gd name="connsiteY5" fmla="*/ 622300 h 701675"/>
                  <a:gd name="connsiteX6" fmla="*/ 130175 w 803275"/>
                  <a:gd name="connsiteY6" fmla="*/ 609600 h 701675"/>
                  <a:gd name="connsiteX7" fmla="*/ 82550 w 803275"/>
                  <a:gd name="connsiteY7" fmla="*/ 625475 h 701675"/>
                  <a:gd name="connsiteX8" fmla="*/ 60325 w 803275"/>
                  <a:gd name="connsiteY8" fmla="*/ 628650 h 701675"/>
                  <a:gd name="connsiteX9" fmla="*/ 50800 w 803275"/>
                  <a:gd name="connsiteY9" fmla="*/ 612775 h 701675"/>
                  <a:gd name="connsiteX10" fmla="*/ 79375 w 803275"/>
                  <a:gd name="connsiteY10" fmla="*/ 568325 h 701675"/>
                  <a:gd name="connsiteX11" fmla="*/ 31750 w 803275"/>
                  <a:gd name="connsiteY11" fmla="*/ 546100 h 701675"/>
                  <a:gd name="connsiteX12" fmla="*/ 25400 w 803275"/>
                  <a:gd name="connsiteY12" fmla="*/ 533400 h 701675"/>
                  <a:gd name="connsiteX13" fmla="*/ 31750 w 803275"/>
                  <a:gd name="connsiteY13" fmla="*/ 520700 h 701675"/>
                  <a:gd name="connsiteX14" fmla="*/ 50800 w 803275"/>
                  <a:gd name="connsiteY14" fmla="*/ 511175 h 701675"/>
                  <a:gd name="connsiteX15" fmla="*/ 38100 w 803275"/>
                  <a:gd name="connsiteY15" fmla="*/ 498475 h 701675"/>
                  <a:gd name="connsiteX16" fmla="*/ 9525 w 803275"/>
                  <a:gd name="connsiteY16" fmla="*/ 447675 h 701675"/>
                  <a:gd name="connsiteX17" fmla="*/ 6350 w 803275"/>
                  <a:gd name="connsiteY17" fmla="*/ 425450 h 701675"/>
                  <a:gd name="connsiteX18" fmla="*/ 0 w 803275"/>
                  <a:gd name="connsiteY18" fmla="*/ 400050 h 701675"/>
                  <a:gd name="connsiteX19" fmla="*/ 82550 w 803275"/>
                  <a:gd name="connsiteY19" fmla="*/ 415925 h 701675"/>
                  <a:gd name="connsiteX20" fmla="*/ 98425 w 803275"/>
                  <a:gd name="connsiteY20" fmla="*/ 425450 h 701675"/>
                  <a:gd name="connsiteX21" fmla="*/ 66675 w 803275"/>
                  <a:gd name="connsiteY21" fmla="*/ 419100 h 701675"/>
                  <a:gd name="connsiteX22" fmla="*/ 47625 w 803275"/>
                  <a:gd name="connsiteY22" fmla="*/ 396875 h 701675"/>
                  <a:gd name="connsiteX23" fmla="*/ 25400 w 803275"/>
                  <a:gd name="connsiteY23" fmla="*/ 374650 h 701675"/>
                  <a:gd name="connsiteX24" fmla="*/ 15875 w 803275"/>
                  <a:gd name="connsiteY24" fmla="*/ 358775 h 701675"/>
                  <a:gd name="connsiteX25" fmla="*/ 12700 w 803275"/>
                  <a:gd name="connsiteY25" fmla="*/ 342900 h 701675"/>
                  <a:gd name="connsiteX26" fmla="*/ 82550 w 803275"/>
                  <a:gd name="connsiteY26" fmla="*/ 336550 h 701675"/>
                  <a:gd name="connsiteX27" fmla="*/ 111125 w 803275"/>
                  <a:gd name="connsiteY27" fmla="*/ 371475 h 701675"/>
                  <a:gd name="connsiteX28" fmla="*/ 130175 w 803275"/>
                  <a:gd name="connsiteY28" fmla="*/ 384175 h 701675"/>
                  <a:gd name="connsiteX29" fmla="*/ 158750 w 803275"/>
                  <a:gd name="connsiteY29" fmla="*/ 412750 h 701675"/>
                  <a:gd name="connsiteX30" fmla="*/ 171450 w 803275"/>
                  <a:gd name="connsiteY30" fmla="*/ 403225 h 701675"/>
                  <a:gd name="connsiteX31" fmla="*/ 177800 w 803275"/>
                  <a:gd name="connsiteY31" fmla="*/ 387350 h 701675"/>
                  <a:gd name="connsiteX32" fmla="*/ 117475 w 803275"/>
                  <a:gd name="connsiteY32" fmla="*/ 352425 h 701675"/>
                  <a:gd name="connsiteX33" fmla="*/ 88900 w 803275"/>
                  <a:gd name="connsiteY33" fmla="*/ 320675 h 701675"/>
                  <a:gd name="connsiteX34" fmla="*/ 57150 w 803275"/>
                  <a:gd name="connsiteY34" fmla="*/ 269875 h 701675"/>
                  <a:gd name="connsiteX35" fmla="*/ 41275 w 803275"/>
                  <a:gd name="connsiteY35" fmla="*/ 247650 h 701675"/>
                  <a:gd name="connsiteX36" fmla="*/ 41275 w 803275"/>
                  <a:gd name="connsiteY36" fmla="*/ 225425 h 701675"/>
                  <a:gd name="connsiteX37" fmla="*/ 53975 w 803275"/>
                  <a:gd name="connsiteY37" fmla="*/ 222250 h 701675"/>
                  <a:gd name="connsiteX38" fmla="*/ 120650 w 803275"/>
                  <a:gd name="connsiteY38" fmla="*/ 254000 h 701675"/>
                  <a:gd name="connsiteX39" fmla="*/ 165100 w 803275"/>
                  <a:gd name="connsiteY39" fmla="*/ 292100 h 701675"/>
                  <a:gd name="connsiteX40" fmla="*/ 190500 w 803275"/>
                  <a:gd name="connsiteY40" fmla="*/ 330200 h 701675"/>
                  <a:gd name="connsiteX41" fmla="*/ 203200 w 803275"/>
                  <a:gd name="connsiteY41" fmla="*/ 333375 h 701675"/>
                  <a:gd name="connsiteX42" fmla="*/ 215900 w 803275"/>
                  <a:gd name="connsiteY42" fmla="*/ 330200 h 701675"/>
                  <a:gd name="connsiteX43" fmla="*/ 219075 w 803275"/>
                  <a:gd name="connsiteY43" fmla="*/ 317500 h 701675"/>
                  <a:gd name="connsiteX44" fmla="*/ 222250 w 803275"/>
                  <a:gd name="connsiteY44" fmla="*/ 298450 h 701675"/>
                  <a:gd name="connsiteX45" fmla="*/ 219075 w 803275"/>
                  <a:gd name="connsiteY45" fmla="*/ 273050 h 701675"/>
                  <a:gd name="connsiteX46" fmla="*/ 196850 w 803275"/>
                  <a:gd name="connsiteY46" fmla="*/ 250825 h 701675"/>
                  <a:gd name="connsiteX47" fmla="*/ 180975 w 803275"/>
                  <a:gd name="connsiteY47" fmla="*/ 231775 h 701675"/>
                  <a:gd name="connsiteX48" fmla="*/ 168275 w 803275"/>
                  <a:gd name="connsiteY48" fmla="*/ 222250 h 701675"/>
                  <a:gd name="connsiteX49" fmla="*/ 149225 w 803275"/>
                  <a:gd name="connsiteY49" fmla="*/ 193675 h 701675"/>
                  <a:gd name="connsiteX50" fmla="*/ 130175 w 803275"/>
                  <a:gd name="connsiteY50" fmla="*/ 161925 h 701675"/>
                  <a:gd name="connsiteX51" fmla="*/ 127000 w 803275"/>
                  <a:gd name="connsiteY51" fmla="*/ 133350 h 701675"/>
                  <a:gd name="connsiteX52" fmla="*/ 117475 w 803275"/>
                  <a:gd name="connsiteY52" fmla="*/ 114300 h 701675"/>
                  <a:gd name="connsiteX53" fmla="*/ 111125 w 803275"/>
                  <a:gd name="connsiteY53" fmla="*/ 92075 h 701675"/>
                  <a:gd name="connsiteX54" fmla="*/ 120650 w 803275"/>
                  <a:gd name="connsiteY54" fmla="*/ 69850 h 701675"/>
                  <a:gd name="connsiteX55" fmla="*/ 171450 w 803275"/>
                  <a:gd name="connsiteY55" fmla="*/ 76200 h 701675"/>
                  <a:gd name="connsiteX56" fmla="*/ 190500 w 803275"/>
                  <a:gd name="connsiteY56" fmla="*/ 95250 h 701675"/>
                  <a:gd name="connsiteX57" fmla="*/ 228600 w 803275"/>
                  <a:gd name="connsiteY57" fmla="*/ 152400 h 701675"/>
                  <a:gd name="connsiteX58" fmla="*/ 260350 w 803275"/>
                  <a:gd name="connsiteY58" fmla="*/ 184150 h 701675"/>
                  <a:gd name="connsiteX59" fmla="*/ 282575 w 803275"/>
                  <a:gd name="connsiteY59" fmla="*/ 212725 h 701675"/>
                  <a:gd name="connsiteX60" fmla="*/ 254000 w 803275"/>
                  <a:gd name="connsiteY60" fmla="*/ 165100 h 701675"/>
                  <a:gd name="connsiteX61" fmla="*/ 238125 w 803275"/>
                  <a:gd name="connsiteY61" fmla="*/ 139700 h 701675"/>
                  <a:gd name="connsiteX62" fmla="*/ 219075 w 803275"/>
                  <a:gd name="connsiteY62" fmla="*/ 111125 h 701675"/>
                  <a:gd name="connsiteX63" fmla="*/ 215900 w 803275"/>
                  <a:gd name="connsiteY63" fmla="*/ 15875 h 701675"/>
                  <a:gd name="connsiteX64" fmla="*/ 222250 w 803275"/>
                  <a:gd name="connsiteY64" fmla="*/ 6350 h 701675"/>
                  <a:gd name="connsiteX65" fmla="*/ 234950 w 803275"/>
                  <a:gd name="connsiteY65" fmla="*/ 0 h 701675"/>
                  <a:gd name="connsiteX66" fmla="*/ 260350 w 803275"/>
                  <a:gd name="connsiteY66" fmla="*/ 12700 h 701675"/>
                  <a:gd name="connsiteX67" fmla="*/ 273050 w 803275"/>
                  <a:gd name="connsiteY67" fmla="*/ 25400 h 701675"/>
                  <a:gd name="connsiteX68" fmla="*/ 295275 w 803275"/>
                  <a:gd name="connsiteY68" fmla="*/ 66675 h 701675"/>
                  <a:gd name="connsiteX69" fmla="*/ 301625 w 803275"/>
                  <a:gd name="connsiteY69" fmla="*/ 88900 h 701675"/>
                  <a:gd name="connsiteX70" fmla="*/ 314325 w 803275"/>
                  <a:gd name="connsiteY70" fmla="*/ 107950 h 701675"/>
                  <a:gd name="connsiteX71" fmla="*/ 330200 w 803275"/>
                  <a:gd name="connsiteY71" fmla="*/ 149225 h 701675"/>
                  <a:gd name="connsiteX72" fmla="*/ 333375 w 803275"/>
                  <a:gd name="connsiteY72" fmla="*/ 161925 h 701675"/>
                  <a:gd name="connsiteX73" fmla="*/ 342900 w 803275"/>
                  <a:gd name="connsiteY73" fmla="*/ 177800 h 701675"/>
                  <a:gd name="connsiteX74" fmla="*/ 352425 w 803275"/>
                  <a:gd name="connsiteY74" fmla="*/ 231775 h 701675"/>
                  <a:gd name="connsiteX75" fmla="*/ 358775 w 803275"/>
                  <a:gd name="connsiteY75" fmla="*/ 247650 h 701675"/>
                  <a:gd name="connsiteX76" fmla="*/ 374650 w 803275"/>
                  <a:gd name="connsiteY76" fmla="*/ 123825 h 701675"/>
                  <a:gd name="connsiteX77" fmla="*/ 390525 w 803275"/>
                  <a:gd name="connsiteY77" fmla="*/ 114300 h 701675"/>
                  <a:gd name="connsiteX78" fmla="*/ 400050 w 803275"/>
                  <a:gd name="connsiteY78" fmla="*/ 120650 h 701675"/>
                  <a:gd name="connsiteX79" fmla="*/ 434975 w 803275"/>
                  <a:gd name="connsiteY79" fmla="*/ 152400 h 701675"/>
                  <a:gd name="connsiteX80" fmla="*/ 438150 w 803275"/>
                  <a:gd name="connsiteY80" fmla="*/ 168275 h 701675"/>
                  <a:gd name="connsiteX81" fmla="*/ 444500 w 803275"/>
                  <a:gd name="connsiteY81" fmla="*/ 177800 h 701675"/>
                  <a:gd name="connsiteX82" fmla="*/ 447675 w 803275"/>
                  <a:gd name="connsiteY82" fmla="*/ 149225 h 701675"/>
                  <a:gd name="connsiteX83" fmla="*/ 450850 w 803275"/>
                  <a:gd name="connsiteY83" fmla="*/ 117475 h 701675"/>
                  <a:gd name="connsiteX84" fmla="*/ 463550 w 803275"/>
                  <a:gd name="connsiteY84" fmla="*/ 82550 h 701675"/>
                  <a:gd name="connsiteX85" fmla="*/ 479425 w 803275"/>
                  <a:gd name="connsiteY85" fmla="*/ 53975 h 701675"/>
                  <a:gd name="connsiteX86" fmla="*/ 495300 w 803275"/>
                  <a:gd name="connsiteY86" fmla="*/ 66675 h 701675"/>
                  <a:gd name="connsiteX87" fmla="*/ 504825 w 803275"/>
                  <a:gd name="connsiteY87" fmla="*/ 79375 h 701675"/>
                  <a:gd name="connsiteX88" fmla="*/ 517525 w 803275"/>
                  <a:gd name="connsiteY88" fmla="*/ 92075 h 701675"/>
                  <a:gd name="connsiteX89" fmla="*/ 520700 w 803275"/>
                  <a:gd name="connsiteY89" fmla="*/ 104775 h 701675"/>
                  <a:gd name="connsiteX90" fmla="*/ 552450 w 803275"/>
                  <a:gd name="connsiteY90" fmla="*/ 47625 h 701675"/>
                  <a:gd name="connsiteX91" fmla="*/ 561975 w 803275"/>
                  <a:gd name="connsiteY91" fmla="*/ 41275 h 701675"/>
                  <a:gd name="connsiteX92" fmla="*/ 593725 w 803275"/>
                  <a:gd name="connsiteY92" fmla="*/ 66675 h 701675"/>
                  <a:gd name="connsiteX93" fmla="*/ 612775 w 803275"/>
                  <a:gd name="connsiteY93" fmla="*/ 88900 h 701675"/>
                  <a:gd name="connsiteX94" fmla="*/ 622300 w 803275"/>
                  <a:gd name="connsiteY94" fmla="*/ 69850 h 701675"/>
                  <a:gd name="connsiteX95" fmla="*/ 673100 w 803275"/>
                  <a:gd name="connsiteY95" fmla="*/ 34925 h 701675"/>
                  <a:gd name="connsiteX96" fmla="*/ 692150 w 803275"/>
                  <a:gd name="connsiteY96" fmla="*/ 69850 h 701675"/>
                  <a:gd name="connsiteX97" fmla="*/ 720725 w 803275"/>
                  <a:gd name="connsiteY97" fmla="*/ 88900 h 701675"/>
                  <a:gd name="connsiteX98" fmla="*/ 739775 w 803275"/>
                  <a:gd name="connsiteY98" fmla="*/ 82550 h 701675"/>
                  <a:gd name="connsiteX99" fmla="*/ 708025 w 803275"/>
                  <a:gd name="connsiteY99" fmla="*/ 149225 h 701675"/>
                  <a:gd name="connsiteX100" fmla="*/ 688975 w 803275"/>
                  <a:gd name="connsiteY100" fmla="*/ 177800 h 701675"/>
                  <a:gd name="connsiteX101" fmla="*/ 666750 w 803275"/>
                  <a:gd name="connsiteY101" fmla="*/ 212725 h 701675"/>
                  <a:gd name="connsiteX102" fmla="*/ 663575 w 803275"/>
                  <a:gd name="connsiteY102" fmla="*/ 184150 h 701675"/>
                  <a:gd name="connsiteX103" fmla="*/ 727075 w 803275"/>
                  <a:gd name="connsiteY103" fmla="*/ 107950 h 701675"/>
                  <a:gd name="connsiteX104" fmla="*/ 746125 w 803275"/>
                  <a:gd name="connsiteY104" fmla="*/ 85725 h 701675"/>
                  <a:gd name="connsiteX105" fmla="*/ 771525 w 803275"/>
                  <a:gd name="connsiteY105" fmla="*/ 82550 h 701675"/>
                  <a:gd name="connsiteX106" fmla="*/ 762000 w 803275"/>
                  <a:gd name="connsiteY106" fmla="*/ 161925 h 701675"/>
                  <a:gd name="connsiteX107" fmla="*/ 796925 w 803275"/>
                  <a:gd name="connsiteY107" fmla="*/ 184150 h 701675"/>
                  <a:gd name="connsiteX108" fmla="*/ 803275 w 803275"/>
                  <a:gd name="connsiteY108" fmla="*/ 215900 h 701675"/>
                  <a:gd name="connsiteX109" fmla="*/ 796925 w 803275"/>
                  <a:gd name="connsiteY109" fmla="*/ 298450 h 701675"/>
                  <a:gd name="connsiteX110" fmla="*/ 781050 w 803275"/>
                  <a:gd name="connsiteY110" fmla="*/ 323850 h 701675"/>
                  <a:gd name="connsiteX111" fmla="*/ 768350 w 803275"/>
                  <a:gd name="connsiteY111" fmla="*/ 336550 h 701675"/>
                  <a:gd name="connsiteX112" fmla="*/ 755650 w 803275"/>
                  <a:gd name="connsiteY112" fmla="*/ 339725 h 701675"/>
                  <a:gd name="connsiteX113" fmla="*/ 669925 w 803275"/>
                  <a:gd name="connsiteY113" fmla="*/ 346075 h 701675"/>
                  <a:gd name="connsiteX114" fmla="*/ 654050 w 803275"/>
                  <a:gd name="connsiteY114" fmla="*/ 352425 h 701675"/>
                  <a:gd name="connsiteX115" fmla="*/ 612775 w 803275"/>
                  <a:gd name="connsiteY115" fmla="*/ 390525 h 701675"/>
                  <a:gd name="connsiteX116" fmla="*/ 584200 w 803275"/>
                  <a:gd name="connsiteY116" fmla="*/ 438150 h 701675"/>
                  <a:gd name="connsiteX117" fmla="*/ 581025 w 803275"/>
                  <a:gd name="connsiteY117" fmla="*/ 492125 h 701675"/>
                  <a:gd name="connsiteX118" fmla="*/ 571500 w 803275"/>
                  <a:gd name="connsiteY118" fmla="*/ 498475 h 701675"/>
                  <a:gd name="connsiteX119" fmla="*/ 555625 w 803275"/>
                  <a:gd name="connsiteY119" fmla="*/ 482600 h 701675"/>
                  <a:gd name="connsiteX120" fmla="*/ 527050 w 803275"/>
                  <a:gd name="connsiteY120" fmla="*/ 466725 h 701675"/>
                  <a:gd name="connsiteX121" fmla="*/ 476250 w 803275"/>
                  <a:gd name="connsiteY121" fmla="*/ 469900 h 701675"/>
                  <a:gd name="connsiteX122" fmla="*/ 431800 w 803275"/>
                  <a:gd name="connsiteY122" fmla="*/ 504825 h 701675"/>
                  <a:gd name="connsiteX123" fmla="*/ 419100 w 803275"/>
                  <a:gd name="connsiteY123" fmla="*/ 511175 h 701675"/>
                  <a:gd name="connsiteX124" fmla="*/ 381000 w 803275"/>
                  <a:gd name="connsiteY124" fmla="*/ 542925 h 701675"/>
                  <a:gd name="connsiteX125" fmla="*/ 342900 w 803275"/>
                  <a:gd name="connsiteY125" fmla="*/ 565150 h 701675"/>
                  <a:gd name="connsiteX126" fmla="*/ 317500 w 803275"/>
                  <a:gd name="connsiteY126" fmla="*/ 584200 h 701675"/>
                  <a:gd name="connsiteX127" fmla="*/ 273050 w 803275"/>
                  <a:gd name="connsiteY127" fmla="*/ 609600 h 701675"/>
                  <a:gd name="connsiteX128" fmla="*/ 212725 w 803275"/>
                  <a:gd name="connsiteY128" fmla="*/ 660400 h 701675"/>
                  <a:gd name="connsiteX129" fmla="*/ 203200 w 803275"/>
                  <a:gd name="connsiteY129" fmla="*/ 669925 h 701675"/>
                  <a:gd name="connsiteX130" fmla="*/ 196850 w 803275"/>
                  <a:gd name="connsiteY130" fmla="*/ 679450 h 701675"/>
                  <a:gd name="connsiteX131" fmla="*/ 171450 w 803275"/>
                  <a:gd name="connsiteY131" fmla="*/ 701675 h 701675"/>
                  <a:gd name="connsiteX132" fmla="*/ 206375 w 803275"/>
                  <a:gd name="connsiteY132" fmla="*/ 663575 h 70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803275" h="701675">
                    <a:moveTo>
                      <a:pt x="206375" y="663575"/>
                    </a:moveTo>
                    <a:lnTo>
                      <a:pt x="206375" y="663575"/>
                    </a:lnTo>
                    <a:cubicBezTo>
                      <a:pt x="198881" y="667914"/>
                      <a:pt x="155479" y="701675"/>
                      <a:pt x="130175" y="701675"/>
                    </a:cubicBezTo>
                    <a:cubicBezTo>
                      <a:pt x="113209" y="701675"/>
                      <a:pt x="96308" y="699558"/>
                      <a:pt x="79375" y="698500"/>
                    </a:cubicBezTo>
                    <a:cubicBezTo>
                      <a:pt x="102313" y="648036"/>
                      <a:pt x="85276" y="671015"/>
                      <a:pt x="136525" y="631825"/>
                    </a:cubicBezTo>
                    <a:cubicBezTo>
                      <a:pt x="140728" y="628611"/>
                      <a:pt x="149225" y="622300"/>
                      <a:pt x="149225" y="622300"/>
                    </a:cubicBezTo>
                    <a:cubicBezTo>
                      <a:pt x="142875" y="618067"/>
                      <a:pt x="137795" y="610023"/>
                      <a:pt x="130175" y="609600"/>
                    </a:cubicBezTo>
                    <a:cubicBezTo>
                      <a:pt x="52064" y="605260"/>
                      <a:pt x="113551" y="616175"/>
                      <a:pt x="82550" y="625475"/>
                    </a:cubicBezTo>
                    <a:cubicBezTo>
                      <a:pt x="75382" y="627625"/>
                      <a:pt x="67733" y="627592"/>
                      <a:pt x="60325" y="628650"/>
                    </a:cubicBezTo>
                    <a:cubicBezTo>
                      <a:pt x="57150" y="623358"/>
                      <a:pt x="49590" y="618826"/>
                      <a:pt x="50800" y="612775"/>
                    </a:cubicBezTo>
                    <a:cubicBezTo>
                      <a:pt x="52779" y="602878"/>
                      <a:pt x="70931" y="579584"/>
                      <a:pt x="79375" y="568325"/>
                    </a:cubicBezTo>
                    <a:cubicBezTo>
                      <a:pt x="66940" y="563803"/>
                      <a:pt x="42628" y="558791"/>
                      <a:pt x="31750" y="546100"/>
                    </a:cubicBezTo>
                    <a:cubicBezTo>
                      <a:pt x="28670" y="542506"/>
                      <a:pt x="27517" y="537633"/>
                      <a:pt x="25400" y="533400"/>
                    </a:cubicBezTo>
                    <a:cubicBezTo>
                      <a:pt x="27517" y="529167"/>
                      <a:pt x="28188" y="523817"/>
                      <a:pt x="31750" y="520700"/>
                    </a:cubicBezTo>
                    <a:cubicBezTo>
                      <a:pt x="37093" y="516025"/>
                      <a:pt x="48850" y="518001"/>
                      <a:pt x="50800" y="511175"/>
                    </a:cubicBezTo>
                    <a:cubicBezTo>
                      <a:pt x="52445" y="505419"/>
                      <a:pt x="41933" y="503074"/>
                      <a:pt x="38100" y="498475"/>
                    </a:cubicBezTo>
                    <a:cubicBezTo>
                      <a:pt x="15850" y="471775"/>
                      <a:pt x="20865" y="477915"/>
                      <a:pt x="9525" y="447675"/>
                    </a:cubicBezTo>
                    <a:cubicBezTo>
                      <a:pt x="8467" y="440267"/>
                      <a:pt x="7818" y="432788"/>
                      <a:pt x="6350" y="425450"/>
                    </a:cubicBezTo>
                    <a:cubicBezTo>
                      <a:pt x="4638" y="416892"/>
                      <a:pt x="0" y="400050"/>
                      <a:pt x="0" y="400050"/>
                    </a:cubicBezTo>
                    <a:cubicBezTo>
                      <a:pt x="27313" y="372737"/>
                      <a:pt x="7782" y="386552"/>
                      <a:pt x="82550" y="415925"/>
                    </a:cubicBezTo>
                    <a:cubicBezTo>
                      <a:pt x="88294" y="418181"/>
                      <a:pt x="104476" y="424240"/>
                      <a:pt x="98425" y="425450"/>
                    </a:cubicBezTo>
                    <a:lnTo>
                      <a:pt x="66675" y="419100"/>
                    </a:lnTo>
                    <a:cubicBezTo>
                      <a:pt x="60325" y="411692"/>
                      <a:pt x="54264" y="404025"/>
                      <a:pt x="47625" y="396875"/>
                    </a:cubicBezTo>
                    <a:cubicBezTo>
                      <a:pt x="40496" y="389198"/>
                      <a:pt x="32107" y="382699"/>
                      <a:pt x="25400" y="374650"/>
                    </a:cubicBezTo>
                    <a:cubicBezTo>
                      <a:pt x="21449" y="369909"/>
                      <a:pt x="19050" y="364067"/>
                      <a:pt x="15875" y="358775"/>
                    </a:cubicBezTo>
                    <a:cubicBezTo>
                      <a:pt x="14817" y="353483"/>
                      <a:pt x="12700" y="348296"/>
                      <a:pt x="12700" y="342900"/>
                    </a:cubicBezTo>
                    <a:cubicBezTo>
                      <a:pt x="12700" y="281595"/>
                      <a:pt x="16226" y="308126"/>
                      <a:pt x="82550" y="336550"/>
                    </a:cubicBezTo>
                    <a:cubicBezTo>
                      <a:pt x="92075" y="348192"/>
                      <a:pt x="100489" y="360839"/>
                      <a:pt x="111125" y="371475"/>
                    </a:cubicBezTo>
                    <a:cubicBezTo>
                      <a:pt x="116521" y="376871"/>
                      <a:pt x="124528" y="379041"/>
                      <a:pt x="130175" y="384175"/>
                    </a:cubicBezTo>
                    <a:cubicBezTo>
                      <a:pt x="184661" y="433708"/>
                      <a:pt x="116888" y="381354"/>
                      <a:pt x="158750" y="412750"/>
                    </a:cubicBezTo>
                    <a:cubicBezTo>
                      <a:pt x="162983" y="409575"/>
                      <a:pt x="168275" y="407458"/>
                      <a:pt x="171450" y="403225"/>
                    </a:cubicBezTo>
                    <a:cubicBezTo>
                      <a:pt x="174870" y="398666"/>
                      <a:pt x="180529" y="392353"/>
                      <a:pt x="177800" y="387350"/>
                    </a:cubicBezTo>
                    <a:cubicBezTo>
                      <a:pt x="170165" y="373352"/>
                      <a:pt x="128208" y="357304"/>
                      <a:pt x="117475" y="352425"/>
                    </a:cubicBezTo>
                    <a:cubicBezTo>
                      <a:pt x="107950" y="341842"/>
                      <a:pt x="97723" y="331850"/>
                      <a:pt x="88900" y="320675"/>
                    </a:cubicBezTo>
                    <a:cubicBezTo>
                      <a:pt x="67729" y="293858"/>
                      <a:pt x="73583" y="295437"/>
                      <a:pt x="57150" y="269875"/>
                    </a:cubicBezTo>
                    <a:cubicBezTo>
                      <a:pt x="52227" y="262217"/>
                      <a:pt x="46567" y="255058"/>
                      <a:pt x="41275" y="247650"/>
                    </a:cubicBezTo>
                    <a:cubicBezTo>
                      <a:pt x="40010" y="242591"/>
                      <a:pt x="34632" y="230739"/>
                      <a:pt x="41275" y="225425"/>
                    </a:cubicBezTo>
                    <a:cubicBezTo>
                      <a:pt x="44682" y="222699"/>
                      <a:pt x="49742" y="223308"/>
                      <a:pt x="53975" y="222250"/>
                    </a:cubicBezTo>
                    <a:cubicBezTo>
                      <a:pt x="76200" y="232833"/>
                      <a:pt x="99809" y="240900"/>
                      <a:pt x="120650" y="254000"/>
                    </a:cubicBezTo>
                    <a:cubicBezTo>
                      <a:pt x="137172" y="264385"/>
                      <a:pt x="165100" y="292100"/>
                      <a:pt x="165100" y="292100"/>
                    </a:cubicBezTo>
                    <a:cubicBezTo>
                      <a:pt x="169811" y="300344"/>
                      <a:pt x="181485" y="323439"/>
                      <a:pt x="190500" y="330200"/>
                    </a:cubicBezTo>
                    <a:cubicBezTo>
                      <a:pt x="193991" y="332818"/>
                      <a:pt x="198967" y="332317"/>
                      <a:pt x="203200" y="333375"/>
                    </a:cubicBezTo>
                    <a:cubicBezTo>
                      <a:pt x="207433" y="332317"/>
                      <a:pt x="212814" y="333286"/>
                      <a:pt x="215900" y="330200"/>
                    </a:cubicBezTo>
                    <a:cubicBezTo>
                      <a:pt x="218986" y="327114"/>
                      <a:pt x="218219" y="321779"/>
                      <a:pt x="219075" y="317500"/>
                    </a:cubicBezTo>
                    <a:cubicBezTo>
                      <a:pt x="220338" y="311187"/>
                      <a:pt x="221192" y="304800"/>
                      <a:pt x="222250" y="298450"/>
                    </a:cubicBezTo>
                    <a:cubicBezTo>
                      <a:pt x="221192" y="289983"/>
                      <a:pt x="223090" y="280579"/>
                      <a:pt x="219075" y="273050"/>
                    </a:cubicBezTo>
                    <a:cubicBezTo>
                      <a:pt x="214145" y="263806"/>
                      <a:pt x="203859" y="258612"/>
                      <a:pt x="196850" y="250825"/>
                    </a:cubicBezTo>
                    <a:cubicBezTo>
                      <a:pt x="180315" y="232453"/>
                      <a:pt x="202252" y="250012"/>
                      <a:pt x="180975" y="231775"/>
                    </a:cubicBezTo>
                    <a:cubicBezTo>
                      <a:pt x="176957" y="228331"/>
                      <a:pt x="172017" y="225992"/>
                      <a:pt x="168275" y="222250"/>
                    </a:cubicBezTo>
                    <a:cubicBezTo>
                      <a:pt x="161013" y="214988"/>
                      <a:pt x="154515" y="201988"/>
                      <a:pt x="149225" y="193675"/>
                    </a:cubicBezTo>
                    <a:cubicBezTo>
                      <a:pt x="131345" y="165578"/>
                      <a:pt x="141522" y="184619"/>
                      <a:pt x="130175" y="161925"/>
                    </a:cubicBezTo>
                    <a:cubicBezTo>
                      <a:pt x="129117" y="152400"/>
                      <a:pt x="129469" y="142610"/>
                      <a:pt x="127000" y="133350"/>
                    </a:cubicBezTo>
                    <a:cubicBezTo>
                      <a:pt x="125171" y="126490"/>
                      <a:pt x="120358" y="120788"/>
                      <a:pt x="117475" y="114300"/>
                    </a:cubicBezTo>
                    <a:cubicBezTo>
                      <a:pt x="114872" y="108444"/>
                      <a:pt x="112566" y="97841"/>
                      <a:pt x="111125" y="92075"/>
                    </a:cubicBezTo>
                    <a:cubicBezTo>
                      <a:pt x="114300" y="84667"/>
                      <a:pt x="114412" y="74954"/>
                      <a:pt x="120650" y="69850"/>
                    </a:cubicBezTo>
                    <a:cubicBezTo>
                      <a:pt x="138130" y="55548"/>
                      <a:pt x="156795" y="65732"/>
                      <a:pt x="171450" y="76200"/>
                    </a:cubicBezTo>
                    <a:cubicBezTo>
                      <a:pt x="178758" y="81420"/>
                      <a:pt x="184813" y="88300"/>
                      <a:pt x="190500" y="95250"/>
                    </a:cubicBezTo>
                    <a:cubicBezTo>
                      <a:pt x="212440" y="122065"/>
                      <a:pt x="186194" y="115294"/>
                      <a:pt x="228600" y="152400"/>
                    </a:cubicBezTo>
                    <a:cubicBezTo>
                      <a:pt x="270370" y="188949"/>
                      <a:pt x="243181" y="161258"/>
                      <a:pt x="260350" y="184150"/>
                    </a:cubicBezTo>
                    <a:cubicBezTo>
                      <a:pt x="267590" y="193803"/>
                      <a:pt x="288783" y="223072"/>
                      <a:pt x="282575" y="212725"/>
                    </a:cubicBezTo>
                    <a:cubicBezTo>
                      <a:pt x="273050" y="196850"/>
                      <a:pt x="263626" y="180914"/>
                      <a:pt x="254000" y="165100"/>
                    </a:cubicBezTo>
                    <a:cubicBezTo>
                      <a:pt x="248809" y="156571"/>
                      <a:pt x="244116" y="147687"/>
                      <a:pt x="238125" y="139700"/>
                    </a:cubicBezTo>
                    <a:cubicBezTo>
                      <a:pt x="224897" y="122063"/>
                      <a:pt x="231323" y="131538"/>
                      <a:pt x="219075" y="111125"/>
                    </a:cubicBezTo>
                    <a:cubicBezTo>
                      <a:pt x="208554" y="69041"/>
                      <a:pt x="208371" y="78614"/>
                      <a:pt x="215900" y="15875"/>
                    </a:cubicBezTo>
                    <a:cubicBezTo>
                      <a:pt x="216355" y="12086"/>
                      <a:pt x="219319" y="8793"/>
                      <a:pt x="222250" y="6350"/>
                    </a:cubicBezTo>
                    <a:cubicBezTo>
                      <a:pt x="225886" y="3320"/>
                      <a:pt x="230717" y="2117"/>
                      <a:pt x="234950" y="0"/>
                    </a:cubicBezTo>
                    <a:cubicBezTo>
                      <a:pt x="243417" y="4233"/>
                      <a:pt x="252474" y="7449"/>
                      <a:pt x="260350" y="12700"/>
                    </a:cubicBezTo>
                    <a:cubicBezTo>
                      <a:pt x="265331" y="16021"/>
                      <a:pt x="269310" y="20725"/>
                      <a:pt x="273050" y="25400"/>
                    </a:cubicBezTo>
                    <a:cubicBezTo>
                      <a:pt x="283879" y="38936"/>
                      <a:pt x="289441" y="50341"/>
                      <a:pt x="295275" y="66675"/>
                    </a:cubicBezTo>
                    <a:cubicBezTo>
                      <a:pt x="297866" y="73931"/>
                      <a:pt x="298396" y="81904"/>
                      <a:pt x="301625" y="88900"/>
                    </a:cubicBezTo>
                    <a:cubicBezTo>
                      <a:pt x="304823" y="95829"/>
                      <a:pt x="311058" y="101053"/>
                      <a:pt x="314325" y="107950"/>
                    </a:cubicBezTo>
                    <a:cubicBezTo>
                      <a:pt x="320635" y="121272"/>
                      <a:pt x="326625" y="134924"/>
                      <a:pt x="330200" y="149225"/>
                    </a:cubicBezTo>
                    <a:cubicBezTo>
                      <a:pt x="331258" y="153458"/>
                      <a:pt x="331603" y="157937"/>
                      <a:pt x="333375" y="161925"/>
                    </a:cubicBezTo>
                    <a:cubicBezTo>
                      <a:pt x="335881" y="167564"/>
                      <a:pt x="339725" y="172508"/>
                      <a:pt x="342900" y="177800"/>
                    </a:cubicBezTo>
                    <a:cubicBezTo>
                      <a:pt x="345517" y="196116"/>
                      <a:pt x="347614" y="213734"/>
                      <a:pt x="352425" y="231775"/>
                    </a:cubicBezTo>
                    <a:cubicBezTo>
                      <a:pt x="353893" y="237282"/>
                      <a:pt x="356658" y="242358"/>
                      <a:pt x="358775" y="247650"/>
                    </a:cubicBezTo>
                    <a:cubicBezTo>
                      <a:pt x="359793" y="215085"/>
                      <a:pt x="345750" y="155937"/>
                      <a:pt x="374650" y="123825"/>
                    </a:cubicBezTo>
                    <a:cubicBezTo>
                      <a:pt x="378778" y="119238"/>
                      <a:pt x="385233" y="117475"/>
                      <a:pt x="390525" y="114300"/>
                    </a:cubicBezTo>
                    <a:cubicBezTo>
                      <a:pt x="393700" y="116417"/>
                      <a:pt x="397070" y="118266"/>
                      <a:pt x="400050" y="120650"/>
                    </a:cubicBezTo>
                    <a:cubicBezTo>
                      <a:pt x="419172" y="135947"/>
                      <a:pt x="420069" y="137494"/>
                      <a:pt x="434975" y="152400"/>
                    </a:cubicBezTo>
                    <a:cubicBezTo>
                      <a:pt x="436033" y="157692"/>
                      <a:pt x="436255" y="163222"/>
                      <a:pt x="438150" y="168275"/>
                    </a:cubicBezTo>
                    <a:cubicBezTo>
                      <a:pt x="439490" y="171848"/>
                      <a:pt x="442793" y="181213"/>
                      <a:pt x="444500" y="177800"/>
                    </a:cubicBezTo>
                    <a:cubicBezTo>
                      <a:pt x="448786" y="169228"/>
                      <a:pt x="446672" y="158756"/>
                      <a:pt x="447675" y="149225"/>
                    </a:cubicBezTo>
                    <a:cubicBezTo>
                      <a:pt x="448788" y="138647"/>
                      <a:pt x="448386" y="127822"/>
                      <a:pt x="450850" y="117475"/>
                    </a:cubicBezTo>
                    <a:cubicBezTo>
                      <a:pt x="453719" y="105424"/>
                      <a:pt x="459820" y="94362"/>
                      <a:pt x="463550" y="82550"/>
                    </a:cubicBezTo>
                    <a:cubicBezTo>
                      <a:pt x="472818" y="53201"/>
                      <a:pt x="460813" y="60179"/>
                      <a:pt x="479425" y="53975"/>
                    </a:cubicBezTo>
                    <a:cubicBezTo>
                      <a:pt x="484717" y="58208"/>
                      <a:pt x="490508" y="61883"/>
                      <a:pt x="495300" y="66675"/>
                    </a:cubicBezTo>
                    <a:cubicBezTo>
                      <a:pt x="499042" y="70417"/>
                      <a:pt x="501340" y="75393"/>
                      <a:pt x="504825" y="79375"/>
                    </a:cubicBezTo>
                    <a:cubicBezTo>
                      <a:pt x="508767" y="83881"/>
                      <a:pt x="513292" y="87842"/>
                      <a:pt x="517525" y="92075"/>
                    </a:cubicBezTo>
                    <a:cubicBezTo>
                      <a:pt x="518583" y="96308"/>
                      <a:pt x="517974" y="108182"/>
                      <a:pt x="520700" y="104775"/>
                    </a:cubicBezTo>
                    <a:cubicBezTo>
                      <a:pt x="537822" y="83372"/>
                      <a:pt x="535372" y="64703"/>
                      <a:pt x="552450" y="47625"/>
                    </a:cubicBezTo>
                    <a:cubicBezTo>
                      <a:pt x="555148" y="44927"/>
                      <a:pt x="558800" y="43392"/>
                      <a:pt x="561975" y="41275"/>
                    </a:cubicBezTo>
                    <a:cubicBezTo>
                      <a:pt x="574472" y="49606"/>
                      <a:pt x="584677" y="54611"/>
                      <a:pt x="593725" y="66675"/>
                    </a:cubicBezTo>
                    <a:cubicBezTo>
                      <a:pt x="612403" y="91579"/>
                      <a:pt x="585151" y="68182"/>
                      <a:pt x="612775" y="88900"/>
                    </a:cubicBezTo>
                    <a:cubicBezTo>
                      <a:pt x="615950" y="82550"/>
                      <a:pt x="617456" y="75040"/>
                      <a:pt x="622300" y="69850"/>
                    </a:cubicBezTo>
                    <a:cubicBezTo>
                      <a:pt x="646799" y="43601"/>
                      <a:pt x="648881" y="44613"/>
                      <a:pt x="673100" y="34925"/>
                    </a:cubicBezTo>
                    <a:cubicBezTo>
                      <a:pt x="719803" y="62947"/>
                      <a:pt x="655701" y="18821"/>
                      <a:pt x="692150" y="69850"/>
                    </a:cubicBezTo>
                    <a:cubicBezTo>
                      <a:pt x="698804" y="79165"/>
                      <a:pt x="711200" y="82550"/>
                      <a:pt x="720725" y="88900"/>
                    </a:cubicBezTo>
                    <a:cubicBezTo>
                      <a:pt x="727075" y="86783"/>
                      <a:pt x="741154" y="76000"/>
                      <a:pt x="739775" y="82550"/>
                    </a:cubicBezTo>
                    <a:cubicBezTo>
                      <a:pt x="734704" y="106638"/>
                      <a:pt x="719609" y="127505"/>
                      <a:pt x="708025" y="149225"/>
                    </a:cubicBezTo>
                    <a:cubicBezTo>
                      <a:pt x="702638" y="159326"/>
                      <a:pt x="694975" y="168051"/>
                      <a:pt x="688975" y="177800"/>
                    </a:cubicBezTo>
                    <a:cubicBezTo>
                      <a:pt x="661184" y="222960"/>
                      <a:pt x="718786" y="139874"/>
                      <a:pt x="666750" y="212725"/>
                    </a:cubicBezTo>
                    <a:cubicBezTo>
                      <a:pt x="665692" y="203200"/>
                      <a:pt x="659715" y="192922"/>
                      <a:pt x="663575" y="184150"/>
                    </a:cubicBezTo>
                    <a:cubicBezTo>
                      <a:pt x="677691" y="152069"/>
                      <a:pt x="704339" y="132310"/>
                      <a:pt x="727075" y="107950"/>
                    </a:cubicBezTo>
                    <a:cubicBezTo>
                      <a:pt x="733733" y="100817"/>
                      <a:pt x="737653" y="90566"/>
                      <a:pt x="746125" y="85725"/>
                    </a:cubicBezTo>
                    <a:cubicBezTo>
                      <a:pt x="753533" y="81492"/>
                      <a:pt x="763058" y="83608"/>
                      <a:pt x="771525" y="82550"/>
                    </a:cubicBezTo>
                    <a:cubicBezTo>
                      <a:pt x="812430" y="143907"/>
                      <a:pt x="741044" y="25709"/>
                      <a:pt x="762000" y="161925"/>
                    </a:cubicBezTo>
                    <a:cubicBezTo>
                      <a:pt x="764098" y="175564"/>
                      <a:pt x="785283" y="176742"/>
                      <a:pt x="796925" y="184150"/>
                    </a:cubicBezTo>
                    <a:cubicBezTo>
                      <a:pt x="799042" y="194733"/>
                      <a:pt x="803275" y="205107"/>
                      <a:pt x="803275" y="215900"/>
                    </a:cubicBezTo>
                    <a:cubicBezTo>
                      <a:pt x="803275" y="243498"/>
                      <a:pt x="799765" y="270999"/>
                      <a:pt x="796925" y="298450"/>
                    </a:cubicBezTo>
                    <a:cubicBezTo>
                      <a:pt x="795865" y="308701"/>
                      <a:pt x="787220" y="316909"/>
                      <a:pt x="781050" y="323850"/>
                    </a:cubicBezTo>
                    <a:cubicBezTo>
                      <a:pt x="777073" y="328325"/>
                      <a:pt x="773427" y="333377"/>
                      <a:pt x="768350" y="336550"/>
                    </a:cubicBezTo>
                    <a:cubicBezTo>
                      <a:pt x="764650" y="338863"/>
                      <a:pt x="759993" y="339305"/>
                      <a:pt x="755650" y="339725"/>
                    </a:cubicBezTo>
                    <a:cubicBezTo>
                      <a:pt x="727130" y="342485"/>
                      <a:pt x="698500" y="343958"/>
                      <a:pt x="669925" y="346075"/>
                    </a:cubicBezTo>
                    <a:cubicBezTo>
                      <a:pt x="664633" y="348192"/>
                      <a:pt x="659148" y="349876"/>
                      <a:pt x="654050" y="352425"/>
                    </a:cubicBezTo>
                    <a:cubicBezTo>
                      <a:pt x="640230" y="359335"/>
                      <a:pt x="615223" y="386444"/>
                      <a:pt x="612775" y="390525"/>
                    </a:cubicBezTo>
                    <a:lnTo>
                      <a:pt x="584200" y="438150"/>
                    </a:lnTo>
                    <a:cubicBezTo>
                      <a:pt x="583142" y="456142"/>
                      <a:pt x="584738" y="474489"/>
                      <a:pt x="581025" y="492125"/>
                    </a:cubicBezTo>
                    <a:cubicBezTo>
                      <a:pt x="580239" y="495859"/>
                      <a:pt x="575073" y="499815"/>
                      <a:pt x="571500" y="498475"/>
                    </a:cubicBezTo>
                    <a:cubicBezTo>
                      <a:pt x="564493" y="495847"/>
                      <a:pt x="561417" y="487339"/>
                      <a:pt x="555625" y="482600"/>
                    </a:cubicBezTo>
                    <a:cubicBezTo>
                      <a:pt x="540614" y="470318"/>
                      <a:pt x="540823" y="471316"/>
                      <a:pt x="527050" y="466725"/>
                    </a:cubicBezTo>
                    <a:cubicBezTo>
                      <a:pt x="510117" y="467783"/>
                      <a:pt x="492794" y="466140"/>
                      <a:pt x="476250" y="469900"/>
                    </a:cubicBezTo>
                    <a:cubicBezTo>
                      <a:pt x="466669" y="472078"/>
                      <a:pt x="435186" y="502285"/>
                      <a:pt x="431800" y="504825"/>
                    </a:cubicBezTo>
                    <a:cubicBezTo>
                      <a:pt x="428014" y="507665"/>
                      <a:pt x="422836" y="508269"/>
                      <a:pt x="419100" y="511175"/>
                    </a:cubicBezTo>
                    <a:cubicBezTo>
                      <a:pt x="376039" y="544667"/>
                      <a:pt x="434556" y="509100"/>
                      <a:pt x="381000" y="542925"/>
                    </a:cubicBezTo>
                    <a:cubicBezTo>
                      <a:pt x="368569" y="550776"/>
                      <a:pt x="355227" y="557137"/>
                      <a:pt x="342900" y="565150"/>
                    </a:cubicBezTo>
                    <a:cubicBezTo>
                      <a:pt x="334026" y="570918"/>
                      <a:pt x="326429" y="578518"/>
                      <a:pt x="317500" y="584200"/>
                    </a:cubicBezTo>
                    <a:cubicBezTo>
                      <a:pt x="303103" y="593362"/>
                      <a:pt x="286851" y="599563"/>
                      <a:pt x="273050" y="609600"/>
                    </a:cubicBezTo>
                    <a:cubicBezTo>
                      <a:pt x="251790" y="625062"/>
                      <a:pt x="231314" y="641811"/>
                      <a:pt x="212725" y="660400"/>
                    </a:cubicBezTo>
                    <a:cubicBezTo>
                      <a:pt x="209550" y="663575"/>
                      <a:pt x="206075" y="666476"/>
                      <a:pt x="203200" y="669925"/>
                    </a:cubicBezTo>
                    <a:cubicBezTo>
                      <a:pt x="200757" y="672856"/>
                      <a:pt x="199548" y="676752"/>
                      <a:pt x="196850" y="679450"/>
                    </a:cubicBezTo>
                    <a:cubicBezTo>
                      <a:pt x="188895" y="687405"/>
                      <a:pt x="179405" y="693720"/>
                      <a:pt x="171450" y="701675"/>
                    </a:cubicBezTo>
                    <a:lnTo>
                      <a:pt x="206375" y="663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62B468FC-21B8-0C6B-957A-5172CECA558B}"/>
                  </a:ext>
                </a:extLst>
              </p:cNvPr>
              <p:cNvSpPr/>
              <p:nvPr/>
            </p:nvSpPr>
            <p:spPr>
              <a:xfrm>
                <a:off x="7447575" y="1744456"/>
                <a:ext cx="362925" cy="300259"/>
              </a:xfrm>
              <a:custGeom>
                <a:avLst/>
                <a:gdLst>
                  <a:gd name="connsiteX0" fmla="*/ 10500 w 362925"/>
                  <a:gd name="connsiteY0" fmla="*/ 55769 h 300259"/>
                  <a:gd name="connsiteX1" fmla="*/ 10500 w 362925"/>
                  <a:gd name="connsiteY1" fmla="*/ 55769 h 300259"/>
                  <a:gd name="connsiteX2" fmla="*/ 7325 w 362925"/>
                  <a:gd name="connsiteY2" fmla="*/ 224044 h 300259"/>
                  <a:gd name="connsiteX3" fmla="*/ 4150 w 362925"/>
                  <a:gd name="connsiteY3" fmla="*/ 290719 h 300259"/>
                  <a:gd name="connsiteX4" fmla="*/ 975 w 362925"/>
                  <a:gd name="connsiteY4" fmla="*/ 300244 h 300259"/>
                  <a:gd name="connsiteX5" fmla="*/ 32725 w 362925"/>
                  <a:gd name="connsiteY5" fmla="*/ 287544 h 300259"/>
                  <a:gd name="connsiteX6" fmla="*/ 54950 w 362925"/>
                  <a:gd name="connsiteY6" fmla="*/ 265319 h 300259"/>
                  <a:gd name="connsiteX7" fmla="*/ 80350 w 362925"/>
                  <a:gd name="connsiteY7" fmla="*/ 230394 h 300259"/>
                  <a:gd name="connsiteX8" fmla="*/ 96225 w 362925"/>
                  <a:gd name="connsiteY8" fmla="*/ 224044 h 300259"/>
                  <a:gd name="connsiteX9" fmla="*/ 143850 w 362925"/>
                  <a:gd name="connsiteY9" fmla="*/ 195469 h 300259"/>
                  <a:gd name="connsiteX10" fmla="*/ 156550 w 362925"/>
                  <a:gd name="connsiteY10" fmla="*/ 189119 h 300259"/>
                  <a:gd name="connsiteX11" fmla="*/ 175600 w 362925"/>
                  <a:gd name="connsiteY11" fmla="*/ 182769 h 300259"/>
                  <a:gd name="connsiteX12" fmla="*/ 197825 w 362925"/>
                  <a:gd name="connsiteY12" fmla="*/ 166894 h 300259"/>
                  <a:gd name="connsiteX13" fmla="*/ 216875 w 362925"/>
                  <a:gd name="connsiteY13" fmla="*/ 157369 h 300259"/>
                  <a:gd name="connsiteX14" fmla="*/ 232750 w 362925"/>
                  <a:gd name="connsiteY14" fmla="*/ 144669 h 300259"/>
                  <a:gd name="connsiteX15" fmla="*/ 251800 w 362925"/>
                  <a:gd name="connsiteY15" fmla="*/ 135144 h 300259"/>
                  <a:gd name="connsiteX16" fmla="*/ 267675 w 362925"/>
                  <a:gd name="connsiteY16" fmla="*/ 116094 h 300259"/>
                  <a:gd name="connsiteX17" fmla="*/ 277200 w 362925"/>
                  <a:gd name="connsiteY17" fmla="*/ 112919 h 300259"/>
                  <a:gd name="connsiteX18" fmla="*/ 264500 w 362925"/>
                  <a:gd name="connsiteY18" fmla="*/ 87519 h 300259"/>
                  <a:gd name="connsiteX19" fmla="*/ 362925 w 362925"/>
                  <a:gd name="connsiteY19" fmla="*/ 71644 h 300259"/>
                  <a:gd name="connsiteX20" fmla="*/ 359750 w 362925"/>
                  <a:gd name="connsiteY20" fmla="*/ 58944 h 300259"/>
                  <a:gd name="connsiteX21" fmla="*/ 305775 w 362925"/>
                  <a:gd name="connsiteY21" fmla="*/ 43069 h 300259"/>
                  <a:gd name="connsiteX22" fmla="*/ 267675 w 362925"/>
                  <a:gd name="connsiteY22" fmla="*/ 46244 h 300259"/>
                  <a:gd name="connsiteX23" fmla="*/ 254975 w 362925"/>
                  <a:gd name="connsiteY23" fmla="*/ 49419 h 300259"/>
                  <a:gd name="connsiteX24" fmla="*/ 223225 w 362925"/>
                  <a:gd name="connsiteY24" fmla="*/ 43069 h 300259"/>
                  <a:gd name="connsiteX25" fmla="*/ 194650 w 362925"/>
                  <a:gd name="connsiteY25" fmla="*/ 17669 h 300259"/>
                  <a:gd name="connsiteX26" fmla="*/ 175600 w 362925"/>
                  <a:gd name="connsiteY26" fmla="*/ 14494 h 300259"/>
                  <a:gd name="connsiteX27" fmla="*/ 127975 w 362925"/>
                  <a:gd name="connsiteY27" fmla="*/ 4969 h 300259"/>
                  <a:gd name="connsiteX28" fmla="*/ 7325 w 362925"/>
                  <a:gd name="connsiteY28" fmla="*/ 24019 h 300259"/>
                  <a:gd name="connsiteX29" fmla="*/ 975 w 362925"/>
                  <a:gd name="connsiteY29" fmla="*/ 39894 h 300259"/>
                  <a:gd name="connsiteX30" fmla="*/ 10500 w 362925"/>
                  <a:gd name="connsiteY30" fmla="*/ 77994 h 300259"/>
                  <a:gd name="connsiteX31" fmla="*/ 10500 w 362925"/>
                  <a:gd name="connsiteY31" fmla="*/ 55769 h 3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2925" h="300259">
                    <a:moveTo>
                      <a:pt x="10500" y="55769"/>
                    </a:moveTo>
                    <a:lnTo>
                      <a:pt x="10500" y="55769"/>
                    </a:lnTo>
                    <a:cubicBezTo>
                      <a:pt x="9442" y="111861"/>
                      <a:pt x="8841" y="167963"/>
                      <a:pt x="7325" y="224044"/>
                    </a:cubicBezTo>
                    <a:cubicBezTo>
                      <a:pt x="6724" y="246286"/>
                      <a:pt x="5998" y="268546"/>
                      <a:pt x="4150" y="290719"/>
                    </a:cubicBezTo>
                    <a:cubicBezTo>
                      <a:pt x="3872" y="294054"/>
                      <a:pt x="-2351" y="300614"/>
                      <a:pt x="975" y="300244"/>
                    </a:cubicBezTo>
                    <a:cubicBezTo>
                      <a:pt x="12304" y="298985"/>
                      <a:pt x="22142" y="291777"/>
                      <a:pt x="32725" y="287544"/>
                    </a:cubicBezTo>
                    <a:cubicBezTo>
                      <a:pt x="40133" y="280136"/>
                      <a:pt x="48243" y="273368"/>
                      <a:pt x="54950" y="265319"/>
                    </a:cubicBezTo>
                    <a:cubicBezTo>
                      <a:pt x="64165" y="254261"/>
                      <a:pt x="70171" y="240573"/>
                      <a:pt x="80350" y="230394"/>
                    </a:cubicBezTo>
                    <a:cubicBezTo>
                      <a:pt x="84380" y="226364"/>
                      <a:pt x="91231" y="226791"/>
                      <a:pt x="96225" y="224044"/>
                    </a:cubicBezTo>
                    <a:cubicBezTo>
                      <a:pt x="112447" y="215122"/>
                      <a:pt x="127291" y="203748"/>
                      <a:pt x="143850" y="195469"/>
                    </a:cubicBezTo>
                    <a:cubicBezTo>
                      <a:pt x="148083" y="193352"/>
                      <a:pt x="152156" y="190877"/>
                      <a:pt x="156550" y="189119"/>
                    </a:cubicBezTo>
                    <a:cubicBezTo>
                      <a:pt x="162765" y="186633"/>
                      <a:pt x="169250" y="184886"/>
                      <a:pt x="175600" y="182769"/>
                    </a:cubicBezTo>
                    <a:cubicBezTo>
                      <a:pt x="183008" y="177477"/>
                      <a:pt x="190071" y="171665"/>
                      <a:pt x="197825" y="166894"/>
                    </a:cubicBezTo>
                    <a:cubicBezTo>
                      <a:pt x="203871" y="163173"/>
                      <a:pt x="210885" y="161181"/>
                      <a:pt x="216875" y="157369"/>
                    </a:cubicBezTo>
                    <a:cubicBezTo>
                      <a:pt x="222592" y="153731"/>
                      <a:pt x="227033" y="148307"/>
                      <a:pt x="232750" y="144669"/>
                    </a:cubicBezTo>
                    <a:cubicBezTo>
                      <a:pt x="238740" y="140857"/>
                      <a:pt x="245893" y="139082"/>
                      <a:pt x="251800" y="135144"/>
                    </a:cubicBezTo>
                    <a:cubicBezTo>
                      <a:pt x="288080" y="110957"/>
                      <a:pt x="238390" y="139522"/>
                      <a:pt x="267675" y="116094"/>
                    </a:cubicBezTo>
                    <a:cubicBezTo>
                      <a:pt x="270288" y="114003"/>
                      <a:pt x="274025" y="113977"/>
                      <a:pt x="277200" y="112919"/>
                    </a:cubicBezTo>
                    <a:cubicBezTo>
                      <a:pt x="272967" y="104452"/>
                      <a:pt x="256927" y="93199"/>
                      <a:pt x="264500" y="87519"/>
                    </a:cubicBezTo>
                    <a:cubicBezTo>
                      <a:pt x="300123" y="60802"/>
                      <a:pt x="271923" y="78385"/>
                      <a:pt x="362925" y="71644"/>
                    </a:cubicBezTo>
                    <a:cubicBezTo>
                      <a:pt x="361867" y="67411"/>
                      <a:pt x="362836" y="62030"/>
                      <a:pt x="359750" y="58944"/>
                    </a:cubicBezTo>
                    <a:cubicBezTo>
                      <a:pt x="348226" y="47420"/>
                      <a:pt x="317503" y="45201"/>
                      <a:pt x="305775" y="43069"/>
                    </a:cubicBezTo>
                    <a:cubicBezTo>
                      <a:pt x="293075" y="44127"/>
                      <a:pt x="280321" y="44663"/>
                      <a:pt x="267675" y="46244"/>
                    </a:cubicBezTo>
                    <a:cubicBezTo>
                      <a:pt x="263345" y="46785"/>
                      <a:pt x="259328" y="49730"/>
                      <a:pt x="254975" y="49419"/>
                    </a:cubicBezTo>
                    <a:cubicBezTo>
                      <a:pt x="244210" y="48650"/>
                      <a:pt x="233808" y="45186"/>
                      <a:pt x="223225" y="43069"/>
                    </a:cubicBezTo>
                    <a:cubicBezTo>
                      <a:pt x="217231" y="37075"/>
                      <a:pt x="202185" y="21094"/>
                      <a:pt x="194650" y="17669"/>
                    </a:cubicBezTo>
                    <a:cubicBezTo>
                      <a:pt x="188789" y="15005"/>
                      <a:pt x="181913" y="15757"/>
                      <a:pt x="175600" y="14494"/>
                    </a:cubicBezTo>
                    <a:cubicBezTo>
                      <a:pt x="117501" y="2874"/>
                      <a:pt x="171982" y="12304"/>
                      <a:pt x="127975" y="4969"/>
                    </a:cubicBezTo>
                    <a:cubicBezTo>
                      <a:pt x="73796" y="6611"/>
                      <a:pt x="35469" y="-16186"/>
                      <a:pt x="7325" y="24019"/>
                    </a:cubicBezTo>
                    <a:cubicBezTo>
                      <a:pt x="4057" y="28688"/>
                      <a:pt x="3092" y="34602"/>
                      <a:pt x="975" y="39894"/>
                    </a:cubicBezTo>
                    <a:cubicBezTo>
                      <a:pt x="4150" y="52594"/>
                      <a:pt x="5253" y="66001"/>
                      <a:pt x="10500" y="77994"/>
                    </a:cubicBezTo>
                    <a:cubicBezTo>
                      <a:pt x="12900" y="83479"/>
                      <a:pt x="10500" y="59473"/>
                      <a:pt x="10500" y="557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45EE231A-1C07-AB38-7999-23DDCD2330ED}"/>
                  </a:ext>
                </a:extLst>
              </p:cNvPr>
              <p:cNvSpPr/>
              <p:nvPr/>
            </p:nvSpPr>
            <p:spPr>
              <a:xfrm rot="2935509">
                <a:off x="6955217" y="2198915"/>
                <a:ext cx="345072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7" name="Rounded Rectangle 54+">
                <a:extLst>
                  <a:ext uri="{FF2B5EF4-FFF2-40B4-BE49-F238E27FC236}">
                    <a16:creationId xmlns:a16="http://schemas.microsoft.com/office/drawing/2014/main" id="{537C4867-DE9B-5167-3CBD-2A3585576F4E}"/>
                  </a:ext>
                </a:extLst>
              </p:cNvPr>
              <p:cNvSpPr/>
              <p:nvPr/>
            </p:nvSpPr>
            <p:spPr>
              <a:xfrm rot="2935509">
                <a:off x="7114477" y="2271368"/>
                <a:ext cx="152849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</p:grp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6B8C2098-16B6-2DDA-208A-D26B62FF30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4156" y="5682503"/>
            <a:ext cx="3518926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7221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竖排文字占位符 46">
            <a:extLst>
              <a:ext uri="{FF2B5EF4-FFF2-40B4-BE49-F238E27FC236}">
                <a16:creationId xmlns:a16="http://schemas.microsoft.com/office/drawing/2014/main" id="{B495CAD3-5BC4-D5A6-50D4-8980C0A6276D}"/>
              </a:ext>
            </a:extLst>
          </p:cNvPr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3373534" y="3971471"/>
            <a:ext cx="456703" cy="1798955"/>
          </a:xfrm>
        </p:spPr>
        <p:txBody>
          <a:bodyPr vert="eaVert">
            <a:noAutofit/>
          </a:bodyPr>
          <a:lstStyle>
            <a:lvl1pPr marL="0" indent="0" algn="dist">
              <a:buNone/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输入标题</a:t>
            </a:r>
          </a:p>
        </p:txBody>
      </p:sp>
      <p:sp>
        <p:nvSpPr>
          <p:cNvPr id="53" name="竖排文字占位符 46">
            <a:extLst>
              <a:ext uri="{FF2B5EF4-FFF2-40B4-BE49-F238E27FC236}">
                <a16:creationId xmlns:a16="http://schemas.microsoft.com/office/drawing/2014/main" id="{BA26AC5E-C0D4-9F5B-C410-BB90D1637E22}"/>
              </a:ext>
            </a:extLst>
          </p:cNvPr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5203848" y="3971471"/>
            <a:ext cx="491726" cy="1798955"/>
          </a:xfrm>
        </p:spPr>
        <p:txBody>
          <a:bodyPr vert="eaVert">
            <a:noAutofit/>
          </a:bodyPr>
          <a:lstStyle>
            <a:lvl1pPr marL="0" indent="0" algn="dist">
              <a:buNone/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输入标题</a:t>
            </a:r>
          </a:p>
        </p:txBody>
      </p:sp>
      <p:sp>
        <p:nvSpPr>
          <p:cNvPr id="54" name="竖排文字占位符 46">
            <a:extLst>
              <a:ext uri="{FF2B5EF4-FFF2-40B4-BE49-F238E27FC236}">
                <a16:creationId xmlns:a16="http://schemas.microsoft.com/office/drawing/2014/main" id="{1F076935-B4C6-5D36-61E8-C2B0CF5101A1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6996411" y="3971471"/>
            <a:ext cx="476486" cy="1798955"/>
          </a:xfrm>
        </p:spPr>
        <p:txBody>
          <a:bodyPr vert="eaVert">
            <a:noAutofit/>
          </a:bodyPr>
          <a:lstStyle>
            <a:lvl1pPr marL="0" indent="0" algn="dist">
              <a:buNone/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输入标题</a:t>
            </a:r>
          </a:p>
        </p:txBody>
      </p:sp>
      <p:sp>
        <p:nvSpPr>
          <p:cNvPr id="55" name="竖排文字占位符 46">
            <a:extLst>
              <a:ext uri="{FF2B5EF4-FFF2-40B4-BE49-F238E27FC236}">
                <a16:creationId xmlns:a16="http://schemas.microsoft.com/office/drawing/2014/main" id="{E5B1D60F-E938-20CB-F07D-53494F3AE46A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8855792" y="3971471"/>
            <a:ext cx="456703" cy="1798955"/>
          </a:xfrm>
        </p:spPr>
        <p:txBody>
          <a:bodyPr vert="eaVert">
            <a:noAutofit/>
          </a:bodyPr>
          <a:lstStyle>
            <a:lvl1pPr marL="0" indent="0" algn="dist">
              <a:buNone/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输入标题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27F4B2-6518-C175-B6CF-28CCFCA20D78}"/>
              </a:ext>
            </a:extLst>
          </p:cNvPr>
          <p:cNvSpPr>
            <a:spLocks noGrp="1"/>
          </p:cNvSpPr>
          <p:nvPr>
            <p:ph type="body" orient="vert" sz="quarter" idx="16" hasCustomPrompt="1"/>
          </p:nvPr>
        </p:nvSpPr>
        <p:spPr>
          <a:xfrm>
            <a:off x="2879505" y="3971471"/>
            <a:ext cx="552052" cy="2010229"/>
          </a:xfrm>
        </p:spPr>
        <p:txBody>
          <a:bodyPr vert="eaVert">
            <a:noAutofit/>
          </a:bodyPr>
          <a:lstStyle>
            <a:lvl1pPr marL="0" indent="0" algn="just">
              <a:lnSpc>
                <a:spcPct val="1250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添加替换文本内容添加替换文本内容添</a:t>
            </a:r>
          </a:p>
        </p:txBody>
      </p:sp>
      <p:sp>
        <p:nvSpPr>
          <p:cNvPr id="4" name="竖排文字占位符 2">
            <a:extLst>
              <a:ext uri="{FF2B5EF4-FFF2-40B4-BE49-F238E27FC236}">
                <a16:creationId xmlns:a16="http://schemas.microsoft.com/office/drawing/2014/main" id="{27BBF454-3107-9439-B72C-14E23E706266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>
            <a:off x="4700927" y="3971471"/>
            <a:ext cx="552052" cy="2010229"/>
          </a:xfrm>
        </p:spPr>
        <p:txBody>
          <a:bodyPr vert="eaVert">
            <a:noAutofit/>
          </a:bodyPr>
          <a:lstStyle>
            <a:lvl1pPr marL="0" indent="0" algn="just">
              <a:lnSpc>
                <a:spcPct val="1250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添加替换文本内容添加替换文本内容添</a:t>
            </a:r>
          </a:p>
        </p:txBody>
      </p:sp>
      <p:sp>
        <p:nvSpPr>
          <p:cNvPr id="5" name="竖排文字占位符 2">
            <a:extLst>
              <a:ext uri="{FF2B5EF4-FFF2-40B4-BE49-F238E27FC236}">
                <a16:creationId xmlns:a16="http://schemas.microsoft.com/office/drawing/2014/main" id="{93868529-7E6A-5FCC-141C-25618EB6E998}"/>
              </a:ext>
            </a:extLst>
          </p:cNvPr>
          <p:cNvSpPr>
            <a:spLocks noGrp="1"/>
          </p:cNvSpPr>
          <p:nvPr>
            <p:ph type="body" orient="vert" sz="quarter" idx="18" hasCustomPrompt="1"/>
          </p:nvPr>
        </p:nvSpPr>
        <p:spPr>
          <a:xfrm>
            <a:off x="6502188" y="3971471"/>
            <a:ext cx="552052" cy="2010229"/>
          </a:xfrm>
        </p:spPr>
        <p:txBody>
          <a:bodyPr vert="eaVert">
            <a:noAutofit/>
          </a:bodyPr>
          <a:lstStyle>
            <a:lvl1pPr marL="0" indent="0" algn="just">
              <a:lnSpc>
                <a:spcPct val="1250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添加替换文本内容添加替换文本内容</a:t>
            </a:r>
          </a:p>
        </p:txBody>
      </p:sp>
      <p:sp>
        <p:nvSpPr>
          <p:cNvPr id="8" name="竖排文字占位符 2">
            <a:extLst>
              <a:ext uri="{FF2B5EF4-FFF2-40B4-BE49-F238E27FC236}">
                <a16:creationId xmlns:a16="http://schemas.microsoft.com/office/drawing/2014/main" id="{1C11A682-BB39-D6D2-AAC3-53335ECD1A3C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>
            <a:off x="8355949" y="3971471"/>
            <a:ext cx="552052" cy="2010229"/>
          </a:xfrm>
        </p:spPr>
        <p:txBody>
          <a:bodyPr vert="eaVert">
            <a:noAutofit/>
          </a:bodyPr>
          <a:lstStyle>
            <a:lvl1pPr marL="0" indent="0" algn="just">
              <a:lnSpc>
                <a:spcPct val="1250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添加替换文本内容添加替换文本内容</a:t>
            </a:r>
          </a:p>
        </p:txBody>
      </p:sp>
      <p:pic>
        <p:nvPicPr>
          <p:cNvPr id="29" name="Picture 190+">
            <a:extLst>
              <a:ext uri="{FF2B5EF4-FFF2-40B4-BE49-F238E27FC236}">
                <a16:creationId xmlns:a16="http://schemas.microsoft.com/office/drawing/2014/main" id="{452DD7F6-1B7C-FD35-E7E4-F7CAF543869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 l="40141"/>
          <a:stretch>
            <a:fillRect/>
          </a:stretch>
        </p:blipFill>
        <p:spPr>
          <a:xfrm flipH="1">
            <a:off x="9064519" y="414267"/>
            <a:ext cx="3127481" cy="6029467"/>
          </a:xfrm>
          <a:custGeom>
            <a:avLst/>
            <a:gdLst>
              <a:gd name="connsiteX0" fmla="*/ 0 w 3127481"/>
              <a:gd name="connsiteY0" fmla="*/ 0 h 6029467"/>
              <a:gd name="connsiteX1" fmla="*/ 3127481 w 3127481"/>
              <a:gd name="connsiteY1" fmla="*/ 0 h 6029467"/>
              <a:gd name="connsiteX2" fmla="*/ 3127481 w 3127481"/>
              <a:gd name="connsiteY2" fmla="*/ 6029467 h 6029467"/>
              <a:gd name="connsiteX3" fmla="*/ 0 w 3127481"/>
              <a:gd name="connsiteY3" fmla="*/ 6029467 h 60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7481" h="6029467">
                <a:moveTo>
                  <a:pt x="0" y="0"/>
                </a:moveTo>
                <a:lnTo>
                  <a:pt x="3127481" y="0"/>
                </a:lnTo>
                <a:lnTo>
                  <a:pt x="3127481" y="6029467"/>
                </a:lnTo>
                <a:lnTo>
                  <a:pt x="0" y="6029467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1F5973C-1AE3-298D-81DF-5C0F4241650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 l="40141"/>
          <a:stretch>
            <a:fillRect/>
          </a:stretch>
        </p:blipFill>
        <p:spPr>
          <a:xfrm>
            <a:off x="0" y="414267"/>
            <a:ext cx="3127481" cy="6029467"/>
          </a:xfrm>
          <a:custGeom>
            <a:avLst/>
            <a:gdLst>
              <a:gd name="connsiteX0" fmla="*/ 0 w 3127481"/>
              <a:gd name="connsiteY0" fmla="*/ 0 h 6029467"/>
              <a:gd name="connsiteX1" fmla="*/ 3127481 w 3127481"/>
              <a:gd name="connsiteY1" fmla="*/ 0 h 6029467"/>
              <a:gd name="connsiteX2" fmla="*/ 3127481 w 3127481"/>
              <a:gd name="connsiteY2" fmla="*/ 6029467 h 6029467"/>
              <a:gd name="connsiteX3" fmla="*/ 0 w 3127481"/>
              <a:gd name="connsiteY3" fmla="*/ 6029467 h 60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7481" h="6029467">
                <a:moveTo>
                  <a:pt x="0" y="0"/>
                </a:moveTo>
                <a:lnTo>
                  <a:pt x="3127481" y="0"/>
                </a:lnTo>
                <a:lnTo>
                  <a:pt x="3127481" y="6029467"/>
                </a:lnTo>
                <a:lnTo>
                  <a:pt x="0" y="6029467"/>
                </a:lnTo>
                <a:close/>
              </a:path>
            </a:pathLst>
          </a:custGeom>
        </p:spPr>
      </p:pic>
      <p:sp>
        <p:nvSpPr>
          <p:cNvPr id="75" name="文本占位符 74">
            <a:extLst>
              <a:ext uri="{FF2B5EF4-FFF2-40B4-BE49-F238E27FC236}">
                <a16:creationId xmlns:a16="http://schemas.microsoft.com/office/drawing/2014/main" id="{2AC0611E-B3FD-8B21-F867-C8E6F352E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17892" y="3174078"/>
            <a:ext cx="640080" cy="645160"/>
          </a:xfrm>
        </p:spPr>
        <p:txBody>
          <a:bodyPr>
            <a:noAutofit/>
          </a:bodyPr>
          <a:lstStyle>
            <a:lvl1pPr marL="0" indent="0" algn="just">
              <a:buNone/>
              <a:defRPr sz="4400"/>
            </a:lvl1pPr>
          </a:lstStyle>
          <a:p>
            <a:pPr lvl="0"/>
            <a:r>
              <a:rPr lang="zh-CN" altLang="en-US" dirty="0"/>
              <a:t>序</a:t>
            </a:r>
          </a:p>
        </p:txBody>
      </p:sp>
      <p:sp>
        <p:nvSpPr>
          <p:cNvPr id="77" name="文本占位符 74">
            <a:extLst>
              <a:ext uri="{FF2B5EF4-FFF2-40B4-BE49-F238E27FC236}">
                <a16:creationId xmlns:a16="http://schemas.microsoft.com/office/drawing/2014/main" id="{160F3C2C-9712-5AB3-37E3-B18823D721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76819" y="3174078"/>
            <a:ext cx="640080" cy="645160"/>
          </a:xfrm>
        </p:spPr>
        <p:txBody>
          <a:bodyPr>
            <a:noAutofit/>
          </a:bodyPr>
          <a:lstStyle>
            <a:lvl1pPr marL="0" indent="0" algn="just">
              <a:buNone/>
              <a:defRPr sz="4400"/>
            </a:lvl1pPr>
          </a:lstStyle>
          <a:p>
            <a:pPr lvl="0"/>
            <a:r>
              <a:rPr lang="zh-CN" altLang="en-US" dirty="0"/>
              <a:t>序</a:t>
            </a:r>
          </a:p>
        </p:txBody>
      </p:sp>
      <p:sp>
        <p:nvSpPr>
          <p:cNvPr id="78" name="文本占位符 74">
            <a:extLst>
              <a:ext uri="{FF2B5EF4-FFF2-40B4-BE49-F238E27FC236}">
                <a16:creationId xmlns:a16="http://schemas.microsoft.com/office/drawing/2014/main" id="{FFC76890-70C5-9BEB-8EA5-85A4AF4C91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8852" y="3174078"/>
            <a:ext cx="640080" cy="645160"/>
          </a:xfrm>
        </p:spPr>
        <p:txBody>
          <a:bodyPr>
            <a:noAutofit/>
          </a:bodyPr>
          <a:lstStyle>
            <a:lvl1pPr marL="0" indent="0" algn="just">
              <a:buNone/>
              <a:defRPr sz="4400"/>
            </a:lvl1pPr>
          </a:lstStyle>
          <a:p>
            <a:pPr lvl="0"/>
            <a:r>
              <a:rPr lang="zh-CN" altLang="en-US" dirty="0"/>
              <a:t>序</a:t>
            </a:r>
          </a:p>
        </p:txBody>
      </p:sp>
      <p:sp>
        <p:nvSpPr>
          <p:cNvPr id="79" name="文本占位符 74">
            <a:extLst>
              <a:ext uri="{FF2B5EF4-FFF2-40B4-BE49-F238E27FC236}">
                <a16:creationId xmlns:a16="http://schemas.microsoft.com/office/drawing/2014/main" id="{1DFADA15-116C-67EC-505E-3C8CF97951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27438" y="3174078"/>
            <a:ext cx="640080" cy="645160"/>
          </a:xfrm>
        </p:spPr>
        <p:txBody>
          <a:bodyPr>
            <a:noAutofit/>
          </a:bodyPr>
          <a:lstStyle>
            <a:lvl1pPr marL="0" indent="0" algn="just">
              <a:buNone/>
              <a:defRPr sz="4400"/>
            </a:lvl1pPr>
          </a:lstStyle>
          <a:p>
            <a:pPr lvl="0"/>
            <a:r>
              <a:rPr lang="zh-CN" altLang="en-US" dirty="0"/>
              <a:t>序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A1759FA4-BACF-9731-D58F-6A61121089B9}"/>
              </a:ext>
            </a:extLst>
          </p:cNvPr>
          <p:cNvGrpSpPr/>
          <p:nvPr userDrawn="1"/>
        </p:nvGrpSpPr>
        <p:grpSpPr>
          <a:xfrm>
            <a:off x="3910760" y="835340"/>
            <a:ext cx="4317056" cy="1799910"/>
            <a:chOff x="3910760" y="835340"/>
            <a:chExt cx="4317056" cy="1799910"/>
          </a:xfrm>
        </p:grpSpPr>
        <p:sp>
          <p:nvSpPr>
            <p:cNvPr id="12" name="PA-矩形 2">
              <a:extLst>
                <a:ext uri="{FF2B5EF4-FFF2-40B4-BE49-F238E27FC236}">
                  <a16:creationId xmlns:a16="http://schemas.microsoft.com/office/drawing/2014/main" id="{CBC18AEF-ABAF-3F0B-708F-C7CD9C7A0DF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943701" y="940088"/>
              <a:ext cx="4095575" cy="1561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13" name="PA-图片 4+">
              <a:extLst>
                <a:ext uri="{FF2B5EF4-FFF2-40B4-BE49-F238E27FC236}">
                  <a16:creationId xmlns:a16="http://schemas.microsoft.com/office/drawing/2014/main" id="{D23E3636-EA0D-518E-8236-5559B99444D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2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5454" t="17938" b="36497"/>
            <a:stretch/>
          </p:blipFill>
          <p:spPr>
            <a:xfrm>
              <a:off x="4026496" y="940088"/>
              <a:ext cx="1987728" cy="1553350"/>
            </a:xfrm>
            <a:prstGeom prst="rect">
              <a:avLst/>
            </a:prstGeom>
          </p:spPr>
        </p:pic>
        <p:pic>
          <p:nvPicPr>
            <p:cNvPr id="14" name="PA-图片 28++">
              <a:extLst>
                <a:ext uri="{FF2B5EF4-FFF2-40B4-BE49-F238E27FC236}">
                  <a16:creationId xmlns:a16="http://schemas.microsoft.com/office/drawing/2014/main" id="{36385F48-F06C-6534-5C73-F6E65B33229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t="17826" r="16402" b="36497"/>
            <a:stretch/>
          </p:blipFill>
          <p:spPr>
            <a:xfrm>
              <a:off x="6014225" y="936267"/>
              <a:ext cx="2039513" cy="1557171"/>
            </a:xfrm>
            <a:prstGeom prst="rect">
              <a:avLst/>
            </a:prstGeom>
          </p:spPr>
        </p:pic>
        <p:sp>
          <p:nvSpPr>
            <p:cNvPr id="15" name="PA-矩形 24+">
              <a:extLst>
                <a:ext uri="{FF2B5EF4-FFF2-40B4-BE49-F238E27FC236}">
                  <a16:creationId xmlns:a16="http://schemas.microsoft.com/office/drawing/2014/main" id="{B9BA7EB3-C53E-4453-139F-5425554F266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040958" y="1089659"/>
              <a:ext cx="3998319" cy="1250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6" name="PA-矩形 33">
              <a:extLst>
                <a:ext uri="{FF2B5EF4-FFF2-40B4-BE49-F238E27FC236}">
                  <a16:creationId xmlns:a16="http://schemas.microsoft.com/office/drawing/2014/main" id="{C49E85FD-D8C2-A8C1-7592-2B2B960E107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040959" y="1613134"/>
              <a:ext cx="1613432" cy="891255"/>
            </a:xfrm>
            <a:custGeom>
              <a:avLst/>
              <a:gdLst>
                <a:gd name="connsiteX0" fmla="*/ 0 w 1867256"/>
                <a:gd name="connsiteY0" fmla="*/ 0 h 1091722"/>
                <a:gd name="connsiteX1" fmla="*/ 1867256 w 1867256"/>
                <a:gd name="connsiteY1" fmla="*/ 0 h 1091722"/>
                <a:gd name="connsiteX2" fmla="*/ 1867256 w 1867256"/>
                <a:gd name="connsiteY2" fmla="*/ 1091722 h 1091722"/>
                <a:gd name="connsiteX3" fmla="*/ 0 w 1867256"/>
                <a:gd name="connsiteY3" fmla="*/ 1091722 h 1091722"/>
                <a:gd name="connsiteX4" fmla="*/ 0 w 1867256"/>
                <a:gd name="connsiteY4" fmla="*/ 0 h 1091722"/>
                <a:gd name="connsiteX0" fmla="*/ 0 w 1867256"/>
                <a:gd name="connsiteY0" fmla="*/ 161925 h 1253647"/>
                <a:gd name="connsiteX1" fmla="*/ 695681 w 1867256"/>
                <a:gd name="connsiteY1" fmla="*/ 0 h 1253647"/>
                <a:gd name="connsiteX2" fmla="*/ 1867256 w 1867256"/>
                <a:gd name="connsiteY2" fmla="*/ 161925 h 1253647"/>
                <a:gd name="connsiteX3" fmla="*/ 1867256 w 1867256"/>
                <a:gd name="connsiteY3" fmla="*/ 1253647 h 1253647"/>
                <a:gd name="connsiteX4" fmla="*/ 0 w 1867256"/>
                <a:gd name="connsiteY4" fmla="*/ 1253647 h 1253647"/>
                <a:gd name="connsiteX5" fmla="*/ 0 w 1867256"/>
                <a:gd name="connsiteY5" fmla="*/ 161925 h 1253647"/>
                <a:gd name="connsiteX0" fmla="*/ 0 w 1867256"/>
                <a:gd name="connsiteY0" fmla="*/ 161925 h 1253647"/>
                <a:gd name="connsiteX1" fmla="*/ 695681 w 1867256"/>
                <a:gd name="connsiteY1" fmla="*/ 0 h 1253647"/>
                <a:gd name="connsiteX2" fmla="*/ 1867256 w 1867256"/>
                <a:gd name="connsiteY2" fmla="*/ 161925 h 1253647"/>
                <a:gd name="connsiteX3" fmla="*/ 1867256 w 1867256"/>
                <a:gd name="connsiteY3" fmla="*/ 1253647 h 1253647"/>
                <a:gd name="connsiteX4" fmla="*/ 0 w 1867256"/>
                <a:gd name="connsiteY4" fmla="*/ 1253647 h 1253647"/>
                <a:gd name="connsiteX5" fmla="*/ 0 w 1867256"/>
                <a:gd name="connsiteY5" fmla="*/ 161925 h 1253647"/>
                <a:gd name="connsiteX0" fmla="*/ 0 w 2067317"/>
                <a:gd name="connsiteY0" fmla="*/ 161925 h 1253647"/>
                <a:gd name="connsiteX1" fmla="*/ 695681 w 2067317"/>
                <a:gd name="connsiteY1" fmla="*/ 0 h 1253647"/>
                <a:gd name="connsiteX2" fmla="*/ 1867256 w 2067317"/>
                <a:gd name="connsiteY2" fmla="*/ 161925 h 1253647"/>
                <a:gd name="connsiteX3" fmla="*/ 2067281 w 2067317"/>
                <a:gd name="connsiteY3" fmla="*/ 666751 h 1253647"/>
                <a:gd name="connsiteX4" fmla="*/ 1867256 w 2067317"/>
                <a:gd name="connsiteY4" fmla="*/ 1253647 h 1253647"/>
                <a:gd name="connsiteX5" fmla="*/ 0 w 2067317"/>
                <a:gd name="connsiteY5" fmla="*/ 1253647 h 1253647"/>
                <a:gd name="connsiteX6" fmla="*/ 0 w 2067317"/>
                <a:gd name="connsiteY6" fmla="*/ 161925 h 1253647"/>
                <a:gd name="connsiteX0" fmla="*/ 0 w 2067299"/>
                <a:gd name="connsiteY0" fmla="*/ 161925 h 1253647"/>
                <a:gd name="connsiteX1" fmla="*/ 695681 w 2067299"/>
                <a:gd name="connsiteY1" fmla="*/ 0 h 1253647"/>
                <a:gd name="connsiteX2" fmla="*/ 1667231 w 2067299"/>
                <a:gd name="connsiteY2" fmla="*/ 323850 h 1253647"/>
                <a:gd name="connsiteX3" fmla="*/ 2067281 w 2067299"/>
                <a:gd name="connsiteY3" fmla="*/ 666751 h 1253647"/>
                <a:gd name="connsiteX4" fmla="*/ 1867256 w 2067299"/>
                <a:gd name="connsiteY4" fmla="*/ 1253647 h 1253647"/>
                <a:gd name="connsiteX5" fmla="*/ 0 w 2067299"/>
                <a:gd name="connsiteY5" fmla="*/ 1253647 h 1253647"/>
                <a:gd name="connsiteX6" fmla="*/ 0 w 2067299"/>
                <a:gd name="connsiteY6" fmla="*/ 161925 h 1253647"/>
                <a:gd name="connsiteX0" fmla="*/ 0 w 2184246"/>
                <a:gd name="connsiteY0" fmla="*/ 161925 h 1253647"/>
                <a:gd name="connsiteX1" fmla="*/ 695681 w 2184246"/>
                <a:gd name="connsiteY1" fmla="*/ 0 h 1253647"/>
                <a:gd name="connsiteX2" fmla="*/ 1667231 w 2184246"/>
                <a:gd name="connsiteY2" fmla="*/ 323850 h 1253647"/>
                <a:gd name="connsiteX3" fmla="*/ 2067281 w 2184246"/>
                <a:gd name="connsiteY3" fmla="*/ 666751 h 1253647"/>
                <a:gd name="connsiteX4" fmla="*/ 2181581 w 2184246"/>
                <a:gd name="connsiteY4" fmla="*/ 1123951 h 1253647"/>
                <a:gd name="connsiteX5" fmla="*/ 1867256 w 2184246"/>
                <a:gd name="connsiteY5" fmla="*/ 1253647 h 1253647"/>
                <a:gd name="connsiteX6" fmla="*/ 0 w 2184246"/>
                <a:gd name="connsiteY6" fmla="*/ 1253647 h 1253647"/>
                <a:gd name="connsiteX7" fmla="*/ 0 w 2184246"/>
                <a:gd name="connsiteY7" fmla="*/ 161925 h 1253647"/>
                <a:gd name="connsiteX0" fmla="*/ 0 w 2184246"/>
                <a:gd name="connsiteY0" fmla="*/ 161925 h 1253647"/>
                <a:gd name="connsiteX1" fmla="*/ 695681 w 2184246"/>
                <a:gd name="connsiteY1" fmla="*/ 0 h 1253647"/>
                <a:gd name="connsiteX2" fmla="*/ 1324330 w 2184246"/>
                <a:gd name="connsiteY2" fmla="*/ 85726 h 1253647"/>
                <a:gd name="connsiteX3" fmla="*/ 1667231 w 2184246"/>
                <a:gd name="connsiteY3" fmla="*/ 323850 h 1253647"/>
                <a:gd name="connsiteX4" fmla="*/ 2067281 w 2184246"/>
                <a:gd name="connsiteY4" fmla="*/ 666751 h 1253647"/>
                <a:gd name="connsiteX5" fmla="*/ 2181581 w 2184246"/>
                <a:gd name="connsiteY5" fmla="*/ 1123951 h 1253647"/>
                <a:gd name="connsiteX6" fmla="*/ 1867256 w 2184246"/>
                <a:gd name="connsiteY6" fmla="*/ 1253647 h 1253647"/>
                <a:gd name="connsiteX7" fmla="*/ 0 w 2184246"/>
                <a:gd name="connsiteY7" fmla="*/ 1253647 h 1253647"/>
                <a:gd name="connsiteX8" fmla="*/ 0 w 2184246"/>
                <a:gd name="connsiteY8" fmla="*/ 161925 h 1253647"/>
                <a:gd name="connsiteX0" fmla="*/ 0 w 2323651"/>
                <a:gd name="connsiteY0" fmla="*/ 161925 h 1253647"/>
                <a:gd name="connsiteX1" fmla="*/ 695681 w 2323651"/>
                <a:gd name="connsiteY1" fmla="*/ 0 h 1253647"/>
                <a:gd name="connsiteX2" fmla="*/ 1324330 w 2323651"/>
                <a:gd name="connsiteY2" fmla="*/ 85726 h 1253647"/>
                <a:gd name="connsiteX3" fmla="*/ 1667231 w 2323651"/>
                <a:gd name="connsiteY3" fmla="*/ 323850 h 1253647"/>
                <a:gd name="connsiteX4" fmla="*/ 2067281 w 2323651"/>
                <a:gd name="connsiteY4" fmla="*/ 666751 h 1253647"/>
                <a:gd name="connsiteX5" fmla="*/ 2322150 w 2323651"/>
                <a:gd name="connsiteY5" fmla="*/ 1199726 h 1253647"/>
                <a:gd name="connsiteX6" fmla="*/ 1867256 w 2323651"/>
                <a:gd name="connsiteY6" fmla="*/ 1253647 h 1253647"/>
                <a:gd name="connsiteX7" fmla="*/ 0 w 2323651"/>
                <a:gd name="connsiteY7" fmla="*/ 1253647 h 1253647"/>
                <a:gd name="connsiteX8" fmla="*/ 0 w 2323651"/>
                <a:gd name="connsiteY8" fmla="*/ 161925 h 125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3651" h="1253647">
                  <a:moveTo>
                    <a:pt x="0" y="161925"/>
                  </a:moveTo>
                  <a:cubicBezTo>
                    <a:pt x="266819" y="161925"/>
                    <a:pt x="428862" y="0"/>
                    <a:pt x="695681" y="0"/>
                  </a:cubicBezTo>
                  <a:cubicBezTo>
                    <a:pt x="900528" y="14288"/>
                    <a:pt x="1162405" y="31751"/>
                    <a:pt x="1324330" y="85726"/>
                  </a:cubicBezTo>
                  <a:cubicBezTo>
                    <a:pt x="1486255" y="139701"/>
                    <a:pt x="1527531" y="254000"/>
                    <a:pt x="1667231" y="323850"/>
                  </a:cubicBezTo>
                  <a:cubicBezTo>
                    <a:pt x="1664056" y="457200"/>
                    <a:pt x="2070456" y="533401"/>
                    <a:pt x="2067281" y="666751"/>
                  </a:cubicBezTo>
                  <a:cubicBezTo>
                    <a:pt x="2041881" y="752476"/>
                    <a:pt x="2347550" y="1114001"/>
                    <a:pt x="2322150" y="1199726"/>
                  </a:cubicBezTo>
                  <a:lnTo>
                    <a:pt x="1867256" y="1253647"/>
                  </a:lnTo>
                  <a:lnTo>
                    <a:pt x="0" y="1253647"/>
                  </a:lnTo>
                  <a:lnTo>
                    <a:pt x="0" y="1619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0000">
                  <a:schemeClr val="accent1">
                    <a:lumMod val="60000"/>
                    <a:lumOff val="40000"/>
                    <a:alpha val="4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7A860921-76C2-5881-F0E7-4F07C4F46956}"/>
                </a:ext>
              </a:extLst>
            </p:cNvPr>
            <p:cNvGrpSpPr/>
            <p:nvPr userDrawn="1"/>
          </p:nvGrpSpPr>
          <p:grpSpPr>
            <a:xfrm>
              <a:off x="3910760" y="835340"/>
              <a:ext cx="208286" cy="1799910"/>
              <a:chOff x="3720995" y="583350"/>
              <a:chExt cx="244280" cy="2110954"/>
            </a:xfrm>
          </p:grpSpPr>
          <p:sp>
            <p:nvSpPr>
              <p:cNvPr id="17" name="PA-任意多边形 9">
                <a:extLst>
                  <a:ext uri="{FF2B5EF4-FFF2-40B4-BE49-F238E27FC236}">
                    <a16:creationId xmlns:a16="http://schemas.microsoft.com/office/drawing/2014/main" id="{EC46C184-CB94-A5A7-4641-B4950310975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3724947" y="700210"/>
                <a:ext cx="240328" cy="1874400"/>
              </a:xfrm>
              <a:custGeom>
                <a:avLst/>
                <a:gdLst>
                  <a:gd name="connsiteX0" fmla="*/ 273298 w 309731"/>
                  <a:gd name="connsiteY0" fmla="*/ 2113341 h 2113772"/>
                  <a:gd name="connsiteX1" fmla="*/ 36640 w 309731"/>
                  <a:gd name="connsiteY1" fmla="*/ 2113341 h 2113772"/>
                  <a:gd name="connsiteX2" fmla="*/ -109 w 309731"/>
                  <a:gd name="connsiteY2" fmla="*/ 2082283 h 2113772"/>
                  <a:gd name="connsiteX3" fmla="*/ 254 w 309731"/>
                  <a:gd name="connsiteY3" fmla="*/ 38209 h 2113772"/>
                  <a:gd name="connsiteX4" fmla="*/ 36580 w 309731"/>
                  <a:gd name="connsiteY4" fmla="*/ -417 h 2113772"/>
                  <a:gd name="connsiteX5" fmla="*/ 273298 w 309731"/>
                  <a:gd name="connsiteY5" fmla="*/ -417 h 2113772"/>
                  <a:gd name="connsiteX6" fmla="*/ 309623 w 309731"/>
                  <a:gd name="connsiteY6" fmla="*/ 29370 h 2113772"/>
                  <a:gd name="connsiteX7" fmla="*/ 309623 w 309731"/>
                  <a:gd name="connsiteY7" fmla="*/ 2083493 h 2113772"/>
                  <a:gd name="connsiteX8" fmla="*/ 273298 w 309731"/>
                  <a:gd name="connsiteY8" fmla="*/ 2113341 h 211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31" h="2113772">
                    <a:moveTo>
                      <a:pt x="273298" y="2113341"/>
                    </a:moveTo>
                    <a:lnTo>
                      <a:pt x="36640" y="2113341"/>
                    </a:lnTo>
                    <a:cubicBezTo>
                      <a:pt x="16540" y="2113341"/>
                      <a:pt x="-109" y="2113341"/>
                      <a:pt x="-109" y="2082283"/>
                    </a:cubicBezTo>
                    <a:lnTo>
                      <a:pt x="254" y="38209"/>
                    </a:lnTo>
                    <a:cubicBezTo>
                      <a:pt x="254" y="7090"/>
                      <a:pt x="16540" y="-417"/>
                      <a:pt x="36580" y="-417"/>
                    </a:cubicBezTo>
                    <a:lnTo>
                      <a:pt x="273298" y="-417"/>
                    </a:lnTo>
                    <a:cubicBezTo>
                      <a:pt x="293398" y="-417"/>
                      <a:pt x="309623" y="-1749"/>
                      <a:pt x="309623" y="29370"/>
                    </a:cubicBezTo>
                    <a:lnTo>
                      <a:pt x="309623" y="2083493"/>
                    </a:lnTo>
                    <a:cubicBezTo>
                      <a:pt x="309623" y="2114612"/>
                      <a:pt x="293519" y="2113341"/>
                      <a:pt x="273298" y="2113341"/>
                    </a:cubicBezTo>
                    <a:close/>
                  </a:path>
                </a:pathLst>
              </a:custGeom>
              <a:gradFill flip="none" rotWithShape="1">
                <a:gsLst>
                  <a:gs pos="95000">
                    <a:schemeClr val="accent4">
                      <a:lumMod val="75000"/>
                    </a:schemeClr>
                  </a:gs>
                  <a:gs pos="0">
                    <a:schemeClr val="accent5">
                      <a:lumMod val="50000"/>
                    </a:schemeClr>
                  </a:gs>
                  <a:gs pos="19000">
                    <a:schemeClr val="accent3">
                      <a:lumMod val="50000"/>
                    </a:schemeClr>
                  </a:gs>
                </a:gsLst>
                <a:lin ang="0" scaled="1"/>
                <a:tileRect/>
              </a:gra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8" name="PA-任意多边形 10">
                <a:extLst>
                  <a:ext uri="{FF2B5EF4-FFF2-40B4-BE49-F238E27FC236}">
                    <a16:creationId xmlns:a16="http://schemas.microsoft.com/office/drawing/2014/main" id="{FB467939-C103-B2FE-C31D-9CFA15BDE779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3724947" y="638924"/>
                <a:ext cx="240328" cy="85846"/>
              </a:xfrm>
              <a:custGeom>
                <a:avLst/>
                <a:gdLst>
                  <a:gd name="connsiteX0" fmla="*/ 255741 w 309731"/>
                  <a:gd name="connsiteY0" fmla="*/ -425 h 109338"/>
                  <a:gd name="connsiteX1" fmla="*/ 53592 w 309731"/>
                  <a:gd name="connsiteY1" fmla="*/ -425 h 109338"/>
                  <a:gd name="connsiteX2" fmla="*/ -109 w 309731"/>
                  <a:gd name="connsiteY2" fmla="*/ 81912 h 109338"/>
                  <a:gd name="connsiteX3" fmla="*/ -109 w 309731"/>
                  <a:gd name="connsiteY3" fmla="*/ 107945 h 109338"/>
                  <a:gd name="connsiteX4" fmla="*/ 36216 w 309731"/>
                  <a:gd name="connsiteY4" fmla="*/ 82941 h 109338"/>
                  <a:gd name="connsiteX5" fmla="*/ 273298 w 309731"/>
                  <a:gd name="connsiteY5" fmla="*/ 82941 h 109338"/>
                  <a:gd name="connsiteX6" fmla="*/ 309623 w 309731"/>
                  <a:gd name="connsiteY6" fmla="*/ 108914 h 109338"/>
                  <a:gd name="connsiteX7" fmla="*/ 309623 w 309731"/>
                  <a:gd name="connsiteY7" fmla="*/ 81912 h 109338"/>
                  <a:gd name="connsiteX8" fmla="*/ 255741 w 309731"/>
                  <a:gd name="connsiteY8" fmla="*/ -425 h 10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31" h="109338">
                    <a:moveTo>
                      <a:pt x="255741" y="-425"/>
                    </a:moveTo>
                    <a:lnTo>
                      <a:pt x="53592" y="-425"/>
                    </a:lnTo>
                    <a:cubicBezTo>
                      <a:pt x="23926" y="-425"/>
                      <a:pt x="-109" y="36445"/>
                      <a:pt x="-109" y="81912"/>
                    </a:cubicBezTo>
                    <a:lnTo>
                      <a:pt x="-109" y="107945"/>
                    </a:lnTo>
                    <a:cubicBezTo>
                      <a:pt x="-109" y="107945"/>
                      <a:pt x="16177" y="82941"/>
                      <a:pt x="36216" y="82941"/>
                    </a:cubicBezTo>
                    <a:lnTo>
                      <a:pt x="273298" y="82941"/>
                    </a:lnTo>
                    <a:cubicBezTo>
                      <a:pt x="293398" y="82941"/>
                      <a:pt x="309623" y="108914"/>
                      <a:pt x="309623" y="108914"/>
                    </a:cubicBezTo>
                    <a:lnTo>
                      <a:pt x="309623" y="81912"/>
                    </a:lnTo>
                    <a:cubicBezTo>
                      <a:pt x="309623" y="36445"/>
                      <a:pt x="285406" y="-425"/>
                      <a:pt x="255741" y="-42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9" name="PA-任意多边形 11">
                <a:extLst>
                  <a:ext uri="{FF2B5EF4-FFF2-40B4-BE49-F238E27FC236}">
                    <a16:creationId xmlns:a16="http://schemas.microsoft.com/office/drawing/2014/main" id="{8573ED30-B794-AD24-AD33-D3E8B79BBB9E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3790245" y="583350"/>
                <a:ext cx="109406" cy="54995"/>
              </a:xfrm>
              <a:custGeom>
                <a:avLst/>
                <a:gdLst>
                  <a:gd name="connsiteX0" fmla="*/ 140711 w 141001"/>
                  <a:gd name="connsiteY0" fmla="*/ 69622 h 70046"/>
                  <a:gd name="connsiteX1" fmla="*/ -109 w 141001"/>
                  <a:gd name="connsiteY1" fmla="*/ 69622 h 70046"/>
                  <a:gd name="connsiteX2" fmla="*/ -109 w 141001"/>
                  <a:gd name="connsiteY2" fmla="*/ 33660 h 70046"/>
                  <a:gd name="connsiteX3" fmla="*/ -109 w 141001"/>
                  <a:gd name="connsiteY3" fmla="*/ 33660 h 70046"/>
                  <a:gd name="connsiteX4" fmla="*/ 28891 w 141001"/>
                  <a:gd name="connsiteY4" fmla="*/ -425 h 70046"/>
                  <a:gd name="connsiteX5" fmla="*/ 111894 w 141001"/>
                  <a:gd name="connsiteY5" fmla="*/ -425 h 70046"/>
                  <a:gd name="connsiteX6" fmla="*/ 140893 w 141001"/>
                  <a:gd name="connsiteY6" fmla="*/ 33660 h 70046"/>
                  <a:gd name="connsiteX7" fmla="*/ 140893 w 141001"/>
                  <a:gd name="connsiteY7" fmla="*/ 33660 h 7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1001" h="70046">
                    <a:moveTo>
                      <a:pt x="140711" y="69622"/>
                    </a:moveTo>
                    <a:lnTo>
                      <a:pt x="-109" y="69622"/>
                    </a:lnTo>
                    <a:lnTo>
                      <a:pt x="-109" y="33660"/>
                    </a:lnTo>
                    <a:lnTo>
                      <a:pt x="-109" y="33660"/>
                    </a:lnTo>
                    <a:cubicBezTo>
                      <a:pt x="-109" y="14832"/>
                      <a:pt x="12908" y="-425"/>
                      <a:pt x="28891" y="-425"/>
                    </a:cubicBezTo>
                    <a:lnTo>
                      <a:pt x="111894" y="-425"/>
                    </a:lnTo>
                    <a:cubicBezTo>
                      <a:pt x="127937" y="-425"/>
                      <a:pt x="140893" y="14832"/>
                      <a:pt x="140893" y="33660"/>
                    </a:cubicBezTo>
                    <a:lnTo>
                      <a:pt x="140893" y="33660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/>
                  </a:gs>
                  <a:gs pos="20000">
                    <a:schemeClr val="accent3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n w="6052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0" name="PA-任意多边形 12">
                <a:extLst>
                  <a:ext uri="{FF2B5EF4-FFF2-40B4-BE49-F238E27FC236}">
                    <a16:creationId xmlns:a16="http://schemas.microsoft.com/office/drawing/2014/main" id="{36714DEA-40E2-1728-18D1-B0F73AF4F40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3724947" y="2551651"/>
                <a:ext cx="240328" cy="85085"/>
              </a:xfrm>
              <a:custGeom>
                <a:avLst/>
                <a:gdLst>
                  <a:gd name="connsiteX0" fmla="*/ 255741 w 309731"/>
                  <a:gd name="connsiteY0" fmla="*/ 107945 h 108369"/>
                  <a:gd name="connsiteX1" fmla="*/ 53592 w 309731"/>
                  <a:gd name="connsiteY1" fmla="*/ 107945 h 108369"/>
                  <a:gd name="connsiteX2" fmla="*/ -109 w 309731"/>
                  <a:gd name="connsiteY2" fmla="*/ 25608 h 108369"/>
                  <a:gd name="connsiteX3" fmla="*/ -109 w 309731"/>
                  <a:gd name="connsiteY3" fmla="*/ -425 h 108369"/>
                  <a:gd name="connsiteX4" fmla="*/ 36216 w 309731"/>
                  <a:gd name="connsiteY4" fmla="*/ 24518 h 108369"/>
                  <a:gd name="connsiteX5" fmla="*/ 273298 w 309731"/>
                  <a:gd name="connsiteY5" fmla="*/ 24518 h 108369"/>
                  <a:gd name="connsiteX6" fmla="*/ 309623 w 309731"/>
                  <a:gd name="connsiteY6" fmla="*/ -365 h 108369"/>
                  <a:gd name="connsiteX7" fmla="*/ 309623 w 309731"/>
                  <a:gd name="connsiteY7" fmla="*/ 25608 h 108369"/>
                  <a:gd name="connsiteX8" fmla="*/ 255741 w 309731"/>
                  <a:gd name="connsiteY8" fmla="*/ 107945 h 10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31" h="108369">
                    <a:moveTo>
                      <a:pt x="255741" y="107945"/>
                    </a:moveTo>
                    <a:lnTo>
                      <a:pt x="53592" y="107945"/>
                    </a:lnTo>
                    <a:cubicBezTo>
                      <a:pt x="23926" y="107945"/>
                      <a:pt x="-109" y="71075"/>
                      <a:pt x="-109" y="25608"/>
                    </a:cubicBezTo>
                    <a:lnTo>
                      <a:pt x="-109" y="-425"/>
                    </a:lnTo>
                    <a:cubicBezTo>
                      <a:pt x="-109" y="-425"/>
                      <a:pt x="16177" y="24518"/>
                      <a:pt x="36216" y="24518"/>
                    </a:cubicBezTo>
                    <a:lnTo>
                      <a:pt x="273298" y="24518"/>
                    </a:lnTo>
                    <a:cubicBezTo>
                      <a:pt x="293398" y="24518"/>
                      <a:pt x="309623" y="-365"/>
                      <a:pt x="309623" y="-365"/>
                    </a:cubicBezTo>
                    <a:lnTo>
                      <a:pt x="309623" y="25608"/>
                    </a:lnTo>
                    <a:cubicBezTo>
                      <a:pt x="309623" y="71075"/>
                      <a:pt x="285406" y="107945"/>
                      <a:pt x="255741" y="1079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2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5" name="PA-任意多边形 9+">
                <a:extLst>
                  <a:ext uri="{FF2B5EF4-FFF2-40B4-BE49-F238E27FC236}">
                    <a16:creationId xmlns:a16="http://schemas.microsoft.com/office/drawing/2014/main" id="{5D838D65-58DB-C657-F302-F82DDB43D5D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3790245" y="2639308"/>
                <a:ext cx="109406" cy="54996"/>
              </a:xfrm>
              <a:custGeom>
                <a:avLst/>
                <a:gdLst>
                  <a:gd name="connsiteX0" fmla="*/ 140711 w 141001"/>
                  <a:gd name="connsiteY0" fmla="*/ 69622 h 70046"/>
                  <a:gd name="connsiteX1" fmla="*/ -109 w 141001"/>
                  <a:gd name="connsiteY1" fmla="*/ 69622 h 70046"/>
                  <a:gd name="connsiteX2" fmla="*/ -109 w 141001"/>
                  <a:gd name="connsiteY2" fmla="*/ 33660 h 70046"/>
                  <a:gd name="connsiteX3" fmla="*/ -109 w 141001"/>
                  <a:gd name="connsiteY3" fmla="*/ 33660 h 70046"/>
                  <a:gd name="connsiteX4" fmla="*/ 28891 w 141001"/>
                  <a:gd name="connsiteY4" fmla="*/ -425 h 70046"/>
                  <a:gd name="connsiteX5" fmla="*/ 111894 w 141001"/>
                  <a:gd name="connsiteY5" fmla="*/ -425 h 70046"/>
                  <a:gd name="connsiteX6" fmla="*/ 140893 w 141001"/>
                  <a:gd name="connsiteY6" fmla="*/ 33660 h 70046"/>
                  <a:gd name="connsiteX7" fmla="*/ 140893 w 141001"/>
                  <a:gd name="connsiteY7" fmla="*/ 33660 h 7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1001" h="70046">
                    <a:moveTo>
                      <a:pt x="140711" y="69622"/>
                    </a:moveTo>
                    <a:lnTo>
                      <a:pt x="-109" y="69622"/>
                    </a:lnTo>
                    <a:lnTo>
                      <a:pt x="-109" y="33660"/>
                    </a:lnTo>
                    <a:lnTo>
                      <a:pt x="-109" y="33660"/>
                    </a:lnTo>
                    <a:cubicBezTo>
                      <a:pt x="-109" y="14832"/>
                      <a:pt x="12908" y="-425"/>
                      <a:pt x="28891" y="-425"/>
                    </a:cubicBezTo>
                    <a:lnTo>
                      <a:pt x="111894" y="-425"/>
                    </a:lnTo>
                    <a:cubicBezTo>
                      <a:pt x="127937" y="-425"/>
                      <a:pt x="140893" y="14832"/>
                      <a:pt x="140893" y="33660"/>
                    </a:cubicBezTo>
                    <a:lnTo>
                      <a:pt x="140893" y="33660"/>
                    </a:lnTo>
                    <a:close/>
                  </a:path>
                </a:pathLst>
              </a:custGeom>
              <a:gradFill flip="none" rotWithShape="1">
                <a:gsLst>
                  <a:gs pos="57000">
                    <a:schemeClr val="accent1"/>
                  </a:gs>
                  <a:gs pos="0">
                    <a:schemeClr val="accent3">
                      <a:lumMod val="60000"/>
                      <a:lumOff val="40000"/>
                      <a:alpha val="80000"/>
                    </a:schemeClr>
                  </a:gs>
                </a:gsLst>
                <a:lin ang="5400000" scaled="1"/>
                <a:tileRect/>
              </a:gradFill>
              <a:ln w="6052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pic>
            <p:nvPicPr>
              <p:cNvPr id="27" name="PA-图片 19">
                <a:extLst>
                  <a:ext uri="{FF2B5EF4-FFF2-40B4-BE49-F238E27FC236}">
                    <a16:creationId xmlns:a16="http://schemas.microsoft.com/office/drawing/2014/main" id="{F598B959-F877-8108-D93B-94ADA677BDD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 rotWithShape="1">
              <a:blip r:embed="rId2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t="487" r="92511" b="54563"/>
              <a:stretch/>
            </p:blipFill>
            <p:spPr>
              <a:xfrm>
                <a:off x="3720995" y="700210"/>
                <a:ext cx="244280" cy="1874400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93A07210-39C1-32F9-A1B9-7E13E4594F79}"/>
                </a:ext>
              </a:extLst>
            </p:cNvPr>
            <p:cNvGrpSpPr/>
            <p:nvPr userDrawn="1"/>
          </p:nvGrpSpPr>
          <p:grpSpPr>
            <a:xfrm>
              <a:off x="8019530" y="835340"/>
              <a:ext cx="208286" cy="1799910"/>
              <a:chOff x="3720995" y="583350"/>
              <a:chExt cx="244280" cy="2110954"/>
            </a:xfrm>
          </p:grpSpPr>
          <p:sp>
            <p:nvSpPr>
              <p:cNvPr id="72" name="PA-任意多边形 9">
                <a:extLst>
                  <a:ext uri="{FF2B5EF4-FFF2-40B4-BE49-F238E27FC236}">
                    <a16:creationId xmlns:a16="http://schemas.microsoft.com/office/drawing/2014/main" id="{67128DBD-ED05-A8DA-821E-C87D84AB9C3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3724947" y="700210"/>
                <a:ext cx="240328" cy="1874400"/>
              </a:xfrm>
              <a:custGeom>
                <a:avLst/>
                <a:gdLst>
                  <a:gd name="connsiteX0" fmla="*/ 273298 w 309731"/>
                  <a:gd name="connsiteY0" fmla="*/ 2113341 h 2113772"/>
                  <a:gd name="connsiteX1" fmla="*/ 36640 w 309731"/>
                  <a:gd name="connsiteY1" fmla="*/ 2113341 h 2113772"/>
                  <a:gd name="connsiteX2" fmla="*/ -109 w 309731"/>
                  <a:gd name="connsiteY2" fmla="*/ 2082283 h 2113772"/>
                  <a:gd name="connsiteX3" fmla="*/ 254 w 309731"/>
                  <a:gd name="connsiteY3" fmla="*/ 38209 h 2113772"/>
                  <a:gd name="connsiteX4" fmla="*/ 36580 w 309731"/>
                  <a:gd name="connsiteY4" fmla="*/ -417 h 2113772"/>
                  <a:gd name="connsiteX5" fmla="*/ 273298 w 309731"/>
                  <a:gd name="connsiteY5" fmla="*/ -417 h 2113772"/>
                  <a:gd name="connsiteX6" fmla="*/ 309623 w 309731"/>
                  <a:gd name="connsiteY6" fmla="*/ 29370 h 2113772"/>
                  <a:gd name="connsiteX7" fmla="*/ 309623 w 309731"/>
                  <a:gd name="connsiteY7" fmla="*/ 2083493 h 2113772"/>
                  <a:gd name="connsiteX8" fmla="*/ 273298 w 309731"/>
                  <a:gd name="connsiteY8" fmla="*/ 2113341 h 211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31" h="2113772">
                    <a:moveTo>
                      <a:pt x="273298" y="2113341"/>
                    </a:moveTo>
                    <a:lnTo>
                      <a:pt x="36640" y="2113341"/>
                    </a:lnTo>
                    <a:cubicBezTo>
                      <a:pt x="16540" y="2113341"/>
                      <a:pt x="-109" y="2113341"/>
                      <a:pt x="-109" y="2082283"/>
                    </a:cubicBezTo>
                    <a:lnTo>
                      <a:pt x="254" y="38209"/>
                    </a:lnTo>
                    <a:cubicBezTo>
                      <a:pt x="254" y="7090"/>
                      <a:pt x="16540" y="-417"/>
                      <a:pt x="36580" y="-417"/>
                    </a:cubicBezTo>
                    <a:lnTo>
                      <a:pt x="273298" y="-417"/>
                    </a:lnTo>
                    <a:cubicBezTo>
                      <a:pt x="293398" y="-417"/>
                      <a:pt x="309623" y="-1749"/>
                      <a:pt x="309623" y="29370"/>
                    </a:cubicBezTo>
                    <a:lnTo>
                      <a:pt x="309623" y="2083493"/>
                    </a:lnTo>
                    <a:cubicBezTo>
                      <a:pt x="309623" y="2114612"/>
                      <a:pt x="293519" y="2113341"/>
                      <a:pt x="273298" y="2113341"/>
                    </a:cubicBezTo>
                    <a:close/>
                  </a:path>
                </a:pathLst>
              </a:custGeom>
              <a:gradFill flip="none" rotWithShape="1">
                <a:gsLst>
                  <a:gs pos="95000">
                    <a:schemeClr val="accent4">
                      <a:lumMod val="75000"/>
                    </a:schemeClr>
                  </a:gs>
                  <a:gs pos="0">
                    <a:schemeClr val="accent5">
                      <a:lumMod val="50000"/>
                    </a:schemeClr>
                  </a:gs>
                  <a:gs pos="20000">
                    <a:schemeClr val="accent3">
                      <a:lumMod val="50000"/>
                    </a:schemeClr>
                  </a:gs>
                </a:gsLst>
                <a:lin ang="10800000" scaled="1"/>
                <a:tileRect/>
              </a:gra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3" name="PA-任意多边形 10">
                <a:extLst>
                  <a:ext uri="{FF2B5EF4-FFF2-40B4-BE49-F238E27FC236}">
                    <a16:creationId xmlns:a16="http://schemas.microsoft.com/office/drawing/2014/main" id="{F162398C-2C6D-7521-5DD2-C6A9D8046ED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724947" y="638924"/>
                <a:ext cx="240328" cy="85846"/>
              </a:xfrm>
              <a:custGeom>
                <a:avLst/>
                <a:gdLst>
                  <a:gd name="connsiteX0" fmla="*/ 255741 w 309731"/>
                  <a:gd name="connsiteY0" fmla="*/ -425 h 109338"/>
                  <a:gd name="connsiteX1" fmla="*/ 53592 w 309731"/>
                  <a:gd name="connsiteY1" fmla="*/ -425 h 109338"/>
                  <a:gd name="connsiteX2" fmla="*/ -109 w 309731"/>
                  <a:gd name="connsiteY2" fmla="*/ 81912 h 109338"/>
                  <a:gd name="connsiteX3" fmla="*/ -109 w 309731"/>
                  <a:gd name="connsiteY3" fmla="*/ 107945 h 109338"/>
                  <a:gd name="connsiteX4" fmla="*/ 36216 w 309731"/>
                  <a:gd name="connsiteY4" fmla="*/ 82941 h 109338"/>
                  <a:gd name="connsiteX5" fmla="*/ 273298 w 309731"/>
                  <a:gd name="connsiteY5" fmla="*/ 82941 h 109338"/>
                  <a:gd name="connsiteX6" fmla="*/ 309623 w 309731"/>
                  <a:gd name="connsiteY6" fmla="*/ 108914 h 109338"/>
                  <a:gd name="connsiteX7" fmla="*/ 309623 w 309731"/>
                  <a:gd name="connsiteY7" fmla="*/ 81912 h 109338"/>
                  <a:gd name="connsiteX8" fmla="*/ 255741 w 309731"/>
                  <a:gd name="connsiteY8" fmla="*/ -425 h 109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31" h="109338">
                    <a:moveTo>
                      <a:pt x="255741" y="-425"/>
                    </a:moveTo>
                    <a:lnTo>
                      <a:pt x="53592" y="-425"/>
                    </a:lnTo>
                    <a:cubicBezTo>
                      <a:pt x="23926" y="-425"/>
                      <a:pt x="-109" y="36445"/>
                      <a:pt x="-109" y="81912"/>
                    </a:cubicBezTo>
                    <a:lnTo>
                      <a:pt x="-109" y="107945"/>
                    </a:lnTo>
                    <a:cubicBezTo>
                      <a:pt x="-109" y="107945"/>
                      <a:pt x="16177" y="82941"/>
                      <a:pt x="36216" y="82941"/>
                    </a:cubicBezTo>
                    <a:lnTo>
                      <a:pt x="273298" y="82941"/>
                    </a:lnTo>
                    <a:cubicBezTo>
                      <a:pt x="293398" y="82941"/>
                      <a:pt x="309623" y="108914"/>
                      <a:pt x="309623" y="108914"/>
                    </a:cubicBezTo>
                    <a:lnTo>
                      <a:pt x="309623" y="81912"/>
                    </a:lnTo>
                    <a:cubicBezTo>
                      <a:pt x="309623" y="36445"/>
                      <a:pt x="285406" y="-425"/>
                      <a:pt x="255741" y="-42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4" name="PA-任意多边形 11">
                <a:extLst>
                  <a:ext uri="{FF2B5EF4-FFF2-40B4-BE49-F238E27FC236}">
                    <a16:creationId xmlns:a16="http://schemas.microsoft.com/office/drawing/2014/main" id="{76146CB6-C972-D505-EADA-275BD209B3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3790245" y="583350"/>
                <a:ext cx="109406" cy="54996"/>
              </a:xfrm>
              <a:custGeom>
                <a:avLst/>
                <a:gdLst>
                  <a:gd name="connsiteX0" fmla="*/ 140711 w 141001"/>
                  <a:gd name="connsiteY0" fmla="*/ 69622 h 70046"/>
                  <a:gd name="connsiteX1" fmla="*/ -109 w 141001"/>
                  <a:gd name="connsiteY1" fmla="*/ 69622 h 70046"/>
                  <a:gd name="connsiteX2" fmla="*/ -109 w 141001"/>
                  <a:gd name="connsiteY2" fmla="*/ 33660 h 70046"/>
                  <a:gd name="connsiteX3" fmla="*/ -109 w 141001"/>
                  <a:gd name="connsiteY3" fmla="*/ 33660 h 70046"/>
                  <a:gd name="connsiteX4" fmla="*/ 28891 w 141001"/>
                  <a:gd name="connsiteY4" fmla="*/ -425 h 70046"/>
                  <a:gd name="connsiteX5" fmla="*/ 111894 w 141001"/>
                  <a:gd name="connsiteY5" fmla="*/ -425 h 70046"/>
                  <a:gd name="connsiteX6" fmla="*/ 140893 w 141001"/>
                  <a:gd name="connsiteY6" fmla="*/ 33660 h 70046"/>
                  <a:gd name="connsiteX7" fmla="*/ 140893 w 141001"/>
                  <a:gd name="connsiteY7" fmla="*/ 33660 h 7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1001" h="70046">
                    <a:moveTo>
                      <a:pt x="140711" y="69622"/>
                    </a:moveTo>
                    <a:lnTo>
                      <a:pt x="-109" y="69622"/>
                    </a:lnTo>
                    <a:lnTo>
                      <a:pt x="-109" y="33660"/>
                    </a:lnTo>
                    <a:lnTo>
                      <a:pt x="-109" y="33660"/>
                    </a:lnTo>
                    <a:cubicBezTo>
                      <a:pt x="-109" y="14832"/>
                      <a:pt x="12908" y="-425"/>
                      <a:pt x="28891" y="-425"/>
                    </a:cubicBezTo>
                    <a:lnTo>
                      <a:pt x="111894" y="-425"/>
                    </a:lnTo>
                    <a:cubicBezTo>
                      <a:pt x="127937" y="-425"/>
                      <a:pt x="140893" y="14832"/>
                      <a:pt x="140893" y="33660"/>
                    </a:cubicBezTo>
                    <a:lnTo>
                      <a:pt x="140893" y="3366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3259A0"/>
                  </a:gs>
                  <a:gs pos="57000">
                    <a:srgbClr val="3B69BB"/>
                  </a:gs>
                  <a:gs pos="0">
                    <a:srgbClr val="5C84CC"/>
                  </a:gs>
                </a:gsLst>
                <a:path path="circle">
                  <a:fillToRect l="50000" t="50000" r="50000" b="50000"/>
                </a:path>
                <a:tileRect/>
              </a:gradFill>
              <a:ln w="6052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6" name="PA-任意多边形 12">
                <a:extLst>
                  <a:ext uri="{FF2B5EF4-FFF2-40B4-BE49-F238E27FC236}">
                    <a16:creationId xmlns:a16="http://schemas.microsoft.com/office/drawing/2014/main" id="{22C9F8EB-E6A8-1BD7-0A4B-9B875BB1BF8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724947" y="2551651"/>
                <a:ext cx="240328" cy="85085"/>
              </a:xfrm>
              <a:custGeom>
                <a:avLst/>
                <a:gdLst>
                  <a:gd name="connsiteX0" fmla="*/ 255741 w 309731"/>
                  <a:gd name="connsiteY0" fmla="*/ 107945 h 108369"/>
                  <a:gd name="connsiteX1" fmla="*/ 53592 w 309731"/>
                  <a:gd name="connsiteY1" fmla="*/ 107945 h 108369"/>
                  <a:gd name="connsiteX2" fmla="*/ -109 w 309731"/>
                  <a:gd name="connsiteY2" fmla="*/ 25608 h 108369"/>
                  <a:gd name="connsiteX3" fmla="*/ -109 w 309731"/>
                  <a:gd name="connsiteY3" fmla="*/ -425 h 108369"/>
                  <a:gd name="connsiteX4" fmla="*/ 36216 w 309731"/>
                  <a:gd name="connsiteY4" fmla="*/ 24518 h 108369"/>
                  <a:gd name="connsiteX5" fmla="*/ 273298 w 309731"/>
                  <a:gd name="connsiteY5" fmla="*/ 24518 h 108369"/>
                  <a:gd name="connsiteX6" fmla="*/ 309623 w 309731"/>
                  <a:gd name="connsiteY6" fmla="*/ -365 h 108369"/>
                  <a:gd name="connsiteX7" fmla="*/ 309623 w 309731"/>
                  <a:gd name="connsiteY7" fmla="*/ 25608 h 108369"/>
                  <a:gd name="connsiteX8" fmla="*/ 255741 w 309731"/>
                  <a:gd name="connsiteY8" fmla="*/ 107945 h 10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731" h="108369">
                    <a:moveTo>
                      <a:pt x="255741" y="107945"/>
                    </a:moveTo>
                    <a:lnTo>
                      <a:pt x="53592" y="107945"/>
                    </a:lnTo>
                    <a:cubicBezTo>
                      <a:pt x="23926" y="107945"/>
                      <a:pt x="-109" y="71075"/>
                      <a:pt x="-109" y="25608"/>
                    </a:cubicBezTo>
                    <a:lnTo>
                      <a:pt x="-109" y="-425"/>
                    </a:lnTo>
                    <a:cubicBezTo>
                      <a:pt x="-109" y="-425"/>
                      <a:pt x="16177" y="24518"/>
                      <a:pt x="36216" y="24518"/>
                    </a:cubicBezTo>
                    <a:lnTo>
                      <a:pt x="273298" y="24518"/>
                    </a:lnTo>
                    <a:cubicBezTo>
                      <a:pt x="293398" y="24518"/>
                      <a:pt x="309623" y="-365"/>
                      <a:pt x="309623" y="-365"/>
                    </a:cubicBezTo>
                    <a:lnTo>
                      <a:pt x="309623" y="25608"/>
                    </a:lnTo>
                    <a:cubicBezTo>
                      <a:pt x="309623" y="71075"/>
                      <a:pt x="285406" y="107945"/>
                      <a:pt x="255741" y="1079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2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0" name="PA-任意多边形 9+">
                <a:extLst>
                  <a:ext uri="{FF2B5EF4-FFF2-40B4-BE49-F238E27FC236}">
                    <a16:creationId xmlns:a16="http://schemas.microsoft.com/office/drawing/2014/main" id="{3307E0DA-E81F-656F-D086-CD3FC94C66A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 flipV="1">
                <a:off x="3790245" y="2639308"/>
                <a:ext cx="109406" cy="54996"/>
              </a:xfrm>
              <a:custGeom>
                <a:avLst/>
                <a:gdLst>
                  <a:gd name="connsiteX0" fmla="*/ 140711 w 141001"/>
                  <a:gd name="connsiteY0" fmla="*/ 69622 h 70046"/>
                  <a:gd name="connsiteX1" fmla="*/ -109 w 141001"/>
                  <a:gd name="connsiteY1" fmla="*/ 69622 h 70046"/>
                  <a:gd name="connsiteX2" fmla="*/ -109 w 141001"/>
                  <a:gd name="connsiteY2" fmla="*/ 33660 h 70046"/>
                  <a:gd name="connsiteX3" fmla="*/ -109 w 141001"/>
                  <a:gd name="connsiteY3" fmla="*/ 33660 h 70046"/>
                  <a:gd name="connsiteX4" fmla="*/ 28891 w 141001"/>
                  <a:gd name="connsiteY4" fmla="*/ -425 h 70046"/>
                  <a:gd name="connsiteX5" fmla="*/ 111894 w 141001"/>
                  <a:gd name="connsiteY5" fmla="*/ -425 h 70046"/>
                  <a:gd name="connsiteX6" fmla="*/ 140893 w 141001"/>
                  <a:gd name="connsiteY6" fmla="*/ 33660 h 70046"/>
                  <a:gd name="connsiteX7" fmla="*/ 140893 w 141001"/>
                  <a:gd name="connsiteY7" fmla="*/ 33660 h 7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1001" h="70046">
                    <a:moveTo>
                      <a:pt x="140711" y="69622"/>
                    </a:moveTo>
                    <a:lnTo>
                      <a:pt x="-109" y="69622"/>
                    </a:lnTo>
                    <a:lnTo>
                      <a:pt x="-109" y="33660"/>
                    </a:lnTo>
                    <a:lnTo>
                      <a:pt x="-109" y="33660"/>
                    </a:lnTo>
                    <a:cubicBezTo>
                      <a:pt x="-109" y="14832"/>
                      <a:pt x="12908" y="-425"/>
                      <a:pt x="28891" y="-425"/>
                    </a:cubicBezTo>
                    <a:lnTo>
                      <a:pt x="111894" y="-425"/>
                    </a:lnTo>
                    <a:cubicBezTo>
                      <a:pt x="127937" y="-425"/>
                      <a:pt x="140893" y="14832"/>
                      <a:pt x="140893" y="33660"/>
                    </a:cubicBezTo>
                    <a:lnTo>
                      <a:pt x="140893" y="3366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3259A0"/>
                  </a:gs>
                  <a:gs pos="57000">
                    <a:srgbClr val="3B69BB"/>
                  </a:gs>
                  <a:gs pos="0">
                    <a:srgbClr val="5C84CC"/>
                  </a:gs>
                </a:gsLst>
                <a:path path="circle">
                  <a:fillToRect l="50000" t="50000" r="50000" b="50000"/>
                </a:path>
                <a:tileRect/>
              </a:gradFill>
              <a:ln w="6052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A2C4A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pic>
            <p:nvPicPr>
              <p:cNvPr id="81" name="PA-图片 19">
                <a:extLst>
                  <a:ext uri="{FF2B5EF4-FFF2-40B4-BE49-F238E27FC236}">
                    <a16:creationId xmlns:a16="http://schemas.microsoft.com/office/drawing/2014/main" id="{E9D8F840-3D9A-FA6C-D12E-34E49011DF4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2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t="487" r="92511" b="54563"/>
              <a:stretch/>
            </p:blipFill>
            <p:spPr>
              <a:xfrm>
                <a:off x="3720995" y="700210"/>
                <a:ext cx="244280" cy="1874400"/>
              </a:xfrm>
              <a:prstGeom prst="rect">
                <a:avLst/>
              </a:prstGeom>
            </p:spPr>
          </p:pic>
        </p:grp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3B53636E-6098-F3D9-057D-00D87BADA9FB}"/>
              </a:ext>
            </a:extLst>
          </p:cNvPr>
          <p:cNvSpPr txBox="1"/>
          <p:nvPr userDrawn="1"/>
        </p:nvSpPr>
        <p:spPr>
          <a:xfrm>
            <a:off x="4694559" y="1229050"/>
            <a:ext cx="2749458" cy="10124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目    </a:t>
            </a:r>
            <a:r>
              <a:rPr lang="zh-CN" altLang="en-US" sz="6000" b="1" dirty="0"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录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341732D-8260-5CC4-F50B-F47CC314CAA3}"/>
              </a:ext>
            </a:extLst>
          </p:cNvPr>
          <p:cNvGrpSpPr/>
          <p:nvPr userDrawn="1"/>
        </p:nvGrpSpPr>
        <p:grpSpPr>
          <a:xfrm flipH="1">
            <a:off x="7496941" y="1144421"/>
            <a:ext cx="516684" cy="294510"/>
            <a:chOff x="7263528" y="1272579"/>
            <a:chExt cx="671782" cy="382916"/>
          </a:xfrm>
        </p:grpSpPr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02238FA3-5EF8-7434-EA92-2B7A95D10D96}"/>
                </a:ext>
              </a:extLst>
            </p:cNvPr>
            <p:cNvSpPr/>
            <p:nvPr/>
          </p:nvSpPr>
          <p:spPr>
            <a:xfrm>
              <a:off x="7263528" y="1383053"/>
              <a:ext cx="671782" cy="272442"/>
            </a:xfrm>
            <a:custGeom>
              <a:avLst/>
              <a:gdLst>
                <a:gd name="connsiteX0" fmla="*/ 3169074 w 4732352"/>
                <a:gd name="connsiteY0" fmla="*/ 856743 h 1453011"/>
                <a:gd name="connsiteX1" fmla="*/ 4205869 w 4732352"/>
                <a:gd name="connsiteY1" fmla="*/ 856743 h 1453011"/>
                <a:gd name="connsiteX2" fmla="*/ 4259563 w 4732352"/>
                <a:gd name="connsiteY2" fmla="*/ 872778 h 1453011"/>
                <a:gd name="connsiteX3" fmla="*/ 3719974 w 4732352"/>
                <a:gd name="connsiteY3" fmla="*/ 906826 h 1453011"/>
                <a:gd name="connsiteX4" fmla="*/ 3651504 w 4732352"/>
                <a:gd name="connsiteY4" fmla="*/ 910995 h 1453011"/>
                <a:gd name="connsiteX5" fmla="*/ 3741868 w 4732352"/>
                <a:gd name="connsiteY5" fmla="*/ 954997 h 1453011"/>
                <a:gd name="connsiteX6" fmla="*/ 3920622 w 4732352"/>
                <a:gd name="connsiteY6" fmla="*/ 1043841 h 1453011"/>
                <a:gd name="connsiteX7" fmla="*/ 4076763 w 4732352"/>
                <a:gd name="connsiteY7" fmla="*/ 1156756 h 1453011"/>
                <a:gd name="connsiteX8" fmla="*/ 4066931 w 4732352"/>
                <a:gd name="connsiteY8" fmla="*/ 1159731 h 1453011"/>
                <a:gd name="connsiteX9" fmla="*/ 3569406 w 4732352"/>
                <a:gd name="connsiteY9" fmla="*/ 915986 h 1453011"/>
                <a:gd name="connsiteX10" fmla="*/ 3468298 w 4732352"/>
                <a:gd name="connsiteY10" fmla="*/ 921438 h 1453011"/>
                <a:gd name="connsiteX11" fmla="*/ 3010236 w 4732352"/>
                <a:gd name="connsiteY11" fmla="*/ 943091 h 1453011"/>
                <a:gd name="connsiteX12" fmla="*/ 2991778 w 4732352"/>
                <a:gd name="connsiteY12" fmla="*/ 943896 h 1453011"/>
                <a:gd name="connsiteX13" fmla="*/ 3030936 w 4732352"/>
                <a:gd name="connsiteY13" fmla="*/ 924701 h 1453011"/>
                <a:gd name="connsiteX14" fmla="*/ 4725817 w 4732352"/>
                <a:gd name="connsiteY14" fmla="*/ 299 h 1453011"/>
                <a:gd name="connsiteX15" fmla="*/ 4732352 w 4732352"/>
                <a:gd name="connsiteY15" fmla="*/ 4048 h 1453011"/>
                <a:gd name="connsiteX16" fmla="*/ 3547870 w 4732352"/>
                <a:gd name="connsiteY16" fmla="*/ 667810 h 1453011"/>
                <a:gd name="connsiteX17" fmla="*/ 3192670 w 4732352"/>
                <a:gd name="connsiteY17" fmla="*/ 845134 h 1453011"/>
                <a:gd name="connsiteX18" fmla="*/ 3169072 w 4732352"/>
                <a:gd name="connsiteY18" fmla="*/ 856743 h 1453011"/>
                <a:gd name="connsiteX19" fmla="*/ 3169068 w 4732352"/>
                <a:gd name="connsiteY19" fmla="*/ 856743 h 1453011"/>
                <a:gd name="connsiteX20" fmla="*/ 3030932 w 4732352"/>
                <a:gd name="connsiteY20" fmla="*/ 924699 h 1453011"/>
                <a:gd name="connsiteX21" fmla="*/ 2991775 w 4732352"/>
                <a:gd name="connsiteY21" fmla="*/ 943895 h 1453011"/>
                <a:gd name="connsiteX22" fmla="*/ 2903847 w 4732352"/>
                <a:gd name="connsiteY22" fmla="*/ 947730 h 1453011"/>
                <a:gd name="connsiteX23" fmla="*/ 2799703 w 4732352"/>
                <a:gd name="connsiteY23" fmla="*/ 949127 h 1453011"/>
                <a:gd name="connsiteX24" fmla="*/ 2766261 w 4732352"/>
                <a:gd name="connsiteY24" fmla="*/ 949410 h 1453011"/>
                <a:gd name="connsiteX25" fmla="*/ 2766260 w 4732352"/>
                <a:gd name="connsiteY25" fmla="*/ 949410 h 1453011"/>
                <a:gd name="connsiteX26" fmla="*/ 2736271 w 4732352"/>
                <a:gd name="connsiteY26" fmla="*/ 949662 h 1453011"/>
                <a:gd name="connsiteX27" fmla="*/ 2284777 w 4732352"/>
                <a:gd name="connsiteY27" fmla="*/ 951025 h 1453011"/>
                <a:gd name="connsiteX28" fmla="*/ 2242379 w 4732352"/>
                <a:gd name="connsiteY28" fmla="*/ 951029 h 1453011"/>
                <a:gd name="connsiteX29" fmla="*/ 2103823 w 4732352"/>
                <a:gd name="connsiteY29" fmla="*/ 951039 h 1453011"/>
                <a:gd name="connsiteX30" fmla="*/ 2070811 w 4732352"/>
                <a:gd name="connsiteY30" fmla="*/ 951016 h 1453011"/>
                <a:gd name="connsiteX31" fmla="*/ 2103824 w 4732352"/>
                <a:gd name="connsiteY31" fmla="*/ 951040 h 1453011"/>
                <a:gd name="connsiteX32" fmla="*/ 2242380 w 4732352"/>
                <a:gd name="connsiteY32" fmla="*/ 951029 h 1453011"/>
                <a:gd name="connsiteX33" fmla="*/ 2267863 w 4732352"/>
                <a:gd name="connsiteY33" fmla="*/ 965029 h 1453011"/>
                <a:gd name="connsiteX34" fmla="*/ 3123631 w 4732352"/>
                <a:gd name="connsiteY34" fmla="*/ 1448964 h 1453011"/>
                <a:gd name="connsiteX35" fmla="*/ 3117096 w 4732352"/>
                <a:gd name="connsiteY35" fmla="*/ 1452713 h 1453011"/>
                <a:gd name="connsiteX36" fmla="*/ 3068356 w 4732352"/>
                <a:gd name="connsiteY36" fmla="*/ 1439741 h 1453011"/>
                <a:gd name="connsiteX37" fmla="*/ 2070787 w 4732352"/>
                <a:gd name="connsiteY37" fmla="*/ 951016 h 1453011"/>
                <a:gd name="connsiteX38" fmla="*/ 2070786 w 4732352"/>
                <a:gd name="connsiteY38" fmla="*/ 951016 h 1453011"/>
                <a:gd name="connsiteX39" fmla="*/ 2070785 w 4732352"/>
                <a:gd name="connsiteY39" fmla="*/ 951016 h 1453011"/>
                <a:gd name="connsiteX40" fmla="*/ 1912888 w 4732352"/>
                <a:gd name="connsiteY40" fmla="*/ 950907 h 1453011"/>
                <a:gd name="connsiteX41" fmla="*/ 53695 w 4732352"/>
                <a:gd name="connsiteY41" fmla="*/ 952954 h 1453011"/>
                <a:gd name="connsiteX42" fmla="*/ 0 w 4732352"/>
                <a:gd name="connsiteY42" fmla="*/ 936919 h 1453011"/>
                <a:gd name="connsiteX43" fmla="*/ 0 w 4732352"/>
                <a:gd name="connsiteY43" fmla="*/ 872777 h 1453011"/>
                <a:gd name="connsiteX44" fmla="*/ 53695 w 4732352"/>
                <a:gd name="connsiteY44" fmla="*/ 856741 h 1453011"/>
                <a:gd name="connsiteX45" fmla="*/ 1878357 w 4732352"/>
                <a:gd name="connsiteY45" fmla="*/ 856742 h 1453011"/>
                <a:gd name="connsiteX46" fmla="*/ 1878360 w 4732352"/>
                <a:gd name="connsiteY46" fmla="*/ 856743 h 1453011"/>
                <a:gd name="connsiteX47" fmla="*/ 2070281 w 4732352"/>
                <a:gd name="connsiteY47" fmla="*/ 856741 h 1453011"/>
                <a:gd name="connsiteX48" fmla="*/ 2118318 w 4732352"/>
                <a:gd name="connsiteY48" fmla="*/ 882991 h 1453011"/>
                <a:gd name="connsiteX49" fmla="*/ 2196583 w 4732352"/>
                <a:gd name="connsiteY49" fmla="*/ 925868 h 1453011"/>
                <a:gd name="connsiteX50" fmla="*/ 2118317 w 4732352"/>
                <a:gd name="connsiteY50" fmla="*/ 882990 h 1453011"/>
                <a:gd name="connsiteX51" fmla="*/ 2070281 w 4732352"/>
                <a:gd name="connsiteY51" fmla="*/ 856741 h 1453011"/>
                <a:gd name="connsiteX52" fmla="*/ 2955408 w 4732352"/>
                <a:gd name="connsiteY52" fmla="*/ 856742 h 1453011"/>
                <a:gd name="connsiteX53" fmla="*/ 2955410 w 4732352"/>
                <a:gd name="connsiteY53" fmla="*/ 856741 h 1453011"/>
                <a:gd name="connsiteX54" fmla="*/ 2955413 w 4732352"/>
                <a:gd name="connsiteY54" fmla="*/ 856742 h 1453011"/>
                <a:gd name="connsiteX55" fmla="*/ 4677078 w 4732352"/>
                <a:gd name="connsiteY55" fmla="*/ 13272 h 1453011"/>
                <a:gd name="connsiteX56" fmla="*/ 4725817 w 4732352"/>
                <a:gd name="connsiteY56" fmla="*/ 299 h 14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732352" h="1453011">
                  <a:moveTo>
                    <a:pt x="3169074" y="856743"/>
                  </a:moveTo>
                  <a:lnTo>
                    <a:pt x="4205869" y="856743"/>
                  </a:lnTo>
                  <a:cubicBezTo>
                    <a:pt x="4235523" y="856742"/>
                    <a:pt x="4259563" y="863922"/>
                    <a:pt x="4259563" y="872778"/>
                  </a:cubicBezTo>
                  <a:cubicBezTo>
                    <a:pt x="3908279" y="887904"/>
                    <a:pt x="3919318" y="893457"/>
                    <a:pt x="3719974" y="906826"/>
                  </a:cubicBezTo>
                  <a:lnTo>
                    <a:pt x="3651504" y="910995"/>
                  </a:lnTo>
                  <a:lnTo>
                    <a:pt x="3741868" y="954997"/>
                  </a:lnTo>
                  <a:cubicBezTo>
                    <a:pt x="3816915" y="991340"/>
                    <a:pt x="3891961" y="1027684"/>
                    <a:pt x="3920622" y="1043841"/>
                  </a:cubicBezTo>
                  <a:cubicBezTo>
                    <a:pt x="4059704" y="1136811"/>
                    <a:pt x="4008580" y="1111213"/>
                    <a:pt x="4076763" y="1156756"/>
                  </a:cubicBezTo>
                  <a:cubicBezTo>
                    <a:pt x="4075063" y="1160227"/>
                    <a:pt x="4070661" y="1161558"/>
                    <a:pt x="4066931" y="1159731"/>
                  </a:cubicBezTo>
                  <a:lnTo>
                    <a:pt x="3569406" y="915986"/>
                  </a:lnTo>
                  <a:lnTo>
                    <a:pt x="3468298" y="921438"/>
                  </a:lnTo>
                  <a:cubicBezTo>
                    <a:pt x="3355163" y="927326"/>
                    <a:pt x="3207631" y="934387"/>
                    <a:pt x="3010236" y="943091"/>
                  </a:cubicBezTo>
                  <a:lnTo>
                    <a:pt x="2991778" y="943896"/>
                  </a:lnTo>
                  <a:lnTo>
                    <a:pt x="3030936" y="924701"/>
                  </a:lnTo>
                  <a:close/>
                  <a:moveTo>
                    <a:pt x="4725817" y="299"/>
                  </a:moveTo>
                  <a:cubicBezTo>
                    <a:pt x="4729101" y="827"/>
                    <a:pt x="4731378" y="2060"/>
                    <a:pt x="4732352" y="4048"/>
                  </a:cubicBezTo>
                  <a:cubicBezTo>
                    <a:pt x="4222325" y="281742"/>
                    <a:pt x="4588371" y="101143"/>
                    <a:pt x="3547870" y="667810"/>
                  </a:cubicBezTo>
                  <a:cubicBezTo>
                    <a:pt x="3469620" y="707964"/>
                    <a:pt x="3345484" y="769779"/>
                    <a:pt x="3192670" y="845134"/>
                  </a:cubicBezTo>
                  <a:lnTo>
                    <a:pt x="3169072" y="856743"/>
                  </a:lnTo>
                  <a:lnTo>
                    <a:pt x="3169068" y="856743"/>
                  </a:lnTo>
                  <a:lnTo>
                    <a:pt x="3030932" y="924699"/>
                  </a:lnTo>
                  <a:lnTo>
                    <a:pt x="2991775" y="943895"/>
                  </a:lnTo>
                  <a:lnTo>
                    <a:pt x="2903847" y="947730"/>
                  </a:lnTo>
                  <a:cubicBezTo>
                    <a:pt x="2874535" y="948274"/>
                    <a:pt x="2839586" y="948736"/>
                    <a:pt x="2799703" y="949127"/>
                  </a:cubicBezTo>
                  <a:lnTo>
                    <a:pt x="2766261" y="949410"/>
                  </a:lnTo>
                  <a:lnTo>
                    <a:pt x="2766260" y="949410"/>
                  </a:lnTo>
                  <a:lnTo>
                    <a:pt x="2736271" y="949662"/>
                  </a:lnTo>
                  <a:cubicBezTo>
                    <a:pt x="2614909" y="950539"/>
                    <a:pt x="2459691" y="950925"/>
                    <a:pt x="2284777" y="951025"/>
                  </a:cubicBezTo>
                  <a:lnTo>
                    <a:pt x="2242379" y="951029"/>
                  </a:lnTo>
                  <a:lnTo>
                    <a:pt x="2103823" y="951039"/>
                  </a:lnTo>
                  <a:lnTo>
                    <a:pt x="2070811" y="951016"/>
                  </a:lnTo>
                  <a:lnTo>
                    <a:pt x="2103824" y="951040"/>
                  </a:lnTo>
                  <a:lnTo>
                    <a:pt x="2242380" y="951029"/>
                  </a:lnTo>
                  <a:lnTo>
                    <a:pt x="2267863" y="965029"/>
                  </a:lnTo>
                  <a:cubicBezTo>
                    <a:pt x="2901827" y="1313880"/>
                    <a:pt x="2677356" y="1205983"/>
                    <a:pt x="3123631" y="1448964"/>
                  </a:cubicBezTo>
                  <a:cubicBezTo>
                    <a:pt x="3122657" y="1450952"/>
                    <a:pt x="3120380" y="1452185"/>
                    <a:pt x="3117096" y="1452713"/>
                  </a:cubicBezTo>
                  <a:cubicBezTo>
                    <a:pt x="3107243" y="1454295"/>
                    <a:pt x="3088330" y="1449526"/>
                    <a:pt x="3068356" y="1439741"/>
                  </a:cubicBezTo>
                  <a:lnTo>
                    <a:pt x="2070787" y="951016"/>
                  </a:lnTo>
                  <a:lnTo>
                    <a:pt x="2070786" y="951016"/>
                  </a:lnTo>
                  <a:lnTo>
                    <a:pt x="2070785" y="951016"/>
                  </a:lnTo>
                  <a:lnTo>
                    <a:pt x="1912888" y="950907"/>
                  </a:lnTo>
                  <a:cubicBezTo>
                    <a:pt x="1198328" y="950216"/>
                    <a:pt x="345900" y="947530"/>
                    <a:pt x="53695" y="952954"/>
                  </a:cubicBezTo>
                  <a:cubicBezTo>
                    <a:pt x="24041" y="952953"/>
                    <a:pt x="0" y="945774"/>
                    <a:pt x="0" y="936919"/>
                  </a:cubicBezTo>
                  <a:lnTo>
                    <a:pt x="0" y="872777"/>
                  </a:lnTo>
                  <a:cubicBezTo>
                    <a:pt x="1" y="863919"/>
                    <a:pt x="24041" y="856740"/>
                    <a:pt x="53695" y="856741"/>
                  </a:cubicBezTo>
                  <a:lnTo>
                    <a:pt x="1878357" y="856742"/>
                  </a:lnTo>
                  <a:lnTo>
                    <a:pt x="1878360" y="856743"/>
                  </a:lnTo>
                  <a:lnTo>
                    <a:pt x="2070281" y="856741"/>
                  </a:lnTo>
                  <a:lnTo>
                    <a:pt x="2118318" y="882991"/>
                  </a:lnTo>
                  <a:cubicBezTo>
                    <a:pt x="2145617" y="897927"/>
                    <a:pt x="2171682" y="912207"/>
                    <a:pt x="2196583" y="925868"/>
                  </a:cubicBezTo>
                  <a:cubicBezTo>
                    <a:pt x="2171682" y="912207"/>
                    <a:pt x="2145617" y="897927"/>
                    <a:pt x="2118317" y="882990"/>
                  </a:cubicBezTo>
                  <a:lnTo>
                    <a:pt x="2070281" y="856741"/>
                  </a:lnTo>
                  <a:lnTo>
                    <a:pt x="2955408" y="856742"/>
                  </a:lnTo>
                  <a:lnTo>
                    <a:pt x="2955410" y="856741"/>
                  </a:lnTo>
                  <a:lnTo>
                    <a:pt x="2955413" y="856742"/>
                  </a:lnTo>
                  <a:lnTo>
                    <a:pt x="4677078" y="13272"/>
                  </a:lnTo>
                  <a:cubicBezTo>
                    <a:pt x="4697051" y="3486"/>
                    <a:pt x="4715966" y="-1283"/>
                    <a:pt x="4725817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6CA3C9AD-ECBF-A122-E9BC-8A7AA78993CD}"/>
                </a:ext>
              </a:extLst>
            </p:cNvPr>
            <p:cNvGrpSpPr/>
            <p:nvPr/>
          </p:nvGrpSpPr>
          <p:grpSpPr>
            <a:xfrm>
              <a:off x="7331282" y="1272579"/>
              <a:ext cx="359558" cy="276109"/>
              <a:chOff x="6076436" y="1073150"/>
              <a:chExt cx="1734064" cy="1331608"/>
            </a:xfrm>
          </p:grpSpPr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12F91283-DECE-6AEC-7E78-867F097A6601}"/>
                  </a:ext>
                </a:extLst>
              </p:cNvPr>
              <p:cNvSpPr/>
              <p:nvPr/>
            </p:nvSpPr>
            <p:spPr>
              <a:xfrm>
                <a:off x="6076436" y="2012950"/>
                <a:ext cx="949839" cy="374650"/>
              </a:xfrm>
              <a:custGeom>
                <a:avLst/>
                <a:gdLst>
                  <a:gd name="connsiteX0" fmla="*/ 816489 w 949839"/>
                  <a:gd name="connsiteY0" fmla="*/ 0 h 374650"/>
                  <a:gd name="connsiteX1" fmla="*/ 816489 w 949839"/>
                  <a:gd name="connsiteY1" fmla="*/ 0 h 374650"/>
                  <a:gd name="connsiteX2" fmla="*/ 651389 w 949839"/>
                  <a:gd name="connsiteY2" fmla="*/ 73025 h 374650"/>
                  <a:gd name="connsiteX3" fmla="*/ 610114 w 949839"/>
                  <a:gd name="connsiteY3" fmla="*/ 98425 h 374650"/>
                  <a:gd name="connsiteX4" fmla="*/ 591064 w 949839"/>
                  <a:gd name="connsiteY4" fmla="*/ 114300 h 374650"/>
                  <a:gd name="connsiteX5" fmla="*/ 521214 w 949839"/>
                  <a:gd name="connsiteY5" fmla="*/ 146050 h 374650"/>
                  <a:gd name="connsiteX6" fmla="*/ 483114 w 949839"/>
                  <a:gd name="connsiteY6" fmla="*/ 161925 h 374650"/>
                  <a:gd name="connsiteX7" fmla="*/ 235464 w 949839"/>
                  <a:gd name="connsiteY7" fmla="*/ 171450 h 374650"/>
                  <a:gd name="connsiteX8" fmla="*/ 197364 w 949839"/>
                  <a:gd name="connsiteY8" fmla="*/ 180975 h 374650"/>
                  <a:gd name="connsiteX9" fmla="*/ 162439 w 949839"/>
                  <a:gd name="connsiteY9" fmla="*/ 196850 h 374650"/>
                  <a:gd name="connsiteX10" fmla="*/ 143389 w 949839"/>
                  <a:gd name="connsiteY10" fmla="*/ 203200 h 374650"/>
                  <a:gd name="connsiteX11" fmla="*/ 95764 w 949839"/>
                  <a:gd name="connsiteY11" fmla="*/ 225425 h 374650"/>
                  <a:gd name="connsiteX12" fmla="*/ 76714 w 949839"/>
                  <a:gd name="connsiteY12" fmla="*/ 231775 h 374650"/>
                  <a:gd name="connsiteX13" fmla="*/ 51314 w 949839"/>
                  <a:gd name="connsiteY13" fmla="*/ 241300 h 374650"/>
                  <a:gd name="connsiteX14" fmla="*/ 3689 w 949839"/>
                  <a:gd name="connsiteY14" fmla="*/ 260350 h 374650"/>
                  <a:gd name="connsiteX15" fmla="*/ 514 w 949839"/>
                  <a:gd name="connsiteY15" fmla="*/ 269875 h 374650"/>
                  <a:gd name="connsiteX16" fmla="*/ 76714 w 949839"/>
                  <a:gd name="connsiteY16" fmla="*/ 333375 h 374650"/>
                  <a:gd name="connsiteX17" fmla="*/ 114814 w 949839"/>
                  <a:gd name="connsiteY17" fmla="*/ 342900 h 374650"/>
                  <a:gd name="connsiteX18" fmla="*/ 137039 w 949839"/>
                  <a:gd name="connsiteY18" fmla="*/ 349250 h 374650"/>
                  <a:gd name="connsiteX19" fmla="*/ 165614 w 949839"/>
                  <a:gd name="connsiteY19" fmla="*/ 355600 h 374650"/>
                  <a:gd name="connsiteX20" fmla="*/ 187839 w 949839"/>
                  <a:gd name="connsiteY20" fmla="*/ 361950 h 374650"/>
                  <a:gd name="connsiteX21" fmla="*/ 210064 w 949839"/>
                  <a:gd name="connsiteY21" fmla="*/ 365125 h 374650"/>
                  <a:gd name="connsiteX22" fmla="*/ 298964 w 949839"/>
                  <a:gd name="connsiteY22" fmla="*/ 374650 h 374650"/>
                  <a:gd name="connsiteX23" fmla="*/ 387864 w 949839"/>
                  <a:gd name="connsiteY23" fmla="*/ 368300 h 374650"/>
                  <a:gd name="connsiteX24" fmla="*/ 416439 w 949839"/>
                  <a:gd name="connsiteY24" fmla="*/ 365125 h 374650"/>
                  <a:gd name="connsiteX25" fmla="*/ 508514 w 949839"/>
                  <a:gd name="connsiteY25" fmla="*/ 342900 h 374650"/>
                  <a:gd name="connsiteX26" fmla="*/ 572014 w 949839"/>
                  <a:gd name="connsiteY26" fmla="*/ 317500 h 374650"/>
                  <a:gd name="connsiteX27" fmla="*/ 600589 w 949839"/>
                  <a:gd name="connsiteY27" fmla="*/ 304800 h 374650"/>
                  <a:gd name="connsiteX28" fmla="*/ 702189 w 949839"/>
                  <a:gd name="connsiteY28" fmla="*/ 244475 h 374650"/>
                  <a:gd name="connsiteX29" fmla="*/ 737114 w 949839"/>
                  <a:gd name="connsiteY29" fmla="*/ 225425 h 374650"/>
                  <a:gd name="connsiteX30" fmla="*/ 832364 w 949839"/>
                  <a:gd name="connsiteY30" fmla="*/ 161925 h 374650"/>
                  <a:gd name="connsiteX31" fmla="*/ 851414 w 949839"/>
                  <a:gd name="connsiteY31" fmla="*/ 155575 h 374650"/>
                  <a:gd name="connsiteX32" fmla="*/ 870464 w 949839"/>
                  <a:gd name="connsiteY32" fmla="*/ 139700 h 374650"/>
                  <a:gd name="connsiteX33" fmla="*/ 879989 w 949839"/>
                  <a:gd name="connsiteY33" fmla="*/ 133350 h 374650"/>
                  <a:gd name="connsiteX34" fmla="*/ 889514 w 949839"/>
                  <a:gd name="connsiteY34" fmla="*/ 123825 h 374650"/>
                  <a:gd name="connsiteX35" fmla="*/ 924439 w 949839"/>
                  <a:gd name="connsiteY35" fmla="*/ 101600 h 374650"/>
                  <a:gd name="connsiteX36" fmla="*/ 937139 w 949839"/>
                  <a:gd name="connsiteY36" fmla="*/ 92075 h 374650"/>
                  <a:gd name="connsiteX37" fmla="*/ 949839 w 949839"/>
                  <a:gd name="connsiteY37" fmla="*/ 82550 h 374650"/>
                  <a:gd name="connsiteX38" fmla="*/ 816489 w 949839"/>
                  <a:gd name="connsiteY38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49839" h="374650">
                    <a:moveTo>
                      <a:pt x="816489" y="0"/>
                    </a:moveTo>
                    <a:lnTo>
                      <a:pt x="816489" y="0"/>
                    </a:lnTo>
                    <a:cubicBezTo>
                      <a:pt x="731282" y="34957"/>
                      <a:pt x="713355" y="37275"/>
                      <a:pt x="651389" y="73025"/>
                    </a:cubicBezTo>
                    <a:cubicBezTo>
                      <a:pt x="637396" y="81098"/>
                      <a:pt x="623447" y="89303"/>
                      <a:pt x="610114" y="98425"/>
                    </a:cubicBezTo>
                    <a:cubicBezTo>
                      <a:pt x="603292" y="103093"/>
                      <a:pt x="598017" y="109830"/>
                      <a:pt x="591064" y="114300"/>
                    </a:cubicBezTo>
                    <a:cubicBezTo>
                      <a:pt x="576547" y="123632"/>
                      <a:pt x="531278" y="141283"/>
                      <a:pt x="521214" y="146050"/>
                    </a:cubicBezTo>
                    <a:cubicBezTo>
                      <a:pt x="501402" y="155434"/>
                      <a:pt x="507939" y="159004"/>
                      <a:pt x="483114" y="161925"/>
                    </a:cubicBezTo>
                    <a:cubicBezTo>
                      <a:pt x="405579" y="171047"/>
                      <a:pt x="309171" y="170005"/>
                      <a:pt x="235464" y="171450"/>
                    </a:cubicBezTo>
                    <a:cubicBezTo>
                      <a:pt x="222764" y="174625"/>
                      <a:pt x="209073" y="175121"/>
                      <a:pt x="197364" y="180975"/>
                    </a:cubicBezTo>
                    <a:cubicBezTo>
                      <a:pt x="180679" y="189317"/>
                      <a:pt x="178915" y="190859"/>
                      <a:pt x="162439" y="196850"/>
                    </a:cubicBezTo>
                    <a:cubicBezTo>
                      <a:pt x="156149" y="199137"/>
                      <a:pt x="149636" y="200797"/>
                      <a:pt x="143389" y="203200"/>
                    </a:cubicBezTo>
                    <a:cubicBezTo>
                      <a:pt x="98270" y="220554"/>
                      <a:pt x="145043" y="204306"/>
                      <a:pt x="95764" y="225425"/>
                    </a:cubicBezTo>
                    <a:cubicBezTo>
                      <a:pt x="89612" y="228062"/>
                      <a:pt x="83018" y="229524"/>
                      <a:pt x="76714" y="231775"/>
                    </a:cubicBezTo>
                    <a:cubicBezTo>
                      <a:pt x="68198" y="234816"/>
                      <a:pt x="59625" y="237738"/>
                      <a:pt x="51314" y="241300"/>
                    </a:cubicBezTo>
                    <a:cubicBezTo>
                      <a:pt x="2261" y="262323"/>
                      <a:pt x="68730" y="238670"/>
                      <a:pt x="3689" y="260350"/>
                    </a:cubicBezTo>
                    <a:cubicBezTo>
                      <a:pt x="2631" y="263525"/>
                      <a:pt x="-1416" y="267141"/>
                      <a:pt x="514" y="269875"/>
                    </a:cubicBezTo>
                    <a:cubicBezTo>
                      <a:pt x="22072" y="300415"/>
                      <a:pt x="42888" y="320139"/>
                      <a:pt x="76714" y="333375"/>
                    </a:cubicBezTo>
                    <a:cubicBezTo>
                      <a:pt x="88905" y="338145"/>
                      <a:pt x="102154" y="339568"/>
                      <a:pt x="114814" y="342900"/>
                    </a:cubicBezTo>
                    <a:cubicBezTo>
                      <a:pt x="122265" y="344861"/>
                      <a:pt x="129564" y="347381"/>
                      <a:pt x="137039" y="349250"/>
                    </a:cubicBezTo>
                    <a:cubicBezTo>
                      <a:pt x="146505" y="351617"/>
                      <a:pt x="156148" y="353233"/>
                      <a:pt x="165614" y="355600"/>
                    </a:cubicBezTo>
                    <a:cubicBezTo>
                      <a:pt x="173089" y="357469"/>
                      <a:pt x="180305" y="360336"/>
                      <a:pt x="187839" y="361950"/>
                    </a:cubicBezTo>
                    <a:cubicBezTo>
                      <a:pt x="195156" y="363518"/>
                      <a:pt x="202638" y="364197"/>
                      <a:pt x="210064" y="365125"/>
                    </a:cubicBezTo>
                    <a:cubicBezTo>
                      <a:pt x="261503" y="371555"/>
                      <a:pt x="255126" y="370665"/>
                      <a:pt x="298964" y="374650"/>
                    </a:cubicBezTo>
                    <a:cubicBezTo>
                      <a:pt x="383521" y="370422"/>
                      <a:pt x="336388" y="374356"/>
                      <a:pt x="387864" y="368300"/>
                    </a:cubicBezTo>
                    <a:cubicBezTo>
                      <a:pt x="397382" y="367180"/>
                      <a:pt x="406973" y="366620"/>
                      <a:pt x="416439" y="365125"/>
                    </a:cubicBezTo>
                    <a:cubicBezTo>
                      <a:pt x="438750" y="361602"/>
                      <a:pt x="495217" y="348219"/>
                      <a:pt x="508514" y="342900"/>
                    </a:cubicBezTo>
                    <a:cubicBezTo>
                      <a:pt x="529681" y="334433"/>
                      <a:pt x="551182" y="326759"/>
                      <a:pt x="572014" y="317500"/>
                    </a:cubicBezTo>
                    <a:cubicBezTo>
                      <a:pt x="581539" y="313267"/>
                      <a:pt x="591450" y="309812"/>
                      <a:pt x="600589" y="304800"/>
                    </a:cubicBezTo>
                    <a:cubicBezTo>
                      <a:pt x="681830" y="260248"/>
                      <a:pt x="646899" y="276069"/>
                      <a:pt x="702189" y="244475"/>
                    </a:cubicBezTo>
                    <a:cubicBezTo>
                      <a:pt x="713703" y="237896"/>
                      <a:pt x="726170" y="232913"/>
                      <a:pt x="737114" y="225425"/>
                    </a:cubicBezTo>
                    <a:cubicBezTo>
                      <a:pt x="741145" y="222667"/>
                      <a:pt x="815215" y="171004"/>
                      <a:pt x="832364" y="161925"/>
                    </a:cubicBezTo>
                    <a:cubicBezTo>
                      <a:pt x="838280" y="158793"/>
                      <a:pt x="845064" y="157692"/>
                      <a:pt x="851414" y="155575"/>
                    </a:cubicBezTo>
                    <a:cubicBezTo>
                      <a:pt x="857764" y="150283"/>
                      <a:pt x="863939" y="144775"/>
                      <a:pt x="870464" y="139700"/>
                    </a:cubicBezTo>
                    <a:cubicBezTo>
                      <a:pt x="873476" y="137357"/>
                      <a:pt x="877058" y="135793"/>
                      <a:pt x="879989" y="133350"/>
                    </a:cubicBezTo>
                    <a:cubicBezTo>
                      <a:pt x="883438" y="130475"/>
                      <a:pt x="885860" y="126435"/>
                      <a:pt x="889514" y="123825"/>
                    </a:cubicBezTo>
                    <a:cubicBezTo>
                      <a:pt x="900743" y="115805"/>
                      <a:pt x="913400" y="109879"/>
                      <a:pt x="924439" y="101600"/>
                    </a:cubicBezTo>
                    <a:cubicBezTo>
                      <a:pt x="928672" y="98425"/>
                      <a:pt x="932833" y="95151"/>
                      <a:pt x="937139" y="92075"/>
                    </a:cubicBezTo>
                    <a:cubicBezTo>
                      <a:pt x="949704" y="83100"/>
                      <a:pt x="943262" y="89127"/>
                      <a:pt x="949839" y="82550"/>
                    </a:cubicBezTo>
                    <a:lnTo>
                      <a:pt x="81648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AB756A0C-4630-FE47-E6AF-75F239144243}"/>
                  </a:ext>
                </a:extLst>
              </p:cNvPr>
              <p:cNvSpPr/>
              <p:nvPr/>
            </p:nvSpPr>
            <p:spPr>
              <a:xfrm>
                <a:off x="7073377" y="1809750"/>
                <a:ext cx="397398" cy="349250"/>
              </a:xfrm>
              <a:custGeom>
                <a:avLst/>
                <a:gdLst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40248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7398" h="349250">
                    <a:moveTo>
                      <a:pt x="130698" y="69850"/>
                    </a:moveTo>
                    <a:lnTo>
                      <a:pt x="130698" y="69850"/>
                    </a:lnTo>
                    <a:lnTo>
                      <a:pt x="283098" y="31750"/>
                    </a:lnTo>
                    <a:cubicBezTo>
                      <a:pt x="302063" y="27152"/>
                      <a:pt x="321579" y="24732"/>
                      <a:pt x="340248" y="19050"/>
                    </a:cubicBezTo>
                    <a:cubicBezTo>
                      <a:pt x="346152" y="17253"/>
                      <a:pt x="350269" y="11476"/>
                      <a:pt x="356123" y="9525"/>
                    </a:cubicBezTo>
                    <a:cubicBezTo>
                      <a:pt x="369518" y="5060"/>
                      <a:pt x="383640" y="3175"/>
                      <a:pt x="397398" y="0"/>
                    </a:cubicBezTo>
                    <a:cubicBezTo>
                      <a:pt x="375705" y="57849"/>
                      <a:pt x="360885" y="44450"/>
                      <a:pt x="356123" y="60325"/>
                    </a:cubicBezTo>
                    <a:cubicBezTo>
                      <a:pt x="351361" y="76200"/>
                      <a:pt x="374115" y="83608"/>
                      <a:pt x="368823" y="95250"/>
                    </a:cubicBezTo>
                    <a:cubicBezTo>
                      <a:pt x="369227" y="177888"/>
                      <a:pt x="352948" y="200554"/>
                      <a:pt x="352948" y="225425"/>
                    </a:cubicBezTo>
                    <a:cubicBezTo>
                      <a:pt x="352948" y="250296"/>
                      <a:pt x="363748" y="237950"/>
                      <a:pt x="368823" y="244475"/>
                    </a:cubicBezTo>
                    <a:cubicBezTo>
                      <a:pt x="371166" y="247487"/>
                      <a:pt x="373056" y="250825"/>
                      <a:pt x="375173" y="254000"/>
                    </a:cubicBezTo>
                    <a:cubicBezTo>
                      <a:pt x="371998" y="259292"/>
                      <a:pt x="369351" y="264938"/>
                      <a:pt x="365648" y="269875"/>
                    </a:cubicBezTo>
                    <a:cubicBezTo>
                      <a:pt x="358483" y="279428"/>
                      <a:pt x="338985" y="292655"/>
                      <a:pt x="330723" y="295275"/>
                    </a:cubicBezTo>
                    <a:cubicBezTo>
                      <a:pt x="296467" y="306137"/>
                      <a:pt x="261396" y="314767"/>
                      <a:pt x="225948" y="320675"/>
                    </a:cubicBezTo>
                    <a:cubicBezTo>
                      <a:pt x="219598" y="321733"/>
                      <a:pt x="213118" y="322191"/>
                      <a:pt x="206898" y="323850"/>
                    </a:cubicBezTo>
                    <a:cubicBezTo>
                      <a:pt x="128262" y="344820"/>
                      <a:pt x="212993" y="324173"/>
                      <a:pt x="162448" y="339725"/>
                    </a:cubicBezTo>
                    <a:cubicBezTo>
                      <a:pt x="136651" y="347662"/>
                      <a:pt x="133640" y="346416"/>
                      <a:pt x="105298" y="349250"/>
                    </a:cubicBezTo>
                    <a:cubicBezTo>
                      <a:pt x="93656" y="348192"/>
                      <a:pt x="81613" y="349286"/>
                      <a:pt x="70373" y="346075"/>
                    </a:cubicBezTo>
                    <a:cubicBezTo>
                      <a:pt x="66056" y="344841"/>
                      <a:pt x="64656" y="338930"/>
                      <a:pt x="60848" y="336550"/>
                    </a:cubicBezTo>
                    <a:cubicBezTo>
                      <a:pt x="56015" y="333529"/>
                      <a:pt x="50265" y="332317"/>
                      <a:pt x="44973" y="330200"/>
                    </a:cubicBezTo>
                    <a:cubicBezTo>
                      <a:pt x="41798" y="324908"/>
                      <a:pt x="39197" y="319227"/>
                      <a:pt x="35448" y="314325"/>
                    </a:cubicBezTo>
                    <a:cubicBezTo>
                      <a:pt x="25406" y="301193"/>
                      <a:pt x="3698" y="276225"/>
                      <a:pt x="3698" y="276225"/>
                    </a:cubicBezTo>
                    <a:cubicBezTo>
                      <a:pt x="2640" y="267758"/>
                      <a:pt x="-1431" y="259131"/>
                      <a:pt x="523" y="250825"/>
                    </a:cubicBezTo>
                    <a:cubicBezTo>
                      <a:pt x="3019" y="240218"/>
                      <a:pt x="10446" y="231377"/>
                      <a:pt x="16398" y="222250"/>
                    </a:cubicBezTo>
                    <a:cubicBezTo>
                      <a:pt x="35502" y="192958"/>
                      <a:pt x="48012" y="176481"/>
                      <a:pt x="70373" y="152400"/>
                    </a:cubicBezTo>
                    <a:cubicBezTo>
                      <a:pt x="76484" y="145819"/>
                      <a:pt x="83457" y="140062"/>
                      <a:pt x="89423" y="133350"/>
                    </a:cubicBezTo>
                    <a:cubicBezTo>
                      <a:pt x="91958" y="130498"/>
                      <a:pt x="93555" y="126930"/>
                      <a:pt x="95773" y="123825"/>
                    </a:cubicBezTo>
                    <a:cubicBezTo>
                      <a:pt x="98849" y="119519"/>
                      <a:pt x="102123" y="115358"/>
                      <a:pt x="105298" y="111125"/>
                    </a:cubicBezTo>
                    <a:cubicBezTo>
                      <a:pt x="106356" y="105833"/>
                      <a:pt x="107586" y="100573"/>
                      <a:pt x="108473" y="95250"/>
                    </a:cubicBezTo>
                    <a:cubicBezTo>
                      <a:pt x="109703" y="87868"/>
                      <a:pt x="111648" y="73025"/>
                      <a:pt x="130698" y="698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66CCB713-8A55-76B0-3C3D-73F45E9FBC7A}"/>
                  </a:ext>
                </a:extLst>
              </p:cNvPr>
              <p:cNvSpPr/>
              <p:nvPr/>
            </p:nvSpPr>
            <p:spPr>
              <a:xfrm>
                <a:off x="6734175" y="1533525"/>
                <a:ext cx="660400" cy="549275"/>
              </a:xfrm>
              <a:custGeom>
                <a:avLst/>
                <a:gdLst>
                  <a:gd name="connsiteX0" fmla="*/ 206375 w 660400"/>
                  <a:gd name="connsiteY0" fmla="*/ 520700 h 549275"/>
                  <a:gd name="connsiteX1" fmla="*/ 206375 w 660400"/>
                  <a:gd name="connsiteY1" fmla="*/ 520700 h 549275"/>
                  <a:gd name="connsiteX2" fmla="*/ 307975 w 660400"/>
                  <a:gd name="connsiteY2" fmla="*/ 412750 h 549275"/>
                  <a:gd name="connsiteX3" fmla="*/ 209550 w 660400"/>
                  <a:gd name="connsiteY3" fmla="*/ 400050 h 549275"/>
                  <a:gd name="connsiteX4" fmla="*/ 149225 w 660400"/>
                  <a:gd name="connsiteY4" fmla="*/ 368300 h 549275"/>
                  <a:gd name="connsiteX5" fmla="*/ 107950 w 660400"/>
                  <a:gd name="connsiteY5" fmla="*/ 342900 h 549275"/>
                  <a:gd name="connsiteX6" fmla="*/ 88900 w 660400"/>
                  <a:gd name="connsiteY6" fmla="*/ 330200 h 549275"/>
                  <a:gd name="connsiteX7" fmla="*/ 57150 w 660400"/>
                  <a:gd name="connsiteY7" fmla="*/ 317500 h 549275"/>
                  <a:gd name="connsiteX8" fmla="*/ 28575 w 660400"/>
                  <a:gd name="connsiteY8" fmla="*/ 301625 h 549275"/>
                  <a:gd name="connsiteX9" fmla="*/ 0 w 660400"/>
                  <a:gd name="connsiteY9" fmla="*/ 282575 h 549275"/>
                  <a:gd name="connsiteX10" fmla="*/ 31750 w 660400"/>
                  <a:gd name="connsiteY10" fmla="*/ 244475 h 549275"/>
                  <a:gd name="connsiteX11" fmla="*/ 130175 w 660400"/>
                  <a:gd name="connsiteY11" fmla="*/ 200025 h 549275"/>
                  <a:gd name="connsiteX12" fmla="*/ 177800 w 660400"/>
                  <a:gd name="connsiteY12" fmla="*/ 165100 h 549275"/>
                  <a:gd name="connsiteX13" fmla="*/ 184150 w 660400"/>
                  <a:gd name="connsiteY13" fmla="*/ 155575 h 549275"/>
                  <a:gd name="connsiteX14" fmla="*/ 209550 w 660400"/>
                  <a:gd name="connsiteY14" fmla="*/ 123825 h 549275"/>
                  <a:gd name="connsiteX15" fmla="*/ 241300 w 660400"/>
                  <a:gd name="connsiteY15" fmla="*/ 79375 h 549275"/>
                  <a:gd name="connsiteX16" fmla="*/ 279400 w 660400"/>
                  <a:gd name="connsiteY16" fmla="*/ 38100 h 549275"/>
                  <a:gd name="connsiteX17" fmla="*/ 285750 w 660400"/>
                  <a:gd name="connsiteY17" fmla="*/ 25400 h 549275"/>
                  <a:gd name="connsiteX18" fmla="*/ 295275 w 660400"/>
                  <a:gd name="connsiteY18" fmla="*/ 22225 h 549275"/>
                  <a:gd name="connsiteX19" fmla="*/ 339725 w 660400"/>
                  <a:gd name="connsiteY19" fmla="*/ 0 h 549275"/>
                  <a:gd name="connsiteX20" fmla="*/ 374650 w 660400"/>
                  <a:gd name="connsiteY20" fmla="*/ 12700 h 549275"/>
                  <a:gd name="connsiteX21" fmla="*/ 387350 w 660400"/>
                  <a:gd name="connsiteY21" fmla="*/ 25400 h 549275"/>
                  <a:gd name="connsiteX22" fmla="*/ 447675 w 660400"/>
                  <a:gd name="connsiteY22" fmla="*/ 101600 h 549275"/>
                  <a:gd name="connsiteX23" fmla="*/ 476250 w 660400"/>
                  <a:gd name="connsiteY23" fmla="*/ 130175 h 549275"/>
                  <a:gd name="connsiteX24" fmla="*/ 498475 w 660400"/>
                  <a:gd name="connsiteY24" fmla="*/ 155575 h 549275"/>
                  <a:gd name="connsiteX25" fmla="*/ 587375 w 660400"/>
                  <a:gd name="connsiteY25" fmla="*/ 219075 h 549275"/>
                  <a:gd name="connsiteX26" fmla="*/ 622300 w 660400"/>
                  <a:gd name="connsiteY26" fmla="*/ 244475 h 549275"/>
                  <a:gd name="connsiteX27" fmla="*/ 635000 w 660400"/>
                  <a:gd name="connsiteY27" fmla="*/ 257175 h 549275"/>
                  <a:gd name="connsiteX28" fmla="*/ 660400 w 660400"/>
                  <a:gd name="connsiteY28" fmla="*/ 282575 h 549275"/>
                  <a:gd name="connsiteX29" fmla="*/ 644525 w 660400"/>
                  <a:gd name="connsiteY29" fmla="*/ 314325 h 549275"/>
                  <a:gd name="connsiteX30" fmla="*/ 609600 w 660400"/>
                  <a:gd name="connsiteY30" fmla="*/ 327025 h 549275"/>
                  <a:gd name="connsiteX31" fmla="*/ 514350 w 660400"/>
                  <a:gd name="connsiteY31" fmla="*/ 333375 h 549275"/>
                  <a:gd name="connsiteX32" fmla="*/ 498475 w 660400"/>
                  <a:gd name="connsiteY32" fmla="*/ 336550 h 549275"/>
                  <a:gd name="connsiteX33" fmla="*/ 473075 w 660400"/>
                  <a:gd name="connsiteY33" fmla="*/ 339725 h 549275"/>
                  <a:gd name="connsiteX34" fmla="*/ 460375 w 660400"/>
                  <a:gd name="connsiteY34" fmla="*/ 346075 h 549275"/>
                  <a:gd name="connsiteX35" fmla="*/ 444500 w 660400"/>
                  <a:gd name="connsiteY35" fmla="*/ 377825 h 549275"/>
                  <a:gd name="connsiteX36" fmla="*/ 434975 w 660400"/>
                  <a:gd name="connsiteY36" fmla="*/ 396875 h 549275"/>
                  <a:gd name="connsiteX37" fmla="*/ 406400 w 660400"/>
                  <a:gd name="connsiteY37" fmla="*/ 425450 h 549275"/>
                  <a:gd name="connsiteX38" fmla="*/ 377825 w 660400"/>
                  <a:gd name="connsiteY38" fmla="*/ 444500 h 549275"/>
                  <a:gd name="connsiteX39" fmla="*/ 358775 w 660400"/>
                  <a:gd name="connsiteY39" fmla="*/ 482600 h 549275"/>
                  <a:gd name="connsiteX40" fmla="*/ 307975 w 660400"/>
                  <a:gd name="connsiteY40" fmla="*/ 549275 h 549275"/>
                  <a:gd name="connsiteX41" fmla="*/ 266700 w 660400"/>
                  <a:gd name="connsiteY41" fmla="*/ 546100 h 549275"/>
                  <a:gd name="connsiteX42" fmla="*/ 250825 w 660400"/>
                  <a:gd name="connsiteY42" fmla="*/ 542925 h 549275"/>
                  <a:gd name="connsiteX43" fmla="*/ 206375 w 660400"/>
                  <a:gd name="connsiteY43" fmla="*/ 520700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60400" h="549275">
                    <a:moveTo>
                      <a:pt x="206375" y="520700"/>
                    </a:moveTo>
                    <a:lnTo>
                      <a:pt x="206375" y="520700"/>
                    </a:lnTo>
                    <a:cubicBezTo>
                      <a:pt x="384628" y="392823"/>
                      <a:pt x="407196" y="423775"/>
                      <a:pt x="307975" y="412750"/>
                    </a:cubicBezTo>
                    <a:cubicBezTo>
                      <a:pt x="275097" y="409097"/>
                      <a:pt x="242358" y="404283"/>
                      <a:pt x="209550" y="400050"/>
                    </a:cubicBezTo>
                    <a:cubicBezTo>
                      <a:pt x="163325" y="369233"/>
                      <a:pt x="226352" y="409830"/>
                      <a:pt x="149225" y="368300"/>
                    </a:cubicBezTo>
                    <a:cubicBezTo>
                      <a:pt x="135001" y="360641"/>
                      <a:pt x="121392" y="351861"/>
                      <a:pt x="107950" y="342900"/>
                    </a:cubicBezTo>
                    <a:cubicBezTo>
                      <a:pt x="101600" y="338667"/>
                      <a:pt x="95726" y="333613"/>
                      <a:pt x="88900" y="330200"/>
                    </a:cubicBezTo>
                    <a:cubicBezTo>
                      <a:pt x="78705" y="325102"/>
                      <a:pt x="67451" y="322380"/>
                      <a:pt x="57150" y="317500"/>
                    </a:cubicBezTo>
                    <a:cubicBezTo>
                      <a:pt x="47303" y="312835"/>
                      <a:pt x="37741" y="307517"/>
                      <a:pt x="28575" y="301625"/>
                    </a:cubicBezTo>
                    <a:cubicBezTo>
                      <a:pt x="-12524" y="275204"/>
                      <a:pt x="33797" y="299473"/>
                      <a:pt x="0" y="282575"/>
                    </a:cubicBezTo>
                    <a:cubicBezTo>
                      <a:pt x="10583" y="269875"/>
                      <a:pt x="18841" y="254802"/>
                      <a:pt x="31750" y="244475"/>
                    </a:cubicBezTo>
                    <a:cubicBezTo>
                      <a:pt x="66855" y="216391"/>
                      <a:pt x="91153" y="219536"/>
                      <a:pt x="130175" y="200025"/>
                    </a:cubicBezTo>
                    <a:cubicBezTo>
                      <a:pt x="142316" y="193954"/>
                      <a:pt x="166217" y="178999"/>
                      <a:pt x="177800" y="165100"/>
                    </a:cubicBezTo>
                    <a:cubicBezTo>
                      <a:pt x="180243" y="162169"/>
                      <a:pt x="181823" y="158600"/>
                      <a:pt x="184150" y="155575"/>
                    </a:cubicBezTo>
                    <a:cubicBezTo>
                      <a:pt x="192414" y="144832"/>
                      <a:pt x="201672" y="134854"/>
                      <a:pt x="209550" y="123825"/>
                    </a:cubicBezTo>
                    <a:cubicBezTo>
                      <a:pt x="220133" y="109008"/>
                      <a:pt x="228425" y="92250"/>
                      <a:pt x="241300" y="79375"/>
                    </a:cubicBezTo>
                    <a:cubicBezTo>
                      <a:pt x="254521" y="66154"/>
                      <a:pt x="268336" y="53313"/>
                      <a:pt x="279400" y="38100"/>
                    </a:cubicBezTo>
                    <a:cubicBezTo>
                      <a:pt x="282184" y="34272"/>
                      <a:pt x="282403" y="28747"/>
                      <a:pt x="285750" y="25400"/>
                    </a:cubicBezTo>
                    <a:cubicBezTo>
                      <a:pt x="288117" y="23033"/>
                      <a:pt x="292247" y="23650"/>
                      <a:pt x="295275" y="22225"/>
                    </a:cubicBezTo>
                    <a:cubicBezTo>
                      <a:pt x="310264" y="15171"/>
                      <a:pt x="339725" y="0"/>
                      <a:pt x="339725" y="0"/>
                    </a:cubicBezTo>
                    <a:cubicBezTo>
                      <a:pt x="351367" y="4233"/>
                      <a:pt x="363720" y="6871"/>
                      <a:pt x="374650" y="12700"/>
                    </a:cubicBezTo>
                    <a:cubicBezTo>
                      <a:pt x="379933" y="15517"/>
                      <a:pt x="383333" y="20961"/>
                      <a:pt x="387350" y="25400"/>
                    </a:cubicBezTo>
                    <a:cubicBezTo>
                      <a:pt x="480652" y="128523"/>
                      <a:pt x="408835" y="43340"/>
                      <a:pt x="447675" y="101600"/>
                    </a:cubicBezTo>
                    <a:cubicBezTo>
                      <a:pt x="464608" y="127000"/>
                      <a:pt x="455083" y="109008"/>
                      <a:pt x="476250" y="130175"/>
                    </a:cubicBezTo>
                    <a:cubicBezTo>
                      <a:pt x="484205" y="138130"/>
                      <a:pt x="489861" y="148339"/>
                      <a:pt x="498475" y="155575"/>
                    </a:cubicBezTo>
                    <a:cubicBezTo>
                      <a:pt x="513286" y="168016"/>
                      <a:pt x="565408" y="203384"/>
                      <a:pt x="587375" y="219075"/>
                    </a:cubicBezTo>
                    <a:cubicBezTo>
                      <a:pt x="599089" y="227442"/>
                      <a:pt x="612121" y="234296"/>
                      <a:pt x="622300" y="244475"/>
                    </a:cubicBezTo>
                    <a:cubicBezTo>
                      <a:pt x="626533" y="248708"/>
                      <a:pt x="630550" y="253170"/>
                      <a:pt x="635000" y="257175"/>
                    </a:cubicBezTo>
                    <a:cubicBezTo>
                      <a:pt x="659424" y="279156"/>
                      <a:pt x="648337" y="264481"/>
                      <a:pt x="660400" y="282575"/>
                    </a:cubicBezTo>
                    <a:cubicBezTo>
                      <a:pt x="655108" y="293158"/>
                      <a:pt x="652100" y="305235"/>
                      <a:pt x="644525" y="314325"/>
                    </a:cubicBezTo>
                    <a:cubicBezTo>
                      <a:pt x="642914" y="316258"/>
                      <a:pt x="610005" y="326980"/>
                      <a:pt x="609600" y="327025"/>
                    </a:cubicBezTo>
                    <a:cubicBezTo>
                      <a:pt x="577974" y="330539"/>
                      <a:pt x="514350" y="333375"/>
                      <a:pt x="514350" y="333375"/>
                    </a:cubicBezTo>
                    <a:cubicBezTo>
                      <a:pt x="509058" y="334433"/>
                      <a:pt x="503809" y="335729"/>
                      <a:pt x="498475" y="336550"/>
                    </a:cubicBezTo>
                    <a:cubicBezTo>
                      <a:pt x="490042" y="337847"/>
                      <a:pt x="481353" y="337656"/>
                      <a:pt x="473075" y="339725"/>
                    </a:cubicBezTo>
                    <a:cubicBezTo>
                      <a:pt x="468483" y="340873"/>
                      <a:pt x="464608" y="343958"/>
                      <a:pt x="460375" y="346075"/>
                    </a:cubicBezTo>
                    <a:cubicBezTo>
                      <a:pt x="448857" y="374870"/>
                      <a:pt x="460072" y="349277"/>
                      <a:pt x="444500" y="377825"/>
                    </a:cubicBezTo>
                    <a:cubicBezTo>
                      <a:pt x="441100" y="384058"/>
                      <a:pt x="439410" y="391331"/>
                      <a:pt x="434975" y="396875"/>
                    </a:cubicBezTo>
                    <a:cubicBezTo>
                      <a:pt x="426560" y="407394"/>
                      <a:pt x="416748" y="416826"/>
                      <a:pt x="406400" y="425450"/>
                    </a:cubicBezTo>
                    <a:cubicBezTo>
                      <a:pt x="384779" y="443468"/>
                      <a:pt x="395192" y="438711"/>
                      <a:pt x="377825" y="444500"/>
                    </a:cubicBezTo>
                    <a:cubicBezTo>
                      <a:pt x="342878" y="488183"/>
                      <a:pt x="386808" y="429082"/>
                      <a:pt x="358775" y="482600"/>
                    </a:cubicBezTo>
                    <a:cubicBezTo>
                      <a:pt x="337850" y="522547"/>
                      <a:pt x="334735" y="522515"/>
                      <a:pt x="307975" y="549275"/>
                    </a:cubicBezTo>
                    <a:cubicBezTo>
                      <a:pt x="294217" y="548217"/>
                      <a:pt x="280415" y="547624"/>
                      <a:pt x="266700" y="546100"/>
                    </a:cubicBezTo>
                    <a:cubicBezTo>
                      <a:pt x="261337" y="545504"/>
                      <a:pt x="255738" y="545158"/>
                      <a:pt x="250825" y="542925"/>
                    </a:cubicBezTo>
                    <a:cubicBezTo>
                      <a:pt x="244210" y="539918"/>
                      <a:pt x="213783" y="524404"/>
                      <a:pt x="206375" y="5207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9A5696B7-6227-F903-495E-F22F09A79C7F}"/>
                  </a:ext>
                </a:extLst>
              </p:cNvPr>
              <p:cNvSpPr/>
              <p:nvPr/>
            </p:nvSpPr>
            <p:spPr>
              <a:xfrm>
                <a:off x="7152252" y="1381125"/>
                <a:ext cx="264548" cy="419617"/>
              </a:xfrm>
              <a:custGeom>
                <a:avLst/>
                <a:gdLst>
                  <a:gd name="connsiteX0" fmla="*/ 1023 w 264548"/>
                  <a:gd name="connsiteY0" fmla="*/ 222250 h 419617"/>
                  <a:gd name="connsiteX1" fmla="*/ 1023 w 264548"/>
                  <a:gd name="connsiteY1" fmla="*/ 222250 h 419617"/>
                  <a:gd name="connsiteX2" fmla="*/ 4198 w 264548"/>
                  <a:gd name="connsiteY2" fmla="*/ 193675 h 419617"/>
                  <a:gd name="connsiteX3" fmla="*/ 16898 w 264548"/>
                  <a:gd name="connsiteY3" fmla="*/ 161925 h 419617"/>
                  <a:gd name="connsiteX4" fmla="*/ 20073 w 264548"/>
                  <a:gd name="connsiteY4" fmla="*/ 114300 h 419617"/>
                  <a:gd name="connsiteX5" fmla="*/ 23248 w 264548"/>
                  <a:gd name="connsiteY5" fmla="*/ 95250 h 419617"/>
                  <a:gd name="connsiteX6" fmla="*/ 51823 w 264548"/>
                  <a:gd name="connsiteY6" fmla="*/ 79375 h 419617"/>
                  <a:gd name="connsiteX7" fmla="*/ 99448 w 264548"/>
                  <a:gd name="connsiteY7" fmla="*/ 41275 h 419617"/>
                  <a:gd name="connsiteX8" fmla="*/ 166123 w 264548"/>
                  <a:gd name="connsiteY8" fmla="*/ 0 h 419617"/>
                  <a:gd name="connsiteX9" fmla="*/ 181998 w 264548"/>
                  <a:gd name="connsiteY9" fmla="*/ 12700 h 419617"/>
                  <a:gd name="connsiteX10" fmla="*/ 194698 w 264548"/>
                  <a:gd name="connsiteY10" fmla="*/ 28575 h 419617"/>
                  <a:gd name="connsiteX11" fmla="*/ 204223 w 264548"/>
                  <a:gd name="connsiteY11" fmla="*/ 38100 h 419617"/>
                  <a:gd name="connsiteX12" fmla="*/ 213748 w 264548"/>
                  <a:gd name="connsiteY12" fmla="*/ 50800 h 419617"/>
                  <a:gd name="connsiteX13" fmla="*/ 226448 w 264548"/>
                  <a:gd name="connsiteY13" fmla="*/ 60325 h 419617"/>
                  <a:gd name="connsiteX14" fmla="*/ 264548 w 264548"/>
                  <a:gd name="connsiteY14" fmla="*/ 92075 h 419617"/>
                  <a:gd name="connsiteX15" fmla="*/ 258198 w 264548"/>
                  <a:gd name="connsiteY15" fmla="*/ 117475 h 419617"/>
                  <a:gd name="connsiteX16" fmla="*/ 248673 w 264548"/>
                  <a:gd name="connsiteY16" fmla="*/ 136525 h 419617"/>
                  <a:gd name="connsiteX17" fmla="*/ 239148 w 264548"/>
                  <a:gd name="connsiteY17" fmla="*/ 200025 h 419617"/>
                  <a:gd name="connsiteX18" fmla="*/ 226448 w 264548"/>
                  <a:gd name="connsiteY18" fmla="*/ 263525 h 419617"/>
                  <a:gd name="connsiteX19" fmla="*/ 229623 w 264548"/>
                  <a:gd name="connsiteY19" fmla="*/ 384175 h 419617"/>
                  <a:gd name="connsiteX20" fmla="*/ 232798 w 264548"/>
                  <a:gd name="connsiteY20" fmla="*/ 403225 h 419617"/>
                  <a:gd name="connsiteX21" fmla="*/ 235973 w 264548"/>
                  <a:gd name="connsiteY21" fmla="*/ 419100 h 419617"/>
                  <a:gd name="connsiteX22" fmla="*/ 178823 w 264548"/>
                  <a:gd name="connsiteY22" fmla="*/ 400050 h 419617"/>
                  <a:gd name="connsiteX23" fmla="*/ 166123 w 264548"/>
                  <a:gd name="connsiteY23" fmla="*/ 384175 h 419617"/>
                  <a:gd name="connsiteX24" fmla="*/ 153423 w 264548"/>
                  <a:gd name="connsiteY24" fmla="*/ 377825 h 419617"/>
                  <a:gd name="connsiteX25" fmla="*/ 128023 w 264548"/>
                  <a:gd name="connsiteY25" fmla="*/ 333375 h 419617"/>
                  <a:gd name="connsiteX26" fmla="*/ 96273 w 264548"/>
                  <a:gd name="connsiteY26" fmla="*/ 301625 h 419617"/>
                  <a:gd name="connsiteX27" fmla="*/ 89923 w 264548"/>
                  <a:gd name="connsiteY27" fmla="*/ 292100 h 419617"/>
                  <a:gd name="connsiteX28" fmla="*/ 74048 w 264548"/>
                  <a:gd name="connsiteY28" fmla="*/ 282575 h 419617"/>
                  <a:gd name="connsiteX29" fmla="*/ 35948 w 264548"/>
                  <a:gd name="connsiteY29" fmla="*/ 266700 h 419617"/>
                  <a:gd name="connsiteX30" fmla="*/ 29598 w 264548"/>
                  <a:gd name="connsiteY30" fmla="*/ 257175 h 419617"/>
                  <a:gd name="connsiteX31" fmla="*/ 16898 w 264548"/>
                  <a:gd name="connsiteY31" fmla="*/ 250825 h 419617"/>
                  <a:gd name="connsiteX32" fmla="*/ 4198 w 264548"/>
                  <a:gd name="connsiteY32" fmla="*/ 241300 h 419617"/>
                  <a:gd name="connsiteX33" fmla="*/ 1023 w 264548"/>
                  <a:gd name="connsiteY33" fmla="*/ 222250 h 41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64548" h="419617">
                    <a:moveTo>
                      <a:pt x="1023" y="222250"/>
                    </a:moveTo>
                    <a:lnTo>
                      <a:pt x="1023" y="222250"/>
                    </a:lnTo>
                    <a:cubicBezTo>
                      <a:pt x="2081" y="212725"/>
                      <a:pt x="1759" y="202943"/>
                      <a:pt x="4198" y="193675"/>
                    </a:cubicBezTo>
                    <a:cubicBezTo>
                      <a:pt x="7099" y="182652"/>
                      <a:pt x="14663" y="173102"/>
                      <a:pt x="16898" y="161925"/>
                    </a:cubicBezTo>
                    <a:cubicBezTo>
                      <a:pt x="20018" y="146324"/>
                      <a:pt x="18565" y="130139"/>
                      <a:pt x="20073" y="114300"/>
                    </a:cubicBezTo>
                    <a:cubicBezTo>
                      <a:pt x="20683" y="107891"/>
                      <a:pt x="18918" y="100013"/>
                      <a:pt x="23248" y="95250"/>
                    </a:cubicBezTo>
                    <a:cubicBezTo>
                      <a:pt x="30578" y="87187"/>
                      <a:pt x="42931" y="85673"/>
                      <a:pt x="51823" y="79375"/>
                    </a:cubicBezTo>
                    <a:cubicBezTo>
                      <a:pt x="68413" y="67624"/>
                      <a:pt x="83184" y="53473"/>
                      <a:pt x="99448" y="41275"/>
                    </a:cubicBezTo>
                    <a:cubicBezTo>
                      <a:pt x="151911" y="1928"/>
                      <a:pt x="133064" y="8265"/>
                      <a:pt x="166123" y="0"/>
                    </a:cubicBezTo>
                    <a:cubicBezTo>
                      <a:pt x="171415" y="4233"/>
                      <a:pt x="177206" y="7908"/>
                      <a:pt x="181998" y="12700"/>
                    </a:cubicBezTo>
                    <a:cubicBezTo>
                      <a:pt x="186790" y="17492"/>
                      <a:pt x="190236" y="23475"/>
                      <a:pt x="194698" y="28575"/>
                    </a:cubicBezTo>
                    <a:cubicBezTo>
                      <a:pt x="197655" y="31954"/>
                      <a:pt x="201301" y="34691"/>
                      <a:pt x="204223" y="38100"/>
                    </a:cubicBezTo>
                    <a:cubicBezTo>
                      <a:pt x="207667" y="42118"/>
                      <a:pt x="210006" y="47058"/>
                      <a:pt x="213748" y="50800"/>
                    </a:cubicBezTo>
                    <a:cubicBezTo>
                      <a:pt x="217490" y="54542"/>
                      <a:pt x="222532" y="56765"/>
                      <a:pt x="226448" y="60325"/>
                    </a:cubicBezTo>
                    <a:cubicBezTo>
                      <a:pt x="260857" y="91606"/>
                      <a:pt x="235083" y="74396"/>
                      <a:pt x="264548" y="92075"/>
                    </a:cubicBezTo>
                    <a:cubicBezTo>
                      <a:pt x="262431" y="100542"/>
                      <a:pt x="261133" y="109256"/>
                      <a:pt x="258198" y="117475"/>
                    </a:cubicBezTo>
                    <a:cubicBezTo>
                      <a:pt x="255810" y="124161"/>
                      <a:pt x="250269" y="129607"/>
                      <a:pt x="248673" y="136525"/>
                    </a:cubicBezTo>
                    <a:cubicBezTo>
                      <a:pt x="243860" y="157380"/>
                      <a:pt x="242667" y="178913"/>
                      <a:pt x="239148" y="200025"/>
                    </a:cubicBezTo>
                    <a:cubicBezTo>
                      <a:pt x="231363" y="246733"/>
                      <a:pt x="235921" y="225634"/>
                      <a:pt x="226448" y="263525"/>
                    </a:cubicBezTo>
                    <a:cubicBezTo>
                      <a:pt x="222463" y="335256"/>
                      <a:pt x="220962" y="309114"/>
                      <a:pt x="229623" y="384175"/>
                    </a:cubicBezTo>
                    <a:cubicBezTo>
                      <a:pt x="230361" y="390570"/>
                      <a:pt x="231646" y="396891"/>
                      <a:pt x="232798" y="403225"/>
                    </a:cubicBezTo>
                    <a:cubicBezTo>
                      <a:pt x="233763" y="408534"/>
                      <a:pt x="241026" y="417205"/>
                      <a:pt x="235973" y="419100"/>
                    </a:cubicBezTo>
                    <a:cubicBezTo>
                      <a:pt x="225464" y="423041"/>
                      <a:pt x="186145" y="403304"/>
                      <a:pt x="178823" y="400050"/>
                    </a:cubicBezTo>
                    <a:cubicBezTo>
                      <a:pt x="174590" y="394758"/>
                      <a:pt x="171223" y="388637"/>
                      <a:pt x="166123" y="384175"/>
                    </a:cubicBezTo>
                    <a:cubicBezTo>
                      <a:pt x="162561" y="381058"/>
                      <a:pt x="156589" y="381343"/>
                      <a:pt x="153423" y="377825"/>
                    </a:cubicBezTo>
                    <a:cubicBezTo>
                      <a:pt x="129796" y="351573"/>
                      <a:pt x="144850" y="357680"/>
                      <a:pt x="128023" y="333375"/>
                    </a:cubicBezTo>
                    <a:cubicBezTo>
                      <a:pt x="98319" y="290469"/>
                      <a:pt x="120689" y="326041"/>
                      <a:pt x="96273" y="301625"/>
                    </a:cubicBezTo>
                    <a:cubicBezTo>
                      <a:pt x="93575" y="298927"/>
                      <a:pt x="92820" y="294583"/>
                      <a:pt x="89923" y="292100"/>
                    </a:cubicBezTo>
                    <a:cubicBezTo>
                      <a:pt x="85238" y="288084"/>
                      <a:pt x="79568" y="285335"/>
                      <a:pt x="74048" y="282575"/>
                    </a:cubicBezTo>
                    <a:cubicBezTo>
                      <a:pt x="52959" y="272031"/>
                      <a:pt x="51976" y="272043"/>
                      <a:pt x="35948" y="266700"/>
                    </a:cubicBezTo>
                    <a:cubicBezTo>
                      <a:pt x="33831" y="263525"/>
                      <a:pt x="32529" y="259618"/>
                      <a:pt x="29598" y="257175"/>
                    </a:cubicBezTo>
                    <a:cubicBezTo>
                      <a:pt x="25962" y="254145"/>
                      <a:pt x="20912" y="253333"/>
                      <a:pt x="16898" y="250825"/>
                    </a:cubicBezTo>
                    <a:cubicBezTo>
                      <a:pt x="12411" y="248020"/>
                      <a:pt x="8431" y="244475"/>
                      <a:pt x="4198" y="241300"/>
                    </a:cubicBezTo>
                    <a:cubicBezTo>
                      <a:pt x="-3210" y="226483"/>
                      <a:pt x="1552" y="225425"/>
                      <a:pt x="1023" y="222250"/>
                    </a:cubicBez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3CBEF1F7-D250-70B0-B982-CEA118528BF4}"/>
                  </a:ext>
                </a:extLst>
              </p:cNvPr>
              <p:cNvSpPr/>
              <p:nvPr/>
            </p:nvSpPr>
            <p:spPr>
              <a:xfrm>
                <a:off x="6572250" y="1073150"/>
                <a:ext cx="803275" cy="701675"/>
              </a:xfrm>
              <a:custGeom>
                <a:avLst/>
                <a:gdLst>
                  <a:gd name="connsiteX0" fmla="*/ 206375 w 803275"/>
                  <a:gd name="connsiteY0" fmla="*/ 663575 h 701675"/>
                  <a:gd name="connsiteX1" fmla="*/ 206375 w 803275"/>
                  <a:gd name="connsiteY1" fmla="*/ 663575 h 701675"/>
                  <a:gd name="connsiteX2" fmla="*/ 130175 w 803275"/>
                  <a:gd name="connsiteY2" fmla="*/ 701675 h 701675"/>
                  <a:gd name="connsiteX3" fmla="*/ 79375 w 803275"/>
                  <a:gd name="connsiteY3" fmla="*/ 698500 h 701675"/>
                  <a:gd name="connsiteX4" fmla="*/ 136525 w 803275"/>
                  <a:gd name="connsiteY4" fmla="*/ 631825 h 701675"/>
                  <a:gd name="connsiteX5" fmla="*/ 149225 w 803275"/>
                  <a:gd name="connsiteY5" fmla="*/ 622300 h 701675"/>
                  <a:gd name="connsiteX6" fmla="*/ 130175 w 803275"/>
                  <a:gd name="connsiteY6" fmla="*/ 609600 h 701675"/>
                  <a:gd name="connsiteX7" fmla="*/ 82550 w 803275"/>
                  <a:gd name="connsiteY7" fmla="*/ 625475 h 701675"/>
                  <a:gd name="connsiteX8" fmla="*/ 60325 w 803275"/>
                  <a:gd name="connsiteY8" fmla="*/ 628650 h 701675"/>
                  <a:gd name="connsiteX9" fmla="*/ 50800 w 803275"/>
                  <a:gd name="connsiteY9" fmla="*/ 612775 h 701675"/>
                  <a:gd name="connsiteX10" fmla="*/ 79375 w 803275"/>
                  <a:gd name="connsiteY10" fmla="*/ 568325 h 701675"/>
                  <a:gd name="connsiteX11" fmla="*/ 31750 w 803275"/>
                  <a:gd name="connsiteY11" fmla="*/ 546100 h 701675"/>
                  <a:gd name="connsiteX12" fmla="*/ 25400 w 803275"/>
                  <a:gd name="connsiteY12" fmla="*/ 533400 h 701675"/>
                  <a:gd name="connsiteX13" fmla="*/ 31750 w 803275"/>
                  <a:gd name="connsiteY13" fmla="*/ 520700 h 701675"/>
                  <a:gd name="connsiteX14" fmla="*/ 50800 w 803275"/>
                  <a:gd name="connsiteY14" fmla="*/ 511175 h 701675"/>
                  <a:gd name="connsiteX15" fmla="*/ 38100 w 803275"/>
                  <a:gd name="connsiteY15" fmla="*/ 498475 h 701675"/>
                  <a:gd name="connsiteX16" fmla="*/ 9525 w 803275"/>
                  <a:gd name="connsiteY16" fmla="*/ 447675 h 701675"/>
                  <a:gd name="connsiteX17" fmla="*/ 6350 w 803275"/>
                  <a:gd name="connsiteY17" fmla="*/ 425450 h 701675"/>
                  <a:gd name="connsiteX18" fmla="*/ 0 w 803275"/>
                  <a:gd name="connsiteY18" fmla="*/ 400050 h 701675"/>
                  <a:gd name="connsiteX19" fmla="*/ 82550 w 803275"/>
                  <a:gd name="connsiteY19" fmla="*/ 415925 h 701675"/>
                  <a:gd name="connsiteX20" fmla="*/ 98425 w 803275"/>
                  <a:gd name="connsiteY20" fmla="*/ 425450 h 701675"/>
                  <a:gd name="connsiteX21" fmla="*/ 66675 w 803275"/>
                  <a:gd name="connsiteY21" fmla="*/ 419100 h 701675"/>
                  <a:gd name="connsiteX22" fmla="*/ 47625 w 803275"/>
                  <a:gd name="connsiteY22" fmla="*/ 396875 h 701675"/>
                  <a:gd name="connsiteX23" fmla="*/ 25400 w 803275"/>
                  <a:gd name="connsiteY23" fmla="*/ 374650 h 701675"/>
                  <a:gd name="connsiteX24" fmla="*/ 15875 w 803275"/>
                  <a:gd name="connsiteY24" fmla="*/ 358775 h 701675"/>
                  <a:gd name="connsiteX25" fmla="*/ 12700 w 803275"/>
                  <a:gd name="connsiteY25" fmla="*/ 342900 h 701675"/>
                  <a:gd name="connsiteX26" fmla="*/ 82550 w 803275"/>
                  <a:gd name="connsiteY26" fmla="*/ 336550 h 701675"/>
                  <a:gd name="connsiteX27" fmla="*/ 111125 w 803275"/>
                  <a:gd name="connsiteY27" fmla="*/ 371475 h 701675"/>
                  <a:gd name="connsiteX28" fmla="*/ 130175 w 803275"/>
                  <a:gd name="connsiteY28" fmla="*/ 384175 h 701675"/>
                  <a:gd name="connsiteX29" fmla="*/ 158750 w 803275"/>
                  <a:gd name="connsiteY29" fmla="*/ 412750 h 701675"/>
                  <a:gd name="connsiteX30" fmla="*/ 171450 w 803275"/>
                  <a:gd name="connsiteY30" fmla="*/ 403225 h 701675"/>
                  <a:gd name="connsiteX31" fmla="*/ 177800 w 803275"/>
                  <a:gd name="connsiteY31" fmla="*/ 387350 h 701675"/>
                  <a:gd name="connsiteX32" fmla="*/ 117475 w 803275"/>
                  <a:gd name="connsiteY32" fmla="*/ 352425 h 701675"/>
                  <a:gd name="connsiteX33" fmla="*/ 88900 w 803275"/>
                  <a:gd name="connsiteY33" fmla="*/ 320675 h 701675"/>
                  <a:gd name="connsiteX34" fmla="*/ 57150 w 803275"/>
                  <a:gd name="connsiteY34" fmla="*/ 269875 h 701675"/>
                  <a:gd name="connsiteX35" fmla="*/ 41275 w 803275"/>
                  <a:gd name="connsiteY35" fmla="*/ 247650 h 701675"/>
                  <a:gd name="connsiteX36" fmla="*/ 41275 w 803275"/>
                  <a:gd name="connsiteY36" fmla="*/ 225425 h 701675"/>
                  <a:gd name="connsiteX37" fmla="*/ 53975 w 803275"/>
                  <a:gd name="connsiteY37" fmla="*/ 222250 h 701675"/>
                  <a:gd name="connsiteX38" fmla="*/ 120650 w 803275"/>
                  <a:gd name="connsiteY38" fmla="*/ 254000 h 701675"/>
                  <a:gd name="connsiteX39" fmla="*/ 165100 w 803275"/>
                  <a:gd name="connsiteY39" fmla="*/ 292100 h 701675"/>
                  <a:gd name="connsiteX40" fmla="*/ 190500 w 803275"/>
                  <a:gd name="connsiteY40" fmla="*/ 330200 h 701675"/>
                  <a:gd name="connsiteX41" fmla="*/ 203200 w 803275"/>
                  <a:gd name="connsiteY41" fmla="*/ 333375 h 701675"/>
                  <a:gd name="connsiteX42" fmla="*/ 215900 w 803275"/>
                  <a:gd name="connsiteY42" fmla="*/ 330200 h 701675"/>
                  <a:gd name="connsiteX43" fmla="*/ 219075 w 803275"/>
                  <a:gd name="connsiteY43" fmla="*/ 317500 h 701675"/>
                  <a:gd name="connsiteX44" fmla="*/ 222250 w 803275"/>
                  <a:gd name="connsiteY44" fmla="*/ 298450 h 701675"/>
                  <a:gd name="connsiteX45" fmla="*/ 219075 w 803275"/>
                  <a:gd name="connsiteY45" fmla="*/ 273050 h 701675"/>
                  <a:gd name="connsiteX46" fmla="*/ 196850 w 803275"/>
                  <a:gd name="connsiteY46" fmla="*/ 250825 h 701675"/>
                  <a:gd name="connsiteX47" fmla="*/ 180975 w 803275"/>
                  <a:gd name="connsiteY47" fmla="*/ 231775 h 701675"/>
                  <a:gd name="connsiteX48" fmla="*/ 168275 w 803275"/>
                  <a:gd name="connsiteY48" fmla="*/ 222250 h 701675"/>
                  <a:gd name="connsiteX49" fmla="*/ 149225 w 803275"/>
                  <a:gd name="connsiteY49" fmla="*/ 193675 h 701675"/>
                  <a:gd name="connsiteX50" fmla="*/ 130175 w 803275"/>
                  <a:gd name="connsiteY50" fmla="*/ 161925 h 701675"/>
                  <a:gd name="connsiteX51" fmla="*/ 127000 w 803275"/>
                  <a:gd name="connsiteY51" fmla="*/ 133350 h 701675"/>
                  <a:gd name="connsiteX52" fmla="*/ 117475 w 803275"/>
                  <a:gd name="connsiteY52" fmla="*/ 114300 h 701675"/>
                  <a:gd name="connsiteX53" fmla="*/ 111125 w 803275"/>
                  <a:gd name="connsiteY53" fmla="*/ 92075 h 701675"/>
                  <a:gd name="connsiteX54" fmla="*/ 120650 w 803275"/>
                  <a:gd name="connsiteY54" fmla="*/ 69850 h 701675"/>
                  <a:gd name="connsiteX55" fmla="*/ 171450 w 803275"/>
                  <a:gd name="connsiteY55" fmla="*/ 76200 h 701675"/>
                  <a:gd name="connsiteX56" fmla="*/ 190500 w 803275"/>
                  <a:gd name="connsiteY56" fmla="*/ 95250 h 701675"/>
                  <a:gd name="connsiteX57" fmla="*/ 228600 w 803275"/>
                  <a:gd name="connsiteY57" fmla="*/ 152400 h 701675"/>
                  <a:gd name="connsiteX58" fmla="*/ 260350 w 803275"/>
                  <a:gd name="connsiteY58" fmla="*/ 184150 h 701675"/>
                  <a:gd name="connsiteX59" fmla="*/ 282575 w 803275"/>
                  <a:gd name="connsiteY59" fmla="*/ 212725 h 701675"/>
                  <a:gd name="connsiteX60" fmla="*/ 254000 w 803275"/>
                  <a:gd name="connsiteY60" fmla="*/ 165100 h 701675"/>
                  <a:gd name="connsiteX61" fmla="*/ 238125 w 803275"/>
                  <a:gd name="connsiteY61" fmla="*/ 139700 h 701675"/>
                  <a:gd name="connsiteX62" fmla="*/ 219075 w 803275"/>
                  <a:gd name="connsiteY62" fmla="*/ 111125 h 701675"/>
                  <a:gd name="connsiteX63" fmla="*/ 215900 w 803275"/>
                  <a:gd name="connsiteY63" fmla="*/ 15875 h 701675"/>
                  <a:gd name="connsiteX64" fmla="*/ 222250 w 803275"/>
                  <a:gd name="connsiteY64" fmla="*/ 6350 h 701675"/>
                  <a:gd name="connsiteX65" fmla="*/ 234950 w 803275"/>
                  <a:gd name="connsiteY65" fmla="*/ 0 h 701675"/>
                  <a:gd name="connsiteX66" fmla="*/ 260350 w 803275"/>
                  <a:gd name="connsiteY66" fmla="*/ 12700 h 701675"/>
                  <a:gd name="connsiteX67" fmla="*/ 273050 w 803275"/>
                  <a:gd name="connsiteY67" fmla="*/ 25400 h 701675"/>
                  <a:gd name="connsiteX68" fmla="*/ 295275 w 803275"/>
                  <a:gd name="connsiteY68" fmla="*/ 66675 h 701675"/>
                  <a:gd name="connsiteX69" fmla="*/ 301625 w 803275"/>
                  <a:gd name="connsiteY69" fmla="*/ 88900 h 701675"/>
                  <a:gd name="connsiteX70" fmla="*/ 314325 w 803275"/>
                  <a:gd name="connsiteY70" fmla="*/ 107950 h 701675"/>
                  <a:gd name="connsiteX71" fmla="*/ 330200 w 803275"/>
                  <a:gd name="connsiteY71" fmla="*/ 149225 h 701675"/>
                  <a:gd name="connsiteX72" fmla="*/ 333375 w 803275"/>
                  <a:gd name="connsiteY72" fmla="*/ 161925 h 701675"/>
                  <a:gd name="connsiteX73" fmla="*/ 342900 w 803275"/>
                  <a:gd name="connsiteY73" fmla="*/ 177800 h 701675"/>
                  <a:gd name="connsiteX74" fmla="*/ 352425 w 803275"/>
                  <a:gd name="connsiteY74" fmla="*/ 231775 h 701675"/>
                  <a:gd name="connsiteX75" fmla="*/ 358775 w 803275"/>
                  <a:gd name="connsiteY75" fmla="*/ 247650 h 701675"/>
                  <a:gd name="connsiteX76" fmla="*/ 374650 w 803275"/>
                  <a:gd name="connsiteY76" fmla="*/ 123825 h 701675"/>
                  <a:gd name="connsiteX77" fmla="*/ 390525 w 803275"/>
                  <a:gd name="connsiteY77" fmla="*/ 114300 h 701675"/>
                  <a:gd name="connsiteX78" fmla="*/ 400050 w 803275"/>
                  <a:gd name="connsiteY78" fmla="*/ 120650 h 701675"/>
                  <a:gd name="connsiteX79" fmla="*/ 434975 w 803275"/>
                  <a:gd name="connsiteY79" fmla="*/ 152400 h 701675"/>
                  <a:gd name="connsiteX80" fmla="*/ 438150 w 803275"/>
                  <a:gd name="connsiteY80" fmla="*/ 168275 h 701675"/>
                  <a:gd name="connsiteX81" fmla="*/ 444500 w 803275"/>
                  <a:gd name="connsiteY81" fmla="*/ 177800 h 701675"/>
                  <a:gd name="connsiteX82" fmla="*/ 447675 w 803275"/>
                  <a:gd name="connsiteY82" fmla="*/ 149225 h 701675"/>
                  <a:gd name="connsiteX83" fmla="*/ 450850 w 803275"/>
                  <a:gd name="connsiteY83" fmla="*/ 117475 h 701675"/>
                  <a:gd name="connsiteX84" fmla="*/ 463550 w 803275"/>
                  <a:gd name="connsiteY84" fmla="*/ 82550 h 701675"/>
                  <a:gd name="connsiteX85" fmla="*/ 479425 w 803275"/>
                  <a:gd name="connsiteY85" fmla="*/ 53975 h 701675"/>
                  <a:gd name="connsiteX86" fmla="*/ 495300 w 803275"/>
                  <a:gd name="connsiteY86" fmla="*/ 66675 h 701675"/>
                  <a:gd name="connsiteX87" fmla="*/ 504825 w 803275"/>
                  <a:gd name="connsiteY87" fmla="*/ 79375 h 701675"/>
                  <a:gd name="connsiteX88" fmla="*/ 517525 w 803275"/>
                  <a:gd name="connsiteY88" fmla="*/ 92075 h 701675"/>
                  <a:gd name="connsiteX89" fmla="*/ 520700 w 803275"/>
                  <a:gd name="connsiteY89" fmla="*/ 104775 h 701675"/>
                  <a:gd name="connsiteX90" fmla="*/ 552450 w 803275"/>
                  <a:gd name="connsiteY90" fmla="*/ 47625 h 701675"/>
                  <a:gd name="connsiteX91" fmla="*/ 561975 w 803275"/>
                  <a:gd name="connsiteY91" fmla="*/ 41275 h 701675"/>
                  <a:gd name="connsiteX92" fmla="*/ 593725 w 803275"/>
                  <a:gd name="connsiteY92" fmla="*/ 66675 h 701675"/>
                  <a:gd name="connsiteX93" fmla="*/ 612775 w 803275"/>
                  <a:gd name="connsiteY93" fmla="*/ 88900 h 701675"/>
                  <a:gd name="connsiteX94" fmla="*/ 622300 w 803275"/>
                  <a:gd name="connsiteY94" fmla="*/ 69850 h 701675"/>
                  <a:gd name="connsiteX95" fmla="*/ 673100 w 803275"/>
                  <a:gd name="connsiteY95" fmla="*/ 34925 h 701675"/>
                  <a:gd name="connsiteX96" fmla="*/ 692150 w 803275"/>
                  <a:gd name="connsiteY96" fmla="*/ 69850 h 701675"/>
                  <a:gd name="connsiteX97" fmla="*/ 720725 w 803275"/>
                  <a:gd name="connsiteY97" fmla="*/ 88900 h 701675"/>
                  <a:gd name="connsiteX98" fmla="*/ 739775 w 803275"/>
                  <a:gd name="connsiteY98" fmla="*/ 82550 h 701675"/>
                  <a:gd name="connsiteX99" fmla="*/ 708025 w 803275"/>
                  <a:gd name="connsiteY99" fmla="*/ 149225 h 701675"/>
                  <a:gd name="connsiteX100" fmla="*/ 688975 w 803275"/>
                  <a:gd name="connsiteY100" fmla="*/ 177800 h 701675"/>
                  <a:gd name="connsiteX101" fmla="*/ 666750 w 803275"/>
                  <a:gd name="connsiteY101" fmla="*/ 212725 h 701675"/>
                  <a:gd name="connsiteX102" fmla="*/ 663575 w 803275"/>
                  <a:gd name="connsiteY102" fmla="*/ 184150 h 701675"/>
                  <a:gd name="connsiteX103" fmla="*/ 727075 w 803275"/>
                  <a:gd name="connsiteY103" fmla="*/ 107950 h 701675"/>
                  <a:gd name="connsiteX104" fmla="*/ 746125 w 803275"/>
                  <a:gd name="connsiteY104" fmla="*/ 85725 h 701675"/>
                  <a:gd name="connsiteX105" fmla="*/ 771525 w 803275"/>
                  <a:gd name="connsiteY105" fmla="*/ 82550 h 701675"/>
                  <a:gd name="connsiteX106" fmla="*/ 762000 w 803275"/>
                  <a:gd name="connsiteY106" fmla="*/ 161925 h 701675"/>
                  <a:gd name="connsiteX107" fmla="*/ 796925 w 803275"/>
                  <a:gd name="connsiteY107" fmla="*/ 184150 h 701675"/>
                  <a:gd name="connsiteX108" fmla="*/ 803275 w 803275"/>
                  <a:gd name="connsiteY108" fmla="*/ 215900 h 701675"/>
                  <a:gd name="connsiteX109" fmla="*/ 796925 w 803275"/>
                  <a:gd name="connsiteY109" fmla="*/ 298450 h 701675"/>
                  <a:gd name="connsiteX110" fmla="*/ 781050 w 803275"/>
                  <a:gd name="connsiteY110" fmla="*/ 323850 h 701675"/>
                  <a:gd name="connsiteX111" fmla="*/ 768350 w 803275"/>
                  <a:gd name="connsiteY111" fmla="*/ 336550 h 701675"/>
                  <a:gd name="connsiteX112" fmla="*/ 755650 w 803275"/>
                  <a:gd name="connsiteY112" fmla="*/ 339725 h 701675"/>
                  <a:gd name="connsiteX113" fmla="*/ 669925 w 803275"/>
                  <a:gd name="connsiteY113" fmla="*/ 346075 h 701675"/>
                  <a:gd name="connsiteX114" fmla="*/ 654050 w 803275"/>
                  <a:gd name="connsiteY114" fmla="*/ 352425 h 701675"/>
                  <a:gd name="connsiteX115" fmla="*/ 612775 w 803275"/>
                  <a:gd name="connsiteY115" fmla="*/ 390525 h 701675"/>
                  <a:gd name="connsiteX116" fmla="*/ 584200 w 803275"/>
                  <a:gd name="connsiteY116" fmla="*/ 438150 h 701675"/>
                  <a:gd name="connsiteX117" fmla="*/ 581025 w 803275"/>
                  <a:gd name="connsiteY117" fmla="*/ 492125 h 701675"/>
                  <a:gd name="connsiteX118" fmla="*/ 571500 w 803275"/>
                  <a:gd name="connsiteY118" fmla="*/ 498475 h 701675"/>
                  <a:gd name="connsiteX119" fmla="*/ 555625 w 803275"/>
                  <a:gd name="connsiteY119" fmla="*/ 482600 h 701675"/>
                  <a:gd name="connsiteX120" fmla="*/ 527050 w 803275"/>
                  <a:gd name="connsiteY120" fmla="*/ 466725 h 701675"/>
                  <a:gd name="connsiteX121" fmla="*/ 476250 w 803275"/>
                  <a:gd name="connsiteY121" fmla="*/ 469900 h 701675"/>
                  <a:gd name="connsiteX122" fmla="*/ 431800 w 803275"/>
                  <a:gd name="connsiteY122" fmla="*/ 504825 h 701675"/>
                  <a:gd name="connsiteX123" fmla="*/ 419100 w 803275"/>
                  <a:gd name="connsiteY123" fmla="*/ 511175 h 701675"/>
                  <a:gd name="connsiteX124" fmla="*/ 381000 w 803275"/>
                  <a:gd name="connsiteY124" fmla="*/ 542925 h 701675"/>
                  <a:gd name="connsiteX125" fmla="*/ 342900 w 803275"/>
                  <a:gd name="connsiteY125" fmla="*/ 565150 h 701675"/>
                  <a:gd name="connsiteX126" fmla="*/ 317500 w 803275"/>
                  <a:gd name="connsiteY126" fmla="*/ 584200 h 701675"/>
                  <a:gd name="connsiteX127" fmla="*/ 273050 w 803275"/>
                  <a:gd name="connsiteY127" fmla="*/ 609600 h 701675"/>
                  <a:gd name="connsiteX128" fmla="*/ 212725 w 803275"/>
                  <a:gd name="connsiteY128" fmla="*/ 660400 h 701675"/>
                  <a:gd name="connsiteX129" fmla="*/ 203200 w 803275"/>
                  <a:gd name="connsiteY129" fmla="*/ 669925 h 701675"/>
                  <a:gd name="connsiteX130" fmla="*/ 196850 w 803275"/>
                  <a:gd name="connsiteY130" fmla="*/ 679450 h 701675"/>
                  <a:gd name="connsiteX131" fmla="*/ 171450 w 803275"/>
                  <a:gd name="connsiteY131" fmla="*/ 701675 h 701675"/>
                  <a:gd name="connsiteX132" fmla="*/ 206375 w 803275"/>
                  <a:gd name="connsiteY132" fmla="*/ 663575 h 70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803275" h="701675">
                    <a:moveTo>
                      <a:pt x="206375" y="663575"/>
                    </a:moveTo>
                    <a:lnTo>
                      <a:pt x="206375" y="663575"/>
                    </a:lnTo>
                    <a:cubicBezTo>
                      <a:pt x="198881" y="667914"/>
                      <a:pt x="155479" y="701675"/>
                      <a:pt x="130175" y="701675"/>
                    </a:cubicBezTo>
                    <a:cubicBezTo>
                      <a:pt x="113209" y="701675"/>
                      <a:pt x="96308" y="699558"/>
                      <a:pt x="79375" y="698500"/>
                    </a:cubicBezTo>
                    <a:cubicBezTo>
                      <a:pt x="102313" y="648036"/>
                      <a:pt x="85276" y="671015"/>
                      <a:pt x="136525" y="631825"/>
                    </a:cubicBezTo>
                    <a:cubicBezTo>
                      <a:pt x="140728" y="628611"/>
                      <a:pt x="149225" y="622300"/>
                      <a:pt x="149225" y="622300"/>
                    </a:cubicBezTo>
                    <a:cubicBezTo>
                      <a:pt x="142875" y="618067"/>
                      <a:pt x="137795" y="610023"/>
                      <a:pt x="130175" y="609600"/>
                    </a:cubicBezTo>
                    <a:cubicBezTo>
                      <a:pt x="52064" y="605260"/>
                      <a:pt x="113551" y="616175"/>
                      <a:pt x="82550" y="625475"/>
                    </a:cubicBezTo>
                    <a:cubicBezTo>
                      <a:pt x="75382" y="627625"/>
                      <a:pt x="67733" y="627592"/>
                      <a:pt x="60325" y="628650"/>
                    </a:cubicBezTo>
                    <a:cubicBezTo>
                      <a:pt x="57150" y="623358"/>
                      <a:pt x="49590" y="618826"/>
                      <a:pt x="50800" y="612775"/>
                    </a:cubicBezTo>
                    <a:cubicBezTo>
                      <a:pt x="52779" y="602878"/>
                      <a:pt x="70931" y="579584"/>
                      <a:pt x="79375" y="568325"/>
                    </a:cubicBezTo>
                    <a:cubicBezTo>
                      <a:pt x="66940" y="563803"/>
                      <a:pt x="42628" y="558791"/>
                      <a:pt x="31750" y="546100"/>
                    </a:cubicBezTo>
                    <a:cubicBezTo>
                      <a:pt x="28670" y="542506"/>
                      <a:pt x="27517" y="537633"/>
                      <a:pt x="25400" y="533400"/>
                    </a:cubicBezTo>
                    <a:cubicBezTo>
                      <a:pt x="27517" y="529167"/>
                      <a:pt x="28188" y="523817"/>
                      <a:pt x="31750" y="520700"/>
                    </a:cubicBezTo>
                    <a:cubicBezTo>
                      <a:pt x="37093" y="516025"/>
                      <a:pt x="48850" y="518001"/>
                      <a:pt x="50800" y="511175"/>
                    </a:cubicBezTo>
                    <a:cubicBezTo>
                      <a:pt x="52445" y="505419"/>
                      <a:pt x="41933" y="503074"/>
                      <a:pt x="38100" y="498475"/>
                    </a:cubicBezTo>
                    <a:cubicBezTo>
                      <a:pt x="15850" y="471775"/>
                      <a:pt x="20865" y="477915"/>
                      <a:pt x="9525" y="447675"/>
                    </a:cubicBezTo>
                    <a:cubicBezTo>
                      <a:pt x="8467" y="440267"/>
                      <a:pt x="7818" y="432788"/>
                      <a:pt x="6350" y="425450"/>
                    </a:cubicBezTo>
                    <a:cubicBezTo>
                      <a:pt x="4638" y="416892"/>
                      <a:pt x="0" y="400050"/>
                      <a:pt x="0" y="400050"/>
                    </a:cubicBezTo>
                    <a:cubicBezTo>
                      <a:pt x="27313" y="372737"/>
                      <a:pt x="7782" y="386552"/>
                      <a:pt x="82550" y="415925"/>
                    </a:cubicBezTo>
                    <a:cubicBezTo>
                      <a:pt x="88294" y="418181"/>
                      <a:pt x="104476" y="424240"/>
                      <a:pt x="98425" y="425450"/>
                    </a:cubicBezTo>
                    <a:lnTo>
                      <a:pt x="66675" y="419100"/>
                    </a:lnTo>
                    <a:cubicBezTo>
                      <a:pt x="60325" y="411692"/>
                      <a:pt x="54264" y="404025"/>
                      <a:pt x="47625" y="396875"/>
                    </a:cubicBezTo>
                    <a:cubicBezTo>
                      <a:pt x="40496" y="389198"/>
                      <a:pt x="32107" y="382699"/>
                      <a:pt x="25400" y="374650"/>
                    </a:cubicBezTo>
                    <a:cubicBezTo>
                      <a:pt x="21449" y="369909"/>
                      <a:pt x="19050" y="364067"/>
                      <a:pt x="15875" y="358775"/>
                    </a:cubicBezTo>
                    <a:cubicBezTo>
                      <a:pt x="14817" y="353483"/>
                      <a:pt x="12700" y="348296"/>
                      <a:pt x="12700" y="342900"/>
                    </a:cubicBezTo>
                    <a:cubicBezTo>
                      <a:pt x="12700" y="281595"/>
                      <a:pt x="16226" y="308126"/>
                      <a:pt x="82550" y="336550"/>
                    </a:cubicBezTo>
                    <a:cubicBezTo>
                      <a:pt x="92075" y="348192"/>
                      <a:pt x="100489" y="360839"/>
                      <a:pt x="111125" y="371475"/>
                    </a:cubicBezTo>
                    <a:cubicBezTo>
                      <a:pt x="116521" y="376871"/>
                      <a:pt x="124528" y="379041"/>
                      <a:pt x="130175" y="384175"/>
                    </a:cubicBezTo>
                    <a:cubicBezTo>
                      <a:pt x="184661" y="433708"/>
                      <a:pt x="116888" y="381354"/>
                      <a:pt x="158750" y="412750"/>
                    </a:cubicBezTo>
                    <a:cubicBezTo>
                      <a:pt x="162983" y="409575"/>
                      <a:pt x="168275" y="407458"/>
                      <a:pt x="171450" y="403225"/>
                    </a:cubicBezTo>
                    <a:cubicBezTo>
                      <a:pt x="174870" y="398666"/>
                      <a:pt x="180529" y="392353"/>
                      <a:pt x="177800" y="387350"/>
                    </a:cubicBezTo>
                    <a:cubicBezTo>
                      <a:pt x="170165" y="373352"/>
                      <a:pt x="128208" y="357304"/>
                      <a:pt x="117475" y="352425"/>
                    </a:cubicBezTo>
                    <a:cubicBezTo>
                      <a:pt x="107950" y="341842"/>
                      <a:pt x="97723" y="331850"/>
                      <a:pt x="88900" y="320675"/>
                    </a:cubicBezTo>
                    <a:cubicBezTo>
                      <a:pt x="67729" y="293858"/>
                      <a:pt x="73583" y="295437"/>
                      <a:pt x="57150" y="269875"/>
                    </a:cubicBezTo>
                    <a:cubicBezTo>
                      <a:pt x="52227" y="262217"/>
                      <a:pt x="46567" y="255058"/>
                      <a:pt x="41275" y="247650"/>
                    </a:cubicBezTo>
                    <a:cubicBezTo>
                      <a:pt x="40010" y="242591"/>
                      <a:pt x="34632" y="230739"/>
                      <a:pt x="41275" y="225425"/>
                    </a:cubicBezTo>
                    <a:cubicBezTo>
                      <a:pt x="44682" y="222699"/>
                      <a:pt x="49742" y="223308"/>
                      <a:pt x="53975" y="222250"/>
                    </a:cubicBezTo>
                    <a:cubicBezTo>
                      <a:pt x="76200" y="232833"/>
                      <a:pt x="99809" y="240900"/>
                      <a:pt x="120650" y="254000"/>
                    </a:cubicBezTo>
                    <a:cubicBezTo>
                      <a:pt x="137172" y="264385"/>
                      <a:pt x="165100" y="292100"/>
                      <a:pt x="165100" y="292100"/>
                    </a:cubicBezTo>
                    <a:cubicBezTo>
                      <a:pt x="169811" y="300344"/>
                      <a:pt x="181485" y="323439"/>
                      <a:pt x="190500" y="330200"/>
                    </a:cubicBezTo>
                    <a:cubicBezTo>
                      <a:pt x="193991" y="332818"/>
                      <a:pt x="198967" y="332317"/>
                      <a:pt x="203200" y="333375"/>
                    </a:cubicBezTo>
                    <a:cubicBezTo>
                      <a:pt x="207433" y="332317"/>
                      <a:pt x="212814" y="333286"/>
                      <a:pt x="215900" y="330200"/>
                    </a:cubicBezTo>
                    <a:cubicBezTo>
                      <a:pt x="218986" y="327114"/>
                      <a:pt x="218219" y="321779"/>
                      <a:pt x="219075" y="317500"/>
                    </a:cubicBezTo>
                    <a:cubicBezTo>
                      <a:pt x="220338" y="311187"/>
                      <a:pt x="221192" y="304800"/>
                      <a:pt x="222250" y="298450"/>
                    </a:cubicBezTo>
                    <a:cubicBezTo>
                      <a:pt x="221192" y="289983"/>
                      <a:pt x="223090" y="280579"/>
                      <a:pt x="219075" y="273050"/>
                    </a:cubicBezTo>
                    <a:cubicBezTo>
                      <a:pt x="214145" y="263806"/>
                      <a:pt x="203859" y="258612"/>
                      <a:pt x="196850" y="250825"/>
                    </a:cubicBezTo>
                    <a:cubicBezTo>
                      <a:pt x="180315" y="232453"/>
                      <a:pt x="202252" y="250012"/>
                      <a:pt x="180975" y="231775"/>
                    </a:cubicBezTo>
                    <a:cubicBezTo>
                      <a:pt x="176957" y="228331"/>
                      <a:pt x="172017" y="225992"/>
                      <a:pt x="168275" y="222250"/>
                    </a:cubicBezTo>
                    <a:cubicBezTo>
                      <a:pt x="161013" y="214988"/>
                      <a:pt x="154515" y="201988"/>
                      <a:pt x="149225" y="193675"/>
                    </a:cubicBezTo>
                    <a:cubicBezTo>
                      <a:pt x="131345" y="165578"/>
                      <a:pt x="141522" y="184619"/>
                      <a:pt x="130175" y="161925"/>
                    </a:cubicBezTo>
                    <a:cubicBezTo>
                      <a:pt x="129117" y="152400"/>
                      <a:pt x="129469" y="142610"/>
                      <a:pt x="127000" y="133350"/>
                    </a:cubicBezTo>
                    <a:cubicBezTo>
                      <a:pt x="125171" y="126490"/>
                      <a:pt x="120358" y="120788"/>
                      <a:pt x="117475" y="114300"/>
                    </a:cubicBezTo>
                    <a:cubicBezTo>
                      <a:pt x="114872" y="108444"/>
                      <a:pt x="112566" y="97841"/>
                      <a:pt x="111125" y="92075"/>
                    </a:cubicBezTo>
                    <a:cubicBezTo>
                      <a:pt x="114300" y="84667"/>
                      <a:pt x="114412" y="74954"/>
                      <a:pt x="120650" y="69850"/>
                    </a:cubicBezTo>
                    <a:cubicBezTo>
                      <a:pt x="138130" y="55548"/>
                      <a:pt x="156795" y="65732"/>
                      <a:pt x="171450" y="76200"/>
                    </a:cubicBezTo>
                    <a:cubicBezTo>
                      <a:pt x="178758" y="81420"/>
                      <a:pt x="184813" y="88300"/>
                      <a:pt x="190500" y="95250"/>
                    </a:cubicBezTo>
                    <a:cubicBezTo>
                      <a:pt x="212440" y="122065"/>
                      <a:pt x="186194" y="115294"/>
                      <a:pt x="228600" y="152400"/>
                    </a:cubicBezTo>
                    <a:cubicBezTo>
                      <a:pt x="270370" y="188949"/>
                      <a:pt x="243181" y="161258"/>
                      <a:pt x="260350" y="184150"/>
                    </a:cubicBezTo>
                    <a:cubicBezTo>
                      <a:pt x="267590" y="193803"/>
                      <a:pt x="288783" y="223072"/>
                      <a:pt x="282575" y="212725"/>
                    </a:cubicBezTo>
                    <a:cubicBezTo>
                      <a:pt x="273050" y="196850"/>
                      <a:pt x="263626" y="180914"/>
                      <a:pt x="254000" y="165100"/>
                    </a:cubicBezTo>
                    <a:cubicBezTo>
                      <a:pt x="248809" y="156571"/>
                      <a:pt x="244116" y="147687"/>
                      <a:pt x="238125" y="139700"/>
                    </a:cubicBezTo>
                    <a:cubicBezTo>
                      <a:pt x="224897" y="122063"/>
                      <a:pt x="231323" y="131538"/>
                      <a:pt x="219075" y="111125"/>
                    </a:cubicBezTo>
                    <a:cubicBezTo>
                      <a:pt x="208554" y="69041"/>
                      <a:pt x="208371" y="78614"/>
                      <a:pt x="215900" y="15875"/>
                    </a:cubicBezTo>
                    <a:cubicBezTo>
                      <a:pt x="216355" y="12086"/>
                      <a:pt x="219319" y="8793"/>
                      <a:pt x="222250" y="6350"/>
                    </a:cubicBezTo>
                    <a:cubicBezTo>
                      <a:pt x="225886" y="3320"/>
                      <a:pt x="230717" y="2117"/>
                      <a:pt x="234950" y="0"/>
                    </a:cubicBezTo>
                    <a:cubicBezTo>
                      <a:pt x="243417" y="4233"/>
                      <a:pt x="252474" y="7449"/>
                      <a:pt x="260350" y="12700"/>
                    </a:cubicBezTo>
                    <a:cubicBezTo>
                      <a:pt x="265331" y="16021"/>
                      <a:pt x="269310" y="20725"/>
                      <a:pt x="273050" y="25400"/>
                    </a:cubicBezTo>
                    <a:cubicBezTo>
                      <a:pt x="283879" y="38936"/>
                      <a:pt x="289441" y="50341"/>
                      <a:pt x="295275" y="66675"/>
                    </a:cubicBezTo>
                    <a:cubicBezTo>
                      <a:pt x="297866" y="73931"/>
                      <a:pt x="298396" y="81904"/>
                      <a:pt x="301625" y="88900"/>
                    </a:cubicBezTo>
                    <a:cubicBezTo>
                      <a:pt x="304823" y="95829"/>
                      <a:pt x="311058" y="101053"/>
                      <a:pt x="314325" y="107950"/>
                    </a:cubicBezTo>
                    <a:cubicBezTo>
                      <a:pt x="320635" y="121272"/>
                      <a:pt x="326625" y="134924"/>
                      <a:pt x="330200" y="149225"/>
                    </a:cubicBezTo>
                    <a:cubicBezTo>
                      <a:pt x="331258" y="153458"/>
                      <a:pt x="331603" y="157937"/>
                      <a:pt x="333375" y="161925"/>
                    </a:cubicBezTo>
                    <a:cubicBezTo>
                      <a:pt x="335881" y="167564"/>
                      <a:pt x="339725" y="172508"/>
                      <a:pt x="342900" y="177800"/>
                    </a:cubicBezTo>
                    <a:cubicBezTo>
                      <a:pt x="345517" y="196116"/>
                      <a:pt x="347614" y="213734"/>
                      <a:pt x="352425" y="231775"/>
                    </a:cubicBezTo>
                    <a:cubicBezTo>
                      <a:pt x="353893" y="237282"/>
                      <a:pt x="356658" y="242358"/>
                      <a:pt x="358775" y="247650"/>
                    </a:cubicBezTo>
                    <a:cubicBezTo>
                      <a:pt x="359793" y="215085"/>
                      <a:pt x="345750" y="155937"/>
                      <a:pt x="374650" y="123825"/>
                    </a:cubicBezTo>
                    <a:cubicBezTo>
                      <a:pt x="378778" y="119238"/>
                      <a:pt x="385233" y="117475"/>
                      <a:pt x="390525" y="114300"/>
                    </a:cubicBezTo>
                    <a:cubicBezTo>
                      <a:pt x="393700" y="116417"/>
                      <a:pt x="397070" y="118266"/>
                      <a:pt x="400050" y="120650"/>
                    </a:cubicBezTo>
                    <a:cubicBezTo>
                      <a:pt x="419172" y="135947"/>
                      <a:pt x="420069" y="137494"/>
                      <a:pt x="434975" y="152400"/>
                    </a:cubicBezTo>
                    <a:cubicBezTo>
                      <a:pt x="436033" y="157692"/>
                      <a:pt x="436255" y="163222"/>
                      <a:pt x="438150" y="168275"/>
                    </a:cubicBezTo>
                    <a:cubicBezTo>
                      <a:pt x="439490" y="171848"/>
                      <a:pt x="442793" y="181213"/>
                      <a:pt x="444500" y="177800"/>
                    </a:cubicBezTo>
                    <a:cubicBezTo>
                      <a:pt x="448786" y="169228"/>
                      <a:pt x="446672" y="158756"/>
                      <a:pt x="447675" y="149225"/>
                    </a:cubicBezTo>
                    <a:cubicBezTo>
                      <a:pt x="448788" y="138647"/>
                      <a:pt x="448386" y="127822"/>
                      <a:pt x="450850" y="117475"/>
                    </a:cubicBezTo>
                    <a:cubicBezTo>
                      <a:pt x="453719" y="105424"/>
                      <a:pt x="459820" y="94362"/>
                      <a:pt x="463550" y="82550"/>
                    </a:cubicBezTo>
                    <a:cubicBezTo>
                      <a:pt x="472818" y="53201"/>
                      <a:pt x="460813" y="60179"/>
                      <a:pt x="479425" y="53975"/>
                    </a:cubicBezTo>
                    <a:cubicBezTo>
                      <a:pt x="484717" y="58208"/>
                      <a:pt x="490508" y="61883"/>
                      <a:pt x="495300" y="66675"/>
                    </a:cubicBezTo>
                    <a:cubicBezTo>
                      <a:pt x="499042" y="70417"/>
                      <a:pt x="501340" y="75393"/>
                      <a:pt x="504825" y="79375"/>
                    </a:cubicBezTo>
                    <a:cubicBezTo>
                      <a:pt x="508767" y="83881"/>
                      <a:pt x="513292" y="87842"/>
                      <a:pt x="517525" y="92075"/>
                    </a:cubicBezTo>
                    <a:cubicBezTo>
                      <a:pt x="518583" y="96308"/>
                      <a:pt x="517974" y="108182"/>
                      <a:pt x="520700" y="104775"/>
                    </a:cubicBezTo>
                    <a:cubicBezTo>
                      <a:pt x="537822" y="83372"/>
                      <a:pt x="535372" y="64703"/>
                      <a:pt x="552450" y="47625"/>
                    </a:cubicBezTo>
                    <a:cubicBezTo>
                      <a:pt x="555148" y="44927"/>
                      <a:pt x="558800" y="43392"/>
                      <a:pt x="561975" y="41275"/>
                    </a:cubicBezTo>
                    <a:cubicBezTo>
                      <a:pt x="574472" y="49606"/>
                      <a:pt x="584677" y="54611"/>
                      <a:pt x="593725" y="66675"/>
                    </a:cubicBezTo>
                    <a:cubicBezTo>
                      <a:pt x="612403" y="91579"/>
                      <a:pt x="585151" y="68182"/>
                      <a:pt x="612775" y="88900"/>
                    </a:cubicBezTo>
                    <a:cubicBezTo>
                      <a:pt x="615950" y="82550"/>
                      <a:pt x="617456" y="75040"/>
                      <a:pt x="622300" y="69850"/>
                    </a:cubicBezTo>
                    <a:cubicBezTo>
                      <a:pt x="646799" y="43601"/>
                      <a:pt x="648881" y="44613"/>
                      <a:pt x="673100" y="34925"/>
                    </a:cubicBezTo>
                    <a:cubicBezTo>
                      <a:pt x="719803" y="62947"/>
                      <a:pt x="655701" y="18821"/>
                      <a:pt x="692150" y="69850"/>
                    </a:cubicBezTo>
                    <a:cubicBezTo>
                      <a:pt x="698804" y="79165"/>
                      <a:pt x="711200" y="82550"/>
                      <a:pt x="720725" y="88900"/>
                    </a:cubicBezTo>
                    <a:cubicBezTo>
                      <a:pt x="727075" y="86783"/>
                      <a:pt x="741154" y="76000"/>
                      <a:pt x="739775" y="82550"/>
                    </a:cubicBezTo>
                    <a:cubicBezTo>
                      <a:pt x="734704" y="106638"/>
                      <a:pt x="719609" y="127505"/>
                      <a:pt x="708025" y="149225"/>
                    </a:cubicBezTo>
                    <a:cubicBezTo>
                      <a:pt x="702638" y="159326"/>
                      <a:pt x="694975" y="168051"/>
                      <a:pt x="688975" y="177800"/>
                    </a:cubicBezTo>
                    <a:cubicBezTo>
                      <a:pt x="661184" y="222960"/>
                      <a:pt x="718786" y="139874"/>
                      <a:pt x="666750" y="212725"/>
                    </a:cubicBezTo>
                    <a:cubicBezTo>
                      <a:pt x="665692" y="203200"/>
                      <a:pt x="659715" y="192922"/>
                      <a:pt x="663575" y="184150"/>
                    </a:cubicBezTo>
                    <a:cubicBezTo>
                      <a:pt x="677691" y="152069"/>
                      <a:pt x="704339" y="132310"/>
                      <a:pt x="727075" y="107950"/>
                    </a:cubicBezTo>
                    <a:cubicBezTo>
                      <a:pt x="733733" y="100817"/>
                      <a:pt x="737653" y="90566"/>
                      <a:pt x="746125" y="85725"/>
                    </a:cubicBezTo>
                    <a:cubicBezTo>
                      <a:pt x="753533" y="81492"/>
                      <a:pt x="763058" y="83608"/>
                      <a:pt x="771525" y="82550"/>
                    </a:cubicBezTo>
                    <a:cubicBezTo>
                      <a:pt x="812430" y="143907"/>
                      <a:pt x="741044" y="25709"/>
                      <a:pt x="762000" y="161925"/>
                    </a:cubicBezTo>
                    <a:cubicBezTo>
                      <a:pt x="764098" y="175564"/>
                      <a:pt x="785283" y="176742"/>
                      <a:pt x="796925" y="184150"/>
                    </a:cubicBezTo>
                    <a:cubicBezTo>
                      <a:pt x="799042" y="194733"/>
                      <a:pt x="803275" y="205107"/>
                      <a:pt x="803275" y="215900"/>
                    </a:cubicBezTo>
                    <a:cubicBezTo>
                      <a:pt x="803275" y="243498"/>
                      <a:pt x="799765" y="270999"/>
                      <a:pt x="796925" y="298450"/>
                    </a:cubicBezTo>
                    <a:cubicBezTo>
                      <a:pt x="795865" y="308701"/>
                      <a:pt x="787220" y="316909"/>
                      <a:pt x="781050" y="323850"/>
                    </a:cubicBezTo>
                    <a:cubicBezTo>
                      <a:pt x="777073" y="328325"/>
                      <a:pt x="773427" y="333377"/>
                      <a:pt x="768350" y="336550"/>
                    </a:cubicBezTo>
                    <a:cubicBezTo>
                      <a:pt x="764650" y="338863"/>
                      <a:pt x="759993" y="339305"/>
                      <a:pt x="755650" y="339725"/>
                    </a:cubicBezTo>
                    <a:cubicBezTo>
                      <a:pt x="727130" y="342485"/>
                      <a:pt x="698500" y="343958"/>
                      <a:pt x="669925" y="346075"/>
                    </a:cubicBezTo>
                    <a:cubicBezTo>
                      <a:pt x="664633" y="348192"/>
                      <a:pt x="659148" y="349876"/>
                      <a:pt x="654050" y="352425"/>
                    </a:cubicBezTo>
                    <a:cubicBezTo>
                      <a:pt x="640230" y="359335"/>
                      <a:pt x="615223" y="386444"/>
                      <a:pt x="612775" y="390525"/>
                    </a:cubicBezTo>
                    <a:lnTo>
                      <a:pt x="584200" y="438150"/>
                    </a:lnTo>
                    <a:cubicBezTo>
                      <a:pt x="583142" y="456142"/>
                      <a:pt x="584738" y="474489"/>
                      <a:pt x="581025" y="492125"/>
                    </a:cubicBezTo>
                    <a:cubicBezTo>
                      <a:pt x="580239" y="495859"/>
                      <a:pt x="575073" y="499815"/>
                      <a:pt x="571500" y="498475"/>
                    </a:cubicBezTo>
                    <a:cubicBezTo>
                      <a:pt x="564493" y="495847"/>
                      <a:pt x="561417" y="487339"/>
                      <a:pt x="555625" y="482600"/>
                    </a:cubicBezTo>
                    <a:cubicBezTo>
                      <a:pt x="540614" y="470318"/>
                      <a:pt x="540823" y="471316"/>
                      <a:pt x="527050" y="466725"/>
                    </a:cubicBezTo>
                    <a:cubicBezTo>
                      <a:pt x="510117" y="467783"/>
                      <a:pt x="492794" y="466140"/>
                      <a:pt x="476250" y="469900"/>
                    </a:cubicBezTo>
                    <a:cubicBezTo>
                      <a:pt x="466669" y="472078"/>
                      <a:pt x="435186" y="502285"/>
                      <a:pt x="431800" y="504825"/>
                    </a:cubicBezTo>
                    <a:cubicBezTo>
                      <a:pt x="428014" y="507665"/>
                      <a:pt x="422836" y="508269"/>
                      <a:pt x="419100" y="511175"/>
                    </a:cubicBezTo>
                    <a:cubicBezTo>
                      <a:pt x="376039" y="544667"/>
                      <a:pt x="434556" y="509100"/>
                      <a:pt x="381000" y="542925"/>
                    </a:cubicBezTo>
                    <a:cubicBezTo>
                      <a:pt x="368569" y="550776"/>
                      <a:pt x="355227" y="557137"/>
                      <a:pt x="342900" y="565150"/>
                    </a:cubicBezTo>
                    <a:cubicBezTo>
                      <a:pt x="334026" y="570918"/>
                      <a:pt x="326429" y="578518"/>
                      <a:pt x="317500" y="584200"/>
                    </a:cubicBezTo>
                    <a:cubicBezTo>
                      <a:pt x="303103" y="593362"/>
                      <a:pt x="286851" y="599563"/>
                      <a:pt x="273050" y="609600"/>
                    </a:cubicBezTo>
                    <a:cubicBezTo>
                      <a:pt x="251790" y="625062"/>
                      <a:pt x="231314" y="641811"/>
                      <a:pt x="212725" y="660400"/>
                    </a:cubicBezTo>
                    <a:cubicBezTo>
                      <a:pt x="209550" y="663575"/>
                      <a:pt x="206075" y="666476"/>
                      <a:pt x="203200" y="669925"/>
                    </a:cubicBezTo>
                    <a:cubicBezTo>
                      <a:pt x="200757" y="672856"/>
                      <a:pt x="199548" y="676752"/>
                      <a:pt x="196850" y="679450"/>
                    </a:cubicBezTo>
                    <a:cubicBezTo>
                      <a:pt x="188895" y="687405"/>
                      <a:pt x="179405" y="693720"/>
                      <a:pt x="171450" y="701675"/>
                    </a:cubicBezTo>
                    <a:lnTo>
                      <a:pt x="206375" y="663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A231C51A-AE44-21AD-71FA-1A5110D97651}"/>
                  </a:ext>
                </a:extLst>
              </p:cNvPr>
              <p:cNvSpPr/>
              <p:nvPr/>
            </p:nvSpPr>
            <p:spPr>
              <a:xfrm>
                <a:off x="7447575" y="1744456"/>
                <a:ext cx="362925" cy="300259"/>
              </a:xfrm>
              <a:custGeom>
                <a:avLst/>
                <a:gdLst>
                  <a:gd name="connsiteX0" fmla="*/ 10500 w 362925"/>
                  <a:gd name="connsiteY0" fmla="*/ 55769 h 300259"/>
                  <a:gd name="connsiteX1" fmla="*/ 10500 w 362925"/>
                  <a:gd name="connsiteY1" fmla="*/ 55769 h 300259"/>
                  <a:gd name="connsiteX2" fmla="*/ 7325 w 362925"/>
                  <a:gd name="connsiteY2" fmla="*/ 224044 h 300259"/>
                  <a:gd name="connsiteX3" fmla="*/ 4150 w 362925"/>
                  <a:gd name="connsiteY3" fmla="*/ 290719 h 300259"/>
                  <a:gd name="connsiteX4" fmla="*/ 975 w 362925"/>
                  <a:gd name="connsiteY4" fmla="*/ 300244 h 300259"/>
                  <a:gd name="connsiteX5" fmla="*/ 32725 w 362925"/>
                  <a:gd name="connsiteY5" fmla="*/ 287544 h 300259"/>
                  <a:gd name="connsiteX6" fmla="*/ 54950 w 362925"/>
                  <a:gd name="connsiteY6" fmla="*/ 265319 h 300259"/>
                  <a:gd name="connsiteX7" fmla="*/ 80350 w 362925"/>
                  <a:gd name="connsiteY7" fmla="*/ 230394 h 300259"/>
                  <a:gd name="connsiteX8" fmla="*/ 96225 w 362925"/>
                  <a:gd name="connsiteY8" fmla="*/ 224044 h 300259"/>
                  <a:gd name="connsiteX9" fmla="*/ 143850 w 362925"/>
                  <a:gd name="connsiteY9" fmla="*/ 195469 h 300259"/>
                  <a:gd name="connsiteX10" fmla="*/ 156550 w 362925"/>
                  <a:gd name="connsiteY10" fmla="*/ 189119 h 300259"/>
                  <a:gd name="connsiteX11" fmla="*/ 175600 w 362925"/>
                  <a:gd name="connsiteY11" fmla="*/ 182769 h 300259"/>
                  <a:gd name="connsiteX12" fmla="*/ 197825 w 362925"/>
                  <a:gd name="connsiteY12" fmla="*/ 166894 h 300259"/>
                  <a:gd name="connsiteX13" fmla="*/ 216875 w 362925"/>
                  <a:gd name="connsiteY13" fmla="*/ 157369 h 300259"/>
                  <a:gd name="connsiteX14" fmla="*/ 232750 w 362925"/>
                  <a:gd name="connsiteY14" fmla="*/ 144669 h 300259"/>
                  <a:gd name="connsiteX15" fmla="*/ 251800 w 362925"/>
                  <a:gd name="connsiteY15" fmla="*/ 135144 h 300259"/>
                  <a:gd name="connsiteX16" fmla="*/ 267675 w 362925"/>
                  <a:gd name="connsiteY16" fmla="*/ 116094 h 300259"/>
                  <a:gd name="connsiteX17" fmla="*/ 277200 w 362925"/>
                  <a:gd name="connsiteY17" fmla="*/ 112919 h 300259"/>
                  <a:gd name="connsiteX18" fmla="*/ 264500 w 362925"/>
                  <a:gd name="connsiteY18" fmla="*/ 87519 h 300259"/>
                  <a:gd name="connsiteX19" fmla="*/ 362925 w 362925"/>
                  <a:gd name="connsiteY19" fmla="*/ 71644 h 300259"/>
                  <a:gd name="connsiteX20" fmla="*/ 359750 w 362925"/>
                  <a:gd name="connsiteY20" fmla="*/ 58944 h 300259"/>
                  <a:gd name="connsiteX21" fmla="*/ 305775 w 362925"/>
                  <a:gd name="connsiteY21" fmla="*/ 43069 h 300259"/>
                  <a:gd name="connsiteX22" fmla="*/ 267675 w 362925"/>
                  <a:gd name="connsiteY22" fmla="*/ 46244 h 300259"/>
                  <a:gd name="connsiteX23" fmla="*/ 254975 w 362925"/>
                  <a:gd name="connsiteY23" fmla="*/ 49419 h 300259"/>
                  <a:gd name="connsiteX24" fmla="*/ 223225 w 362925"/>
                  <a:gd name="connsiteY24" fmla="*/ 43069 h 300259"/>
                  <a:gd name="connsiteX25" fmla="*/ 194650 w 362925"/>
                  <a:gd name="connsiteY25" fmla="*/ 17669 h 300259"/>
                  <a:gd name="connsiteX26" fmla="*/ 175600 w 362925"/>
                  <a:gd name="connsiteY26" fmla="*/ 14494 h 300259"/>
                  <a:gd name="connsiteX27" fmla="*/ 127975 w 362925"/>
                  <a:gd name="connsiteY27" fmla="*/ 4969 h 300259"/>
                  <a:gd name="connsiteX28" fmla="*/ 7325 w 362925"/>
                  <a:gd name="connsiteY28" fmla="*/ 24019 h 300259"/>
                  <a:gd name="connsiteX29" fmla="*/ 975 w 362925"/>
                  <a:gd name="connsiteY29" fmla="*/ 39894 h 300259"/>
                  <a:gd name="connsiteX30" fmla="*/ 10500 w 362925"/>
                  <a:gd name="connsiteY30" fmla="*/ 77994 h 300259"/>
                  <a:gd name="connsiteX31" fmla="*/ 10500 w 362925"/>
                  <a:gd name="connsiteY31" fmla="*/ 55769 h 3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2925" h="300259">
                    <a:moveTo>
                      <a:pt x="10500" y="55769"/>
                    </a:moveTo>
                    <a:lnTo>
                      <a:pt x="10500" y="55769"/>
                    </a:lnTo>
                    <a:cubicBezTo>
                      <a:pt x="9442" y="111861"/>
                      <a:pt x="8841" y="167963"/>
                      <a:pt x="7325" y="224044"/>
                    </a:cubicBezTo>
                    <a:cubicBezTo>
                      <a:pt x="6724" y="246286"/>
                      <a:pt x="5998" y="268546"/>
                      <a:pt x="4150" y="290719"/>
                    </a:cubicBezTo>
                    <a:cubicBezTo>
                      <a:pt x="3872" y="294054"/>
                      <a:pt x="-2351" y="300614"/>
                      <a:pt x="975" y="300244"/>
                    </a:cubicBezTo>
                    <a:cubicBezTo>
                      <a:pt x="12304" y="298985"/>
                      <a:pt x="22142" y="291777"/>
                      <a:pt x="32725" y="287544"/>
                    </a:cubicBezTo>
                    <a:cubicBezTo>
                      <a:pt x="40133" y="280136"/>
                      <a:pt x="48243" y="273368"/>
                      <a:pt x="54950" y="265319"/>
                    </a:cubicBezTo>
                    <a:cubicBezTo>
                      <a:pt x="64165" y="254261"/>
                      <a:pt x="70171" y="240573"/>
                      <a:pt x="80350" y="230394"/>
                    </a:cubicBezTo>
                    <a:cubicBezTo>
                      <a:pt x="84380" y="226364"/>
                      <a:pt x="91231" y="226791"/>
                      <a:pt x="96225" y="224044"/>
                    </a:cubicBezTo>
                    <a:cubicBezTo>
                      <a:pt x="112447" y="215122"/>
                      <a:pt x="127291" y="203748"/>
                      <a:pt x="143850" y="195469"/>
                    </a:cubicBezTo>
                    <a:cubicBezTo>
                      <a:pt x="148083" y="193352"/>
                      <a:pt x="152156" y="190877"/>
                      <a:pt x="156550" y="189119"/>
                    </a:cubicBezTo>
                    <a:cubicBezTo>
                      <a:pt x="162765" y="186633"/>
                      <a:pt x="169250" y="184886"/>
                      <a:pt x="175600" y="182769"/>
                    </a:cubicBezTo>
                    <a:cubicBezTo>
                      <a:pt x="183008" y="177477"/>
                      <a:pt x="190071" y="171665"/>
                      <a:pt x="197825" y="166894"/>
                    </a:cubicBezTo>
                    <a:cubicBezTo>
                      <a:pt x="203871" y="163173"/>
                      <a:pt x="210885" y="161181"/>
                      <a:pt x="216875" y="157369"/>
                    </a:cubicBezTo>
                    <a:cubicBezTo>
                      <a:pt x="222592" y="153731"/>
                      <a:pt x="227033" y="148307"/>
                      <a:pt x="232750" y="144669"/>
                    </a:cubicBezTo>
                    <a:cubicBezTo>
                      <a:pt x="238740" y="140857"/>
                      <a:pt x="245893" y="139082"/>
                      <a:pt x="251800" y="135144"/>
                    </a:cubicBezTo>
                    <a:cubicBezTo>
                      <a:pt x="288080" y="110957"/>
                      <a:pt x="238390" y="139522"/>
                      <a:pt x="267675" y="116094"/>
                    </a:cubicBezTo>
                    <a:cubicBezTo>
                      <a:pt x="270288" y="114003"/>
                      <a:pt x="274025" y="113977"/>
                      <a:pt x="277200" y="112919"/>
                    </a:cubicBezTo>
                    <a:cubicBezTo>
                      <a:pt x="272967" y="104452"/>
                      <a:pt x="256927" y="93199"/>
                      <a:pt x="264500" y="87519"/>
                    </a:cubicBezTo>
                    <a:cubicBezTo>
                      <a:pt x="300123" y="60802"/>
                      <a:pt x="271923" y="78385"/>
                      <a:pt x="362925" y="71644"/>
                    </a:cubicBezTo>
                    <a:cubicBezTo>
                      <a:pt x="361867" y="67411"/>
                      <a:pt x="362836" y="62030"/>
                      <a:pt x="359750" y="58944"/>
                    </a:cubicBezTo>
                    <a:cubicBezTo>
                      <a:pt x="348226" y="47420"/>
                      <a:pt x="317503" y="45201"/>
                      <a:pt x="305775" y="43069"/>
                    </a:cubicBezTo>
                    <a:cubicBezTo>
                      <a:pt x="293075" y="44127"/>
                      <a:pt x="280321" y="44663"/>
                      <a:pt x="267675" y="46244"/>
                    </a:cubicBezTo>
                    <a:cubicBezTo>
                      <a:pt x="263345" y="46785"/>
                      <a:pt x="259328" y="49730"/>
                      <a:pt x="254975" y="49419"/>
                    </a:cubicBezTo>
                    <a:cubicBezTo>
                      <a:pt x="244210" y="48650"/>
                      <a:pt x="233808" y="45186"/>
                      <a:pt x="223225" y="43069"/>
                    </a:cubicBezTo>
                    <a:cubicBezTo>
                      <a:pt x="217231" y="37075"/>
                      <a:pt x="202185" y="21094"/>
                      <a:pt x="194650" y="17669"/>
                    </a:cubicBezTo>
                    <a:cubicBezTo>
                      <a:pt x="188789" y="15005"/>
                      <a:pt x="181913" y="15757"/>
                      <a:pt x="175600" y="14494"/>
                    </a:cubicBezTo>
                    <a:cubicBezTo>
                      <a:pt x="117501" y="2874"/>
                      <a:pt x="171982" y="12304"/>
                      <a:pt x="127975" y="4969"/>
                    </a:cubicBezTo>
                    <a:cubicBezTo>
                      <a:pt x="73796" y="6611"/>
                      <a:pt x="35469" y="-16186"/>
                      <a:pt x="7325" y="24019"/>
                    </a:cubicBezTo>
                    <a:cubicBezTo>
                      <a:pt x="4057" y="28688"/>
                      <a:pt x="3092" y="34602"/>
                      <a:pt x="975" y="39894"/>
                    </a:cubicBezTo>
                    <a:cubicBezTo>
                      <a:pt x="4150" y="52594"/>
                      <a:pt x="5253" y="66001"/>
                      <a:pt x="10500" y="77994"/>
                    </a:cubicBezTo>
                    <a:cubicBezTo>
                      <a:pt x="12900" y="83479"/>
                      <a:pt x="10500" y="59473"/>
                      <a:pt x="10500" y="557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: 圆角 92">
                <a:extLst>
                  <a:ext uri="{FF2B5EF4-FFF2-40B4-BE49-F238E27FC236}">
                    <a16:creationId xmlns:a16="http://schemas.microsoft.com/office/drawing/2014/main" id="{D80276CE-37AE-CCB7-572D-D49F6438DCD5}"/>
                  </a:ext>
                </a:extLst>
              </p:cNvPr>
              <p:cNvSpPr/>
              <p:nvPr/>
            </p:nvSpPr>
            <p:spPr>
              <a:xfrm rot="2935509">
                <a:off x="6955217" y="2198915"/>
                <a:ext cx="345072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Rounded Rectangle 54+">
                <a:extLst>
                  <a:ext uri="{FF2B5EF4-FFF2-40B4-BE49-F238E27FC236}">
                    <a16:creationId xmlns:a16="http://schemas.microsoft.com/office/drawing/2014/main" id="{519D097C-7648-D961-BC37-51F1A0DD160B}"/>
                  </a:ext>
                </a:extLst>
              </p:cNvPr>
              <p:cNvSpPr/>
              <p:nvPr/>
            </p:nvSpPr>
            <p:spPr>
              <a:xfrm rot="2935509">
                <a:off x="7114477" y="2271368"/>
                <a:ext cx="152849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2DBD6A95-ABE4-C885-F389-A8D4CDB9EC46}"/>
              </a:ext>
            </a:extLst>
          </p:cNvPr>
          <p:cNvGrpSpPr/>
          <p:nvPr userDrawn="1"/>
        </p:nvGrpSpPr>
        <p:grpSpPr>
          <a:xfrm>
            <a:off x="5745438" y="1400276"/>
            <a:ext cx="647700" cy="670038"/>
            <a:chOff x="590488" y="4181899"/>
            <a:chExt cx="2222551" cy="2222551"/>
          </a:xfrm>
        </p:grpSpPr>
        <p:grpSp>
          <p:nvGrpSpPr>
            <p:cNvPr id="96" name="Group 241+">
              <a:extLst>
                <a:ext uri="{FF2B5EF4-FFF2-40B4-BE49-F238E27FC236}">
                  <a16:creationId xmlns:a16="http://schemas.microsoft.com/office/drawing/2014/main" id="{00C4E13C-4BBB-8653-F4A9-1CC9B8CCEA69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34160240-AEA3-66A6-20D8-DEA8FDA6475A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CAF97411-548D-6A84-A27D-3B3BE3A5FD0E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2186962E-895E-F194-8E11-73A62549A236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67322FBF-FDD1-EDDD-ECD2-9A9D0E38DD68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0D912F77-EAC6-C449-47A8-1CCB61F5BCED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33CA8E61-246B-B32C-7898-2B081B76F4C0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AAF35DC7-F02B-09B7-715D-233BB988F29E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4356CF14-0C72-225A-3076-4809AECD16F8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8571BBCF-D893-BD2C-A63F-5C123FF66109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D9FC8AB6-7A3C-4ABE-119F-DD20A931A979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190891CB-79C7-C201-476E-FB018B605ABE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1D65E490-C9EF-D2D6-2F1A-3816A10717F6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CF553238-0B9D-59FA-D8D0-E53A70C5D400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4344ABCF-4C67-0910-4C69-439D4F9C7244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319AA921-ED4A-7937-DA88-E2977F80D244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F34C10F4-733F-74AC-B6F7-E830C9E7AE51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DE53D26A-52DD-90C1-36C0-40EA5D5AD0CF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EE28E2D-E286-56B2-636B-B1425A94547B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7726945C-AA6D-AA6C-BAAF-107DBA5B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80929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转场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7516DF-7FAC-939B-972C-0630B9E0429D}"/>
              </a:ext>
            </a:extLst>
          </p:cNvPr>
          <p:cNvPicPr>
            <a:picLocks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4288526-F7A9-5A5E-5D38-7403AB82DEA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0000">
                <a:schemeClr val="accent2">
                  <a:lumMod val="100000"/>
                </a:schemeClr>
              </a:gs>
              <a:gs pos="50000">
                <a:schemeClr val="accent2">
                  <a:lumMod val="10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6E426D-B14F-BC5C-404E-26E1514132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5C5FA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706339" y="1547714"/>
            <a:ext cx="2968779" cy="37625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82DA16-EC34-ACC3-65CC-F31AF5C70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799"/>
          <a:stretch/>
        </p:blipFill>
        <p:spPr>
          <a:xfrm>
            <a:off x="0" y="1651000"/>
            <a:ext cx="1734462" cy="3570379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C7A2418-9F94-C0E0-08C2-62DF9CBA186F}"/>
              </a:ext>
            </a:extLst>
          </p:cNvPr>
          <p:cNvCxnSpPr>
            <a:cxnSpLocks/>
          </p:cNvCxnSpPr>
          <p:nvPr userDrawn="1"/>
        </p:nvCxnSpPr>
        <p:spPr>
          <a:xfrm>
            <a:off x="10027087" y="2562741"/>
            <a:ext cx="0" cy="356429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46B6C79-4ED2-1DB2-929A-99A6EF978125}"/>
              </a:ext>
            </a:extLst>
          </p:cNvPr>
          <p:cNvCxnSpPr>
            <a:cxnSpLocks/>
          </p:cNvCxnSpPr>
          <p:nvPr userDrawn="1"/>
        </p:nvCxnSpPr>
        <p:spPr>
          <a:xfrm>
            <a:off x="10027087" y="4079936"/>
            <a:ext cx="0" cy="356429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标题 38">
            <a:extLst>
              <a:ext uri="{FF2B5EF4-FFF2-40B4-BE49-F238E27FC236}">
                <a16:creationId xmlns:a16="http://schemas.microsoft.com/office/drawing/2014/main" id="{518427C6-B7FC-80AD-D134-056DF0741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6996" y="2274838"/>
            <a:ext cx="912509" cy="2308324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/>
              <a:t>章节标题</a:t>
            </a:r>
          </a:p>
        </p:txBody>
      </p:sp>
      <p:sp>
        <p:nvSpPr>
          <p:cNvPr id="11" name="竖排文字占位符 10">
            <a:extLst>
              <a:ext uri="{FF2B5EF4-FFF2-40B4-BE49-F238E27FC236}">
                <a16:creationId xmlns:a16="http://schemas.microsoft.com/office/drawing/2014/main" id="{A2E5F389-A55B-76DE-549D-74CF43673EF1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9718880" y="3106738"/>
            <a:ext cx="616414" cy="644525"/>
          </a:xfrm>
        </p:spPr>
        <p:txBody>
          <a:bodyPr vert="eaVert"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dirty="0"/>
              <a:t>顺序</a:t>
            </a:r>
          </a:p>
        </p:txBody>
      </p:sp>
    </p:spTree>
    <p:extLst>
      <p:ext uri="{BB962C8B-B14F-4D97-AF65-F5344CB8AC3E}">
        <p14:creationId xmlns:p14="http://schemas.microsoft.com/office/powerpoint/2010/main" val="32041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23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6A02EAAB-209E-580D-0561-A167DF2E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783" y="365125"/>
            <a:ext cx="5724434" cy="7064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840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7BC83-87D5-0DB0-5640-5A324FA9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98" y="332074"/>
            <a:ext cx="3899053" cy="1325563"/>
          </a:xfrm>
        </p:spPr>
        <p:txBody>
          <a:bodyPr>
            <a:noAutofit/>
          </a:bodyPr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B1AB0C3-2284-B49D-F0A3-C01E8F0CB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438" y="2093913"/>
            <a:ext cx="7864475" cy="4527550"/>
          </a:xfrm>
        </p:spPr>
        <p:txBody>
          <a:bodyPr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93069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gradFill>
          <a:gsLst>
            <a:gs pos="94000">
              <a:schemeClr val="tx1"/>
            </a:gs>
            <a:gs pos="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E78BD231-49F5-1B06-FACD-ADCF5C8E3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9625" y="4593969"/>
            <a:ext cx="8092752" cy="923330"/>
          </a:xfrm>
        </p:spPr>
        <p:txBody>
          <a:bodyPr>
            <a:noAutofit/>
          </a:bodyPr>
          <a:lstStyle>
            <a:lvl1pPr algn="ctr">
              <a:defRPr sz="7200" b="1"/>
            </a:lvl1pPr>
          </a:lstStyle>
          <a:p>
            <a:r>
              <a:rPr lang="zh-CN" altLang="en-US" dirty="0"/>
              <a:t>标题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A599FC1-D50E-49BF-22AE-1DFAF3879B4D}"/>
              </a:ext>
            </a:extLst>
          </p:cNvPr>
          <p:cNvGrpSpPr/>
          <p:nvPr userDrawn="1"/>
        </p:nvGrpSpPr>
        <p:grpSpPr>
          <a:xfrm>
            <a:off x="8660256" y="1792600"/>
            <a:ext cx="2473051" cy="2493953"/>
            <a:chOff x="8614551" y="1792600"/>
            <a:chExt cx="2473051" cy="2493953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66705C3-60B0-D8FC-EB2A-F07AA1141C37}"/>
                </a:ext>
              </a:extLst>
            </p:cNvPr>
            <p:cNvSpPr txBox="1"/>
            <p:nvPr/>
          </p:nvSpPr>
          <p:spPr>
            <a:xfrm>
              <a:off x="8614551" y="1792600"/>
              <a:ext cx="1531188" cy="249395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迢迢牵牛星，皎皎河汉女。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纤纤擢素手，札札弄机杼。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终日不成章，泣涕零如雨。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河汉清且浅，相去复几许。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盈盈一水间，脉脉不得语。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83E1724-9E54-2D1F-B865-F4FEF6304524}"/>
                </a:ext>
              </a:extLst>
            </p:cNvPr>
            <p:cNvSpPr txBox="1"/>
            <p:nvPr/>
          </p:nvSpPr>
          <p:spPr>
            <a:xfrm>
              <a:off x="10171967" y="1792600"/>
              <a:ext cx="915635" cy="1746244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迢迢牵牛星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佚名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 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汉代 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9952ACB-D845-7C3A-8CAC-F8BEB0A1B6E9}"/>
              </a:ext>
            </a:extLst>
          </p:cNvPr>
          <p:cNvGrpSpPr/>
          <p:nvPr userDrawn="1"/>
        </p:nvGrpSpPr>
        <p:grpSpPr>
          <a:xfrm>
            <a:off x="1493709" y="1792600"/>
            <a:ext cx="2248271" cy="2493953"/>
            <a:chOff x="1745312" y="1792600"/>
            <a:chExt cx="2248271" cy="249395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C041DE3-604C-3765-7EFB-7E7F39ED54D3}"/>
                </a:ext>
              </a:extLst>
            </p:cNvPr>
            <p:cNvSpPr txBox="1"/>
            <p:nvPr/>
          </p:nvSpPr>
          <p:spPr>
            <a:xfrm>
              <a:off x="1745312" y="1792600"/>
              <a:ext cx="1306408" cy="249395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年年七夕渡瑶轩，谁道秋期有泪痕。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自是人间一周岁，何妨天上只黄昏。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5B19608-5FA9-44F4-E5E9-ECB6609A2DF9}"/>
                </a:ext>
              </a:extLst>
            </p:cNvPr>
            <p:cNvSpPr txBox="1"/>
            <p:nvPr/>
          </p:nvSpPr>
          <p:spPr>
            <a:xfrm>
              <a:off x="3077948" y="1792600"/>
              <a:ext cx="915635" cy="1746244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七夕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全字库正楷体"/>
                <a:ea typeface="全字库正楷体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崔涂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 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全字库正楷体"/>
                  <a:ea typeface="全字库正楷体"/>
                  <a:cs typeface="+mn-cs"/>
                </a:rPr>
                <a:t>唐代 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74E7EF4-853A-D409-B60F-A8144E9DB498}"/>
              </a:ext>
            </a:extLst>
          </p:cNvPr>
          <p:cNvGrpSpPr/>
          <p:nvPr userDrawn="1"/>
        </p:nvGrpSpPr>
        <p:grpSpPr>
          <a:xfrm flipH="1">
            <a:off x="-53806" y="2648316"/>
            <a:ext cx="1199636" cy="605195"/>
            <a:chOff x="9344519" y="3042946"/>
            <a:chExt cx="1623367" cy="818960"/>
          </a:xfrm>
        </p:grpSpPr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9AC0E3A-8473-3EDB-C5AA-C5156E0927BC}"/>
                </a:ext>
              </a:extLst>
            </p:cNvPr>
            <p:cNvSpPr/>
            <p:nvPr/>
          </p:nvSpPr>
          <p:spPr>
            <a:xfrm rot="1265923" flipH="1">
              <a:off x="9344519" y="3203547"/>
              <a:ext cx="1623367" cy="658359"/>
            </a:xfrm>
            <a:custGeom>
              <a:avLst/>
              <a:gdLst>
                <a:gd name="connsiteX0" fmla="*/ 3169074 w 4732352"/>
                <a:gd name="connsiteY0" fmla="*/ 856743 h 1453011"/>
                <a:gd name="connsiteX1" fmla="*/ 4205869 w 4732352"/>
                <a:gd name="connsiteY1" fmla="*/ 856743 h 1453011"/>
                <a:gd name="connsiteX2" fmla="*/ 4259563 w 4732352"/>
                <a:gd name="connsiteY2" fmla="*/ 872778 h 1453011"/>
                <a:gd name="connsiteX3" fmla="*/ 3719974 w 4732352"/>
                <a:gd name="connsiteY3" fmla="*/ 906826 h 1453011"/>
                <a:gd name="connsiteX4" fmla="*/ 3651504 w 4732352"/>
                <a:gd name="connsiteY4" fmla="*/ 910995 h 1453011"/>
                <a:gd name="connsiteX5" fmla="*/ 3741868 w 4732352"/>
                <a:gd name="connsiteY5" fmla="*/ 954997 h 1453011"/>
                <a:gd name="connsiteX6" fmla="*/ 3920622 w 4732352"/>
                <a:gd name="connsiteY6" fmla="*/ 1043841 h 1453011"/>
                <a:gd name="connsiteX7" fmla="*/ 4076763 w 4732352"/>
                <a:gd name="connsiteY7" fmla="*/ 1156756 h 1453011"/>
                <a:gd name="connsiteX8" fmla="*/ 4066931 w 4732352"/>
                <a:gd name="connsiteY8" fmla="*/ 1159731 h 1453011"/>
                <a:gd name="connsiteX9" fmla="*/ 3569406 w 4732352"/>
                <a:gd name="connsiteY9" fmla="*/ 915986 h 1453011"/>
                <a:gd name="connsiteX10" fmla="*/ 3468298 w 4732352"/>
                <a:gd name="connsiteY10" fmla="*/ 921438 h 1453011"/>
                <a:gd name="connsiteX11" fmla="*/ 3010236 w 4732352"/>
                <a:gd name="connsiteY11" fmla="*/ 943091 h 1453011"/>
                <a:gd name="connsiteX12" fmla="*/ 2991778 w 4732352"/>
                <a:gd name="connsiteY12" fmla="*/ 943896 h 1453011"/>
                <a:gd name="connsiteX13" fmla="*/ 3030936 w 4732352"/>
                <a:gd name="connsiteY13" fmla="*/ 924701 h 1453011"/>
                <a:gd name="connsiteX14" fmla="*/ 4725817 w 4732352"/>
                <a:gd name="connsiteY14" fmla="*/ 299 h 1453011"/>
                <a:gd name="connsiteX15" fmla="*/ 4732352 w 4732352"/>
                <a:gd name="connsiteY15" fmla="*/ 4048 h 1453011"/>
                <a:gd name="connsiteX16" fmla="*/ 3547870 w 4732352"/>
                <a:gd name="connsiteY16" fmla="*/ 667810 h 1453011"/>
                <a:gd name="connsiteX17" fmla="*/ 3192670 w 4732352"/>
                <a:gd name="connsiteY17" fmla="*/ 845134 h 1453011"/>
                <a:gd name="connsiteX18" fmla="*/ 3169072 w 4732352"/>
                <a:gd name="connsiteY18" fmla="*/ 856743 h 1453011"/>
                <a:gd name="connsiteX19" fmla="*/ 3169068 w 4732352"/>
                <a:gd name="connsiteY19" fmla="*/ 856743 h 1453011"/>
                <a:gd name="connsiteX20" fmla="*/ 3030932 w 4732352"/>
                <a:gd name="connsiteY20" fmla="*/ 924699 h 1453011"/>
                <a:gd name="connsiteX21" fmla="*/ 2991775 w 4732352"/>
                <a:gd name="connsiteY21" fmla="*/ 943895 h 1453011"/>
                <a:gd name="connsiteX22" fmla="*/ 2903847 w 4732352"/>
                <a:gd name="connsiteY22" fmla="*/ 947730 h 1453011"/>
                <a:gd name="connsiteX23" fmla="*/ 2799703 w 4732352"/>
                <a:gd name="connsiteY23" fmla="*/ 949127 h 1453011"/>
                <a:gd name="connsiteX24" fmla="*/ 2766261 w 4732352"/>
                <a:gd name="connsiteY24" fmla="*/ 949410 h 1453011"/>
                <a:gd name="connsiteX25" fmla="*/ 2766260 w 4732352"/>
                <a:gd name="connsiteY25" fmla="*/ 949410 h 1453011"/>
                <a:gd name="connsiteX26" fmla="*/ 2736271 w 4732352"/>
                <a:gd name="connsiteY26" fmla="*/ 949662 h 1453011"/>
                <a:gd name="connsiteX27" fmla="*/ 2284777 w 4732352"/>
                <a:gd name="connsiteY27" fmla="*/ 951025 h 1453011"/>
                <a:gd name="connsiteX28" fmla="*/ 2242379 w 4732352"/>
                <a:gd name="connsiteY28" fmla="*/ 951029 h 1453011"/>
                <a:gd name="connsiteX29" fmla="*/ 2103823 w 4732352"/>
                <a:gd name="connsiteY29" fmla="*/ 951039 h 1453011"/>
                <a:gd name="connsiteX30" fmla="*/ 2070811 w 4732352"/>
                <a:gd name="connsiteY30" fmla="*/ 951016 h 1453011"/>
                <a:gd name="connsiteX31" fmla="*/ 2103824 w 4732352"/>
                <a:gd name="connsiteY31" fmla="*/ 951040 h 1453011"/>
                <a:gd name="connsiteX32" fmla="*/ 2242380 w 4732352"/>
                <a:gd name="connsiteY32" fmla="*/ 951029 h 1453011"/>
                <a:gd name="connsiteX33" fmla="*/ 2267863 w 4732352"/>
                <a:gd name="connsiteY33" fmla="*/ 965029 h 1453011"/>
                <a:gd name="connsiteX34" fmla="*/ 3123631 w 4732352"/>
                <a:gd name="connsiteY34" fmla="*/ 1448964 h 1453011"/>
                <a:gd name="connsiteX35" fmla="*/ 3117096 w 4732352"/>
                <a:gd name="connsiteY35" fmla="*/ 1452713 h 1453011"/>
                <a:gd name="connsiteX36" fmla="*/ 3068356 w 4732352"/>
                <a:gd name="connsiteY36" fmla="*/ 1439741 h 1453011"/>
                <a:gd name="connsiteX37" fmla="*/ 2070787 w 4732352"/>
                <a:gd name="connsiteY37" fmla="*/ 951016 h 1453011"/>
                <a:gd name="connsiteX38" fmla="*/ 2070786 w 4732352"/>
                <a:gd name="connsiteY38" fmla="*/ 951016 h 1453011"/>
                <a:gd name="connsiteX39" fmla="*/ 2070785 w 4732352"/>
                <a:gd name="connsiteY39" fmla="*/ 951016 h 1453011"/>
                <a:gd name="connsiteX40" fmla="*/ 1912888 w 4732352"/>
                <a:gd name="connsiteY40" fmla="*/ 950907 h 1453011"/>
                <a:gd name="connsiteX41" fmla="*/ 53695 w 4732352"/>
                <a:gd name="connsiteY41" fmla="*/ 952954 h 1453011"/>
                <a:gd name="connsiteX42" fmla="*/ 0 w 4732352"/>
                <a:gd name="connsiteY42" fmla="*/ 936919 h 1453011"/>
                <a:gd name="connsiteX43" fmla="*/ 0 w 4732352"/>
                <a:gd name="connsiteY43" fmla="*/ 872777 h 1453011"/>
                <a:gd name="connsiteX44" fmla="*/ 53695 w 4732352"/>
                <a:gd name="connsiteY44" fmla="*/ 856741 h 1453011"/>
                <a:gd name="connsiteX45" fmla="*/ 1878357 w 4732352"/>
                <a:gd name="connsiteY45" fmla="*/ 856742 h 1453011"/>
                <a:gd name="connsiteX46" fmla="*/ 1878360 w 4732352"/>
                <a:gd name="connsiteY46" fmla="*/ 856743 h 1453011"/>
                <a:gd name="connsiteX47" fmla="*/ 2070281 w 4732352"/>
                <a:gd name="connsiteY47" fmla="*/ 856741 h 1453011"/>
                <a:gd name="connsiteX48" fmla="*/ 2118318 w 4732352"/>
                <a:gd name="connsiteY48" fmla="*/ 882991 h 1453011"/>
                <a:gd name="connsiteX49" fmla="*/ 2196583 w 4732352"/>
                <a:gd name="connsiteY49" fmla="*/ 925868 h 1453011"/>
                <a:gd name="connsiteX50" fmla="*/ 2118317 w 4732352"/>
                <a:gd name="connsiteY50" fmla="*/ 882990 h 1453011"/>
                <a:gd name="connsiteX51" fmla="*/ 2070281 w 4732352"/>
                <a:gd name="connsiteY51" fmla="*/ 856741 h 1453011"/>
                <a:gd name="connsiteX52" fmla="*/ 2955408 w 4732352"/>
                <a:gd name="connsiteY52" fmla="*/ 856742 h 1453011"/>
                <a:gd name="connsiteX53" fmla="*/ 2955410 w 4732352"/>
                <a:gd name="connsiteY53" fmla="*/ 856741 h 1453011"/>
                <a:gd name="connsiteX54" fmla="*/ 2955413 w 4732352"/>
                <a:gd name="connsiteY54" fmla="*/ 856742 h 1453011"/>
                <a:gd name="connsiteX55" fmla="*/ 4677078 w 4732352"/>
                <a:gd name="connsiteY55" fmla="*/ 13272 h 1453011"/>
                <a:gd name="connsiteX56" fmla="*/ 4725817 w 4732352"/>
                <a:gd name="connsiteY56" fmla="*/ 299 h 14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732352" h="1453011">
                  <a:moveTo>
                    <a:pt x="3169074" y="856743"/>
                  </a:moveTo>
                  <a:lnTo>
                    <a:pt x="4205869" y="856743"/>
                  </a:lnTo>
                  <a:cubicBezTo>
                    <a:pt x="4235523" y="856742"/>
                    <a:pt x="4259563" y="863922"/>
                    <a:pt x="4259563" y="872778"/>
                  </a:cubicBezTo>
                  <a:cubicBezTo>
                    <a:pt x="3908279" y="887904"/>
                    <a:pt x="3919318" y="893457"/>
                    <a:pt x="3719974" y="906826"/>
                  </a:cubicBezTo>
                  <a:lnTo>
                    <a:pt x="3651504" y="910995"/>
                  </a:lnTo>
                  <a:lnTo>
                    <a:pt x="3741868" y="954997"/>
                  </a:lnTo>
                  <a:cubicBezTo>
                    <a:pt x="3816915" y="991340"/>
                    <a:pt x="3891961" y="1027684"/>
                    <a:pt x="3920622" y="1043841"/>
                  </a:cubicBezTo>
                  <a:cubicBezTo>
                    <a:pt x="4059704" y="1136811"/>
                    <a:pt x="4008580" y="1111213"/>
                    <a:pt x="4076763" y="1156756"/>
                  </a:cubicBezTo>
                  <a:cubicBezTo>
                    <a:pt x="4075063" y="1160227"/>
                    <a:pt x="4070661" y="1161558"/>
                    <a:pt x="4066931" y="1159731"/>
                  </a:cubicBezTo>
                  <a:lnTo>
                    <a:pt x="3569406" y="915986"/>
                  </a:lnTo>
                  <a:lnTo>
                    <a:pt x="3468298" y="921438"/>
                  </a:lnTo>
                  <a:cubicBezTo>
                    <a:pt x="3355163" y="927326"/>
                    <a:pt x="3207631" y="934387"/>
                    <a:pt x="3010236" y="943091"/>
                  </a:cubicBezTo>
                  <a:lnTo>
                    <a:pt x="2991778" y="943896"/>
                  </a:lnTo>
                  <a:lnTo>
                    <a:pt x="3030936" y="924701"/>
                  </a:lnTo>
                  <a:close/>
                  <a:moveTo>
                    <a:pt x="4725817" y="299"/>
                  </a:moveTo>
                  <a:cubicBezTo>
                    <a:pt x="4729101" y="827"/>
                    <a:pt x="4731378" y="2060"/>
                    <a:pt x="4732352" y="4048"/>
                  </a:cubicBezTo>
                  <a:cubicBezTo>
                    <a:pt x="4222325" y="281742"/>
                    <a:pt x="4588371" y="101143"/>
                    <a:pt x="3547870" y="667810"/>
                  </a:cubicBezTo>
                  <a:cubicBezTo>
                    <a:pt x="3469620" y="707964"/>
                    <a:pt x="3345484" y="769779"/>
                    <a:pt x="3192670" y="845134"/>
                  </a:cubicBezTo>
                  <a:lnTo>
                    <a:pt x="3169072" y="856743"/>
                  </a:lnTo>
                  <a:lnTo>
                    <a:pt x="3169068" y="856743"/>
                  </a:lnTo>
                  <a:lnTo>
                    <a:pt x="3030932" y="924699"/>
                  </a:lnTo>
                  <a:lnTo>
                    <a:pt x="2991775" y="943895"/>
                  </a:lnTo>
                  <a:lnTo>
                    <a:pt x="2903847" y="947730"/>
                  </a:lnTo>
                  <a:cubicBezTo>
                    <a:pt x="2874535" y="948274"/>
                    <a:pt x="2839586" y="948736"/>
                    <a:pt x="2799703" y="949127"/>
                  </a:cubicBezTo>
                  <a:lnTo>
                    <a:pt x="2766261" y="949410"/>
                  </a:lnTo>
                  <a:lnTo>
                    <a:pt x="2766260" y="949410"/>
                  </a:lnTo>
                  <a:lnTo>
                    <a:pt x="2736271" y="949662"/>
                  </a:lnTo>
                  <a:cubicBezTo>
                    <a:pt x="2614909" y="950539"/>
                    <a:pt x="2459691" y="950925"/>
                    <a:pt x="2284777" y="951025"/>
                  </a:cubicBezTo>
                  <a:lnTo>
                    <a:pt x="2242379" y="951029"/>
                  </a:lnTo>
                  <a:lnTo>
                    <a:pt x="2103823" y="951039"/>
                  </a:lnTo>
                  <a:lnTo>
                    <a:pt x="2070811" y="951016"/>
                  </a:lnTo>
                  <a:lnTo>
                    <a:pt x="2103824" y="951040"/>
                  </a:lnTo>
                  <a:lnTo>
                    <a:pt x="2242380" y="951029"/>
                  </a:lnTo>
                  <a:lnTo>
                    <a:pt x="2267863" y="965029"/>
                  </a:lnTo>
                  <a:cubicBezTo>
                    <a:pt x="2901827" y="1313880"/>
                    <a:pt x="2677356" y="1205983"/>
                    <a:pt x="3123631" y="1448964"/>
                  </a:cubicBezTo>
                  <a:cubicBezTo>
                    <a:pt x="3122657" y="1450952"/>
                    <a:pt x="3120380" y="1452185"/>
                    <a:pt x="3117096" y="1452713"/>
                  </a:cubicBezTo>
                  <a:cubicBezTo>
                    <a:pt x="3107243" y="1454295"/>
                    <a:pt x="3088330" y="1449526"/>
                    <a:pt x="3068356" y="1439741"/>
                  </a:cubicBezTo>
                  <a:lnTo>
                    <a:pt x="2070787" y="951016"/>
                  </a:lnTo>
                  <a:lnTo>
                    <a:pt x="2070786" y="951016"/>
                  </a:lnTo>
                  <a:lnTo>
                    <a:pt x="2070785" y="951016"/>
                  </a:lnTo>
                  <a:lnTo>
                    <a:pt x="1912888" y="950907"/>
                  </a:lnTo>
                  <a:cubicBezTo>
                    <a:pt x="1198328" y="950216"/>
                    <a:pt x="345900" y="947530"/>
                    <a:pt x="53695" y="952954"/>
                  </a:cubicBezTo>
                  <a:cubicBezTo>
                    <a:pt x="24041" y="952953"/>
                    <a:pt x="0" y="945774"/>
                    <a:pt x="0" y="936919"/>
                  </a:cubicBezTo>
                  <a:lnTo>
                    <a:pt x="0" y="872777"/>
                  </a:lnTo>
                  <a:cubicBezTo>
                    <a:pt x="1" y="863919"/>
                    <a:pt x="24041" y="856740"/>
                    <a:pt x="53695" y="856741"/>
                  </a:cubicBezTo>
                  <a:lnTo>
                    <a:pt x="1878357" y="856742"/>
                  </a:lnTo>
                  <a:lnTo>
                    <a:pt x="1878360" y="856743"/>
                  </a:lnTo>
                  <a:lnTo>
                    <a:pt x="2070281" y="856741"/>
                  </a:lnTo>
                  <a:lnTo>
                    <a:pt x="2118318" y="882991"/>
                  </a:lnTo>
                  <a:cubicBezTo>
                    <a:pt x="2145617" y="897927"/>
                    <a:pt x="2171682" y="912207"/>
                    <a:pt x="2196583" y="925868"/>
                  </a:cubicBezTo>
                  <a:cubicBezTo>
                    <a:pt x="2171682" y="912207"/>
                    <a:pt x="2145617" y="897927"/>
                    <a:pt x="2118317" y="882990"/>
                  </a:cubicBezTo>
                  <a:lnTo>
                    <a:pt x="2070281" y="856741"/>
                  </a:lnTo>
                  <a:lnTo>
                    <a:pt x="2955408" y="856742"/>
                  </a:lnTo>
                  <a:lnTo>
                    <a:pt x="2955410" y="856741"/>
                  </a:lnTo>
                  <a:lnTo>
                    <a:pt x="2955413" y="856742"/>
                  </a:lnTo>
                  <a:lnTo>
                    <a:pt x="4677078" y="13272"/>
                  </a:lnTo>
                  <a:cubicBezTo>
                    <a:pt x="4697051" y="3486"/>
                    <a:pt x="4715966" y="-1283"/>
                    <a:pt x="4725817" y="2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8C8C0224-231F-214D-ACAD-F92E284CB15A}"/>
                </a:ext>
              </a:extLst>
            </p:cNvPr>
            <p:cNvGrpSpPr/>
            <p:nvPr/>
          </p:nvGrpSpPr>
          <p:grpSpPr>
            <a:xfrm rot="20645676" flipH="1">
              <a:off x="9880291" y="3042946"/>
              <a:ext cx="713729" cy="548082"/>
              <a:chOff x="6076436" y="1073150"/>
              <a:chExt cx="1734064" cy="1331608"/>
            </a:xfrm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AE477B8A-6F53-C508-DEBE-544D728D8D09}"/>
                  </a:ext>
                </a:extLst>
              </p:cNvPr>
              <p:cNvSpPr/>
              <p:nvPr/>
            </p:nvSpPr>
            <p:spPr>
              <a:xfrm>
                <a:off x="6076436" y="2012950"/>
                <a:ext cx="949839" cy="374650"/>
              </a:xfrm>
              <a:custGeom>
                <a:avLst/>
                <a:gdLst>
                  <a:gd name="connsiteX0" fmla="*/ 816489 w 949839"/>
                  <a:gd name="connsiteY0" fmla="*/ 0 h 374650"/>
                  <a:gd name="connsiteX1" fmla="*/ 816489 w 949839"/>
                  <a:gd name="connsiteY1" fmla="*/ 0 h 374650"/>
                  <a:gd name="connsiteX2" fmla="*/ 651389 w 949839"/>
                  <a:gd name="connsiteY2" fmla="*/ 73025 h 374650"/>
                  <a:gd name="connsiteX3" fmla="*/ 610114 w 949839"/>
                  <a:gd name="connsiteY3" fmla="*/ 98425 h 374650"/>
                  <a:gd name="connsiteX4" fmla="*/ 591064 w 949839"/>
                  <a:gd name="connsiteY4" fmla="*/ 114300 h 374650"/>
                  <a:gd name="connsiteX5" fmla="*/ 521214 w 949839"/>
                  <a:gd name="connsiteY5" fmla="*/ 146050 h 374650"/>
                  <a:gd name="connsiteX6" fmla="*/ 483114 w 949839"/>
                  <a:gd name="connsiteY6" fmla="*/ 161925 h 374650"/>
                  <a:gd name="connsiteX7" fmla="*/ 235464 w 949839"/>
                  <a:gd name="connsiteY7" fmla="*/ 171450 h 374650"/>
                  <a:gd name="connsiteX8" fmla="*/ 197364 w 949839"/>
                  <a:gd name="connsiteY8" fmla="*/ 180975 h 374650"/>
                  <a:gd name="connsiteX9" fmla="*/ 162439 w 949839"/>
                  <a:gd name="connsiteY9" fmla="*/ 196850 h 374650"/>
                  <a:gd name="connsiteX10" fmla="*/ 143389 w 949839"/>
                  <a:gd name="connsiteY10" fmla="*/ 203200 h 374650"/>
                  <a:gd name="connsiteX11" fmla="*/ 95764 w 949839"/>
                  <a:gd name="connsiteY11" fmla="*/ 225425 h 374650"/>
                  <a:gd name="connsiteX12" fmla="*/ 76714 w 949839"/>
                  <a:gd name="connsiteY12" fmla="*/ 231775 h 374650"/>
                  <a:gd name="connsiteX13" fmla="*/ 51314 w 949839"/>
                  <a:gd name="connsiteY13" fmla="*/ 241300 h 374650"/>
                  <a:gd name="connsiteX14" fmla="*/ 3689 w 949839"/>
                  <a:gd name="connsiteY14" fmla="*/ 260350 h 374650"/>
                  <a:gd name="connsiteX15" fmla="*/ 514 w 949839"/>
                  <a:gd name="connsiteY15" fmla="*/ 269875 h 374650"/>
                  <a:gd name="connsiteX16" fmla="*/ 76714 w 949839"/>
                  <a:gd name="connsiteY16" fmla="*/ 333375 h 374650"/>
                  <a:gd name="connsiteX17" fmla="*/ 114814 w 949839"/>
                  <a:gd name="connsiteY17" fmla="*/ 342900 h 374650"/>
                  <a:gd name="connsiteX18" fmla="*/ 137039 w 949839"/>
                  <a:gd name="connsiteY18" fmla="*/ 349250 h 374650"/>
                  <a:gd name="connsiteX19" fmla="*/ 165614 w 949839"/>
                  <a:gd name="connsiteY19" fmla="*/ 355600 h 374650"/>
                  <a:gd name="connsiteX20" fmla="*/ 187839 w 949839"/>
                  <a:gd name="connsiteY20" fmla="*/ 361950 h 374650"/>
                  <a:gd name="connsiteX21" fmla="*/ 210064 w 949839"/>
                  <a:gd name="connsiteY21" fmla="*/ 365125 h 374650"/>
                  <a:gd name="connsiteX22" fmla="*/ 298964 w 949839"/>
                  <a:gd name="connsiteY22" fmla="*/ 374650 h 374650"/>
                  <a:gd name="connsiteX23" fmla="*/ 387864 w 949839"/>
                  <a:gd name="connsiteY23" fmla="*/ 368300 h 374650"/>
                  <a:gd name="connsiteX24" fmla="*/ 416439 w 949839"/>
                  <a:gd name="connsiteY24" fmla="*/ 365125 h 374650"/>
                  <a:gd name="connsiteX25" fmla="*/ 508514 w 949839"/>
                  <a:gd name="connsiteY25" fmla="*/ 342900 h 374650"/>
                  <a:gd name="connsiteX26" fmla="*/ 572014 w 949839"/>
                  <a:gd name="connsiteY26" fmla="*/ 317500 h 374650"/>
                  <a:gd name="connsiteX27" fmla="*/ 600589 w 949839"/>
                  <a:gd name="connsiteY27" fmla="*/ 304800 h 374650"/>
                  <a:gd name="connsiteX28" fmla="*/ 702189 w 949839"/>
                  <a:gd name="connsiteY28" fmla="*/ 244475 h 374650"/>
                  <a:gd name="connsiteX29" fmla="*/ 737114 w 949839"/>
                  <a:gd name="connsiteY29" fmla="*/ 225425 h 374650"/>
                  <a:gd name="connsiteX30" fmla="*/ 832364 w 949839"/>
                  <a:gd name="connsiteY30" fmla="*/ 161925 h 374650"/>
                  <a:gd name="connsiteX31" fmla="*/ 851414 w 949839"/>
                  <a:gd name="connsiteY31" fmla="*/ 155575 h 374650"/>
                  <a:gd name="connsiteX32" fmla="*/ 870464 w 949839"/>
                  <a:gd name="connsiteY32" fmla="*/ 139700 h 374650"/>
                  <a:gd name="connsiteX33" fmla="*/ 879989 w 949839"/>
                  <a:gd name="connsiteY33" fmla="*/ 133350 h 374650"/>
                  <a:gd name="connsiteX34" fmla="*/ 889514 w 949839"/>
                  <a:gd name="connsiteY34" fmla="*/ 123825 h 374650"/>
                  <a:gd name="connsiteX35" fmla="*/ 924439 w 949839"/>
                  <a:gd name="connsiteY35" fmla="*/ 101600 h 374650"/>
                  <a:gd name="connsiteX36" fmla="*/ 937139 w 949839"/>
                  <a:gd name="connsiteY36" fmla="*/ 92075 h 374650"/>
                  <a:gd name="connsiteX37" fmla="*/ 949839 w 949839"/>
                  <a:gd name="connsiteY37" fmla="*/ 82550 h 374650"/>
                  <a:gd name="connsiteX38" fmla="*/ 816489 w 949839"/>
                  <a:gd name="connsiteY38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49839" h="374650">
                    <a:moveTo>
                      <a:pt x="816489" y="0"/>
                    </a:moveTo>
                    <a:lnTo>
                      <a:pt x="816489" y="0"/>
                    </a:lnTo>
                    <a:cubicBezTo>
                      <a:pt x="731282" y="34957"/>
                      <a:pt x="713355" y="37275"/>
                      <a:pt x="651389" y="73025"/>
                    </a:cubicBezTo>
                    <a:cubicBezTo>
                      <a:pt x="637396" y="81098"/>
                      <a:pt x="623447" y="89303"/>
                      <a:pt x="610114" y="98425"/>
                    </a:cubicBezTo>
                    <a:cubicBezTo>
                      <a:pt x="603292" y="103093"/>
                      <a:pt x="598017" y="109830"/>
                      <a:pt x="591064" y="114300"/>
                    </a:cubicBezTo>
                    <a:cubicBezTo>
                      <a:pt x="576547" y="123632"/>
                      <a:pt x="531278" y="141283"/>
                      <a:pt x="521214" y="146050"/>
                    </a:cubicBezTo>
                    <a:cubicBezTo>
                      <a:pt x="501402" y="155434"/>
                      <a:pt x="507939" y="159004"/>
                      <a:pt x="483114" y="161925"/>
                    </a:cubicBezTo>
                    <a:cubicBezTo>
                      <a:pt x="405579" y="171047"/>
                      <a:pt x="309171" y="170005"/>
                      <a:pt x="235464" y="171450"/>
                    </a:cubicBezTo>
                    <a:cubicBezTo>
                      <a:pt x="222764" y="174625"/>
                      <a:pt x="209073" y="175121"/>
                      <a:pt x="197364" y="180975"/>
                    </a:cubicBezTo>
                    <a:cubicBezTo>
                      <a:pt x="180679" y="189317"/>
                      <a:pt x="178915" y="190859"/>
                      <a:pt x="162439" y="196850"/>
                    </a:cubicBezTo>
                    <a:cubicBezTo>
                      <a:pt x="156149" y="199137"/>
                      <a:pt x="149636" y="200797"/>
                      <a:pt x="143389" y="203200"/>
                    </a:cubicBezTo>
                    <a:cubicBezTo>
                      <a:pt x="98270" y="220554"/>
                      <a:pt x="145043" y="204306"/>
                      <a:pt x="95764" y="225425"/>
                    </a:cubicBezTo>
                    <a:cubicBezTo>
                      <a:pt x="89612" y="228062"/>
                      <a:pt x="83018" y="229524"/>
                      <a:pt x="76714" y="231775"/>
                    </a:cubicBezTo>
                    <a:cubicBezTo>
                      <a:pt x="68198" y="234816"/>
                      <a:pt x="59625" y="237738"/>
                      <a:pt x="51314" y="241300"/>
                    </a:cubicBezTo>
                    <a:cubicBezTo>
                      <a:pt x="2261" y="262323"/>
                      <a:pt x="68730" y="238670"/>
                      <a:pt x="3689" y="260350"/>
                    </a:cubicBezTo>
                    <a:cubicBezTo>
                      <a:pt x="2631" y="263525"/>
                      <a:pt x="-1416" y="267141"/>
                      <a:pt x="514" y="269875"/>
                    </a:cubicBezTo>
                    <a:cubicBezTo>
                      <a:pt x="22072" y="300415"/>
                      <a:pt x="42888" y="320139"/>
                      <a:pt x="76714" y="333375"/>
                    </a:cubicBezTo>
                    <a:cubicBezTo>
                      <a:pt x="88905" y="338145"/>
                      <a:pt x="102154" y="339568"/>
                      <a:pt x="114814" y="342900"/>
                    </a:cubicBezTo>
                    <a:cubicBezTo>
                      <a:pt x="122265" y="344861"/>
                      <a:pt x="129564" y="347381"/>
                      <a:pt x="137039" y="349250"/>
                    </a:cubicBezTo>
                    <a:cubicBezTo>
                      <a:pt x="146505" y="351617"/>
                      <a:pt x="156148" y="353233"/>
                      <a:pt x="165614" y="355600"/>
                    </a:cubicBezTo>
                    <a:cubicBezTo>
                      <a:pt x="173089" y="357469"/>
                      <a:pt x="180305" y="360336"/>
                      <a:pt x="187839" y="361950"/>
                    </a:cubicBezTo>
                    <a:cubicBezTo>
                      <a:pt x="195156" y="363518"/>
                      <a:pt x="202638" y="364197"/>
                      <a:pt x="210064" y="365125"/>
                    </a:cubicBezTo>
                    <a:cubicBezTo>
                      <a:pt x="261503" y="371555"/>
                      <a:pt x="255126" y="370665"/>
                      <a:pt x="298964" y="374650"/>
                    </a:cubicBezTo>
                    <a:cubicBezTo>
                      <a:pt x="383521" y="370422"/>
                      <a:pt x="336388" y="374356"/>
                      <a:pt x="387864" y="368300"/>
                    </a:cubicBezTo>
                    <a:cubicBezTo>
                      <a:pt x="397382" y="367180"/>
                      <a:pt x="406973" y="366620"/>
                      <a:pt x="416439" y="365125"/>
                    </a:cubicBezTo>
                    <a:cubicBezTo>
                      <a:pt x="438750" y="361602"/>
                      <a:pt x="495217" y="348219"/>
                      <a:pt x="508514" y="342900"/>
                    </a:cubicBezTo>
                    <a:cubicBezTo>
                      <a:pt x="529681" y="334433"/>
                      <a:pt x="551182" y="326759"/>
                      <a:pt x="572014" y="317500"/>
                    </a:cubicBezTo>
                    <a:cubicBezTo>
                      <a:pt x="581539" y="313267"/>
                      <a:pt x="591450" y="309812"/>
                      <a:pt x="600589" y="304800"/>
                    </a:cubicBezTo>
                    <a:cubicBezTo>
                      <a:pt x="681830" y="260248"/>
                      <a:pt x="646899" y="276069"/>
                      <a:pt x="702189" y="244475"/>
                    </a:cubicBezTo>
                    <a:cubicBezTo>
                      <a:pt x="713703" y="237896"/>
                      <a:pt x="726170" y="232913"/>
                      <a:pt x="737114" y="225425"/>
                    </a:cubicBezTo>
                    <a:cubicBezTo>
                      <a:pt x="741145" y="222667"/>
                      <a:pt x="815215" y="171004"/>
                      <a:pt x="832364" y="161925"/>
                    </a:cubicBezTo>
                    <a:cubicBezTo>
                      <a:pt x="838280" y="158793"/>
                      <a:pt x="845064" y="157692"/>
                      <a:pt x="851414" y="155575"/>
                    </a:cubicBezTo>
                    <a:cubicBezTo>
                      <a:pt x="857764" y="150283"/>
                      <a:pt x="863939" y="144775"/>
                      <a:pt x="870464" y="139700"/>
                    </a:cubicBezTo>
                    <a:cubicBezTo>
                      <a:pt x="873476" y="137357"/>
                      <a:pt x="877058" y="135793"/>
                      <a:pt x="879989" y="133350"/>
                    </a:cubicBezTo>
                    <a:cubicBezTo>
                      <a:pt x="883438" y="130475"/>
                      <a:pt x="885860" y="126435"/>
                      <a:pt x="889514" y="123825"/>
                    </a:cubicBezTo>
                    <a:cubicBezTo>
                      <a:pt x="900743" y="115805"/>
                      <a:pt x="913400" y="109879"/>
                      <a:pt x="924439" y="101600"/>
                    </a:cubicBezTo>
                    <a:cubicBezTo>
                      <a:pt x="928672" y="98425"/>
                      <a:pt x="932833" y="95151"/>
                      <a:pt x="937139" y="92075"/>
                    </a:cubicBezTo>
                    <a:cubicBezTo>
                      <a:pt x="949704" y="83100"/>
                      <a:pt x="943262" y="89127"/>
                      <a:pt x="949839" y="82550"/>
                    </a:cubicBezTo>
                    <a:lnTo>
                      <a:pt x="81648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091F31B3-4573-9D4D-30CB-CA287F7A99E4}"/>
                  </a:ext>
                </a:extLst>
              </p:cNvPr>
              <p:cNvSpPr/>
              <p:nvPr/>
            </p:nvSpPr>
            <p:spPr>
              <a:xfrm>
                <a:off x="7073377" y="1809750"/>
                <a:ext cx="397398" cy="349250"/>
              </a:xfrm>
              <a:custGeom>
                <a:avLst/>
                <a:gdLst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40248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7398" h="349250">
                    <a:moveTo>
                      <a:pt x="130698" y="69850"/>
                    </a:moveTo>
                    <a:lnTo>
                      <a:pt x="130698" y="69850"/>
                    </a:lnTo>
                    <a:lnTo>
                      <a:pt x="283098" y="31750"/>
                    </a:lnTo>
                    <a:cubicBezTo>
                      <a:pt x="302063" y="27152"/>
                      <a:pt x="321579" y="24732"/>
                      <a:pt x="340248" y="19050"/>
                    </a:cubicBezTo>
                    <a:cubicBezTo>
                      <a:pt x="346152" y="17253"/>
                      <a:pt x="350269" y="11476"/>
                      <a:pt x="356123" y="9525"/>
                    </a:cubicBezTo>
                    <a:cubicBezTo>
                      <a:pt x="369518" y="5060"/>
                      <a:pt x="383640" y="3175"/>
                      <a:pt x="397398" y="0"/>
                    </a:cubicBezTo>
                    <a:cubicBezTo>
                      <a:pt x="375705" y="57849"/>
                      <a:pt x="360885" y="44450"/>
                      <a:pt x="356123" y="60325"/>
                    </a:cubicBezTo>
                    <a:cubicBezTo>
                      <a:pt x="351361" y="76200"/>
                      <a:pt x="374115" y="83608"/>
                      <a:pt x="368823" y="95250"/>
                    </a:cubicBezTo>
                    <a:cubicBezTo>
                      <a:pt x="369227" y="177888"/>
                      <a:pt x="352948" y="200554"/>
                      <a:pt x="352948" y="225425"/>
                    </a:cubicBezTo>
                    <a:cubicBezTo>
                      <a:pt x="352948" y="250296"/>
                      <a:pt x="363748" y="237950"/>
                      <a:pt x="368823" y="244475"/>
                    </a:cubicBezTo>
                    <a:cubicBezTo>
                      <a:pt x="371166" y="247487"/>
                      <a:pt x="373056" y="250825"/>
                      <a:pt x="375173" y="254000"/>
                    </a:cubicBezTo>
                    <a:cubicBezTo>
                      <a:pt x="371998" y="259292"/>
                      <a:pt x="369351" y="264938"/>
                      <a:pt x="365648" y="269875"/>
                    </a:cubicBezTo>
                    <a:cubicBezTo>
                      <a:pt x="358483" y="279428"/>
                      <a:pt x="338985" y="292655"/>
                      <a:pt x="330723" y="295275"/>
                    </a:cubicBezTo>
                    <a:cubicBezTo>
                      <a:pt x="296467" y="306137"/>
                      <a:pt x="261396" y="314767"/>
                      <a:pt x="225948" y="320675"/>
                    </a:cubicBezTo>
                    <a:cubicBezTo>
                      <a:pt x="219598" y="321733"/>
                      <a:pt x="213118" y="322191"/>
                      <a:pt x="206898" y="323850"/>
                    </a:cubicBezTo>
                    <a:cubicBezTo>
                      <a:pt x="128262" y="344820"/>
                      <a:pt x="212993" y="324173"/>
                      <a:pt x="162448" y="339725"/>
                    </a:cubicBezTo>
                    <a:cubicBezTo>
                      <a:pt x="136651" y="347662"/>
                      <a:pt x="133640" y="346416"/>
                      <a:pt x="105298" y="349250"/>
                    </a:cubicBezTo>
                    <a:cubicBezTo>
                      <a:pt x="93656" y="348192"/>
                      <a:pt x="81613" y="349286"/>
                      <a:pt x="70373" y="346075"/>
                    </a:cubicBezTo>
                    <a:cubicBezTo>
                      <a:pt x="66056" y="344841"/>
                      <a:pt x="64656" y="338930"/>
                      <a:pt x="60848" y="336550"/>
                    </a:cubicBezTo>
                    <a:cubicBezTo>
                      <a:pt x="56015" y="333529"/>
                      <a:pt x="50265" y="332317"/>
                      <a:pt x="44973" y="330200"/>
                    </a:cubicBezTo>
                    <a:cubicBezTo>
                      <a:pt x="41798" y="324908"/>
                      <a:pt x="39197" y="319227"/>
                      <a:pt x="35448" y="314325"/>
                    </a:cubicBezTo>
                    <a:cubicBezTo>
                      <a:pt x="25406" y="301193"/>
                      <a:pt x="3698" y="276225"/>
                      <a:pt x="3698" y="276225"/>
                    </a:cubicBezTo>
                    <a:cubicBezTo>
                      <a:pt x="2640" y="267758"/>
                      <a:pt x="-1431" y="259131"/>
                      <a:pt x="523" y="250825"/>
                    </a:cubicBezTo>
                    <a:cubicBezTo>
                      <a:pt x="3019" y="240218"/>
                      <a:pt x="10446" y="231377"/>
                      <a:pt x="16398" y="222250"/>
                    </a:cubicBezTo>
                    <a:cubicBezTo>
                      <a:pt x="35502" y="192958"/>
                      <a:pt x="48012" y="176481"/>
                      <a:pt x="70373" y="152400"/>
                    </a:cubicBezTo>
                    <a:cubicBezTo>
                      <a:pt x="76484" y="145819"/>
                      <a:pt x="83457" y="140062"/>
                      <a:pt x="89423" y="133350"/>
                    </a:cubicBezTo>
                    <a:cubicBezTo>
                      <a:pt x="91958" y="130498"/>
                      <a:pt x="93555" y="126930"/>
                      <a:pt x="95773" y="123825"/>
                    </a:cubicBezTo>
                    <a:cubicBezTo>
                      <a:pt x="98849" y="119519"/>
                      <a:pt x="102123" y="115358"/>
                      <a:pt x="105298" y="111125"/>
                    </a:cubicBezTo>
                    <a:cubicBezTo>
                      <a:pt x="106356" y="105833"/>
                      <a:pt x="107586" y="100573"/>
                      <a:pt x="108473" y="95250"/>
                    </a:cubicBezTo>
                    <a:cubicBezTo>
                      <a:pt x="109703" y="87868"/>
                      <a:pt x="111648" y="73025"/>
                      <a:pt x="130698" y="698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6314942B-6B0F-C894-997E-636F11925416}"/>
                  </a:ext>
                </a:extLst>
              </p:cNvPr>
              <p:cNvSpPr/>
              <p:nvPr/>
            </p:nvSpPr>
            <p:spPr>
              <a:xfrm>
                <a:off x="6734175" y="1533525"/>
                <a:ext cx="660400" cy="549275"/>
              </a:xfrm>
              <a:custGeom>
                <a:avLst/>
                <a:gdLst>
                  <a:gd name="connsiteX0" fmla="*/ 206375 w 660400"/>
                  <a:gd name="connsiteY0" fmla="*/ 520700 h 549275"/>
                  <a:gd name="connsiteX1" fmla="*/ 206375 w 660400"/>
                  <a:gd name="connsiteY1" fmla="*/ 520700 h 549275"/>
                  <a:gd name="connsiteX2" fmla="*/ 307975 w 660400"/>
                  <a:gd name="connsiteY2" fmla="*/ 412750 h 549275"/>
                  <a:gd name="connsiteX3" fmla="*/ 209550 w 660400"/>
                  <a:gd name="connsiteY3" fmla="*/ 400050 h 549275"/>
                  <a:gd name="connsiteX4" fmla="*/ 149225 w 660400"/>
                  <a:gd name="connsiteY4" fmla="*/ 368300 h 549275"/>
                  <a:gd name="connsiteX5" fmla="*/ 107950 w 660400"/>
                  <a:gd name="connsiteY5" fmla="*/ 342900 h 549275"/>
                  <a:gd name="connsiteX6" fmla="*/ 88900 w 660400"/>
                  <a:gd name="connsiteY6" fmla="*/ 330200 h 549275"/>
                  <a:gd name="connsiteX7" fmla="*/ 57150 w 660400"/>
                  <a:gd name="connsiteY7" fmla="*/ 317500 h 549275"/>
                  <a:gd name="connsiteX8" fmla="*/ 28575 w 660400"/>
                  <a:gd name="connsiteY8" fmla="*/ 301625 h 549275"/>
                  <a:gd name="connsiteX9" fmla="*/ 0 w 660400"/>
                  <a:gd name="connsiteY9" fmla="*/ 282575 h 549275"/>
                  <a:gd name="connsiteX10" fmla="*/ 31750 w 660400"/>
                  <a:gd name="connsiteY10" fmla="*/ 244475 h 549275"/>
                  <a:gd name="connsiteX11" fmla="*/ 130175 w 660400"/>
                  <a:gd name="connsiteY11" fmla="*/ 200025 h 549275"/>
                  <a:gd name="connsiteX12" fmla="*/ 177800 w 660400"/>
                  <a:gd name="connsiteY12" fmla="*/ 165100 h 549275"/>
                  <a:gd name="connsiteX13" fmla="*/ 184150 w 660400"/>
                  <a:gd name="connsiteY13" fmla="*/ 155575 h 549275"/>
                  <a:gd name="connsiteX14" fmla="*/ 209550 w 660400"/>
                  <a:gd name="connsiteY14" fmla="*/ 123825 h 549275"/>
                  <a:gd name="connsiteX15" fmla="*/ 241300 w 660400"/>
                  <a:gd name="connsiteY15" fmla="*/ 79375 h 549275"/>
                  <a:gd name="connsiteX16" fmla="*/ 279400 w 660400"/>
                  <a:gd name="connsiteY16" fmla="*/ 38100 h 549275"/>
                  <a:gd name="connsiteX17" fmla="*/ 285750 w 660400"/>
                  <a:gd name="connsiteY17" fmla="*/ 25400 h 549275"/>
                  <a:gd name="connsiteX18" fmla="*/ 295275 w 660400"/>
                  <a:gd name="connsiteY18" fmla="*/ 22225 h 549275"/>
                  <a:gd name="connsiteX19" fmla="*/ 339725 w 660400"/>
                  <a:gd name="connsiteY19" fmla="*/ 0 h 549275"/>
                  <a:gd name="connsiteX20" fmla="*/ 374650 w 660400"/>
                  <a:gd name="connsiteY20" fmla="*/ 12700 h 549275"/>
                  <a:gd name="connsiteX21" fmla="*/ 387350 w 660400"/>
                  <a:gd name="connsiteY21" fmla="*/ 25400 h 549275"/>
                  <a:gd name="connsiteX22" fmla="*/ 447675 w 660400"/>
                  <a:gd name="connsiteY22" fmla="*/ 101600 h 549275"/>
                  <a:gd name="connsiteX23" fmla="*/ 476250 w 660400"/>
                  <a:gd name="connsiteY23" fmla="*/ 130175 h 549275"/>
                  <a:gd name="connsiteX24" fmla="*/ 498475 w 660400"/>
                  <a:gd name="connsiteY24" fmla="*/ 155575 h 549275"/>
                  <a:gd name="connsiteX25" fmla="*/ 587375 w 660400"/>
                  <a:gd name="connsiteY25" fmla="*/ 219075 h 549275"/>
                  <a:gd name="connsiteX26" fmla="*/ 622300 w 660400"/>
                  <a:gd name="connsiteY26" fmla="*/ 244475 h 549275"/>
                  <a:gd name="connsiteX27" fmla="*/ 635000 w 660400"/>
                  <a:gd name="connsiteY27" fmla="*/ 257175 h 549275"/>
                  <a:gd name="connsiteX28" fmla="*/ 660400 w 660400"/>
                  <a:gd name="connsiteY28" fmla="*/ 282575 h 549275"/>
                  <a:gd name="connsiteX29" fmla="*/ 644525 w 660400"/>
                  <a:gd name="connsiteY29" fmla="*/ 314325 h 549275"/>
                  <a:gd name="connsiteX30" fmla="*/ 609600 w 660400"/>
                  <a:gd name="connsiteY30" fmla="*/ 327025 h 549275"/>
                  <a:gd name="connsiteX31" fmla="*/ 514350 w 660400"/>
                  <a:gd name="connsiteY31" fmla="*/ 333375 h 549275"/>
                  <a:gd name="connsiteX32" fmla="*/ 498475 w 660400"/>
                  <a:gd name="connsiteY32" fmla="*/ 336550 h 549275"/>
                  <a:gd name="connsiteX33" fmla="*/ 473075 w 660400"/>
                  <a:gd name="connsiteY33" fmla="*/ 339725 h 549275"/>
                  <a:gd name="connsiteX34" fmla="*/ 460375 w 660400"/>
                  <a:gd name="connsiteY34" fmla="*/ 346075 h 549275"/>
                  <a:gd name="connsiteX35" fmla="*/ 444500 w 660400"/>
                  <a:gd name="connsiteY35" fmla="*/ 377825 h 549275"/>
                  <a:gd name="connsiteX36" fmla="*/ 434975 w 660400"/>
                  <a:gd name="connsiteY36" fmla="*/ 396875 h 549275"/>
                  <a:gd name="connsiteX37" fmla="*/ 406400 w 660400"/>
                  <a:gd name="connsiteY37" fmla="*/ 425450 h 549275"/>
                  <a:gd name="connsiteX38" fmla="*/ 377825 w 660400"/>
                  <a:gd name="connsiteY38" fmla="*/ 444500 h 549275"/>
                  <a:gd name="connsiteX39" fmla="*/ 358775 w 660400"/>
                  <a:gd name="connsiteY39" fmla="*/ 482600 h 549275"/>
                  <a:gd name="connsiteX40" fmla="*/ 307975 w 660400"/>
                  <a:gd name="connsiteY40" fmla="*/ 549275 h 549275"/>
                  <a:gd name="connsiteX41" fmla="*/ 266700 w 660400"/>
                  <a:gd name="connsiteY41" fmla="*/ 546100 h 549275"/>
                  <a:gd name="connsiteX42" fmla="*/ 250825 w 660400"/>
                  <a:gd name="connsiteY42" fmla="*/ 542925 h 549275"/>
                  <a:gd name="connsiteX43" fmla="*/ 206375 w 660400"/>
                  <a:gd name="connsiteY43" fmla="*/ 520700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60400" h="549275">
                    <a:moveTo>
                      <a:pt x="206375" y="520700"/>
                    </a:moveTo>
                    <a:lnTo>
                      <a:pt x="206375" y="520700"/>
                    </a:lnTo>
                    <a:cubicBezTo>
                      <a:pt x="384628" y="392823"/>
                      <a:pt x="407196" y="423775"/>
                      <a:pt x="307975" y="412750"/>
                    </a:cubicBezTo>
                    <a:cubicBezTo>
                      <a:pt x="275097" y="409097"/>
                      <a:pt x="242358" y="404283"/>
                      <a:pt x="209550" y="400050"/>
                    </a:cubicBezTo>
                    <a:cubicBezTo>
                      <a:pt x="163325" y="369233"/>
                      <a:pt x="226352" y="409830"/>
                      <a:pt x="149225" y="368300"/>
                    </a:cubicBezTo>
                    <a:cubicBezTo>
                      <a:pt x="135001" y="360641"/>
                      <a:pt x="121392" y="351861"/>
                      <a:pt x="107950" y="342900"/>
                    </a:cubicBezTo>
                    <a:cubicBezTo>
                      <a:pt x="101600" y="338667"/>
                      <a:pt x="95726" y="333613"/>
                      <a:pt x="88900" y="330200"/>
                    </a:cubicBezTo>
                    <a:cubicBezTo>
                      <a:pt x="78705" y="325102"/>
                      <a:pt x="67451" y="322380"/>
                      <a:pt x="57150" y="317500"/>
                    </a:cubicBezTo>
                    <a:cubicBezTo>
                      <a:pt x="47303" y="312835"/>
                      <a:pt x="37741" y="307517"/>
                      <a:pt x="28575" y="301625"/>
                    </a:cubicBezTo>
                    <a:cubicBezTo>
                      <a:pt x="-12524" y="275204"/>
                      <a:pt x="33797" y="299473"/>
                      <a:pt x="0" y="282575"/>
                    </a:cubicBezTo>
                    <a:cubicBezTo>
                      <a:pt x="10583" y="269875"/>
                      <a:pt x="18841" y="254802"/>
                      <a:pt x="31750" y="244475"/>
                    </a:cubicBezTo>
                    <a:cubicBezTo>
                      <a:pt x="66855" y="216391"/>
                      <a:pt x="91153" y="219536"/>
                      <a:pt x="130175" y="200025"/>
                    </a:cubicBezTo>
                    <a:cubicBezTo>
                      <a:pt x="142316" y="193954"/>
                      <a:pt x="166217" y="178999"/>
                      <a:pt x="177800" y="165100"/>
                    </a:cubicBezTo>
                    <a:cubicBezTo>
                      <a:pt x="180243" y="162169"/>
                      <a:pt x="181823" y="158600"/>
                      <a:pt x="184150" y="155575"/>
                    </a:cubicBezTo>
                    <a:cubicBezTo>
                      <a:pt x="192414" y="144832"/>
                      <a:pt x="201672" y="134854"/>
                      <a:pt x="209550" y="123825"/>
                    </a:cubicBezTo>
                    <a:cubicBezTo>
                      <a:pt x="220133" y="109008"/>
                      <a:pt x="228425" y="92250"/>
                      <a:pt x="241300" y="79375"/>
                    </a:cubicBezTo>
                    <a:cubicBezTo>
                      <a:pt x="254521" y="66154"/>
                      <a:pt x="268336" y="53313"/>
                      <a:pt x="279400" y="38100"/>
                    </a:cubicBezTo>
                    <a:cubicBezTo>
                      <a:pt x="282184" y="34272"/>
                      <a:pt x="282403" y="28747"/>
                      <a:pt x="285750" y="25400"/>
                    </a:cubicBezTo>
                    <a:cubicBezTo>
                      <a:pt x="288117" y="23033"/>
                      <a:pt x="292247" y="23650"/>
                      <a:pt x="295275" y="22225"/>
                    </a:cubicBezTo>
                    <a:cubicBezTo>
                      <a:pt x="310264" y="15171"/>
                      <a:pt x="339725" y="0"/>
                      <a:pt x="339725" y="0"/>
                    </a:cubicBezTo>
                    <a:cubicBezTo>
                      <a:pt x="351367" y="4233"/>
                      <a:pt x="363720" y="6871"/>
                      <a:pt x="374650" y="12700"/>
                    </a:cubicBezTo>
                    <a:cubicBezTo>
                      <a:pt x="379933" y="15517"/>
                      <a:pt x="383333" y="20961"/>
                      <a:pt x="387350" y="25400"/>
                    </a:cubicBezTo>
                    <a:cubicBezTo>
                      <a:pt x="480652" y="128523"/>
                      <a:pt x="408835" y="43340"/>
                      <a:pt x="447675" y="101600"/>
                    </a:cubicBezTo>
                    <a:cubicBezTo>
                      <a:pt x="464608" y="127000"/>
                      <a:pt x="455083" y="109008"/>
                      <a:pt x="476250" y="130175"/>
                    </a:cubicBezTo>
                    <a:cubicBezTo>
                      <a:pt x="484205" y="138130"/>
                      <a:pt x="489861" y="148339"/>
                      <a:pt x="498475" y="155575"/>
                    </a:cubicBezTo>
                    <a:cubicBezTo>
                      <a:pt x="513286" y="168016"/>
                      <a:pt x="565408" y="203384"/>
                      <a:pt x="587375" y="219075"/>
                    </a:cubicBezTo>
                    <a:cubicBezTo>
                      <a:pt x="599089" y="227442"/>
                      <a:pt x="612121" y="234296"/>
                      <a:pt x="622300" y="244475"/>
                    </a:cubicBezTo>
                    <a:cubicBezTo>
                      <a:pt x="626533" y="248708"/>
                      <a:pt x="630550" y="253170"/>
                      <a:pt x="635000" y="257175"/>
                    </a:cubicBezTo>
                    <a:cubicBezTo>
                      <a:pt x="659424" y="279156"/>
                      <a:pt x="648337" y="264481"/>
                      <a:pt x="660400" y="282575"/>
                    </a:cubicBezTo>
                    <a:cubicBezTo>
                      <a:pt x="655108" y="293158"/>
                      <a:pt x="652100" y="305235"/>
                      <a:pt x="644525" y="314325"/>
                    </a:cubicBezTo>
                    <a:cubicBezTo>
                      <a:pt x="642914" y="316258"/>
                      <a:pt x="610005" y="326980"/>
                      <a:pt x="609600" y="327025"/>
                    </a:cubicBezTo>
                    <a:cubicBezTo>
                      <a:pt x="577974" y="330539"/>
                      <a:pt x="514350" y="333375"/>
                      <a:pt x="514350" y="333375"/>
                    </a:cubicBezTo>
                    <a:cubicBezTo>
                      <a:pt x="509058" y="334433"/>
                      <a:pt x="503809" y="335729"/>
                      <a:pt x="498475" y="336550"/>
                    </a:cubicBezTo>
                    <a:cubicBezTo>
                      <a:pt x="490042" y="337847"/>
                      <a:pt x="481353" y="337656"/>
                      <a:pt x="473075" y="339725"/>
                    </a:cubicBezTo>
                    <a:cubicBezTo>
                      <a:pt x="468483" y="340873"/>
                      <a:pt x="464608" y="343958"/>
                      <a:pt x="460375" y="346075"/>
                    </a:cubicBezTo>
                    <a:cubicBezTo>
                      <a:pt x="448857" y="374870"/>
                      <a:pt x="460072" y="349277"/>
                      <a:pt x="444500" y="377825"/>
                    </a:cubicBezTo>
                    <a:cubicBezTo>
                      <a:pt x="441100" y="384058"/>
                      <a:pt x="439410" y="391331"/>
                      <a:pt x="434975" y="396875"/>
                    </a:cubicBezTo>
                    <a:cubicBezTo>
                      <a:pt x="426560" y="407394"/>
                      <a:pt x="416748" y="416826"/>
                      <a:pt x="406400" y="425450"/>
                    </a:cubicBezTo>
                    <a:cubicBezTo>
                      <a:pt x="384779" y="443468"/>
                      <a:pt x="395192" y="438711"/>
                      <a:pt x="377825" y="444500"/>
                    </a:cubicBezTo>
                    <a:cubicBezTo>
                      <a:pt x="342878" y="488183"/>
                      <a:pt x="386808" y="429082"/>
                      <a:pt x="358775" y="482600"/>
                    </a:cubicBezTo>
                    <a:cubicBezTo>
                      <a:pt x="337850" y="522547"/>
                      <a:pt x="334735" y="522515"/>
                      <a:pt x="307975" y="549275"/>
                    </a:cubicBezTo>
                    <a:cubicBezTo>
                      <a:pt x="294217" y="548217"/>
                      <a:pt x="280415" y="547624"/>
                      <a:pt x="266700" y="546100"/>
                    </a:cubicBezTo>
                    <a:cubicBezTo>
                      <a:pt x="261337" y="545504"/>
                      <a:pt x="255738" y="545158"/>
                      <a:pt x="250825" y="542925"/>
                    </a:cubicBezTo>
                    <a:cubicBezTo>
                      <a:pt x="244210" y="539918"/>
                      <a:pt x="213783" y="524404"/>
                      <a:pt x="206375" y="520700"/>
                    </a:cubicBez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E406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B73C8900-9DA5-F09E-44E1-DBB80184C6FA}"/>
                  </a:ext>
                </a:extLst>
              </p:cNvPr>
              <p:cNvSpPr/>
              <p:nvPr/>
            </p:nvSpPr>
            <p:spPr>
              <a:xfrm>
                <a:off x="7152252" y="1381125"/>
                <a:ext cx="264548" cy="419617"/>
              </a:xfrm>
              <a:custGeom>
                <a:avLst/>
                <a:gdLst>
                  <a:gd name="connsiteX0" fmla="*/ 1023 w 264548"/>
                  <a:gd name="connsiteY0" fmla="*/ 222250 h 419617"/>
                  <a:gd name="connsiteX1" fmla="*/ 1023 w 264548"/>
                  <a:gd name="connsiteY1" fmla="*/ 222250 h 419617"/>
                  <a:gd name="connsiteX2" fmla="*/ 4198 w 264548"/>
                  <a:gd name="connsiteY2" fmla="*/ 193675 h 419617"/>
                  <a:gd name="connsiteX3" fmla="*/ 16898 w 264548"/>
                  <a:gd name="connsiteY3" fmla="*/ 161925 h 419617"/>
                  <a:gd name="connsiteX4" fmla="*/ 20073 w 264548"/>
                  <a:gd name="connsiteY4" fmla="*/ 114300 h 419617"/>
                  <a:gd name="connsiteX5" fmla="*/ 23248 w 264548"/>
                  <a:gd name="connsiteY5" fmla="*/ 95250 h 419617"/>
                  <a:gd name="connsiteX6" fmla="*/ 51823 w 264548"/>
                  <a:gd name="connsiteY6" fmla="*/ 79375 h 419617"/>
                  <a:gd name="connsiteX7" fmla="*/ 99448 w 264548"/>
                  <a:gd name="connsiteY7" fmla="*/ 41275 h 419617"/>
                  <a:gd name="connsiteX8" fmla="*/ 166123 w 264548"/>
                  <a:gd name="connsiteY8" fmla="*/ 0 h 419617"/>
                  <a:gd name="connsiteX9" fmla="*/ 181998 w 264548"/>
                  <a:gd name="connsiteY9" fmla="*/ 12700 h 419617"/>
                  <a:gd name="connsiteX10" fmla="*/ 194698 w 264548"/>
                  <a:gd name="connsiteY10" fmla="*/ 28575 h 419617"/>
                  <a:gd name="connsiteX11" fmla="*/ 204223 w 264548"/>
                  <a:gd name="connsiteY11" fmla="*/ 38100 h 419617"/>
                  <a:gd name="connsiteX12" fmla="*/ 213748 w 264548"/>
                  <a:gd name="connsiteY12" fmla="*/ 50800 h 419617"/>
                  <a:gd name="connsiteX13" fmla="*/ 226448 w 264548"/>
                  <a:gd name="connsiteY13" fmla="*/ 60325 h 419617"/>
                  <a:gd name="connsiteX14" fmla="*/ 264548 w 264548"/>
                  <a:gd name="connsiteY14" fmla="*/ 92075 h 419617"/>
                  <a:gd name="connsiteX15" fmla="*/ 258198 w 264548"/>
                  <a:gd name="connsiteY15" fmla="*/ 117475 h 419617"/>
                  <a:gd name="connsiteX16" fmla="*/ 248673 w 264548"/>
                  <a:gd name="connsiteY16" fmla="*/ 136525 h 419617"/>
                  <a:gd name="connsiteX17" fmla="*/ 239148 w 264548"/>
                  <a:gd name="connsiteY17" fmla="*/ 200025 h 419617"/>
                  <a:gd name="connsiteX18" fmla="*/ 226448 w 264548"/>
                  <a:gd name="connsiteY18" fmla="*/ 263525 h 419617"/>
                  <a:gd name="connsiteX19" fmla="*/ 229623 w 264548"/>
                  <a:gd name="connsiteY19" fmla="*/ 384175 h 419617"/>
                  <a:gd name="connsiteX20" fmla="*/ 232798 w 264548"/>
                  <a:gd name="connsiteY20" fmla="*/ 403225 h 419617"/>
                  <a:gd name="connsiteX21" fmla="*/ 235973 w 264548"/>
                  <a:gd name="connsiteY21" fmla="*/ 419100 h 419617"/>
                  <a:gd name="connsiteX22" fmla="*/ 178823 w 264548"/>
                  <a:gd name="connsiteY22" fmla="*/ 400050 h 419617"/>
                  <a:gd name="connsiteX23" fmla="*/ 166123 w 264548"/>
                  <a:gd name="connsiteY23" fmla="*/ 384175 h 419617"/>
                  <a:gd name="connsiteX24" fmla="*/ 153423 w 264548"/>
                  <a:gd name="connsiteY24" fmla="*/ 377825 h 419617"/>
                  <a:gd name="connsiteX25" fmla="*/ 128023 w 264548"/>
                  <a:gd name="connsiteY25" fmla="*/ 333375 h 419617"/>
                  <a:gd name="connsiteX26" fmla="*/ 96273 w 264548"/>
                  <a:gd name="connsiteY26" fmla="*/ 301625 h 419617"/>
                  <a:gd name="connsiteX27" fmla="*/ 89923 w 264548"/>
                  <a:gd name="connsiteY27" fmla="*/ 292100 h 419617"/>
                  <a:gd name="connsiteX28" fmla="*/ 74048 w 264548"/>
                  <a:gd name="connsiteY28" fmla="*/ 282575 h 419617"/>
                  <a:gd name="connsiteX29" fmla="*/ 35948 w 264548"/>
                  <a:gd name="connsiteY29" fmla="*/ 266700 h 419617"/>
                  <a:gd name="connsiteX30" fmla="*/ 29598 w 264548"/>
                  <a:gd name="connsiteY30" fmla="*/ 257175 h 419617"/>
                  <a:gd name="connsiteX31" fmla="*/ 16898 w 264548"/>
                  <a:gd name="connsiteY31" fmla="*/ 250825 h 419617"/>
                  <a:gd name="connsiteX32" fmla="*/ 4198 w 264548"/>
                  <a:gd name="connsiteY32" fmla="*/ 241300 h 419617"/>
                  <a:gd name="connsiteX33" fmla="*/ 1023 w 264548"/>
                  <a:gd name="connsiteY33" fmla="*/ 222250 h 41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64548" h="419617">
                    <a:moveTo>
                      <a:pt x="1023" y="222250"/>
                    </a:moveTo>
                    <a:lnTo>
                      <a:pt x="1023" y="222250"/>
                    </a:lnTo>
                    <a:cubicBezTo>
                      <a:pt x="2081" y="212725"/>
                      <a:pt x="1759" y="202943"/>
                      <a:pt x="4198" y="193675"/>
                    </a:cubicBezTo>
                    <a:cubicBezTo>
                      <a:pt x="7099" y="182652"/>
                      <a:pt x="14663" y="173102"/>
                      <a:pt x="16898" y="161925"/>
                    </a:cubicBezTo>
                    <a:cubicBezTo>
                      <a:pt x="20018" y="146324"/>
                      <a:pt x="18565" y="130139"/>
                      <a:pt x="20073" y="114300"/>
                    </a:cubicBezTo>
                    <a:cubicBezTo>
                      <a:pt x="20683" y="107891"/>
                      <a:pt x="18918" y="100013"/>
                      <a:pt x="23248" y="95250"/>
                    </a:cubicBezTo>
                    <a:cubicBezTo>
                      <a:pt x="30578" y="87187"/>
                      <a:pt x="42931" y="85673"/>
                      <a:pt x="51823" y="79375"/>
                    </a:cubicBezTo>
                    <a:cubicBezTo>
                      <a:pt x="68413" y="67624"/>
                      <a:pt x="83184" y="53473"/>
                      <a:pt x="99448" y="41275"/>
                    </a:cubicBezTo>
                    <a:cubicBezTo>
                      <a:pt x="151911" y="1928"/>
                      <a:pt x="133064" y="8265"/>
                      <a:pt x="166123" y="0"/>
                    </a:cubicBezTo>
                    <a:cubicBezTo>
                      <a:pt x="171415" y="4233"/>
                      <a:pt x="177206" y="7908"/>
                      <a:pt x="181998" y="12700"/>
                    </a:cubicBezTo>
                    <a:cubicBezTo>
                      <a:pt x="186790" y="17492"/>
                      <a:pt x="190236" y="23475"/>
                      <a:pt x="194698" y="28575"/>
                    </a:cubicBezTo>
                    <a:cubicBezTo>
                      <a:pt x="197655" y="31954"/>
                      <a:pt x="201301" y="34691"/>
                      <a:pt x="204223" y="38100"/>
                    </a:cubicBezTo>
                    <a:cubicBezTo>
                      <a:pt x="207667" y="42118"/>
                      <a:pt x="210006" y="47058"/>
                      <a:pt x="213748" y="50800"/>
                    </a:cubicBezTo>
                    <a:cubicBezTo>
                      <a:pt x="217490" y="54542"/>
                      <a:pt x="222532" y="56765"/>
                      <a:pt x="226448" y="60325"/>
                    </a:cubicBezTo>
                    <a:cubicBezTo>
                      <a:pt x="260857" y="91606"/>
                      <a:pt x="235083" y="74396"/>
                      <a:pt x="264548" y="92075"/>
                    </a:cubicBezTo>
                    <a:cubicBezTo>
                      <a:pt x="262431" y="100542"/>
                      <a:pt x="261133" y="109256"/>
                      <a:pt x="258198" y="117475"/>
                    </a:cubicBezTo>
                    <a:cubicBezTo>
                      <a:pt x="255810" y="124161"/>
                      <a:pt x="250269" y="129607"/>
                      <a:pt x="248673" y="136525"/>
                    </a:cubicBezTo>
                    <a:cubicBezTo>
                      <a:pt x="243860" y="157380"/>
                      <a:pt x="242667" y="178913"/>
                      <a:pt x="239148" y="200025"/>
                    </a:cubicBezTo>
                    <a:cubicBezTo>
                      <a:pt x="231363" y="246733"/>
                      <a:pt x="235921" y="225634"/>
                      <a:pt x="226448" y="263525"/>
                    </a:cubicBezTo>
                    <a:cubicBezTo>
                      <a:pt x="222463" y="335256"/>
                      <a:pt x="220962" y="309114"/>
                      <a:pt x="229623" y="384175"/>
                    </a:cubicBezTo>
                    <a:cubicBezTo>
                      <a:pt x="230361" y="390570"/>
                      <a:pt x="231646" y="396891"/>
                      <a:pt x="232798" y="403225"/>
                    </a:cubicBezTo>
                    <a:cubicBezTo>
                      <a:pt x="233763" y="408534"/>
                      <a:pt x="241026" y="417205"/>
                      <a:pt x="235973" y="419100"/>
                    </a:cubicBezTo>
                    <a:cubicBezTo>
                      <a:pt x="225464" y="423041"/>
                      <a:pt x="186145" y="403304"/>
                      <a:pt x="178823" y="400050"/>
                    </a:cubicBezTo>
                    <a:cubicBezTo>
                      <a:pt x="174590" y="394758"/>
                      <a:pt x="171223" y="388637"/>
                      <a:pt x="166123" y="384175"/>
                    </a:cubicBezTo>
                    <a:cubicBezTo>
                      <a:pt x="162561" y="381058"/>
                      <a:pt x="156589" y="381343"/>
                      <a:pt x="153423" y="377825"/>
                    </a:cubicBezTo>
                    <a:cubicBezTo>
                      <a:pt x="129796" y="351573"/>
                      <a:pt x="144850" y="357680"/>
                      <a:pt x="128023" y="333375"/>
                    </a:cubicBezTo>
                    <a:cubicBezTo>
                      <a:pt x="98319" y="290469"/>
                      <a:pt x="120689" y="326041"/>
                      <a:pt x="96273" y="301625"/>
                    </a:cubicBezTo>
                    <a:cubicBezTo>
                      <a:pt x="93575" y="298927"/>
                      <a:pt x="92820" y="294583"/>
                      <a:pt x="89923" y="292100"/>
                    </a:cubicBezTo>
                    <a:cubicBezTo>
                      <a:pt x="85238" y="288084"/>
                      <a:pt x="79568" y="285335"/>
                      <a:pt x="74048" y="282575"/>
                    </a:cubicBezTo>
                    <a:cubicBezTo>
                      <a:pt x="52959" y="272031"/>
                      <a:pt x="51976" y="272043"/>
                      <a:pt x="35948" y="266700"/>
                    </a:cubicBezTo>
                    <a:cubicBezTo>
                      <a:pt x="33831" y="263525"/>
                      <a:pt x="32529" y="259618"/>
                      <a:pt x="29598" y="257175"/>
                    </a:cubicBezTo>
                    <a:cubicBezTo>
                      <a:pt x="25962" y="254145"/>
                      <a:pt x="20912" y="253333"/>
                      <a:pt x="16898" y="250825"/>
                    </a:cubicBezTo>
                    <a:cubicBezTo>
                      <a:pt x="12411" y="248020"/>
                      <a:pt x="8431" y="244475"/>
                      <a:pt x="4198" y="241300"/>
                    </a:cubicBezTo>
                    <a:cubicBezTo>
                      <a:pt x="-3210" y="226483"/>
                      <a:pt x="1552" y="225425"/>
                      <a:pt x="1023" y="22225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1A208A0B-C3C4-70D7-67BE-30E3F0EE2834}"/>
                  </a:ext>
                </a:extLst>
              </p:cNvPr>
              <p:cNvSpPr/>
              <p:nvPr/>
            </p:nvSpPr>
            <p:spPr>
              <a:xfrm>
                <a:off x="6572250" y="1073150"/>
                <a:ext cx="803275" cy="701675"/>
              </a:xfrm>
              <a:custGeom>
                <a:avLst/>
                <a:gdLst>
                  <a:gd name="connsiteX0" fmla="*/ 206375 w 803275"/>
                  <a:gd name="connsiteY0" fmla="*/ 663575 h 701675"/>
                  <a:gd name="connsiteX1" fmla="*/ 206375 w 803275"/>
                  <a:gd name="connsiteY1" fmla="*/ 663575 h 701675"/>
                  <a:gd name="connsiteX2" fmla="*/ 130175 w 803275"/>
                  <a:gd name="connsiteY2" fmla="*/ 701675 h 701675"/>
                  <a:gd name="connsiteX3" fmla="*/ 79375 w 803275"/>
                  <a:gd name="connsiteY3" fmla="*/ 698500 h 701675"/>
                  <a:gd name="connsiteX4" fmla="*/ 136525 w 803275"/>
                  <a:gd name="connsiteY4" fmla="*/ 631825 h 701675"/>
                  <a:gd name="connsiteX5" fmla="*/ 149225 w 803275"/>
                  <a:gd name="connsiteY5" fmla="*/ 622300 h 701675"/>
                  <a:gd name="connsiteX6" fmla="*/ 130175 w 803275"/>
                  <a:gd name="connsiteY6" fmla="*/ 609600 h 701675"/>
                  <a:gd name="connsiteX7" fmla="*/ 82550 w 803275"/>
                  <a:gd name="connsiteY7" fmla="*/ 625475 h 701675"/>
                  <a:gd name="connsiteX8" fmla="*/ 60325 w 803275"/>
                  <a:gd name="connsiteY8" fmla="*/ 628650 h 701675"/>
                  <a:gd name="connsiteX9" fmla="*/ 50800 w 803275"/>
                  <a:gd name="connsiteY9" fmla="*/ 612775 h 701675"/>
                  <a:gd name="connsiteX10" fmla="*/ 79375 w 803275"/>
                  <a:gd name="connsiteY10" fmla="*/ 568325 h 701675"/>
                  <a:gd name="connsiteX11" fmla="*/ 31750 w 803275"/>
                  <a:gd name="connsiteY11" fmla="*/ 546100 h 701675"/>
                  <a:gd name="connsiteX12" fmla="*/ 25400 w 803275"/>
                  <a:gd name="connsiteY12" fmla="*/ 533400 h 701675"/>
                  <a:gd name="connsiteX13" fmla="*/ 31750 w 803275"/>
                  <a:gd name="connsiteY13" fmla="*/ 520700 h 701675"/>
                  <a:gd name="connsiteX14" fmla="*/ 50800 w 803275"/>
                  <a:gd name="connsiteY14" fmla="*/ 511175 h 701675"/>
                  <a:gd name="connsiteX15" fmla="*/ 38100 w 803275"/>
                  <a:gd name="connsiteY15" fmla="*/ 498475 h 701675"/>
                  <a:gd name="connsiteX16" fmla="*/ 9525 w 803275"/>
                  <a:gd name="connsiteY16" fmla="*/ 447675 h 701675"/>
                  <a:gd name="connsiteX17" fmla="*/ 6350 w 803275"/>
                  <a:gd name="connsiteY17" fmla="*/ 425450 h 701675"/>
                  <a:gd name="connsiteX18" fmla="*/ 0 w 803275"/>
                  <a:gd name="connsiteY18" fmla="*/ 400050 h 701675"/>
                  <a:gd name="connsiteX19" fmla="*/ 82550 w 803275"/>
                  <a:gd name="connsiteY19" fmla="*/ 415925 h 701675"/>
                  <a:gd name="connsiteX20" fmla="*/ 98425 w 803275"/>
                  <a:gd name="connsiteY20" fmla="*/ 425450 h 701675"/>
                  <a:gd name="connsiteX21" fmla="*/ 66675 w 803275"/>
                  <a:gd name="connsiteY21" fmla="*/ 419100 h 701675"/>
                  <a:gd name="connsiteX22" fmla="*/ 47625 w 803275"/>
                  <a:gd name="connsiteY22" fmla="*/ 396875 h 701675"/>
                  <a:gd name="connsiteX23" fmla="*/ 25400 w 803275"/>
                  <a:gd name="connsiteY23" fmla="*/ 374650 h 701675"/>
                  <a:gd name="connsiteX24" fmla="*/ 15875 w 803275"/>
                  <a:gd name="connsiteY24" fmla="*/ 358775 h 701675"/>
                  <a:gd name="connsiteX25" fmla="*/ 12700 w 803275"/>
                  <a:gd name="connsiteY25" fmla="*/ 342900 h 701675"/>
                  <a:gd name="connsiteX26" fmla="*/ 82550 w 803275"/>
                  <a:gd name="connsiteY26" fmla="*/ 336550 h 701675"/>
                  <a:gd name="connsiteX27" fmla="*/ 111125 w 803275"/>
                  <a:gd name="connsiteY27" fmla="*/ 371475 h 701675"/>
                  <a:gd name="connsiteX28" fmla="*/ 130175 w 803275"/>
                  <a:gd name="connsiteY28" fmla="*/ 384175 h 701675"/>
                  <a:gd name="connsiteX29" fmla="*/ 158750 w 803275"/>
                  <a:gd name="connsiteY29" fmla="*/ 412750 h 701675"/>
                  <a:gd name="connsiteX30" fmla="*/ 171450 w 803275"/>
                  <a:gd name="connsiteY30" fmla="*/ 403225 h 701675"/>
                  <a:gd name="connsiteX31" fmla="*/ 177800 w 803275"/>
                  <a:gd name="connsiteY31" fmla="*/ 387350 h 701675"/>
                  <a:gd name="connsiteX32" fmla="*/ 117475 w 803275"/>
                  <a:gd name="connsiteY32" fmla="*/ 352425 h 701675"/>
                  <a:gd name="connsiteX33" fmla="*/ 88900 w 803275"/>
                  <a:gd name="connsiteY33" fmla="*/ 320675 h 701675"/>
                  <a:gd name="connsiteX34" fmla="*/ 57150 w 803275"/>
                  <a:gd name="connsiteY34" fmla="*/ 269875 h 701675"/>
                  <a:gd name="connsiteX35" fmla="*/ 41275 w 803275"/>
                  <a:gd name="connsiteY35" fmla="*/ 247650 h 701675"/>
                  <a:gd name="connsiteX36" fmla="*/ 41275 w 803275"/>
                  <a:gd name="connsiteY36" fmla="*/ 225425 h 701675"/>
                  <a:gd name="connsiteX37" fmla="*/ 53975 w 803275"/>
                  <a:gd name="connsiteY37" fmla="*/ 222250 h 701675"/>
                  <a:gd name="connsiteX38" fmla="*/ 120650 w 803275"/>
                  <a:gd name="connsiteY38" fmla="*/ 254000 h 701675"/>
                  <a:gd name="connsiteX39" fmla="*/ 165100 w 803275"/>
                  <a:gd name="connsiteY39" fmla="*/ 292100 h 701675"/>
                  <a:gd name="connsiteX40" fmla="*/ 190500 w 803275"/>
                  <a:gd name="connsiteY40" fmla="*/ 330200 h 701675"/>
                  <a:gd name="connsiteX41" fmla="*/ 203200 w 803275"/>
                  <a:gd name="connsiteY41" fmla="*/ 333375 h 701675"/>
                  <a:gd name="connsiteX42" fmla="*/ 215900 w 803275"/>
                  <a:gd name="connsiteY42" fmla="*/ 330200 h 701675"/>
                  <a:gd name="connsiteX43" fmla="*/ 219075 w 803275"/>
                  <a:gd name="connsiteY43" fmla="*/ 317500 h 701675"/>
                  <a:gd name="connsiteX44" fmla="*/ 222250 w 803275"/>
                  <a:gd name="connsiteY44" fmla="*/ 298450 h 701675"/>
                  <a:gd name="connsiteX45" fmla="*/ 219075 w 803275"/>
                  <a:gd name="connsiteY45" fmla="*/ 273050 h 701675"/>
                  <a:gd name="connsiteX46" fmla="*/ 196850 w 803275"/>
                  <a:gd name="connsiteY46" fmla="*/ 250825 h 701675"/>
                  <a:gd name="connsiteX47" fmla="*/ 180975 w 803275"/>
                  <a:gd name="connsiteY47" fmla="*/ 231775 h 701675"/>
                  <a:gd name="connsiteX48" fmla="*/ 168275 w 803275"/>
                  <a:gd name="connsiteY48" fmla="*/ 222250 h 701675"/>
                  <a:gd name="connsiteX49" fmla="*/ 149225 w 803275"/>
                  <a:gd name="connsiteY49" fmla="*/ 193675 h 701675"/>
                  <a:gd name="connsiteX50" fmla="*/ 130175 w 803275"/>
                  <a:gd name="connsiteY50" fmla="*/ 161925 h 701675"/>
                  <a:gd name="connsiteX51" fmla="*/ 127000 w 803275"/>
                  <a:gd name="connsiteY51" fmla="*/ 133350 h 701675"/>
                  <a:gd name="connsiteX52" fmla="*/ 117475 w 803275"/>
                  <a:gd name="connsiteY52" fmla="*/ 114300 h 701675"/>
                  <a:gd name="connsiteX53" fmla="*/ 111125 w 803275"/>
                  <a:gd name="connsiteY53" fmla="*/ 92075 h 701675"/>
                  <a:gd name="connsiteX54" fmla="*/ 120650 w 803275"/>
                  <a:gd name="connsiteY54" fmla="*/ 69850 h 701675"/>
                  <a:gd name="connsiteX55" fmla="*/ 171450 w 803275"/>
                  <a:gd name="connsiteY55" fmla="*/ 76200 h 701675"/>
                  <a:gd name="connsiteX56" fmla="*/ 190500 w 803275"/>
                  <a:gd name="connsiteY56" fmla="*/ 95250 h 701675"/>
                  <a:gd name="connsiteX57" fmla="*/ 228600 w 803275"/>
                  <a:gd name="connsiteY57" fmla="*/ 152400 h 701675"/>
                  <a:gd name="connsiteX58" fmla="*/ 260350 w 803275"/>
                  <a:gd name="connsiteY58" fmla="*/ 184150 h 701675"/>
                  <a:gd name="connsiteX59" fmla="*/ 282575 w 803275"/>
                  <a:gd name="connsiteY59" fmla="*/ 212725 h 701675"/>
                  <a:gd name="connsiteX60" fmla="*/ 254000 w 803275"/>
                  <a:gd name="connsiteY60" fmla="*/ 165100 h 701675"/>
                  <a:gd name="connsiteX61" fmla="*/ 238125 w 803275"/>
                  <a:gd name="connsiteY61" fmla="*/ 139700 h 701675"/>
                  <a:gd name="connsiteX62" fmla="*/ 219075 w 803275"/>
                  <a:gd name="connsiteY62" fmla="*/ 111125 h 701675"/>
                  <a:gd name="connsiteX63" fmla="*/ 215900 w 803275"/>
                  <a:gd name="connsiteY63" fmla="*/ 15875 h 701675"/>
                  <a:gd name="connsiteX64" fmla="*/ 222250 w 803275"/>
                  <a:gd name="connsiteY64" fmla="*/ 6350 h 701675"/>
                  <a:gd name="connsiteX65" fmla="*/ 234950 w 803275"/>
                  <a:gd name="connsiteY65" fmla="*/ 0 h 701675"/>
                  <a:gd name="connsiteX66" fmla="*/ 260350 w 803275"/>
                  <a:gd name="connsiteY66" fmla="*/ 12700 h 701675"/>
                  <a:gd name="connsiteX67" fmla="*/ 273050 w 803275"/>
                  <a:gd name="connsiteY67" fmla="*/ 25400 h 701675"/>
                  <a:gd name="connsiteX68" fmla="*/ 295275 w 803275"/>
                  <a:gd name="connsiteY68" fmla="*/ 66675 h 701675"/>
                  <a:gd name="connsiteX69" fmla="*/ 301625 w 803275"/>
                  <a:gd name="connsiteY69" fmla="*/ 88900 h 701675"/>
                  <a:gd name="connsiteX70" fmla="*/ 314325 w 803275"/>
                  <a:gd name="connsiteY70" fmla="*/ 107950 h 701675"/>
                  <a:gd name="connsiteX71" fmla="*/ 330200 w 803275"/>
                  <a:gd name="connsiteY71" fmla="*/ 149225 h 701675"/>
                  <a:gd name="connsiteX72" fmla="*/ 333375 w 803275"/>
                  <a:gd name="connsiteY72" fmla="*/ 161925 h 701675"/>
                  <a:gd name="connsiteX73" fmla="*/ 342900 w 803275"/>
                  <a:gd name="connsiteY73" fmla="*/ 177800 h 701675"/>
                  <a:gd name="connsiteX74" fmla="*/ 352425 w 803275"/>
                  <a:gd name="connsiteY74" fmla="*/ 231775 h 701675"/>
                  <a:gd name="connsiteX75" fmla="*/ 358775 w 803275"/>
                  <a:gd name="connsiteY75" fmla="*/ 247650 h 701675"/>
                  <a:gd name="connsiteX76" fmla="*/ 374650 w 803275"/>
                  <a:gd name="connsiteY76" fmla="*/ 123825 h 701675"/>
                  <a:gd name="connsiteX77" fmla="*/ 390525 w 803275"/>
                  <a:gd name="connsiteY77" fmla="*/ 114300 h 701675"/>
                  <a:gd name="connsiteX78" fmla="*/ 400050 w 803275"/>
                  <a:gd name="connsiteY78" fmla="*/ 120650 h 701675"/>
                  <a:gd name="connsiteX79" fmla="*/ 434975 w 803275"/>
                  <a:gd name="connsiteY79" fmla="*/ 152400 h 701675"/>
                  <a:gd name="connsiteX80" fmla="*/ 438150 w 803275"/>
                  <a:gd name="connsiteY80" fmla="*/ 168275 h 701675"/>
                  <a:gd name="connsiteX81" fmla="*/ 444500 w 803275"/>
                  <a:gd name="connsiteY81" fmla="*/ 177800 h 701675"/>
                  <a:gd name="connsiteX82" fmla="*/ 447675 w 803275"/>
                  <a:gd name="connsiteY82" fmla="*/ 149225 h 701675"/>
                  <a:gd name="connsiteX83" fmla="*/ 450850 w 803275"/>
                  <a:gd name="connsiteY83" fmla="*/ 117475 h 701675"/>
                  <a:gd name="connsiteX84" fmla="*/ 463550 w 803275"/>
                  <a:gd name="connsiteY84" fmla="*/ 82550 h 701675"/>
                  <a:gd name="connsiteX85" fmla="*/ 479425 w 803275"/>
                  <a:gd name="connsiteY85" fmla="*/ 53975 h 701675"/>
                  <a:gd name="connsiteX86" fmla="*/ 495300 w 803275"/>
                  <a:gd name="connsiteY86" fmla="*/ 66675 h 701675"/>
                  <a:gd name="connsiteX87" fmla="*/ 504825 w 803275"/>
                  <a:gd name="connsiteY87" fmla="*/ 79375 h 701675"/>
                  <a:gd name="connsiteX88" fmla="*/ 517525 w 803275"/>
                  <a:gd name="connsiteY88" fmla="*/ 92075 h 701675"/>
                  <a:gd name="connsiteX89" fmla="*/ 520700 w 803275"/>
                  <a:gd name="connsiteY89" fmla="*/ 104775 h 701675"/>
                  <a:gd name="connsiteX90" fmla="*/ 552450 w 803275"/>
                  <a:gd name="connsiteY90" fmla="*/ 47625 h 701675"/>
                  <a:gd name="connsiteX91" fmla="*/ 561975 w 803275"/>
                  <a:gd name="connsiteY91" fmla="*/ 41275 h 701675"/>
                  <a:gd name="connsiteX92" fmla="*/ 593725 w 803275"/>
                  <a:gd name="connsiteY92" fmla="*/ 66675 h 701675"/>
                  <a:gd name="connsiteX93" fmla="*/ 612775 w 803275"/>
                  <a:gd name="connsiteY93" fmla="*/ 88900 h 701675"/>
                  <a:gd name="connsiteX94" fmla="*/ 622300 w 803275"/>
                  <a:gd name="connsiteY94" fmla="*/ 69850 h 701675"/>
                  <a:gd name="connsiteX95" fmla="*/ 673100 w 803275"/>
                  <a:gd name="connsiteY95" fmla="*/ 34925 h 701675"/>
                  <a:gd name="connsiteX96" fmla="*/ 692150 w 803275"/>
                  <a:gd name="connsiteY96" fmla="*/ 69850 h 701675"/>
                  <a:gd name="connsiteX97" fmla="*/ 720725 w 803275"/>
                  <a:gd name="connsiteY97" fmla="*/ 88900 h 701675"/>
                  <a:gd name="connsiteX98" fmla="*/ 739775 w 803275"/>
                  <a:gd name="connsiteY98" fmla="*/ 82550 h 701675"/>
                  <a:gd name="connsiteX99" fmla="*/ 708025 w 803275"/>
                  <a:gd name="connsiteY99" fmla="*/ 149225 h 701675"/>
                  <a:gd name="connsiteX100" fmla="*/ 688975 w 803275"/>
                  <a:gd name="connsiteY100" fmla="*/ 177800 h 701675"/>
                  <a:gd name="connsiteX101" fmla="*/ 666750 w 803275"/>
                  <a:gd name="connsiteY101" fmla="*/ 212725 h 701675"/>
                  <a:gd name="connsiteX102" fmla="*/ 663575 w 803275"/>
                  <a:gd name="connsiteY102" fmla="*/ 184150 h 701675"/>
                  <a:gd name="connsiteX103" fmla="*/ 727075 w 803275"/>
                  <a:gd name="connsiteY103" fmla="*/ 107950 h 701675"/>
                  <a:gd name="connsiteX104" fmla="*/ 746125 w 803275"/>
                  <a:gd name="connsiteY104" fmla="*/ 85725 h 701675"/>
                  <a:gd name="connsiteX105" fmla="*/ 771525 w 803275"/>
                  <a:gd name="connsiteY105" fmla="*/ 82550 h 701675"/>
                  <a:gd name="connsiteX106" fmla="*/ 762000 w 803275"/>
                  <a:gd name="connsiteY106" fmla="*/ 161925 h 701675"/>
                  <a:gd name="connsiteX107" fmla="*/ 796925 w 803275"/>
                  <a:gd name="connsiteY107" fmla="*/ 184150 h 701675"/>
                  <a:gd name="connsiteX108" fmla="*/ 803275 w 803275"/>
                  <a:gd name="connsiteY108" fmla="*/ 215900 h 701675"/>
                  <a:gd name="connsiteX109" fmla="*/ 796925 w 803275"/>
                  <a:gd name="connsiteY109" fmla="*/ 298450 h 701675"/>
                  <a:gd name="connsiteX110" fmla="*/ 781050 w 803275"/>
                  <a:gd name="connsiteY110" fmla="*/ 323850 h 701675"/>
                  <a:gd name="connsiteX111" fmla="*/ 768350 w 803275"/>
                  <a:gd name="connsiteY111" fmla="*/ 336550 h 701675"/>
                  <a:gd name="connsiteX112" fmla="*/ 755650 w 803275"/>
                  <a:gd name="connsiteY112" fmla="*/ 339725 h 701675"/>
                  <a:gd name="connsiteX113" fmla="*/ 669925 w 803275"/>
                  <a:gd name="connsiteY113" fmla="*/ 346075 h 701675"/>
                  <a:gd name="connsiteX114" fmla="*/ 654050 w 803275"/>
                  <a:gd name="connsiteY114" fmla="*/ 352425 h 701675"/>
                  <a:gd name="connsiteX115" fmla="*/ 612775 w 803275"/>
                  <a:gd name="connsiteY115" fmla="*/ 390525 h 701675"/>
                  <a:gd name="connsiteX116" fmla="*/ 584200 w 803275"/>
                  <a:gd name="connsiteY116" fmla="*/ 438150 h 701675"/>
                  <a:gd name="connsiteX117" fmla="*/ 581025 w 803275"/>
                  <a:gd name="connsiteY117" fmla="*/ 492125 h 701675"/>
                  <a:gd name="connsiteX118" fmla="*/ 571500 w 803275"/>
                  <a:gd name="connsiteY118" fmla="*/ 498475 h 701675"/>
                  <a:gd name="connsiteX119" fmla="*/ 555625 w 803275"/>
                  <a:gd name="connsiteY119" fmla="*/ 482600 h 701675"/>
                  <a:gd name="connsiteX120" fmla="*/ 527050 w 803275"/>
                  <a:gd name="connsiteY120" fmla="*/ 466725 h 701675"/>
                  <a:gd name="connsiteX121" fmla="*/ 476250 w 803275"/>
                  <a:gd name="connsiteY121" fmla="*/ 469900 h 701675"/>
                  <a:gd name="connsiteX122" fmla="*/ 431800 w 803275"/>
                  <a:gd name="connsiteY122" fmla="*/ 504825 h 701675"/>
                  <a:gd name="connsiteX123" fmla="*/ 419100 w 803275"/>
                  <a:gd name="connsiteY123" fmla="*/ 511175 h 701675"/>
                  <a:gd name="connsiteX124" fmla="*/ 381000 w 803275"/>
                  <a:gd name="connsiteY124" fmla="*/ 542925 h 701675"/>
                  <a:gd name="connsiteX125" fmla="*/ 342900 w 803275"/>
                  <a:gd name="connsiteY125" fmla="*/ 565150 h 701675"/>
                  <a:gd name="connsiteX126" fmla="*/ 317500 w 803275"/>
                  <a:gd name="connsiteY126" fmla="*/ 584200 h 701675"/>
                  <a:gd name="connsiteX127" fmla="*/ 273050 w 803275"/>
                  <a:gd name="connsiteY127" fmla="*/ 609600 h 701675"/>
                  <a:gd name="connsiteX128" fmla="*/ 212725 w 803275"/>
                  <a:gd name="connsiteY128" fmla="*/ 660400 h 701675"/>
                  <a:gd name="connsiteX129" fmla="*/ 203200 w 803275"/>
                  <a:gd name="connsiteY129" fmla="*/ 669925 h 701675"/>
                  <a:gd name="connsiteX130" fmla="*/ 196850 w 803275"/>
                  <a:gd name="connsiteY130" fmla="*/ 679450 h 701675"/>
                  <a:gd name="connsiteX131" fmla="*/ 171450 w 803275"/>
                  <a:gd name="connsiteY131" fmla="*/ 701675 h 701675"/>
                  <a:gd name="connsiteX132" fmla="*/ 206375 w 803275"/>
                  <a:gd name="connsiteY132" fmla="*/ 663575 h 70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803275" h="701675">
                    <a:moveTo>
                      <a:pt x="206375" y="663575"/>
                    </a:moveTo>
                    <a:lnTo>
                      <a:pt x="206375" y="663575"/>
                    </a:lnTo>
                    <a:cubicBezTo>
                      <a:pt x="198881" y="667914"/>
                      <a:pt x="155479" y="701675"/>
                      <a:pt x="130175" y="701675"/>
                    </a:cubicBezTo>
                    <a:cubicBezTo>
                      <a:pt x="113209" y="701675"/>
                      <a:pt x="96308" y="699558"/>
                      <a:pt x="79375" y="698500"/>
                    </a:cubicBezTo>
                    <a:cubicBezTo>
                      <a:pt x="102313" y="648036"/>
                      <a:pt x="85276" y="671015"/>
                      <a:pt x="136525" y="631825"/>
                    </a:cubicBezTo>
                    <a:cubicBezTo>
                      <a:pt x="140728" y="628611"/>
                      <a:pt x="149225" y="622300"/>
                      <a:pt x="149225" y="622300"/>
                    </a:cubicBezTo>
                    <a:cubicBezTo>
                      <a:pt x="142875" y="618067"/>
                      <a:pt x="137795" y="610023"/>
                      <a:pt x="130175" y="609600"/>
                    </a:cubicBezTo>
                    <a:cubicBezTo>
                      <a:pt x="52064" y="605260"/>
                      <a:pt x="113551" y="616175"/>
                      <a:pt x="82550" y="625475"/>
                    </a:cubicBezTo>
                    <a:cubicBezTo>
                      <a:pt x="75382" y="627625"/>
                      <a:pt x="67733" y="627592"/>
                      <a:pt x="60325" y="628650"/>
                    </a:cubicBezTo>
                    <a:cubicBezTo>
                      <a:pt x="57150" y="623358"/>
                      <a:pt x="49590" y="618826"/>
                      <a:pt x="50800" y="612775"/>
                    </a:cubicBezTo>
                    <a:cubicBezTo>
                      <a:pt x="52779" y="602878"/>
                      <a:pt x="70931" y="579584"/>
                      <a:pt x="79375" y="568325"/>
                    </a:cubicBezTo>
                    <a:cubicBezTo>
                      <a:pt x="66940" y="563803"/>
                      <a:pt x="42628" y="558791"/>
                      <a:pt x="31750" y="546100"/>
                    </a:cubicBezTo>
                    <a:cubicBezTo>
                      <a:pt x="28670" y="542506"/>
                      <a:pt x="27517" y="537633"/>
                      <a:pt x="25400" y="533400"/>
                    </a:cubicBezTo>
                    <a:cubicBezTo>
                      <a:pt x="27517" y="529167"/>
                      <a:pt x="28188" y="523817"/>
                      <a:pt x="31750" y="520700"/>
                    </a:cubicBezTo>
                    <a:cubicBezTo>
                      <a:pt x="37093" y="516025"/>
                      <a:pt x="48850" y="518001"/>
                      <a:pt x="50800" y="511175"/>
                    </a:cubicBezTo>
                    <a:cubicBezTo>
                      <a:pt x="52445" y="505419"/>
                      <a:pt x="41933" y="503074"/>
                      <a:pt x="38100" y="498475"/>
                    </a:cubicBezTo>
                    <a:cubicBezTo>
                      <a:pt x="15850" y="471775"/>
                      <a:pt x="20865" y="477915"/>
                      <a:pt x="9525" y="447675"/>
                    </a:cubicBezTo>
                    <a:cubicBezTo>
                      <a:pt x="8467" y="440267"/>
                      <a:pt x="7818" y="432788"/>
                      <a:pt x="6350" y="425450"/>
                    </a:cubicBezTo>
                    <a:cubicBezTo>
                      <a:pt x="4638" y="416892"/>
                      <a:pt x="0" y="400050"/>
                      <a:pt x="0" y="400050"/>
                    </a:cubicBezTo>
                    <a:cubicBezTo>
                      <a:pt x="27313" y="372737"/>
                      <a:pt x="7782" y="386552"/>
                      <a:pt x="82550" y="415925"/>
                    </a:cubicBezTo>
                    <a:cubicBezTo>
                      <a:pt x="88294" y="418181"/>
                      <a:pt x="104476" y="424240"/>
                      <a:pt x="98425" y="425450"/>
                    </a:cubicBezTo>
                    <a:lnTo>
                      <a:pt x="66675" y="419100"/>
                    </a:lnTo>
                    <a:cubicBezTo>
                      <a:pt x="60325" y="411692"/>
                      <a:pt x="54264" y="404025"/>
                      <a:pt x="47625" y="396875"/>
                    </a:cubicBezTo>
                    <a:cubicBezTo>
                      <a:pt x="40496" y="389198"/>
                      <a:pt x="32107" y="382699"/>
                      <a:pt x="25400" y="374650"/>
                    </a:cubicBezTo>
                    <a:cubicBezTo>
                      <a:pt x="21449" y="369909"/>
                      <a:pt x="19050" y="364067"/>
                      <a:pt x="15875" y="358775"/>
                    </a:cubicBezTo>
                    <a:cubicBezTo>
                      <a:pt x="14817" y="353483"/>
                      <a:pt x="12700" y="348296"/>
                      <a:pt x="12700" y="342900"/>
                    </a:cubicBezTo>
                    <a:cubicBezTo>
                      <a:pt x="12700" y="281595"/>
                      <a:pt x="16226" y="308126"/>
                      <a:pt x="82550" y="336550"/>
                    </a:cubicBezTo>
                    <a:cubicBezTo>
                      <a:pt x="92075" y="348192"/>
                      <a:pt x="100489" y="360839"/>
                      <a:pt x="111125" y="371475"/>
                    </a:cubicBezTo>
                    <a:cubicBezTo>
                      <a:pt x="116521" y="376871"/>
                      <a:pt x="124528" y="379041"/>
                      <a:pt x="130175" y="384175"/>
                    </a:cubicBezTo>
                    <a:cubicBezTo>
                      <a:pt x="184661" y="433708"/>
                      <a:pt x="116888" y="381354"/>
                      <a:pt x="158750" y="412750"/>
                    </a:cubicBezTo>
                    <a:cubicBezTo>
                      <a:pt x="162983" y="409575"/>
                      <a:pt x="168275" y="407458"/>
                      <a:pt x="171450" y="403225"/>
                    </a:cubicBezTo>
                    <a:cubicBezTo>
                      <a:pt x="174870" y="398666"/>
                      <a:pt x="180529" y="392353"/>
                      <a:pt x="177800" y="387350"/>
                    </a:cubicBezTo>
                    <a:cubicBezTo>
                      <a:pt x="170165" y="373352"/>
                      <a:pt x="128208" y="357304"/>
                      <a:pt x="117475" y="352425"/>
                    </a:cubicBezTo>
                    <a:cubicBezTo>
                      <a:pt x="107950" y="341842"/>
                      <a:pt x="97723" y="331850"/>
                      <a:pt x="88900" y="320675"/>
                    </a:cubicBezTo>
                    <a:cubicBezTo>
                      <a:pt x="67729" y="293858"/>
                      <a:pt x="73583" y="295437"/>
                      <a:pt x="57150" y="269875"/>
                    </a:cubicBezTo>
                    <a:cubicBezTo>
                      <a:pt x="52227" y="262217"/>
                      <a:pt x="46567" y="255058"/>
                      <a:pt x="41275" y="247650"/>
                    </a:cubicBezTo>
                    <a:cubicBezTo>
                      <a:pt x="40010" y="242591"/>
                      <a:pt x="34632" y="230739"/>
                      <a:pt x="41275" y="225425"/>
                    </a:cubicBezTo>
                    <a:cubicBezTo>
                      <a:pt x="44682" y="222699"/>
                      <a:pt x="49742" y="223308"/>
                      <a:pt x="53975" y="222250"/>
                    </a:cubicBezTo>
                    <a:cubicBezTo>
                      <a:pt x="76200" y="232833"/>
                      <a:pt x="99809" y="240900"/>
                      <a:pt x="120650" y="254000"/>
                    </a:cubicBezTo>
                    <a:cubicBezTo>
                      <a:pt x="137172" y="264385"/>
                      <a:pt x="165100" y="292100"/>
                      <a:pt x="165100" y="292100"/>
                    </a:cubicBezTo>
                    <a:cubicBezTo>
                      <a:pt x="169811" y="300344"/>
                      <a:pt x="181485" y="323439"/>
                      <a:pt x="190500" y="330200"/>
                    </a:cubicBezTo>
                    <a:cubicBezTo>
                      <a:pt x="193991" y="332818"/>
                      <a:pt x="198967" y="332317"/>
                      <a:pt x="203200" y="333375"/>
                    </a:cubicBezTo>
                    <a:cubicBezTo>
                      <a:pt x="207433" y="332317"/>
                      <a:pt x="212814" y="333286"/>
                      <a:pt x="215900" y="330200"/>
                    </a:cubicBezTo>
                    <a:cubicBezTo>
                      <a:pt x="218986" y="327114"/>
                      <a:pt x="218219" y="321779"/>
                      <a:pt x="219075" y="317500"/>
                    </a:cubicBezTo>
                    <a:cubicBezTo>
                      <a:pt x="220338" y="311187"/>
                      <a:pt x="221192" y="304800"/>
                      <a:pt x="222250" y="298450"/>
                    </a:cubicBezTo>
                    <a:cubicBezTo>
                      <a:pt x="221192" y="289983"/>
                      <a:pt x="223090" y="280579"/>
                      <a:pt x="219075" y="273050"/>
                    </a:cubicBezTo>
                    <a:cubicBezTo>
                      <a:pt x="214145" y="263806"/>
                      <a:pt x="203859" y="258612"/>
                      <a:pt x="196850" y="250825"/>
                    </a:cubicBezTo>
                    <a:cubicBezTo>
                      <a:pt x="180315" y="232453"/>
                      <a:pt x="202252" y="250012"/>
                      <a:pt x="180975" y="231775"/>
                    </a:cubicBezTo>
                    <a:cubicBezTo>
                      <a:pt x="176957" y="228331"/>
                      <a:pt x="172017" y="225992"/>
                      <a:pt x="168275" y="222250"/>
                    </a:cubicBezTo>
                    <a:cubicBezTo>
                      <a:pt x="161013" y="214988"/>
                      <a:pt x="154515" y="201988"/>
                      <a:pt x="149225" y="193675"/>
                    </a:cubicBezTo>
                    <a:cubicBezTo>
                      <a:pt x="131345" y="165578"/>
                      <a:pt x="141522" y="184619"/>
                      <a:pt x="130175" y="161925"/>
                    </a:cubicBezTo>
                    <a:cubicBezTo>
                      <a:pt x="129117" y="152400"/>
                      <a:pt x="129469" y="142610"/>
                      <a:pt x="127000" y="133350"/>
                    </a:cubicBezTo>
                    <a:cubicBezTo>
                      <a:pt x="125171" y="126490"/>
                      <a:pt x="120358" y="120788"/>
                      <a:pt x="117475" y="114300"/>
                    </a:cubicBezTo>
                    <a:cubicBezTo>
                      <a:pt x="114872" y="108444"/>
                      <a:pt x="112566" y="97841"/>
                      <a:pt x="111125" y="92075"/>
                    </a:cubicBezTo>
                    <a:cubicBezTo>
                      <a:pt x="114300" y="84667"/>
                      <a:pt x="114412" y="74954"/>
                      <a:pt x="120650" y="69850"/>
                    </a:cubicBezTo>
                    <a:cubicBezTo>
                      <a:pt x="138130" y="55548"/>
                      <a:pt x="156795" y="65732"/>
                      <a:pt x="171450" y="76200"/>
                    </a:cubicBezTo>
                    <a:cubicBezTo>
                      <a:pt x="178758" y="81420"/>
                      <a:pt x="184813" y="88300"/>
                      <a:pt x="190500" y="95250"/>
                    </a:cubicBezTo>
                    <a:cubicBezTo>
                      <a:pt x="212440" y="122065"/>
                      <a:pt x="186194" y="115294"/>
                      <a:pt x="228600" y="152400"/>
                    </a:cubicBezTo>
                    <a:cubicBezTo>
                      <a:pt x="270370" y="188949"/>
                      <a:pt x="243181" y="161258"/>
                      <a:pt x="260350" y="184150"/>
                    </a:cubicBezTo>
                    <a:cubicBezTo>
                      <a:pt x="267590" y="193803"/>
                      <a:pt x="288783" y="223072"/>
                      <a:pt x="282575" y="212725"/>
                    </a:cubicBezTo>
                    <a:cubicBezTo>
                      <a:pt x="273050" y="196850"/>
                      <a:pt x="263626" y="180914"/>
                      <a:pt x="254000" y="165100"/>
                    </a:cubicBezTo>
                    <a:cubicBezTo>
                      <a:pt x="248809" y="156571"/>
                      <a:pt x="244116" y="147687"/>
                      <a:pt x="238125" y="139700"/>
                    </a:cubicBezTo>
                    <a:cubicBezTo>
                      <a:pt x="224897" y="122063"/>
                      <a:pt x="231323" y="131538"/>
                      <a:pt x="219075" y="111125"/>
                    </a:cubicBezTo>
                    <a:cubicBezTo>
                      <a:pt x="208554" y="69041"/>
                      <a:pt x="208371" y="78614"/>
                      <a:pt x="215900" y="15875"/>
                    </a:cubicBezTo>
                    <a:cubicBezTo>
                      <a:pt x="216355" y="12086"/>
                      <a:pt x="219319" y="8793"/>
                      <a:pt x="222250" y="6350"/>
                    </a:cubicBezTo>
                    <a:cubicBezTo>
                      <a:pt x="225886" y="3320"/>
                      <a:pt x="230717" y="2117"/>
                      <a:pt x="234950" y="0"/>
                    </a:cubicBezTo>
                    <a:cubicBezTo>
                      <a:pt x="243417" y="4233"/>
                      <a:pt x="252474" y="7449"/>
                      <a:pt x="260350" y="12700"/>
                    </a:cubicBezTo>
                    <a:cubicBezTo>
                      <a:pt x="265331" y="16021"/>
                      <a:pt x="269310" y="20725"/>
                      <a:pt x="273050" y="25400"/>
                    </a:cubicBezTo>
                    <a:cubicBezTo>
                      <a:pt x="283879" y="38936"/>
                      <a:pt x="289441" y="50341"/>
                      <a:pt x="295275" y="66675"/>
                    </a:cubicBezTo>
                    <a:cubicBezTo>
                      <a:pt x="297866" y="73931"/>
                      <a:pt x="298396" y="81904"/>
                      <a:pt x="301625" y="88900"/>
                    </a:cubicBezTo>
                    <a:cubicBezTo>
                      <a:pt x="304823" y="95829"/>
                      <a:pt x="311058" y="101053"/>
                      <a:pt x="314325" y="107950"/>
                    </a:cubicBezTo>
                    <a:cubicBezTo>
                      <a:pt x="320635" y="121272"/>
                      <a:pt x="326625" y="134924"/>
                      <a:pt x="330200" y="149225"/>
                    </a:cubicBezTo>
                    <a:cubicBezTo>
                      <a:pt x="331258" y="153458"/>
                      <a:pt x="331603" y="157937"/>
                      <a:pt x="333375" y="161925"/>
                    </a:cubicBezTo>
                    <a:cubicBezTo>
                      <a:pt x="335881" y="167564"/>
                      <a:pt x="339725" y="172508"/>
                      <a:pt x="342900" y="177800"/>
                    </a:cubicBezTo>
                    <a:cubicBezTo>
                      <a:pt x="345517" y="196116"/>
                      <a:pt x="347614" y="213734"/>
                      <a:pt x="352425" y="231775"/>
                    </a:cubicBezTo>
                    <a:cubicBezTo>
                      <a:pt x="353893" y="237282"/>
                      <a:pt x="356658" y="242358"/>
                      <a:pt x="358775" y="247650"/>
                    </a:cubicBezTo>
                    <a:cubicBezTo>
                      <a:pt x="359793" y="215085"/>
                      <a:pt x="345750" y="155937"/>
                      <a:pt x="374650" y="123825"/>
                    </a:cubicBezTo>
                    <a:cubicBezTo>
                      <a:pt x="378778" y="119238"/>
                      <a:pt x="385233" y="117475"/>
                      <a:pt x="390525" y="114300"/>
                    </a:cubicBezTo>
                    <a:cubicBezTo>
                      <a:pt x="393700" y="116417"/>
                      <a:pt x="397070" y="118266"/>
                      <a:pt x="400050" y="120650"/>
                    </a:cubicBezTo>
                    <a:cubicBezTo>
                      <a:pt x="419172" y="135947"/>
                      <a:pt x="420069" y="137494"/>
                      <a:pt x="434975" y="152400"/>
                    </a:cubicBezTo>
                    <a:cubicBezTo>
                      <a:pt x="436033" y="157692"/>
                      <a:pt x="436255" y="163222"/>
                      <a:pt x="438150" y="168275"/>
                    </a:cubicBezTo>
                    <a:cubicBezTo>
                      <a:pt x="439490" y="171848"/>
                      <a:pt x="442793" y="181213"/>
                      <a:pt x="444500" y="177800"/>
                    </a:cubicBezTo>
                    <a:cubicBezTo>
                      <a:pt x="448786" y="169228"/>
                      <a:pt x="446672" y="158756"/>
                      <a:pt x="447675" y="149225"/>
                    </a:cubicBezTo>
                    <a:cubicBezTo>
                      <a:pt x="448788" y="138647"/>
                      <a:pt x="448386" y="127822"/>
                      <a:pt x="450850" y="117475"/>
                    </a:cubicBezTo>
                    <a:cubicBezTo>
                      <a:pt x="453719" y="105424"/>
                      <a:pt x="459820" y="94362"/>
                      <a:pt x="463550" y="82550"/>
                    </a:cubicBezTo>
                    <a:cubicBezTo>
                      <a:pt x="472818" y="53201"/>
                      <a:pt x="460813" y="60179"/>
                      <a:pt x="479425" y="53975"/>
                    </a:cubicBezTo>
                    <a:cubicBezTo>
                      <a:pt x="484717" y="58208"/>
                      <a:pt x="490508" y="61883"/>
                      <a:pt x="495300" y="66675"/>
                    </a:cubicBezTo>
                    <a:cubicBezTo>
                      <a:pt x="499042" y="70417"/>
                      <a:pt x="501340" y="75393"/>
                      <a:pt x="504825" y="79375"/>
                    </a:cubicBezTo>
                    <a:cubicBezTo>
                      <a:pt x="508767" y="83881"/>
                      <a:pt x="513292" y="87842"/>
                      <a:pt x="517525" y="92075"/>
                    </a:cubicBezTo>
                    <a:cubicBezTo>
                      <a:pt x="518583" y="96308"/>
                      <a:pt x="517974" y="108182"/>
                      <a:pt x="520700" y="104775"/>
                    </a:cubicBezTo>
                    <a:cubicBezTo>
                      <a:pt x="537822" y="83372"/>
                      <a:pt x="535372" y="64703"/>
                      <a:pt x="552450" y="47625"/>
                    </a:cubicBezTo>
                    <a:cubicBezTo>
                      <a:pt x="555148" y="44927"/>
                      <a:pt x="558800" y="43392"/>
                      <a:pt x="561975" y="41275"/>
                    </a:cubicBezTo>
                    <a:cubicBezTo>
                      <a:pt x="574472" y="49606"/>
                      <a:pt x="584677" y="54611"/>
                      <a:pt x="593725" y="66675"/>
                    </a:cubicBezTo>
                    <a:cubicBezTo>
                      <a:pt x="612403" y="91579"/>
                      <a:pt x="585151" y="68182"/>
                      <a:pt x="612775" y="88900"/>
                    </a:cubicBezTo>
                    <a:cubicBezTo>
                      <a:pt x="615950" y="82550"/>
                      <a:pt x="617456" y="75040"/>
                      <a:pt x="622300" y="69850"/>
                    </a:cubicBezTo>
                    <a:cubicBezTo>
                      <a:pt x="646799" y="43601"/>
                      <a:pt x="648881" y="44613"/>
                      <a:pt x="673100" y="34925"/>
                    </a:cubicBezTo>
                    <a:cubicBezTo>
                      <a:pt x="719803" y="62947"/>
                      <a:pt x="655701" y="18821"/>
                      <a:pt x="692150" y="69850"/>
                    </a:cubicBezTo>
                    <a:cubicBezTo>
                      <a:pt x="698804" y="79165"/>
                      <a:pt x="711200" y="82550"/>
                      <a:pt x="720725" y="88900"/>
                    </a:cubicBezTo>
                    <a:cubicBezTo>
                      <a:pt x="727075" y="86783"/>
                      <a:pt x="741154" y="76000"/>
                      <a:pt x="739775" y="82550"/>
                    </a:cubicBezTo>
                    <a:cubicBezTo>
                      <a:pt x="734704" y="106638"/>
                      <a:pt x="719609" y="127505"/>
                      <a:pt x="708025" y="149225"/>
                    </a:cubicBezTo>
                    <a:cubicBezTo>
                      <a:pt x="702638" y="159326"/>
                      <a:pt x="694975" y="168051"/>
                      <a:pt x="688975" y="177800"/>
                    </a:cubicBezTo>
                    <a:cubicBezTo>
                      <a:pt x="661184" y="222960"/>
                      <a:pt x="718786" y="139874"/>
                      <a:pt x="666750" y="212725"/>
                    </a:cubicBezTo>
                    <a:cubicBezTo>
                      <a:pt x="665692" y="203200"/>
                      <a:pt x="659715" y="192922"/>
                      <a:pt x="663575" y="184150"/>
                    </a:cubicBezTo>
                    <a:cubicBezTo>
                      <a:pt x="677691" y="152069"/>
                      <a:pt x="704339" y="132310"/>
                      <a:pt x="727075" y="107950"/>
                    </a:cubicBezTo>
                    <a:cubicBezTo>
                      <a:pt x="733733" y="100817"/>
                      <a:pt x="737653" y="90566"/>
                      <a:pt x="746125" y="85725"/>
                    </a:cubicBezTo>
                    <a:cubicBezTo>
                      <a:pt x="753533" y="81492"/>
                      <a:pt x="763058" y="83608"/>
                      <a:pt x="771525" y="82550"/>
                    </a:cubicBezTo>
                    <a:cubicBezTo>
                      <a:pt x="812430" y="143907"/>
                      <a:pt x="741044" y="25709"/>
                      <a:pt x="762000" y="161925"/>
                    </a:cubicBezTo>
                    <a:cubicBezTo>
                      <a:pt x="764098" y="175564"/>
                      <a:pt x="785283" y="176742"/>
                      <a:pt x="796925" y="184150"/>
                    </a:cubicBezTo>
                    <a:cubicBezTo>
                      <a:pt x="799042" y="194733"/>
                      <a:pt x="803275" y="205107"/>
                      <a:pt x="803275" y="215900"/>
                    </a:cubicBezTo>
                    <a:cubicBezTo>
                      <a:pt x="803275" y="243498"/>
                      <a:pt x="799765" y="270999"/>
                      <a:pt x="796925" y="298450"/>
                    </a:cubicBezTo>
                    <a:cubicBezTo>
                      <a:pt x="795865" y="308701"/>
                      <a:pt x="787220" y="316909"/>
                      <a:pt x="781050" y="323850"/>
                    </a:cubicBezTo>
                    <a:cubicBezTo>
                      <a:pt x="777073" y="328325"/>
                      <a:pt x="773427" y="333377"/>
                      <a:pt x="768350" y="336550"/>
                    </a:cubicBezTo>
                    <a:cubicBezTo>
                      <a:pt x="764650" y="338863"/>
                      <a:pt x="759993" y="339305"/>
                      <a:pt x="755650" y="339725"/>
                    </a:cubicBezTo>
                    <a:cubicBezTo>
                      <a:pt x="727130" y="342485"/>
                      <a:pt x="698500" y="343958"/>
                      <a:pt x="669925" y="346075"/>
                    </a:cubicBezTo>
                    <a:cubicBezTo>
                      <a:pt x="664633" y="348192"/>
                      <a:pt x="659148" y="349876"/>
                      <a:pt x="654050" y="352425"/>
                    </a:cubicBezTo>
                    <a:cubicBezTo>
                      <a:pt x="640230" y="359335"/>
                      <a:pt x="615223" y="386444"/>
                      <a:pt x="612775" y="390525"/>
                    </a:cubicBezTo>
                    <a:lnTo>
                      <a:pt x="584200" y="438150"/>
                    </a:lnTo>
                    <a:cubicBezTo>
                      <a:pt x="583142" y="456142"/>
                      <a:pt x="584738" y="474489"/>
                      <a:pt x="581025" y="492125"/>
                    </a:cubicBezTo>
                    <a:cubicBezTo>
                      <a:pt x="580239" y="495859"/>
                      <a:pt x="575073" y="499815"/>
                      <a:pt x="571500" y="498475"/>
                    </a:cubicBezTo>
                    <a:cubicBezTo>
                      <a:pt x="564493" y="495847"/>
                      <a:pt x="561417" y="487339"/>
                      <a:pt x="555625" y="482600"/>
                    </a:cubicBezTo>
                    <a:cubicBezTo>
                      <a:pt x="540614" y="470318"/>
                      <a:pt x="540823" y="471316"/>
                      <a:pt x="527050" y="466725"/>
                    </a:cubicBezTo>
                    <a:cubicBezTo>
                      <a:pt x="510117" y="467783"/>
                      <a:pt x="492794" y="466140"/>
                      <a:pt x="476250" y="469900"/>
                    </a:cubicBezTo>
                    <a:cubicBezTo>
                      <a:pt x="466669" y="472078"/>
                      <a:pt x="435186" y="502285"/>
                      <a:pt x="431800" y="504825"/>
                    </a:cubicBezTo>
                    <a:cubicBezTo>
                      <a:pt x="428014" y="507665"/>
                      <a:pt x="422836" y="508269"/>
                      <a:pt x="419100" y="511175"/>
                    </a:cubicBezTo>
                    <a:cubicBezTo>
                      <a:pt x="376039" y="544667"/>
                      <a:pt x="434556" y="509100"/>
                      <a:pt x="381000" y="542925"/>
                    </a:cubicBezTo>
                    <a:cubicBezTo>
                      <a:pt x="368569" y="550776"/>
                      <a:pt x="355227" y="557137"/>
                      <a:pt x="342900" y="565150"/>
                    </a:cubicBezTo>
                    <a:cubicBezTo>
                      <a:pt x="334026" y="570918"/>
                      <a:pt x="326429" y="578518"/>
                      <a:pt x="317500" y="584200"/>
                    </a:cubicBezTo>
                    <a:cubicBezTo>
                      <a:pt x="303103" y="593362"/>
                      <a:pt x="286851" y="599563"/>
                      <a:pt x="273050" y="609600"/>
                    </a:cubicBezTo>
                    <a:cubicBezTo>
                      <a:pt x="251790" y="625062"/>
                      <a:pt x="231314" y="641811"/>
                      <a:pt x="212725" y="660400"/>
                    </a:cubicBezTo>
                    <a:cubicBezTo>
                      <a:pt x="209550" y="663575"/>
                      <a:pt x="206075" y="666476"/>
                      <a:pt x="203200" y="669925"/>
                    </a:cubicBezTo>
                    <a:cubicBezTo>
                      <a:pt x="200757" y="672856"/>
                      <a:pt x="199548" y="676752"/>
                      <a:pt x="196850" y="679450"/>
                    </a:cubicBezTo>
                    <a:cubicBezTo>
                      <a:pt x="188895" y="687405"/>
                      <a:pt x="179405" y="693720"/>
                      <a:pt x="171450" y="701675"/>
                    </a:cubicBezTo>
                    <a:lnTo>
                      <a:pt x="206375" y="663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351C41EF-E639-355C-4218-2F0AED7836CB}"/>
                  </a:ext>
                </a:extLst>
              </p:cNvPr>
              <p:cNvSpPr/>
              <p:nvPr/>
            </p:nvSpPr>
            <p:spPr>
              <a:xfrm>
                <a:off x="7447575" y="1744456"/>
                <a:ext cx="362925" cy="300259"/>
              </a:xfrm>
              <a:custGeom>
                <a:avLst/>
                <a:gdLst>
                  <a:gd name="connsiteX0" fmla="*/ 10500 w 362925"/>
                  <a:gd name="connsiteY0" fmla="*/ 55769 h 300259"/>
                  <a:gd name="connsiteX1" fmla="*/ 10500 w 362925"/>
                  <a:gd name="connsiteY1" fmla="*/ 55769 h 300259"/>
                  <a:gd name="connsiteX2" fmla="*/ 7325 w 362925"/>
                  <a:gd name="connsiteY2" fmla="*/ 224044 h 300259"/>
                  <a:gd name="connsiteX3" fmla="*/ 4150 w 362925"/>
                  <a:gd name="connsiteY3" fmla="*/ 290719 h 300259"/>
                  <a:gd name="connsiteX4" fmla="*/ 975 w 362925"/>
                  <a:gd name="connsiteY4" fmla="*/ 300244 h 300259"/>
                  <a:gd name="connsiteX5" fmla="*/ 32725 w 362925"/>
                  <a:gd name="connsiteY5" fmla="*/ 287544 h 300259"/>
                  <a:gd name="connsiteX6" fmla="*/ 54950 w 362925"/>
                  <a:gd name="connsiteY6" fmla="*/ 265319 h 300259"/>
                  <a:gd name="connsiteX7" fmla="*/ 80350 w 362925"/>
                  <a:gd name="connsiteY7" fmla="*/ 230394 h 300259"/>
                  <a:gd name="connsiteX8" fmla="*/ 96225 w 362925"/>
                  <a:gd name="connsiteY8" fmla="*/ 224044 h 300259"/>
                  <a:gd name="connsiteX9" fmla="*/ 143850 w 362925"/>
                  <a:gd name="connsiteY9" fmla="*/ 195469 h 300259"/>
                  <a:gd name="connsiteX10" fmla="*/ 156550 w 362925"/>
                  <a:gd name="connsiteY10" fmla="*/ 189119 h 300259"/>
                  <a:gd name="connsiteX11" fmla="*/ 175600 w 362925"/>
                  <a:gd name="connsiteY11" fmla="*/ 182769 h 300259"/>
                  <a:gd name="connsiteX12" fmla="*/ 197825 w 362925"/>
                  <a:gd name="connsiteY12" fmla="*/ 166894 h 300259"/>
                  <a:gd name="connsiteX13" fmla="*/ 216875 w 362925"/>
                  <a:gd name="connsiteY13" fmla="*/ 157369 h 300259"/>
                  <a:gd name="connsiteX14" fmla="*/ 232750 w 362925"/>
                  <a:gd name="connsiteY14" fmla="*/ 144669 h 300259"/>
                  <a:gd name="connsiteX15" fmla="*/ 251800 w 362925"/>
                  <a:gd name="connsiteY15" fmla="*/ 135144 h 300259"/>
                  <a:gd name="connsiteX16" fmla="*/ 267675 w 362925"/>
                  <a:gd name="connsiteY16" fmla="*/ 116094 h 300259"/>
                  <a:gd name="connsiteX17" fmla="*/ 277200 w 362925"/>
                  <a:gd name="connsiteY17" fmla="*/ 112919 h 300259"/>
                  <a:gd name="connsiteX18" fmla="*/ 264500 w 362925"/>
                  <a:gd name="connsiteY18" fmla="*/ 87519 h 300259"/>
                  <a:gd name="connsiteX19" fmla="*/ 362925 w 362925"/>
                  <a:gd name="connsiteY19" fmla="*/ 71644 h 300259"/>
                  <a:gd name="connsiteX20" fmla="*/ 359750 w 362925"/>
                  <a:gd name="connsiteY20" fmla="*/ 58944 h 300259"/>
                  <a:gd name="connsiteX21" fmla="*/ 305775 w 362925"/>
                  <a:gd name="connsiteY21" fmla="*/ 43069 h 300259"/>
                  <a:gd name="connsiteX22" fmla="*/ 267675 w 362925"/>
                  <a:gd name="connsiteY22" fmla="*/ 46244 h 300259"/>
                  <a:gd name="connsiteX23" fmla="*/ 254975 w 362925"/>
                  <a:gd name="connsiteY23" fmla="*/ 49419 h 300259"/>
                  <a:gd name="connsiteX24" fmla="*/ 223225 w 362925"/>
                  <a:gd name="connsiteY24" fmla="*/ 43069 h 300259"/>
                  <a:gd name="connsiteX25" fmla="*/ 194650 w 362925"/>
                  <a:gd name="connsiteY25" fmla="*/ 17669 h 300259"/>
                  <a:gd name="connsiteX26" fmla="*/ 175600 w 362925"/>
                  <a:gd name="connsiteY26" fmla="*/ 14494 h 300259"/>
                  <a:gd name="connsiteX27" fmla="*/ 127975 w 362925"/>
                  <a:gd name="connsiteY27" fmla="*/ 4969 h 300259"/>
                  <a:gd name="connsiteX28" fmla="*/ 7325 w 362925"/>
                  <a:gd name="connsiteY28" fmla="*/ 24019 h 300259"/>
                  <a:gd name="connsiteX29" fmla="*/ 975 w 362925"/>
                  <a:gd name="connsiteY29" fmla="*/ 39894 h 300259"/>
                  <a:gd name="connsiteX30" fmla="*/ 10500 w 362925"/>
                  <a:gd name="connsiteY30" fmla="*/ 77994 h 300259"/>
                  <a:gd name="connsiteX31" fmla="*/ 10500 w 362925"/>
                  <a:gd name="connsiteY31" fmla="*/ 55769 h 3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2925" h="300259">
                    <a:moveTo>
                      <a:pt x="10500" y="55769"/>
                    </a:moveTo>
                    <a:lnTo>
                      <a:pt x="10500" y="55769"/>
                    </a:lnTo>
                    <a:cubicBezTo>
                      <a:pt x="9442" y="111861"/>
                      <a:pt x="8841" y="167963"/>
                      <a:pt x="7325" y="224044"/>
                    </a:cubicBezTo>
                    <a:cubicBezTo>
                      <a:pt x="6724" y="246286"/>
                      <a:pt x="5998" y="268546"/>
                      <a:pt x="4150" y="290719"/>
                    </a:cubicBezTo>
                    <a:cubicBezTo>
                      <a:pt x="3872" y="294054"/>
                      <a:pt x="-2351" y="300614"/>
                      <a:pt x="975" y="300244"/>
                    </a:cubicBezTo>
                    <a:cubicBezTo>
                      <a:pt x="12304" y="298985"/>
                      <a:pt x="22142" y="291777"/>
                      <a:pt x="32725" y="287544"/>
                    </a:cubicBezTo>
                    <a:cubicBezTo>
                      <a:pt x="40133" y="280136"/>
                      <a:pt x="48243" y="273368"/>
                      <a:pt x="54950" y="265319"/>
                    </a:cubicBezTo>
                    <a:cubicBezTo>
                      <a:pt x="64165" y="254261"/>
                      <a:pt x="70171" y="240573"/>
                      <a:pt x="80350" y="230394"/>
                    </a:cubicBezTo>
                    <a:cubicBezTo>
                      <a:pt x="84380" y="226364"/>
                      <a:pt x="91231" y="226791"/>
                      <a:pt x="96225" y="224044"/>
                    </a:cubicBezTo>
                    <a:cubicBezTo>
                      <a:pt x="112447" y="215122"/>
                      <a:pt x="127291" y="203748"/>
                      <a:pt x="143850" y="195469"/>
                    </a:cubicBezTo>
                    <a:cubicBezTo>
                      <a:pt x="148083" y="193352"/>
                      <a:pt x="152156" y="190877"/>
                      <a:pt x="156550" y="189119"/>
                    </a:cubicBezTo>
                    <a:cubicBezTo>
                      <a:pt x="162765" y="186633"/>
                      <a:pt x="169250" y="184886"/>
                      <a:pt x="175600" y="182769"/>
                    </a:cubicBezTo>
                    <a:cubicBezTo>
                      <a:pt x="183008" y="177477"/>
                      <a:pt x="190071" y="171665"/>
                      <a:pt x="197825" y="166894"/>
                    </a:cubicBezTo>
                    <a:cubicBezTo>
                      <a:pt x="203871" y="163173"/>
                      <a:pt x="210885" y="161181"/>
                      <a:pt x="216875" y="157369"/>
                    </a:cubicBezTo>
                    <a:cubicBezTo>
                      <a:pt x="222592" y="153731"/>
                      <a:pt x="227033" y="148307"/>
                      <a:pt x="232750" y="144669"/>
                    </a:cubicBezTo>
                    <a:cubicBezTo>
                      <a:pt x="238740" y="140857"/>
                      <a:pt x="245893" y="139082"/>
                      <a:pt x="251800" y="135144"/>
                    </a:cubicBezTo>
                    <a:cubicBezTo>
                      <a:pt x="288080" y="110957"/>
                      <a:pt x="238390" y="139522"/>
                      <a:pt x="267675" y="116094"/>
                    </a:cubicBezTo>
                    <a:cubicBezTo>
                      <a:pt x="270288" y="114003"/>
                      <a:pt x="274025" y="113977"/>
                      <a:pt x="277200" y="112919"/>
                    </a:cubicBezTo>
                    <a:cubicBezTo>
                      <a:pt x="272967" y="104452"/>
                      <a:pt x="256927" y="93199"/>
                      <a:pt x="264500" y="87519"/>
                    </a:cubicBezTo>
                    <a:cubicBezTo>
                      <a:pt x="300123" y="60802"/>
                      <a:pt x="271923" y="78385"/>
                      <a:pt x="362925" y="71644"/>
                    </a:cubicBezTo>
                    <a:cubicBezTo>
                      <a:pt x="361867" y="67411"/>
                      <a:pt x="362836" y="62030"/>
                      <a:pt x="359750" y="58944"/>
                    </a:cubicBezTo>
                    <a:cubicBezTo>
                      <a:pt x="348226" y="47420"/>
                      <a:pt x="317503" y="45201"/>
                      <a:pt x="305775" y="43069"/>
                    </a:cubicBezTo>
                    <a:cubicBezTo>
                      <a:pt x="293075" y="44127"/>
                      <a:pt x="280321" y="44663"/>
                      <a:pt x="267675" y="46244"/>
                    </a:cubicBezTo>
                    <a:cubicBezTo>
                      <a:pt x="263345" y="46785"/>
                      <a:pt x="259328" y="49730"/>
                      <a:pt x="254975" y="49419"/>
                    </a:cubicBezTo>
                    <a:cubicBezTo>
                      <a:pt x="244210" y="48650"/>
                      <a:pt x="233808" y="45186"/>
                      <a:pt x="223225" y="43069"/>
                    </a:cubicBezTo>
                    <a:cubicBezTo>
                      <a:pt x="217231" y="37075"/>
                      <a:pt x="202185" y="21094"/>
                      <a:pt x="194650" y="17669"/>
                    </a:cubicBezTo>
                    <a:cubicBezTo>
                      <a:pt x="188789" y="15005"/>
                      <a:pt x="181913" y="15757"/>
                      <a:pt x="175600" y="14494"/>
                    </a:cubicBezTo>
                    <a:cubicBezTo>
                      <a:pt x="117501" y="2874"/>
                      <a:pt x="171982" y="12304"/>
                      <a:pt x="127975" y="4969"/>
                    </a:cubicBezTo>
                    <a:cubicBezTo>
                      <a:pt x="73796" y="6611"/>
                      <a:pt x="35469" y="-16186"/>
                      <a:pt x="7325" y="24019"/>
                    </a:cubicBezTo>
                    <a:cubicBezTo>
                      <a:pt x="4057" y="28688"/>
                      <a:pt x="3092" y="34602"/>
                      <a:pt x="975" y="39894"/>
                    </a:cubicBezTo>
                    <a:cubicBezTo>
                      <a:pt x="4150" y="52594"/>
                      <a:pt x="5253" y="66001"/>
                      <a:pt x="10500" y="77994"/>
                    </a:cubicBezTo>
                    <a:cubicBezTo>
                      <a:pt x="12900" y="83479"/>
                      <a:pt x="10500" y="59473"/>
                      <a:pt x="10500" y="557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76ECB7F3-D3A7-8DD0-29CB-BCF1B1A3B0AC}"/>
                  </a:ext>
                </a:extLst>
              </p:cNvPr>
              <p:cNvSpPr/>
              <p:nvPr/>
            </p:nvSpPr>
            <p:spPr>
              <a:xfrm rot="2935509">
                <a:off x="6955217" y="2198915"/>
                <a:ext cx="345072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47" name="Rounded Rectangle 54+">
                <a:extLst>
                  <a:ext uri="{FF2B5EF4-FFF2-40B4-BE49-F238E27FC236}">
                    <a16:creationId xmlns:a16="http://schemas.microsoft.com/office/drawing/2014/main" id="{55785C2C-70C8-68A2-A41C-A5EDB3B50C67}"/>
                  </a:ext>
                </a:extLst>
              </p:cNvPr>
              <p:cNvSpPr/>
              <p:nvPr/>
            </p:nvSpPr>
            <p:spPr>
              <a:xfrm rot="2935509">
                <a:off x="7114477" y="2271368"/>
                <a:ext cx="152849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</p:grpSp>
      <p:sp>
        <p:nvSpPr>
          <p:cNvPr id="48" name="文本占位符 12">
            <a:extLst>
              <a:ext uri="{FF2B5EF4-FFF2-40B4-BE49-F238E27FC236}">
                <a16:creationId xmlns:a16="http://schemas.microsoft.com/office/drawing/2014/main" id="{2875DA30-BCB0-FAF0-E77A-F3D3D2F58B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4156" y="5682502"/>
            <a:ext cx="3518926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E17B013-6F1B-6FC4-14B9-207BA1E4D3C0}"/>
              </a:ext>
            </a:extLst>
          </p:cNvPr>
          <p:cNvGrpSpPr/>
          <p:nvPr userDrawn="1"/>
        </p:nvGrpSpPr>
        <p:grpSpPr>
          <a:xfrm>
            <a:off x="4231535" y="927100"/>
            <a:ext cx="3728931" cy="3716248"/>
            <a:chOff x="4231535" y="927100"/>
            <a:chExt cx="3728931" cy="3716248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638C7C4-E35E-2FCD-809C-504CBBBF0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31535" y="927100"/>
              <a:ext cx="3728931" cy="3716248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B02069C4-E247-2D8F-BDB3-00BD75C25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34523" y="1930925"/>
              <a:ext cx="1722955" cy="2183639"/>
            </a:xfrm>
            <a:prstGeom prst="rect">
              <a:avLst/>
            </a:prstGeom>
          </p:spPr>
        </p:pic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972A9D32-DBFA-999F-596E-B337DDE4FFC2}"/>
                </a:ext>
              </a:extLst>
            </p:cNvPr>
            <p:cNvGrpSpPr/>
            <p:nvPr userDrawn="1"/>
          </p:nvGrpSpPr>
          <p:grpSpPr>
            <a:xfrm>
              <a:off x="5453793" y="1653761"/>
              <a:ext cx="1284415" cy="2461706"/>
              <a:chOff x="5485269" y="1653761"/>
              <a:chExt cx="1284415" cy="2461706"/>
            </a:xfrm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C80C8174-4496-A7DA-7182-033A8DC3844C}"/>
                  </a:ext>
                </a:extLst>
              </p:cNvPr>
              <p:cNvSpPr/>
              <p:nvPr/>
            </p:nvSpPr>
            <p:spPr>
              <a:xfrm>
                <a:off x="5761233" y="2619060"/>
                <a:ext cx="1008451" cy="1496407"/>
              </a:xfrm>
              <a:custGeom>
                <a:avLst/>
                <a:gdLst>
                  <a:gd name="connsiteX0" fmla="*/ 347735 w 669804"/>
                  <a:gd name="connsiteY0" fmla="*/ 0 h 909371"/>
                  <a:gd name="connsiteX1" fmla="*/ 353307 w 669804"/>
                  <a:gd name="connsiteY1" fmla="*/ 2229 h 909371"/>
                  <a:gd name="connsiteX2" fmla="*/ 392312 w 669804"/>
                  <a:gd name="connsiteY2" fmla="*/ 26746 h 909371"/>
                  <a:gd name="connsiteX3" fmla="*/ 468093 w 669804"/>
                  <a:gd name="connsiteY3" fmla="*/ 60736 h 909371"/>
                  <a:gd name="connsiteX4" fmla="*/ 514899 w 669804"/>
                  <a:gd name="connsiteY4" fmla="*/ 124816 h 909371"/>
                  <a:gd name="connsiteX5" fmla="*/ 529944 w 669804"/>
                  <a:gd name="connsiteY5" fmla="*/ 128159 h 909371"/>
                  <a:gd name="connsiteX6" fmla="*/ 555018 w 669804"/>
                  <a:gd name="connsiteY6" fmla="*/ 121473 h 909371"/>
                  <a:gd name="connsiteX7" fmla="*/ 567277 w 669804"/>
                  <a:gd name="connsiteY7" fmla="*/ 103642 h 909371"/>
                  <a:gd name="connsiteX8" fmla="*/ 625784 w 669804"/>
                  <a:gd name="connsiteY8" fmla="*/ 131502 h 909371"/>
                  <a:gd name="connsiteX9" fmla="*/ 669804 w 669804"/>
                  <a:gd name="connsiteY9" fmla="*/ 200597 h 909371"/>
                  <a:gd name="connsiteX10" fmla="*/ 649744 w 669804"/>
                  <a:gd name="connsiteY10" fmla="*/ 248517 h 909371"/>
                  <a:gd name="connsiteX11" fmla="*/ 497068 w 669804"/>
                  <a:gd name="connsiteY11" fmla="*/ 444656 h 909371"/>
                  <a:gd name="connsiteX12" fmla="*/ 537745 w 669804"/>
                  <a:gd name="connsiteY12" fmla="*/ 476974 h 909371"/>
                  <a:gd name="connsiteX13" fmla="*/ 550561 w 669804"/>
                  <a:gd name="connsiteY13" fmla="*/ 516536 h 909371"/>
                  <a:gd name="connsiteX14" fmla="*/ 541645 w 669804"/>
                  <a:gd name="connsiteY14" fmla="*/ 564456 h 909371"/>
                  <a:gd name="connsiteX15" fmla="*/ 504312 w 669804"/>
                  <a:gd name="connsiteY15" fmla="*/ 588417 h 909371"/>
                  <a:gd name="connsiteX16" fmla="*/ 421287 w 669804"/>
                  <a:gd name="connsiteY16" fmla="*/ 553869 h 909371"/>
                  <a:gd name="connsiteX17" fmla="*/ 253009 w 669804"/>
                  <a:gd name="connsiteY17" fmla="*/ 760038 h 909371"/>
                  <a:gd name="connsiteX18" fmla="*/ 102562 w 669804"/>
                  <a:gd name="connsiteY18" fmla="*/ 879282 h 909371"/>
                  <a:gd name="connsiteX19" fmla="*/ 26224 w 669804"/>
                  <a:gd name="connsiteY19" fmla="*/ 909371 h 909371"/>
                  <a:gd name="connsiteX20" fmla="*/ 592 w 669804"/>
                  <a:gd name="connsiteY20" fmla="*/ 898227 h 909371"/>
                  <a:gd name="connsiteX21" fmla="*/ 12293 w 669804"/>
                  <a:gd name="connsiteY21" fmla="*/ 864237 h 909371"/>
                  <a:gd name="connsiteX22" fmla="*/ 56870 w 669804"/>
                  <a:gd name="connsiteY22" fmla="*/ 840277 h 909371"/>
                  <a:gd name="connsiteX23" fmla="*/ 172771 w 669804"/>
                  <a:gd name="connsiteY23" fmla="*/ 703760 h 909371"/>
                  <a:gd name="connsiteX24" fmla="*/ 342163 w 669804"/>
                  <a:gd name="connsiteY24" fmla="*/ 470288 h 909371"/>
                  <a:gd name="connsiteX25" fmla="*/ 271954 w 669804"/>
                  <a:gd name="connsiteY25" fmla="*/ 390049 h 909371"/>
                  <a:gd name="connsiteX26" fmla="*/ 199517 w 669804"/>
                  <a:gd name="connsiteY26" fmla="*/ 425711 h 909371"/>
                  <a:gd name="connsiteX27" fmla="*/ 174442 w 669804"/>
                  <a:gd name="connsiteY27" fmla="*/ 385591 h 909371"/>
                  <a:gd name="connsiteX28" fmla="*/ 166084 w 669804"/>
                  <a:gd name="connsiteY28" fmla="*/ 328756 h 909371"/>
                  <a:gd name="connsiteX29" fmla="*/ 198402 w 669804"/>
                  <a:gd name="connsiteY29" fmla="*/ 263005 h 909371"/>
                  <a:gd name="connsiteX30" fmla="*/ 262482 w 669804"/>
                  <a:gd name="connsiteY30" fmla="*/ 207840 h 909371"/>
                  <a:gd name="connsiteX31" fmla="*/ 323218 w 669804"/>
                  <a:gd name="connsiteY31" fmla="*/ 137632 h 909371"/>
                  <a:gd name="connsiteX32" fmla="*/ 357208 w 669804"/>
                  <a:gd name="connsiteY32" fmla="*/ 90269 h 909371"/>
                  <a:gd name="connsiteX33" fmla="*/ 362223 w 669804"/>
                  <a:gd name="connsiteY33" fmla="*/ 68537 h 909371"/>
                  <a:gd name="connsiteX34" fmla="*/ 353307 w 669804"/>
                  <a:gd name="connsiteY34" fmla="*/ 32876 h 909371"/>
                  <a:gd name="connsiteX35" fmla="*/ 344392 w 669804"/>
                  <a:gd name="connsiteY35" fmla="*/ 5015 h 909371"/>
                  <a:gd name="connsiteX36" fmla="*/ 347735 w 669804"/>
                  <a:gd name="connsiteY36" fmla="*/ 0 h 909371"/>
                  <a:gd name="connsiteX37" fmla="*/ 536073 w 669804"/>
                  <a:gd name="connsiteY37" fmla="*/ 178308 h 909371"/>
                  <a:gd name="connsiteX38" fmla="*/ 458063 w 669804"/>
                  <a:gd name="connsiteY38" fmla="*/ 225114 h 909371"/>
                  <a:gd name="connsiteX39" fmla="*/ 295357 w 669804"/>
                  <a:gd name="connsiteY39" fmla="*/ 372218 h 909371"/>
                  <a:gd name="connsiteX40" fmla="*/ 393427 w 669804"/>
                  <a:gd name="connsiteY40" fmla="*/ 396735 h 909371"/>
                  <a:gd name="connsiteX41" fmla="*/ 513227 w 669804"/>
                  <a:gd name="connsiteY41" fmla="*/ 229015 h 909371"/>
                  <a:gd name="connsiteX42" fmla="*/ 540531 w 669804"/>
                  <a:gd name="connsiteY42" fmla="*/ 183880 h 909371"/>
                  <a:gd name="connsiteX43" fmla="*/ 536073 w 669804"/>
                  <a:gd name="connsiteY43" fmla="*/ 178308 h 909371"/>
                  <a:gd name="connsiteX0" fmla="*/ 347964 w 670033"/>
                  <a:gd name="connsiteY0" fmla="*/ 0 h 909372"/>
                  <a:gd name="connsiteX1" fmla="*/ 353536 w 670033"/>
                  <a:gd name="connsiteY1" fmla="*/ 2229 h 909372"/>
                  <a:gd name="connsiteX2" fmla="*/ 392541 w 670033"/>
                  <a:gd name="connsiteY2" fmla="*/ 26746 h 909372"/>
                  <a:gd name="connsiteX3" fmla="*/ 468322 w 670033"/>
                  <a:gd name="connsiteY3" fmla="*/ 60736 h 909372"/>
                  <a:gd name="connsiteX4" fmla="*/ 515128 w 670033"/>
                  <a:gd name="connsiteY4" fmla="*/ 124816 h 909372"/>
                  <a:gd name="connsiteX5" fmla="*/ 530173 w 670033"/>
                  <a:gd name="connsiteY5" fmla="*/ 128159 h 909372"/>
                  <a:gd name="connsiteX6" fmla="*/ 555247 w 670033"/>
                  <a:gd name="connsiteY6" fmla="*/ 121473 h 909372"/>
                  <a:gd name="connsiteX7" fmla="*/ 567506 w 670033"/>
                  <a:gd name="connsiteY7" fmla="*/ 103642 h 909372"/>
                  <a:gd name="connsiteX8" fmla="*/ 626013 w 670033"/>
                  <a:gd name="connsiteY8" fmla="*/ 131502 h 909372"/>
                  <a:gd name="connsiteX9" fmla="*/ 670033 w 670033"/>
                  <a:gd name="connsiteY9" fmla="*/ 200597 h 909372"/>
                  <a:gd name="connsiteX10" fmla="*/ 649973 w 670033"/>
                  <a:gd name="connsiteY10" fmla="*/ 248517 h 909372"/>
                  <a:gd name="connsiteX11" fmla="*/ 497297 w 670033"/>
                  <a:gd name="connsiteY11" fmla="*/ 444656 h 909372"/>
                  <a:gd name="connsiteX12" fmla="*/ 537974 w 670033"/>
                  <a:gd name="connsiteY12" fmla="*/ 476974 h 909372"/>
                  <a:gd name="connsiteX13" fmla="*/ 550790 w 670033"/>
                  <a:gd name="connsiteY13" fmla="*/ 516536 h 909372"/>
                  <a:gd name="connsiteX14" fmla="*/ 541874 w 670033"/>
                  <a:gd name="connsiteY14" fmla="*/ 564456 h 909372"/>
                  <a:gd name="connsiteX15" fmla="*/ 504541 w 670033"/>
                  <a:gd name="connsiteY15" fmla="*/ 588417 h 909372"/>
                  <a:gd name="connsiteX16" fmla="*/ 421516 w 670033"/>
                  <a:gd name="connsiteY16" fmla="*/ 553869 h 909372"/>
                  <a:gd name="connsiteX17" fmla="*/ 253238 w 670033"/>
                  <a:gd name="connsiteY17" fmla="*/ 760038 h 909372"/>
                  <a:gd name="connsiteX18" fmla="*/ 102791 w 670033"/>
                  <a:gd name="connsiteY18" fmla="*/ 879282 h 909372"/>
                  <a:gd name="connsiteX19" fmla="*/ 26453 w 670033"/>
                  <a:gd name="connsiteY19" fmla="*/ 909371 h 909372"/>
                  <a:gd name="connsiteX20" fmla="*/ 821 w 670033"/>
                  <a:gd name="connsiteY20" fmla="*/ 898227 h 909372"/>
                  <a:gd name="connsiteX21" fmla="*/ 57099 w 670033"/>
                  <a:gd name="connsiteY21" fmla="*/ 840277 h 909372"/>
                  <a:gd name="connsiteX22" fmla="*/ 173000 w 670033"/>
                  <a:gd name="connsiteY22" fmla="*/ 703760 h 909372"/>
                  <a:gd name="connsiteX23" fmla="*/ 342392 w 670033"/>
                  <a:gd name="connsiteY23" fmla="*/ 470288 h 909372"/>
                  <a:gd name="connsiteX24" fmla="*/ 272183 w 670033"/>
                  <a:gd name="connsiteY24" fmla="*/ 390049 h 909372"/>
                  <a:gd name="connsiteX25" fmla="*/ 199746 w 670033"/>
                  <a:gd name="connsiteY25" fmla="*/ 425711 h 909372"/>
                  <a:gd name="connsiteX26" fmla="*/ 174671 w 670033"/>
                  <a:gd name="connsiteY26" fmla="*/ 385591 h 909372"/>
                  <a:gd name="connsiteX27" fmla="*/ 166313 w 670033"/>
                  <a:gd name="connsiteY27" fmla="*/ 328756 h 909372"/>
                  <a:gd name="connsiteX28" fmla="*/ 198631 w 670033"/>
                  <a:gd name="connsiteY28" fmla="*/ 263005 h 909372"/>
                  <a:gd name="connsiteX29" fmla="*/ 262711 w 670033"/>
                  <a:gd name="connsiteY29" fmla="*/ 207840 h 909372"/>
                  <a:gd name="connsiteX30" fmla="*/ 323447 w 670033"/>
                  <a:gd name="connsiteY30" fmla="*/ 137632 h 909372"/>
                  <a:gd name="connsiteX31" fmla="*/ 357437 w 670033"/>
                  <a:gd name="connsiteY31" fmla="*/ 90269 h 909372"/>
                  <a:gd name="connsiteX32" fmla="*/ 362452 w 670033"/>
                  <a:gd name="connsiteY32" fmla="*/ 68537 h 909372"/>
                  <a:gd name="connsiteX33" fmla="*/ 353536 w 670033"/>
                  <a:gd name="connsiteY33" fmla="*/ 32876 h 909372"/>
                  <a:gd name="connsiteX34" fmla="*/ 344621 w 670033"/>
                  <a:gd name="connsiteY34" fmla="*/ 5015 h 909372"/>
                  <a:gd name="connsiteX35" fmla="*/ 347964 w 670033"/>
                  <a:gd name="connsiteY35" fmla="*/ 0 h 909372"/>
                  <a:gd name="connsiteX36" fmla="*/ 536302 w 670033"/>
                  <a:gd name="connsiteY36" fmla="*/ 178308 h 909372"/>
                  <a:gd name="connsiteX37" fmla="*/ 458292 w 670033"/>
                  <a:gd name="connsiteY37" fmla="*/ 225114 h 909372"/>
                  <a:gd name="connsiteX38" fmla="*/ 295586 w 670033"/>
                  <a:gd name="connsiteY38" fmla="*/ 372218 h 909372"/>
                  <a:gd name="connsiteX39" fmla="*/ 393656 w 670033"/>
                  <a:gd name="connsiteY39" fmla="*/ 396735 h 909372"/>
                  <a:gd name="connsiteX40" fmla="*/ 513456 w 670033"/>
                  <a:gd name="connsiteY40" fmla="*/ 229015 h 909372"/>
                  <a:gd name="connsiteX41" fmla="*/ 540760 w 670033"/>
                  <a:gd name="connsiteY41" fmla="*/ 183880 h 909372"/>
                  <a:gd name="connsiteX42" fmla="*/ 536302 w 670033"/>
                  <a:gd name="connsiteY42" fmla="*/ 178308 h 909372"/>
                  <a:gd name="connsiteX0" fmla="*/ 475818 w 797887"/>
                  <a:gd name="connsiteY0" fmla="*/ 0 h 987914"/>
                  <a:gd name="connsiteX1" fmla="*/ 481390 w 797887"/>
                  <a:gd name="connsiteY1" fmla="*/ 2229 h 987914"/>
                  <a:gd name="connsiteX2" fmla="*/ 520395 w 797887"/>
                  <a:gd name="connsiteY2" fmla="*/ 26746 h 987914"/>
                  <a:gd name="connsiteX3" fmla="*/ 596176 w 797887"/>
                  <a:gd name="connsiteY3" fmla="*/ 60736 h 987914"/>
                  <a:gd name="connsiteX4" fmla="*/ 642982 w 797887"/>
                  <a:gd name="connsiteY4" fmla="*/ 124816 h 987914"/>
                  <a:gd name="connsiteX5" fmla="*/ 658027 w 797887"/>
                  <a:gd name="connsiteY5" fmla="*/ 128159 h 987914"/>
                  <a:gd name="connsiteX6" fmla="*/ 683101 w 797887"/>
                  <a:gd name="connsiteY6" fmla="*/ 121473 h 987914"/>
                  <a:gd name="connsiteX7" fmla="*/ 695360 w 797887"/>
                  <a:gd name="connsiteY7" fmla="*/ 103642 h 987914"/>
                  <a:gd name="connsiteX8" fmla="*/ 753867 w 797887"/>
                  <a:gd name="connsiteY8" fmla="*/ 131502 h 987914"/>
                  <a:gd name="connsiteX9" fmla="*/ 797887 w 797887"/>
                  <a:gd name="connsiteY9" fmla="*/ 200597 h 987914"/>
                  <a:gd name="connsiteX10" fmla="*/ 777827 w 797887"/>
                  <a:gd name="connsiteY10" fmla="*/ 248517 h 987914"/>
                  <a:gd name="connsiteX11" fmla="*/ 625151 w 797887"/>
                  <a:gd name="connsiteY11" fmla="*/ 444656 h 987914"/>
                  <a:gd name="connsiteX12" fmla="*/ 665828 w 797887"/>
                  <a:gd name="connsiteY12" fmla="*/ 476974 h 987914"/>
                  <a:gd name="connsiteX13" fmla="*/ 678644 w 797887"/>
                  <a:gd name="connsiteY13" fmla="*/ 516536 h 987914"/>
                  <a:gd name="connsiteX14" fmla="*/ 669728 w 797887"/>
                  <a:gd name="connsiteY14" fmla="*/ 564456 h 987914"/>
                  <a:gd name="connsiteX15" fmla="*/ 632395 w 797887"/>
                  <a:gd name="connsiteY15" fmla="*/ 588417 h 987914"/>
                  <a:gd name="connsiteX16" fmla="*/ 549370 w 797887"/>
                  <a:gd name="connsiteY16" fmla="*/ 553869 h 987914"/>
                  <a:gd name="connsiteX17" fmla="*/ 381092 w 797887"/>
                  <a:gd name="connsiteY17" fmla="*/ 760038 h 987914"/>
                  <a:gd name="connsiteX18" fmla="*/ 230645 w 797887"/>
                  <a:gd name="connsiteY18" fmla="*/ 879282 h 987914"/>
                  <a:gd name="connsiteX19" fmla="*/ 154307 w 797887"/>
                  <a:gd name="connsiteY19" fmla="*/ 909371 h 987914"/>
                  <a:gd name="connsiteX20" fmla="*/ 157 w 797887"/>
                  <a:gd name="connsiteY20" fmla="*/ 986657 h 987914"/>
                  <a:gd name="connsiteX21" fmla="*/ 184953 w 797887"/>
                  <a:gd name="connsiteY21" fmla="*/ 840277 h 987914"/>
                  <a:gd name="connsiteX22" fmla="*/ 300854 w 797887"/>
                  <a:gd name="connsiteY22" fmla="*/ 703760 h 987914"/>
                  <a:gd name="connsiteX23" fmla="*/ 470246 w 797887"/>
                  <a:gd name="connsiteY23" fmla="*/ 470288 h 987914"/>
                  <a:gd name="connsiteX24" fmla="*/ 400037 w 797887"/>
                  <a:gd name="connsiteY24" fmla="*/ 390049 h 987914"/>
                  <a:gd name="connsiteX25" fmla="*/ 327600 w 797887"/>
                  <a:gd name="connsiteY25" fmla="*/ 425711 h 987914"/>
                  <a:gd name="connsiteX26" fmla="*/ 302525 w 797887"/>
                  <a:gd name="connsiteY26" fmla="*/ 385591 h 987914"/>
                  <a:gd name="connsiteX27" fmla="*/ 294167 w 797887"/>
                  <a:gd name="connsiteY27" fmla="*/ 328756 h 987914"/>
                  <a:gd name="connsiteX28" fmla="*/ 326485 w 797887"/>
                  <a:gd name="connsiteY28" fmla="*/ 263005 h 987914"/>
                  <a:gd name="connsiteX29" fmla="*/ 390565 w 797887"/>
                  <a:gd name="connsiteY29" fmla="*/ 207840 h 987914"/>
                  <a:gd name="connsiteX30" fmla="*/ 451301 w 797887"/>
                  <a:gd name="connsiteY30" fmla="*/ 137632 h 987914"/>
                  <a:gd name="connsiteX31" fmla="*/ 485291 w 797887"/>
                  <a:gd name="connsiteY31" fmla="*/ 90269 h 987914"/>
                  <a:gd name="connsiteX32" fmla="*/ 490306 w 797887"/>
                  <a:gd name="connsiteY32" fmla="*/ 68537 h 987914"/>
                  <a:gd name="connsiteX33" fmla="*/ 481390 w 797887"/>
                  <a:gd name="connsiteY33" fmla="*/ 32876 h 987914"/>
                  <a:gd name="connsiteX34" fmla="*/ 472475 w 797887"/>
                  <a:gd name="connsiteY34" fmla="*/ 5015 h 987914"/>
                  <a:gd name="connsiteX35" fmla="*/ 475818 w 797887"/>
                  <a:gd name="connsiteY35" fmla="*/ 0 h 987914"/>
                  <a:gd name="connsiteX36" fmla="*/ 664156 w 797887"/>
                  <a:gd name="connsiteY36" fmla="*/ 178308 h 987914"/>
                  <a:gd name="connsiteX37" fmla="*/ 586146 w 797887"/>
                  <a:gd name="connsiteY37" fmla="*/ 225114 h 987914"/>
                  <a:gd name="connsiteX38" fmla="*/ 423440 w 797887"/>
                  <a:gd name="connsiteY38" fmla="*/ 372218 h 987914"/>
                  <a:gd name="connsiteX39" fmla="*/ 521510 w 797887"/>
                  <a:gd name="connsiteY39" fmla="*/ 396735 h 987914"/>
                  <a:gd name="connsiteX40" fmla="*/ 641310 w 797887"/>
                  <a:gd name="connsiteY40" fmla="*/ 229015 h 987914"/>
                  <a:gd name="connsiteX41" fmla="*/ 668614 w 797887"/>
                  <a:gd name="connsiteY41" fmla="*/ 183880 h 987914"/>
                  <a:gd name="connsiteX42" fmla="*/ 664156 w 797887"/>
                  <a:gd name="connsiteY42" fmla="*/ 178308 h 987914"/>
                  <a:gd name="connsiteX0" fmla="*/ 501733 w 823802"/>
                  <a:gd name="connsiteY0" fmla="*/ 0 h 978619"/>
                  <a:gd name="connsiteX1" fmla="*/ 507305 w 823802"/>
                  <a:gd name="connsiteY1" fmla="*/ 2229 h 978619"/>
                  <a:gd name="connsiteX2" fmla="*/ 546310 w 823802"/>
                  <a:gd name="connsiteY2" fmla="*/ 26746 h 978619"/>
                  <a:gd name="connsiteX3" fmla="*/ 622091 w 823802"/>
                  <a:gd name="connsiteY3" fmla="*/ 60736 h 978619"/>
                  <a:gd name="connsiteX4" fmla="*/ 668897 w 823802"/>
                  <a:gd name="connsiteY4" fmla="*/ 124816 h 978619"/>
                  <a:gd name="connsiteX5" fmla="*/ 683942 w 823802"/>
                  <a:gd name="connsiteY5" fmla="*/ 128159 h 978619"/>
                  <a:gd name="connsiteX6" fmla="*/ 709016 w 823802"/>
                  <a:gd name="connsiteY6" fmla="*/ 121473 h 978619"/>
                  <a:gd name="connsiteX7" fmla="*/ 721275 w 823802"/>
                  <a:gd name="connsiteY7" fmla="*/ 103642 h 978619"/>
                  <a:gd name="connsiteX8" fmla="*/ 779782 w 823802"/>
                  <a:gd name="connsiteY8" fmla="*/ 131502 h 978619"/>
                  <a:gd name="connsiteX9" fmla="*/ 823802 w 823802"/>
                  <a:gd name="connsiteY9" fmla="*/ 200597 h 978619"/>
                  <a:gd name="connsiteX10" fmla="*/ 803742 w 823802"/>
                  <a:gd name="connsiteY10" fmla="*/ 248517 h 978619"/>
                  <a:gd name="connsiteX11" fmla="*/ 651066 w 823802"/>
                  <a:gd name="connsiteY11" fmla="*/ 444656 h 978619"/>
                  <a:gd name="connsiteX12" fmla="*/ 691743 w 823802"/>
                  <a:gd name="connsiteY12" fmla="*/ 476974 h 978619"/>
                  <a:gd name="connsiteX13" fmla="*/ 704559 w 823802"/>
                  <a:gd name="connsiteY13" fmla="*/ 516536 h 978619"/>
                  <a:gd name="connsiteX14" fmla="*/ 695643 w 823802"/>
                  <a:gd name="connsiteY14" fmla="*/ 564456 h 978619"/>
                  <a:gd name="connsiteX15" fmla="*/ 658310 w 823802"/>
                  <a:gd name="connsiteY15" fmla="*/ 588417 h 978619"/>
                  <a:gd name="connsiteX16" fmla="*/ 575285 w 823802"/>
                  <a:gd name="connsiteY16" fmla="*/ 553869 h 978619"/>
                  <a:gd name="connsiteX17" fmla="*/ 407007 w 823802"/>
                  <a:gd name="connsiteY17" fmla="*/ 760038 h 978619"/>
                  <a:gd name="connsiteX18" fmla="*/ 256560 w 823802"/>
                  <a:gd name="connsiteY18" fmla="*/ 879282 h 978619"/>
                  <a:gd name="connsiteX19" fmla="*/ 180222 w 823802"/>
                  <a:gd name="connsiteY19" fmla="*/ 909371 h 978619"/>
                  <a:gd name="connsiteX20" fmla="*/ 133 w 823802"/>
                  <a:gd name="connsiteY20" fmla="*/ 977224 h 978619"/>
                  <a:gd name="connsiteX21" fmla="*/ 210868 w 823802"/>
                  <a:gd name="connsiteY21" fmla="*/ 840277 h 978619"/>
                  <a:gd name="connsiteX22" fmla="*/ 326769 w 823802"/>
                  <a:gd name="connsiteY22" fmla="*/ 703760 h 978619"/>
                  <a:gd name="connsiteX23" fmla="*/ 496161 w 823802"/>
                  <a:gd name="connsiteY23" fmla="*/ 470288 h 978619"/>
                  <a:gd name="connsiteX24" fmla="*/ 425952 w 823802"/>
                  <a:gd name="connsiteY24" fmla="*/ 390049 h 978619"/>
                  <a:gd name="connsiteX25" fmla="*/ 353515 w 823802"/>
                  <a:gd name="connsiteY25" fmla="*/ 425711 h 978619"/>
                  <a:gd name="connsiteX26" fmla="*/ 328440 w 823802"/>
                  <a:gd name="connsiteY26" fmla="*/ 385591 h 978619"/>
                  <a:gd name="connsiteX27" fmla="*/ 320082 w 823802"/>
                  <a:gd name="connsiteY27" fmla="*/ 328756 h 978619"/>
                  <a:gd name="connsiteX28" fmla="*/ 352400 w 823802"/>
                  <a:gd name="connsiteY28" fmla="*/ 263005 h 978619"/>
                  <a:gd name="connsiteX29" fmla="*/ 416480 w 823802"/>
                  <a:gd name="connsiteY29" fmla="*/ 207840 h 978619"/>
                  <a:gd name="connsiteX30" fmla="*/ 477216 w 823802"/>
                  <a:gd name="connsiteY30" fmla="*/ 137632 h 978619"/>
                  <a:gd name="connsiteX31" fmla="*/ 511206 w 823802"/>
                  <a:gd name="connsiteY31" fmla="*/ 90269 h 978619"/>
                  <a:gd name="connsiteX32" fmla="*/ 516221 w 823802"/>
                  <a:gd name="connsiteY32" fmla="*/ 68537 h 978619"/>
                  <a:gd name="connsiteX33" fmla="*/ 507305 w 823802"/>
                  <a:gd name="connsiteY33" fmla="*/ 32876 h 978619"/>
                  <a:gd name="connsiteX34" fmla="*/ 498390 w 823802"/>
                  <a:gd name="connsiteY34" fmla="*/ 5015 h 978619"/>
                  <a:gd name="connsiteX35" fmla="*/ 501733 w 823802"/>
                  <a:gd name="connsiteY35" fmla="*/ 0 h 978619"/>
                  <a:gd name="connsiteX36" fmla="*/ 690071 w 823802"/>
                  <a:gd name="connsiteY36" fmla="*/ 178308 h 978619"/>
                  <a:gd name="connsiteX37" fmla="*/ 612061 w 823802"/>
                  <a:gd name="connsiteY37" fmla="*/ 225114 h 978619"/>
                  <a:gd name="connsiteX38" fmla="*/ 449355 w 823802"/>
                  <a:gd name="connsiteY38" fmla="*/ 372218 h 978619"/>
                  <a:gd name="connsiteX39" fmla="*/ 547425 w 823802"/>
                  <a:gd name="connsiteY39" fmla="*/ 396735 h 978619"/>
                  <a:gd name="connsiteX40" fmla="*/ 667225 w 823802"/>
                  <a:gd name="connsiteY40" fmla="*/ 229015 h 978619"/>
                  <a:gd name="connsiteX41" fmla="*/ 694529 w 823802"/>
                  <a:gd name="connsiteY41" fmla="*/ 183880 h 978619"/>
                  <a:gd name="connsiteX42" fmla="*/ 690071 w 823802"/>
                  <a:gd name="connsiteY42" fmla="*/ 178308 h 978619"/>
                  <a:gd name="connsiteX0" fmla="*/ 501761 w 823830"/>
                  <a:gd name="connsiteY0" fmla="*/ 0 h 979122"/>
                  <a:gd name="connsiteX1" fmla="*/ 507333 w 823830"/>
                  <a:gd name="connsiteY1" fmla="*/ 2229 h 979122"/>
                  <a:gd name="connsiteX2" fmla="*/ 546338 w 823830"/>
                  <a:gd name="connsiteY2" fmla="*/ 26746 h 979122"/>
                  <a:gd name="connsiteX3" fmla="*/ 622119 w 823830"/>
                  <a:gd name="connsiteY3" fmla="*/ 60736 h 979122"/>
                  <a:gd name="connsiteX4" fmla="*/ 668925 w 823830"/>
                  <a:gd name="connsiteY4" fmla="*/ 124816 h 979122"/>
                  <a:gd name="connsiteX5" fmla="*/ 683970 w 823830"/>
                  <a:gd name="connsiteY5" fmla="*/ 128159 h 979122"/>
                  <a:gd name="connsiteX6" fmla="*/ 709044 w 823830"/>
                  <a:gd name="connsiteY6" fmla="*/ 121473 h 979122"/>
                  <a:gd name="connsiteX7" fmla="*/ 721303 w 823830"/>
                  <a:gd name="connsiteY7" fmla="*/ 103642 h 979122"/>
                  <a:gd name="connsiteX8" fmla="*/ 779810 w 823830"/>
                  <a:gd name="connsiteY8" fmla="*/ 131502 h 979122"/>
                  <a:gd name="connsiteX9" fmla="*/ 823830 w 823830"/>
                  <a:gd name="connsiteY9" fmla="*/ 200597 h 979122"/>
                  <a:gd name="connsiteX10" fmla="*/ 803770 w 823830"/>
                  <a:gd name="connsiteY10" fmla="*/ 248517 h 979122"/>
                  <a:gd name="connsiteX11" fmla="*/ 651094 w 823830"/>
                  <a:gd name="connsiteY11" fmla="*/ 444656 h 979122"/>
                  <a:gd name="connsiteX12" fmla="*/ 691771 w 823830"/>
                  <a:gd name="connsiteY12" fmla="*/ 476974 h 979122"/>
                  <a:gd name="connsiteX13" fmla="*/ 704587 w 823830"/>
                  <a:gd name="connsiteY13" fmla="*/ 516536 h 979122"/>
                  <a:gd name="connsiteX14" fmla="*/ 695671 w 823830"/>
                  <a:gd name="connsiteY14" fmla="*/ 564456 h 979122"/>
                  <a:gd name="connsiteX15" fmla="*/ 658338 w 823830"/>
                  <a:gd name="connsiteY15" fmla="*/ 588417 h 979122"/>
                  <a:gd name="connsiteX16" fmla="*/ 575313 w 823830"/>
                  <a:gd name="connsiteY16" fmla="*/ 553869 h 979122"/>
                  <a:gd name="connsiteX17" fmla="*/ 407035 w 823830"/>
                  <a:gd name="connsiteY17" fmla="*/ 760038 h 979122"/>
                  <a:gd name="connsiteX18" fmla="*/ 180250 w 823830"/>
                  <a:gd name="connsiteY18" fmla="*/ 909371 h 979122"/>
                  <a:gd name="connsiteX19" fmla="*/ 161 w 823830"/>
                  <a:gd name="connsiteY19" fmla="*/ 977224 h 979122"/>
                  <a:gd name="connsiteX20" fmla="*/ 210896 w 823830"/>
                  <a:gd name="connsiteY20" fmla="*/ 840277 h 979122"/>
                  <a:gd name="connsiteX21" fmla="*/ 326797 w 823830"/>
                  <a:gd name="connsiteY21" fmla="*/ 703760 h 979122"/>
                  <a:gd name="connsiteX22" fmla="*/ 496189 w 823830"/>
                  <a:gd name="connsiteY22" fmla="*/ 470288 h 979122"/>
                  <a:gd name="connsiteX23" fmla="*/ 425980 w 823830"/>
                  <a:gd name="connsiteY23" fmla="*/ 390049 h 979122"/>
                  <a:gd name="connsiteX24" fmla="*/ 353543 w 823830"/>
                  <a:gd name="connsiteY24" fmla="*/ 425711 h 979122"/>
                  <a:gd name="connsiteX25" fmla="*/ 328468 w 823830"/>
                  <a:gd name="connsiteY25" fmla="*/ 385591 h 979122"/>
                  <a:gd name="connsiteX26" fmla="*/ 320110 w 823830"/>
                  <a:gd name="connsiteY26" fmla="*/ 328756 h 979122"/>
                  <a:gd name="connsiteX27" fmla="*/ 352428 w 823830"/>
                  <a:gd name="connsiteY27" fmla="*/ 263005 h 979122"/>
                  <a:gd name="connsiteX28" fmla="*/ 416508 w 823830"/>
                  <a:gd name="connsiteY28" fmla="*/ 207840 h 979122"/>
                  <a:gd name="connsiteX29" fmla="*/ 477244 w 823830"/>
                  <a:gd name="connsiteY29" fmla="*/ 137632 h 979122"/>
                  <a:gd name="connsiteX30" fmla="*/ 511234 w 823830"/>
                  <a:gd name="connsiteY30" fmla="*/ 90269 h 979122"/>
                  <a:gd name="connsiteX31" fmla="*/ 516249 w 823830"/>
                  <a:gd name="connsiteY31" fmla="*/ 68537 h 979122"/>
                  <a:gd name="connsiteX32" fmla="*/ 507333 w 823830"/>
                  <a:gd name="connsiteY32" fmla="*/ 32876 h 979122"/>
                  <a:gd name="connsiteX33" fmla="*/ 498418 w 823830"/>
                  <a:gd name="connsiteY33" fmla="*/ 5015 h 979122"/>
                  <a:gd name="connsiteX34" fmla="*/ 501761 w 823830"/>
                  <a:gd name="connsiteY34" fmla="*/ 0 h 979122"/>
                  <a:gd name="connsiteX35" fmla="*/ 690099 w 823830"/>
                  <a:gd name="connsiteY35" fmla="*/ 178308 h 979122"/>
                  <a:gd name="connsiteX36" fmla="*/ 612089 w 823830"/>
                  <a:gd name="connsiteY36" fmla="*/ 225114 h 979122"/>
                  <a:gd name="connsiteX37" fmla="*/ 449383 w 823830"/>
                  <a:gd name="connsiteY37" fmla="*/ 372218 h 979122"/>
                  <a:gd name="connsiteX38" fmla="*/ 547453 w 823830"/>
                  <a:gd name="connsiteY38" fmla="*/ 396735 h 979122"/>
                  <a:gd name="connsiteX39" fmla="*/ 667253 w 823830"/>
                  <a:gd name="connsiteY39" fmla="*/ 229015 h 979122"/>
                  <a:gd name="connsiteX40" fmla="*/ 694557 w 823830"/>
                  <a:gd name="connsiteY40" fmla="*/ 183880 h 979122"/>
                  <a:gd name="connsiteX41" fmla="*/ 690099 w 823830"/>
                  <a:gd name="connsiteY41" fmla="*/ 178308 h 979122"/>
                  <a:gd name="connsiteX0" fmla="*/ 545741 w 867810"/>
                  <a:gd name="connsiteY0" fmla="*/ 0 h 1033265"/>
                  <a:gd name="connsiteX1" fmla="*/ 551313 w 867810"/>
                  <a:gd name="connsiteY1" fmla="*/ 2229 h 1033265"/>
                  <a:gd name="connsiteX2" fmla="*/ 590318 w 867810"/>
                  <a:gd name="connsiteY2" fmla="*/ 26746 h 1033265"/>
                  <a:gd name="connsiteX3" fmla="*/ 666099 w 867810"/>
                  <a:gd name="connsiteY3" fmla="*/ 60736 h 1033265"/>
                  <a:gd name="connsiteX4" fmla="*/ 712905 w 867810"/>
                  <a:gd name="connsiteY4" fmla="*/ 124816 h 1033265"/>
                  <a:gd name="connsiteX5" fmla="*/ 727950 w 867810"/>
                  <a:gd name="connsiteY5" fmla="*/ 128159 h 1033265"/>
                  <a:gd name="connsiteX6" fmla="*/ 753024 w 867810"/>
                  <a:gd name="connsiteY6" fmla="*/ 121473 h 1033265"/>
                  <a:gd name="connsiteX7" fmla="*/ 765283 w 867810"/>
                  <a:gd name="connsiteY7" fmla="*/ 103642 h 1033265"/>
                  <a:gd name="connsiteX8" fmla="*/ 823790 w 867810"/>
                  <a:gd name="connsiteY8" fmla="*/ 131502 h 1033265"/>
                  <a:gd name="connsiteX9" fmla="*/ 867810 w 867810"/>
                  <a:gd name="connsiteY9" fmla="*/ 200597 h 1033265"/>
                  <a:gd name="connsiteX10" fmla="*/ 847750 w 867810"/>
                  <a:gd name="connsiteY10" fmla="*/ 248517 h 1033265"/>
                  <a:gd name="connsiteX11" fmla="*/ 695074 w 867810"/>
                  <a:gd name="connsiteY11" fmla="*/ 444656 h 1033265"/>
                  <a:gd name="connsiteX12" fmla="*/ 735751 w 867810"/>
                  <a:gd name="connsiteY12" fmla="*/ 476974 h 1033265"/>
                  <a:gd name="connsiteX13" fmla="*/ 748567 w 867810"/>
                  <a:gd name="connsiteY13" fmla="*/ 516536 h 1033265"/>
                  <a:gd name="connsiteX14" fmla="*/ 739651 w 867810"/>
                  <a:gd name="connsiteY14" fmla="*/ 564456 h 1033265"/>
                  <a:gd name="connsiteX15" fmla="*/ 702318 w 867810"/>
                  <a:gd name="connsiteY15" fmla="*/ 588417 h 1033265"/>
                  <a:gd name="connsiteX16" fmla="*/ 619293 w 867810"/>
                  <a:gd name="connsiteY16" fmla="*/ 553869 h 1033265"/>
                  <a:gd name="connsiteX17" fmla="*/ 451015 w 867810"/>
                  <a:gd name="connsiteY17" fmla="*/ 760038 h 1033265"/>
                  <a:gd name="connsiteX18" fmla="*/ 224230 w 867810"/>
                  <a:gd name="connsiteY18" fmla="*/ 909371 h 1033265"/>
                  <a:gd name="connsiteX19" fmla="*/ 123 w 867810"/>
                  <a:gd name="connsiteY19" fmla="*/ 1032247 h 1033265"/>
                  <a:gd name="connsiteX20" fmla="*/ 254876 w 867810"/>
                  <a:gd name="connsiteY20" fmla="*/ 840277 h 1033265"/>
                  <a:gd name="connsiteX21" fmla="*/ 370777 w 867810"/>
                  <a:gd name="connsiteY21" fmla="*/ 703760 h 1033265"/>
                  <a:gd name="connsiteX22" fmla="*/ 540169 w 867810"/>
                  <a:gd name="connsiteY22" fmla="*/ 470288 h 1033265"/>
                  <a:gd name="connsiteX23" fmla="*/ 469960 w 867810"/>
                  <a:gd name="connsiteY23" fmla="*/ 390049 h 1033265"/>
                  <a:gd name="connsiteX24" fmla="*/ 397523 w 867810"/>
                  <a:gd name="connsiteY24" fmla="*/ 425711 h 1033265"/>
                  <a:gd name="connsiteX25" fmla="*/ 372448 w 867810"/>
                  <a:gd name="connsiteY25" fmla="*/ 385591 h 1033265"/>
                  <a:gd name="connsiteX26" fmla="*/ 364090 w 867810"/>
                  <a:gd name="connsiteY26" fmla="*/ 328756 h 1033265"/>
                  <a:gd name="connsiteX27" fmla="*/ 396408 w 867810"/>
                  <a:gd name="connsiteY27" fmla="*/ 263005 h 1033265"/>
                  <a:gd name="connsiteX28" fmla="*/ 460488 w 867810"/>
                  <a:gd name="connsiteY28" fmla="*/ 207840 h 1033265"/>
                  <a:gd name="connsiteX29" fmla="*/ 521224 w 867810"/>
                  <a:gd name="connsiteY29" fmla="*/ 137632 h 1033265"/>
                  <a:gd name="connsiteX30" fmla="*/ 555214 w 867810"/>
                  <a:gd name="connsiteY30" fmla="*/ 90269 h 1033265"/>
                  <a:gd name="connsiteX31" fmla="*/ 560229 w 867810"/>
                  <a:gd name="connsiteY31" fmla="*/ 68537 h 1033265"/>
                  <a:gd name="connsiteX32" fmla="*/ 551313 w 867810"/>
                  <a:gd name="connsiteY32" fmla="*/ 32876 h 1033265"/>
                  <a:gd name="connsiteX33" fmla="*/ 542398 w 867810"/>
                  <a:gd name="connsiteY33" fmla="*/ 5015 h 1033265"/>
                  <a:gd name="connsiteX34" fmla="*/ 545741 w 867810"/>
                  <a:gd name="connsiteY34" fmla="*/ 0 h 1033265"/>
                  <a:gd name="connsiteX35" fmla="*/ 734079 w 867810"/>
                  <a:gd name="connsiteY35" fmla="*/ 178308 h 1033265"/>
                  <a:gd name="connsiteX36" fmla="*/ 656069 w 867810"/>
                  <a:gd name="connsiteY36" fmla="*/ 225114 h 1033265"/>
                  <a:gd name="connsiteX37" fmla="*/ 493363 w 867810"/>
                  <a:gd name="connsiteY37" fmla="*/ 372218 h 1033265"/>
                  <a:gd name="connsiteX38" fmla="*/ 591433 w 867810"/>
                  <a:gd name="connsiteY38" fmla="*/ 396735 h 1033265"/>
                  <a:gd name="connsiteX39" fmla="*/ 711233 w 867810"/>
                  <a:gd name="connsiteY39" fmla="*/ 229015 h 1033265"/>
                  <a:gd name="connsiteX40" fmla="*/ 738537 w 867810"/>
                  <a:gd name="connsiteY40" fmla="*/ 183880 h 1033265"/>
                  <a:gd name="connsiteX41" fmla="*/ 734079 w 867810"/>
                  <a:gd name="connsiteY41" fmla="*/ 178308 h 1033265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72173 w 870023"/>
                  <a:gd name="connsiteY22" fmla="*/ 390049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58282 w 870023"/>
                  <a:gd name="connsiteY35" fmla="*/ 225114 h 1038673"/>
                  <a:gd name="connsiteX36" fmla="*/ 495576 w 870023"/>
                  <a:gd name="connsiteY36" fmla="*/ 372218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72173 w 870023"/>
                  <a:gd name="connsiteY22" fmla="*/ 390049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95576 w 870023"/>
                  <a:gd name="connsiteY36" fmla="*/ 372218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72173 w 870023"/>
                  <a:gd name="connsiteY22" fmla="*/ 390049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99736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66303 w 870023"/>
                  <a:gd name="connsiteY25" fmla="*/ 32875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56871 w 870023"/>
                  <a:gd name="connsiteY25" fmla="*/ 31578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74661 w 870023"/>
                  <a:gd name="connsiteY24" fmla="*/ 385591 h 1038673"/>
                  <a:gd name="connsiteX25" fmla="*/ 356871 w 870023"/>
                  <a:gd name="connsiteY25" fmla="*/ 315786 h 1038673"/>
                  <a:gd name="connsiteX26" fmla="*/ 398621 w 870023"/>
                  <a:gd name="connsiteY26" fmla="*/ 263005 h 1038673"/>
                  <a:gd name="connsiteX27" fmla="*/ 462701 w 870023"/>
                  <a:gd name="connsiteY27" fmla="*/ 207840 h 1038673"/>
                  <a:gd name="connsiteX28" fmla="*/ 523437 w 870023"/>
                  <a:gd name="connsiteY28" fmla="*/ 137632 h 1038673"/>
                  <a:gd name="connsiteX29" fmla="*/ 557427 w 870023"/>
                  <a:gd name="connsiteY29" fmla="*/ 90269 h 1038673"/>
                  <a:gd name="connsiteX30" fmla="*/ 562442 w 870023"/>
                  <a:gd name="connsiteY30" fmla="*/ 68537 h 1038673"/>
                  <a:gd name="connsiteX31" fmla="*/ 553526 w 870023"/>
                  <a:gd name="connsiteY31" fmla="*/ 32876 h 1038673"/>
                  <a:gd name="connsiteX32" fmla="*/ 544611 w 870023"/>
                  <a:gd name="connsiteY32" fmla="*/ 5015 h 1038673"/>
                  <a:gd name="connsiteX33" fmla="*/ 547954 w 870023"/>
                  <a:gd name="connsiteY33" fmla="*/ 0 h 1038673"/>
                  <a:gd name="connsiteX34" fmla="*/ 736292 w 870023"/>
                  <a:gd name="connsiteY34" fmla="*/ 178308 h 1038673"/>
                  <a:gd name="connsiteX35" fmla="*/ 641775 w 870023"/>
                  <a:gd name="connsiteY35" fmla="*/ 203891 h 1038673"/>
                  <a:gd name="connsiteX36" fmla="*/ 479069 w 870023"/>
                  <a:gd name="connsiteY36" fmla="*/ 342741 h 1038673"/>
                  <a:gd name="connsiteX37" fmla="*/ 593646 w 870023"/>
                  <a:gd name="connsiteY37" fmla="*/ 396735 h 1038673"/>
                  <a:gd name="connsiteX38" fmla="*/ 713446 w 870023"/>
                  <a:gd name="connsiteY38" fmla="*/ 229015 h 1038673"/>
                  <a:gd name="connsiteX39" fmla="*/ 740750 w 870023"/>
                  <a:gd name="connsiteY39" fmla="*/ 183880 h 1038673"/>
                  <a:gd name="connsiteX40" fmla="*/ 736292 w 870023"/>
                  <a:gd name="connsiteY40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84409 w 870023"/>
                  <a:gd name="connsiteY23" fmla="*/ 425711 h 1038673"/>
                  <a:gd name="connsiteX24" fmla="*/ 356871 w 870023"/>
                  <a:gd name="connsiteY24" fmla="*/ 315786 h 1038673"/>
                  <a:gd name="connsiteX25" fmla="*/ 398621 w 870023"/>
                  <a:gd name="connsiteY25" fmla="*/ 263005 h 1038673"/>
                  <a:gd name="connsiteX26" fmla="*/ 462701 w 870023"/>
                  <a:gd name="connsiteY26" fmla="*/ 207840 h 1038673"/>
                  <a:gd name="connsiteX27" fmla="*/ 523437 w 870023"/>
                  <a:gd name="connsiteY27" fmla="*/ 137632 h 1038673"/>
                  <a:gd name="connsiteX28" fmla="*/ 557427 w 870023"/>
                  <a:gd name="connsiteY28" fmla="*/ 90269 h 1038673"/>
                  <a:gd name="connsiteX29" fmla="*/ 562442 w 870023"/>
                  <a:gd name="connsiteY29" fmla="*/ 68537 h 1038673"/>
                  <a:gd name="connsiteX30" fmla="*/ 553526 w 870023"/>
                  <a:gd name="connsiteY30" fmla="*/ 32876 h 1038673"/>
                  <a:gd name="connsiteX31" fmla="*/ 544611 w 870023"/>
                  <a:gd name="connsiteY31" fmla="*/ 5015 h 1038673"/>
                  <a:gd name="connsiteX32" fmla="*/ 547954 w 870023"/>
                  <a:gd name="connsiteY32" fmla="*/ 0 h 1038673"/>
                  <a:gd name="connsiteX33" fmla="*/ 736292 w 870023"/>
                  <a:gd name="connsiteY33" fmla="*/ 178308 h 1038673"/>
                  <a:gd name="connsiteX34" fmla="*/ 641775 w 870023"/>
                  <a:gd name="connsiteY34" fmla="*/ 203891 h 1038673"/>
                  <a:gd name="connsiteX35" fmla="*/ 479069 w 870023"/>
                  <a:gd name="connsiteY35" fmla="*/ 342741 h 1038673"/>
                  <a:gd name="connsiteX36" fmla="*/ 593646 w 870023"/>
                  <a:gd name="connsiteY36" fmla="*/ 396735 h 1038673"/>
                  <a:gd name="connsiteX37" fmla="*/ 713446 w 870023"/>
                  <a:gd name="connsiteY37" fmla="*/ 229015 h 1038673"/>
                  <a:gd name="connsiteX38" fmla="*/ 740750 w 870023"/>
                  <a:gd name="connsiteY38" fmla="*/ 183880 h 1038673"/>
                  <a:gd name="connsiteX39" fmla="*/ 736292 w 870023"/>
                  <a:gd name="connsiteY39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70260 w 870023"/>
                  <a:gd name="connsiteY23" fmla="*/ 428069 h 1038673"/>
                  <a:gd name="connsiteX24" fmla="*/ 356871 w 870023"/>
                  <a:gd name="connsiteY24" fmla="*/ 315786 h 1038673"/>
                  <a:gd name="connsiteX25" fmla="*/ 398621 w 870023"/>
                  <a:gd name="connsiteY25" fmla="*/ 263005 h 1038673"/>
                  <a:gd name="connsiteX26" fmla="*/ 462701 w 870023"/>
                  <a:gd name="connsiteY26" fmla="*/ 207840 h 1038673"/>
                  <a:gd name="connsiteX27" fmla="*/ 523437 w 870023"/>
                  <a:gd name="connsiteY27" fmla="*/ 137632 h 1038673"/>
                  <a:gd name="connsiteX28" fmla="*/ 557427 w 870023"/>
                  <a:gd name="connsiteY28" fmla="*/ 90269 h 1038673"/>
                  <a:gd name="connsiteX29" fmla="*/ 562442 w 870023"/>
                  <a:gd name="connsiteY29" fmla="*/ 68537 h 1038673"/>
                  <a:gd name="connsiteX30" fmla="*/ 553526 w 870023"/>
                  <a:gd name="connsiteY30" fmla="*/ 32876 h 1038673"/>
                  <a:gd name="connsiteX31" fmla="*/ 544611 w 870023"/>
                  <a:gd name="connsiteY31" fmla="*/ 5015 h 1038673"/>
                  <a:gd name="connsiteX32" fmla="*/ 547954 w 870023"/>
                  <a:gd name="connsiteY32" fmla="*/ 0 h 1038673"/>
                  <a:gd name="connsiteX33" fmla="*/ 736292 w 870023"/>
                  <a:gd name="connsiteY33" fmla="*/ 178308 h 1038673"/>
                  <a:gd name="connsiteX34" fmla="*/ 641775 w 870023"/>
                  <a:gd name="connsiteY34" fmla="*/ 203891 h 1038673"/>
                  <a:gd name="connsiteX35" fmla="*/ 479069 w 870023"/>
                  <a:gd name="connsiteY35" fmla="*/ 342741 h 1038673"/>
                  <a:gd name="connsiteX36" fmla="*/ 593646 w 870023"/>
                  <a:gd name="connsiteY36" fmla="*/ 396735 h 1038673"/>
                  <a:gd name="connsiteX37" fmla="*/ 713446 w 870023"/>
                  <a:gd name="connsiteY37" fmla="*/ 229015 h 1038673"/>
                  <a:gd name="connsiteX38" fmla="*/ 740750 w 870023"/>
                  <a:gd name="connsiteY38" fmla="*/ 183880 h 1038673"/>
                  <a:gd name="connsiteX39" fmla="*/ 736292 w 870023"/>
                  <a:gd name="connsiteY39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37964 w 870023"/>
                  <a:gd name="connsiteY12" fmla="*/ 476974 h 1038673"/>
                  <a:gd name="connsiteX13" fmla="*/ 750780 w 870023"/>
                  <a:gd name="connsiteY13" fmla="*/ 516536 h 1038673"/>
                  <a:gd name="connsiteX14" fmla="*/ 741864 w 870023"/>
                  <a:gd name="connsiteY14" fmla="*/ 564456 h 1038673"/>
                  <a:gd name="connsiteX15" fmla="*/ 704531 w 870023"/>
                  <a:gd name="connsiteY15" fmla="*/ 588417 h 1038673"/>
                  <a:gd name="connsiteX16" fmla="*/ 621506 w 870023"/>
                  <a:gd name="connsiteY16" fmla="*/ 553869 h 1038673"/>
                  <a:gd name="connsiteX17" fmla="*/ 453228 w 870023"/>
                  <a:gd name="connsiteY17" fmla="*/ 760038 h 1038673"/>
                  <a:gd name="connsiteX18" fmla="*/ 226443 w 870023"/>
                  <a:gd name="connsiteY18" fmla="*/ 909371 h 1038673"/>
                  <a:gd name="connsiteX19" fmla="*/ 2336 w 870023"/>
                  <a:gd name="connsiteY19" fmla="*/ 1032247 h 1038673"/>
                  <a:gd name="connsiteX20" fmla="*/ 372990 w 870023"/>
                  <a:gd name="connsiteY20" fmla="*/ 703760 h 1038673"/>
                  <a:gd name="connsiteX21" fmla="*/ 542382 w 870023"/>
                  <a:gd name="connsiteY21" fmla="*/ 470288 h 1038673"/>
                  <a:gd name="connsiteX22" fmla="*/ 452128 w 870023"/>
                  <a:gd name="connsiteY22" fmla="*/ 366468 h 1038673"/>
                  <a:gd name="connsiteX23" fmla="*/ 370260 w 870023"/>
                  <a:gd name="connsiteY23" fmla="*/ 428069 h 1038673"/>
                  <a:gd name="connsiteX24" fmla="*/ 356871 w 870023"/>
                  <a:gd name="connsiteY24" fmla="*/ 315786 h 1038673"/>
                  <a:gd name="connsiteX25" fmla="*/ 398621 w 870023"/>
                  <a:gd name="connsiteY25" fmla="*/ 263005 h 1038673"/>
                  <a:gd name="connsiteX26" fmla="*/ 462701 w 870023"/>
                  <a:gd name="connsiteY26" fmla="*/ 207840 h 1038673"/>
                  <a:gd name="connsiteX27" fmla="*/ 523437 w 870023"/>
                  <a:gd name="connsiteY27" fmla="*/ 137632 h 1038673"/>
                  <a:gd name="connsiteX28" fmla="*/ 557427 w 870023"/>
                  <a:gd name="connsiteY28" fmla="*/ 90269 h 1038673"/>
                  <a:gd name="connsiteX29" fmla="*/ 562442 w 870023"/>
                  <a:gd name="connsiteY29" fmla="*/ 68537 h 1038673"/>
                  <a:gd name="connsiteX30" fmla="*/ 553526 w 870023"/>
                  <a:gd name="connsiteY30" fmla="*/ 32876 h 1038673"/>
                  <a:gd name="connsiteX31" fmla="*/ 544611 w 870023"/>
                  <a:gd name="connsiteY31" fmla="*/ 5015 h 1038673"/>
                  <a:gd name="connsiteX32" fmla="*/ 547954 w 870023"/>
                  <a:gd name="connsiteY32" fmla="*/ 0 h 1038673"/>
                  <a:gd name="connsiteX33" fmla="*/ 736292 w 870023"/>
                  <a:gd name="connsiteY33" fmla="*/ 178308 h 1038673"/>
                  <a:gd name="connsiteX34" fmla="*/ 641775 w 870023"/>
                  <a:gd name="connsiteY34" fmla="*/ 203891 h 1038673"/>
                  <a:gd name="connsiteX35" fmla="*/ 479069 w 870023"/>
                  <a:gd name="connsiteY35" fmla="*/ 342741 h 1038673"/>
                  <a:gd name="connsiteX36" fmla="*/ 593646 w 870023"/>
                  <a:gd name="connsiteY36" fmla="*/ 396735 h 1038673"/>
                  <a:gd name="connsiteX37" fmla="*/ 713446 w 870023"/>
                  <a:gd name="connsiteY37" fmla="*/ 229015 h 1038673"/>
                  <a:gd name="connsiteX38" fmla="*/ 740750 w 870023"/>
                  <a:gd name="connsiteY38" fmla="*/ 183880 h 1038673"/>
                  <a:gd name="connsiteX39" fmla="*/ 736292 w 870023"/>
                  <a:gd name="connsiteY39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50780 w 870023"/>
                  <a:gd name="connsiteY12" fmla="*/ 516536 h 1038673"/>
                  <a:gd name="connsiteX13" fmla="*/ 741864 w 870023"/>
                  <a:gd name="connsiteY13" fmla="*/ 564456 h 1038673"/>
                  <a:gd name="connsiteX14" fmla="*/ 704531 w 870023"/>
                  <a:gd name="connsiteY14" fmla="*/ 588417 h 1038673"/>
                  <a:gd name="connsiteX15" fmla="*/ 621506 w 870023"/>
                  <a:gd name="connsiteY15" fmla="*/ 553869 h 1038673"/>
                  <a:gd name="connsiteX16" fmla="*/ 453228 w 870023"/>
                  <a:gd name="connsiteY16" fmla="*/ 760038 h 1038673"/>
                  <a:gd name="connsiteX17" fmla="*/ 226443 w 870023"/>
                  <a:gd name="connsiteY17" fmla="*/ 909371 h 1038673"/>
                  <a:gd name="connsiteX18" fmla="*/ 2336 w 870023"/>
                  <a:gd name="connsiteY18" fmla="*/ 1032247 h 1038673"/>
                  <a:gd name="connsiteX19" fmla="*/ 372990 w 870023"/>
                  <a:gd name="connsiteY19" fmla="*/ 703760 h 1038673"/>
                  <a:gd name="connsiteX20" fmla="*/ 542382 w 870023"/>
                  <a:gd name="connsiteY20" fmla="*/ 470288 h 1038673"/>
                  <a:gd name="connsiteX21" fmla="*/ 452128 w 870023"/>
                  <a:gd name="connsiteY21" fmla="*/ 366468 h 1038673"/>
                  <a:gd name="connsiteX22" fmla="*/ 370260 w 870023"/>
                  <a:gd name="connsiteY22" fmla="*/ 428069 h 1038673"/>
                  <a:gd name="connsiteX23" fmla="*/ 356871 w 870023"/>
                  <a:gd name="connsiteY23" fmla="*/ 315786 h 1038673"/>
                  <a:gd name="connsiteX24" fmla="*/ 398621 w 870023"/>
                  <a:gd name="connsiteY24" fmla="*/ 263005 h 1038673"/>
                  <a:gd name="connsiteX25" fmla="*/ 462701 w 870023"/>
                  <a:gd name="connsiteY25" fmla="*/ 207840 h 1038673"/>
                  <a:gd name="connsiteX26" fmla="*/ 523437 w 870023"/>
                  <a:gd name="connsiteY26" fmla="*/ 137632 h 1038673"/>
                  <a:gd name="connsiteX27" fmla="*/ 557427 w 870023"/>
                  <a:gd name="connsiteY27" fmla="*/ 90269 h 1038673"/>
                  <a:gd name="connsiteX28" fmla="*/ 562442 w 870023"/>
                  <a:gd name="connsiteY28" fmla="*/ 68537 h 1038673"/>
                  <a:gd name="connsiteX29" fmla="*/ 553526 w 870023"/>
                  <a:gd name="connsiteY29" fmla="*/ 32876 h 1038673"/>
                  <a:gd name="connsiteX30" fmla="*/ 544611 w 870023"/>
                  <a:gd name="connsiteY30" fmla="*/ 5015 h 1038673"/>
                  <a:gd name="connsiteX31" fmla="*/ 547954 w 870023"/>
                  <a:gd name="connsiteY31" fmla="*/ 0 h 1038673"/>
                  <a:gd name="connsiteX32" fmla="*/ 736292 w 870023"/>
                  <a:gd name="connsiteY32" fmla="*/ 178308 h 1038673"/>
                  <a:gd name="connsiteX33" fmla="*/ 641775 w 870023"/>
                  <a:gd name="connsiteY33" fmla="*/ 203891 h 1038673"/>
                  <a:gd name="connsiteX34" fmla="*/ 479069 w 870023"/>
                  <a:gd name="connsiteY34" fmla="*/ 342741 h 1038673"/>
                  <a:gd name="connsiteX35" fmla="*/ 593646 w 870023"/>
                  <a:gd name="connsiteY35" fmla="*/ 396735 h 1038673"/>
                  <a:gd name="connsiteX36" fmla="*/ 713446 w 870023"/>
                  <a:gd name="connsiteY36" fmla="*/ 229015 h 1038673"/>
                  <a:gd name="connsiteX37" fmla="*/ 740750 w 870023"/>
                  <a:gd name="connsiteY37" fmla="*/ 183880 h 1038673"/>
                  <a:gd name="connsiteX38" fmla="*/ 736292 w 870023"/>
                  <a:gd name="connsiteY38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41864 w 870023"/>
                  <a:gd name="connsiteY12" fmla="*/ 564456 h 1038673"/>
                  <a:gd name="connsiteX13" fmla="*/ 704531 w 870023"/>
                  <a:gd name="connsiteY13" fmla="*/ 588417 h 1038673"/>
                  <a:gd name="connsiteX14" fmla="*/ 621506 w 870023"/>
                  <a:gd name="connsiteY14" fmla="*/ 553869 h 1038673"/>
                  <a:gd name="connsiteX15" fmla="*/ 453228 w 870023"/>
                  <a:gd name="connsiteY15" fmla="*/ 760038 h 1038673"/>
                  <a:gd name="connsiteX16" fmla="*/ 226443 w 870023"/>
                  <a:gd name="connsiteY16" fmla="*/ 909371 h 1038673"/>
                  <a:gd name="connsiteX17" fmla="*/ 2336 w 870023"/>
                  <a:gd name="connsiteY17" fmla="*/ 1032247 h 1038673"/>
                  <a:gd name="connsiteX18" fmla="*/ 372990 w 870023"/>
                  <a:gd name="connsiteY18" fmla="*/ 703760 h 1038673"/>
                  <a:gd name="connsiteX19" fmla="*/ 542382 w 870023"/>
                  <a:gd name="connsiteY19" fmla="*/ 470288 h 1038673"/>
                  <a:gd name="connsiteX20" fmla="*/ 452128 w 870023"/>
                  <a:gd name="connsiteY20" fmla="*/ 366468 h 1038673"/>
                  <a:gd name="connsiteX21" fmla="*/ 370260 w 870023"/>
                  <a:gd name="connsiteY21" fmla="*/ 428069 h 1038673"/>
                  <a:gd name="connsiteX22" fmla="*/ 356871 w 870023"/>
                  <a:gd name="connsiteY22" fmla="*/ 315786 h 1038673"/>
                  <a:gd name="connsiteX23" fmla="*/ 398621 w 870023"/>
                  <a:gd name="connsiteY23" fmla="*/ 263005 h 1038673"/>
                  <a:gd name="connsiteX24" fmla="*/ 462701 w 870023"/>
                  <a:gd name="connsiteY24" fmla="*/ 207840 h 1038673"/>
                  <a:gd name="connsiteX25" fmla="*/ 523437 w 870023"/>
                  <a:gd name="connsiteY25" fmla="*/ 137632 h 1038673"/>
                  <a:gd name="connsiteX26" fmla="*/ 557427 w 870023"/>
                  <a:gd name="connsiteY26" fmla="*/ 90269 h 1038673"/>
                  <a:gd name="connsiteX27" fmla="*/ 562442 w 870023"/>
                  <a:gd name="connsiteY27" fmla="*/ 68537 h 1038673"/>
                  <a:gd name="connsiteX28" fmla="*/ 553526 w 870023"/>
                  <a:gd name="connsiteY28" fmla="*/ 32876 h 1038673"/>
                  <a:gd name="connsiteX29" fmla="*/ 544611 w 870023"/>
                  <a:gd name="connsiteY29" fmla="*/ 5015 h 1038673"/>
                  <a:gd name="connsiteX30" fmla="*/ 547954 w 870023"/>
                  <a:gd name="connsiteY30" fmla="*/ 0 h 1038673"/>
                  <a:gd name="connsiteX31" fmla="*/ 736292 w 870023"/>
                  <a:gd name="connsiteY31" fmla="*/ 178308 h 1038673"/>
                  <a:gd name="connsiteX32" fmla="*/ 641775 w 870023"/>
                  <a:gd name="connsiteY32" fmla="*/ 203891 h 1038673"/>
                  <a:gd name="connsiteX33" fmla="*/ 479069 w 870023"/>
                  <a:gd name="connsiteY33" fmla="*/ 342741 h 1038673"/>
                  <a:gd name="connsiteX34" fmla="*/ 593646 w 870023"/>
                  <a:gd name="connsiteY34" fmla="*/ 396735 h 1038673"/>
                  <a:gd name="connsiteX35" fmla="*/ 713446 w 870023"/>
                  <a:gd name="connsiteY35" fmla="*/ 229015 h 1038673"/>
                  <a:gd name="connsiteX36" fmla="*/ 740750 w 870023"/>
                  <a:gd name="connsiteY36" fmla="*/ 183880 h 1038673"/>
                  <a:gd name="connsiteX37" fmla="*/ 736292 w 870023"/>
                  <a:gd name="connsiteY37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704531 w 870023"/>
                  <a:gd name="connsiteY12" fmla="*/ 588417 h 1038673"/>
                  <a:gd name="connsiteX13" fmla="*/ 621506 w 870023"/>
                  <a:gd name="connsiteY13" fmla="*/ 553869 h 1038673"/>
                  <a:gd name="connsiteX14" fmla="*/ 453228 w 870023"/>
                  <a:gd name="connsiteY14" fmla="*/ 760038 h 1038673"/>
                  <a:gd name="connsiteX15" fmla="*/ 226443 w 870023"/>
                  <a:gd name="connsiteY15" fmla="*/ 909371 h 1038673"/>
                  <a:gd name="connsiteX16" fmla="*/ 2336 w 870023"/>
                  <a:gd name="connsiteY16" fmla="*/ 1032247 h 1038673"/>
                  <a:gd name="connsiteX17" fmla="*/ 372990 w 870023"/>
                  <a:gd name="connsiteY17" fmla="*/ 703760 h 1038673"/>
                  <a:gd name="connsiteX18" fmla="*/ 542382 w 870023"/>
                  <a:gd name="connsiteY18" fmla="*/ 470288 h 1038673"/>
                  <a:gd name="connsiteX19" fmla="*/ 452128 w 870023"/>
                  <a:gd name="connsiteY19" fmla="*/ 366468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479069 w 870023"/>
                  <a:gd name="connsiteY32" fmla="*/ 342741 h 1038673"/>
                  <a:gd name="connsiteX33" fmla="*/ 593646 w 870023"/>
                  <a:gd name="connsiteY33" fmla="*/ 396735 h 1038673"/>
                  <a:gd name="connsiteX34" fmla="*/ 713446 w 870023"/>
                  <a:gd name="connsiteY34" fmla="*/ 229015 h 1038673"/>
                  <a:gd name="connsiteX35" fmla="*/ 740750 w 870023"/>
                  <a:gd name="connsiteY35" fmla="*/ 183880 h 1038673"/>
                  <a:gd name="connsiteX36" fmla="*/ 736292 w 870023"/>
                  <a:gd name="connsiteY36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479069 w 870023"/>
                  <a:gd name="connsiteY31" fmla="*/ 342741 h 1038673"/>
                  <a:gd name="connsiteX32" fmla="*/ 593646 w 870023"/>
                  <a:gd name="connsiteY32" fmla="*/ 396735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453130 w 870023"/>
                  <a:gd name="connsiteY31" fmla="*/ 366322 h 1038673"/>
                  <a:gd name="connsiteX32" fmla="*/ 593646 w 870023"/>
                  <a:gd name="connsiteY32" fmla="*/ 396735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593646 w 870023"/>
                  <a:gd name="connsiteY31" fmla="*/ 396735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421503 w 870023"/>
                  <a:gd name="connsiteY31" fmla="*/ 393198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421503 w 870023"/>
                  <a:gd name="connsiteY32" fmla="*/ 393198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421503 w 870023"/>
                  <a:gd name="connsiteY32" fmla="*/ 393198 h 1038673"/>
                  <a:gd name="connsiteX33" fmla="*/ 713446 w 870023"/>
                  <a:gd name="connsiteY33" fmla="*/ 229015 h 1038673"/>
                  <a:gd name="connsiteX34" fmla="*/ 740750 w 870023"/>
                  <a:gd name="connsiteY34" fmla="*/ 183880 h 1038673"/>
                  <a:gd name="connsiteX35" fmla="*/ 736292 w 870023"/>
                  <a:gd name="connsiteY35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52128 w 870023"/>
                  <a:gd name="connsiteY18" fmla="*/ 3664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90728 w 870023"/>
                  <a:gd name="connsiteY18" fmla="*/ 340735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639000 w 870023"/>
                  <a:gd name="connsiteY18" fmla="*/ 207168 h 1038673"/>
                  <a:gd name="connsiteX19" fmla="*/ 413874 w 870023"/>
                  <a:gd name="connsiteY19" fmla="*/ 396143 h 1038673"/>
                  <a:gd name="connsiteX20" fmla="*/ 370260 w 870023"/>
                  <a:gd name="connsiteY20" fmla="*/ 428069 h 1038673"/>
                  <a:gd name="connsiteX21" fmla="*/ 356871 w 870023"/>
                  <a:gd name="connsiteY21" fmla="*/ 315786 h 1038673"/>
                  <a:gd name="connsiteX22" fmla="*/ 398621 w 870023"/>
                  <a:gd name="connsiteY22" fmla="*/ 263005 h 1038673"/>
                  <a:gd name="connsiteX23" fmla="*/ 462701 w 870023"/>
                  <a:gd name="connsiteY23" fmla="*/ 207840 h 1038673"/>
                  <a:gd name="connsiteX24" fmla="*/ 523437 w 870023"/>
                  <a:gd name="connsiteY24" fmla="*/ 137632 h 1038673"/>
                  <a:gd name="connsiteX25" fmla="*/ 557427 w 870023"/>
                  <a:gd name="connsiteY25" fmla="*/ 90269 h 1038673"/>
                  <a:gd name="connsiteX26" fmla="*/ 562442 w 870023"/>
                  <a:gd name="connsiteY26" fmla="*/ 68537 h 1038673"/>
                  <a:gd name="connsiteX27" fmla="*/ 553526 w 870023"/>
                  <a:gd name="connsiteY27" fmla="*/ 32876 h 1038673"/>
                  <a:gd name="connsiteX28" fmla="*/ 544611 w 870023"/>
                  <a:gd name="connsiteY28" fmla="*/ 5015 h 1038673"/>
                  <a:gd name="connsiteX29" fmla="*/ 547954 w 870023"/>
                  <a:gd name="connsiteY29" fmla="*/ 0 h 1038673"/>
                  <a:gd name="connsiteX30" fmla="*/ 736292 w 870023"/>
                  <a:gd name="connsiteY30" fmla="*/ 178308 h 1038673"/>
                  <a:gd name="connsiteX31" fmla="*/ 641775 w 870023"/>
                  <a:gd name="connsiteY31" fmla="*/ 203891 h 1038673"/>
                  <a:gd name="connsiteX32" fmla="*/ 713446 w 870023"/>
                  <a:gd name="connsiteY32" fmla="*/ 229015 h 1038673"/>
                  <a:gd name="connsiteX33" fmla="*/ 740750 w 870023"/>
                  <a:gd name="connsiteY33" fmla="*/ 183880 h 1038673"/>
                  <a:gd name="connsiteX34" fmla="*/ 736292 w 870023"/>
                  <a:gd name="connsiteY34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542382 w 870023"/>
                  <a:gd name="connsiteY17" fmla="*/ 470288 h 1038673"/>
                  <a:gd name="connsiteX18" fmla="*/ 413874 w 870023"/>
                  <a:gd name="connsiteY18" fmla="*/ 39614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413874 w 870023"/>
                  <a:gd name="connsiteY18" fmla="*/ 39614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525997 w 870023"/>
                  <a:gd name="connsiteY18" fmla="*/ 244042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32146 w 870023"/>
                  <a:gd name="connsiteY18" fmla="*/ 151679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36292 w 870023"/>
                  <a:gd name="connsiteY29" fmla="*/ 178308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33" fmla="*/ 736292 w 870023"/>
                  <a:gd name="connsiteY33" fmla="*/ 178308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40750 w 870023"/>
                  <a:gd name="connsiteY29" fmla="*/ 183880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32" fmla="*/ 740750 w 870023"/>
                  <a:gd name="connsiteY32" fmla="*/ 18388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29" fmla="*/ 713446 w 870023"/>
                  <a:gd name="connsiteY29" fmla="*/ 229015 h 1038673"/>
                  <a:gd name="connsiteX30" fmla="*/ 641775 w 870023"/>
                  <a:gd name="connsiteY30" fmla="*/ 203891 h 1038673"/>
                  <a:gd name="connsiteX31" fmla="*/ 713446 w 870023"/>
                  <a:gd name="connsiteY31" fmla="*/ 229015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54203 w 870023"/>
                  <a:gd name="connsiteY18" fmla="*/ 128703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8312 w 870023"/>
                  <a:gd name="connsiteY3" fmla="*/ 60736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715118 w 870023"/>
                  <a:gd name="connsiteY4" fmla="*/ 124816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86934 w 870023"/>
                  <a:gd name="connsiteY4" fmla="*/ 118689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71004 w 870023"/>
                  <a:gd name="connsiteY4" fmla="*/ 121140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45013 w 870023"/>
                  <a:gd name="connsiteY18" fmla="*/ 156274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71004 w 870023"/>
                  <a:gd name="connsiteY4" fmla="*/ 121140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13323 w 870023"/>
                  <a:gd name="connsiteY17" fmla="*/ 231338 h 1038673"/>
                  <a:gd name="connsiteX18" fmla="*/ 625407 w 870023"/>
                  <a:gd name="connsiteY18" fmla="*/ 177106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547954 w 870023"/>
                  <a:gd name="connsiteY0" fmla="*/ 0 h 1038673"/>
                  <a:gd name="connsiteX1" fmla="*/ 553526 w 870023"/>
                  <a:gd name="connsiteY1" fmla="*/ 2229 h 1038673"/>
                  <a:gd name="connsiteX2" fmla="*/ 592531 w 870023"/>
                  <a:gd name="connsiteY2" fmla="*/ 26746 h 1038673"/>
                  <a:gd name="connsiteX3" fmla="*/ 669537 w 870023"/>
                  <a:gd name="connsiteY3" fmla="*/ 59511 h 1038673"/>
                  <a:gd name="connsiteX4" fmla="*/ 671004 w 870023"/>
                  <a:gd name="connsiteY4" fmla="*/ 121140 h 1038673"/>
                  <a:gd name="connsiteX5" fmla="*/ 730163 w 870023"/>
                  <a:gd name="connsiteY5" fmla="*/ 128159 h 1038673"/>
                  <a:gd name="connsiteX6" fmla="*/ 755237 w 870023"/>
                  <a:gd name="connsiteY6" fmla="*/ 121473 h 1038673"/>
                  <a:gd name="connsiteX7" fmla="*/ 767496 w 870023"/>
                  <a:gd name="connsiteY7" fmla="*/ 103642 h 1038673"/>
                  <a:gd name="connsiteX8" fmla="*/ 826003 w 870023"/>
                  <a:gd name="connsiteY8" fmla="*/ 131502 h 1038673"/>
                  <a:gd name="connsiteX9" fmla="*/ 870023 w 870023"/>
                  <a:gd name="connsiteY9" fmla="*/ 200597 h 1038673"/>
                  <a:gd name="connsiteX10" fmla="*/ 849963 w 870023"/>
                  <a:gd name="connsiteY10" fmla="*/ 248517 h 1038673"/>
                  <a:gd name="connsiteX11" fmla="*/ 697287 w 870023"/>
                  <a:gd name="connsiteY11" fmla="*/ 444656 h 1038673"/>
                  <a:gd name="connsiteX12" fmla="*/ 621506 w 870023"/>
                  <a:gd name="connsiteY12" fmla="*/ 553869 h 1038673"/>
                  <a:gd name="connsiteX13" fmla="*/ 453228 w 870023"/>
                  <a:gd name="connsiteY13" fmla="*/ 760038 h 1038673"/>
                  <a:gd name="connsiteX14" fmla="*/ 226443 w 870023"/>
                  <a:gd name="connsiteY14" fmla="*/ 909371 h 1038673"/>
                  <a:gd name="connsiteX15" fmla="*/ 2336 w 870023"/>
                  <a:gd name="connsiteY15" fmla="*/ 1032247 h 1038673"/>
                  <a:gd name="connsiteX16" fmla="*/ 372990 w 870023"/>
                  <a:gd name="connsiteY16" fmla="*/ 703760 h 1038673"/>
                  <a:gd name="connsiteX17" fmla="*/ 704745 w 870023"/>
                  <a:gd name="connsiteY17" fmla="*/ 244817 h 1038673"/>
                  <a:gd name="connsiteX18" fmla="*/ 625407 w 870023"/>
                  <a:gd name="connsiteY18" fmla="*/ 177106 h 1038673"/>
                  <a:gd name="connsiteX19" fmla="*/ 370260 w 870023"/>
                  <a:gd name="connsiteY19" fmla="*/ 428069 h 1038673"/>
                  <a:gd name="connsiteX20" fmla="*/ 356871 w 870023"/>
                  <a:gd name="connsiteY20" fmla="*/ 315786 h 1038673"/>
                  <a:gd name="connsiteX21" fmla="*/ 398621 w 870023"/>
                  <a:gd name="connsiteY21" fmla="*/ 263005 h 1038673"/>
                  <a:gd name="connsiteX22" fmla="*/ 462701 w 870023"/>
                  <a:gd name="connsiteY22" fmla="*/ 207840 h 1038673"/>
                  <a:gd name="connsiteX23" fmla="*/ 523437 w 870023"/>
                  <a:gd name="connsiteY23" fmla="*/ 137632 h 1038673"/>
                  <a:gd name="connsiteX24" fmla="*/ 557427 w 870023"/>
                  <a:gd name="connsiteY24" fmla="*/ 90269 h 1038673"/>
                  <a:gd name="connsiteX25" fmla="*/ 562442 w 870023"/>
                  <a:gd name="connsiteY25" fmla="*/ 68537 h 1038673"/>
                  <a:gd name="connsiteX26" fmla="*/ 553526 w 870023"/>
                  <a:gd name="connsiteY26" fmla="*/ 32876 h 1038673"/>
                  <a:gd name="connsiteX27" fmla="*/ 544611 w 870023"/>
                  <a:gd name="connsiteY27" fmla="*/ 5015 h 1038673"/>
                  <a:gd name="connsiteX28" fmla="*/ 547954 w 870023"/>
                  <a:gd name="connsiteY28" fmla="*/ 0 h 1038673"/>
                  <a:gd name="connsiteX0" fmla="*/ 444515 w 766584"/>
                  <a:gd name="connsiteY0" fmla="*/ 0 h 964813"/>
                  <a:gd name="connsiteX1" fmla="*/ 450087 w 766584"/>
                  <a:gd name="connsiteY1" fmla="*/ 2229 h 964813"/>
                  <a:gd name="connsiteX2" fmla="*/ 489092 w 766584"/>
                  <a:gd name="connsiteY2" fmla="*/ 26746 h 964813"/>
                  <a:gd name="connsiteX3" fmla="*/ 566098 w 766584"/>
                  <a:gd name="connsiteY3" fmla="*/ 59511 h 964813"/>
                  <a:gd name="connsiteX4" fmla="*/ 567565 w 766584"/>
                  <a:gd name="connsiteY4" fmla="*/ 121140 h 964813"/>
                  <a:gd name="connsiteX5" fmla="*/ 626724 w 766584"/>
                  <a:gd name="connsiteY5" fmla="*/ 128159 h 964813"/>
                  <a:gd name="connsiteX6" fmla="*/ 651798 w 766584"/>
                  <a:gd name="connsiteY6" fmla="*/ 121473 h 964813"/>
                  <a:gd name="connsiteX7" fmla="*/ 664057 w 766584"/>
                  <a:gd name="connsiteY7" fmla="*/ 103642 h 964813"/>
                  <a:gd name="connsiteX8" fmla="*/ 722564 w 766584"/>
                  <a:gd name="connsiteY8" fmla="*/ 131502 h 964813"/>
                  <a:gd name="connsiteX9" fmla="*/ 766584 w 766584"/>
                  <a:gd name="connsiteY9" fmla="*/ 200597 h 964813"/>
                  <a:gd name="connsiteX10" fmla="*/ 746524 w 766584"/>
                  <a:gd name="connsiteY10" fmla="*/ 248517 h 964813"/>
                  <a:gd name="connsiteX11" fmla="*/ 593848 w 766584"/>
                  <a:gd name="connsiteY11" fmla="*/ 444656 h 964813"/>
                  <a:gd name="connsiteX12" fmla="*/ 518067 w 766584"/>
                  <a:gd name="connsiteY12" fmla="*/ 553869 h 964813"/>
                  <a:gd name="connsiteX13" fmla="*/ 349789 w 766584"/>
                  <a:gd name="connsiteY13" fmla="*/ 760038 h 964813"/>
                  <a:gd name="connsiteX14" fmla="*/ 123004 w 766584"/>
                  <a:gd name="connsiteY14" fmla="*/ 909371 h 964813"/>
                  <a:gd name="connsiteX15" fmla="*/ 4280 w 766584"/>
                  <a:gd name="connsiteY15" fmla="*/ 952597 h 964813"/>
                  <a:gd name="connsiteX16" fmla="*/ 269551 w 766584"/>
                  <a:gd name="connsiteY16" fmla="*/ 703760 h 964813"/>
                  <a:gd name="connsiteX17" fmla="*/ 601306 w 766584"/>
                  <a:gd name="connsiteY17" fmla="*/ 244817 h 964813"/>
                  <a:gd name="connsiteX18" fmla="*/ 521968 w 766584"/>
                  <a:gd name="connsiteY18" fmla="*/ 177106 h 964813"/>
                  <a:gd name="connsiteX19" fmla="*/ 266821 w 766584"/>
                  <a:gd name="connsiteY19" fmla="*/ 428069 h 964813"/>
                  <a:gd name="connsiteX20" fmla="*/ 253432 w 766584"/>
                  <a:gd name="connsiteY20" fmla="*/ 315786 h 964813"/>
                  <a:gd name="connsiteX21" fmla="*/ 295182 w 766584"/>
                  <a:gd name="connsiteY21" fmla="*/ 263005 h 964813"/>
                  <a:gd name="connsiteX22" fmla="*/ 359262 w 766584"/>
                  <a:gd name="connsiteY22" fmla="*/ 207840 h 964813"/>
                  <a:gd name="connsiteX23" fmla="*/ 419998 w 766584"/>
                  <a:gd name="connsiteY23" fmla="*/ 137632 h 964813"/>
                  <a:gd name="connsiteX24" fmla="*/ 453988 w 766584"/>
                  <a:gd name="connsiteY24" fmla="*/ 90269 h 964813"/>
                  <a:gd name="connsiteX25" fmla="*/ 459003 w 766584"/>
                  <a:gd name="connsiteY25" fmla="*/ 68537 h 964813"/>
                  <a:gd name="connsiteX26" fmla="*/ 450087 w 766584"/>
                  <a:gd name="connsiteY26" fmla="*/ 32876 h 964813"/>
                  <a:gd name="connsiteX27" fmla="*/ 441172 w 766584"/>
                  <a:gd name="connsiteY27" fmla="*/ 5015 h 964813"/>
                  <a:gd name="connsiteX28" fmla="*/ 444515 w 766584"/>
                  <a:gd name="connsiteY28" fmla="*/ 0 h 964813"/>
                  <a:gd name="connsiteX0" fmla="*/ 454217 w 776286"/>
                  <a:gd name="connsiteY0" fmla="*/ 0 h 956813"/>
                  <a:gd name="connsiteX1" fmla="*/ 459789 w 776286"/>
                  <a:gd name="connsiteY1" fmla="*/ 2229 h 956813"/>
                  <a:gd name="connsiteX2" fmla="*/ 498794 w 776286"/>
                  <a:gd name="connsiteY2" fmla="*/ 26746 h 956813"/>
                  <a:gd name="connsiteX3" fmla="*/ 575800 w 776286"/>
                  <a:gd name="connsiteY3" fmla="*/ 59511 h 956813"/>
                  <a:gd name="connsiteX4" fmla="*/ 577267 w 776286"/>
                  <a:gd name="connsiteY4" fmla="*/ 121140 h 956813"/>
                  <a:gd name="connsiteX5" fmla="*/ 636426 w 776286"/>
                  <a:gd name="connsiteY5" fmla="*/ 128159 h 956813"/>
                  <a:gd name="connsiteX6" fmla="*/ 661500 w 776286"/>
                  <a:gd name="connsiteY6" fmla="*/ 121473 h 956813"/>
                  <a:gd name="connsiteX7" fmla="*/ 673759 w 776286"/>
                  <a:gd name="connsiteY7" fmla="*/ 103642 h 956813"/>
                  <a:gd name="connsiteX8" fmla="*/ 732266 w 776286"/>
                  <a:gd name="connsiteY8" fmla="*/ 131502 h 956813"/>
                  <a:gd name="connsiteX9" fmla="*/ 776286 w 776286"/>
                  <a:gd name="connsiteY9" fmla="*/ 200597 h 956813"/>
                  <a:gd name="connsiteX10" fmla="*/ 756226 w 776286"/>
                  <a:gd name="connsiteY10" fmla="*/ 248517 h 956813"/>
                  <a:gd name="connsiteX11" fmla="*/ 603550 w 776286"/>
                  <a:gd name="connsiteY11" fmla="*/ 444656 h 956813"/>
                  <a:gd name="connsiteX12" fmla="*/ 527769 w 776286"/>
                  <a:gd name="connsiteY12" fmla="*/ 553869 h 956813"/>
                  <a:gd name="connsiteX13" fmla="*/ 359491 w 776286"/>
                  <a:gd name="connsiteY13" fmla="*/ 760038 h 956813"/>
                  <a:gd name="connsiteX14" fmla="*/ 132706 w 776286"/>
                  <a:gd name="connsiteY14" fmla="*/ 909371 h 956813"/>
                  <a:gd name="connsiteX15" fmla="*/ 13982 w 776286"/>
                  <a:gd name="connsiteY15" fmla="*/ 952597 h 956813"/>
                  <a:gd name="connsiteX16" fmla="*/ 279253 w 776286"/>
                  <a:gd name="connsiteY16" fmla="*/ 703760 h 956813"/>
                  <a:gd name="connsiteX17" fmla="*/ 611008 w 776286"/>
                  <a:gd name="connsiteY17" fmla="*/ 244817 h 956813"/>
                  <a:gd name="connsiteX18" fmla="*/ 531670 w 776286"/>
                  <a:gd name="connsiteY18" fmla="*/ 177106 h 956813"/>
                  <a:gd name="connsiteX19" fmla="*/ 276523 w 776286"/>
                  <a:gd name="connsiteY19" fmla="*/ 428069 h 956813"/>
                  <a:gd name="connsiteX20" fmla="*/ 263134 w 776286"/>
                  <a:gd name="connsiteY20" fmla="*/ 315786 h 956813"/>
                  <a:gd name="connsiteX21" fmla="*/ 304884 w 776286"/>
                  <a:gd name="connsiteY21" fmla="*/ 263005 h 956813"/>
                  <a:gd name="connsiteX22" fmla="*/ 368964 w 776286"/>
                  <a:gd name="connsiteY22" fmla="*/ 207840 h 956813"/>
                  <a:gd name="connsiteX23" fmla="*/ 429700 w 776286"/>
                  <a:gd name="connsiteY23" fmla="*/ 137632 h 956813"/>
                  <a:gd name="connsiteX24" fmla="*/ 463690 w 776286"/>
                  <a:gd name="connsiteY24" fmla="*/ 90269 h 956813"/>
                  <a:gd name="connsiteX25" fmla="*/ 468705 w 776286"/>
                  <a:gd name="connsiteY25" fmla="*/ 68537 h 956813"/>
                  <a:gd name="connsiteX26" fmla="*/ 459789 w 776286"/>
                  <a:gd name="connsiteY26" fmla="*/ 32876 h 956813"/>
                  <a:gd name="connsiteX27" fmla="*/ 450874 w 776286"/>
                  <a:gd name="connsiteY27" fmla="*/ 5015 h 956813"/>
                  <a:gd name="connsiteX28" fmla="*/ 454217 w 776286"/>
                  <a:gd name="connsiteY28" fmla="*/ 0 h 956813"/>
                  <a:gd name="connsiteX0" fmla="*/ 411059 w 733128"/>
                  <a:gd name="connsiteY0" fmla="*/ 0 h 939815"/>
                  <a:gd name="connsiteX1" fmla="*/ 416631 w 733128"/>
                  <a:gd name="connsiteY1" fmla="*/ 2229 h 939815"/>
                  <a:gd name="connsiteX2" fmla="*/ 455636 w 733128"/>
                  <a:gd name="connsiteY2" fmla="*/ 26746 h 939815"/>
                  <a:gd name="connsiteX3" fmla="*/ 532642 w 733128"/>
                  <a:gd name="connsiteY3" fmla="*/ 59511 h 939815"/>
                  <a:gd name="connsiteX4" fmla="*/ 534109 w 733128"/>
                  <a:gd name="connsiteY4" fmla="*/ 121140 h 939815"/>
                  <a:gd name="connsiteX5" fmla="*/ 593268 w 733128"/>
                  <a:gd name="connsiteY5" fmla="*/ 128159 h 939815"/>
                  <a:gd name="connsiteX6" fmla="*/ 618342 w 733128"/>
                  <a:gd name="connsiteY6" fmla="*/ 121473 h 939815"/>
                  <a:gd name="connsiteX7" fmla="*/ 630601 w 733128"/>
                  <a:gd name="connsiteY7" fmla="*/ 103642 h 939815"/>
                  <a:gd name="connsiteX8" fmla="*/ 689108 w 733128"/>
                  <a:gd name="connsiteY8" fmla="*/ 131502 h 939815"/>
                  <a:gd name="connsiteX9" fmla="*/ 733128 w 733128"/>
                  <a:gd name="connsiteY9" fmla="*/ 200597 h 939815"/>
                  <a:gd name="connsiteX10" fmla="*/ 713068 w 733128"/>
                  <a:gd name="connsiteY10" fmla="*/ 248517 h 939815"/>
                  <a:gd name="connsiteX11" fmla="*/ 560392 w 733128"/>
                  <a:gd name="connsiteY11" fmla="*/ 444656 h 939815"/>
                  <a:gd name="connsiteX12" fmla="*/ 484611 w 733128"/>
                  <a:gd name="connsiteY12" fmla="*/ 553869 h 939815"/>
                  <a:gd name="connsiteX13" fmla="*/ 316333 w 733128"/>
                  <a:gd name="connsiteY13" fmla="*/ 760038 h 939815"/>
                  <a:gd name="connsiteX14" fmla="*/ 89548 w 733128"/>
                  <a:gd name="connsiteY14" fmla="*/ 909371 h 939815"/>
                  <a:gd name="connsiteX15" fmla="*/ 18614 w 733128"/>
                  <a:gd name="connsiteY15" fmla="*/ 932991 h 939815"/>
                  <a:gd name="connsiteX16" fmla="*/ 236095 w 733128"/>
                  <a:gd name="connsiteY16" fmla="*/ 703760 h 939815"/>
                  <a:gd name="connsiteX17" fmla="*/ 567850 w 733128"/>
                  <a:gd name="connsiteY17" fmla="*/ 244817 h 939815"/>
                  <a:gd name="connsiteX18" fmla="*/ 488512 w 733128"/>
                  <a:gd name="connsiteY18" fmla="*/ 177106 h 939815"/>
                  <a:gd name="connsiteX19" fmla="*/ 233365 w 733128"/>
                  <a:gd name="connsiteY19" fmla="*/ 428069 h 939815"/>
                  <a:gd name="connsiteX20" fmla="*/ 219976 w 733128"/>
                  <a:gd name="connsiteY20" fmla="*/ 315786 h 939815"/>
                  <a:gd name="connsiteX21" fmla="*/ 261726 w 733128"/>
                  <a:gd name="connsiteY21" fmla="*/ 263005 h 939815"/>
                  <a:gd name="connsiteX22" fmla="*/ 325806 w 733128"/>
                  <a:gd name="connsiteY22" fmla="*/ 207840 h 939815"/>
                  <a:gd name="connsiteX23" fmla="*/ 386542 w 733128"/>
                  <a:gd name="connsiteY23" fmla="*/ 137632 h 939815"/>
                  <a:gd name="connsiteX24" fmla="*/ 420532 w 733128"/>
                  <a:gd name="connsiteY24" fmla="*/ 90269 h 939815"/>
                  <a:gd name="connsiteX25" fmla="*/ 425547 w 733128"/>
                  <a:gd name="connsiteY25" fmla="*/ 68537 h 939815"/>
                  <a:gd name="connsiteX26" fmla="*/ 416631 w 733128"/>
                  <a:gd name="connsiteY26" fmla="*/ 32876 h 939815"/>
                  <a:gd name="connsiteX27" fmla="*/ 407716 w 733128"/>
                  <a:gd name="connsiteY27" fmla="*/ 5015 h 939815"/>
                  <a:gd name="connsiteX28" fmla="*/ 411059 w 733128"/>
                  <a:gd name="connsiteY28" fmla="*/ 0 h 939815"/>
                  <a:gd name="connsiteX0" fmla="*/ 410571 w 732640"/>
                  <a:gd name="connsiteY0" fmla="*/ 0 h 940026"/>
                  <a:gd name="connsiteX1" fmla="*/ 416143 w 732640"/>
                  <a:gd name="connsiteY1" fmla="*/ 2229 h 940026"/>
                  <a:gd name="connsiteX2" fmla="*/ 455148 w 732640"/>
                  <a:gd name="connsiteY2" fmla="*/ 26746 h 940026"/>
                  <a:gd name="connsiteX3" fmla="*/ 532154 w 732640"/>
                  <a:gd name="connsiteY3" fmla="*/ 59511 h 940026"/>
                  <a:gd name="connsiteX4" fmla="*/ 533621 w 732640"/>
                  <a:gd name="connsiteY4" fmla="*/ 121140 h 940026"/>
                  <a:gd name="connsiteX5" fmla="*/ 592780 w 732640"/>
                  <a:gd name="connsiteY5" fmla="*/ 128159 h 940026"/>
                  <a:gd name="connsiteX6" fmla="*/ 617854 w 732640"/>
                  <a:gd name="connsiteY6" fmla="*/ 121473 h 940026"/>
                  <a:gd name="connsiteX7" fmla="*/ 630113 w 732640"/>
                  <a:gd name="connsiteY7" fmla="*/ 103642 h 940026"/>
                  <a:gd name="connsiteX8" fmla="*/ 688620 w 732640"/>
                  <a:gd name="connsiteY8" fmla="*/ 131502 h 940026"/>
                  <a:gd name="connsiteX9" fmla="*/ 732640 w 732640"/>
                  <a:gd name="connsiteY9" fmla="*/ 200597 h 940026"/>
                  <a:gd name="connsiteX10" fmla="*/ 712580 w 732640"/>
                  <a:gd name="connsiteY10" fmla="*/ 248517 h 940026"/>
                  <a:gd name="connsiteX11" fmla="*/ 559904 w 732640"/>
                  <a:gd name="connsiteY11" fmla="*/ 444656 h 940026"/>
                  <a:gd name="connsiteX12" fmla="*/ 484123 w 732640"/>
                  <a:gd name="connsiteY12" fmla="*/ 553869 h 940026"/>
                  <a:gd name="connsiteX13" fmla="*/ 293788 w 732640"/>
                  <a:gd name="connsiteY13" fmla="*/ 753911 h 940026"/>
                  <a:gd name="connsiteX14" fmla="*/ 89060 w 732640"/>
                  <a:gd name="connsiteY14" fmla="*/ 909371 h 940026"/>
                  <a:gd name="connsiteX15" fmla="*/ 18126 w 732640"/>
                  <a:gd name="connsiteY15" fmla="*/ 932991 h 940026"/>
                  <a:gd name="connsiteX16" fmla="*/ 235607 w 732640"/>
                  <a:gd name="connsiteY16" fmla="*/ 703760 h 940026"/>
                  <a:gd name="connsiteX17" fmla="*/ 567362 w 732640"/>
                  <a:gd name="connsiteY17" fmla="*/ 244817 h 940026"/>
                  <a:gd name="connsiteX18" fmla="*/ 488024 w 732640"/>
                  <a:gd name="connsiteY18" fmla="*/ 177106 h 940026"/>
                  <a:gd name="connsiteX19" fmla="*/ 232877 w 732640"/>
                  <a:gd name="connsiteY19" fmla="*/ 428069 h 940026"/>
                  <a:gd name="connsiteX20" fmla="*/ 219488 w 732640"/>
                  <a:gd name="connsiteY20" fmla="*/ 315786 h 940026"/>
                  <a:gd name="connsiteX21" fmla="*/ 261238 w 732640"/>
                  <a:gd name="connsiteY21" fmla="*/ 263005 h 940026"/>
                  <a:gd name="connsiteX22" fmla="*/ 325318 w 732640"/>
                  <a:gd name="connsiteY22" fmla="*/ 207840 h 940026"/>
                  <a:gd name="connsiteX23" fmla="*/ 386054 w 732640"/>
                  <a:gd name="connsiteY23" fmla="*/ 137632 h 940026"/>
                  <a:gd name="connsiteX24" fmla="*/ 420044 w 732640"/>
                  <a:gd name="connsiteY24" fmla="*/ 90269 h 940026"/>
                  <a:gd name="connsiteX25" fmla="*/ 425059 w 732640"/>
                  <a:gd name="connsiteY25" fmla="*/ 68537 h 940026"/>
                  <a:gd name="connsiteX26" fmla="*/ 416143 w 732640"/>
                  <a:gd name="connsiteY26" fmla="*/ 32876 h 940026"/>
                  <a:gd name="connsiteX27" fmla="*/ 407228 w 732640"/>
                  <a:gd name="connsiteY27" fmla="*/ 5015 h 940026"/>
                  <a:gd name="connsiteX28" fmla="*/ 410571 w 732640"/>
                  <a:gd name="connsiteY28" fmla="*/ 0 h 940026"/>
                  <a:gd name="connsiteX0" fmla="*/ 410571 w 732640"/>
                  <a:gd name="connsiteY0" fmla="*/ 0 h 940026"/>
                  <a:gd name="connsiteX1" fmla="*/ 416143 w 732640"/>
                  <a:gd name="connsiteY1" fmla="*/ 2229 h 940026"/>
                  <a:gd name="connsiteX2" fmla="*/ 455148 w 732640"/>
                  <a:gd name="connsiteY2" fmla="*/ 26746 h 940026"/>
                  <a:gd name="connsiteX3" fmla="*/ 532154 w 732640"/>
                  <a:gd name="connsiteY3" fmla="*/ 59511 h 940026"/>
                  <a:gd name="connsiteX4" fmla="*/ 533621 w 732640"/>
                  <a:gd name="connsiteY4" fmla="*/ 121140 h 940026"/>
                  <a:gd name="connsiteX5" fmla="*/ 592780 w 732640"/>
                  <a:gd name="connsiteY5" fmla="*/ 128159 h 940026"/>
                  <a:gd name="connsiteX6" fmla="*/ 617854 w 732640"/>
                  <a:gd name="connsiteY6" fmla="*/ 121473 h 940026"/>
                  <a:gd name="connsiteX7" fmla="*/ 630113 w 732640"/>
                  <a:gd name="connsiteY7" fmla="*/ 103642 h 940026"/>
                  <a:gd name="connsiteX8" fmla="*/ 688620 w 732640"/>
                  <a:gd name="connsiteY8" fmla="*/ 131502 h 940026"/>
                  <a:gd name="connsiteX9" fmla="*/ 732640 w 732640"/>
                  <a:gd name="connsiteY9" fmla="*/ 200597 h 940026"/>
                  <a:gd name="connsiteX10" fmla="*/ 712580 w 732640"/>
                  <a:gd name="connsiteY10" fmla="*/ 248517 h 940026"/>
                  <a:gd name="connsiteX11" fmla="*/ 559904 w 732640"/>
                  <a:gd name="connsiteY11" fmla="*/ 444656 h 940026"/>
                  <a:gd name="connsiteX12" fmla="*/ 471869 w 732640"/>
                  <a:gd name="connsiteY12" fmla="*/ 552644 h 940026"/>
                  <a:gd name="connsiteX13" fmla="*/ 293788 w 732640"/>
                  <a:gd name="connsiteY13" fmla="*/ 753911 h 940026"/>
                  <a:gd name="connsiteX14" fmla="*/ 89060 w 732640"/>
                  <a:gd name="connsiteY14" fmla="*/ 909371 h 940026"/>
                  <a:gd name="connsiteX15" fmla="*/ 18126 w 732640"/>
                  <a:gd name="connsiteY15" fmla="*/ 932991 h 940026"/>
                  <a:gd name="connsiteX16" fmla="*/ 235607 w 732640"/>
                  <a:gd name="connsiteY16" fmla="*/ 703760 h 940026"/>
                  <a:gd name="connsiteX17" fmla="*/ 567362 w 732640"/>
                  <a:gd name="connsiteY17" fmla="*/ 244817 h 940026"/>
                  <a:gd name="connsiteX18" fmla="*/ 488024 w 732640"/>
                  <a:gd name="connsiteY18" fmla="*/ 177106 h 940026"/>
                  <a:gd name="connsiteX19" fmla="*/ 232877 w 732640"/>
                  <a:gd name="connsiteY19" fmla="*/ 428069 h 940026"/>
                  <a:gd name="connsiteX20" fmla="*/ 219488 w 732640"/>
                  <a:gd name="connsiteY20" fmla="*/ 315786 h 940026"/>
                  <a:gd name="connsiteX21" fmla="*/ 261238 w 732640"/>
                  <a:gd name="connsiteY21" fmla="*/ 263005 h 940026"/>
                  <a:gd name="connsiteX22" fmla="*/ 325318 w 732640"/>
                  <a:gd name="connsiteY22" fmla="*/ 207840 h 940026"/>
                  <a:gd name="connsiteX23" fmla="*/ 386054 w 732640"/>
                  <a:gd name="connsiteY23" fmla="*/ 137632 h 940026"/>
                  <a:gd name="connsiteX24" fmla="*/ 420044 w 732640"/>
                  <a:gd name="connsiteY24" fmla="*/ 90269 h 940026"/>
                  <a:gd name="connsiteX25" fmla="*/ 425059 w 732640"/>
                  <a:gd name="connsiteY25" fmla="*/ 68537 h 940026"/>
                  <a:gd name="connsiteX26" fmla="*/ 416143 w 732640"/>
                  <a:gd name="connsiteY26" fmla="*/ 32876 h 940026"/>
                  <a:gd name="connsiteX27" fmla="*/ 407228 w 732640"/>
                  <a:gd name="connsiteY27" fmla="*/ 5015 h 940026"/>
                  <a:gd name="connsiteX28" fmla="*/ 410571 w 732640"/>
                  <a:gd name="connsiteY28" fmla="*/ 0 h 940026"/>
                  <a:gd name="connsiteX0" fmla="*/ 410571 w 732690"/>
                  <a:gd name="connsiteY0" fmla="*/ 0 h 940026"/>
                  <a:gd name="connsiteX1" fmla="*/ 416143 w 732690"/>
                  <a:gd name="connsiteY1" fmla="*/ 2229 h 940026"/>
                  <a:gd name="connsiteX2" fmla="*/ 455148 w 732690"/>
                  <a:gd name="connsiteY2" fmla="*/ 26746 h 940026"/>
                  <a:gd name="connsiteX3" fmla="*/ 532154 w 732690"/>
                  <a:gd name="connsiteY3" fmla="*/ 59511 h 940026"/>
                  <a:gd name="connsiteX4" fmla="*/ 533621 w 732690"/>
                  <a:gd name="connsiteY4" fmla="*/ 121140 h 940026"/>
                  <a:gd name="connsiteX5" fmla="*/ 592780 w 732690"/>
                  <a:gd name="connsiteY5" fmla="*/ 128159 h 940026"/>
                  <a:gd name="connsiteX6" fmla="*/ 617854 w 732690"/>
                  <a:gd name="connsiteY6" fmla="*/ 121473 h 940026"/>
                  <a:gd name="connsiteX7" fmla="*/ 630113 w 732690"/>
                  <a:gd name="connsiteY7" fmla="*/ 103642 h 940026"/>
                  <a:gd name="connsiteX8" fmla="*/ 688620 w 732690"/>
                  <a:gd name="connsiteY8" fmla="*/ 131502 h 940026"/>
                  <a:gd name="connsiteX9" fmla="*/ 732640 w 732690"/>
                  <a:gd name="connsiteY9" fmla="*/ 200597 h 940026"/>
                  <a:gd name="connsiteX10" fmla="*/ 696405 w 732690"/>
                  <a:gd name="connsiteY10" fmla="*/ 242635 h 940026"/>
                  <a:gd name="connsiteX11" fmla="*/ 559904 w 732690"/>
                  <a:gd name="connsiteY11" fmla="*/ 444656 h 940026"/>
                  <a:gd name="connsiteX12" fmla="*/ 471869 w 732690"/>
                  <a:gd name="connsiteY12" fmla="*/ 552644 h 940026"/>
                  <a:gd name="connsiteX13" fmla="*/ 293788 w 732690"/>
                  <a:gd name="connsiteY13" fmla="*/ 753911 h 940026"/>
                  <a:gd name="connsiteX14" fmla="*/ 89060 w 732690"/>
                  <a:gd name="connsiteY14" fmla="*/ 909371 h 940026"/>
                  <a:gd name="connsiteX15" fmla="*/ 18126 w 732690"/>
                  <a:gd name="connsiteY15" fmla="*/ 932991 h 940026"/>
                  <a:gd name="connsiteX16" fmla="*/ 235607 w 732690"/>
                  <a:gd name="connsiteY16" fmla="*/ 703760 h 940026"/>
                  <a:gd name="connsiteX17" fmla="*/ 567362 w 732690"/>
                  <a:gd name="connsiteY17" fmla="*/ 244817 h 940026"/>
                  <a:gd name="connsiteX18" fmla="*/ 488024 w 732690"/>
                  <a:gd name="connsiteY18" fmla="*/ 177106 h 940026"/>
                  <a:gd name="connsiteX19" fmla="*/ 232877 w 732690"/>
                  <a:gd name="connsiteY19" fmla="*/ 428069 h 940026"/>
                  <a:gd name="connsiteX20" fmla="*/ 219488 w 732690"/>
                  <a:gd name="connsiteY20" fmla="*/ 315786 h 940026"/>
                  <a:gd name="connsiteX21" fmla="*/ 261238 w 732690"/>
                  <a:gd name="connsiteY21" fmla="*/ 263005 h 940026"/>
                  <a:gd name="connsiteX22" fmla="*/ 325318 w 732690"/>
                  <a:gd name="connsiteY22" fmla="*/ 207840 h 940026"/>
                  <a:gd name="connsiteX23" fmla="*/ 386054 w 732690"/>
                  <a:gd name="connsiteY23" fmla="*/ 137632 h 940026"/>
                  <a:gd name="connsiteX24" fmla="*/ 420044 w 732690"/>
                  <a:gd name="connsiteY24" fmla="*/ 90269 h 940026"/>
                  <a:gd name="connsiteX25" fmla="*/ 425059 w 732690"/>
                  <a:gd name="connsiteY25" fmla="*/ 68537 h 940026"/>
                  <a:gd name="connsiteX26" fmla="*/ 416143 w 732690"/>
                  <a:gd name="connsiteY26" fmla="*/ 32876 h 940026"/>
                  <a:gd name="connsiteX27" fmla="*/ 407228 w 732690"/>
                  <a:gd name="connsiteY27" fmla="*/ 5015 h 940026"/>
                  <a:gd name="connsiteX28" fmla="*/ 410571 w 732690"/>
                  <a:gd name="connsiteY28" fmla="*/ 0 h 940026"/>
                  <a:gd name="connsiteX0" fmla="*/ 410571 w 709530"/>
                  <a:gd name="connsiteY0" fmla="*/ 0 h 940026"/>
                  <a:gd name="connsiteX1" fmla="*/ 416143 w 709530"/>
                  <a:gd name="connsiteY1" fmla="*/ 2229 h 940026"/>
                  <a:gd name="connsiteX2" fmla="*/ 455148 w 709530"/>
                  <a:gd name="connsiteY2" fmla="*/ 26746 h 940026"/>
                  <a:gd name="connsiteX3" fmla="*/ 532154 w 709530"/>
                  <a:gd name="connsiteY3" fmla="*/ 59511 h 940026"/>
                  <a:gd name="connsiteX4" fmla="*/ 533621 w 709530"/>
                  <a:gd name="connsiteY4" fmla="*/ 121140 h 940026"/>
                  <a:gd name="connsiteX5" fmla="*/ 592780 w 709530"/>
                  <a:gd name="connsiteY5" fmla="*/ 128159 h 940026"/>
                  <a:gd name="connsiteX6" fmla="*/ 617854 w 709530"/>
                  <a:gd name="connsiteY6" fmla="*/ 121473 h 940026"/>
                  <a:gd name="connsiteX7" fmla="*/ 630113 w 709530"/>
                  <a:gd name="connsiteY7" fmla="*/ 103642 h 940026"/>
                  <a:gd name="connsiteX8" fmla="*/ 688620 w 709530"/>
                  <a:gd name="connsiteY8" fmla="*/ 131502 h 940026"/>
                  <a:gd name="connsiteX9" fmla="*/ 703231 w 709530"/>
                  <a:gd name="connsiteY9" fmla="*/ 178540 h 940026"/>
                  <a:gd name="connsiteX10" fmla="*/ 696405 w 709530"/>
                  <a:gd name="connsiteY10" fmla="*/ 242635 h 940026"/>
                  <a:gd name="connsiteX11" fmla="*/ 559904 w 709530"/>
                  <a:gd name="connsiteY11" fmla="*/ 444656 h 940026"/>
                  <a:gd name="connsiteX12" fmla="*/ 471869 w 709530"/>
                  <a:gd name="connsiteY12" fmla="*/ 552644 h 940026"/>
                  <a:gd name="connsiteX13" fmla="*/ 293788 w 709530"/>
                  <a:gd name="connsiteY13" fmla="*/ 753911 h 940026"/>
                  <a:gd name="connsiteX14" fmla="*/ 89060 w 709530"/>
                  <a:gd name="connsiteY14" fmla="*/ 909371 h 940026"/>
                  <a:gd name="connsiteX15" fmla="*/ 18126 w 709530"/>
                  <a:gd name="connsiteY15" fmla="*/ 932991 h 940026"/>
                  <a:gd name="connsiteX16" fmla="*/ 235607 w 709530"/>
                  <a:gd name="connsiteY16" fmla="*/ 703760 h 940026"/>
                  <a:gd name="connsiteX17" fmla="*/ 567362 w 709530"/>
                  <a:gd name="connsiteY17" fmla="*/ 244817 h 940026"/>
                  <a:gd name="connsiteX18" fmla="*/ 488024 w 709530"/>
                  <a:gd name="connsiteY18" fmla="*/ 177106 h 940026"/>
                  <a:gd name="connsiteX19" fmla="*/ 232877 w 709530"/>
                  <a:gd name="connsiteY19" fmla="*/ 428069 h 940026"/>
                  <a:gd name="connsiteX20" fmla="*/ 219488 w 709530"/>
                  <a:gd name="connsiteY20" fmla="*/ 315786 h 940026"/>
                  <a:gd name="connsiteX21" fmla="*/ 261238 w 709530"/>
                  <a:gd name="connsiteY21" fmla="*/ 263005 h 940026"/>
                  <a:gd name="connsiteX22" fmla="*/ 325318 w 709530"/>
                  <a:gd name="connsiteY22" fmla="*/ 207840 h 940026"/>
                  <a:gd name="connsiteX23" fmla="*/ 386054 w 709530"/>
                  <a:gd name="connsiteY23" fmla="*/ 137632 h 940026"/>
                  <a:gd name="connsiteX24" fmla="*/ 420044 w 709530"/>
                  <a:gd name="connsiteY24" fmla="*/ 90269 h 940026"/>
                  <a:gd name="connsiteX25" fmla="*/ 425059 w 709530"/>
                  <a:gd name="connsiteY25" fmla="*/ 68537 h 940026"/>
                  <a:gd name="connsiteX26" fmla="*/ 416143 w 709530"/>
                  <a:gd name="connsiteY26" fmla="*/ 32876 h 940026"/>
                  <a:gd name="connsiteX27" fmla="*/ 407228 w 709530"/>
                  <a:gd name="connsiteY27" fmla="*/ 5015 h 940026"/>
                  <a:gd name="connsiteX28" fmla="*/ 410571 w 709530"/>
                  <a:gd name="connsiteY28" fmla="*/ 0 h 940026"/>
                  <a:gd name="connsiteX0" fmla="*/ 410571 w 705134"/>
                  <a:gd name="connsiteY0" fmla="*/ 0 h 940026"/>
                  <a:gd name="connsiteX1" fmla="*/ 416143 w 705134"/>
                  <a:gd name="connsiteY1" fmla="*/ 2229 h 940026"/>
                  <a:gd name="connsiteX2" fmla="*/ 455148 w 705134"/>
                  <a:gd name="connsiteY2" fmla="*/ 26746 h 940026"/>
                  <a:gd name="connsiteX3" fmla="*/ 532154 w 705134"/>
                  <a:gd name="connsiteY3" fmla="*/ 59511 h 940026"/>
                  <a:gd name="connsiteX4" fmla="*/ 533621 w 705134"/>
                  <a:gd name="connsiteY4" fmla="*/ 121140 h 940026"/>
                  <a:gd name="connsiteX5" fmla="*/ 592780 w 705134"/>
                  <a:gd name="connsiteY5" fmla="*/ 128159 h 940026"/>
                  <a:gd name="connsiteX6" fmla="*/ 617854 w 705134"/>
                  <a:gd name="connsiteY6" fmla="*/ 121473 h 940026"/>
                  <a:gd name="connsiteX7" fmla="*/ 630113 w 705134"/>
                  <a:gd name="connsiteY7" fmla="*/ 103642 h 940026"/>
                  <a:gd name="connsiteX8" fmla="*/ 688620 w 705134"/>
                  <a:gd name="connsiteY8" fmla="*/ 131502 h 940026"/>
                  <a:gd name="connsiteX9" fmla="*/ 703231 w 705134"/>
                  <a:gd name="connsiteY9" fmla="*/ 178540 h 940026"/>
                  <a:gd name="connsiteX10" fmla="*/ 653762 w 705134"/>
                  <a:gd name="connsiteY10" fmla="*/ 232342 h 940026"/>
                  <a:gd name="connsiteX11" fmla="*/ 559904 w 705134"/>
                  <a:gd name="connsiteY11" fmla="*/ 444656 h 940026"/>
                  <a:gd name="connsiteX12" fmla="*/ 471869 w 705134"/>
                  <a:gd name="connsiteY12" fmla="*/ 552644 h 940026"/>
                  <a:gd name="connsiteX13" fmla="*/ 293788 w 705134"/>
                  <a:gd name="connsiteY13" fmla="*/ 753911 h 940026"/>
                  <a:gd name="connsiteX14" fmla="*/ 89060 w 705134"/>
                  <a:gd name="connsiteY14" fmla="*/ 909371 h 940026"/>
                  <a:gd name="connsiteX15" fmla="*/ 18126 w 705134"/>
                  <a:gd name="connsiteY15" fmla="*/ 932991 h 940026"/>
                  <a:gd name="connsiteX16" fmla="*/ 235607 w 705134"/>
                  <a:gd name="connsiteY16" fmla="*/ 703760 h 940026"/>
                  <a:gd name="connsiteX17" fmla="*/ 567362 w 705134"/>
                  <a:gd name="connsiteY17" fmla="*/ 244817 h 940026"/>
                  <a:gd name="connsiteX18" fmla="*/ 488024 w 705134"/>
                  <a:gd name="connsiteY18" fmla="*/ 177106 h 940026"/>
                  <a:gd name="connsiteX19" fmla="*/ 232877 w 705134"/>
                  <a:gd name="connsiteY19" fmla="*/ 428069 h 940026"/>
                  <a:gd name="connsiteX20" fmla="*/ 219488 w 705134"/>
                  <a:gd name="connsiteY20" fmla="*/ 315786 h 940026"/>
                  <a:gd name="connsiteX21" fmla="*/ 261238 w 705134"/>
                  <a:gd name="connsiteY21" fmla="*/ 263005 h 940026"/>
                  <a:gd name="connsiteX22" fmla="*/ 325318 w 705134"/>
                  <a:gd name="connsiteY22" fmla="*/ 207840 h 940026"/>
                  <a:gd name="connsiteX23" fmla="*/ 386054 w 705134"/>
                  <a:gd name="connsiteY23" fmla="*/ 137632 h 940026"/>
                  <a:gd name="connsiteX24" fmla="*/ 420044 w 705134"/>
                  <a:gd name="connsiteY24" fmla="*/ 90269 h 940026"/>
                  <a:gd name="connsiteX25" fmla="*/ 425059 w 705134"/>
                  <a:gd name="connsiteY25" fmla="*/ 68537 h 940026"/>
                  <a:gd name="connsiteX26" fmla="*/ 416143 w 705134"/>
                  <a:gd name="connsiteY26" fmla="*/ 32876 h 940026"/>
                  <a:gd name="connsiteX27" fmla="*/ 407228 w 705134"/>
                  <a:gd name="connsiteY27" fmla="*/ 5015 h 940026"/>
                  <a:gd name="connsiteX28" fmla="*/ 410571 w 705134"/>
                  <a:gd name="connsiteY28" fmla="*/ 0 h 940026"/>
                  <a:gd name="connsiteX0" fmla="*/ 410571 w 705134"/>
                  <a:gd name="connsiteY0" fmla="*/ 0 h 940026"/>
                  <a:gd name="connsiteX1" fmla="*/ 416143 w 705134"/>
                  <a:gd name="connsiteY1" fmla="*/ 2229 h 940026"/>
                  <a:gd name="connsiteX2" fmla="*/ 455148 w 705134"/>
                  <a:gd name="connsiteY2" fmla="*/ 26746 h 940026"/>
                  <a:gd name="connsiteX3" fmla="*/ 532154 w 705134"/>
                  <a:gd name="connsiteY3" fmla="*/ 59511 h 940026"/>
                  <a:gd name="connsiteX4" fmla="*/ 533621 w 705134"/>
                  <a:gd name="connsiteY4" fmla="*/ 121140 h 940026"/>
                  <a:gd name="connsiteX5" fmla="*/ 592780 w 705134"/>
                  <a:gd name="connsiteY5" fmla="*/ 128159 h 940026"/>
                  <a:gd name="connsiteX6" fmla="*/ 617854 w 705134"/>
                  <a:gd name="connsiteY6" fmla="*/ 121473 h 940026"/>
                  <a:gd name="connsiteX7" fmla="*/ 630113 w 705134"/>
                  <a:gd name="connsiteY7" fmla="*/ 103642 h 940026"/>
                  <a:gd name="connsiteX8" fmla="*/ 688620 w 705134"/>
                  <a:gd name="connsiteY8" fmla="*/ 131502 h 940026"/>
                  <a:gd name="connsiteX9" fmla="*/ 703231 w 705134"/>
                  <a:gd name="connsiteY9" fmla="*/ 178540 h 940026"/>
                  <a:gd name="connsiteX10" fmla="*/ 653762 w 705134"/>
                  <a:gd name="connsiteY10" fmla="*/ 232342 h 940026"/>
                  <a:gd name="connsiteX11" fmla="*/ 530495 w 705134"/>
                  <a:gd name="connsiteY11" fmla="*/ 432892 h 940026"/>
                  <a:gd name="connsiteX12" fmla="*/ 471869 w 705134"/>
                  <a:gd name="connsiteY12" fmla="*/ 552644 h 940026"/>
                  <a:gd name="connsiteX13" fmla="*/ 293788 w 705134"/>
                  <a:gd name="connsiteY13" fmla="*/ 753911 h 940026"/>
                  <a:gd name="connsiteX14" fmla="*/ 89060 w 705134"/>
                  <a:gd name="connsiteY14" fmla="*/ 909371 h 940026"/>
                  <a:gd name="connsiteX15" fmla="*/ 18126 w 705134"/>
                  <a:gd name="connsiteY15" fmla="*/ 932991 h 940026"/>
                  <a:gd name="connsiteX16" fmla="*/ 235607 w 705134"/>
                  <a:gd name="connsiteY16" fmla="*/ 703760 h 940026"/>
                  <a:gd name="connsiteX17" fmla="*/ 567362 w 705134"/>
                  <a:gd name="connsiteY17" fmla="*/ 244817 h 940026"/>
                  <a:gd name="connsiteX18" fmla="*/ 488024 w 705134"/>
                  <a:gd name="connsiteY18" fmla="*/ 177106 h 940026"/>
                  <a:gd name="connsiteX19" fmla="*/ 232877 w 705134"/>
                  <a:gd name="connsiteY19" fmla="*/ 428069 h 940026"/>
                  <a:gd name="connsiteX20" fmla="*/ 219488 w 705134"/>
                  <a:gd name="connsiteY20" fmla="*/ 315786 h 940026"/>
                  <a:gd name="connsiteX21" fmla="*/ 261238 w 705134"/>
                  <a:gd name="connsiteY21" fmla="*/ 263005 h 940026"/>
                  <a:gd name="connsiteX22" fmla="*/ 325318 w 705134"/>
                  <a:gd name="connsiteY22" fmla="*/ 207840 h 940026"/>
                  <a:gd name="connsiteX23" fmla="*/ 386054 w 705134"/>
                  <a:gd name="connsiteY23" fmla="*/ 137632 h 940026"/>
                  <a:gd name="connsiteX24" fmla="*/ 420044 w 705134"/>
                  <a:gd name="connsiteY24" fmla="*/ 90269 h 940026"/>
                  <a:gd name="connsiteX25" fmla="*/ 425059 w 705134"/>
                  <a:gd name="connsiteY25" fmla="*/ 68537 h 940026"/>
                  <a:gd name="connsiteX26" fmla="*/ 416143 w 705134"/>
                  <a:gd name="connsiteY26" fmla="*/ 32876 h 940026"/>
                  <a:gd name="connsiteX27" fmla="*/ 407228 w 705134"/>
                  <a:gd name="connsiteY27" fmla="*/ 5015 h 940026"/>
                  <a:gd name="connsiteX28" fmla="*/ 410571 w 705134"/>
                  <a:gd name="connsiteY28" fmla="*/ 0 h 940026"/>
                  <a:gd name="connsiteX0" fmla="*/ 410571 w 705134"/>
                  <a:gd name="connsiteY0" fmla="*/ 0 h 940026"/>
                  <a:gd name="connsiteX1" fmla="*/ 416143 w 705134"/>
                  <a:gd name="connsiteY1" fmla="*/ 2229 h 940026"/>
                  <a:gd name="connsiteX2" fmla="*/ 455148 w 705134"/>
                  <a:gd name="connsiteY2" fmla="*/ 26746 h 940026"/>
                  <a:gd name="connsiteX3" fmla="*/ 532154 w 705134"/>
                  <a:gd name="connsiteY3" fmla="*/ 59511 h 940026"/>
                  <a:gd name="connsiteX4" fmla="*/ 533621 w 705134"/>
                  <a:gd name="connsiteY4" fmla="*/ 121140 h 940026"/>
                  <a:gd name="connsiteX5" fmla="*/ 592780 w 705134"/>
                  <a:gd name="connsiteY5" fmla="*/ 128159 h 940026"/>
                  <a:gd name="connsiteX6" fmla="*/ 617854 w 705134"/>
                  <a:gd name="connsiteY6" fmla="*/ 121473 h 940026"/>
                  <a:gd name="connsiteX7" fmla="*/ 630113 w 705134"/>
                  <a:gd name="connsiteY7" fmla="*/ 103642 h 940026"/>
                  <a:gd name="connsiteX8" fmla="*/ 688620 w 705134"/>
                  <a:gd name="connsiteY8" fmla="*/ 131502 h 940026"/>
                  <a:gd name="connsiteX9" fmla="*/ 703231 w 705134"/>
                  <a:gd name="connsiteY9" fmla="*/ 178540 h 940026"/>
                  <a:gd name="connsiteX10" fmla="*/ 653762 w 705134"/>
                  <a:gd name="connsiteY10" fmla="*/ 232342 h 940026"/>
                  <a:gd name="connsiteX11" fmla="*/ 530495 w 705134"/>
                  <a:gd name="connsiteY11" fmla="*/ 432892 h 940026"/>
                  <a:gd name="connsiteX12" fmla="*/ 449812 w 705134"/>
                  <a:gd name="connsiteY12" fmla="*/ 543821 h 940026"/>
                  <a:gd name="connsiteX13" fmla="*/ 293788 w 705134"/>
                  <a:gd name="connsiteY13" fmla="*/ 753911 h 940026"/>
                  <a:gd name="connsiteX14" fmla="*/ 89060 w 705134"/>
                  <a:gd name="connsiteY14" fmla="*/ 909371 h 940026"/>
                  <a:gd name="connsiteX15" fmla="*/ 18126 w 705134"/>
                  <a:gd name="connsiteY15" fmla="*/ 932991 h 940026"/>
                  <a:gd name="connsiteX16" fmla="*/ 235607 w 705134"/>
                  <a:gd name="connsiteY16" fmla="*/ 703760 h 940026"/>
                  <a:gd name="connsiteX17" fmla="*/ 567362 w 705134"/>
                  <a:gd name="connsiteY17" fmla="*/ 244817 h 940026"/>
                  <a:gd name="connsiteX18" fmla="*/ 488024 w 705134"/>
                  <a:gd name="connsiteY18" fmla="*/ 177106 h 940026"/>
                  <a:gd name="connsiteX19" fmla="*/ 232877 w 705134"/>
                  <a:gd name="connsiteY19" fmla="*/ 428069 h 940026"/>
                  <a:gd name="connsiteX20" fmla="*/ 219488 w 705134"/>
                  <a:gd name="connsiteY20" fmla="*/ 315786 h 940026"/>
                  <a:gd name="connsiteX21" fmla="*/ 261238 w 705134"/>
                  <a:gd name="connsiteY21" fmla="*/ 263005 h 940026"/>
                  <a:gd name="connsiteX22" fmla="*/ 325318 w 705134"/>
                  <a:gd name="connsiteY22" fmla="*/ 207840 h 940026"/>
                  <a:gd name="connsiteX23" fmla="*/ 386054 w 705134"/>
                  <a:gd name="connsiteY23" fmla="*/ 137632 h 940026"/>
                  <a:gd name="connsiteX24" fmla="*/ 420044 w 705134"/>
                  <a:gd name="connsiteY24" fmla="*/ 90269 h 940026"/>
                  <a:gd name="connsiteX25" fmla="*/ 425059 w 705134"/>
                  <a:gd name="connsiteY25" fmla="*/ 68537 h 940026"/>
                  <a:gd name="connsiteX26" fmla="*/ 416143 w 705134"/>
                  <a:gd name="connsiteY26" fmla="*/ 32876 h 940026"/>
                  <a:gd name="connsiteX27" fmla="*/ 407228 w 705134"/>
                  <a:gd name="connsiteY27" fmla="*/ 5015 h 940026"/>
                  <a:gd name="connsiteX28" fmla="*/ 410571 w 705134"/>
                  <a:gd name="connsiteY28" fmla="*/ 0 h 940026"/>
                  <a:gd name="connsiteX0" fmla="*/ 410258 w 704821"/>
                  <a:gd name="connsiteY0" fmla="*/ 0 h 940397"/>
                  <a:gd name="connsiteX1" fmla="*/ 415830 w 704821"/>
                  <a:gd name="connsiteY1" fmla="*/ 2229 h 940397"/>
                  <a:gd name="connsiteX2" fmla="*/ 454835 w 704821"/>
                  <a:gd name="connsiteY2" fmla="*/ 26746 h 940397"/>
                  <a:gd name="connsiteX3" fmla="*/ 531841 w 704821"/>
                  <a:gd name="connsiteY3" fmla="*/ 59511 h 940397"/>
                  <a:gd name="connsiteX4" fmla="*/ 533308 w 704821"/>
                  <a:gd name="connsiteY4" fmla="*/ 121140 h 940397"/>
                  <a:gd name="connsiteX5" fmla="*/ 592467 w 704821"/>
                  <a:gd name="connsiteY5" fmla="*/ 128159 h 940397"/>
                  <a:gd name="connsiteX6" fmla="*/ 617541 w 704821"/>
                  <a:gd name="connsiteY6" fmla="*/ 121473 h 940397"/>
                  <a:gd name="connsiteX7" fmla="*/ 629800 w 704821"/>
                  <a:gd name="connsiteY7" fmla="*/ 103642 h 940397"/>
                  <a:gd name="connsiteX8" fmla="*/ 688307 w 704821"/>
                  <a:gd name="connsiteY8" fmla="*/ 131502 h 940397"/>
                  <a:gd name="connsiteX9" fmla="*/ 702918 w 704821"/>
                  <a:gd name="connsiteY9" fmla="*/ 178540 h 940397"/>
                  <a:gd name="connsiteX10" fmla="*/ 653449 w 704821"/>
                  <a:gd name="connsiteY10" fmla="*/ 232342 h 940397"/>
                  <a:gd name="connsiteX11" fmla="*/ 530182 w 704821"/>
                  <a:gd name="connsiteY11" fmla="*/ 432892 h 940397"/>
                  <a:gd name="connsiteX12" fmla="*/ 449499 w 704821"/>
                  <a:gd name="connsiteY12" fmla="*/ 543821 h 940397"/>
                  <a:gd name="connsiteX13" fmla="*/ 278770 w 704821"/>
                  <a:gd name="connsiteY13" fmla="*/ 743618 h 940397"/>
                  <a:gd name="connsiteX14" fmla="*/ 88747 w 704821"/>
                  <a:gd name="connsiteY14" fmla="*/ 909371 h 940397"/>
                  <a:gd name="connsiteX15" fmla="*/ 17813 w 704821"/>
                  <a:gd name="connsiteY15" fmla="*/ 932991 h 940397"/>
                  <a:gd name="connsiteX16" fmla="*/ 235294 w 704821"/>
                  <a:gd name="connsiteY16" fmla="*/ 703760 h 940397"/>
                  <a:gd name="connsiteX17" fmla="*/ 567049 w 704821"/>
                  <a:gd name="connsiteY17" fmla="*/ 244817 h 940397"/>
                  <a:gd name="connsiteX18" fmla="*/ 487711 w 704821"/>
                  <a:gd name="connsiteY18" fmla="*/ 177106 h 940397"/>
                  <a:gd name="connsiteX19" fmla="*/ 232564 w 704821"/>
                  <a:gd name="connsiteY19" fmla="*/ 428069 h 940397"/>
                  <a:gd name="connsiteX20" fmla="*/ 219175 w 704821"/>
                  <a:gd name="connsiteY20" fmla="*/ 315786 h 940397"/>
                  <a:gd name="connsiteX21" fmla="*/ 260925 w 704821"/>
                  <a:gd name="connsiteY21" fmla="*/ 263005 h 940397"/>
                  <a:gd name="connsiteX22" fmla="*/ 325005 w 704821"/>
                  <a:gd name="connsiteY22" fmla="*/ 207840 h 940397"/>
                  <a:gd name="connsiteX23" fmla="*/ 385741 w 704821"/>
                  <a:gd name="connsiteY23" fmla="*/ 137632 h 940397"/>
                  <a:gd name="connsiteX24" fmla="*/ 419731 w 704821"/>
                  <a:gd name="connsiteY24" fmla="*/ 90269 h 940397"/>
                  <a:gd name="connsiteX25" fmla="*/ 424746 w 704821"/>
                  <a:gd name="connsiteY25" fmla="*/ 68537 h 940397"/>
                  <a:gd name="connsiteX26" fmla="*/ 415830 w 704821"/>
                  <a:gd name="connsiteY26" fmla="*/ 32876 h 940397"/>
                  <a:gd name="connsiteX27" fmla="*/ 406915 w 704821"/>
                  <a:gd name="connsiteY27" fmla="*/ 5015 h 940397"/>
                  <a:gd name="connsiteX28" fmla="*/ 410258 w 704821"/>
                  <a:gd name="connsiteY28" fmla="*/ 0 h 940397"/>
                  <a:gd name="connsiteX0" fmla="*/ 410258 w 704821"/>
                  <a:gd name="connsiteY0" fmla="*/ 0 h 940397"/>
                  <a:gd name="connsiteX1" fmla="*/ 415830 w 704821"/>
                  <a:gd name="connsiteY1" fmla="*/ 2229 h 940397"/>
                  <a:gd name="connsiteX2" fmla="*/ 454835 w 704821"/>
                  <a:gd name="connsiteY2" fmla="*/ 26746 h 940397"/>
                  <a:gd name="connsiteX3" fmla="*/ 531841 w 704821"/>
                  <a:gd name="connsiteY3" fmla="*/ 59511 h 940397"/>
                  <a:gd name="connsiteX4" fmla="*/ 533308 w 704821"/>
                  <a:gd name="connsiteY4" fmla="*/ 121140 h 940397"/>
                  <a:gd name="connsiteX5" fmla="*/ 592467 w 704821"/>
                  <a:gd name="connsiteY5" fmla="*/ 128159 h 940397"/>
                  <a:gd name="connsiteX6" fmla="*/ 617541 w 704821"/>
                  <a:gd name="connsiteY6" fmla="*/ 121473 h 940397"/>
                  <a:gd name="connsiteX7" fmla="*/ 629800 w 704821"/>
                  <a:gd name="connsiteY7" fmla="*/ 103642 h 940397"/>
                  <a:gd name="connsiteX8" fmla="*/ 688307 w 704821"/>
                  <a:gd name="connsiteY8" fmla="*/ 131502 h 940397"/>
                  <a:gd name="connsiteX9" fmla="*/ 702918 w 704821"/>
                  <a:gd name="connsiteY9" fmla="*/ 178540 h 940397"/>
                  <a:gd name="connsiteX10" fmla="*/ 653449 w 704821"/>
                  <a:gd name="connsiteY10" fmla="*/ 232342 h 940397"/>
                  <a:gd name="connsiteX11" fmla="*/ 530182 w 704821"/>
                  <a:gd name="connsiteY11" fmla="*/ 432892 h 940397"/>
                  <a:gd name="connsiteX12" fmla="*/ 449499 w 704821"/>
                  <a:gd name="connsiteY12" fmla="*/ 543821 h 940397"/>
                  <a:gd name="connsiteX13" fmla="*/ 278770 w 704821"/>
                  <a:gd name="connsiteY13" fmla="*/ 743618 h 940397"/>
                  <a:gd name="connsiteX14" fmla="*/ 88747 w 704821"/>
                  <a:gd name="connsiteY14" fmla="*/ 909371 h 940397"/>
                  <a:gd name="connsiteX15" fmla="*/ 17813 w 704821"/>
                  <a:gd name="connsiteY15" fmla="*/ 932991 h 940397"/>
                  <a:gd name="connsiteX16" fmla="*/ 235294 w 704821"/>
                  <a:gd name="connsiteY16" fmla="*/ 703760 h 940397"/>
                  <a:gd name="connsiteX17" fmla="*/ 567049 w 704821"/>
                  <a:gd name="connsiteY17" fmla="*/ 244817 h 940397"/>
                  <a:gd name="connsiteX18" fmla="*/ 487711 w 704821"/>
                  <a:gd name="connsiteY18" fmla="*/ 177106 h 940397"/>
                  <a:gd name="connsiteX19" fmla="*/ 232564 w 704821"/>
                  <a:gd name="connsiteY19" fmla="*/ 428069 h 940397"/>
                  <a:gd name="connsiteX20" fmla="*/ 219175 w 704821"/>
                  <a:gd name="connsiteY20" fmla="*/ 315786 h 940397"/>
                  <a:gd name="connsiteX21" fmla="*/ 260925 w 704821"/>
                  <a:gd name="connsiteY21" fmla="*/ 263005 h 940397"/>
                  <a:gd name="connsiteX22" fmla="*/ 325005 w 704821"/>
                  <a:gd name="connsiteY22" fmla="*/ 207840 h 940397"/>
                  <a:gd name="connsiteX23" fmla="*/ 385741 w 704821"/>
                  <a:gd name="connsiteY23" fmla="*/ 137632 h 940397"/>
                  <a:gd name="connsiteX24" fmla="*/ 419731 w 704821"/>
                  <a:gd name="connsiteY24" fmla="*/ 90269 h 940397"/>
                  <a:gd name="connsiteX25" fmla="*/ 424746 w 704821"/>
                  <a:gd name="connsiteY25" fmla="*/ 68537 h 940397"/>
                  <a:gd name="connsiteX26" fmla="*/ 415830 w 704821"/>
                  <a:gd name="connsiteY26" fmla="*/ 32876 h 940397"/>
                  <a:gd name="connsiteX27" fmla="*/ 406915 w 704821"/>
                  <a:gd name="connsiteY27" fmla="*/ 5015 h 940397"/>
                  <a:gd name="connsiteX28" fmla="*/ 410258 w 704821"/>
                  <a:gd name="connsiteY28" fmla="*/ 0 h 940397"/>
                  <a:gd name="connsiteX0" fmla="*/ 399607 w 694170"/>
                  <a:gd name="connsiteY0" fmla="*/ 0 h 948349"/>
                  <a:gd name="connsiteX1" fmla="*/ 405179 w 694170"/>
                  <a:gd name="connsiteY1" fmla="*/ 2229 h 948349"/>
                  <a:gd name="connsiteX2" fmla="*/ 444184 w 694170"/>
                  <a:gd name="connsiteY2" fmla="*/ 26746 h 948349"/>
                  <a:gd name="connsiteX3" fmla="*/ 521190 w 694170"/>
                  <a:gd name="connsiteY3" fmla="*/ 59511 h 948349"/>
                  <a:gd name="connsiteX4" fmla="*/ 522657 w 694170"/>
                  <a:gd name="connsiteY4" fmla="*/ 121140 h 948349"/>
                  <a:gd name="connsiteX5" fmla="*/ 581816 w 694170"/>
                  <a:gd name="connsiteY5" fmla="*/ 128159 h 948349"/>
                  <a:gd name="connsiteX6" fmla="*/ 606890 w 694170"/>
                  <a:gd name="connsiteY6" fmla="*/ 121473 h 948349"/>
                  <a:gd name="connsiteX7" fmla="*/ 619149 w 694170"/>
                  <a:gd name="connsiteY7" fmla="*/ 103642 h 948349"/>
                  <a:gd name="connsiteX8" fmla="*/ 677656 w 694170"/>
                  <a:gd name="connsiteY8" fmla="*/ 131502 h 948349"/>
                  <a:gd name="connsiteX9" fmla="*/ 692267 w 694170"/>
                  <a:gd name="connsiteY9" fmla="*/ 178540 h 948349"/>
                  <a:gd name="connsiteX10" fmla="*/ 642798 w 694170"/>
                  <a:gd name="connsiteY10" fmla="*/ 232342 h 948349"/>
                  <a:gd name="connsiteX11" fmla="*/ 519531 w 694170"/>
                  <a:gd name="connsiteY11" fmla="*/ 432892 h 948349"/>
                  <a:gd name="connsiteX12" fmla="*/ 438848 w 694170"/>
                  <a:gd name="connsiteY12" fmla="*/ 543821 h 948349"/>
                  <a:gd name="connsiteX13" fmla="*/ 268119 w 694170"/>
                  <a:gd name="connsiteY13" fmla="*/ 743618 h 948349"/>
                  <a:gd name="connsiteX14" fmla="*/ 78096 w 694170"/>
                  <a:gd name="connsiteY14" fmla="*/ 909371 h 948349"/>
                  <a:gd name="connsiteX15" fmla="*/ 7162 w 694170"/>
                  <a:gd name="connsiteY15" fmla="*/ 932991 h 948349"/>
                  <a:gd name="connsiteX16" fmla="*/ 239348 w 694170"/>
                  <a:gd name="connsiteY16" fmla="*/ 714053 h 948349"/>
                  <a:gd name="connsiteX17" fmla="*/ 556398 w 694170"/>
                  <a:gd name="connsiteY17" fmla="*/ 244817 h 948349"/>
                  <a:gd name="connsiteX18" fmla="*/ 477060 w 694170"/>
                  <a:gd name="connsiteY18" fmla="*/ 177106 h 948349"/>
                  <a:gd name="connsiteX19" fmla="*/ 221913 w 694170"/>
                  <a:gd name="connsiteY19" fmla="*/ 428069 h 948349"/>
                  <a:gd name="connsiteX20" fmla="*/ 208524 w 694170"/>
                  <a:gd name="connsiteY20" fmla="*/ 315786 h 948349"/>
                  <a:gd name="connsiteX21" fmla="*/ 250274 w 694170"/>
                  <a:gd name="connsiteY21" fmla="*/ 263005 h 948349"/>
                  <a:gd name="connsiteX22" fmla="*/ 314354 w 694170"/>
                  <a:gd name="connsiteY22" fmla="*/ 207840 h 948349"/>
                  <a:gd name="connsiteX23" fmla="*/ 375090 w 694170"/>
                  <a:gd name="connsiteY23" fmla="*/ 137632 h 948349"/>
                  <a:gd name="connsiteX24" fmla="*/ 409080 w 694170"/>
                  <a:gd name="connsiteY24" fmla="*/ 90269 h 948349"/>
                  <a:gd name="connsiteX25" fmla="*/ 414095 w 694170"/>
                  <a:gd name="connsiteY25" fmla="*/ 68537 h 948349"/>
                  <a:gd name="connsiteX26" fmla="*/ 405179 w 694170"/>
                  <a:gd name="connsiteY26" fmla="*/ 32876 h 948349"/>
                  <a:gd name="connsiteX27" fmla="*/ 396264 w 694170"/>
                  <a:gd name="connsiteY27" fmla="*/ 5015 h 948349"/>
                  <a:gd name="connsiteX28" fmla="*/ 399607 w 694170"/>
                  <a:gd name="connsiteY28" fmla="*/ 0 h 948349"/>
                  <a:gd name="connsiteX0" fmla="*/ 392859 w 687422"/>
                  <a:gd name="connsiteY0" fmla="*/ 0 h 956619"/>
                  <a:gd name="connsiteX1" fmla="*/ 398431 w 687422"/>
                  <a:gd name="connsiteY1" fmla="*/ 2229 h 956619"/>
                  <a:gd name="connsiteX2" fmla="*/ 437436 w 687422"/>
                  <a:gd name="connsiteY2" fmla="*/ 26746 h 956619"/>
                  <a:gd name="connsiteX3" fmla="*/ 514442 w 687422"/>
                  <a:gd name="connsiteY3" fmla="*/ 59511 h 956619"/>
                  <a:gd name="connsiteX4" fmla="*/ 515909 w 687422"/>
                  <a:gd name="connsiteY4" fmla="*/ 121140 h 956619"/>
                  <a:gd name="connsiteX5" fmla="*/ 575068 w 687422"/>
                  <a:gd name="connsiteY5" fmla="*/ 128159 h 956619"/>
                  <a:gd name="connsiteX6" fmla="*/ 600142 w 687422"/>
                  <a:gd name="connsiteY6" fmla="*/ 121473 h 956619"/>
                  <a:gd name="connsiteX7" fmla="*/ 612401 w 687422"/>
                  <a:gd name="connsiteY7" fmla="*/ 103642 h 956619"/>
                  <a:gd name="connsiteX8" fmla="*/ 670908 w 687422"/>
                  <a:gd name="connsiteY8" fmla="*/ 131502 h 956619"/>
                  <a:gd name="connsiteX9" fmla="*/ 685519 w 687422"/>
                  <a:gd name="connsiteY9" fmla="*/ 178540 h 956619"/>
                  <a:gd name="connsiteX10" fmla="*/ 636050 w 687422"/>
                  <a:gd name="connsiteY10" fmla="*/ 232342 h 956619"/>
                  <a:gd name="connsiteX11" fmla="*/ 512783 w 687422"/>
                  <a:gd name="connsiteY11" fmla="*/ 432892 h 956619"/>
                  <a:gd name="connsiteX12" fmla="*/ 432100 w 687422"/>
                  <a:gd name="connsiteY12" fmla="*/ 543821 h 956619"/>
                  <a:gd name="connsiteX13" fmla="*/ 261371 w 687422"/>
                  <a:gd name="connsiteY13" fmla="*/ 743618 h 956619"/>
                  <a:gd name="connsiteX14" fmla="*/ 71348 w 687422"/>
                  <a:gd name="connsiteY14" fmla="*/ 909371 h 956619"/>
                  <a:gd name="connsiteX15" fmla="*/ 7766 w 687422"/>
                  <a:gd name="connsiteY15" fmla="*/ 943284 h 956619"/>
                  <a:gd name="connsiteX16" fmla="*/ 232600 w 687422"/>
                  <a:gd name="connsiteY16" fmla="*/ 714053 h 956619"/>
                  <a:gd name="connsiteX17" fmla="*/ 549650 w 687422"/>
                  <a:gd name="connsiteY17" fmla="*/ 244817 h 956619"/>
                  <a:gd name="connsiteX18" fmla="*/ 470312 w 687422"/>
                  <a:gd name="connsiteY18" fmla="*/ 177106 h 956619"/>
                  <a:gd name="connsiteX19" fmla="*/ 215165 w 687422"/>
                  <a:gd name="connsiteY19" fmla="*/ 428069 h 956619"/>
                  <a:gd name="connsiteX20" fmla="*/ 201776 w 687422"/>
                  <a:gd name="connsiteY20" fmla="*/ 315786 h 956619"/>
                  <a:gd name="connsiteX21" fmla="*/ 243526 w 687422"/>
                  <a:gd name="connsiteY21" fmla="*/ 263005 h 956619"/>
                  <a:gd name="connsiteX22" fmla="*/ 307606 w 687422"/>
                  <a:gd name="connsiteY22" fmla="*/ 207840 h 956619"/>
                  <a:gd name="connsiteX23" fmla="*/ 368342 w 687422"/>
                  <a:gd name="connsiteY23" fmla="*/ 137632 h 956619"/>
                  <a:gd name="connsiteX24" fmla="*/ 402332 w 687422"/>
                  <a:gd name="connsiteY24" fmla="*/ 90269 h 956619"/>
                  <a:gd name="connsiteX25" fmla="*/ 407347 w 687422"/>
                  <a:gd name="connsiteY25" fmla="*/ 68537 h 956619"/>
                  <a:gd name="connsiteX26" fmla="*/ 398431 w 687422"/>
                  <a:gd name="connsiteY26" fmla="*/ 32876 h 956619"/>
                  <a:gd name="connsiteX27" fmla="*/ 389516 w 687422"/>
                  <a:gd name="connsiteY27" fmla="*/ 5015 h 956619"/>
                  <a:gd name="connsiteX28" fmla="*/ 392859 w 687422"/>
                  <a:gd name="connsiteY28" fmla="*/ 0 h 956619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49392 w 693288"/>
                  <a:gd name="connsiteY21" fmla="*/ 263005 h 954046"/>
                  <a:gd name="connsiteX22" fmla="*/ 313472 w 693288"/>
                  <a:gd name="connsiteY22" fmla="*/ 207840 h 954046"/>
                  <a:gd name="connsiteX23" fmla="*/ 374208 w 693288"/>
                  <a:gd name="connsiteY23" fmla="*/ 137632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49392 w 693288"/>
                  <a:gd name="connsiteY21" fmla="*/ 263005 h 954046"/>
                  <a:gd name="connsiteX22" fmla="*/ 313472 w 693288"/>
                  <a:gd name="connsiteY22" fmla="*/ 207840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49392 w 693288"/>
                  <a:gd name="connsiteY21" fmla="*/ 263005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07642 w 693288"/>
                  <a:gd name="connsiteY20" fmla="*/ 315786 h 954046"/>
                  <a:gd name="connsiteX21" fmla="*/ 252333 w 693288"/>
                  <a:gd name="connsiteY21" fmla="*/ 277710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52333 w 693288"/>
                  <a:gd name="connsiteY21" fmla="*/ 277710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25236 w 693288"/>
                  <a:gd name="connsiteY22" fmla="*/ 218133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32588 w 693288"/>
                  <a:gd name="connsiteY22" fmla="*/ 226956 h 954046"/>
                  <a:gd name="connsiteX23" fmla="*/ 390383 w 693288"/>
                  <a:gd name="connsiteY23" fmla="*/ 149396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32588 w 693288"/>
                  <a:gd name="connsiteY22" fmla="*/ 226956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4097 w 693288"/>
                  <a:gd name="connsiteY21" fmla="*/ 288003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3524 w 693288"/>
                  <a:gd name="connsiteY20" fmla="*/ 337843 h 954046"/>
                  <a:gd name="connsiteX21" fmla="*/ 265567 w 693288"/>
                  <a:gd name="connsiteY21" fmla="*/ 295355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5567 w 693288"/>
                  <a:gd name="connsiteY21" fmla="*/ 295355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521775 w 693288"/>
                  <a:gd name="connsiteY4" fmla="*/ 121140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9978 w 693288"/>
                  <a:gd name="connsiteY21" fmla="*/ 308589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520308 w 693288"/>
                  <a:gd name="connsiteY3" fmla="*/ 59511 h 954046"/>
                  <a:gd name="connsiteX4" fmla="*/ 495307 w 693288"/>
                  <a:gd name="connsiteY4" fmla="*/ 124081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9978 w 693288"/>
                  <a:gd name="connsiteY21" fmla="*/ 308589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98725 w 693288"/>
                  <a:gd name="connsiteY0" fmla="*/ 0 h 954046"/>
                  <a:gd name="connsiteX1" fmla="*/ 404297 w 693288"/>
                  <a:gd name="connsiteY1" fmla="*/ 2229 h 954046"/>
                  <a:gd name="connsiteX2" fmla="*/ 443302 w 693288"/>
                  <a:gd name="connsiteY2" fmla="*/ 26746 h 954046"/>
                  <a:gd name="connsiteX3" fmla="*/ 499722 w 693288"/>
                  <a:gd name="connsiteY3" fmla="*/ 55100 h 954046"/>
                  <a:gd name="connsiteX4" fmla="*/ 495307 w 693288"/>
                  <a:gd name="connsiteY4" fmla="*/ 124081 h 954046"/>
                  <a:gd name="connsiteX5" fmla="*/ 580934 w 693288"/>
                  <a:gd name="connsiteY5" fmla="*/ 128159 h 954046"/>
                  <a:gd name="connsiteX6" fmla="*/ 606008 w 693288"/>
                  <a:gd name="connsiteY6" fmla="*/ 121473 h 954046"/>
                  <a:gd name="connsiteX7" fmla="*/ 618267 w 693288"/>
                  <a:gd name="connsiteY7" fmla="*/ 103642 h 954046"/>
                  <a:gd name="connsiteX8" fmla="*/ 676774 w 693288"/>
                  <a:gd name="connsiteY8" fmla="*/ 131502 h 954046"/>
                  <a:gd name="connsiteX9" fmla="*/ 691385 w 693288"/>
                  <a:gd name="connsiteY9" fmla="*/ 178540 h 954046"/>
                  <a:gd name="connsiteX10" fmla="*/ 641916 w 693288"/>
                  <a:gd name="connsiteY10" fmla="*/ 232342 h 954046"/>
                  <a:gd name="connsiteX11" fmla="*/ 518649 w 693288"/>
                  <a:gd name="connsiteY11" fmla="*/ 432892 h 954046"/>
                  <a:gd name="connsiteX12" fmla="*/ 437966 w 693288"/>
                  <a:gd name="connsiteY12" fmla="*/ 543821 h 954046"/>
                  <a:gd name="connsiteX13" fmla="*/ 267237 w 693288"/>
                  <a:gd name="connsiteY13" fmla="*/ 743618 h 954046"/>
                  <a:gd name="connsiteX14" fmla="*/ 77214 w 693288"/>
                  <a:gd name="connsiteY14" fmla="*/ 909371 h 954046"/>
                  <a:gd name="connsiteX15" fmla="*/ 13632 w 693288"/>
                  <a:gd name="connsiteY15" fmla="*/ 943284 h 954046"/>
                  <a:gd name="connsiteX16" fmla="*/ 238466 w 693288"/>
                  <a:gd name="connsiteY16" fmla="*/ 714053 h 954046"/>
                  <a:gd name="connsiteX17" fmla="*/ 555516 w 693288"/>
                  <a:gd name="connsiteY17" fmla="*/ 244817 h 954046"/>
                  <a:gd name="connsiteX18" fmla="*/ 476178 w 693288"/>
                  <a:gd name="connsiteY18" fmla="*/ 177106 h 954046"/>
                  <a:gd name="connsiteX19" fmla="*/ 221031 w 693288"/>
                  <a:gd name="connsiteY19" fmla="*/ 428069 h 954046"/>
                  <a:gd name="connsiteX20" fmla="*/ 214994 w 693288"/>
                  <a:gd name="connsiteY20" fmla="*/ 352548 h 954046"/>
                  <a:gd name="connsiteX21" fmla="*/ 269978 w 693288"/>
                  <a:gd name="connsiteY21" fmla="*/ 308589 h 954046"/>
                  <a:gd name="connsiteX22" fmla="*/ 338470 w 693288"/>
                  <a:gd name="connsiteY22" fmla="*/ 234308 h 954046"/>
                  <a:gd name="connsiteX23" fmla="*/ 397735 w 693288"/>
                  <a:gd name="connsiteY23" fmla="*/ 159689 h 954046"/>
                  <a:gd name="connsiteX24" fmla="*/ 408198 w 693288"/>
                  <a:gd name="connsiteY24" fmla="*/ 90269 h 954046"/>
                  <a:gd name="connsiteX25" fmla="*/ 413213 w 693288"/>
                  <a:gd name="connsiteY25" fmla="*/ 68537 h 954046"/>
                  <a:gd name="connsiteX26" fmla="*/ 404297 w 693288"/>
                  <a:gd name="connsiteY26" fmla="*/ 32876 h 954046"/>
                  <a:gd name="connsiteX27" fmla="*/ 395382 w 693288"/>
                  <a:gd name="connsiteY27" fmla="*/ 5015 h 954046"/>
                  <a:gd name="connsiteX28" fmla="*/ 398725 w 693288"/>
                  <a:gd name="connsiteY28" fmla="*/ 0 h 954046"/>
                  <a:gd name="connsiteX0" fmla="*/ 321703 w 616266"/>
                  <a:gd name="connsiteY0" fmla="*/ 0 h 909531"/>
                  <a:gd name="connsiteX1" fmla="*/ 327275 w 616266"/>
                  <a:gd name="connsiteY1" fmla="*/ 2229 h 909531"/>
                  <a:gd name="connsiteX2" fmla="*/ 366280 w 616266"/>
                  <a:gd name="connsiteY2" fmla="*/ 26746 h 909531"/>
                  <a:gd name="connsiteX3" fmla="*/ 422700 w 616266"/>
                  <a:gd name="connsiteY3" fmla="*/ 55100 h 909531"/>
                  <a:gd name="connsiteX4" fmla="*/ 418285 w 616266"/>
                  <a:gd name="connsiteY4" fmla="*/ 124081 h 909531"/>
                  <a:gd name="connsiteX5" fmla="*/ 503912 w 616266"/>
                  <a:gd name="connsiteY5" fmla="*/ 128159 h 909531"/>
                  <a:gd name="connsiteX6" fmla="*/ 528986 w 616266"/>
                  <a:gd name="connsiteY6" fmla="*/ 121473 h 909531"/>
                  <a:gd name="connsiteX7" fmla="*/ 541245 w 616266"/>
                  <a:gd name="connsiteY7" fmla="*/ 103642 h 909531"/>
                  <a:gd name="connsiteX8" fmla="*/ 599752 w 616266"/>
                  <a:gd name="connsiteY8" fmla="*/ 131502 h 909531"/>
                  <a:gd name="connsiteX9" fmla="*/ 614363 w 616266"/>
                  <a:gd name="connsiteY9" fmla="*/ 178540 h 909531"/>
                  <a:gd name="connsiteX10" fmla="*/ 564894 w 616266"/>
                  <a:gd name="connsiteY10" fmla="*/ 232342 h 909531"/>
                  <a:gd name="connsiteX11" fmla="*/ 441627 w 616266"/>
                  <a:gd name="connsiteY11" fmla="*/ 432892 h 909531"/>
                  <a:gd name="connsiteX12" fmla="*/ 360944 w 616266"/>
                  <a:gd name="connsiteY12" fmla="*/ 543821 h 909531"/>
                  <a:gd name="connsiteX13" fmla="*/ 190215 w 616266"/>
                  <a:gd name="connsiteY13" fmla="*/ 743618 h 909531"/>
                  <a:gd name="connsiteX14" fmla="*/ 192 w 616266"/>
                  <a:gd name="connsiteY14" fmla="*/ 909371 h 909531"/>
                  <a:gd name="connsiteX15" fmla="*/ 161444 w 616266"/>
                  <a:gd name="connsiteY15" fmla="*/ 714053 h 909531"/>
                  <a:gd name="connsiteX16" fmla="*/ 478494 w 616266"/>
                  <a:gd name="connsiteY16" fmla="*/ 244817 h 909531"/>
                  <a:gd name="connsiteX17" fmla="*/ 399156 w 616266"/>
                  <a:gd name="connsiteY17" fmla="*/ 177106 h 909531"/>
                  <a:gd name="connsiteX18" fmla="*/ 144009 w 616266"/>
                  <a:gd name="connsiteY18" fmla="*/ 428069 h 909531"/>
                  <a:gd name="connsiteX19" fmla="*/ 137972 w 616266"/>
                  <a:gd name="connsiteY19" fmla="*/ 352548 h 909531"/>
                  <a:gd name="connsiteX20" fmla="*/ 192956 w 616266"/>
                  <a:gd name="connsiteY20" fmla="*/ 308589 h 909531"/>
                  <a:gd name="connsiteX21" fmla="*/ 261448 w 616266"/>
                  <a:gd name="connsiteY21" fmla="*/ 234308 h 909531"/>
                  <a:gd name="connsiteX22" fmla="*/ 320713 w 616266"/>
                  <a:gd name="connsiteY22" fmla="*/ 159689 h 909531"/>
                  <a:gd name="connsiteX23" fmla="*/ 331176 w 616266"/>
                  <a:gd name="connsiteY23" fmla="*/ 90269 h 909531"/>
                  <a:gd name="connsiteX24" fmla="*/ 336191 w 616266"/>
                  <a:gd name="connsiteY24" fmla="*/ 68537 h 909531"/>
                  <a:gd name="connsiteX25" fmla="*/ 327275 w 616266"/>
                  <a:gd name="connsiteY25" fmla="*/ 32876 h 909531"/>
                  <a:gd name="connsiteX26" fmla="*/ 318360 w 616266"/>
                  <a:gd name="connsiteY26" fmla="*/ 5015 h 909531"/>
                  <a:gd name="connsiteX27" fmla="*/ 321703 w 616266"/>
                  <a:gd name="connsiteY27" fmla="*/ 0 h 909531"/>
                  <a:gd name="connsiteX0" fmla="*/ 284291 w 578854"/>
                  <a:gd name="connsiteY0" fmla="*/ 0 h 851457"/>
                  <a:gd name="connsiteX1" fmla="*/ 289863 w 578854"/>
                  <a:gd name="connsiteY1" fmla="*/ 2229 h 851457"/>
                  <a:gd name="connsiteX2" fmla="*/ 328868 w 578854"/>
                  <a:gd name="connsiteY2" fmla="*/ 26746 h 851457"/>
                  <a:gd name="connsiteX3" fmla="*/ 385288 w 578854"/>
                  <a:gd name="connsiteY3" fmla="*/ 55100 h 851457"/>
                  <a:gd name="connsiteX4" fmla="*/ 380873 w 578854"/>
                  <a:gd name="connsiteY4" fmla="*/ 124081 h 851457"/>
                  <a:gd name="connsiteX5" fmla="*/ 466500 w 578854"/>
                  <a:gd name="connsiteY5" fmla="*/ 128159 h 851457"/>
                  <a:gd name="connsiteX6" fmla="*/ 491574 w 578854"/>
                  <a:gd name="connsiteY6" fmla="*/ 121473 h 851457"/>
                  <a:gd name="connsiteX7" fmla="*/ 503833 w 578854"/>
                  <a:gd name="connsiteY7" fmla="*/ 103642 h 851457"/>
                  <a:gd name="connsiteX8" fmla="*/ 562340 w 578854"/>
                  <a:gd name="connsiteY8" fmla="*/ 131502 h 851457"/>
                  <a:gd name="connsiteX9" fmla="*/ 576951 w 578854"/>
                  <a:gd name="connsiteY9" fmla="*/ 178540 h 851457"/>
                  <a:gd name="connsiteX10" fmla="*/ 527482 w 578854"/>
                  <a:gd name="connsiteY10" fmla="*/ 232342 h 851457"/>
                  <a:gd name="connsiteX11" fmla="*/ 404215 w 578854"/>
                  <a:gd name="connsiteY11" fmla="*/ 432892 h 851457"/>
                  <a:gd name="connsiteX12" fmla="*/ 323532 w 578854"/>
                  <a:gd name="connsiteY12" fmla="*/ 543821 h 851457"/>
                  <a:gd name="connsiteX13" fmla="*/ 152803 w 578854"/>
                  <a:gd name="connsiteY13" fmla="*/ 743618 h 851457"/>
                  <a:gd name="connsiteX14" fmla="*/ 324 w 578854"/>
                  <a:gd name="connsiteY14" fmla="*/ 851178 h 851457"/>
                  <a:gd name="connsiteX15" fmla="*/ 124032 w 578854"/>
                  <a:gd name="connsiteY15" fmla="*/ 714053 h 851457"/>
                  <a:gd name="connsiteX16" fmla="*/ 441082 w 578854"/>
                  <a:gd name="connsiteY16" fmla="*/ 244817 h 851457"/>
                  <a:gd name="connsiteX17" fmla="*/ 361744 w 578854"/>
                  <a:gd name="connsiteY17" fmla="*/ 177106 h 851457"/>
                  <a:gd name="connsiteX18" fmla="*/ 106597 w 578854"/>
                  <a:gd name="connsiteY18" fmla="*/ 428069 h 851457"/>
                  <a:gd name="connsiteX19" fmla="*/ 100560 w 578854"/>
                  <a:gd name="connsiteY19" fmla="*/ 352548 h 851457"/>
                  <a:gd name="connsiteX20" fmla="*/ 155544 w 578854"/>
                  <a:gd name="connsiteY20" fmla="*/ 308589 h 851457"/>
                  <a:gd name="connsiteX21" fmla="*/ 224036 w 578854"/>
                  <a:gd name="connsiteY21" fmla="*/ 234308 h 851457"/>
                  <a:gd name="connsiteX22" fmla="*/ 283301 w 578854"/>
                  <a:gd name="connsiteY22" fmla="*/ 159689 h 851457"/>
                  <a:gd name="connsiteX23" fmla="*/ 293764 w 578854"/>
                  <a:gd name="connsiteY23" fmla="*/ 90269 h 851457"/>
                  <a:gd name="connsiteX24" fmla="*/ 298779 w 578854"/>
                  <a:gd name="connsiteY24" fmla="*/ 68537 h 851457"/>
                  <a:gd name="connsiteX25" fmla="*/ 289863 w 578854"/>
                  <a:gd name="connsiteY25" fmla="*/ 32876 h 851457"/>
                  <a:gd name="connsiteX26" fmla="*/ 280948 w 578854"/>
                  <a:gd name="connsiteY26" fmla="*/ 5015 h 851457"/>
                  <a:gd name="connsiteX27" fmla="*/ 284291 w 578854"/>
                  <a:gd name="connsiteY27" fmla="*/ 0 h 851457"/>
                  <a:gd name="connsiteX0" fmla="*/ 284291 w 578854"/>
                  <a:gd name="connsiteY0" fmla="*/ 0 h 858941"/>
                  <a:gd name="connsiteX1" fmla="*/ 289863 w 578854"/>
                  <a:gd name="connsiteY1" fmla="*/ 2229 h 858941"/>
                  <a:gd name="connsiteX2" fmla="*/ 328868 w 578854"/>
                  <a:gd name="connsiteY2" fmla="*/ 26746 h 858941"/>
                  <a:gd name="connsiteX3" fmla="*/ 385288 w 578854"/>
                  <a:gd name="connsiteY3" fmla="*/ 55100 h 858941"/>
                  <a:gd name="connsiteX4" fmla="*/ 380873 w 578854"/>
                  <a:gd name="connsiteY4" fmla="*/ 124081 h 858941"/>
                  <a:gd name="connsiteX5" fmla="*/ 466500 w 578854"/>
                  <a:gd name="connsiteY5" fmla="*/ 128159 h 858941"/>
                  <a:gd name="connsiteX6" fmla="*/ 491574 w 578854"/>
                  <a:gd name="connsiteY6" fmla="*/ 121473 h 858941"/>
                  <a:gd name="connsiteX7" fmla="*/ 503833 w 578854"/>
                  <a:gd name="connsiteY7" fmla="*/ 103642 h 858941"/>
                  <a:gd name="connsiteX8" fmla="*/ 562340 w 578854"/>
                  <a:gd name="connsiteY8" fmla="*/ 131502 h 858941"/>
                  <a:gd name="connsiteX9" fmla="*/ 576951 w 578854"/>
                  <a:gd name="connsiteY9" fmla="*/ 178540 h 858941"/>
                  <a:gd name="connsiteX10" fmla="*/ 527482 w 578854"/>
                  <a:gd name="connsiteY10" fmla="*/ 232342 h 858941"/>
                  <a:gd name="connsiteX11" fmla="*/ 404215 w 578854"/>
                  <a:gd name="connsiteY11" fmla="*/ 432892 h 858941"/>
                  <a:gd name="connsiteX12" fmla="*/ 323532 w 578854"/>
                  <a:gd name="connsiteY12" fmla="*/ 543821 h 858941"/>
                  <a:gd name="connsiteX13" fmla="*/ 152803 w 578854"/>
                  <a:gd name="connsiteY13" fmla="*/ 743618 h 858941"/>
                  <a:gd name="connsiteX14" fmla="*/ 324 w 578854"/>
                  <a:gd name="connsiteY14" fmla="*/ 858687 h 858941"/>
                  <a:gd name="connsiteX15" fmla="*/ 124032 w 578854"/>
                  <a:gd name="connsiteY15" fmla="*/ 714053 h 858941"/>
                  <a:gd name="connsiteX16" fmla="*/ 441082 w 578854"/>
                  <a:gd name="connsiteY16" fmla="*/ 244817 h 858941"/>
                  <a:gd name="connsiteX17" fmla="*/ 361744 w 578854"/>
                  <a:gd name="connsiteY17" fmla="*/ 177106 h 858941"/>
                  <a:gd name="connsiteX18" fmla="*/ 106597 w 578854"/>
                  <a:gd name="connsiteY18" fmla="*/ 428069 h 858941"/>
                  <a:gd name="connsiteX19" fmla="*/ 100560 w 578854"/>
                  <a:gd name="connsiteY19" fmla="*/ 352548 h 858941"/>
                  <a:gd name="connsiteX20" fmla="*/ 155544 w 578854"/>
                  <a:gd name="connsiteY20" fmla="*/ 308589 h 858941"/>
                  <a:gd name="connsiteX21" fmla="*/ 224036 w 578854"/>
                  <a:gd name="connsiteY21" fmla="*/ 234308 h 858941"/>
                  <a:gd name="connsiteX22" fmla="*/ 283301 w 578854"/>
                  <a:gd name="connsiteY22" fmla="*/ 159689 h 858941"/>
                  <a:gd name="connsiteX23" fmla="*/ 293764 w 578854"/>
                  <a:gd name="connsiteY23" fmla="*/ 90269 h 858941"/>
                  <a:gd name="connsiteX24" fmla="*/ 298779 w 578854"/>
                  <a:gd name="connsiteY24" fmla="*/ 68537 h 858941"/>
                  <a:gd name="connsiteX25" fmla="*/ 289863 w 578854"/>
                  <a:gd name="connsiteY25" fmla="*/ 32876 h 858941"/>
                  <a:gd name="connsiteX26" fmla="*/ 280948 w 578854"/>
                  <a:gd name="connsiteY26" fmla="*/ 5015 h 858941"/>
                  <a:gd name="connsiteX27" fmla="*/ 284291 w 578854"/>
                  <a:gd name="connsiteY27" fmla="*/ 0 h 858941"/>
                  <a:gd name="connsiteX0" fmla="*/ 284291 w 578854"/>
                  <a:gd name="connsiteY0" fmla="*/ 0 h 858941"/>
                  <a:gd name="connsiteX1" fmla="*/ 289863 w 578854"/>
                  <a:gd name="connsiteY1" fmla="*/ 2229 h 858941"/>
                  <a:gd name="connsiteX2" fmla="*/ 328868 w 578854"/>
                  <a:gd name="connsiteY2" fmla="*/ 26746 h 858941"/>
                  <a:gd name="connsiteX3" fmla="*/ 385288 w 578854"/>
                  <a:gd name="connsiteY3" fmla="*/ 55100 h 858941"/>
                  <a:gd name="connsiteX4" fmla="*/ 380873 w 578854"/>
                  <a:gd name="connsiteY4" fmla="*/ 124081 h 858941"/>
                  <a:gd name="connsiteX5" fmla="*/ 466500 w 578854"/>
                  <a:gd name="connsiteY5" fmla="*/ 128159 h 858941"/>
                  <a:gd name="connsiteX6" fmla="*/ 491574 w 578854"/>
                  <a:gd name="connsiteY6" fmla="*/ 121473 h 858941"/>
                  <a:gd name="connsiteX7" fmla="*/ 503833 w 578854"/>
                  <a:gd name="connsiteY7" fmla="*/ 103642 h 858941"/>
                  <a:gd name="connsiteX8" fmla="*/ 562340 w 578854"/>
                  <a:gd name="connsiteY8" fmla="*/ 131502 h 858941"/>
                  <a:gd name="connsiteX9" fmla="*/ 576951 w 578854"/>
                  <a:gd name="connsiteY9" fmla="*/ 178540 h 858941"/>
                  <a:gd name="connsiteX10" fmla="*/ 527482 w 578854"/>
                  <a:gd name="connsiteY10" fmla="*/ 232342 h 858941"/>
                  <a:gd name="connsiteX11" fmla="*/ 404215 w 578854"/>
                  <a:gd name="connsiteY11" fmla="*/ 432892 h 858941"/>
                  <a:gd name="connsiteX12" fmla="*/ 323532 w 578854"/>
                  <a:gd name="connsiteY12" fmla="*/ 543821 h 858941"/>
                  <a:gd name="connsiteX13" fmla="*/ 152803 w 578854"/>
                  <a:gd name="connsiteY13" fmla="*/ 743618 h 858941"/>
                  <a:gd name="connsiteX14" fmla="*/ 324 w 578854"/>
                  <a:gd name="connsiteY14" fmla="*/ 858687 h 858941"/>
                  <a:gd name="connsiteX15" fmla="*/ 124032 w 578854"/>
                  <a:gd name="connsiteY15" fmla="*/ 714053 h 858941"/>
                  <a:gd name="connsiteX16" fmla="*/ 441082 w 578854"/>
                  <a:gd name="connsiteY16" fmla="*/ 244817 h 858941"/>
                  <a:gd name="connsiteX17" fmla="*/ 361744 w 578854"/>
                  <a:gd name="connsiteY17" fmla="*/ 177106 h 858941"/>
                  <a:gd name="connsiteX18" fmla="*/ 106597 w 578854"/>
                  <a:gd name="connsiteY18" fmla="*/ 428069 h 858941"/>
                  <a:gd name="connsiteX19" fmla="*/ 100560 w 578854"/>
                  <a:gd name="connsiteY19" fmla="*/ 352548 h 858941"/>
                  <a:gd name="connsiteX20" fmla="*/ 155544 w 578854"/>
                  <a:gd name="connsiteY20" fmla="*/ 308589 h 858941"/>
                  <a:gd name="connsiteX21" fmla="*/ 224036 w 578854"/>
                  <a:gd name="connsiteY21" fmla="*/ 234308 h 858941"/>
                  <a:gd name="connsiteX22" fmla="*/ 283301 w 578854"/>
                  <a:gd name="connsiteY22" fmla="*/ 159689 h 858941"/>
                  <a:gd name="connsiteX23" fmla="*/ 314413 w 578854"/>
                  <a:gd name="connsiteY23" fmla="*/ 97778 h 858941"/>
                  <a:gd name="connsiteX24" fmla="*/ 298779 w 578854"/>
                  <a:gd name="connsiteY24" fmla="*/ 68537 h 858941"/>
                  <a:gd name="connsiteX25" fmla="*/ 289863 w 578854"/>
                  <a:gd name="connsiteY25" fmla="*/ 32876 h 858941"/>
                  <a:gd name="connsiteX26" fmla="*/ 280948 w 578854"/>
                  <a:gd name="connsiteY26" fmla="*/ 5015 h 858941"/>
                  <a:gd name="connsiteX27" fmla="*/ 284291 w 578854"/>
                  <a:gd name="connsiteY27" fmla="*/ 0 h 85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78854" h="858941">
                    <a:moveTo>
                      <a:pt x="284291" y="0"/>
                    </a:moveTo>
                    <a:lnTo>
                      <a:pt x="289863" y="2229"/>
                    </a:lnTo>
                    <a:cubicBezTo>
                      <a:pt x="305465" y="16345"/>
                      <a:pt x="312964" y="17934"/>
                      <a:pt x="328868" y="26746"/>
                    </a:cubicBezTo>
                    <a:cubicBezTo>
                      <a:pt x="344772" y="35558"/>
                      <a:pt x="376621" y="38878"/>
                      <a:pt x="385288" y="55100"/>
                    </a:cubicBezTo>
                    <a:cubicBezTo>
                      <a:pt x="393955" y="71322"/>
                      <a:pt x="371958" y="98820"/>
                      <a:pt x="380873" y="124081"/>
                    </a:cubicBezTo>
                    <a:cubicBezTo>
                      <a:pt x="385331" y="126310"/>
                      <a:pt x="448050" y="128594"/>
                      <a:pt x="466500" y="128159"/>
                    </a:cubicBezTo>
                    <a:cubicBezTo>
                      <a:pt x="484950" y="127724"/>
                      <a:pt x="480430" y="125930"/>
                      <a:pt x="491574" y="121473"/>
                    </a:cubicBezTo>
                    <a:cubicBezTo>
                      <a:pt x="490088" y="109585"/>
                      <a:pt x="494175" y="103642"/>
                      <a:pt x="503833" y="103642"/>
                    </a:cubicBezTo>
                    <a:cubicBezTo>
                      <a:pt x="513491" y="103642"/>
                      <a:pt x="550154" y="119019"/>
                      <a:pt x="562340" y="131502"/>
                    </a:cubicBezTo>
                    <a:cubicBezTo>
                      <a:pt x="574526" y="143985"/>
                      <a:pt x="582761" y="161733"/>
                      <a:pt x="576951" y="178540"/>
                    </a:cubicBezTo>
                    <a:cubicBezTo>
                      <a:pt x="571141" y="195347"/>
                      <a:pt x="556271" y="189950"/>
                      <a:pt x="527482" y="232342"/>
                    </a:cubicBezTo>
                    <a:cubicBezTo>
                      <a:pt x="498693" y="274734"/>
                      <a:pt x="458451" y="349681"/>
                      <a:pt x="404215" y="432892"/>
                    </a:cubicBezTo>
                    <a:cubicBezTo>
                      <a:pt x="366139" y="483784"/>
                      <a:pt x="365434" y="492033"/>
                      <a:pt x="323532" y="543821"/>
                    </a:cubicBezTo>
                    <a:cubicBezTo>
                      <a:pt x="281630" y="595609"/>
                      <a:pt x="206671" y="691140"/>
                      <a:pt x="152803" y="743618"/>
                    </a:cubicBezTo>
                    <a:cubicBezTo>
                      <a:pt x="98935" y="796096"/>
                      <a:pt x="5119" y="863614"/>
                      <a:pt x="324" y="858687"/>
                    </a:cubicBezTo>
                    <a:cubicBezTo>
                      <a:pt x="-4471" y="853760"/>
                      <a:pt x="44315" y="824812"/>
                      <a:pt x="124032" y="714053"/>
                    </a:cubicBezTo>
                    <a:cubicBezTo>
                      <a:pt x="185696" y="635671"/>
                      <a:pt x="389819" y="322083"/>
                      <a:pt x="441082" y="244817"/>
                    </a:cubicBezTo>
                    <a:cubicBezTo>
                      <a:pt x="447896" y="193548"/>
                      <a:pt x="390431" y="184142"/>
                      <a:pt x="361744" y="177106"/>
                    </a:cubicBezTo>
                    <a:cubicBezTo>
                      <a:pt x="333057" y="199479"/>
                      <a:pt x="150128" y="398829"/>
                      <a:pt x="106597" y="428069"/>
                    </a:cubicBezTo>
                    <a:cubicBezTo>
                      <a:pt x="63066" y="457309"/>
                      <a:pt x="92402" y="372461"/>
                      <a:pt x="100560" y="352548"/>
                    </a:cubicBezTo>
                    <a:cubicBezTo>
                      <a:pt x="108718" y="332635"/>
                      <a:pt x="134965" y="328296"/>
                      <a:pt x="155544" y="308589"/>
                    </a:cubicBezTo>
                    <a:cubicBezTo>
                      <a:pt x="176123" y="288882"/>
                      <a:pt x="202743" y="259125"/>
                      <a:pt x="224036" y="234308"/>
                    </a:cubicBezTo>
                    <a:cubicBezTo>
                      <a:pt x="245329" y="209491"/>
                      <a:pt x="268238" y="182444"/>
                      <a:pt x="283301" y="159689"/>
                    </a:cubicBezTo>
                    <a:cubicBezTo>
                      <a:pt x="298364" y="136934"/>
                      <a:pt x="311833" y="112970"/>
                      <a:pt x="314413" y="97778"/>
                    </a:cubicBezTo>
                    <a:cubicBezTo>
                      <a:pt x="316993" y="82586"/>
                      <a:pt x="302871" y="79354"/>
                      <a:pt x="298779" y="68537"/>
                    </a:cubicBezTo>
                    <a:cubicBezTo>
                      <a:pt x="294687" y="57720"/>
                      <a:pt x="295807" y="48106"/>
                      <a:pt x="289863" y="32876"/>
                    </a:cubicBezTo>
                    <a:cubicBezTo>
                      <a:pt x="283920" y="17645"/>
                      <a:pt x="280948" y="8358"/>
                      <a:pt x="280948" y="5015"/>
                    </a:cubicBezTo>
                    <a:cubicBezTo>
                      <a:pt x="280948" y="1672"/>
                      <a:pt x="282062" y="0"/>
                      <a:pt x="284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A8331EFF-57DE-0D9D-F080-06CF4CED05E8}"/>
                  </a:ext>
                </a:extLst>
              </p:cNvPr>
              <p:cNvSpPr/>
              <p:nvPr/>
            </p:nvSpPr>
            <p:spPr>
              <a:xfrm rot="20274243">
                <a:off x="5485269" y="1653761"/>
                <a:ext cx="1126637" cy="912022"/>
              </a:xfrm>
              <a:custGeom>
                <a:avLst/>
                <a:gdLst>
                  <a:gd name="connsiteX0" fmla="*/ 908662 w 1790044"/>
                  <a:gd name="connsiteY0" fmla="*/ 12288 h 1449056"/>
                  <a:gd name="connsiteX1" fmla="*/ 977563 w 1790044"/>
                  <a:gd name="connsiteY1" fmla="*/ 65821 h 1449056"/>
                  <a:gd name="connsiteX2" fmla="*/ 1062610 w 1790044"/>
                  <a:gd name="connsiteY2" fmla="*/ 188659 h 1449056"/>
                  <a:gd name="connsiteX3" fmla="*/ 988914 w 1790044"/>
                  <a:gd name="connsiteY3" fmla="*/ 433531 h 1449056"/>
                  <a:gd name="connsiteX4" fmla="*/ 899592 w 1790044"/>
                  <a:gd name="connsiteY4" fmla="*/ 599089 h 1449056"/>
                  <a:gd name="connsiteX5" fmla="*/ 890032 w 1790044"/>
                  <a:gd name="connsiteY5" fmla="*/ 619941 h 1449056"/>
                  <a:gd name="connsiteX6" fmla="*/ 1609179 w 1790044"/>
                  <a:gd name="connsiteY6" fmla="*/ 619941 h 1449056"/>
                  <a:gd name="connsiteX7" fmla="*/ 1611519 w 1790044"/>
                  <a:gd name="connsiteY7" fmla="*/ 620910 h 1449056"/>
                  <a:gd name="connsiteX8" fmla="*/ 1619817 w 1790044"/>
                  <a:gd name="connsiteY8" fmla="*/ 619765 h 1449056"/>
                  <a:gd name="connsiteX9" fmla="*/ 1650361 w 1790044"/>
                  <a:gd name="connsiteY9" fmla="*/ 627474 h 1449056"/>
                  <a:gd name="connsiteX10" fmla="*/ 1676511 w 1790044"/>
                  <a:gd name="connsiteY10" fmla="*/ 646993 h 1449056"/>
                  <a:gd name="connsiteX11" fmla="*/ 1769084 w 1790044"/>
                  <a:gd name="connsiteY11" fmla="*/ 750364 h 1449056"/>
                  <a:gd name="connsiteX12" fmla="*/ 1762690 w 1790044"/>
                  <a:gd name="connsiteY12" fmla="*/ 866400 h 1449056"/>
                  <a:gd name="connsiteX13" fmla="*/ 1762690 w 1790044"/>
                  <a:gd name="connsiteY13" fmla="*/ 866399 h 1449056"/>
                  <a:gd name="connsiteX14" fmla="*/ 1646654 w 1790044"/>
                  <a:gd name="connsiteY14" fmla="*/ 860005 h 1449056"/>
                  <a:gd name="connsiteX15" fmla="*/ 1601770 w 1790044"/>
                  <a:gd name="connsiteY15" fmla="*/ 809886 h 1449056"/>
                  <a:gd name="connsiteX16" fmla="*/ 1600825 w 1790044"/>
                  <a:gd name="connsiteY16" fmla="*/ 809423 h 1449056"/>
                  <a:gd name="connsiteX17" fmla="*/ 1551787 w 1790044"/>
                  <a:gd name="connsiteY17" fmla="*/ 808798 h 1449056"/>
                  <a:gd name="connsiteX18" fmla="*/ 1541150 w 1790044"/>
                  <a:gd name="connsiteY18" fmla="*/ 804392 h 1449056"/>
                  <a:gd name="connsiteX19" fmla="*/ 1206183 w 1790044"/>
                  <a:gd name="connsiteY19" fmla="*/ 804391 h 1449056"/>
                  <a:gd name="connsiteX20" fmla="*/ 827205 w 1790044"/>
                  <a:gd name="connsiteY20" fmla="*/ 799561 h 1449056"/>
                  <a:gd name="connsiteX21" fmla="*/ 780498 w 1790044"/>
                  <a:gd name="connsiteY21" fmla="*/ 1016888 h 1449056"/>
                  <a:gd name="connsiteX22" fmla="*/ 880130 w 1790044"/>
                  <a:gd name="connsiteY22" fmla="*/ 1156636 h 1449056"/>
                  <a:gd name="connsiteX23" fmla="*/ 1283036 w 1790044"/>
                  <a:gd name="connsiteY23" fmla="*/ 1295025 h 1449056"/>
                  <a:gd name="connsiteX24" fmla="*/ 1326292 w 1790044"/>
                  <a:gd name="connsiteY24" fmla="*/ 1376327 h 1449056"/>
                  <a:gd name="connsiteX25" fmla="*/ 1199166 w 1790044"/>
                  <a:gd name="connsiteY25" fmla="*/ 1449047 h 1449056"/>
                  <a:gd name="connsiteX26" fmla="*/ 905680 w 1790044"/>
                  <a:gd name="connsiteY26" fmla="*/ 1370566 h 1449056"/>
                  <a:gd name="connsiteX27" fmla="*/ 702359 w 1790044"/>
                  <a:gd name="connsiteY27" fmla="*/ 1253165 h 1449056"/>
                  <a:gd name="connsiteX28" fmla="*/ 607496 w 1790044"/>
                  <a:gd name="connsiteY28" fmla="*/ 1077543 h 1449056"/>
                  <a:gd name="connsiteX29" fmla="*/ 609035 w 1790044"/>
                  <a:gd name="connsiteY29" fmla="*/ 805178 h 1449056"/>
                  <a:gd name="connsiteX30" fmla="*/ 236374 w 1790044"/>
                  <a:gd name="connsiteY30" fmla="*/ 829485 h 1449056"/>
                  <a:gd name="connsiteX31" fmla="*/ 68641 w 1790044"/>
                  <a:gd name="connsiteY31" fmla="*/ 837511 h 1449056"/>
                  <a:gd name="connsiteX32" fmla="*/ 9584 w 1790044"/>
                  <a:gd name="connsiteY32" fmla="*/ 735729 h 1449056"/>
                  <a:gd name="connsiteX33" fmla="*/ 10946 w 1790044"/>
                  <a:gd name="connsiteY33" fmla="*/ 621309 h 1449056"/>
                  <a:gd name="connsiteX34" fmla="*/ 114671 w 1790044"/>
                  <a:gd name="connsiteY34" fmla="*/ 649331 h 1449056"/>
                  <a:gd name="connsiteX35" fmla="*/ 680390 w 1790044"/>
                  <a:gd name="connsiteY35" fmla="*/ 640253 h 1449056"/>
                  <a:gd name="connsiteX36" fmla="*/ 850441 w 1790044"/>
                  <a:gd name="connsiteY36" fmla="*/ 293083 h 1449056"/>
                  <a:gd name="connsiteX37" fmla="*/ 870158 w 1790044"/>
                  <a:gd name="connsiteY37" fmla="*/ 230208 h 1449056"/>
                  <a:gd name="connsiteX38" fmla="*/ 860083 w 1790044"/>
                  <a:gd name="connsiteY38" fmla="*/ 206366 h 1449056"/>
                  <a:gd name="connsiteX39" fmla="*/ 788746 w 1790044"/>
                  <a:gd name="connsiteY39" fmla="*/ 121631 h 1449056"/>
                  <a:gd name="connsiteX40" fmla="*/ 782151 w 1790044"/>
                  <a:gd name="connsiteY40" fmla="*/ 43426 h 1449056"/>
                  <a:gd name="connsiteX41" fmla="*/ 830142 w 1790044"/>
                  <a:gd name="connsiteY41" fmla="*/ 2488 h 1449056"/>
                  <a:gd name="connsiteX42" fmla="*/ 908662 w 1790044"/>
                  <a:gd name="connsiteY42" fmla="*/ 12288 h 144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790044" h="1449056">
                    <a:moveTo>
                      <a:pt x="908662" y="12288"/>
                    </a:moveTo>
                    <a:cubicBezTo>
                      <a:pt x="937924" y="24167"/>
                      <a:pt x="951904" y="36426"/>
                      <a:pt x="977563" y="65821"/>
                    </a:cubicBezTo>
                    <a:cubicBezTo>
                      <a:pt x="1003221" y="95216"/>
                      <a:pt x="1008027" y="124668"/>
                      <a:pt x="1062610" y="188659"/>
                    </a:cubicBezTo>
                    <a:cubicBezTo>
                      <a:pt x="1065454" y="250004"/>
                      <a:pt x="1019391" y="357152"/>
                      <a:pt x="988914" y="433531"/>
                    </a:cubicBezTo>
                    <a:cubicBezTo>
                      <a:pt x="969384" y="470717"/>
                      <a:pt x="924828" y="547252"/>
                      <a:pt x="899592" y="599089"/>
                    </a:cubicBezTo>
                    <a:lnTo>
                      <a:pt x="890032" y="619941"/>
                    </a:lnTo>
                    <a:lnTo>
                      <a:pt x="1609179" y="619941"/>
                    </a:lnTo>
                    <a:lnTo>
                      <a:pt x="1611519" y="620910"/>
                    </a:lnTo>
                    <a:lnTo>
                      <a:pt x="1619817" y="619765"/>
                    </a:lnTo>
                    <a:cubicBezTo>
                      <a:pt x="1630316" y="620343"/>
                      <a:pt x="1640705" y="622925"/>
                      <a:pt x="1650361" y="627474"/>
                    </a:cubicBezTo>
                    <a:cubicBezTo>
                      <a:pt x="1660018" y="632024"/>
                      <a:pt x="1668941" y="638541"/>
                      <a:pt x="1676511" y="646993"/>
                    </a:cubicBezTo>
                    <a:lnTo>
                      <a:pt x="1769084" y="750364"/>
                    </a:lnTo>
                    <a:cubicBezTo>
                      <a:pt x="1799361" y="784172"/>
                      <a:pt x="1796498" y="836124"/>
                      <a:pt x="1762690" y="866400"/>
                    </a:cubicBezTo>
                    <a:lnTo>
                      <a:pt x="1762690" y="866399"/>
                    </a:lnTo>
                    <a:cubicBezTo>
                      <a:pt x="1728882" y="896675"/>
                      <a:pt x="1676931" y="893813"/>
                      <a:pt x="1646654" y="860005"/>
                    </a:cubicBezTo>
                    <a:lnTo>
                      <a:pt x="1601770" y="809886"/>
                    </a:lnTo>
                    <a:lnTo>
                      <a:pt x="1600825" y="809423"/>
                    </a:lnTo>
                    <a:lnTo>
                      <a:pt x="1551787" y="808798"/>
                    </a:lnTo>
                    <a:lnTo>
                      <a:pt x="1541150" y="804392"/>
                    </a:lnTo>
                    <a:lnTo>
                      <a:pt x="1206183" y="804391"/>
                    </a:lnTo>
                    <a:lnTo>
                      <a:pt x="827205" y="799561"/>
                    </a:lnTo>
                    <a:cubicBezTo>
                      <a:pt x="791316" y="884144"/>
                      <a:pt x="771677" y="957375"/>
                      <a:pt x="780498" y="1016888"/>
                    </a:cubicBezTo>
                    <a:cubicBezTo>
                      <a:pt x="789318" y="1076401"/>
                      <a:pt x="796374" y="1110280"/>
                      <a:pt x="880130" y="1156636"/>
                    </a:cubicBezTo>
                    <a:cubicBezTo>
                      <a:pt x="963887" y="1202993"/>
                      <a:pt x="1208675" y="1258409"/>
                      <a:pt x="1283036" y="1295025"/>
                    </a:cubicBezTo>
                    <a:cubicBezTo>
                      <a:pt x="1357397" y="1331641"/>
                      <a:pt x="1340272" y="1350657"/>
                      <a:pt x="1326292" y="1376327"/>
                    </a:cubicBezTo>
                    <a:cubicBezTo>
                      <a:pt x="1312313" y="1401999"/>
                      <a:pt x="1264478" y="1448449"/>
                      <a:pt x="1199166" y="1449047"/>
                    </a:cubicBezTo>
                    <a:cubicBezTo>
                      <a:pt x="1133853" y="1449644"/>
                      <a:pt x="1036026" y="1423483"/>
                      <a:pt x="905680" y="1370566"/>
                    </a:cubicBezTo>
                    <a:cubicBezTo>
                      <a:pt x="815235" y="1333848"/>
                      <a:pt x="747462" y="1294714"/>
                      <a:pt x="702359" y="1253165"/>
                    </a:cubicBezTo>
                    <a:cubicBezTo>
                      <a:pt x="657256" y="1211615"/>
                      <a:pt x="623050" y="1152207"/>
                      <a:pt x="607496" y="1077543"/>
                    </a:cubicBezTo>
                    <a:cubicBezTo>
                      <a:pt x="591942" y="1002877"/>
                      <a:pt x="585948" y="888761"/>
                      <a:pt x="609035" y="805178"/>
                    </a:cubicBezTo>
                    <a:cubicBezTo>
                      <a:pt x="462986" y="825285"/>
                      <a:pt x="326439" y="824097"/>
                      <a:pt x="236374" y="829485"/>
                    </a:cubicBezTo>
                    <a:cubicBezTo>
                      <a:pt x="146309" y="834874"/>
                      <a:pt x="106439" y="853136"/>
                      <a:pt x="68641" y="837511"/>
                    </a:cubicBezTo>
                    <a:cubicBezTo>
                      <a:pt x="30844" y="821884"/>
                      <a:pt x="19201" y="771765"/>
                      <a:pt x="9584" y="735729"/>
                    </a:cubicBezTo>
                    <a:cubicBezTo>
                      <a:pt x="-33" y="699695"/>
                      <a:pt x="-6570" y="635708"/>
                      <a:pt x="10946" y="621309"/>
                    </a:cubicBezTo>
                    <a:cubicBezTo>
                      <a:pt x="38375" y="633626"/>
                      <a:pt x="80550" y="649423"/>
                      <a:pt x="114671" y="649331"/>
                    </a:cubicBezTo>
                    <a:lnTo>
                      <a:pt x="680390" y="640253"/>
                    </a:lnTo>
                    <a:cubicBezTo>
                      <a:pt x="763348" y="474075"/>
                      <a:pt x="818815" y="361424"/>
                      <a:pt x="850441" y="293083"/>
                    </a:cubicBezTo>
                    <a:cubicBezTo>
                      <a:pt x="882069" y="224742"/>
                      <a:pt x="869972" y="240204"/>
                      <a:pt x="870158" y="230208"/>
                    </a:cubicBezTo>
                    <a:cubicBezTo>
                      <a:pt x="870341" y="220213"/>
                      <a:pt x="866984" y="212267"/>
                      <a:pt x="860083" y="206366"/>
                    </a:cubicBezTo>
                    <a:cubicBezTo>
                      <a:pt x="825831" y="180065"/>
                      <a:pt x="802051" y="151821"/>
                      <a:pt x="788746" y="121631"/>
                    </a:cubicBezTo>
                    <a:cubicBezTo>
                      <a:pt x="775439" y="91439"/>
                      <a:pt x="773241" y="65373"/>
                      <a:pt x="782151" y="43426"/>
                    </a:cubicBezTo>
                    <a:cubicBezTo>
                      <a:pt x="791060" y="21480"/>
                      <a:pt x="807056" y="7834"/>
                      <a:pt x="830142" y="2488"/>
                    </a:cubicBezTo>
                    <a:cubicBezTo>
                      <a:pt x="853228" y="-2858"/>
                      <a:pt x="879403" y="409"/>
                      <a:pt x="908662" y="122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C23BCB76-B5FF-D74A-EA02-5DEF73AE2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250662">
                <a:off x="5856696" y="2939388"/>
                <a:ext cx="845233" cy="596435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86859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456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94C6B4-7C37-5DE5-FE7C-F0F50A8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C78530-67F2-2E6B-12C0-8B91EBD0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759AFC-C6D0-A09F-32CB-D6815E60C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lt1">
                    <a:lumMod val="100000"/>
                    <a:tint val="75000"/>
                  </a:schemeClr>
                </a:solidFill>
              </a:defRPr>
            </a:lvl1pPr>
          </a:lstStyle>
          <a:p>
            <a:fld id="{2D360143-CC72-491A-A070-8DB683430C51}" type="datetimeFigureOut">
              <a:rPr lang="zh-CN" altLang="en-US" smtClean="0"/>
              <a:pPr/>
              <a:t>2022/8/5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64F817-87A0-A925-AF04-AA4F69C05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07DBC6-DD40-72E1-A1BA-BE22FDB90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lt1">
                    <a:lumMod val="100000"/>
                    <a:tint val="75000"/>
                  </a:schemeClr>
                </a:solidFill>
              </a:defRPr>
            </a:lvl1pPr>
          </a:lstStyle>
          <a:p>
            <a:fld id="{634BA648-DBC1-49A9-9C24-AACC627894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66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64" r:id="rId2"/>
    <p:sldLayoutId id="2147483726" r:id="rId3"/>
    <p:sldLayoutId id="2147483762" r:id="rId4"/>
    <p:sldLayoutId id="2147483712" r:id="rId5"/>
    <p:sldLayoutId id="2147483763" r:id="rId6"/>
    <p:sldLayoutId id="2147483752" r:id="rId7"/>
    <p:sldLayoutId id="21474837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lt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5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notesSlide" Target="../notesSlides/notesSlide15.xml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5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notesSlide" Target="../notesSlides/notesSlide3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tx1"/>
            </a:gs>
            <a:gs pos="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50B072F-CD6B-2BC0-94B2-12F6B3E7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营销活动策划案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F107E6D-1354-230E-0C8C-0941E16C76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87812" y="5644916"/>
            <a:ext cx="4016375" cy="461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2000" dirty="0"/>
              <a:t>汇报人：</a:t>
            </a:r>
            <a:r>
              <a:rPr lang="en-US" altLang="zh-CN" sz="2000" dirty="0" err="1"/>
              <a:t>OfficePLUS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558146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8EB7554-F8E9-6274-A61A-DD257FC2048C}"/>
              </a:ext>
            </a:extLst>
          </p:cNvPr>
          <p:cNvCxnSpPr>
            <a:cxnSpLocks/>
          </p:cNvCxnSpPr>
          <p:nvPr/>
        </p:nvCxnSpPr>
        <p:spPr>
          <a:xfrm flipH="1">
            <a:off x="1714500" y="4288648"/>
            <a:ext cx="6515100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851BC500-F3B1-70E5-2B90-5CC321AA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活动目标群体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578922-AF5E-348A-71F2-8B82B602234F}"/>
              </a:ext>
            </a:extLst>
          </p:cNvPr>
          <p:cNvSpPr txBox="1">
            <a:spLocks/>
          </p:cNvSpPr>
          <p:nvPr/>
        </p:nvSpPr>
        <p:spPr>
          <a:xfrm>
            <a:off x="1270000" y="2762231"/>
            <a:ext cx="52977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40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0721124-2285-0D59-6021-A6FC704FC589}"/>
              </a:ext>
            </a:extLst>
          </p:cNvPr>
          <p:cNvSpPr txBox="1">
            <a:spLocks/>
          </p:cNvSpPr>
          <p:nvPr/>
        </p:nvSpPr>
        <p:spPr>
          <a:xfrm>
            <a:off x="1270000" y="3160614"/>
            <a:ext cx="52977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35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FDDC2D-8290-416A-DD59-CA9C2E0F88E9}"/>
              </a:ext>
            </a:extLst>
          </p:cNvPr>
          <p:cNvSpPr txBox="1">
            <a:spLocks/>
          </p:cNvSpPr>
          <p:nvPr/>
        </p:nvSpPr>
        <p:spPr>
          <a:xfrm>
            <a:off x="1270000" y="3558997"/>
            <a:ext cx="52977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30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B6CA77-82E7-1F6A-3C8E-10D82B049BA2}"/>
              </a:ext>
            </a:extLst>
          </p:cNvPr>
          <p:cNvSpPr txBox="1">
            <a:spLocks/>
          </p:cNvSpPr>
          <p:nvPr/>
        </p:nvSpPr>
        <p:spPr>
          <a:xfrm>
            <a:off x="1270000" y="3957380"/>
            <a:ext cx="52977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8CB7AD-00C5-33D5-CA0D-A6157C251279}"/>
              </a:ext>
            </a:extLst>
          </p:cNvPr>
          <p:cNvSpPr txBox="1">
            <a:spLocks/>
          </p:cNvSpPr>
          <p:nvPr/>
        </p:nvSpPr>
        <p:spPr>
          <a:xfrm>
            <a:off x="1270000" y="4355763"/>
            <a:ext cx="52977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20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862295A-E381-86E5-0A63-6F4FA278E5B7}"/>
              </a:ext>
            </a:extLst>
          </p:cNvPr>
          <p:cNvSpPr txBox="1">
            <a:spLocks/>
          </p:cNvSpPr>
          <p:nvPr/>
        </p:nvSpPr>
        <p:spPr>
          <a:xfrm>
            <a:off x="1270000" y="4754146"/>
            <a:ext cx="529771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15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2BE972-7498-E96C-AA8E-E27A82DF7AC8}"/>
              </a:ext>
            </a:extLst>
          </p:cNvPr>
          <p:cNvSpPr>
            <a:spLocks/>
          </p:cNvSpPr>
          <p:nvPr/>
        </p:nvSpPr>
        <p:spPr>
          <a:xfrm>
            <a:off x="3536912" y="2302626"/>
            <a:ext cx="1107866" cy="580657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C0B6528-3A01-F339-BDAD-D043B3073026}"/>
              </a:ext>
            </a:extLst>
          </p:cNvPr>
          <p:cNvSpPr>
            <a:spLocks/>
          </p:cNvSpPr>
          <p:nvPr/>
        </p:nvSpPr>
        <p:spPr>
          <a:xfrm>
            <a:off x="6432818" y="2302626"/>
            <a:ext cx="1107866" cy="580657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FA124726-5C83-17FC-D2AD-1C2F7C20EC26}"/>
              </a:ext>
            </a:extLst>
          </p:cNvPr>
          <p:cNvSpPr>
            <a:spLocks/>
          </p:cNvSpPr>
          <p:nvPr/>
        </p:nvSpPr>
        <p:spPr>
          <a:xfrm>
            <a:off x="7880771" y="2302626"/>
            <a:ext cx="1107866" cy="580657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BBB3EB5C-6184-68B0-9A75-7DE581B57A00}"/>
              </a:ext>
            </a:extLst>
          </p:cNvPr>
          <p:cNvSpPr>
            <a:spLocks/>
          </p:cNvSpPr>
          <p:nvPr/>
        </p:nvSpPr>
        <p:spPr>
          <a:xfrm>
            <a:off x="9328723" y="2302626"/>
            <a:ext cx="1107866" cy="580657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C04C398-B162-05D8-59AE-BF560FB118AB}"/>
              </a:ext>
            </a:extLst>
          </p:cNvPr>
          <p:cNvSpPr>
            <a:spLocks/>
          </p:cNvSpPr>
          <p:nvPr/>
        </p:nvSpPr>
        <p:spPr>
          <a:xfrm>
            <a:off x="2088959" y="2302626"/>
            <a:ext cx="1107866" cy="580657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6956DD1C-FC2F-B359-F924-A5F03840C6C3}"/>
              </a:ext>
            </a:extLst>
          </p:cNvPr>
          <p:cNvSpPr>
            <a:spLocks/>
          </p:cNvSpPr>
          <p:nvPr/>
        </p:nvSpPr>
        <p:spPr>
          <a:xfrm>
            <a:off x="4984865" y="2302626"/>
            <a:ext cx="1107866" cy="580657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91C38A0-42B8-383E-0C4F-93BFE7DD957D}"/>
              </a:ext>
            </a:extLst>
          </p:cNvPr>
          <p:cNvSpPr txBox="1"/>
          <p:nvPr/>
        </p:nvSpPr>
        <p:spPr>
          <a:xfrm>
            <a:off x="3586789" y="2423677"/>
            <a:ext cx="1008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大学生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6A8787D-F018-C616-5226-4F5E18A1FC0D}"/>
              </a:ext>
            </a:extLst>
          </p:cNvPr>
          <p:cNvSpPr txBox="1"/>
          <p:nvPr/>
        </p:nvSpPr>
        <p:spPr>
          <a:xfrm>
            <a:off x="5034742" y="2423677"/>
            <a:ext cx="1008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职场新人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C350B5-F8A7-116D-F6B9-DD6FCC65CC5C}"/>
              </a:ext>
            </a:extLst>
          </p:cNvPr>
          <p:cNvSpPr txBox="1"/>
          <p:nvPr/>
        </p:nvSpPr>
        <p:spPr>
          <a:xfrm>
            <a:off x="7930648" y="2423677"/>
            <a:ext cx="1008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白领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FAC5422-50C0-7EFF-EE6F-6F1C4527A5D2}"/>
              </a:ext>
            </a:extLst>
          </p:cNvPr>
          <p:cNvSpPr txBox="1"/>
          <p:nvPr/>
        </p:nvSpPr>
        <p:spPr>
          <a:xfrm>
            <a:off x="9378600" y="2423677"/>
            <a:ext cx="1008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金领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1CFBABF-E68E-B25E-93FE-E6E1371EA253}"/>
              </a:ext>
            </a:extLst>
          </p:cNvPr>
          <p:cNvSpPr txBox="1"/>
          <p:nvPr/>
        </p:nvSpPr>
        <p:spPr>
          <a:xfrm>
            <a:off x="2138836" y="2423677"/>
            <a:ext cx="1008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中小学生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4E60423-E995-91BE-C5E3-3D91F878F4BC}"/>
              </a:ext>
            </a:extLst>
          </p:cNvPr>
          <p:cNvSpPr txBox="1"/>
          <p:nvPr/>
        </p:nvSpPr>
        <p:spPr>
          <a:xfrm>
            <a:off x="6482695" y="2423677"/>
            <a:ext cx="100811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蓝领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C97457E-39AC-89E6-34D0-82B4B5DC9FB2}"/>
              </a:ext>
            </a:extLst>
          </p:cNvPr>
          <p:cNvSpPr/>
          <p:nvPr/>
        </p:nvSpPr>
        <p:spPr>
          <a:xfrm>
            <a:off x="3543986" y="4261918"/>
            <a:ext cx="2518631" cy="417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18-23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BF1A1BD-7F7C-1D2F-D05C-CFFB43B4A196}"/>
              </a:ext>
            </a:extLst>
          </p:cNvPr>
          <p:cNvSpPr/>
          <p:nvPr/>
        </p:nvSpPr>
        <p:spPr>
          <a:xfrm>
            <a:off x="7917958" y="3326425"/>
            <a:ext cx="2518631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22-35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40" name="Rectangle 30+">
            <a:extLst>
              <a:ext uri="{FF2B5EF4-FFF2-40B4-BE49-F238E27FC236}">
                <a16:creationId xmlns:a16="http://schemas.microsoft.com/office/drawing/2014/main" id="{699771C6-AAB5-E21C-C888-6478B67F3FF0}"/>
              </a:ext>
            </a:extLst>
          </p:cNvPr>
          <p:cNvSpPr/>
          <p:nvPr/>
        </p:nvSpPr>
        <p:spPr>
          <a:xfrm>
            <a:off x="3592673" y="4300650"/>
            <a:ext cx="2421257" cy="3397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42" name="Rectangle 36+">
            <a:extLst>
              <a:ext uri="{FF2B5EF4-FFF2-40B4-BE49-F238E27FC236}">
                <a16:creationId xmlns:a16="http://schemas.microsoft.com/office/drawing/2014/main" id="{0AD00E5A-DD2C-D669-2861-95E38013F5BC}"/>
              </a:ext>
            </a:extLst>
          </p:cNvPr>
          <p:cNvSpPr/>
          <p:nvPr/>
        </p:nvSpPr>
        <p:spPr>
          <a:xfrm>
            <a:off x="7995856" y="3408842"/>
            <a:ext cx="2362835" cy="7876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22-35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028AC64-F861-3114-D83B-7D8B6480A974}"/>
              </a:ext>
            </a:extLst>
          </p:cNvPr>
          <p:cNvSpPr txBox="1">
            <a:spLocks/>
          </p:cNvSpPr>
          <p:nvPr/>
        </p:nvSpPr>
        <p:spPr>
          <a:xfrm>
            <a:off x="4210416" y="1723208"/>
            <a:ext cx="1185771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未婚情侣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DA1DA79-C455-61CD-DA77-547752E96A20}"/>
              </a:ext>
            </a:extLst>
          </p:cNvPr>
          <p:cNvSpPr txBox="1">
            <a:spLocks/>
          </p:cNvSpPr>
          <p:nvPr/>
        </p:nvSpPr>
        <p:spPr>
          <a:xfrm>
            <a:off x="8571397" y="1673335"/>
            <a:ext cx="121175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已婚夫妻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B17CF02-FF56-3F31-B13B-5182B488299F}"/>
              </a:ext>
            </a:extLst>
          </p:cNvPr>
          <p:cNvSpPr txBox="1"/>
          <p:nvPr/>
        </p:nvSpPr>
        <p:spPr>
          <a:xfrm>
            <a:off x="3543986" y="5059598"/>
            <a:ext cx="2518631" cy="979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此类目标人群参与活动重在新奇有趣，体验年轻的美好。最重要的是通过活动两人亲密的互动。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2C0D91B-3A8C-59F0-2D78-98E9E12C1814}"/>
              </a:ext>
            </a:extLst>
          </p:cNvPr>
          <p:cNvSpPr txBox="1"/>
          <p:nvPr/>
        </p:nvSpPr>
        <p:spPr>
          <a:xfrm>
            <a:off x="7917958" y="5059598"/>
            <a:ext cx="2518631" cy="979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此类目标人群的生活重心转变为把浪漫作为生活的调节剂。需要更多看得见的实惠。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48AAE89-3924-DBBA-FFCE-7C985D4A0412}"/>
              </a:ext>
            </a:extLst>
          </p:cNvPr>
          <p:cNvCxnSpPr>
            <a:cxnSpLocks/>
          </p:cNvCxnSpPr>
          <p:nvPr/>
        </p:nvCxnSpPr>
        <p:spPr>
          <a:xfrm flipH="1">
            <a:off x="1714500" y="4694317"/>
            <a:ext cx="1872289" cy="0"/>
          </a:xfrm>
          <a:prstGeom prst="line">
            <a:avLst/>
          </a:prstGeom>
          <a:ln w="12700"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E7D6788-6D50-885B-5663-646B40C89A43}"/>
              </a:ext>
            </a:extLst>
          </p:cNvPr>
          <p:cNvCxnSpPr>
            <a:cxnSpLocks/>
          </p:cNvCxnSpPr>
          <p:nvPr/>
        </p:nvCxnSpPr>
        <p:spPr>
          <a:xfrm flipH="1">
            <a:off x="1714500" y="4257235"/>
            <a:ext cx="1872289" cy="0"/>
          </a:xfrm>
          <a:prstGeom prst="line">
            <a:avLst/>
          </a:prstGeom>
          <a:ln w="12700"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880B379-3273-5F73-DE70-EED2A6A208DC}"/>
              </a:ext>
            </a:extLst>
          </p:cNvPr>
          <p:cNvCxnSpPr>
            <a:cxnSpLocks/>
          </p:cNvCxnSpPr>
          <p:nvPr/>
        </p:nvCxnSpPr>
        <p:spPr>
          <a:xfrm flipH="1">
            <a:off x="1674019" y="3338348"/>
            <a:ext cx="6555581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7F7DE0E-8F5A-3417-ED2E-6133A02DCB62}"/>
              </a:ext>
            </a:extLst>
          </p:cNvPr>
          <p:cNvSpPr/>
          <p:nvPr/>
        </p:nvSpPr>
        <p:spPr>
          <a:xfrm>
            <a:off x="3370232" y="1544638"/>
            <a:ext cx="2930154" cy="4697412"/>
          </a:xfrm>
          <a:custGeom>
            <a:avLst/>
            <a:gdLst>
              <a:gd name="connsiteX0" fmla="*/ 295583 w 2930154"/>
              <a:gd name="connsiteY0" fmla="*/ 0 h 4697412"/>
              <a:gd name="connsiteX1" fmla="*/ 2623233 w 2930154"/>
              <a:gd name="connsiteY1" fmla="*/ 0 h 4697412"/>
              <a:gd name="connsiteX2" fmla="*/ 2628328 w 2930154"/>
              <a:gd name="connsiteY2" fmla="*/ 50542 h 4697412"/>
              <a:gd name="connsiteX3" fmla="*/ 2926935 w 2930154"/>
              <a:gd name="connsiteY3" fmla="*/ 293914 h 4697412"/>
              <a:gd name="connsiteX4" fmla="*/ 2930154 w 2930154"/>
              <a:gd name="connsiteY4" fmla="*/ 293590 h 4697412"/>
              <a:gd name="connsiteX5" fmla="*/ 2930154 w 2930154"/>
              <a:gd name="connsiteY5" fmla="*/ 4384178 h 4697412"/>
              <a:gd name="connsiteX6" fmla="*/ 2875033 w 2930154"/>
              <a:gd name="connsiteY6" fmla="*/ 4389735 h 4697412"/>
              <a:gd name="connsiteX7" fmla="*/ 2631660 w 2930154"/>
              <a:gd name="connsiteY7" fmla="*/ 4688342 h 4697412"/>
              <a:gd name="connsiteX8" fmla="*/ 2632575 w 2930154"/>
              <a:gd name="connsiteY8" fmla="*/ 4697412 h 4697412"/>
              <a:gd name="connsiteX9" fmla="*/ 295766 w 2930154"/>
              <a:gd name="connsiteY9" fmla="*/ 4697412 h 4697412"/>
              <a:gd name="connsiteX10" fmla="*/ 296680 w 2930154"/>
              <a:gd name="connsiteY10" fmla="*/ 4688342 h 4697412"/>
              <a:gd name="connsiteX11" fmla="*/ 53308 w 2930154"/>
              <a:gd name="connsiteY11" fmla="*/ 4389735 h 4697412"/>
              <a:gd name="connsiteX12" fmla="*/ 0 w 2930154"/>
              <a:gd name="connsiteY12" fmla="*/ 4384361 h 4697412"/>
              <a:gd name="connsiteX13" fmla="*/ 0 w 2930154"/>
              <a:gd name="connsiteY13" fmla="*/ 293096 h 4697412"/>
              <a:gd name="connsiteX14" fmla="*/ 53308 w 2930154"/>
              <a:gd name="connsiteY14" fmla="*/ 287722 h 4697412"/>
              <a:gd name="connsiteX15" fmla="*/ 290488 w 2930154"/>
              <a:gd name="connsiteY15" fmla="*/ 50542 h 469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697412">
                <a:moveTo>
                  <a:pt x="295583" y="0"/>
                </a:moveTo>
                <a:lnTo>
                  <a:pt x="2623233" y="0"/>
                </a:lnTo>
                <a:lnTo>
                  <a:pt x="2628328" y="50542"/>
                </a:lnTo>
                <a:cubicBezTo>
                  <a:pt x="2656749" y="189434"/>
                  <a:pt x="2779641" y="293914"/>
                  <a:pt x="2926935" y="293914"/>
                </a:cubicBezTo>
                <a:lnTo>
                  <a:pt x="2930154" y="293590"/>
                </a:lnTo>
                <a:lnTo>
                  <a:pt x="2930154" y="4384178"/>
                </a:lnTo>
                <a:lnTo>
                  <a:pt x="2875033" y="4389735"/>
                </a:lnTo>
                <a:cubicBezTo>
                  <a:pt x="2736140" y="4418156"/>
                  <a:pt x="2631660" y="4541048"/>
                  <a:pt x="2631660" y="4688342"/>
                </a:cubicBezTo>
                <a:lnTo>
                  <a:pt x="2632575" y="4697412"/>
                </a:lnTo>
                <a:lnTo>
                  <a:pt x="295766" y="4697412"/>
                </a:lnTo>
                <a:lnTo>
                  <a:pt x="296680" y="4688342"/>
                </a:lnTo>
                <a:cubicBezTo>
                  <a:pt x="296680" y="4541048"/>
                  <a:pt x="192200" y="4418156"/>
                  <a:pt x="53308" y="4389735"/>
                </a:cubicBezTo>
                <a:lnTo>
                  <a:pt x="0" y="4384361"/>
                </a:lnTo>
                <a:lnTo>
                  <a:pt x="0" y="293096"/>
                </a:lnTo>
                <a:lnTo>
                  <a:pt x="53308" y="287722"/>
                </a:lnTo>
                <a:cubicBezTo>
                  <a:pt x="172358" y="263361"/>
                  <a:pt x="266126" y="169593"/>
                  <a:pt x="290488" y="50542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E74ED77B-0701-0B05-FD5E-A12218366EB4}"/>
              </a:ext>
            </a:extLst>
          </p:cNvPr>
          <p:cNvSpPr/>
          <p:nvPr/>
        </p:nvSpPr>
        <p:spPr>
          <a:xfrm>
            <a:off x="7684727" y="1544638"/>
            <a:ext cx="2930154" cy="4697412"/>
          </a:xfrm>
          <a:custGeom>
            <a:avLst/>
            <a:gdLst>
              <a:gd name="connsiteX0" fmla="*/ 295583 w 2930154"/>
              <a:gd name="connsiteY0" fmla="*/ 0 h 4697412"/>
              <a:gd name="connsiteX1" fmla="*/ 2623233 w 2930154"/>
              <a:gd name="connsiteY1" fmla="*/ 0 h 4697412"/>
              <a:gd name="connsiteX2" fmla="*/ 2628328 w 2930154"/>
              <a:gd name="connsiteY2" fmla="*/ 50542 h 4697412"/>
              <a:gd name="connsiteX3" fmla="*/ 2926935 w 2930154"/>
              <a:gd name="connsiteY3" fmla="*/ 293914 h 4697412"/>
              <a:gd name="connsiteX4" fmla="*/ 2930154 w 2930154"/>
              <a:gd name="connsiteY4" fmla="*/ 293590 h 4697412"/>
              <a:gd name="connsiteX5" fmla="*/ 2930154 w 2930154"/>
              <a:gd name="connsiteY5" fmla="*/ 4384178 h 4697412"/>
              <a:gd name="connsiteX6" fmla="*/ 2875033 w 2930154"/>
              <a:gd name="connsiteY6" fmla="*/ 4389735 h 4697412"/>
              <a:gd name="connsiteX7" fmla="*/ 2631660 w 2930154"/>
              <a:gd name="connsiteY7" fmla="*/ 4688342 h 4697412"/>
              <a:gd name="connsiteX8" fmla="*/ 2632575 w 2930154"/>
              <a:gd name="connsiteY8" fmla="*/ 4697412 h 4697412"/>
              <a:gd name="connsiteX9" fmla="*/ 295766 w 2930154"/>
              <a:gd name="connsiteY9" fmla="*/ 4697412 h 4697412"/>
              <a:gd name="connsiteX10" fmla="*/ 296680 w 2930154"/>
              <a:gd name="connsiteY10" fmla="*/ 4688342 h 4697412"/>
              <a:gd name="connsiteX11" fmla="*/ 53308 w 2930154"/>
              <a:gd name="connsiteY11" fmla="*/ 4389735 h 4697412"/>
              <a:gd name="connsiteX12" fmla="*/ 0 w 2930154"/>
              <a:gd name="connsiteY12" fmla="*/ 4384361 h 4697412"/>
              <a:gd name="connsiteX13" fmla="*/ 0 w 2930154"/>
              <a:gd name="connsiteY13" fmla="*/ 293096 h 4697412"/>
              <a:gd name="connsiteX14" fmla="*/ 53308 w 2930154"/>
              <a:gd name="connsiteY14" fmla="*/ 287722 h 4697412"/>
              <a:gd name="connsiteX15" fmla="*/ 290488 w 2930154"/>
              <a:gd name="connsiteY15" fmla="*/ 50542 h 469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697412">
                <a:moveTo>
                  <a:pt x="295583" y="0"/>
                </a:moveTo>
                <a:lnTo>
                  <a:pt x="2623233" y="0"/>
                </a:lnTo>
                <a:lnTo>
                  <a:pt x="2628328" y="50542"/>
                </a:lnTo>
                <a:cubicBezTo>
                  <a:pt x="2656749" y="189434"/>
                  <a:pt x="2779641" y="293914"/>
                  <a:pt x="2926935" y="293914"/>
                </a:cubicBezTo>
                <a:lnTo>
                  <a:pt x="2930154" y="293590"/>
                </a:lnTo>
                <a:lnTo>
                  <a:pt x="2930154" y="4384178"/>
                </a:lnTo>
                <a:lnTo>
                  <a:pt x="2875033" y="4389735"/>
                </a:lnTo>
                <a:cubicBezTo>
                  <a:pt x="2736140" y="4418156"/>
                  <a:pt x="2631660" y="4541048"/>
                  <a:pt x="2631660" y="4688342"/>
                </a:cubicBezTo>
                <a:lnTo>
                  <a:pt x="2632575" y="4697412"/>
                </a:lnTo>
                <a:lnTo>
                  <a:pt x="295766" y="4697412"/>
                </a:lnTo>
                <a:lnTo>
                  <a:pt x="296680" y="4688342"/>
                </a:lnTo>
                <a:cubicBezTo>
                  <a:pt x="296680" y="4541048"/>
                  <a:pt x="192200" y="4418156"/>
                  <a:pt x="53308" y="4389735"/>
                </a:cubicBezTo>
                <a:lnTo>
                  <a:pt x="0" y="4384361"/>
                </a:lnTo>
                <a:lnTo>
                  <a:pt x="0" y="293096"/>
                </a:lnTo>
                <a:lnTo>
                  <a:pt x="53308" y="287722"/>
                </a:lnTo>
                <a:cubicBezTo>
                  <a:pt x="172358" y="263361"/>
                  <a:pt x="266126" y="169593"/>
                  <a:pt x="290488" y="50542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96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6872490-A187-026E-5A0B-49565455DDE1}"/>
              </a:ext>
            </a:extLst>
          </p:cNvPr>
          <p:cNvSpPr/>
          <p:nvPr/>
        </p:nvSpPr>
        <p:spPr>
          <a:xfrm>
            <a:off x="1120775" y="2363069"/>
            <a:ext cx="2335074" cy="2842400"/>
          </a:xfrm>
          <a:custGeom>
            <a:avLst/>
            <a:gdLst>
              <a:gd name="connsiteX0" fmla="*/ 302457 w 2335074"/>
              <a:gd name="connsiteY0" fmla="*/ 0 h 2842400"/>
              <a:gd name="connsiteX1" fmla="*/ 2037279 w 2335074"/>
              <a:gd name="connsiteY1" fmla="*/ 0 h 2842400"/>
              <a:gd name="connsiteX2" fmla="*/ 2041131 w 2335074"/>
              <a:gd name="connsiteY2" fmla="*/ 38213 h 2842400"/>
              <a:gd name="connsiteX3" fmla="*/ 2278311 w 2335074"/>
              <a:gd name="connsiteY3" fmla="*/ 275393 h 2842400"/>
              <a:gd name="connsiteX4" fmla="*/ 2335074 w 2335074"/>
              <a:gd name="connsiteY4" fmla="*/ 281115 h 2842400"/>
              <a:gd name="connsiteX5" fmla="*/ 2335074 w 2335074"/>
              <a:gd name="connsiteY5" fmla="*/ 2538070 h 2842400"/>
              <a:gd name="connsiteX6" fmla="*/ 2278311 w 2335074"/>
              <a:gd name="connsiteY6" fmla="*/ 2543793 h 2842400"/>
              <a:gd name="connsiteX7" fmla="*/ 2034938 w 2335074"/>
              <a:gd name="connsiteY7" fmla="*/ 2842400 h 2842400"/>
              <a:gd name="connsiteX8" fmla="*/ 304797 w 2335074"/>
              <a:gd name="connsiteY8" fmla="*/ 2842400 h 2842400"/>
              <a:gd name="connsiteX9" fmla="*/ 61425 w 2335074"/>
              <a:gd name="connsiteY9" fmla="*/ 2543793 h 2842400"/>
              <a:gd name="connsiteX10" fmla="*/ 0 w 2335074"/>
              <a:gd name="connsiteY10" fmla="*/ 2537601 h 2842400"/>
              <a:gd name="connsiteX11" fmla="*/ 0 w 2335074"/>
              <a:gd name="connsiteY11" fmla="*/ 281585 h 2842400"/>
              <a:gd name="connsiteX12" fmla="*/ 61425 w 2335074"/>
              <a:gd name="connsiteY12" fmla="*/ 275393 h 2842400"/>
              <a:gd name="connsiteX13" fmla="*/ 298605 w 2335074"/>
              <a:gd name="connsiteY13" fmla="*/ 38213 h 2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5074" h="2842400">
                <a:moveTo>
                  <a:pt x="302457" y="0"/>
                </a:moveTo>
                <a:lnTo>
                  <a:pt x="2037279" y="0"/>
                </a:lnTo>
                <a:lnTo>
                  <a:pt x="2041131" y="38213"/>
                </a:lnTo>
                <a:cubicBezTo>
                  <a:pt x="2065492" y="157263"/>
                  <a:pt x="2159260" y="251031"/>
                  <a:pt x="2278311" y="275393"/>
                </a:cubicBezTo>
                <a:lnTo>
                  <a:pt x="2335074" y="281115"/>
                </a:lnTo>
                <a:lnTo>
                  <a:pt x="2335074" y="2538070"/>
                </a:lnTo>
                <a:lnTo>
                  <a:pt x="2278311" y="2543793"/>
                </a:lnTo>
                <a:cubicBezTo>
                  <a:pt x="2139419" y="2572214"/>
                  <a:pt x="2034938" y="2695106"/>
                  <a:pt x="2034938" y="2842400"/>
                </a:cubicBezTo>
                <a:lnTo>
                  <a:pt x="304797" y="2842400"/>
                </a:lnTo>
                <a:cubicBezTo>
                  <a:pt x="304797" y="2695106"/>
                  <a:pt x="200317" y="2572214"/>
                  <a:pt x="61425" y="2543793"/>
                </a:cubicBezTo>
                <a:lnTo>
                  <a:pt x="0" y="2537601"/>
                </a:lnTo>
                <a:lnTo>
                  <a:pt x="0" y="281585"/>
                </a:lnTo>
                <a:lnTo>
                  <a:pt x="61425" y="275393"/>
                </a:lnTo>
                <a:cubicBezTo>
                  <a:pt x="180475" y="251031"/>
                  <a:pt x="274244" y="157263"/>
                  <a:pt x="298605" y="3821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E406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2" name="Freeform 9+">
            <a:extLst>
              <a:ext uri="{FF2B5EF4-FFF2-40B4-BE49-F238E27FC236}">
                <a16:creationId xmlns:a16="http://schemas.microsoft.com/office/drawing/2014/main" id="{265C670F-B2EF-1A26-C61D-9AE3C7E5E727}"/>
              </a:ext>
            </a:extLst>
          </p:cNvPr>
          <p:cNvSpPr/>
          <p:nvPr/>
        </p:nvSpPr>
        <p:spPr>
          <a:xfrm>
            <a:off x="4927670" y="2363069"/>
            <a:ext cx="2335074" cy="2842400"/>
          </a:xfrm>
          <a:custGeom>
            <a:avLst/>
            <a:gdLst>
              <a:gd name="connsiteX0" fmla="*/ 302457 w 2335074"/>
              <a:gd name="connsiteY0" fmla="*/ 0 h 2842400"/>
              <a:gd name="connsiteX1" fmla="*/ 2037279 w 2335074"/>
              <a:gd name="connsiteY1" fmla="*/ 0 h 2842400"/>
              <a:gd name="connsiteX2" fmla="*/ 2041131 w 2335074"/>
              <a:gd name="connsiteY2" fmla="*/ 38213 h 2842400"/>
              <a:gd name="connsiteX3" fmla="*/ 2278311 w 2335074"/>
              <a:gd name="connsiteY3" fmla="*/ 275393 h 2842400"/>
              <a:gd name="connsiteX4" fmla="*/ 2335074 w 2335074"/>
              <a:gd name="connsiteY4" fmla="*/ 281115 h 2842400"/>
              <a:gd name="connsiteX5" fmla="*/ 2335074 w 2335074"/>
              <a:gd name="connsiteY5" fmla="*/ 2538070 h 2842400"/>
              <a:gd name="connsiteX6" fmla="*/ 2278311 w 2335074"/>
              <a:gd name="connsiteY6" fmla="*/ 2543793 h 2842400"/>
              <a:gd name="connsiteX7" fmla="*/ 2034938 w 2335074"/>
              <a:gd name="connsiteY7" fmla="*/ 2842400 h 2842400"/>
              <a:gd name="connsiteX8" fmla="*/ 304797 w 2335074"/>
              <a:gd name="connsiteY8" fmla="*/ 2842400 h 2842400"/>
              <a:gd name="connsiteX9" fmla="*/ 61425 w 2335074"/>
              <a:gd name="connsiteY9" fmla="*/ 2543793 h 2842400"/>
              <a:gd name="connsiteX10" fmla="*/ 0 w 2335074"/>
              <a:gd name="connsiteY10" fmla="*/ 2537601 h 2842400"/>
              <a:gd name="connsiteX11" fmla="*/ 0 w 2335074"/>
              <a:gd name="connsiteY11" fmla="*/ 281585 h 2842400"/>
              <a:gd name="connsiteX12" fmla="*/ 61425 w 2335074"/>
              <a:gd name="connsiteY12" fmla="*/ 275393 h 2842400"/>
              <a:gd name="connsiteX13" fmla="*/ 298605 w 2335074"/>
              <a:gd name="connsiteY13" fmla="*/ 38213 h 2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5074" h="2842400">
                <a:moveTo>
                  <a:pt x="302457" y="0"/>
                </a:moveTo>
                <a:lnTo>
                  <a:pt x="2037279" y="0"/>
                </a:lnTo>
                <a:lnTo>
                  <a:pt x="2041131" y="38213"/>
                </a:lnTo>
                <a:cubicBezTo>
                  <a:pt x="2065492" y="157263"/>
                  <a:pt x="2159260" y="251031"/>
                  <a:pt x="2278311" y="275393"/>
                </a:cubicBezTo>
                <a:lnTo>
                  <a:pt x="2335074" y="281115"/>
                </a:lnTo>
                <a:lnTo>
                  <a:pt x="2335074" y="2538070"/>
                </a:lnTo>
                <a:lnTo>
                  <a:pt x="2278311" y="2543793"/>
                </a:lnTo>
                <a:cubicBezTo>
                  <a:pt x="2139419" y="2572214"/>
                  <a:pt x="2034938" y="2695106"/>
                  <a:pt x="2034938" y="2842400"/>
                </a:cubicBezTo>
                <a:lnTo>
                  <a:pt x="304797" y="2842400"/>
                </a:lnTo>
                <a:cubicBezTo>
                  <a:pt x="304797" y="2695106"/>
                  <a:pt x="200317" y="2572214"/>
                  <a:pt x="61425" y="2543793"/>
                </a:cubicBezTo>
                <a:lnTo>
                  <a:pt x="0" y="2537601"/>
                </a:lnTo>
                <a:lnTo>
                  <a:pt x="0" y="281585"/>
                </a:lnTo>
                <a:lnTo>
                  <a:pt x="61425" y="275393"/>
                </a:lnTo>
                <a:cubicBezTo>
                  <a:pt x="180475" y="251031"/>
                  <a:pt x="274244" y="157263"/>
                  <a:pt x="298605" y="3821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E406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3" name="Freeform 9++">
            <a:extLst>
              <a:ext uri="{FF2B5EF4-FFF2-40B4-BE49-F238E27FC236}">
                <a16:creationId xmlns:a16="http://schemas.microsoft.com/office/drawing/2014/main" id="{A142FDCE-F8D9-D32B-2523-77EF0D9F499A}"/>
              </a:ext>
            </a:extLst>
          </p:cNvPr>
          <p:cNvSpPr/>
          <p:nvPr/>
        </p:nvSpPr>
        <p:spPr>
          <a:xfrm>
            <a:off x="8738465" y="2363069"/>
            <a:ext cx="2335074" cy="2842400"/>
          </a:xfrm>
          <a:custGeom>
            <a:avLst/>
            <a:gdLst>
              <a:gd name="connsiteX0" fmla="*/ 302457 w 2335074"/>
              <a:gd name="connsiteY0" fmla="*/ 0 h 2842400"/>
              <a:gd name="connsiteX1" fmla="*/ 2037279 w 2335074"/>
              <a:gd name="connsiteY1" fmla="*/ 0 h 2842400"/>
              <a:gd name="connsiteX2" fmla="*/ 2041131 w 2335074"/>
              <a:gd name="connsiteY2" fmla="*/ 38213 h 2842400"/>
              <a:gd name="connsiteX3" fmla="*/ 2278311 w 2335074"/>
              <a:gd name="connsiteY3" fmla="*/ 275393 h 2842400"/>
              <a:gd name="connsiteX4" fmla="*/ 2335074 w 2335074"/>
              <a:gd name="connsiteY4" fmla="*/ 281115 h 2842400"/>
              <a:gd name="connsiteX5" fmla="*/ 2335074 w 2335074"/>
              <a:gd name="connsiteY5" fmla="*/ 2538070 h 2842400"/>
              <a:gd name="connsiteX6" fmla="*/ 2278311 w 2335074"/>
              <a:gd name="connsiteY6" fmla="*/ 2543793 h 2842400"/>
              <a:gd name="connsiteX7" fmla="*/ 2034938 w 2335074"/>
              <a:gd name="connsiteY7" fmla="*/ 2842400 h 2842400"/>
              <a:gd name="connsiteX8" fmla="*/ 304797 w 2335074"/>
              <a:gd name="connsiteY8" fmla="*/ 2842400 h 2842400"/>
              <a:gd name="connsiteX9" fmla="*/ 61425 w 2335074"/>
              <a:gd name="connsiteY9" fmla="*/ 2543793 h 2842400"/>
              <a:gd name="connsiteX10" fmla="*/ 0 w 2335074"/>
              <a:gd name="connsiteY10" fmla="*/ 2537601 h 2842400"/>
              <a:gd name="connsiteX11" fmla="*/ 0 w 2335074"/>
              <a:gd name="connsiteY11" fmla="*/ 281585 h 2842400"/>
              <a:gd name="connsiteX12" fmla="*/ 61425 w 2335074"/>
              <a:gd name="connsiteY12" fmla="*/ 275393 h 2842400"/>
              <a:gd name="connsiteX13" fmla="*/ 298605 w 2335074"/>
              <a:gd name="connsiteY13" fmla="*/ 38213 h 2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5074" h="2842400">
                <a:moveTo>
                  <a:pt x="302457" y="0"/>
                </a:moveTo>
                <a:lnTo>
                  <a:pt x="2037279" y="0"/>
                </a:lnTo>
                <a:lnTo>
                  <a:pt x="2041131" y="38213"/>
                </a:lnTo>
                <a:cubicBezTo>
                  <a:pt x="2065492" y="157263"/>
                  <a:pt x="2159260" y="251031"/>
                  <a:pt x="2278311" y="275393"/>
                </a:cubicBezTo>
                <a:lnTo>
                  <a:pt x="2335074" y="281115"/>
                </a:lnTo>
                <a:lnTo>
                  <a:pt x="2335074" y="2538070"/>
                </a:lnTo>
                <a:lnTo>
                  <a:pt x="2278311" y="2543793"/>
                </a:lnTo>
                <a:cubicBezTo>
                  <a:pt x="2139419" y="2572214"/>
                  <a:pt x="2034938" y="2695106"/>
                  <a:pt x="2034938" y="2842400"/>
                </a:cubicBezTo>
                <a:lnTo>
                  <a:pt x="304797" y="2842400"/>
                </a:lnTo>
                <a:cubicBezTo>
                  <a:pt x="304797" y="2695106"/>
                  <a:pt x="200317" y="2572214"/>
                  <a:pt x="61425" y="2543793"/>
                </a:cubicBezTo>
                <a:lnTo>
                  <a:pt x="0" y="2537601"/>
                </a:lnTo>
                <a:lnTo>
                  <a:pt x="0" y="281585"/>
                </a:lnTo>
                <a:lnTo>
                  <a:pt x="61425" y="275393"/>
                </a:lnTo>
                <a:cubicBezTo>
                  <a:pt x="180475" y="251031"/>
                  <a:pt x="274244" y="157263"/>
                  <a:pt x="298605" y="3821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E406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4" name="Freeform 9+">
            <a:extLst>
              <a:ext uri="{FF2B5EF4-FFF2-40B4-BE49-F238E27FC236}">
                <a16:creationId xmlns:a16="http://schemas.microsoft.com/office/drawing/2014/main" id="{E624368F-E9A7-9732-161E-4D8D3D68F09C}"/>
              </a:ext>
            </a:extLst>
          </p:cNvPr>
          <p:cNvSpPr/>
          <p:nvPr/>
        </p:nvSpPr>
        <p:spPr>
          <a:xfrm>
            <a:off x="1249841" y="2520176"/>
            <a:ext cx="2076942" cy="2528186"/>
          </a:xfrm>
          <a:custGeom>
            <a:avLst/>
            <a:gdLst>
              <a:gd name="connsiteX0" fmla="*/ 302457 w 2335074"/>
              <a:gd name="connsiteY0" fmla="*/ 0 h 2842400"/>
              <a:gd name="connsiteX1" fmla="*/ 2037279 w 2335074"/>
              <a:gd name="connsiteY1" fmla="*/ 0 h 2842400"/>
              <a:gd name="connsiteX2" fmla="*/ 2041131 w 2335074"/>
              <a:gd name="connsiteY2" fmla="*/ 38213 h 2842400"/>
              <a:gd name="connsiteX3" fmla="*/ 2278311 w 2335074"/>
              <a:gd name="connsiteY3" fmla="*/ 275393 h 2842400"/>
              <a:gd name="connsiteX4" fmla="*/ 2335074 w 2335074"/>
              <a:gd name="connsiteY4" fmla="*/ 281115 h 2842400"/>
              <a:gd name="connsiteX5" fmla="*/ 2335074 w 2335074"/>
              <a:gd name="connsiteY5" fmla="*/ 2538070 h 2842400"/>
              <a:gd name="connsiteX6" fmla="*/ 2278311 w 2335074"/>
              <a:gd name="connsiteY6" fmla="*/ 2543793 h 2842400"/>
              <a:gd name="connsiteX7" fmla="*/ 2034938 w 2335074"/>
              <a:gd name="connsiteY7" fmla="*/ 2842400 h 2842400"/>
              <a:gd name="connsiteX8" fmla="*/ 304797 w 2335074"/>
              <a:gd name="connsiteY8" fmla="*/ 2842400 h 2842400"/>
              <a:gd name="connsiteX9" fmla="*/ 61425 w 2335074"/>
              <a:gd name="connsiteY9" fmla="*/ 2543793 h 2842400"/>
              <a:gd name="connsiteX10" fmla="*/ 0 w 2335074"/>
              <a:gd name="connsiteY10" fmla="*/ 2537601 h 2842400"/>
              <a:gd name="connsiteX11" fmla="*/ 0 w 2335074"/>
              <a:gd name="connsiteY11" fmla="*/ 281585 h 2842400"/>
              <a:gd name="connsiteX12" fmla="*/ 61425 w 2335074"/>
              <a:gd name="connsiteY12" fmla="*/ 275393 h 2842400"/>
              <a:gd name="connsiteX13" fmla="*/ 298605 w 2335074"/>
              <a:gd name="connsiteY13" fmla="*/ 38213 h 2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5074" h="2842400">
                <a:moveTo>
                  <a:pt x="302457" y="0"/>
                </a:moveTo>
                <a:lnTo>
                  <a:pt x="2037279" y="0"/>
                </a:lnTo>
                <a:lnTo>
                  <a:pt x="2041131" y="38213"/>
                </a:lnTo>
                <a:cubicBezTo>
                  <a:pt x="2065492" y="157263"/>
                  <a:pt x="2159260" y="251031"/>
                  <a:pt x="2278311" y="275393"/>
                </a:cubicBezTo>
                <a:lnTo>
                  <a:pt x="2335074" y="281115"/>
                </a:lnTo>
                <a:lnTo>
                  <a:pt x="2335074" y="2538070"/>
                </a:lnTo>
                <a:lnTo>
                  <a:pt x="2278311" y="2543793"/>
                </a:lnTo>
                <a:cubicBezTo>
                  <a:pt x="2139419" y="2572214"/>
                  <a:pt x="2034938" y="2695106"/>
                  <a:pt x="2034938" y="2842400"/>
                </a:cubicBezTo>
                <a:lnTo>
                  <a:pt x="304797" y="2842400"/>
                </a:lnTo>
                <a:cubicBezTo>
                  <a:pt x="304797" y="2695106"/>
                  <a:pt x="200317" y="2572214"/>
                  <a:pt x="61425" y="2543793"/>
                </a:cubicBezTo>
                <a:lnTo>
                  <a:pt x="0" y="2537601"/>
                </a:lnTo>
                <a:lnTo>
                  <a:pt x="0" y="281585"/>
                </a:lnTo>
                <a:lnTo>
                  <a:pt x="61425" y="275393"/>
                </a:lnTo>
                <a:cubicBezTo>
                  <a:pt x="180475" y="251031"/>
                  <a:pt x="274244" y="157263"/>
                  <a:pt x="298605" y="38213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E406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7" name="Freeform 9++">
            <a:extLst>
              <a:ext uri="{FF2B5EF4-FFF2-40B4-BE49-F238E27FC236}">
                <a16:creationId xmlns:a16="http://schemas.microsoft.com/office/drawing/2014/main" id="{B001EC20-414A-0DDF-D137-A8AFA300B8BD}"/>
              </a:ext>
            </a:extLst>
          </p:cNvPr>
          <p:cNvSpPr/>
          <p:nvPr/>
        </p:nvSpPr>
        <p:spPr>
          <a:xfrm>
            <a:off x="5056736" y="2520176"/>
            <a:ext cx="2076942" cy="2528186"/>
          </a:xfrm>
          <a:custGeom>
            <a:avLst/>
            <a:gdLst>
              <a:gd name="connsiteX0" fmla="*/ 302457 w 2335074"/>
              <a:gd name="connsiteY0" fmla="*/ 0 h 2842400"/>
              <a:gd name="connsiteX1" fmla="*/ 2037279 w 2335074"/>
              <a:gd name="connsiteY1" fmla="*/ 0 h 2842400"/>
              <a:gd name="connsiteX2" fmla="*/ 2041131 w 2335074"/>
              <a:gd name="connsiteY2" fmla="*/ 38213 h 2842400"/>
              <a:gd name="connsiteX3" fmla="*/ 2278311 w 2335074"/>
              <a:gd name="connsiteY3" fmla="*/ 275393 h 2842400"/>
              <a:gd name="connsiteX4" fmla="*/ 2335074 w 2335074"/>
              <a:gd name="connsiteY4" fmla="*/ 281115 h 2842400"/>
              <a:gd name="connsiteX5" fmla="*/ 2335074 w 2335074"/>
              <a:gd name="connsiteY5" fmla="*/ 2538070 h 2842400"/>
              <a:gd name="connsiteX6" fmla="*/ 2278311 w 2335074"/>
              <a:gd name="connsiteY6" fmla="*/ 2543793 h 2842400"/>
              <a:gd name="connsiteX7" fmla="*/ 2034938 w 2335074"/>
              <a:gd name="connsiteY7" fmla="*/ 2842400 h 2842400"/>
              <a:gd name="connsiteX8" fmla="*/ 304797 w 2335074"/>
              <a:gd name="connsiteY8" fmla="*/ 2842400 h 2842400"/>
              <a:gd name="connsiteX9" fmla="*/ 61425 w 2335074"/>
              <a:gd name="connsiteY9" fmla="*/ 2543793 h 2842400"/>
              <a:gd name="connsiteX10" fmla="*/ 0 w 2335074"/>
              <a:gd name="connsiteY10" fmla="*/ 2537601 h 2842400"/>
              <a:gd name="connsiteX11" fmla="*/ 0 w 2335074"/>
              <a:gd name="connsiteY11" fmla="*/ 281585 h 2842400"/>
              <a:gd name="connsiteX12" fmla="*/ 61425 w 2335074"/>
              <a:gd name="connsiteY12" fmla="*/ 275393 h 2842400"/>
              <a:gd name="connsiteX13" fmla="*/ 298605 w 2335074"/>
              <a:gd name="connsiteY13" fmla="*/ 38213 h 2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5074" h="2842400">
                <a:moveTo>
                  <a:pt x="302457" y="0"/>
                </a:moveTo>
                <a:lnTo>
                  <a:pt x="2037279" y="0"/>
                </a:lnTo>
                <a:lnTo>
                  <a:pt x="2041131" y="38213"/>
                </a:lnTo>
                <a:cubicBezTo>
                  <a:pt x="2065492" y="157263"/>
                  <a:pt x="2159260" y="251031"/>
                  <a:pt x="2278311" y="275393"/>
                </a:cubicBezTo>
                <a:lnTo>
                  <a:pt x="2335074" y="281115"/>
                </a:lnTo>
                <a:lnTo>
                  <a:pt x="2335074" y="2538070"/>
                </a:lnTo>
                <a:lnTo>
                  <a:pt x="2278311" y="2543793"/>
                </a:lnTo>
                <a:cubicBezTo>
                  <a:pt x="2139419" y="2572214"/>
                  <a:pt x="2034938" y="2695106"/>
                  <a:pt x="2034938" y="2842400"/>
                </a:cubicBezTo>
                <a:lnTo>
                  <a:pt x="304797" y="2842400"/>
                </a:lnTo>
                <a:cubicBezTo>
                  <a:pt x="304797" y="2695106"/>
                  <a:pt x="200317" y="2572214"/>
                  <a:pt x="61425" y="2543793"/>
                </a:cubicBezTo>
                <a:lnTo>
                  <a:pt x="0" y="2537601"/>
                </a:lnTo>
                <a:lnTo>
                  <a:pt x="0" y="281585"/>
                </a:lnTo>
                <a:lnTo>
                  <a:pt x="61425" y="275393"/>
                </a:lnTo>
                <a:cubicBezTo>
                  <a:pt x="180475" y="251031"/>
                  <a:pt x="274244" y="157263"/>
                  <a:pt x="298605" y="38213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E406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19" name="Freeform 9+++">
            <a:extLst>
              <a:ext uri="{FF2B5EF4-FFF2-40B4-BE49-F238E27FC236}">
                <a16:creationId xmlns:a16="http://schemas.microsoft.com/office/drawing/2014/main" id="{DE957BA3-BBE9-4FB8-ED6F-04E7D1D839BA}"/>
              </a:ext>
            </a:extLst>
          </p:cNvPr>
          <p:cNvSpPr/>
          <p:nvPr/>
        </p:nvSpPr>
        <p:spPr>
          <a:xfrm>
            <a:off x="8863630" y="2520176"/>
            <a:ext cx="2076942" cy="2528186"/>
          </a:xfrm>
          <a:custGeom>
            <a:avLst/>
            <a:gdLst>
              <a:gd name="connsiteX0" fmla="*/ 302457 w 2335074"/>
              <a:gd name="connsiteY0" fmla="*/ 0 h 2842400"/>
              <a:gd name="connsiteX1" fmla="*/ 2037279 w 2335074"/>
              <a:gd name="connsiteY1" fmla="*/ 0 h 2842400"/>
              <a:gd name="connsiteX2" fmla="*/ 2041131 w 2335074"/>
              <a:gd name="connsiteY2" fmla="*/ 38213 h 2842400"/>
              <a:gd name="connsiteX3" fmla="*/ 2278311 w 2335074"/>
              <a:gd name="connsiteY3" fmla="*/ 275393 h 2842400"/>
              <a:gd name="connsiteX4" fmla="*/ 2335074 w 2335074"/>
              <a:gd name="connsiteY4" fmla="*/ 281115 h 2842400"/>
              <a:gd name="connsiteX5" fmla="*/ 2335074 w 2335074"/>
              <a:gd name="connsiteY5" fmla="*/ 2538070 h 2842400"/>
              <a:gd name="connsiteX6" fmla="*/ 2278311 w 2335074"/>
              <a:gd name="connsiteY6" fmla="*/ 2543793 h 2842400"/>
              <a:gd name="connsiteX7" fmla="*/ 2034938 w 2335074"/>
              <a:gd name="connsiteY7" fmla="*/ 2842400 h 2842400"/>
              <a:gd name="connsiteX8" fmla="*/ 304797 w 2335074"/>
              <a:gd name="connsiteY8" fmla="*/ 2842400 h 2842400"/>
              <a:gd name="connsiteX9" fmla="*/ 61425 w 2335074"/>
              <a:gd name="connsiteY9" fmla="*/ 2543793 h 2842400"/>
              <a:gd name="connsiteX10" fmla="*/ 0 w 2335074"/>
              <a:gd name="connsiteY10" fmla="*/ 2537601 h 2842400"/>
              <a:gd name="connsiteX11" fmla="*/ 0 w 2335074"/>
              <a:gd name="connsiteY11" fmla="*/ 281585 h 2842400"/>
              <a:gd name="connsiteX12" fmla="*/ 61425 w 2335074"/>
              <a:gd name="connsiteY12" fmla="*/ 275393 h 2842400"/>
              <a:gd name="connsiteX13" fmla="*/ 298605 w 2335074"/>
              <a:gd name="connsiteY13" fmla="*/ 38213 h 28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5074" h="2842400">
                <a:moveTo>
                  <a:pt x="302457" y="0"/>
                </a:moveTo>
                <a:lnTo>
                  <a:pt x="2037279" y="0"/>
                </a:lnTo>
                <a:lnTo>
                  <a:pt x="2041131" y="38213"/>
                </a:lnTo>
                <a:cubicBezTo>
                  <a:pt x="2065492" y="157263"/>
                  <a:pt x="2159260" y="251031"/>
                  <a:pt x="2278311" y="275393"/>
                </a:cubicBezTo>
                <a:lnTo>
                  <a:pt x="2335074" y="281115"/>
                </a:lnTo>
                <a:lnTo>
                  <a:pt x="2335074" y="2538070"/>
                </a:lnTo>
                <a:lnTo>
                  <a:pt x="2278311" y="2543793"/>
                </a:lnTo>
                <a:cubicBezTo>
                  <a:pt x="2139419" y="2572214"/>
                  <a:pt x="2034938" y="2695106"/>
                  <a:pt x="2034938" y="2842400"/>
                </a:cubicBezTo>
                <a:lnTo>
                  <a:pt x="304797" y="2842400"/>
                </a:lnTo>
                <a:cubicBezTo>
                  <a:pt x="304797" y="2695106"/>
                  <a:pt x="200317" y="2572214"/>
                  <a:pt x="61425" y="2543793"/>
                </a:cubicBezTo>
                <a:lnTo>
                  <a:pt x="0" y="2537601"/>
                </a:lnTo>
                <a:lnTo>
                  <a:pt x="0" y="281585"/>
                </a:lnTo>
                <a:lnTo>
                  <a:pt x="61425" y="275393"/>
                </a:lnTo>
                <a:cubicBezTo>
                  <a:pt x="180475" y="251031"/>
                  <a:pt x="274244" y="157263"/>
                  <a:pt x="298605" y="38213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E406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0C341D33-6DE8-7BE3-1CF3-86DD8B6C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活动内容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2A594B9-497C-BB1A-3653-7CB02D9F8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819" y="2685091"/>
            <a:ext cx="534986" cy="6164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97013EB-F232-BB5E-E50C-CA3054E0FD38}"/>
              </a:ext>
            </a:extLst>
          </p:cNvPr>
          <p:cNvSpPr txBox="1"/>
          <p:nvPr/>
        </p:nvSpPr>
        <p:spPr>
          <a:xfrm>
            <a:off x="1392196" y="3281162"/>
            <a:ext cx="1792232" cy="5001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/>
                <a:ea typeface="字体圈欣意吉祥宋"/>
                <a:cs typeface="+mn-cs"/>
              </a:rPr>
              <a:t>火柴人登山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/>
              <a:ea typeface="字体圈欣意吉祥宋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1EAA433-DC09-DF79-5CC7-1EB14ECB7636}"/>
              </a:ext>
            </a:extLst>
          </p:cNvPr>
          <p:cNvSpPr txBox="1"/>
          <p:nvPr/>
        </p:nvSpPr>
        <p:spPr>
          <a:xfrm>
            <a:off x="5199091" y="3281162"/>
            <a:ext cx="1792232" cy="5001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/>
                <a:ea typeface="字体圈欣意吉祥宋"/>
                <a:cs typeface="+mn-cs"/>
              </a:rPr>
              <a:t>丘比特之杯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/>
              <a:ea typeface="字体圈欣意吉祥宋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0B1F46-61BB-E664-3F85-33D8B2DE5195}"/>
              </a:ext>
            </a:extLst>
          </p:cNvPr>
          <p:cNvSpPr txBox="1"/>
          <p:nvPr/>
        </p:nvSpPr>
        <p:spPr>
          <a:xfrm>
            <a:off x="9009886" y="3281162"/>
            <a:ext cx="1792232" cy="5001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/>
                <a:ea typeface="字体圈欣意吉祥宋"/>
                <a:cs typeface="+mn-cs"/>
              </a:rPr>
              <a:t>只此一心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/>
              <a:ea typeface="字体圈欣意吉祥宋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0543AA-BEF1-7065-9299-44635DBB4E53}"/>
              </a:ext>
            </a:extLst>
          </p:cNvPr>
          <p:cNvSpPr txBox="1"/>
          <p:nvPr/>
        </p:nvSpPr>
        <p:spPr>
          <a:xfrm>
            <a:off x="5017820" y="1412707"/>
            <a:ext cx="215636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有奖互动游戏</a:t>
            </a: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703A66E-1BE1-042F-959B-6AFBC15A2C1F}"/>
              </a:ext>
            </a:extLst>
          </p:cNvPr>
          <p:cNvSpPr>
            <a:spLocks/>
          </p:cNvSpPr>
          <p:nvPr/>
        </p:nvSpPr>
        <p:spPr>
          <a:xfrm>
            <a:off x="9072049" y="3966883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CB1CFD2-CE59-B0A8-CDC9-B18243A9367F}"/>
              </a:ext>
            </a:extLst>
          </p:cNvPr>
          <p:cNvSpPr>
            <a:spLocks/>
          </p:cNvSpPr>
          <p:nvPr/>
        </p:nvSpPr>
        <p:spPr>
          <a:xfrm>
            <a:off x="10043118" y="3966883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9A76257-E479-69DD-29A0-800FB184366D}"/>
              </a:ext>
            </a:extLst>
          </p:cNvPr>
          <p:cNvSpPr txBox="1"/>
          <p:nvPr/>
        </p:nvSpPr>
        <p:spPr>
          <a:xfrm>
            <a:off x="9072049" y="3941483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气球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EE5183-EAA8-F353-6F3A-DDD297D1A810}"/>
              </a:ext>
            </a:extLst>
          </p:cNvPr>
          <p:cNvSpPr txBox="1"/>
          <p:nvPr/>
        </p:nvSpPr>
        <p:spPr>
          <a:xfrm>
            <a:off x="10043118" y="3941483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计时器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4BEBAD02-82F7-8A11-66A1-4C9ACDE2DFB0}"/>
              </a:ext>
            </a:extLst>
          </p:cNvPr>
          <p:cNvSpPr>
            <a:spLocks/>
          </p:cNvSpPr>
          <p:nvPr/>
        </p:nvSpPr>
        <p:spPr>
          <a:xfrm>
            <a:off x="6229762" y="3966883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C390E50-0B00-9F27-D5B6-7D0362959B88}"/>
              </a:ext>
            </a:extLst>
          </p:cNvPr>
          <p:cNvSpPr>
            <a:spLocks/>
          </p:cNvSpPr>
          <p:nvPr/>
        </p:nvSpPr>
        <p:spPr>
          <a:xfrm>
            <a:off x="5265402" y="3966883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5EC87768-179B-BE79-172C-FF53DC17700A}"/>
              </a:ext>
            </a:extLst>
          </p:cNvPr>
          <p:cNvSpPr>
            <a:spLocks/>
          </p:cNvSpPr>
          <p:nvPr/>
        </p:nvSpPr>
        <p:spPr>
          <a:xfrm>
            <a:off x="1454359" y="3966883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A40E2FF-C106-E3AA-35FF-C0E2708FA978}"/>
              </a:ext>
            </a:extLst>
          </p:cNvPr>
          <p:cNvSpPr>
            <a:spLocks/>
          </p:cNvSpPr>
          <p:nvPr/>
        </p:nvSpPr>
        <p:spPr>
          <a:xfrm>
            <a:off x="5747582" y="4517914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ACEFAA-18ED-2C4F-5CA5-0460D955026B}"/>
              </a:ext>
            </a:extLst>
          </p:cNvPr>
          <p:cNvSpPr txBox="1"/>
          <p:nvPr/>
        </p:nvSpPr>
        <p:spPr>
          <a:xfrm>
            <a:off x="5747582" y="4498864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纸杯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6EE825-2B46-5FDD-6FB9-E3B21BC03DE5}"/>
              </a:ext>
            </a:extLst>
          </p:cNvPr>
          <p:cNvSpPr txBox="1"/>
          <p:nvPr/>
        </p:nvSpPr>
        <p:spPr>
          <a:xfrm>
            <a:off x="5265402" y="3947833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保鲜膜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B300A89-18CE-9315-540B-D0351D53A6AD}"/>
              </a:ext>
            </a:extLst>
          </p:cNvPr>
          <p:cNvSpPr txBox="1">
            <a:spLocks/>
          </p:cNvSpPr>
          <p:nvPr/>
        </p:nvSpPr>
        <p:spPr>
          <a:xfrm>
            <a:off x="6229762" y="3947833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玫瑰酒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A81D3691-985D-27AF-01D9-7502D965BD87}"/>
              </a:ext>
            </a:extLst>
          </p:cNvPr>
          <p:cNvSpPr>
            <a:spLocks/>
          </p:cNvSpPr>
          <p:nvPr/>
        </p:nvSpPr>
        <p:spPr>
          <a:xfrm>
            <a:off x="2425428" y="3966883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C9C15FE-43BA-16C5-EEC6-8E785E609F91}"/>
              </a:ext>
            </a:extLst>
          </p:cNvPr>
          <p:cNvSpPr>
            <a:spLocks/>
          </p:cNvSpPr>
          <p:nvPr/>
        </p:nvSpPr>
        <p:spPr>
          <a:xfrm>
            <a:off x="1948563" y="4517914"/>
            <a:ext cx="696838" cy="365228"/>
          </a:xfrm>
          <a:custGeom>
            <a:avLst/>
            <a:gdLst>
              <a:gd name="connsiteX0" fmla="*/ 292840 w 2459365"/>
              <a:gd name="connsiteY0" fmla="*/ 0 h 1289007"/>
              <a:gd name="connsiteX1" fmla="*/ 2161665 w 2459365"/>
              <a:gd name="connsiteY1" fmla="*/ 0 h 1289007"/>
              <a:gd name="connsiteX2" fmla="*/ 2183182 w 2459365"/>
              <a:gd name="connsiteY2" fmla="*/ 106577 h 1289007"/>
              <a:gd name="connsiteX3" fmla="*/ 2402602 w 2459365"/>
              <a:gd name="connsiteY3" fmla="*/ 286543 h 1289007"/>
              <a:gd name="connsiteX4" fmla="*/ 2459365 w 2459365"/>
              <a:gd name="connsiteY4" fmla="*/ 292265 h 1289007"/>
              <a:gd name="connsiteX5" fmla="*/ 2459365 w 2459365"/>
              <a:gd name="connsiteY5" fmla="*/ 983783 h 1289007"/>
              <a:gd name="connsiteX6" fmla="*/ 2402602 w 2459365"/>
              <a:gd name="connsiteY6" fmla="*/ 989506 h 1289007"/>
              <a:gd name="connsiteX7" fmla="*/ 2159229 w 2459365"/>
              <a:gd name="connsiteY7" fmla="*/ 1288113 h 1289007"/>
              <a:gd name="connsiteX8" fmla="*/ 2159410 w 2459365"/>
              <a:gd name="connsiteY8" fmla="*/ 1289007 h 1289007"/>
              <a:gd name="connsiteX9" fmla="*/ 295096 w 2459365"/>
              <a:gd name="connsiteY9" fmla="*/ 1289007 h 1289007"/>
              <a:gd name="connsiteX10" fmla="*/ 295276 w 2459365"/>
              <a:gd name="connsiteY10" fmla="*/ 1288113 h 1289007"/>
              <a:gd name="connsiteX11" fmla="*/ 51904 w 2459365"/>
              <a:gd name="connsiteY11" fmla="*/ 989506 h 1289007"/>
              <a:gd name="connsiteX12" fmla="*/ 0 w 2459365"/>
              <a:gd name="connsiteY12" fmla="*/ 984273 h 1289007"/>
              <a:gd name="connsiteX13" fmla="*/ 0 w 2459365"/>
              <a:gd name="connsiteY13" fmla="*/ 291775 h 1289007"/>
              <a:gd name="connsiteX14" fmla="*/ 51904 w 2459365"/>
              <a:gd name="connsiteY14" fmla="*/ 286543 h 1289007"/>
              <a:gd name="connsiteX15" fmla="*/ 271324 w 2459365"/>
              <a:gd name="connsiteY15" fmla="*/ 106577 h 12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289007">
                <a:moveTo>
                  <a:pt x="292840" y="0"/>
                </a:moveTo>
                <a:lnTo>
                  <a:pt x="2161665" y="0"/>
                </a:lnTo>
                <a:lnTo>
                  <a:pt x="2183182" y="106577"/>
                </a:lnTo>
                <a:cubicBezTo>
                  <a:pt x="2221741" y="197741"/>
                  <a:pt x="2303393" y="266242"/>
                  <a:pt x="2402602" y="286543"/>
                </a:cubicBezTo>
                <a:lnTo>
                  <a:pt x="2459365" y="292265"/>
                </a:lnTo>
                <a:lnTo>
                  <a:pt x="2459365" y="983783"/>
                </a:lnTo>
                <a:lnTo>
                  <a:pt x="2402602" y="989506"/>
                </a:lnTo>
                <a:cubicBezTo>
                  <a:pt x="2263709" y="1017927"/>
                  <a:pt x="2159229" y="1140819"/>
                  <a:pt x="2159229" y="1288113"/>
                </a:cubicBezTo>
                <a:lnTo>
                  <a:pt x="2159410" y="1289007"/>
                </a:lnTo>
                <a:lnTo>
                  <a:pt x="295096" y="1289007"/>
                </a:lnTo>
                <a:lnTo>
                  <a:pt x="295276" y="1288113"/>
                </a:lnTo>
                <a:cubicBezTo>
                  <a:pt x="295276" y="1140819"/>
                  <a:pt x="190796" y="1017927"/>
                  <a:pt x="51904" y="989506"/>
                </a:cubicBezTo>
                <a:lnTo>
                  <a:pt x="0" y="984273"/>
                </a:lnTo>
                <a:lnTo>
                  <a:pt x="0" y="291775"/>
                </a:lnTo>
                <a:lnTo>
                  <a:pt x="51904" y="286543"/>
                </a:lnTo>
                <a:cubicBezTo>
                  <a:pt x="151113" y="266242"/>
                  <a:pt x="232764" y="197741"/>
                  <a:pt x="271324" y="106577"/>
                </a:cubicBezTo>
                <a:close/>
              </a:path>
            </a:pathLst>
          </a:cu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08371D-8F7F-C09C-CEB6-96590A332D20}"/>
              </a:ext>
            </a:extLst>
          </p:cNvPr>
          <p:cNvSpPr txBox="1"/>
          <p:nvPr/>
        </p:nvSpPr>
        <p:spPr>
          <a:xfrm>
            <a:off x="1454359" y="3947833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红绳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3068B1F-B2B5-65B0-56E2-576B06052E60}"/>
              </a:ext>
            </a:extLst>
          </p:cNvPr>
          <p:cNvSpPr txBox="1"/>
          <p:nvPr/>
        </p:nvSpPr>
        <p:spPr>
          <a:xfrm>
            <a:off x="2425428" y="3947833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香烟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7688FF-0726-3BEC-CFAF-04CDCEC9C975}"/>
              </a:ext>
            </a:extLst>
          </p:cNvPr>
          <p:cNvSpPr txBox="1"/>
          <p:nvPr/>
        </p:nvSpPr>
        <p:spPr>
          <a:xfrm>
            <a:off x="1948563" y="4498864"/>
            <a:ext cx="696838" cy="3652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火柴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4BD76513-2EC0-6F57-0C34-F08F9441C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7714" y="2685091"/>
            <a:ext cx="534986" cy="6164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A7EDE2C-91BD-5C10-0062-4DF0407B6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8509" y="2685091"/>
            <a:ext cx="534986" cy="6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32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F16B932-BC67-6FA2-9F0D-520E227C3CD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2" b="29749"/>
          <a:stretch>
            <a:fillRect/>
          </a:stretch>
        </p:blipFill>
        <p:spPr bwMode="auto">
          <a:xfrm>
            <a:off x="0" y="3971984"/>
            <a:ext cx="10764116" cy="2636765"/>
          </a:xfrm>
          <a:custGeom>
            <a:avLst/>
            <a:gdLst>
              <a:gd name="connsiteX0" fmla="*/ 10663200 w 12192000"/>
              <a:gd name="connsiteY0" fmla="*/ 0 h 3467100"/>
              <a:gd name="connsiteX1" fmla="*/ 12000900 w 12192000"/>
              <a:gd name="connsiteY1" fmla="*/ 13650 h 3467100"/>
              <a:gd name="connsiteX2" fmla="*/ 12192000 w 12192000"/>
              <a:gd name="connsiteY2" fmla="*/ 68250 h 3467100"/>
              <a:gd name="connsiteX3" fmla="*/ 12164700 w 12192000"/>
              <a:gd name="connsiteY3" fmla="*/ 204750 h 3467100"/>
              <a:gd name="connsiteX4" fmla="*/ 12082800 w 12192000"/>
              <a:gd name="connsiteY4" fmla="*/ 259350 h 3467100"/>
              <a:gd name="connsiteX5" fmla="*/ 12040557 w 12192000"/>
              <a:gd name="connsiteY5" fmla="*/ 291346 h 3467100"/>
              <a:gd name="connsiteX6" fmla="*/ 12020233 w 12192000"/>
              <a:gd name="connsiteY6" fmla="*/ 307187 h 3467100"/>
              <a:gd name="connsiteX7" fmla="*/ 12019954 w 12192000"/>
              <a:gd name="connsiteY7" fmla="*/ 307287 h 3467100"/>
              <a:gd name="connsiteX8" fmla="*/ 11864400 w 12192000"/>
              <a:gd name="connsiteY8" fmla="*/ 395850 h 3467100"/>
              <a:gd name="connsiteX9" fmla="*/ 11659650 w 12192000"/>
              <a:gd name="connsiteY9" fmla="*/ 491400 h 3467100"/>
              <a:gd name="connsiteX10" fmla="*/ 11605050 w 12192000"/>
              <a:gd name="connsiteY10" fmla="*/ 518700 h 3467100"/>
              <a:gd name="connsiteX11" fmla="*/ 11304750 w 12192000"/>
              <a:gd name="connsiteY11" fmla="*/ 559650 h 3467100"/>
              <a:gd name="connsiteX12" fmla="*/ 11195550 w 12192000"/>
              <a:gd name="connsiteY12" fmla="*/ 573300 h 3467100"/>
              <a:gd name="connsiteX13" fmla="*/ 11140950 w 12192000"/>
              <a:gd name="connsiteY13" fmla="*/ 586950 h 3467100"/>
              <a:gd name="connsiteX14" fmla="*/ 11018100 w 12192000"/>
              <a:gd name="connsiteY14" fmla="*/ 600600 h 3467100"/>
              <a:gd name="connsiteX15" fmla="*/ 10949850 w 12192000"/>
              <a:gd name="connsiteY15" fmla="*/ 641550 h 3467100"/>
              <a:gd name="connsiteX16" fmla="*/ 10649550 w 12192000"/>
              <a:gd name="connsiteY16" fmla="*/ 682500 h 3467100"/>
              <a:gd name="connsiteX17" fmla="*/ 10567650 w 12192000"/>
              <a:gd name="connsiteY17" fmla="*/ 709800 h 3467100"/>
              <a:gd name="connsiteX18" fmla="*/ 10403850 w 12192000"/>
              <a:gd name="connsiteY18" fmla="*/ 819000 h 3467100"/>
              <a:gd name="connsiteX19" fmla="*/ 10321950 w 12192000"/>
              <a:gd name="connsiteY19" fmla="*/ 859950 h 3467100"/>
              <a:gd name="connsiteX20" fmla="*/ 10158150 w 12192000"/>
              <a:gd name="connsiteY20" fmla="*/ 969150 h 3467100"/>
              <a:gd name="connsiteX21" fmla="*/ 10103550 w 12192000"/>
              <a:gd name="connsiteY21" fmla="*/ 996450 h 3467100"/>
              <a:gd name="connsiteX22" fmla="*/ 9816900 w 12192000"/>
              <a:gd name="connsiteY22" fmla="*/ 1187550 h 3467100"/>
              <a:gd name="connsiteX23" fmla="*/ 9707700 w 12192000"/>
              <a:gd name="connsiteY23" fmla="*/ 1228500 h 3467100"/>
              <a:gd name="connsiteX24" fmla="*/ 9598500 w 12192000"/>
              <a:gd name="connsiteY24" fmla="*/ 1296750 h 3467100"/>
              <a:gd name="connsiteX25" fmla="*/ 9448350 w 12192000"/>
              <a:gd name="connsiteY25" fmla="*/ 1378650 h 3467100"/>
              <a:gd name="connsiteX26" fmla="*/ 9352800 w 12192000"/>
              <a:gd name="connsiteY26" fmla="*/ 1446900 h 3467100"/>
              <a:gd name="connsiteX27" fmla="*/ 9270900 w 12192000"/>
              <a:gd name="connsiteY27" fmla="*/ 1474200 h 3467100"/>
              <a:gd name="connsiteX28" fmla="*/ 9175350 w 12192000"/>
              <a:gd name="connsiteY28" fmla="*/ 1528800 h 3467100"/>
              <a:gd name="connsiteX29" fmla="*/ 9079800 w 12192000"/>
              <a:gd name="connsiteY29" fmla="*/ 1556100 h 3467100"/>
              <a:gd name="connsiteX30" fmla="*/ 9000129 w 12192000"/>
              <a:gd name="connsiteY30" fmla="*/ 1581241 h 3467100"/>
              <a:gd name="connsiteX31" fmla="*/ 8996723 w 12192000"/>
              <a:gd name="connsiteY31" fmla="*/ 1582448 h 3467100"/>
              <a:gd name="connsiteX32" fmla="*/ 8993470 w 12192000"/>
              <a:gd name="connsiteY32" fmla="*/ 1583247 h 3467100"/>
              <a:gd name="connsiteX33" fmla="*/ 8888700 w 12192000"/>
              <a:gd name="connsiteY33" fmla="*/ 1610700 h 3467100"/>
              <a:gd name="connsiteX34" fmla="*/ 8793150 w 12192000"/>
              <a:gd name="connsiteY34" fmla="*/ 1638000 h 3467100"/>
              <a:gd name="connsiteX35" fmla="*/ 8492850 w 12192000"/>
              <a:gd name="connsiteY35" fmla="*/ 1678950 h 3467100"/>
              <a:gd name="connsiteX36" fmla="*/ 8247150 w 12192000"/>
              <a:gd name="connsiteY36" fmla="*/ 1719900 h 3467100"/>
              <a:gd name="connsiteX37" fmla="*/ 7987800 w 12192000"/>
              <a:gd name="connsiteY37" fmla="*/ 1774500 h 3467100"/>
              <a:gd name="connsiteX38" fmla="*/ 7783050 w 12192000"/>
              <a:gd name="connsiteY38" fmla="*/ 1788150 h 3467100"/>
              <a:gd name="connsiteX39" fmla="*/ 7687500 w 12192000"/>
              <a:gd name="connsiteY39" fmla="*/ 1801800 h 3467100"/>
              <a:gd name="connsiteX40" fmla="*/ 7578300 w 12192000"/>
              <a:gd name="connsiteY40" fmla="*/ 1815450 h 3467100"/>
              <a:gd name="connsiteX41" fmla="*/ 7482750 w 12192000"/>
              <a:gd name="connsiteY41" fmla="*/ 1842750 h 3467100"/>
              <a:gd name="connsiteX42" fmla="*/ 7250700 w 12192000"/>
              <a:gd name="connsiteY42" fmla="*/ 1883700 h 3467100"/>
              <a:gd name="connsiteX43" fmla="*/ 7073250 w 12192000"/>
              <a:gd name="connsiteY43" fmla="*/ 1951950 h 3467100"/>
              <a:gd name="connsiteX44" fmla="*/ 6868500 w 12192000"/>
              <a:gd name="connsiteY44" fmla="*/ 1992900 h 3467100"/>
              <a:gd name="connsiteX45" fmla="*/ 6445350 w 12192000"/>
              <a:gd name="connsiteY45" fmla="*/ 2115750 h 3467100"/>
              <a:gd name="connsiteX46" fmla="*/ 6090450 w 12192000"/>
              <a:gd name="connsiteY46" fmla="*/ 2143050 h 3467100"/>
              <a:gd name="connsiteX47" fmla="*/ 5776500 w 12192000"/>
              <a:gd name="connsiteY47" fmla="*/ 2170350 h 3467100"/>
              <a:gd name="connsiteX48" fmla="*/ 5517150 w 12192000"/>
              <a:gd name="connsiteY48" fmla="*/ 2252250 h 3467100"/>
              <a:gd name="connsiteX49" fmla="*/ 5435250 w 12192000"/>
              <a:gd name="connsiteY49" fmla="*/ 2293200 h 3467100"/>
              <a:gd name="connsiteX50" fmla="*/ 5203200 w 12192000"/>
              <a:gd name="connsiteY50" fmla="*/ 2470650 h 3467100"/>
              <a:gd name="connsiteX51" fmla="*/ 4848300 w 12192000"/>
              <a:gd name="connsiteY51" fmla="*/ 2839200 h 3467100"/>
              <a:gd name="connsiteX52" fmla="*/ 4684500 w 12192000"/>
              <a:gd name="connsiteY52" fmla="*/ 3057600 h 3467100"/>
              <a:gd name="connsiteX53" fmla="*/ 4616250 w 12192000"/>
              <a:gd name="connsiteY53" fmla="*/ 3166800 h 3467100"/>
              <a:gd name="connsiteX54" fmla="*/ 4452450 w 12192000"/>
              <a:gd name="connsiteY54" fmla="*/ 3303300 h 3467100"/>
              <a:gd name="connsiteX55" fmla="*/ 4247700 w 12192000"/>
              <a:gd name="connsiteY55" fmla="*/ 3371550 h 3467100"/>
              <a:gd name="connsiteX56" fmla="*/ 4015650 w 12192000"/>
              <a:gd name="connsiteY56" fmla="*/ 3426150 h 3467100"/>
              <a:gd name="connsiteX57" fmla="*/ 3469650 w 12192000"/>
              <a:gd name="connsiteY57" fmla="*/ 3467100 h 3467100"/>
              <a:gd name="connsiteX58" fmla="*/ 3019200 w 12192000"/>
              <a:gd name="connsiteY58" fmla="*/ 3453450 h 3467100"/>
              <a:gd name="connsiteX59" fmla="*/ 2295750 w 12192000"/>
              <a:gd name="connsiteY59" fmla="*/ 3371550 h 3467100"/>
              <a:gd name="connsiteX60" fmla="*/ 1708800 w 12192000"/>
              <a:gd name="connsiteY60" fmla="*/ 3330600 h 3467100"/>
              <a:gd name="connsiteX61" fmla="*/ 1654200 w 12192000"/>
              <a:gd name="connsiteY61" fmla="*/ 3303300 h 3467100"/>
              <a:gd name="connsiteX62" fmla="*/ 1272000 w 12192000"/>
              <a:gd name="connsiteY62" fmla="*/ 3194100 h 3467100"/>
              <a:gd name="connsiteX63" fmla="*/ 1108200 w 12192000"/>
              <a:gd name="connsiteY63" fmla="*/ 3112200 h 3467100"/>
              <a:gd name="connsiteX64" fmla="*/ 1026300 w 12192000"/>
              <a:gd name="connsiteY64" fmla="*/ 3057600 h 3467100"/>
              <a:gd name="connsiteX65" fmla="*/ 862500 w 12192000"/>
              <a:gd name="connsiteY65" fmla="*/ 2989350 h 3467100"/>
              <a:gd name="connsiteX66" fmla="*/ 753300 w 12192000"/>
              <a:gd name="connsiteY66" fmla="*/ 2907450 h 3467100"/>
              <a:gd name="connsiteX67" fmla="*/ 657750 w 12192000"/>
              <a:gd name="connsiteY67" fmla="*/ 2866500 h 3467100"/>
              <a:gd name="connsiteX68" fmla="*/ 193650 w 12192000"/>
              <a:gd name="connsiteY68" fmla="*/ 2743650 h 3467100"/>
              <a:gd name="connsiteX69" fmla="*/ 21065 w 12192000"/>
              <a:gd name="connsiteY69" fmla="*/ 2689630 h 3467100"/>
              <a:gd name="connsiteX70" fmla="*/ 0 w 12192000"/>
              <a:gd name="connsiteY70" fmla="*/ 2679883 h 3467100"/>
              <a:gd name="connsiteX71" fmla="*/ 0 w 12192000"/>
              <a:gd name="connsiteY71" fmla="*/ 1977834 h 3467100"/>
              <a:gd name="connsiteX72" fmla="*/ 220754 w 12192000"/>
              <a:gd name="connsiteY72" fmla="*/ 2048167 h 3467100"/>
              <a:gd name="connsiteX73" fmla="*/ 480300 w 12192000"/>
              <a:gd name="connsiteY73" fmla="*/ 2129400 h 3467100"/>
              <a:gd name="connsiteX74" fmla="*/ 575850 w 12192000"/>
              <a:gd name="connsiteY74" fmla="*/ 2143050 h 3467100"/>
              <a:gd name="connsiteX75" fmla="*/ 1285650 w 12192000"/>
              <a:gd name="connsiteY75" fmla="*/ 2170350 h 3467100"/>
              <a:gd name="connsiteX76" fmla="*/ 1667850 w 12192000"/>
              <a:gd name="connsiteY76" fmla="*/ 2224950 h 3467100"/>
              <a:gd name="connsiteX77" fmla="*/ 2050050 w 12192000"/>
              <a:gd name="connsiteY77" fmla="*/ 2238600 h 3467100"/>
              <a:gd name="connsiteX78" fmla="*/ 2118300 w 12192000"/>
              <a:gd name="connsiteY78" fmla="*/ 2265900 h 3467100"/>
              <a:gd name="connsiteX79" fmla="*/ 2241150 w 12192000"/>
              <a:gd name="connsiteY79" fmla="*/ 2320500 h 3467100"/>
              <a:gd name="connsiteX80" fmla="*/ 2377650 w 12192000"/>
              <a:gd name="connsiteY80" fmla="*/ 2443350 h 3467100"/>
              <a:gd name="connsiteX81" fmla="*/ 2432250 w 12192000"/>
              <a:gd name="connsiteY81" fmla="*/ 2470650 h 3467100"/>
              <a:gd name="connsiteX82" fmla="*/ 2541450 w 12192000"/>
              <a:gd name="connsiteY82" fmla="*/ 2511600 h 3467100"/>
              <a:gd name="connsiteX83" fmla="*/ 2623350 w 12192000"/>
              <a:gd name="connsiteY83" fmla="*/ 2538900 h 3467100"/>
              <a:gd name="connsiteX84" fmla="*/ 2746200 w 12192000"/>
              <a:gd name="connsiteY84" fmla="*/ 2593500 h 3467100"/>
              <a:gd name="connsiteX85" fmla="*/ 2882700 w 12192000"/>
              <a:gd name="connsiteY85" fmla="*/ 2620800 h 3467100"/>
              <a:gd name="connsiteX86" fmla="*/ 3019200 w 12192000"/>
              <a:gd name="connsiteY86" fmla="*/ 2675400 h 3467100"/>
              <a:gd name="connsiteX87" fmla="*/ 3360450 w 12192000"/>
              <a:gd name="connsiteY87" fmla="*/ 2716350 h 3467100"/>
              <a:gd name="connsiteX88" fmla="*/ 3933750 w 12192000"/>
              <a:gd name="connsiteY88" fmla="*/ 2689050 h 3467100"/>
              <a:gd name="connsiteX89" fmla="*/ 4438800 w 12192000"/>
              <a:gd name="connsiteY89" fmla="*/ 2593500 h 3467100"/>
              <a:gd name="connsiteX90" fmla="*/ 4657200 w 12192000"/>
              <a:gd name="connsiteY90" fmla="*/ 2525250 h 3467100"/>
              <a:gd name="connsiteX91" fmla="*/ 4725450 w 12192000"/>
              <a:gd name="connsiteY91" fmla="*/ 2511600 h 3467100"/>
              <a:gd name="connsiteX92" fmla="*/ 4807350 w 12192000"/>
              <a:gd name="connsiteY92" fmla="*/ 2457000 h 3467100"/>
              <a:gd name="connsiteX93" fmla="*/ 4875600 w 12192000"/>
              <a:gd name="connsiteY93" fmla="*/ 2402400 h 3467100"/>
              <a:gd name="connsiteX94" fmla="*/ 4971150 w 12192000"/>
              <a:gd name="connsiteY94" fmla="*/ 2347800 h 3467100"/>
              <a:gd name="connsiteX95" fmla="*/ 5039400 w 12192000"/>
              <a:gd name="connsiteY95" fmla="*/ 2279550 h 3467100"/>
              <a:gd name="connsiteX96" fmla="*/ 5189550 w 12192000"/>
              <a:gd name="connsiteY96" fmla="*/ 2156700 h 3467100"/>
              <a:gd name="connsiteX97" fmla="*/ 5285100 w 12192000"/>
              <a:gd name="connsiteY97" fmla="*/ 2074800 h 3467100"/>
              <a:gd name="connsiteX98" fmla="*/ 5435250 w 12192000"/>
              <a:gd name="connsiteY98" fmla="*/ 2020200 h 3467100"/>
              <a:gd name="connsiteX99" fmla="*/ 5489850 w 12192000"/>
              <a:gd name="connsiteY99" fmla="*/ 1951950 h 3467100"/>
              <a:gd name="connsiteX100" fmla="*/ 5667300 w 12192000"/>
              <a:gd name="connsiteY100" fmla="*/ 1815450 h 3467100"/>
              <a:gd name="connsiteX101" fmla="*/ 5735550 w 12192000"/>
              <a:gd name="connsiteY101" fmla="*/ 1733550 h 3467100"/>
              <a:gd name="connsiteX102" fmla="*/ 5762850 w 12192000"/>
              <a:gd name="connsiteY102" fmla="*/ 1692600 h 3467100"/>
              <a:gd name="connsiteX103" fmla="*/ 5803800 w 12192000"/>
              <a:gd name="connsiteY103" fmla="*/ 1665300 h 3467100"/>
              <a:gd name="connsiteX104" fmla="*/ 5844750 w 12192000"/>
              <a:gd name="connsiteY104" fmla="*/ 1583400 h 3467100"/>
              <a:gd name="connsiteX105" fmla="*/ 5899350 w 12192000"/>
              <a:gd name="connsiteY105" fmla="*/ 1528800 h 3467100"/>
              <a:gd name="connsiteX106" fmla="*/ 5953950 w 12192000"/>
              <a:gd name="connsiteY106" fmla="*/ 1460550 h 3467100"/>
              <a:gd name="connsiteX107" fmla="*/ 6049500 w 12192000"/>
              <a:gd name="connsiteY107" fmla="*/ 1310400 h 3467100"/>
              <a:gd name="connsiteX108" fmla="*/ 6186000 w 12192000"/>
              <a:gd name="connsiteY108" fmla="*/ 1173900 h 3467100"/>
              <a:gd name="connsiteX109" fmla="*/ 6254250 w 12192000"/>
              <a:gd name="connsiteY109" fmla="*/ 1119300 h 3467100"/>
              <a:gd name="connsiteX110" fmla="*/ 6295200 w 12192000"/>
              <a:gd name="connsiteY110" fmla="*/ 1064700 h 3467100"/>
              <a:gd name="connsiteX111" fmla="*/ 6459000 w 12192000"/>
              <a:gd name="connsiteY111" fmla="*/ 941850 h 3467100"/>
              <a:gd name="connsiteX112" fmla="*/ 6677400 w 12192000"/>
              <a:gd name="connsiteY112" fmla="*/ 900900 h 3467100"/>
              <a:gd name="connsiteX113" fmla="*/ 6800250 w 12192000"/>
              <a:gd name="connsiteY113" fmla="*/ 859950 h 3467100"/>
              <a:gd name="connsiteX114" fmla="*/ 7291650 w 12192000"/>
              <a:gd name="connsiteY114" fmla="*/ 805350 h 3467100"/>
              <a:gd name="connsiteX115" fmla="*/ 7646550 w 12192000"/>
              <a:gd name="connsiteY115" fmla="*/ 791700 h 3467100"/>
              <a:gd name="connsiteX116" fmla="*/ 7824000 w 12192000"/>
              <a:gd name="connsiteY116" fmla="*/ 764400 h 3467100"/>
              <a:gd name="connsiteX117" fmla="*/ 7974150 w 12192000"/>
              <a:gd name="connsiteY117" fmla="*/ 737100 h 3467100"/>
              <a:gd name="connsiteX118" fmla="*/ 8097000 w 12192000"/>
              <a:gd name="connsiteY118" fmla="*/ 696150 h 3467100"/>
              <a:gd name="connsiteX119" fmla="*/ 8329050 w 12192000"/>
              <a:gd name="connsiteY119" fmla="*/ 655200 h 3467100"/>
              <a:gd name="connsiteX120" fmla="*/ 8397300 w 12192000"/>
              <a:gd name="connsiteY120" fmla="*/ 641550 h 3467100"/>
              <a:gd name="connsiteX121" fmla="*/ 8506500 w 12192000"/>
              <a:gd name="connsiteY121" fmla="*/ 600600 h 3467100"/>
              <a:gd name="connsiteX122" fmla="*/ 8697600 w 12192000"/>
              <a:gd name="connsiteY122" fmla="*/ 546000 h 3467100"/>
              <a:gd name="connsiteX123" fmla="*/ 8847750 w 12192000"/>
              <a:gd name="connsiteY123" fmla="*/ 491400 h 3467100"/>
              <a:gd name="connsiteX124" fmla="*/ 8970600 w 12192000"/>
              <a:gd name="connsiteY124" fmla="*/ 464100 h 3467100"/>
              <a:gd name="connsiteX125" fmla="*/ 9134400 w 12192000"/>
              <a:gd name="connsiteY125" fmla="*/ 423150 h 3467100"/>
              <a:gd name="connsiteX126" fmla="*/ 9598500 w 12192000"/>
              <a:gd name="connsiteY126" fmla="*/ 286650 h 3467100"/>
              <a:gd name="connsiteX127" fmla="*/ 9816900 w 12192000"/>
              <a:gd name="connsiteY127" fmla="*/ 232050 h 3467100"/>
              <a:gd name="connsiteX128" fmla="*/ 9953400 w 12192000"/>
              <a:gd name="connsiteY128" fmla="*/ 191100 h 3467100"/>
              <a:gd name="connsiteX129" fmla="*/ 10035300 w 12192000"/>
              <a:gd name="connsiteY129" fmla="*/ 150150 h 3467100"/>
              <a:gd name="connsiteX130" fmla="*/ 10403850 w 12192000"/>
              <a:gd name="connsiteY130" fmla="*/ 54600 h 3467100"/>
              <a:gd name="connsiteX131" fmla="*/ 10540350 w 12192000"/>
              <a:gd name="connsiteY131" fmla="*/ 13650 h 3467100"/>
              <a:gd name="connsiteX132" fmla="*/ 10663200 w 12192000"/>
              <a:gd name="connsiteY132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2192000" h="3467100">
                <a:moveTo>
                  <a:pt x="10663200" y="0"/>
                </a:moveTo>
                <a:lnTo>
                  <a:pt x="12000900" y="13650"/>
                </a:lnTo>
                <a:cubicBezTo>
                  <a:pt x="12188908" y="17038"/>
                  <a:pt x="12160508" y="-26224"/>
                  <a:pt x="12192000" y="68250"/>
                </a:cubicBezTo>
                <a:cubicBezTo>
                  <a:pt x="12182900" y="113750"/>
                  <a:pt x="12187721" y="164462"/>
                  <a:pt x="12164700" y="204750"/>
                </a:cubicBezTo>
                <a:cubicBezTo>
                  <a:pt x="12148421" y="233238"/>
                  <a:pt x="12109049" y="239664"/>
                  <a:pt x="12082800" y="259350"/>
                </a:cubicBezTo>
                <a:cubicBezTo>
                  <a:pt x="12066140" y="271845"/>
                  <a:pt x="12052180" y="282429"/>
                  <a:pt x="12040557" y="291346"/>
                </a:cubicBezTo>
                <a:lnTo>
                  <a:pt x="12020233" y="307187"/>
                </a:lnTo>
                <a:lnTo>
                  <a:pt x="12019954" y="307287"/>
                </a:lnTo>
                <a:cubicBezTo>
                  <a:pt x="12002647" y="315059"/>
                  <a:pt x="11958572" y="339347"/>
                  <a:pt x="11864400" y="395850"/>
                </a:cubicBezTo>
                <a:cubicBezTo>
                  <a:pt x="11739590" y="470737"/>
                  <a:pt x="11847638" y="410834"/>
                  <a:pt x="11659650" y="491400"/>
                </a:cubicBezTo>
                <a:cubicBezTo>
                  <a:pt x="11640947" y="499416"/>
                  <a:pt x="11624616" y="513110"/>
                  <a:pt x="11605050" y="518700"/>
                </a:cubicBezTo>
                <a:cubicBezTo>
                  <a:pt x="11486657" y="552526"/>
                  <a:pt x="11429973" y="547128"/>
                  <a:pt x="11304750" y="559650"/>
                </a:cubicBezTo>
                <a:cubicBezTo>
                  <a:pt x="11268249" y="563300"/>
                  <a:pt x="11231734" y="567269"/>
                  <a:pt x="11195550" y="573300"/>
                </a:cubicBezTo>
                <a:cubicBezTo>
                  <a:pt x="11177045" y="576384"/>
                  <a:pt x="11159493" y="584098"/>
                  <a:pt x="11140950" y="586950"/>
                </a:cubicBezTo>
                <a:cubicBezTo>
                  <a:pt x="11100227" y="593215"/>
                  <a:pt x="11059050" y="596050"/>
                  <a:pt x="11018100" y="600600"/>
                </a:cubicBezTo>
                <a:cubicBezTo>
                  <a:pt x="10995350" y="614250"/>
                  <a:pt x="10975775" y="635914"/>
                  <a:pt x="10949850" y="641550"/>
                </a:cubicBezTo>
                <a:cubicBezTo>
                  <a:pt x="10703112" y="695189"/>
                  <a:pt x="10780085" y="643340"/>
                  <a:pt x="10649550" y="682500"/>
                </a:cubicBezTo>
                <a:cubicBezTo>
                  <a:pt x="10621987" y="690769"/>
                  <a:pt x="10592806" y="695824"/>
                  <a:pt x="10567650" y="709800"/>
                </a:cubicBezTo>
                <a:cubicBezTo>
                  <a:pt x="10510287" y="741668"/>
                  <a:pt x="10462543" y="789654"/>
                  <a:pt x="10403850" y="819000"/>
                </a:cubicBezTo>
                <a:cubicBezTo>
                  <a:pt x="10376550" y="832650"/>
                  <a:pt x="10347995" y="844034"/>
                  <a:pt x="10321950" y="859950"/>
                </a:cubicBezTo>
                <a:cubicBezTo>
                  <a:pt x="10265957" y="894169"/>
                  <a:pt x="10216843" y="939804"/>
                  <a:pt x="10158150" y="969150"/>
                </a:cubicBezTo>
                <a:cubicBezTo>
                  <a:pt x="10139950" y="978250"/>
                  <a:pt x="10120634" y="985396"/>
                  <a:pt x="10103550" y="996450"/>
                </a:cubicBezTo>
                <a:cubicBezTo>
                  <a:pt x="10067826" y="1019566"/>
                  <a:pt x="9881488" y="1155257"/>
                  <a:pt x="9816900" y="1187550"/>
                </a:cubicBezTo>
                <a:cubicBezTo>
                  <a:pt x="9782129" y="1204936"/>
                  <a:pt x="9742471" y="1211114"/>
                  <a:pt x="9707700" y="1228500"/>
                </a:cubicBezTo>
                <a:cubicBezTo>
                  <a:pt x="9669307" y="1247696"/>
                  <a:pt x="9635648" y="1275243"/>
                  <a:pt x="9598500" y="1296750"/>
                </a:cubicBezTo>
                <a:cubicBezTo>
                  <a:pt x="9549161" y="1325315"/>
                  <a:pt x="9496997" y="1348921"/>
                  <a:pt x="9448350" y="1378650"/>
                </a:cubicBezTo>
                <a:cubicBezTo>
                  <a:pt x="9414952" y="1399060"/>
                  <a:pt x="9387262" y="1428344"/>
                  <a:pt x="9352800" y="1446900"/>
                </a:cubicBezTo>
                <a:cubicBezTo>
                  <a:pt x="9327463" y="1460544"/>
                  <a:pt x="9297028" y="1462141"/>
                  <a:pt x="9270900" y="1474200"/>
                </a:cubicBezTo>
                <a:cubicBezTo>
                  <a:pt x="9237593" y="1489573"/>
                  <a:pt x="9209068" y="1514349"/>
                  <a:pt x="9175350" y="1528800"/>
                </a:cubicBezTo>
                <a:cubicBezTo>
                  <a:pt x="9144904" y="1541848"/>
                  <a:pt x="9111459" y="1546359"/>
                  <a:pt x="9079800" y="1556100"/>
                </a:cubicBezTo>
                <a:cubicBezTo>
                  <a:pt x="9035990" y="1569580"/>
                  <a:pt x="9012035" y="1577219"/>
                  <a:pt x="9000129" y="1581241"/>
                </a:cubicBezTo>
                <a:lnTo>
                  <a:pt x="8996723" y="1582448"/>
                </a:lnTo>
                <a:lnTo>
                  <a:pt x="8993470" y="1583247"/>
                </a:lnTo>
                <a:cubicBezTo>
                  <a:pt x="8975127" y="1587862"/>
                  <a:pt x="8942807" y="1596272"/>
                  <a:pt x="8888700" y="1610700"/>
                </a:cubicBezTo>
                <a:cubicBezTo>
                  <a:pt x="8856693" y="1619235"/>
                  <a:pt x="8825485" y="1630814"/>
                  <a:pt x="8793150" y="1638000"/>
                </a:cubicBezTo>
                <a:cubicBezTo>
                  <a:pt x="8575837" y="1686292"/>
                  <a:pt x="8711166" y="1648837"/>
                  <a:pt x="8492850" y="1678950"/>
                </a:cubicBezTo>
                <a:cubicBezTo>
                  <a:pt x="8410599" y="1690295"/>
                  <a:pt x="8328733" y="1704466"/>
                  <a:pt x="8247150" y="1719900"/>
                </a:cubicBezTo>
                <a:cubicBezTo>
                  <a:pt x="8160345" y="1736323"/>
                  <a:pt x="8075205" y="1761647"/>
                  <a:pt x="7987800" y="1774500"/>
                </a:cubicBezTo>
                <a:cubicBezTo>
                  <a:pt x="7920126" y="1784452"/>
                  <a:pt x="7851300" y="1783601"/>
                  <a:pt x="7783050" y="1788150"/>
                </a:cubicBezTo>
                <a:lnTo>
                  <a:pt x="7687500" y="1801800"/>
                </a:lnTo>
                <a:cubicBezTo>
                  <a:pt x="7651138" y="1806649"/>
                  <a:pt x="7614270" y="1808257"/>
                  <a:pt x="7578300" y="1815450"/>
                </a:cubicBezTo>
                <a:cubicBezTo>
                  <a:pt x="7545818" y="1821946"/>
                  <a:pt x="7515232" y="1836254"/>
                  <a:pt x="7482750" y="1842750"/>
                </a:cubicBezTo>
                <a:cubicBezTo>
                  <a:pt x="7348865" y="1869527"/>
                  <a:pt x="7389989" y="1839381"/>
                  <a:pt x="7250700" y="1883700"/>
                </a:cubicBezTo>
                <a:cubicBezTo>
                  <a:pt x="7190309" y="1902916"/>
                  <a:pt x="7134186" y="1934539"/>
                  <a:pt x="7073250" y="1951950"/>
                </a:cubicBezTo>
                <a:cubicBezTo>
                  <a:pt x="7006327" y="1971071"/>
                  <a:pt x="6935848" y="1975331"/>
                  <a:pt x="6868500" y="1992900"/>
                </a:cubicBezTo>
                <a:cubicBezTo>
                  <a:pt x="6726382" y="2029974"/>
                  <a:pt x="6591792" y="2104485"/>
                  <a:pt x="6445350" y="2115750"/>
                </a:cubicBezTo>
                <a:lnTo>
                  <a:pt x="6090450" y="2143050"/>
                </a:lnTo>
                <a:cubicBezTo>
                  <a:pt x="5849098" y="2159140"/>
                  <a:pt x="5953574" y="2148216"/>
                  <a:pt x="5776500" y="2170350"/>
                </a:cubicBezTo>
                <a:cubicBezTo>
                  <a:pt x="5690051" y="2197650"/>
                  <a:pt x="5602450" y="2221542"/>
                  <a:pt x="5517150" y="2252250"/>
                </a:cubicBezTo>
                <a:cubicBezTo>
                  <a:pt x="5488433" y="2262589"/>
                  <a:pt x="5461423" y="2277496"/>
                  <a:pt x="5435250" y="2293200"/>
                </a:cubicBezTo>
                <a:cubicBezTo>
                  <a:pt x="5345840" y="2346847"/>
                  <a:pt x="5277025" y="2396825"/>
                  <a:pt x="5203200" y="2470650"/>
                </a:cubicBezTo>
                <a:cubicBezTo>
                  <a:pt x="5082604" y="2591246"/>
                  <a:pt x="4950630" y="2702760"/>
                  <a:pt x="4848300" y="2839200"/>
                </a:cubicBezTo>
                <a:cubicBezTo>
                  <a:pt x="4793700" y="2912000"/>
                  <a:pt x="4732730" y="2980432"/>
                  <a:pt x="4684500" y="3057600"/>
                </a:cubicBezTo>
                <a:cubicBezTo>
                  <a:pt x="4661750" y="3094000"/>
                  <a:pt x="4645724" y="3135593"/>
                  <a:pt x="4616250" y="3166800"/>
                </a:cubicBezTo>
                <a:cubicBezTo>
                  <a:pt x="4567450" y="3218471"/>
                  <a:pt x="4510676" y="3262543"/>
                  <a:pt x="4452450" y="3303300"/>
                </a:cubicBezTo>
                <a:cubicBezTo>
                  <a:pt x="4347718" y="3376612"/>
                  <a:pt x="4357256" y="3348726"/>
                  <a:pt x="4247700" y="3371550"/>
                </a:cubicBezTo>
                <a:cubicBezTo>
                  <a:pt x="4169908" y="3387757"/>
                  <a:pt x="4094233" y="3414363"/>
                  <a:pt x="4015650" y="3426150"/>
                </a:cubicBezTo>
                <a:cubicBezTo>
                  <a:pt x="3894962" y="3444253"/>
                  <a:pt x="3607071" y="3459017"/>
                  <a:pt x="3469650" y="3467100"/>
                </a:cubicBezTo>
                <a:cubicBezTo>
                  <a:pt x="3319500" y="3462550"/>
                  <a:pt x="3168924" y="3465637"/>
                  <a:pt x="3019200" y="3453450"/>
                </a:cubicBezTo>
                <a:cubicBezTo>
                  <a:pt x="2777309" y="3433762"/>
                  <a:pt x="2537852" y="3388441"/>
                  <a:pt x="2295750" y="3371550"/>
                </a:cubicBezTo>
                <a:lnTo>
                  <a:pt x="1708800" y="3330600"/>
                </a:lnTo>
                <a:cubicBezTo>
                  <a:pt x="1690600" y="3321500"/>
                  <a:pt x="1673622" y="3309370"/>
                  <a:pt x="1654200" y="3303300"/>
                </a:cubicBezTo>
                <a:cubicBezTo>
                  <a:pt x="1527733" y="3263780"/>
                  <a:pt x="1390510" y="3253355"/>
                  <a:pt x="1272000" y="3194100"/>
                </a:cubicBezTo>
                <a:cubicBezTo>
                  <a:pt x="1217400" y="3166800"/>
                  <a:pt x="1161563" y="3141846"/>
                  <a:pt x="1108200" y="3112200"/>
                </a:cubicBezTo>
                <a:cubicBezTo>
                  <a:pt x="1079519" y="3096266"/>
                  <a:pt x="1054642" y="3074133"/>
                  <a:pt x="1026300" y="3057600"/>
                </a:cubicBezTo>
                <a:cubicBezTo>
                  <a:pt x="954541" y="3015741"/>
                  <a:pt x="939528" y="3015026"/>
                  <a:pt x="862500" y="2989350"/>
                </a:cubicBezTo>
                <a:cubicBezTo>
                  <a:pt x="826100" y="2962050"/>
                  <a:pt x="792316" y="2930859"/>
                  <a:pt x="753300" y="2907450"/>
                </a:cubicBezTo>
                <a:cubicBezTo>
                  <a:pt x="723586" y="2889622"/>
                  <a:pt x="690479" y="2877884"/>
                  <a:pt x="657750" y="2866500"/>
                </a:cubicBezTo>
                <a:cubicBezTo>
                  <a:pt x="303936" y="2743434"/>
                  <a:pt x="574674" y="2847565"/>
                  <a:pt x="193650" y="2743650"/>
                </a:cubicBezTo>
                <a:cubicBezTo>
                  <a:pt x="104419" y="2719315"/>
                  <a:pt x="60141" y="2705707"/>
                  <a:pt x="21065" y="2689630"/>
                </a:cubicBezTo>
                <a:lnTo>
                  <a:pt x="0" y="2679883"/>
                </a:lnTo>
                <a:lnTo>
                  <a:pt x="0" y="1977834"/>
                </a:lnTo>
                <a:lnTo>
                  <a:pt x="220754" y="2048167"/>
                </a:lnTo>
                <a:cubicBezTo>
                  <a:pt x="306946" y="2076314"/>
                  <a:pt x="393204" y="2104239"/>
                  <a:pt x="480300" y="2129400"/>
                </a:cubicBezTo>
                <a:cubicBezTo>
                  <a:pt x="511209" y="2138330"/>
                  <a:pt x="543874" y="2139497"/>
                  <a:pt x="575850" y="2143050"/>
                </a:cubicBezTo>
                <a:cubicBezTo>
                  <a:pt x="833569" y="2171685"/>
                  <a:pt x="966381" y="2162563"/>
                  <a:pt x="1285650" y="2170350"/>
                </a:cubicBezTo>
                <a:cubicBezTo>
                  <a:pt x="1402847" y="2189883"/>
                  <a:pt x="1552212" y="2217065"/>
                  <a:pt x="1667850" y="2224950"/>
                </a:cubicBezTo>
                <a:cubicBezTo>
                  <a:pt x="1795036" y="2233622"/>
                  <a:pt x="1922650" y="2234050"/>
                  <a:pt x="2050050" y="2238600"/>
                </a:cubicBezTo>
                <a:cubicBezTo>
                  <a:pt x="2072800" y="2247700"/>
                  <a:pt x="2095055" y="2258152"/>
                  <a:pt x="2118300" y="2265900"/>
                </a:cubicBezTo>
                <a:cubicBezTo>
                  <a:pt x="2187427" y="2288943"/>
                  <a:pt x="2172669" y="2265715"/>
                  <a:pt x="2241150" y="2320500"/>
                </a:cubicBezTo>
                <a:cubicBezTo>
                  <a:pt x="2360164" y="2415712"/>
                  <a:pt x="2256963" y="2362893"/>
                  <a:pt x="2377650" y="2443350"/>
                </a:cubicBezTo>
                <a:cubicBezTo>
                  <a:pt x="2394580" y="2454638"/>
                  <a:pt x="2413467" y="2462823"/>
                  <a:pt x="2432250" y="2470650"/>
                </a:cubicBezTo>
                <a:cubicBezTo>
                  <a:pt x="2468135" y="2485602"/>
                  <a:pt x="2504840" y="2498525"/>
                  <a:pt x="2541450" y="2511600"/>
                </a:cubicBezTo>
                <a:cubicBezTo>
                  <a:pt x="2568550" y="2521279"/>
                  <a:pt x="2596632" y="2528212"/>
                  <a:pt x="2623350" y="2538900"/>
                </a:cubicBezTo>
                <a:cubicBezTo>
                  <a:pt x="2742272" y="2586469"/>
                  <a:pt x="2607994" y="2547432"/>
                  <a:pt x="2746200" y="2593500"/>
                </a:cubicBezTo>
                <a:cubicBezTo>
                  <a:pt x="2786925" y="2607075"/>
                  <a:pt x="2842377" y="2614079"/>
                  <a:pt x="2882700" y="2620800"/>
                </a:cubicBezTo>
                <a:cubicBezTo>
                  <a:pt x="2922863" y="2640882"/>
                  <a:pt x="2974813" y="2670073"/>
                  <a:pt x="3019200" y="2675400"/>
                </a:cubicBezTo>
                <a:lnTo>
                  <a:pt x="3360450" y="2716350"/>
                </a:lnTo>
                <a:cubicBezTo>
                  <a:pt x="3399385" y="2714959"/>
                  <a:pt x="3819425" y="2704499"/>
                  <a:pt x="3933750" y="2689050"/>
                </a:cubicBezTo>
                <a:cubicBezTo>
                  <a:pt x="4034691" y="2675410"/>
                  <a:pt x="4313840" y="2624740"/>
                  <a:pt x="4438800" y="2593500"/>
                </a:cubicBezTo>
                <a:cubicBezTo>
                  <a:pt x="4800829" y="2502993"/>
                  <a:pt x="4410309" y="2592584"/>
                  <a:pt x="4657200" y="2525250"/>
                </a:cubicBezTo>
                <a:cubicBezTo>
                  <a:pt x="4679583" y="2519145"/>
                  <a:pt x="4702700" y="2516150"/>
                  <a:pt x="4725450" y="2511600"/>
                </a:cubicBezTo>
                <a:cubicBezTo>
                  <a:pt x="4752750" y="2493400"/>
                  <a:pt x="4780816" y="2476298"/>
                  <a:pt x="4807350" y="2457000"/>
                </a:cubicBezTo>
                <a:cubicBezTo>
                  <a:pt x="4830912" y="2439865"/>
                  <a:pt x="4851359" y="2418561"/>
                  <a:pt x="4875600" y="2402400"/>
                </a:cubicBezTo>
                <a:cubicBezTo>
                  <a:pt x="4906123" y="2382052"/>
                  <a:pt x="4941804" y="2369810"/>
                  <a:pt x="4971150" y="2347800"/>
                </a:cubicBezTo>
                <a:cubicBezTo>
                  <a:pt x="4996889" y="2328496"/>
                  <a:pt x="5015187" y="2300737"/>
                  <a:pt x="5039400" y="2279550"/>
                </a:cubicBezTo>
                <a:cubicBezTo>
                  <a:pt x="5088067" y="2236966"/>
                  <a:pt x="5139871" y="2198099"/>
                  <a:pt x="5189550" y="2156700"/>
                </a:cubicBezTo>
                <a:cubicBezTo>
                  <a:pt x="5221776" y="2129845"/>
                  <a:pt x="5245304" y="2088065"/>
                  <a:pt x="5285100" y="2074800"/>
                </a:cubicBezTo>
                <a:cubicBezTo>
                  <a:pt x="5390245" y="2039752"/>
                  <a:pt x="5340282" y="2058188"/>
                  <a:pt x="5435250" y="2020200"/>
                </a:cubicBezTo>
                <a:cubicBezTo>
                  <a:pt x="5453450" y="1997450"/>
                  <a:pt x="5468004" y="1971226"/>
                  <a:pt x="5489850" y="1951950"/>
                </a:cubicBezTo>
                <a:cubicBezTo>
                  <a:pt x="5545808" y="1902576"/>
                  <a:pt x="5619526" y="1872779"/>
                  <a:pt x="5667300" y="1815450"/>
                </a:cubicBezTo>
                <a:cubicBezTo>
                  <a:pt x="5690051" y="1788150"/>
                  <a:pt x="5713733" y="1761601"/>
                  <a:pt x="5735550" y="1733550"/>
                </a:cubicBezTo>
                <a:cubicBezTo>
                  <a:pt x="5745622" y="1720601"/>
                  <a:pt x="5751250" y="1704201"/>
                  <a:pt x="5762850" y="1692600"/>
                </a:cubicBezTo>
                <a:cubicBezTo>
                  <a:pt x="5774451" y="1681000"/>
                  <a:pt x="5790150" y="1674401"/>
                  <a:pt x="5803800" y="1665300"/>
                </a:cubicBezTo>
                <a:cubicBezTo>
                  <a:pt x="5817450" y="1638000"/>
                  <a:pt x="5827247" y="1608405"/>
                  <a:pt x="5844750" y="1583400"/>
                </a:cubicBezTo>
                <a:cubicBezTo>
                  <a:pt x="5859511" y="1562315"/>
                  <a:pt x="5882250" y="1548037"/>
                  <a:pt x="5899350" y="1528800"/>
                </a:cubicBezTo>
                <a:cubicBezTo>
                  <a:pt x="5918706" y="1507025"/>
                  <a:pt x="5937242" y="1484418"/>
                  <a:pt x="5953950" y="1460550"/>
                </a:cubicBezTo>
                <a:cubicBezTo>
                  <a:pt x="5989911" y="1409178"/>
                  <a:pt x="6007230" y="1358709"/>
                  <a:pt x="6049500" y="1310400"/>
                </a:cubicBezTo>
                <a:cubicBezTo>
                  <a:pt x="6091873" y="1261974"/>
                  <a:pt x="6135754" y="1214097"/>
                  <a:pt x="6186000" y="1173900"/>
                </a:cubicBezTo>
                <a:cubicBezTo>
                  <a:pt x="6208751" y="1155700"/>
                  <a:pt x="6233649" y="1139901"/>
                  <a:pt x="6254250" y="1119300"/>
                </a:cubicBezTo>
                <a:cubicBezTo>
                  <a:pt x="6270337" y="1103213"/>
                  <a:pt x="6279114" y="1080787"/>
                  <a:pt x="6295200" y="1064700"/>
                </a:cubicBezTo>
                <a:cubicBezTo>
                  <a:pt x="6315200" y="1044700"/>
                  <a:pt x="6445625" y="947701"/>
                  <a:pt x="6459000" y="941850"/>
                </a:cubicBezTo>
                <a:cubicBezTo>
                  <a:pt x="6500551" y="923672"/>
                  <a:pt x="6626765" y="908134"/>
                  <a:pt x="6677400" y="900900"/>
                </a:cubicBezTo>
                <a:cubicBezTo>
                  <a:pt x="6718350" y="887250"/>
                  <a:pt x="6757742" y="867451"/>
                  <a:pt x="6800250" y="859950"/>
                </a:cubicBezTo>
                <a:cubicBezTo>
                  <a:pt x="6829607" y="854770"/>
                  <a:pt x="7186111" y="811055"/>
                  <a:pt x="7291650" y="805350"/>
                </a:cubicBezTo>
                <a:cubicBezTo>
                  <a:pt x="7409864" y="798960"/>
                  <a:pt x="7528250" y="796250"/>
                  <a:pt x="7646550" y="791700"/>
                </a:cubicBezTo>
                <a:cubicBezTo>
                  <a:pt x="7850841" y="757651"/>
                  <a:pt x="7595668" y="799528"/>
                  <a:pt x="7824000" y="764400"/>
                </a:cubicBezTo>
                <a:cubicBezTo>
                  <a:pt x="7844632" y="761226"/>
                  <a:pt x="7949304" y="744199"/>
                  <a:pt x="7974150" y="737100"/>
                </a:cubicBezTo>
                <a:cubicBezTo>
                  <a:pt x="8015655" y="725242"/>
                  <a:pt x="8054941" y="705857"/>
                  <a:pt x="8097000" y="696150"/>
                </a:cubicBezTo>
                <a:cubicBezTo>
                  <a:pt x="8173534" y="678489"/>
                  <a:pt x="8252030" y="670604"/>
                  <a:pt x="8329050" y="655200"/>
                </a:cubicBezTo>
                <a:cubicBezTo>
                  <a:pt x="8351800" y="650650"/>
                  <a:pt x="8375126" y="648373"/>
                  <a:pt x="8397300" y="641550"/>
                </a:cubicBezTo>
                <a:cubicBezTo>
                  <a:pt x="8434456" y="630117"/>
                  <a:pt x="8469455" y="612387"/>
                  <a:pt x="8506500" y="600600"/>
                </a:cubicBezTo>
                <a:cubicBezTo>
                  <a:pt x="8569631" y="580513"/>
                  <a:pt x="8634503" y="566191"/>
                  <a:pt x="8697600" y="546000"/>
                </a:cubicBezTo>
                <a:cubicBezTo>
                  <a:pt x="8748323" y="529768"/>
                  <a:pt x="8796740" y="506703"/>
                  <a:pt x="8847750" y="491400"/>
                </a:cubicBezTo>
                <a:cubicBezTo>
                  <a:pt x="8887929" y="479346"/>
                  <a:pt x="8929792" y="473816"/>
                  <a:pt x="8970600" y="464100"/>
                </a:cubicBezTo>
                <a:cubicBezTo>
                  <a:pt x="9025349" y="451065"/>
                  <a:pt x="9080241" y="438456"/>
                  <a:pt x="9134400" y="423150"/>
                </a:cubicBezTo>
                <a:cubicBezTo>
                  <a:pt x="9289575" y="379296"/>
                  <a:pt x="9442062" y="325760"/>
                  <a:pt x="9598500" y="286650"/>
                </a:cubicBezTo>
                <a:lnTo>
                  <a:pt x="9816900" y="232050"/>
                </a:lnTo>
                <a:cubicBezTo>
                  <a:pt x="9862770" y="219701"/>
                  <a:pt x="9908921" y="207780"/>
                  <a:pt x="9953400" y="191100"/>
                </a:cubicBezTo>
                <a:cubicBezTo>
                  <a:pt x="9981979" y="180383"/>
                  <a:pt x="10006344" y="159802"/>
                  <a:pt x="10035300" y="150150"/>
                </a:cubicBezTo>
                <a:cubicBezTo>
                  <a:pt x="10361031" y="41573"/>
                  <a:pt x="10178475" y="114700"/>
                  <a:pt x="10403850" y="54600"/>
                </a:cubicBezTo>
                <a:cubicBezTo>
                  <a:pt x="10454582" y="41071"/>
                  <a:pt x="10489754" y="21434"/>
                  <a:pt x="10540350" y="13650"/>
                </a:cubicBezTo>
                <a:cubicBezTo>
                  <a:pt x="10581073" y="7385"/>
                  <a:pt x="10622250" y="4550"/>
                  <a:pt x="10663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E655383D-FDB9-E105-4744-D1DC190EDFD4}"/>
              </a:ext>
            </a:extLst>
          </p:cNvPr>
          <p:cNvSpPr>
            <a:spLocks/>
          </p:cNvSpPr>
          <p:nvPr/>
        </p:nvSpPr>
        <p:spPr>
          <a:xfrm>
            <a:off x="0" y="3971984"/>
            <a:ext cx="10764116" cy="2636765"/>
          </a:xfrm>
          <a:custGeom>
            <a:avLst/>
            <a:gdLst>
              <a:gd name="connsiteX0" fmla="*/ 10663200 w 12192000"/>
              <a:gd name="connsiteY0" fmla="*/ 0 h 2986538"/>
              <a:gd name="connsiteX1" fmla="*/ 12000900 w 12192000"/>
              <a:gd name="connsiteY1" fmla="*/ 11758 h 2986538"/>
              <a:gd name="connsiteX2" fmla="*/ 12192000 w 12192000"/>
              <a:gd name="connsiteY2" fmla="*/ 58790 h 2986538"/>
              <a:gd name="connsiteX3" fmla="*/ 12164700 w 12192000"/>
              <a:gd name="connsiteY3" fmla="*/ 176370 h 2986538"/>
              <a:gd name="connsiteX4" fmla="*/ 12082800 w 12192000"/>
              <a:gd name="connsiteY4" fmla="*/ 223403 h 2986538"/>
              <a:gd name="connsiteX5" fmla="*/ 12040557 w 12192000"/>
              <a:gd name="connsiteY5" fmla="*/ 250964 h 2986538"/>
              <a:gd name="connsiteX6" fmla="*/ 12020233 w 12192000"/>
              <a:gd name="connsiteY6" fmla="*/ 264609 h 2986538"/>
              <a:gd name="connsiteX7" fmla="*/ 12019954 w 12192000"/>
              <a:gd name="connsiteY7" fmla="*/ 264695 h 2986538"/>
              <a:gd name="connsiteX8" fmla="*/ 11864400 w 12192000"/>
              <a:gd name="connsiteY8" fmla="*/ 340983 h 2986538"/>
              <a:gd name="connsiteX9" fmla="*/ 11659650 w 12192000"/>
              <a:gd name="connsiteY9" fmla="*/ 423289 h 2986538"/>
              <a:gd name="connsiteX10" fmla="*/ 11605050 w 12192000"/>
              <a:gd name="connsiteY10" fmla="*/ 446805 h 2986538"/>
              <a:gd name="connsiteX11" fmla="*/ 11304750 w 12192000"/>
              <a:gd name="connsiteY11" fmla="*/ 482079 h 2986538"/>
              <a:gd name="connsiteX12" fmla="*/ 11195550 w 12192000"/>
              <a:gd name="connsiteY12" fmla="*/ 493837 h 2986538"/>
              <a:gd name="connsiteX13" fmla="*/ 11140950 w 12192000"/>
              <a:gd name="connsiteY13" fmla="*/ 505595 h 2986538"/>
              <a:gd name="connsiteX14" fmla="*/ 11018100 w 12192000"/>
              <a:gd name="connsiteY14" fmla="*/ 517353 h 2986538"/>
              <a:gd name="connsiteX15" fmla="*/ 10949850 w 12192000"/>
              <a:gd name="connsiteY15" fmla="*/ 552627 h 2986538"/>
              <a:gd name="connsiteX16" fmla="*/ 10649550 w 12192000"/>
              <a:gd name="connsiteY16" fmla="*/ 587901 h 2986538"/>
              <a:gd name="connsiteX17" fmla="*/ 10567650 w 12192000"/>
              <a:gd name="connsiteY17" fmla="*/ 611417 h 2986538"/>
              <a:gd name="connsiteX18" fmla="*/ 10403850 w 12192000"/>
              <a:gd name="connsiteY18" fmla="*/ 705482 h 2986538"/>
              <a:gd name="connsiteX19" fmla="*/ 10321950 w 12192000"/>
              <a:gd name="connsiteY19" fmla="*/ 740756 h 2986538"/>
              <a:gd name="connsiteX20" fmla="*/ 10158150 w 12192000"/>
              <a:gd name="connsiteY20" fmla="*/ 834820 h 2986538"/>
              <a:gd name="connsiteX21" fmla="*/ 10103550 w 12192000"/>
              <a:gd name="connsiteY21" fmla="*/ 858336 h 2986538"/>
              <a:gd name="connsiteX22" fmla="*/ 9816900 w 12192000"/>
              <a:gd name="connsiteY22" fmla="*/ 1022948 h 2986538"/>
              <a:gd name="connsiteX23" fmla="*/ 9707700 w 12192000"/>
              <a:gd name="connsiteY23" fmla="*/ 1058222 h 2986538"/>
              <a:gd name="connsiteX24" fmla="*/ 9598500 w 12192000"/>
              <a:gd name="connsiteY24" fmla="*/ 1117012 h 2986538"/>
              <a:gd name="connsiteX25" fmla="*/ 9448350 w 12192000"/>
              <a:gd name="connsiteY25" fmla="*/ 1187561 h 2986538"/>
              <a:gd name="connsiteX26" fmla="*/ 9352800 w 12192000"/>
              <a:gd name="connsiteY26" fmla="*/ 1246351 h 2986538"/>
              <a:gd name="connsiteX27" fmla="*/ 9270900 w 12192000"/>
              <a:gd name="connsiteY27" fmla="*/ 1269867 h 2986538"/>
              <a:gd name="connsiteX28" fmla="*/ 9175350 w 12192000"/>
              <a:gd name="connsiteY28" fmla="*/ 1316899 h 2986538"/>
              <a:gd name="connsiteX29" fmla="*/ 9079800 w 12192000"/>
              <a:gd name="connsiteY29" fmla="*/ 1340415 h 2986538"/>
              <a:gd name="connsiteX30" fmla="*/ 9000129 w 12192000"/>
              <a:gd name="connsiteY30" fmla="*/ 1362071 h 2986538"/>
              <a:gd name="connsiteX31" fmla="*/ 8996723 w 12192000"/>
              <a:gd name="connsiteY31" fmla="*/ 1363111 h 2986538"/>
              <a:gd name="connsiteX32" fmla="*/ 8993470 w 12192000"/>
              <a:gd name="connsiteY32" fmla="*/ 1363799 h 2986538"/>
              <a:gd name="connsiteX33" fmla="*/ 8888700 w 12192000"/>
              <a:gd name="connsiteY33" fmla="*/ 1387447 h 2986538"/>
              <a:gd name="connsiteX34" fmla="*/ 8793150 w 12192000"/>
              <a:gd name="connsiteY34" fmla="*/ 1410963 h 2986538"/>
              <a:gd name="connsiteX35" fmla="*/ 8492850 w 12192000"/>
              <a:gd name="connsiteY35" fmla="*/ 1446237 h 2986538"/>
              <a:gd name="connsiteX36" fmla="*/ 8247150 w 12192000"/>
              <a:gd name="connsiteY36" fmla="*/ 1481511 h 2986538"/>
              <a:gd name="connsiteX37" fmla="*/ 7987800 w 12192000"/>
              <a:gd name="connsiteY37" fmla="*/ 1528543 h 2986538"/>
              <a:gd name="connsiteX38" fmla="*/ 7783050 w 12192000"/>
              <a:gd name="connsiteY38" fmla="*/ 1540301 h 2986538"/>
              <a:gd name="connsiteX39" fmla="*/ 7687500 w 12192000"/>
              <a:gd name="connsiteY39" fmla="*/ 1552059 h 2986538"/>
              <a:gd name="connsiteX40" fmla="*/ 7578300 w 12192000"/>
              <a:gd name="connsiteY40" fmla="*/ 1563817 h 2986538"/>
              <a:gd name="connsiteX41" fmla="*/ 7482750 w 12192000"/>
              <a:gd name="connsiteY41" fmla="*/ 1587333 h 2986538"/>
              <a:gd name="connsiteX42" fmla="*/ 7250700 w 12192000"/>
              <a:gd name="connsiteY42" fmla="*/ 1622607 h 2986538"/>
              <a:gd name="connsiteX43" fmla="*/ 7073250 w 12192000"/>
              <a:gd name="connsiteY43" fmla="*/ 1681398 h 2986538"/>
              <a:gd name="connsiteX44" fmla="*/ 6868500 w 12192000"/>
              <a:gd name="connsiteY44" fmla="*/ 1716672 h 2986538"/>
              <a:gd name="connsiteX45" fmla="*/ 6445350 w 12192000"/>
              <a:gd name="connsiteY45" fmla="*/ 1822494 h 2986538"/>
              <a:gd name="connsiteX46" fmla="*/ 6090450 w 12192000"/>
              <a:gd name="connsiteY46" fmla="*/ 1846010 h 2986538"/>
              <a:gd name="connsiteX47" fmla="*/ 5776500 w 12192000"/>
              <a:gd name="connsiteY47" fmla="*/ 1869526 h 2986538"/>
              <a:gd name="connsiteX48" fmla="*/ 5517150 w 12192000"/>
              <a:gd name="connsiteY48" fmla="*/ 1940074 h 2986538"/>
              <a:gd name="connsiteX49" fmla="*/ 5435250 w 12192000"/>
              <a:gd name="connsiteY49" fmla="*/ 1975348 h 2986538"/>
              <a:gd name="connsiteX50" fmla="*/ 5203200 w 12192000"/>
              <a:gd name="connsiteY50" fmla="*/ 2128202 h 2986538"/>
              <a:gd name="connsiteX51" fmla="*/ 4848300 w 12192000"/>
              <a:gd name="connsiteY51" fmla="*/ 2445669 h 2986538"/>
              <a:gd name="connsiteX52" fmla="*/ 4684500 w 12192000"/>
              <a:gd name="connsiteY52" fmla="*/ 2633797 h 2986538"/>
              <a:gd name="connsiteX53" fmla="*/ 4616250 w 12192000"/>
              <a:gd name="connsiteY53" fmla="*/ 2727862 h 2986538"/>
              <a:gd name="connsiteX54" fmla="*/ 4452450 w 12192000"/>
              <a:gd name="connsiteY54" fmla="*/ 2845442 h 2986538"/>
              <a:gd name="connsiteX55" fmla="*/ 4247700 w 12192000"/>
              <a:gd name="connsiteY55" fmla="*/ 2904232 h 2986538"/>
              <a:gd name="connsiteX56" fmla="*/ 4015650 w 12192000"/>
              <a:gd name="connsiteY56" fmla="*/ 2951264 h 2986538"/>
              <a:gd name="connsiteX57" fmla="*/ 3469650 w 12192000"/>
              <a:gd name="connsiteY57" fmla="*/ 2986538 h 2986538"/>
              <a:gd name="connsiteX58" fmla="*/ 3019200 w 12192000"/>
              <a:gd name="connsiteY58" fmla="*/ 2974780 h 2986538"/>
              <a:gd name="connsiteX59" fmla="*/ 2295750 w 12192000"/>
              <a:gd name="connsiteY59" fmla="*/ 2904232 h 2986538"/>
              <a:gd name="connsiteX60" fmla="*/ 1708800 w 12192000"/>
              <a:gd name="connsiteY60" fmla="*/ 2868958 h 2986538"/>
              <a:gd name="connsiteX61" fmla="*/ 1654200 w 12192000"/>
              <a:gd name="connsiteY61" fmla="*/ 2845442 h 2986538"/>
              <a:gd name="connsiteX62" fmla="*/ 1272000 w 12192000"/>
              <a:gd name="connsiteY62" fmla="*/ 2751378 h 2986538"/>
              <a:gd name="connsiteX63" fmla="*/ 1108200 w 12192000"/>
              <a:gd name="connsiteY63" fmla="*/ 2680830 h 2986538"/>
              <a:gd name="connsiteX64" fmla="*/ 1026300 w 12192000"/>
              <a:gd name="connsiteY64" fmla="*/ 2633797 h 2986538"/>
              <a:gd name="connsiteX65" fmla="*/ 862500 w 12192000"/>
              <a:gd name="connsiteY65" fmla="*/ 2575007 h 2986538"/>
              <a:gd name="connsiteX66" fmla="*/ 753300 w 12192000"/>
              <a:gd name="connsiteY66" fmla="*/ 2504459 h 2986538"/>
              <a:gd name="connsiteX67" fmla="*/ 657750 w 12192000"/>
              <a:gd name="connsiteY67" fmla="*/ 2469185 h 2986538"/>
              <a:gd name="connsiteX68" fmla="*/ 193650 w 12192000"/>
              <a:gd name="connsiteY68" fmla="*/ 2363363 h 2986538"/>
              <a:gd name="connsiteX69" fmla="*/ 21065 w 12192000"/>
              <a:gd name="connsiteY69" fmla="*/ 2316830 h 2986538"/>
              <a:gd name="connsiteX70" fmla="*/ 0 w 12192000"/>
              <a:gd name="connsiteY70" fmla="*/ 2308434 h 2986538"/>
              <a:gd name="connsiteX71" fmla="*/ 0 w 12192000"/>
              <a:gd name="connsiteY71" fmla="*/ 1703694 h 2986538"/>
              <a:gd name="connsiteX72" fmla="*/ 220754 w 12192000"/>
              <a:gd name="connsiteY72" fmla="*/ 1764278 h 2986538"/>
              <a:gd name="connsiteX73" fmla="*/ 480300 w 12192000"/>
              <a:gd name="connsiteY73" fmla="*/ 1834252 h 2986538"/>
              <a:gd name="connsiteX74" fmla="*/ 575850 w 12192000"/>
              <a:gd name="connsiteY74" fmla="*/ 1846010 h 2986538"/>
              <a:gd name="connsiteX75" fmla="*/ 1285650 w 12192000"/>
              <a:gd name="connsiteY75" fmla="*/ 1869526 h 2986538"/>
              <a:gd name="connsiteX76" fmla="*/ 1667850 w 12192000"/>
              <a:gd name="connsiteY76" fmla="*/ 1916558 h 2986538"/>
              <a:gd name="connsiteX77" fmla="*/ 2050050 w 12192000"/>
              <a:gd name="connsiteY77" fmla="*/ 1928316 h 2986538"/>
              <a:gd name="connsiteX78" fmla="*/ 2118300 w 12192000"/>
              <a:gd name="connsiteY78" fmla="*/ 1951832 h 2986538"/>
              <a:gd name="connsiteX79" fmla="*/ 2241150 w 12192000"/>
              <a:gd name="connsiteY79" fmla="*/ 1998864 h 2986538"/>
              <a:gd name="connsiteX80" fmla="*/ 2377650 w 12192000"/>
              <a:gd name="connsiteY80" fmla="*/ 2104686 h 2986538"/>
              <a:gd name="connsiteX81" fmla="*/ 2432250 w 12192000"/>
              <a:gd name="connsiteY81" fmla="*/ 2128202 h 2986538"/>
              <a:gd name="connsiteX82" fmla="*/ 2541450 w 12192000"/>
              <a:gd name="connsiteY82" fmla="*/ 2163476 h 2986538"/>
              <a:gd name="connsiteX83" fmla="*/ 2623350 w 12192000"/>
              <a:gd name="connsiteY83" fmla="*/ 2186993 h 2986538"/>
              <a:gd name="connsiteX84" fmla="*/ 2746200 w 12192000"/>
              <a:gd name="connsiteY84" fmla="*/ 2234025 h 2986538"/>
              <a:gd name="connsiteX85" fmla="*/ 2882700 w 12192000"/>
              <a:gd name="connsiteY85" fmla="*/ 2257541 h 2986538"/>
              <a:gd name="connsiteX86" fmla="*/ 3019200 w 12192000"/>
              <a:gd name="connsiteY86" fmla="*/ 2304573 h 2986538"/>
              <a:gd name="connsiteX87" fmla="*/ 3360450 w 12192000"/>
              <a:gd name="connsiteY87" fmla="*/ 2339847 h 2986538"/>
              <a:gd name="connsiteX88" fmla="*/ 3933750 w 12192000"/>
              <a:gd name="connsiteY88" fmla="*/ 2316331 h 2986538"/>
              <a:gd name="connsiteX89" fmla="*/ 4438800 w 12192000"/>
              <a:gd name="connsiteY89" fmla="*/ 2234025 h 2986538"/>
              <a:gd name="connsiteX90" fmla="*/ 4657200 w 12192000"/>
              <a:gd name="connsiteY90" fmla="*/ 2175234 h 2986538"/>
              <a:gd name="connsiteX91" fmla="*/ 4725450 w 12192000"/>
              <a:gd name="connsiteY91" fmla="*/ 2163476 h 2986538"/>
              <a:gd name="connsiteX92" fmla="*/ 4807350 w 12192000"/>
              <a:gd name="connsiteY92" fmla="*/ 2116444 h 2986538"/>
              <a:gd name="connsiteX93" fmla="*/ 4875600 w 12192000"/>
              <a:gd name="connsiteY93" fmla="*/ 2069412 h 2986538"/>
              <a:gd name="connsiteX94" fmla="*/ 4971150 w 12192000"/>
              <a:gd name="connsiteY94" fmla="*/ 2022380 h 2986538"/>
              <a:gd name="connsiteX95" fmla="*/ 5039400 w 12192000"/>
              <a:gd name="connsiteY95" fmla="*/ 1963590 h 2986538"/>
              <a:gd name="connsiteX96" fmla="*/ 5189550 w 12192000"/>
              <a:gd name="connsiteY96" fmla="*/ 1857768 h 2986538"/>
              <a:gd name="connsiteX97" fmla="*/ 5285100 w 12192000"/>
              <a:gd name="connsiteY97" fmla="*/ 1787220 h 2986538"/>
              <a:gd name="connsiteX98" fmla="*/ 5435250 w 12192000"/>
              <a:gd name="connsiteY98" fmla="*/ 1740188 h 2986538"/>
              <a:gd name="connsiteX99" fmla="*/ 5489850 w 12192000"/>
              <a:gd name="connsiteY99" fmla="*/ 1681398 h 2986538"/>
              <a:gd name="connsiteX100" fmla="*/ 5667300 w 12192000"/>
              <a:gd name="connsiteY100" fmla="*/ 1563817 h 2986538"/>
              <a:gd name="connsiteX101" fmla="*/ 5735550 w 12192000"/>
              <a:gd name="connsiteY101" fmla="*/ 1493269 h 2986538"/>
              <a:gd name="connsiteX102" fmla="*/ 5762850 w 12192000"/>
              <a:gd name="connsiteY102" fmla="*/ 1457995 h 2986538"/>
              <a:gd name="connsiteX103" fmla="*/ 5803800 w 12192000"/>
              <a:gd name="connsiteY103" fmla="*/ 1434479 h 2986538"/>
              <a:gd name="connsiteX104" fmla="*/ 5844750 w 12192000"/>
              <a:gd name="connsiteY104" fmla="*/ 1363931 h 2986538"/>
              <a:gd name="connsiteX105" fmla="*/ 5899350 w 12192000"/>
              <a:gd name="connsiteY105" fmla="*/ 1316899 h 2986538"/>
              <a:gd name="connsiteX106" fmla="*/ 5953950 w 12192000"/>
              <a:gd name="connsiteY106" fmla="*/ 1258109 h 2986538"/>
              <a:gd name="connsiteX107" fmla="*/ 6049500 w 12192000"/>
              <a:gd name="connsiteY107" fmla="*/ 1128770 h 2986538"/>
              <a:gd name="connsiteX108" fmla="*/ 6186000 w 12192000"/>
              <a:gd name="connsiteY108" fmla="*/ 1011190 h 2986538"/>
              <a:gd name="connsiteX109" fmla="*/ 6254250 w 12192000"/>
              <a:gd name="connsiteY109" fmla="*/ 964158 h 2986538"/>
              <a:gd name="connsiteX110" fmla="*/ 6295200 w 12192000"/>
              <a:gd name="connsiteY110" fmla="*/ 917126 h 2986538"/>
              <a:gd name="connsiteX111" fmla="*/ 6459000 w 12192000"/>
              <a:gd name="connsiteY111" fmla="*/ 811304 h 2986538"/>
              <a:gd name="connsiteX112" fmla="*/ 6677400 w 12192000"/>
              <a:gd name="connsiteY112" fmla="*/ 776030 h 2986538"/>
              <a:gd name="connsiteX113" fmla="*/ 6800250 w 12192000"/>
              <a:gd name="connsiteY113" fmla="*/ 740756 h 2986538"/>
              <a:gd name="connsiteX114" fmla="*/ 7291650 w 12192000"/>
              <a:gd name="connsiteY114" fmla="*/ 693724 h 2986538"/>
              <a:gd name="connsiteX115" fmla="*/ 7646550 w 12192000"/>
              <a:gd name="connsiteY115" fmla="*/ 681966 h 2986538"/>
              <a:gd name="connsiteX116" fmla="*/ 7824000 w 12192000"/>
              <a:gd name="connsiteY116" fmla="*/ 658450 h 2986538"/>
              <a:gd name="connsiteX117" fmla="*/ 7974150 w 12192000"/>
              <a:gd name="connsiteY117" fmla="*/ 634933 h 2986538"/>
              <a:gd name="connsiteX118" fmla="*/ 8097000 w 12192000"/>
              <a:gd name="connsiteY118" fmla="*/ 599659 h 2986538"/>
              <a:gd name="connsiteX119" fmla="*/ 8329050 w 12192000"/>
              <a:gd name="connsiteY119" fmla="*/ 564385 h 2986538"/>
              <a:gd name="connsiteX120" fmla="*/ 8397300 w 12192000"/>
              <a:gd name="connsiteY120" fmla="*/ 552627 h 2986538"/>
              <a:gd name="connsiteX121" fmla="*/ 8506500 w 12192000"/>
              <a:gd name="connsiteY121" fmla="*/ 517353 h 2986538"/>
              <a:gd name="connsiteX122" fmla="*/ 8697600 w 12192000"/>
              <a:gd name="connsiteY122" fmla="*/ 470321 h 2986538"/>
              <a:gd name="connsiteX123" fmla="*/ 8847750 w 12192000"/>
              <a:gd name="connsiteY123" fmla="*/ 423289 h 2986538"/>
              <a:gd name="connsiteX124" fmla="*/ 8970600 w 12192000"/>
              <a:gd name="connsiteY124" fmla="*/ 399773 h 2986538"/>
              <a:gd name="connsiteX125" fmla="*/ 9134400 w 12192000"/>
              <a:gd name="connsiteY125" fmla="*/ 364499 h 2986538"/>
              <a:gd name="connsiteX126" fmla="*/ 9598500 w 12192000"/>
              <a:gd name="connsiteY126" fmla="*/ 246919 h 2986538"/>
              <a:gd name="connsiteX127" fmla="*/ 9816900 w 12192000"/>
              <a:gd name="connsiteY127" fmla="*/ 199887 h 2986538"/>
              <a:gd name="connsiteX128" fmla="*/ 9953400 w 12192000"/>
              <a:gd name="connsiteY128" fmla="*/ 164612 h 2986538"/>
              <a:gd name="connsiteX129" fmla="*/ 10035300 w 12192000"/>
              <a:gd name="connsiteY129" fmla="*/ 129338 h 2986538"/>
              <a:gd name="connsiteX130" fmla="*/ 10403850 w 12192000"/>
              <a:gd name="connsiteY130" fmla="*/ 47032 h 2986538"/>
              <a:gd name="connsiteX131" fmla="*/ 10540350 w 12192000"/>
              <a:gd name="connsiteY131" fmla="*/ 11758 h 2986538"/>
              <a:gd name="connsiteX132" fmla="*/ 10663200 w 12192000"/>
              <a:gd name="connsiteY132" fmla="*/ 0 h 29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2192000" h="2986538">
                <a:moveTo>
                  <a:pt x="10663200" y="0"/>
                </a:moveTo>
                <a:lnTo>
                  <a:pt x="12000900" y="11758"/>
                </a:lnTo>
                <a:cubicBezTo>
                  <a:pt x="12188908" y="14677"/>
                  <a:pt x="12160508" y="-22589"/>
                  <a:pt x="12192000" y="58790"/>
                </a:cubicBezTo>
                <a:cubicBezTo>
                  <a:pt x="12182900" y="97984"/>
                  <a:pt x="12187721" y="141667"/>
                  <a:pt x="12164700" y="176370"/>
                </a:cubicBezTo>
                <a:cubicBezTo>
                  <a:pt x="12148421" y="200910"/>
                  <a:pt x="12109049" y="206445"/>
                  <a:pt x="12082800" y="223403"/>
                </a:cubicBezTo>
                <a:cubicBezTo>
                  <a:pt x="12066140" y="234166"/>
                  <a:pt x="12052180" y="243283"/>
                  <a:pt x="12040557" y="250964"/>
                </a:cubicBezTo>
                <a:lnTo>
                  <a:pt x="12020233" y="264609"/>
                </a:lnTo>
                <a:lnTo>
                  <a:pt x="12019954" y="264695"/>
                </a:lnTo>
                <a:cubicBezTo>
                  <a:pt x="12002647" y="271390"/>
                  <a:pt x="11958572" y="292311"/>
                  <a:pt x="11864400" y="340983"/>
                </a:cubicBezTo>
                <a:cubicBezTo>
                  <a:pt x="11739590" y="405490"/>
                  <a:pt x="11847638" y="353890"/>
                  <a:pt x="11659650" y="423289"/>
                </a:cubicBezTo>
                <a:cubicBezTo>
                  <a:pt x="11640947" y="430194"/>
                  <a:pt x="11624616" y="441990"/>
                  <a:pt x="11605050" y="446805"/>
                </a:cubicBezTo>
                <a:cubicBezTo>
                  <a:pt x="11486657" y="475943"/>
                  <a:pt x="11429973" y="471293"/>
                  <a:pt x="11304750" y="482079"/>
                </a:cubicBezTo>
                <a:cubicBezTo>
                  <a:pt x="11268249" y="485223"/>
                  <a:pt x="11231734" y="488642"/>
                  <a:pt x="11195550" y="493837"/>
                </a:cubicBezTo>
                <a:cubicBezTo>
                  <a:pt x="11177045" y="496494"/>
                  <a:pt x="11159493" y="503138"/>
                  <a:pt x="11140950" y="505595"/>
                </a:cubicBezTo>
                <a:cubicBezTo>
                  <a:pt x="11100227" y="510992"/>
                  <a:pt x="11059050" y="513434"/>
                  <a:pt x="11018100" y="517353"/>
                </a:cubicBezTo>
                <a:cubicBezTo>
                  <a:pt x="10995350" y="529111"/>
                  <a:pt x="10975775" y="547772"/>
                  <a:pt x="10949850" y="552627"/>
                </a:cubicBezTo>
                <a:cubicBezTo>
                  <a:pt x="10703112" y="598832"/>
                  <a:pt x="10780085" y="554169"/>
                  <a:pt x="10649550" y="587901"/>
                </a:cubicBezTo>
                <a:cubicBezTo>
                  <a:pt x="10621987" y="595024"/>
                  <a:pt x="10592806" y="599379"/>
                  <a:pt x="10567650" y="611417"/>
                </a:cubicBezTo>
                <a:cubicBezTo>
                  <a:pt x="10510287" y="638868"/>
                  <a:pt x="10462543" y="680203"/>
                  <a:pt x="10403850" y="705482"/>
                </a:cubicBezTo>
                <a:cubicBezTo>
                  <a:pt x="10376550" y="717240"/>
                  <a:pt x="10347995" y="727046"/>
                  <a:pt x="10321950" y="740756"/>
                </a:cubicBezTo>
                <a:cubicBezTo>
                  <a:pt x="10265957" y="770232"/>
                  <a:pt x="10216843" y="809541"/>
                  <a:pt x="10158150" y="834820"/>
                </a:cubicBezTo>
                <a:cubicBezTo>
                  <a:pt x="10139950" y="842659"/>
                  <a:pt x="10120634" y="848814"/>
                  <a:pt x="10103550" y="858336"/>
                </a:cubicBezTo>
                <a:cubicBezTo>
                  <a:pt x="10067826" y="878248"/>
                  <a:pt x="9881488" y="995131"/>
                  <a:pt x="9816900" y="1022948"/>
                </a:cubicBezTo>
                <a:cubicBezTo>
                  <a:pt x="9782129" y="1037924"/>
                  <a:pt x="9742471" y="1043246"/>
                  <a:pt x="9707700" y="1058222"/>
                </a:cubicBezTo>
                <a:cubicBezTo>
                  <a:pt x="9669307" y="1074758"/>
                  <a:pt x="9635648" y="1098486"/>
                  <a:pt x="9598500" y="1117012"/>
                </a:cubicBezTo>
                <a:cubicBezTo>
                  <a:pt x="9549161" y="1141618"/>
                  <a:pt x="9496997" y="1161952"/>
                  <a:pt x="9448350" y="1187561"/>
                </a:cubicBezTo>
                <a:cubicBezTo>
                  <a:pt x="9414952" y="1205142"/>
                  <a:pt x="9387262" y="1230367"/>
                  <a:pt x="9352800" y="1246351"/>
                </a:cubicBezTo>
                <a:cubicBezTo>
                  <a:pt x="9327463" y="1258104"/>
                  <a:pt x="9297028" y="1259479"/>
                  <a:pt x="9270900" y="1269867"/>
                </a:cubicBezTo>
                <a:cubicBezTo>
                  <a:pt x="9237593" y="1283109"/>
                  <a:pt x="9209068" y="1304451"/>
                  <a:pt x="9175350" y="1316899"/>
                </a:cubicBezTo>
                <a:cubicBezTo>
                  <a:pt x="9144904" y="1328138"/>
                  <a:pt x="9111459" y="1332024"/>
                  <a:pt x="9079800" y="1340415"/>
                </a:cubicBezTo>
                <a:cubicBezTo>
                  <a:pt x="9035990" y="1352026"/>
                  <a:pt x="9012035" y="1358607"/>
                  <a:pt x="9000129" y="1362071"/>
                </a:cubicBezTo>
                <a:lnTo>
                  <a:pt x="8996723" y="1363111"/>
                </a:lnTo>
                <a:lnTo>
                  <a:pt x="8993470" y="1363799"/>
                </a:lnTo>
                <a:cubicBezTo>
                  <a:pt x="8975127" y="1367774"/>
                  <a:pt x="8942807" y="1375019"/>
                  <a:pt x="8888700" y="1387447"/>
                </a:cubicBezTo>
                <a:cubicBezTo>
                  <a:pt x="8856693" y="1394799"/>
                  <a:pt x="8825485" y="1404773"/>
                  <a:pt x="8793150" y="1410963"/>
                </a:cubicBezTo>
                <a:cubicBezTo>
                  <a:pt x="8575837" y="1452561"/>
                  <a:pt x="8711166" y="1420298"/>
                  <a:pt x="8492850" y="1446237"/>
                </a:cubicBezTo>
                <a:cubicBezTo>
                  <a:pt x="8410599" y="1456010"/>
                  <a:pt x="8328733" y="1468216"/>
                  <a:pt x="8247150" y="1481511"/>
                </a:cubicBezTo>
                <a:cubicBezTo>
                  <a:pt x="8160345" y="1495658"/>
                  <a:pt x="8075205" y="1517472"/>
                  <a:pt x="7987800" y="1528543"/>
                </a:cubicBezTo>
                <a:cubicBezTo>
                  <a:pt x="7920126" y="1537116"/>
                  <a:pt x="7851300" y="1536383"/>
                  <a:pt x="7783050" y="1540301"/>
                </a:cubicBezTo>
                <a:lnTo>
                  <a:pt x="7687500" y="1552059"/>
                </a:lnTo>
                <a:cubicBezTo>
                  <a:pt x="7651138" y="1556236"/>
                  <a:pt x="7614270" y="1557621"/>
                  <a:pt x="7578300" y="1563817"/>
                </a:cubicBezTo>
                <a:cubicBezTo>
                  <a:pt x="7545818" y="1569413"/>
                  <a:pt x="7515232" y="1581738"/>
                  <a:pt x="7482750" y="1587333"/>
                </a:cubicBezTo>
                <a:cubicBezTo>
                  <a:pt x="7348865" y="1610399"/>
                  <a:pt x="7389989" y="1584431"/>
                  <a:pt x="7250700" y="1622607"/>
                </a:cubicBezTo>
                <a:cubicBezTo>
                  <a:pt x="7190309" y="1639160"/>
                  <a:pt x="7134186" y="1666400"/>
                  <a:pt x="7073250" y="1681398"/>
                </a:cubicBezTo>
                <a:cubicBezTo>
                  <a:pt x="7006327" y="1697868"/>
                  <a:pt x="6935848" y="1701538"/>
                  <a:pt x="6868500" y="1716672"/>
                </a:cubicBezTo>
                <a:cubicBezTo>
                  <a:pt x="6726382" y="1748607"/>
                  <a:pt x="6591792" y="1812790"/>
                  <a:pt x="6445350" y="1822494"/>
                </a:cubicBezTo>
                <a:lnTo>
                  <a:pt x="6090450" y="1846010"/>
                </a:lnTo>
                <a:cubicBezTo>
                  <a:pt x="5849098" y="1859870"/>
                  <a:pt x="5953574" y="1850460"/>
                  <a:pt x="5776500" y="1869526"/>
                </a:cubicBezTo>
                <a:cubicBezTo>
                  <a:pt x="5690051" y="1893042"/>
                  <a:pt x="5602450" y="1913622"/>
                  <a:pt x="5517150" y="1940074"/>
                </a:cubicBezTo>
                <a:cubicBezTo>
                  <a:pt x="5488433" y="1948980"/>
                  <a:pt x="5461423" y="1961821"/>
                  <a:pt x="5435250" y="1975348"/>
                </a:cubicBezTo>
                <a:cubicBezTo>
                  <a:pt x="5345840" y="2021559"/>
                  <a:pt x="5277025" y="2064610"/>
                  <a:pt x="5203200" y="2128202"/>
                </a:cubicBezTo>
                <a:cubicBezTo>
                  <a:pt x="5082604" y="2232083"/>
                  <a:pt x="4950630" y="2328140"/>
                  <a:pt x="4848300" y="2445669"/>
                </a:cubicBezTo>
                <a:cubicBezTo>
                  <a:pt x="4793700" y="2508378"/>
                  <a:pt x="4732730" y="2567325"/>
                  <a:pt x="4684500" y="2633797"/>
                </a:cubicBezTo>
                <a:cubicBezTo>
                  <a:pt x="4661750" y="2665152"/>
                  <a:pt x="4645724" y="2700980"/>
                  <a:pt x="4616250" y="2727862"/>
                </a:cubicBezTo>
                <a:cubicBezTo>
                  <a:pt x="4567450" y="2772371"/>
                  <a:pt x="4510676" y="2810334"/>
                  <a:pt x="4452450" y="2845442"/>
                </a:cubicBezTo>
                <a:cubicBezTo>
                  <a:pt x="4347718" y="2908592"/>
                  <a:pt x="4357256" y="2884572"/>
                  <a:pt x="4247700" y="2904232"/>
                </a:cubicBezTo>
                <a:cubicBezTo>
                  <a:pt x="4169908" y="2918193"/>
                  <a:pt x="4094233" y="2941111"/>
                  <a:pt x="4015650" y="2951264"/>
                </a:cubicBezTo>
                <a:cubicBezTo>
                  <a:pt x="3894962" y="2966858"/>
                  <a:pt x="3607071" y="2979575"/>
                  <a:pt x="3469650" y="2986538"/>
                </a:cubicBezTo>
                <a:cubicBezTo>
                  <a:pt x="3319500" y="2982619"/>
                  <a:pt x="3168924" y="2985278"/>
                  <a:pt x="3019200" y="2974780"/>
                </a:cubicBezTo>
                <a:cubicBezTo>
                  <a:pt x="2777309" y="2957821"/>
                  <a:pt x="2537852" y="2918782"/>
                  <a:pt x="2295750" y="2904232"/>
                </a:cubicBezTo>
                <a:lnTo>
                  <a:pt x="1708800" y="2868958"/>
                </a:lnTo>
                <a:cubicBezTo>
                  <a:pt x="1690600" y="2861119"/>
                  <a:pt x="1673622" y="2850671"/>
                  <a:pt x="1654200" y="2845442"/>
                </a:cubicBezTo>
                <a:cubicBezTo>
                  <a:pt x="1527733" y="2811400"/>
                  <a:pt x="1390510" y="2802420"/>
                  <a:pt x="1272000" y="2751378"/>
                </a:cubicBezTo>
                <a:cubicBezTo>
                  <a:pt x="1217400" y="2727862"/>
                  <a:pt x="1161563" y="2706366"/>
                  <a:pt x="1108200" y="2680830"/>
                </a:cubicBezTo>
                <a:cubicBezTo>
                  <a:pt x="1079519" y="2667104"/>
                  <a:pt x="1054642" y="2648039"/>
                  <a:pt x="1026300" y="2633797"/>
                </a:cubicBezTo>
                <a:cubicBezTo>
                  <a:pt x="954541" y="2597740"/>
                  <a:pt x="939528" y="2597124"/>
                  <a:pt x="862500" y="2575007"/>
                </a:cubicBezTo>
                <a:cubicBezTo>
                  <a:pt x="826100" y="2551491"/>
                  <a:pt x="792316" y="2524624"/>
                  <a:pt x="753300" y="2504459"/>
                </a:cubicBezTo>
                <a:cubicBezTo>
                  <a:pt x="723586" y="2489102"/>
                  <a:pt x="690479" y="2478991"/>
                  <a:pt x="657750" y="2469185"/>
                </a:cubicBezTo>
                <a:cubicBezTo>
                  <a:pt x="303936" y="2363177"/>
                  <a:pt x="574674" y="2452875"/>
                  <a:pt x="193650" y="2363363"/>
                </a:cubicBezTo>
                <a:cubicBezTo>
                  <a:pt x="104419" y="2342401"/>
                  <a:pt x="60141" y="2330679"/>
                  <a:pt x="21065" y="2316830"/>
                </a:cubicBezTo>
                <a:lnTo>
                  <a:pt x="0" y="2308434"/>
                </a:lnTo>
                <a:lnTo>
                  <a:pt x="0" y="1703694"/>
                </a:lnTo>
                <a:lnTo>
                  <a:pt x="220754" y="1764278"/>
                </a:lnTo>
                <a:cubicBezTo>
                  <a:pt x="306946" y="1788524"/>
                  <a:pt x="393204" y="1812578"/>
                  <a:pt x="480300" y="1834252"/>
                </a:cubicBezTo>
                <a:cubicBezTo>
                  <a:pt x="511209" y="1841944"/>
                  <a:pt x="543874" y="1842949"/>
                  <a:pt x="575850" y="1846010"/>
                </a:cubicBezTo>
                <a:cubicBezTo>
                  <a:pt x="833569" y="1870676"/>
                  <a:pt x="966381" y="1862818"/>
                  <a:pt x="1285650" y="1869526"/>
                </a:cubicBezTo>
                <a:cubicBezTo>
                  <a:pt x="1402847" y="1886352"/>
                  <a:pt x="1552212" y="1909766"/>
                  <a:pt x="1667850" y="1916558"/>
                </a:cubicBezTo>
                <a:cubicBezTo>
                  <a:pt x="1795036" y="1924028"/>
                  <a:pt x="1922650" y="1924397"/>
                  <a:pt x="2050050" y="1928316"/>
                </a:cubicBezTo>
                <a:cubicBezTo>
                  <a:pt x="2072800" y="1936155"/>
                  <a:pt x="2095055" y="1945158"/>
                  <a:pt x="2118300" y="1951832"/>
                </a:cubicBezTo>
                <a:cubicBezTo>
                  <a:pt x="2187427" y="1971681"/>
                  <a:pt x="2172669" y="1951673"/>
                  <a:pt x="2241150" y="1998864"/>
                </a:cubicBezTo>
                <a:cubicBezTo>
                  <a:pt x="2360164" y="2080879"/>
                  <a:pt x="2256963" y="2035381"/>
                  <a:pt x="2377650" y="2104686"/>
                </a:cubicBezTo>
                <a:cubicBezTo>
                  <a:pt x="2394580" y="2114410"/>
                  <a:pt x="2413467" y="2121460"/>
                  <a:pt x="2432250" y="2128202"/>
                </a:cubicBezTo>
                <a:cubicBezTo>
                  <a:pt x="2468135" y="2141082"/>
                  <a:pt x="2504840" y="2152214"/>
                  <a:pt x="2541450" y="2163476"/>
                </a:cubicBezTo>
                <a:cubicBezTo>
                  <a:pt x="2568550" y="2171814"/>
                  <a:pt x="2596632" y="2177786"/>
                  <a:pt x="2623350" y="2186993"/>
                </a:cubicBezTo>
                <a:cubicBezTo>
                  <a:pt x="2742272" y="2227968"/>
                  <a:pt x="2607994" y="2194342"/>
                  <a:pt x="2746200" y="2234025"/>
                </a:cubicBezTo>
                <a:cubicBezTo>
                  <a:pt x="2786925" y="2245718"/>
                  <a:pt x="2842377" y="2251751"/>
                  <a:pt x="2882700" y="2257541"/>
                </a:cubicBezTo>
                <a:cubicBezTo>
                  <a:pt x="2922863" y="2274839"/>
                  <a:pt x="2974813" y="2299984"/>
                  <a:pt x="3019200" y="2304573"/>
                </a:cubicBezTo>
                <a:lnTo>
                  <a:pt x="3360450" y="2339847"/>
                </a:lnTo>
                <a:cubicBezTo>
                  <a:pt x="3399385" y="2338649"/>
                  <a:pt x="3819425" y="2329638"/>
                  <a:pt x="3933750" y="2316331"/>
                </a:cubicBezTo>
                <a:cubicBezTo>
                  <a:pt x="4034691" y="2304581"/>
                  <a:pt x="4313840" y="2260935"/>
                  <a:pt x="4438800" y="2234025"/>
                </a:cubicBezTo>
                <a:cubicBezTo>
                  <a:pt x="4800829" y="2156062"/>
                  <a:pt x="4410309" y="2233236"/>
                  <a:pt x="4657200" y="2175234"/>
                </a:cubicBezTo>
                <a:cubicBezTo>
                  <a:pt x="4679583" y="2169976"/>
                  <a:pt x="4702700" y="2167396"/>
                  <a:pt x="4725450" y="2163476"/>
                </a:cubicBezTo>
                <a:cubicBezTo>
                  <a:pt x="4752750" y="2147799"/>
                  <a:pt x="4780816" y="2133068"/>
                  <a:pt x="4807350" y="2116444"/>
                </a:cubicBezTo>
                <a:cubicBezTo>
                  <a:pt x="4830912" y="2101684"/>
                  <a:pt x="4851359" y="2083333"/>
                  <a:pt x="4875600" y="2069412"/>
                </a:cubicBezTo>
                <a:cubicBezTo>
                  <a:pt x="4906123" y="2051885"/>
                  <a:pt x="4941804" y="2041340"/>
                  <a:pt x="4971150" y="2022380"/>
                </a:cubicBezTo>
                <a:cubicBezTo>
                  <a:pt x="4996889" y="2005752"/>
                  <a:pt x="5015187" y="1981840"/>
                  <a:pt x="5039400" y="1963590"/>
                </a:cubicBezTo>
                <a:cubicBezTo>
                  <a:pt x="5088067" y="1926909"/>
                  <a:pt x="5139871" y="1893429"/>
                  <a:pt x="5189550" y="1857768"/>
                </a:cubicBezTo>
                <a:cubicBezTo>
                  <a:pt x="5221776" y="1834635"/>
                  <a:pt x="5245304" y="1798646"/>
                  <a:pt x="5285100" y="1787220"/>
                </a:cubicBezTo>
                <a:cubicBezTo>
                  <a:pt x="5390245" y="1757030"/>
                  <a:pt x="5340282" y="1772910"/>
                  <a:pt x="5435250" y="1740188"/>
                </a:cubicBezTo>
                <a:cubicBezTo>
                  <a:pt x="5453450" y="1720591"/>
                  <a:pt x="5468004" y="1698002"/>
                  <a:pt x="5489850" y="1681398"/>
                </a:cubicBezTo>
                <a:cubicBezTo>
                  <a:pt x="5545808" y="1638867"/>
                  <a:pt x="5619526" y="1613200"/>
                  <a:pt x="5667300" y="1563817"/>
                </a:cubicBezTo>
                <a:cubicBezTo>
                  <a:pt x="5690051" y="1540301"/>
                  <a:pt x="5713733" y="1517432"/>
                  <a:pt x="5735550" y="1493269"/>
                </a:cubicBezTo>
                <a:cubicBezTo>
                  <a:pt x="5745622" y="1482115"/>
                  <a:pt x="5751250" y="1467988"/>
                  <a:pt x="5762850" y="1457995"/>
                </a:cubicBezTo>
                <a:cubicBezTo>
                  <a:pt x="5774451" y="1448003"/>
                  <a:pt x="5790150" y="1442319"/>
                  <a:pt x="5803800" y="1434479"/>
                </a:cubicBezTo>
                <a:cubicBezTo>
                  <a:pt x="5817450" y="1410963"/>
                  <a:pt x="5827247" y="1385470"/>
                  <a:pt x="5844750" y="1363931"/>
                </a:cubicBezTo>
                <a:cubicBezTo>
                  <a:pt x="5859511" y="1345768"/>
                  <a:pt x="5882250" y="1333469"/>
                  <a:pt x="5899350" y="1316899"/>
                </a:cubicBezTo>
                <a:cubicBezTo>
                  <a:pt x="5918706" y="1298142"/>
                  <a:pt x="5937242" y="1278668"/>
                  <a:pt x="5953950" y="1258109"/>
                </a:cubicBezTo>
                <a:cubicBezTo>
                  <a:pt x="5989911" y="1213857"/>
                  <a:pt x="6007230" y="1170384"/>
                  <a:pt x="6049500" y="1128770"/>
                </a:cubicBezTo>
                <a:cubicBezTo>
                  <a:pt x="6091873" y="1087057"/>
                  <a:pt x="6135754" y="1045816"/>
                  <a:pt x="6186000" y="1011190"/>
                </a:cubicBezTo>
                <a:cubicBezTo>
                  <a:pt x="6208751" y="995513"/>
                  <a:pt x="6233649" y="981904"/>
                  <a:pt x="6254250" y="964158"/>
                </a:cubicBezTo>
                <a:cubicBezTo>
                  <a:pt x="6270337" y="950301"/>
                  <a:pt x="6279114" y="930983"/>
                  <a:pt x="6295200" y="917126"/>
                </a:cubicBezTo>
                <a:cubicBezTo>
                  <a:pt x="6315200" y="899898"/>
                  <a:pt x="6445625" y="816344"/>
                  <a:pt x="6459000" y="811304"/>
                </a:cubicBezTo>
                <a:cubicBezTo>
                  <a:pt x="6500551" y="795645"/>
                  <a:pt x="6626765" y="782261"/>
                  <a:pt x="6677400" y="776030"/>
                </a:cubicBezTo>
                <a:cubicBezTo>
                  <a:pt x="6718350" y="764272"/>
                  <a:pt x="6757742" y="747217"/>
                  <a:pt x="6800250" y="740756"/>
                </a:cubicBezTo>
                <a:cubicBezTo>
                  <a:pt x="6829607" y="736294"/>
                  <a:pt x="7186111" y="698638"/>
                  <a:pt x="7291650" y="693724"/>
                </a:cubicBezTo>
                <a:cubicBezTo>
                  <a:pt x="7409864" y="688219"/>
                  <a:pt x="7528250" y="685885"/>
                  <a:pt x="7646550" y="681966"/>
                </a:cubicBezTo>
                <a:cubicBezTo>
                  <a:pt x="7850841" y="652636"/>
                  <a:pt x="7595668" y="688709"/>
                  <a:pt x="7824000" y="658450"/>
                </a:cubicBezTo>
                <a:cubicBezTo>
                  <a:pt x="7844632" y="655715"/>
                  <a:pt x="7949304" y="641049"/>
                  <a:pt x="7974150" y="634933"/>
                </a:cubicBezTo>
                <a:cubicBezTo>
                  <a:pt x="8015655" y="624719"/>
                  <a:pt x="8054941" y="608021"/>
                  <a:pt x="8097000" y="599659"/>
                </a:cubicBezTo>
                <a:cubicBezTo>
                  <a:pt x="8173534" y="584446"/>
                  <a:pt x="8252030" y="577654"/>
                  <a:pt x="8329050" y="564385"/>
                </a:cubicBezTo>
                <a:cubicBezTo>
                  <a:pt x="8351800" y="560466"/>
                  <a:pt x="8375126" y="558505"/>
                  <a:pt x="8397300" y="552627"/>
                </a:cubicBezTo>
                <a:cubicBezTo>
                  <a:pt x="8434456" y="542779"/>
                  <a:pt x="8469455" y="527506"/>
                  <a:pt x="8506500" y="517353"/>
                </a:cubicBezTo>
                <a:cubicBezTo>
                  <a:pt x="8569631" y="500050"/>
                  <a:pt x="8634503" y="487713"/>
                  <a:pt x="8697600" y="470321"/>
                </a:cubicBezTo>
                <a:cubicBezTo>
                  <a:pt x="8748323" y="456339"/>
                  <a:pt x="8796740" y="436471"/>
                  <a:pt x="8847750" y="423289"/>
                </a:cubicBezTo>
                <a:cubicBezTo>
                  <a:pt x="8887929" y="412906"/>
                  <a:pt x="8929792" y="408142"/>
                  <a:pt x="8970600" y="399773"/>
                </a:cubicBezTo>
                <a:cubicBezTo>
                  <a:pt x="9025349" y="388545"/>
                  <a:pt x="9080241" y="377683"/>
                  <a:pt x="9134400" y="364499"/>
                </a:cubicBezTo>
                <a:cubicBezTo>
                  <a:pt x="9289575" y="326723"/>
                  <a:pt x="9442062" y="280608"/>
                  <a:pt x="9598500" y="246919"/>
                </a:cubicBezTo>
                <a:lnTo>
                  <a:pt x="9816900" y="199887"/>
                </a:lnTo>
                <a:cubicBezTo>
                  <a:pt x="9862770" y="189249"/>
                  <a:pt x="9908921" y="178981"/>
                  <a:pt x="9953400" y="164612"/>
                </a:cubicBezTo>
                <a:cubicBezTo>
                  <a:pt x="9981979" y="155381"/>
                  <a:pt x="10006344" y="137653"/>
                  <a:pt x="10035300" y="129338"/>
                </a:cubicBezTo>
                <a:cubicBezTo>
                  <a:pt x="10361031" y="35811"/>
                  <a:pt x="10178475" y="98802"/>
                  <a:pt x="10403850" y="47032"/>
                </a:cubicBezTo>
                <a:cubicBezTo>
                  <a:pt x="10454582" y="35378"/>
                  <a:pt x="10489754" y="18463"/>
                  <a:pt x="10540350" y="11758"/>
                </a:cubicBezTo>
                <a:cubicBezTo>
                  <a:pt x="10581073" y="6362"/>
                  <a:pt x="10622250" y="3919"/>
                  <a:pt x="10663200" y="0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9E178F3-58F6-4841-2FF8-F2D89E363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活动流程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AA0B49-5F15-DFA7-ADCE-66EA57FA7E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206413" y="1285198"/>
            <a:ext cx="2495240" cy="3162417"/>
          </a:xfrm>
          <a:prstGeom prst="rect">
            <a:avLst/>
          </a:prstGeom>
        </p:spPr>
      </p:pic>
      <p:sp>
        <p:nvSpPr>
          <p:cNvPr id="60" name="椭圆 59">
            <a:extLst>
              <a:ext uri="{FF2B5EF4-FFF2-40B4-BE49-F238E27FC236}">
                <a16:creationId xmlns:a16="http://schemas.microsoft.com/office/drawing/2014/main" id="{D190F372-3AA8-F6E7-13BC-4B1C252AA9E6}"/>
              </a:ext>
            </a:extLst>
          </p:cNvPr>
          <p:cNvSpPr/>
          <p:nvPr/>
        </p:nvSpPr>
        <p:spPr>
          <a:xfrm>
            <a:off x="1273368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F154358B-F3D1-9C7F-D34D-44099CDD832D}"/>
              </a:ext>
            </a:extLst>
          </p:cNvPr>
          <p:cNvSpPr/>
          <p:nvPr/>
        </p:nvSpPr>
        <p:spPr>
          <a:xfrm>
            <a:off x="3482321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C8739923-4D93-457F-A285-99619D71177F}"/>
              </a:ext>
            </a:extLst>
          </p:cNvPr>
          <p:cNvSpPr/>
          <p:nvPr/>
        </p:nvSpPr>
        <p:spPr>
          <a:xfrm>
            <a:off x="7900228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3EF5CF3C-7581-EA03-DFFF-9C455619631A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1335781" y="3724276"/>
            <a:ext cx="0" cy="1958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BCE04E91-0235-6EF0-021E-1D2AD6E18A87}"/>
              </a:ext>
            </a:extLst>
          </p:cNvPr>
          <p:cNvCxnSpPr>
            <a:cxnSpLocks/>
            <a:stCxn id="62" idx="4"/>
          </p:cNvCxnSpPr>
          <p:nvPr/>
        </p:nvCxnSpPr>
        <p:spPr>
          <a:xfrm>
            <a:off x="3544734" y="3724276"/>
            <a:ext cx="26049" cy="231259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C6C42FE8-AD58-09B3-08FB-BE355747EC52}"/>
              </a:ext>
            </a:extLst>
          </p:cNvPr>
          <p:cNvCxnSpPr>
            <a:cxnSpLocks/>
            <a:stCxn id="98" idx="4"/>
          </p:cNvCxnSpPr>
          <p:nvPr/>
        </p:nvCxnSpPr>
        <p:spPr>
          <a:xfrm>
            <a:off x="5753687" y="3724276"/>
            <a:ext cx="3621" cy="95964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599B9A71-A249-7577-0644-E49BF8789CF5}"/>
              </a:ext>
            </a:extLst>
          </p:cNvPr>
          <p:cNvCxnSpPr>
            <a:cxnSpLocks/>
            <a:stCxn id="66" idx="4"/>
          </p:cNvCxnSpPr>
          <p:nvPr/>
        </p:nvCxnSpPr>
        <p:spPr>
          <a:xfrm>
            <a:off x="7962641" y="3724276"/>
            <a:ext cx="7705" cy="58376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>
            <a:extLst>
              <a:ext uri="{FF2B5EF4-FFF2-40B4-BE49-F238E27FC236}">
                <a16:creationId xmlns:a16="http://schemas.microsoft.com/office/drawing/2014/main" id="{CBD1CEE6-471F-14AA-F1D4-B76165955F82}"/>
              </a:ext>
            </a:extLst>
          </p:cNvPr>
          <p:cNvSpPr/>
          <p:nvPr/>
        </p:nvSpPr>
        <p:spPr>
          <a:xfrm>
            <a:off x="5691274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6DDF376-F6BE-D9C8-8AFA-02E315C190B9}"/>
              </a:ext>
            </a:extLst>
          </p:cNvPr>
          <p:cNvSpPr txBox="1"/>
          <p:nvPr/>
        </p:nvSpPr>
        <p:spPr>
          <a:xfrm>
            <a:off x="1089652" y="2404742"/>
            <a:ext cx="11721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入场登记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B73F8E-1CBD-88D7-07E6-D5C4E0D15315}"/>
              </a:ext>
            </a:extLst>
          </p:cNvPr>
          <p:cNvSpPr txBox="1"/>
          <p:nvPr/>
        </p:nvSpPr>
        <p:spPr>
          <a:xfrm>
            <a:off x="1102352" y="2918110"/>
            <a:ext cx="8643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b="1" dirty="0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18:30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2F2B62-20AF-1325-9C74-9A09D8E2F4F6}"/>
              </a:ext>
            </a:extLst>
          </p:cNvPr>
          <p:cNvSpPr txBox="1"/>
          <p:nvPr/>
        </p:nvSpPr>
        <p:spPr>
          <a:xfrm>
            <a:off x="5507558" y="2404742"/>
            <a:ext cx="11721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活动开始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3821605-1881-3262-FDC9-5A6838DF7915}"/>
              </a:ext>
            </a:extLst>
          </p:cNvPr>
          <p:cNvSpPr txBox="1"/>
          <p:nvPr/>
        </p:nvSpPr>
        <p:spPr>
          <a:xfrm>
            <a:off x="5507558" y="2918110"/>
            <a:ext cx="84991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19:30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19C3FE5-A38C-F3CA-8626-6C63025F2D93}"/>
              </a:ext>
            </a:extLst>
          </p:cNvPr>
          <p:cNvSpPr txBox="1"/>
          <p:nvPr/>
        </p:nvSpPr>
        <p:spPr>
          <a:xfrm>
            <a:off x="3298605" y="2404742"/>
            <a:ext cx="11721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主持出场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4D6F51C-18BF-64DD-A3F2-73DFDC063E08}"/>
              </a:ext>
            </a:extLst>
          </p:cNvPr>
          <p:cNvSpPr txBox="1"/>
          <p:nvPr/>
        </p:nvSpPr>
        <p:spPr>
          <a:xfrm>
            <a:off x="3298605" y="2918110"/>
            <a:ext cx="85632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19:00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EA95656-1226-2B2F-1F42-A06E4889AB65}"/>
              </a:ext>
            </a:extLst>
          </p:cNvPr>
          <p:cNvSpPr txBox="1"/>
          <p:nvPr/>
        </p:nvSpPr>
        <p:spPr>
          <a:xfrm>
            <a:off x="7729212" y="2918110"/>
            <a:ext cx="955711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20:00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56AF2F2-76C4-06C5-9EF9-08D7201AE6A6}"/>
              </a:ext>
            </a:extLst>
          </p:cNvPr>
          <p:cNvSpPr txBox="1"/>
          <p:nvPr/>
        </p:nvSpPr>
        <p:spPr>
          <a:xfrm>
            <a:off x="7716512" y="2404742"/>
            <a:ext cx="11721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游戏环节</a:t>
            </a:r>
          </a:p>
        </p:txBody>
      </p:sp>
    </p:spTree>
    <p:extLst>
      <p:ext uri="{BB962C8B-B14F-4D97-AF65-F5344CB8AC3E}">
        <p14:creationId xmlns:p14="http://schemas.microsoft.com/office/powerpoint/2010/main" val="1989317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F16B932-BC67-6FA2-9F0D-520E227C3CD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2" b="29749"/>
          <a:stretch>
            <a:fillRect/>
          </a:stretch>
        </p:blipFill>
        <p:spPr bwMode="auto">
          <a:xfrm>
            <a:off x="0" y="3971984"/>
            <a:ext cx="10764116" cy="2636765"/>
          </a:xfrm>
          <a:custGeom>
            <a:avLst/>
            <a:gdLst>
              <a:gd name="connsiteX0" fmla="*/ 10663200 w 12192000"/>
              <a:gd name="connsiteY0" fmla="*/ 0 h 3467100"/>
              <a:gd name="connsiteX1" fmla="*/ 12000900 w 12192000"/>
              <a:gd name="connsiteY1" fmla="*/ 13650 h 3467100"/>
              <a:gd name="connsiteX2" fmla="*/ 12192000 w 12192000"/>
              <a:gd name="connsiteY2" fmla="*/ 68250 h 3467100"/>
              <a:gd name="connsiteX3" fmla="*/ 12164700 w 12192000"/>
              <a:gd name="connsiteY3" fmla="*/ 204750 h 3467100"/>
              <a:gd name="connsiteX4" fmla="*/ 12082800 w 12192000"/>
              <a:gd name="connsiteY4" fmla="*/ 259350 h 3467100"/>
              <a:gd name="connsiteX5" fmla="*/ 12040557 w 12192000"/>
              <a:gd name="connsiteY5" fmla="*/ 291346 h 3467100"/>
              <a:gd name="connsiteX6" fmla="*/ 12020233 w 12192000"/>
              <a:gd name="connsiteY6" fmla="*/ 307187 h 3467100"/>
              <a:gd name="connsiteX7" fmla="*/ 12019954 w 12192000"/>
              <a:gd name="connsiteY7" fmla="*/ 307287 h 3467100"/>
              <a:gd name="connsiteX8" fmla="*/ 11864400 w 12192000"/>
              <a:gd name="connsiteY8" fmla="*/ 395850 h 3467100"/>
              <a:gd name="connsiteX9" fmla="*/ 11659650 w 12192000"/>
              <a:gd name="connsiteY9" fmla="*/ 491400 h 3467100"/>
              <a:gd name="connsiteX10" fmla="*/ 11605050 w 12192000"/>
              <a:gd name="connsiteY10" fmla="*/ 518700 h 3467100"/>
              <a:gd name="connsiteX11" fmla="*/ 11304750 w 12192000"/>
              <a:gd name="connsiteY11" fmla="*/ 559650 h 3467100"/>
              <a:gd name="connsiteX12" fmla="*/ 11195550 w 12192000"/>
              <a:gd name="connsiteY12" fmla="*/ 573300 h 3467100"/>
              <a:gd name="connsiteX13" fmla="*/ 11140950 w 12192000"/>
              <a:gd name="connsiteY13" fmla="*/ 586950 h 3467100"/>
              <a:gd name="connsiteX14" fmla="*/ 11018100 w 12192000"/>
              <a:gd name="connsiteY14" fmla="*/ 600600 h 3467100"/>
              <a:gd name="connsiteX15" fmla="*/ 10949850 w 12192000"/>
              <a:gd name="connsiteY15" fmla="*/ 641550 h 3467100"/>
              <a:gd name="connsiteX16" fmla="*/ 10649550 w 12192000"/>
              <a:gd name="connsiteY16" fmla="*/ 682500 h 3467100"/>
              <a:gd name="connsiteX17" fmla="*/ 10567650 w 12192000"/>
              <a:gd name="connsiteY17" fmla="*/ 709800 h 3467100"/>
              <a:gd name="connsiteX18" fmla="*/ 10403850 w 12192000"/>
              <a:gd name="connsiteY18" fmla="*/ 819000 h 3467100"/>
              <a:gd name="connsiteX19" fmla="*/ 10321950 w 12192000"/>
              <a:gd name="connsiteY19" fmla="*/ 859950 h 3467100"/>
              <a:gd name="connsiteX20" fmla="*/ 10158150 w 12192000"/>
              <a:gd name="connsiteY20" fmla="*/ 969150 h 3467100"/>
              <a:gd name="connsiteX21" fmla="*/ 10103550 w 12192000"/>
              <a:gd name="connsiteY21" fmla="*/ 996450 h 3467100"/>
              <a:gd name="connsiteX22" fmla="*/ 9816900 w 12192000"/>
              <a:gd name="connsiteY22" fmla="*/ 1187550 h 3467100"/>
              <a:gd name="connsiteX23" fmla="*/ 9707700 w 12192000"/>
              <a:gd name="connsiteY23" fmla="*/ 1228500 h 3467100"/>
              <a:gd name="connsiteX24" fmla="*/ 9598500 w 12192000"/>
              <a:gd name="connsiteY24" fmla="*/ 1296750 h 3467100"/>
              <a:gd name="connsiteX25" fmla="*/ 9448350 w 12192000"/>
              <a:gd name="connsiteY25" fmla="*/ 1378650 h 3467100"/>
              <a:gd name="connsiteX26" fmla="*/ 9352800 w 12192000"/>
              <a:gd name="connsiteY26" fmla="*/ 1446900 h 3467100"/>
              <a:gd name="connsiteX27" fmla="*/ 9270900 w 12192000"/>
              <a:gd name="connsiteY27" fmla="*/ 1474200 h 3467100"/>
              <a:gd name="connsiteX28" fmla="*/ 9175350 w 12192000"/>
              <a:gd name="connsiteY28" fmla="*/ 1528800 h 3467100"/>
              <a:gd name="connsiteX29" fmla="*/ 9079800 w 12192000"/>
              <a:gd name="connsiteY29" fmla="*/ 1556100 h 3467100"/>
              <a:gd name="connsiteX30" fmla="*/ 9000129 w 12192000"/>
              <a:gd name="connsiteY30" fmla="*/ 1581241 h 3467100"/>
              <a:gd name="connsiteX31" fmla="*/ 8996723 w 12192000"/>
              <a:gd name="connsiteY31" fmla="*/ 1582448 h 3467100"/>
              <a:gd name="connsiteX32" fmla="*/ 8993470 w 12192000"/>
              <a:gd name="connsiteY32" fmla="*/ 1583247 h 3467100"/>
              <a:gd name="connsiteX33" fmla="*/ 8888700 w 12192000"/>
              <a:gd name="connsiteY33" fmla="*/ 1610700 h 3467100"/>
              <a:gd name="connsiteX34" fmla="*/ 8793150 w 12192000"/>
              <a:gd name="connsiteY34" fmla="*/ 1638000 h 3467100"/>
              <a:gd name="connsiteX35" fmla="*/ 8492850 w 12192000"/>
              <a:gd name="connsiteY35" fmla="*/ 1678950 h 3467100"/>
              <a:gd name="connsiteX36" fmla="*/ 8247150 w 12192000"/>
              <a:gd name="connsiteY36" fmla="*/ 1719900 h 3467100"/>
              <a:gd name="connsiteX37" fmla="*/ 7987800 w 12192000"/>
              <a:gd name="connsiteY37" fmla="*/ 1774500 h 3467100"/>
              <a:gd name="connsiteX38" fmla="*/ 7783050 w 12192000"/>
              <a:gd name="connsiteY38" fmla="*/ 1788150 h 3467100"/>
              <a:gd name="connsiteX39" fmla="*/ 7687500 w 12192000"/>
              <a:gd name="connsiteY39" fmla="*/ 1801800 h 3467100"/>
              <a:gd name="connsiteX40" fmla="*/ 7578300 w 12192000"/>
              <a:gd name="connsiteY40" fmla="*/ 1815450 h 3467100"/>
              <a:gd name="connsiteX41" fmla="*/ 7482750 w 12192000"/>
              <a:gd name="connsiteY41" fmla="*/ 1842750 h 3467100"/>
              <a:gd name="connsiteX42" fmla="*/ 7250700 w 12192000"/>
              <a:gd name="connsiteY42" fmla="*/ 1883700 h 3467100"/>
              <a:gd name="connsiteX43" fmla="*/ 7073250 w 12192000"/>
              <a:gd name="connsiteY43" fmla="*/ 1951950 h 3467100"/>
              <a:gd name="connsiteX44" fmla="*/ 6868500 w 12192000"/>
              <a:gd name="connsiteY44" fmla="*/ 1992900 h 3467100"/>
              <a:gd name="connsiteX45" fmla="*/ 6445350 w 12192000"/>
              <a:gd name="connsiteY45" fmla="*/ 2115750 h 3467100"/>
              <a:gd name="connsiteX46" fmla="*/ 6090450 w 12192000"/>
              <a:gd name="connsiteY46" fmla="*/ 2143050 h 3467100"/>
              <a:gd name="connsiteX47" fmla="*/ 5776500 w 12192000"/>
              <a:gd name="connsiteY47" fmla="*/ 2170350 h 3467100"/>
              <a:gd name="connsiteX48" fmla="*/ 5517150 w 12192000"/>
              <a:gd name="connsiteY48" fmla="*/ 2252250 h 3467100"/>
              <a:gd name="connsiteX49" fmla="*/ 5435250 w 12192000"/>
              <a:gd name="connsiteY49" fmla="*/ 2293200 h 3467100"/>
              <a:gd name="connsiteX50" fmla="*/ 5203200 w 12192000"/>
              <a:gd name="connsiteY50" fmla="*/ 2470650 h 3467100"/>
              <a:gd name="connsiteX51" fmla="*/ 4848300 w 12192000"/>
              <a:gd name="connsiteY51" fmla="*/ 2839200 h 3467100"/>
              <a:gd name="connsiteX52" fmla="*/ 4684500 w 12192000"/>
              <a:gd name="connsiteY52" fmla="*/ 3057600 h 3467100"/>
              <a:gd name="connsiteX53" fmla="*/ 4616250 w 12192000"/>
              <a:gd name="connsiteY53" fmla="*/ 3166800 h 3467100"/>
              <a:gd name="connsiteX54" fmla="*/ 4452450 w 12192000"/>
              <a:gd name="connsiteY54" fmla="*/ 3303300 h 3467100"/>
              <a:gd name="connsiteX55" fmla="*/ 4247700 w 12192000"/>
              <a:gd name="connsiteY55" fmla="*/ 3371550 h 3467100"/>
              <a:gd name="connsiteX56" fmla="*/ 4015650 w 12192000"/>
              <a:gd name="connsiteY56" fmla="*/ 3426150 h 3467100"/>
              <a:gd name="connsiteX57" fmla="*/ 3469650 w 12192000"/>
              <a:gd name="connsiteY57" fmla="*/ 3467100 h 3467100"/>
              <a:gd name="connsiteX58" fmla="*/ 3019200 w 12192000"/>
              <a:gd name="connsiteY58" fmla="*/ 3453450 h 3467100"/>
              <a:gd name="connsiteX59" fmla="*/ 2295750 w 12192000"/>
              <a:gd name="connsiteY59" fmla="*/ 3371550 h 3467100"/>
              <a:gd name="connsiteX60" fmla="*/ 1708800 w 12192000"/>
              <a:gd name="connsiteY60" fmla="*/ 3330600 h 3467100"/>
              <a:gd name="connsiteX61" fmla="*/ 1654200 w 12192000"/>
              <a:gd name="connsiteY61" fmla="*/ 3303300 h 3467100"/>
              <a:gd name="connsiteX62" fmla="*/ 1272000 w 12192000"/>
              <a:gd name="connsiteY62" fmla="*/ 3194100 h 3467100"/>
              <a:gd name="connsiteX63" fmla="*/ 1108200 w 12192000"/>
              <a:gd name="connsiteY63" fmla="*/ 3112200 h 3467100"/>
              <a:gd name="connsiteX64" fmla="*/ 1026300 w 12192000"/>
              <a:gd name="connsiteY64" fmla="*/ 3057600 h 3467100"/>
              <a:gd name="connsiteX65" fmla="*/ 862500 w 12192000"/>
              <a:gd name="connsiteY65" fmla="*/ 2989350 h 3467100"/>
              <a:gd name="connsiteX66" fmla="*/ 753300 w 12192000"/>
              <a:gd name="connsiteY66" fmla="*/ 2907450 h 3467100"/>
              <a:gd name="connsiteX67" fmla="*/ 657750 w 12192000"/>
              <a:gd name="connsiteY67" fmla="*/ 2866500 h 3467100"/>
              <a:gd name="connsiteX68" fmla="*/ 193650 w 12192000"/>
              <a:gd name="connsiteY68" fmla="*/ 2743650 h 3467100"/>
              <a:gd name="connsiteX69" fmla="*/ 21065 w 12192000"/>
              <a:gd name="connsiteY69" fmla="*/ 2689630 h 3467100"/>
              <a:gd name="connsiteX70" fmla="*/ 0 w 12192000"/>
              <a:gd name="connsiteY70" fmla="*/ 2679883 h 3467100"/>
              <a:gd name="connsiteX71" fmla="*/ 0 w 12192000"/>
              <a:gd name="connsiteY71" fmla="*/ 1977834 h 3467100"/>
              <a:gd name="connsiteX72" fmla="*/ 220754 w 12192000"/>
              <a:gd name="connsiteY72" fmla="*/ 2048167 h 3467100"/>
              <a:gd name="connsiteX73" fmla="*/ 480300 w 12192000"/>
              <a:gd name="connsiteY73" fmla="*/ 2129400 h 3467100"/>
              <a:gd name="connsiteX74" fmla="*/ 575850 w 12192000"/>
              <a:gd name="connsiteY74" fmla="*/ 2143050 h 3467100"/>
              <a:gd name="connsiteX75" fmla="*/ 1285650 w 12192000"/>
              <a:gd name="connsiteY75" fmla="*/ 2170350 h 3467100"/>
              <a:gd name="connsiteX76" fmla="*/ 1667850 w 12192000"/>
              <a:gd name="connsiteY76" fmla="*/ 2224950 h 3467100"/>
              <a:gd name="connsiteX77" fmla="*/ 2050050 w 12192000"/>
              <a:gd name="connsiteY77" fmla="*/ 2238600 h 3467100"/>
              <a:gd name="connsiteX78" fmla="*/ 2118300 w 12192000"/>
              <a:gd name="connsiteY78" fmla="*/ 2265900 h 3467100"/>
              <a:gd name="connsiteX79" fmla="*/ 2241150 w 12192000"/>
              <a:gd name="connsiteY79" fmla="*/ 2320500 h 3467100"/>
              <a:gd name="connsiteX80" fmla="*/ 2377650 w 12192000"/>
              <a:gd name="connsiteY80" fmla="*/ 2443350 h 3467100"/>
              <a:gd name="connsiteX81" fmla="*/ 2432250 w 12192000"/>
              <a:gd name="connsiteY81" fmla="*/ 2470650 h 3467100"/>
              <a:gd name="connsiteX82" fmla="*/ 2541450 w 12192000"/>
              <a:gd name="connsiteY82" fmla="*/ 2511600 h 3467100"/>
              <a:gd name="connsiteX83" fmla="*/ 2623350 w 12192000"/>
              <a:gd name="connsiteY83" fmla="*/ 2538900 h 3467100"/>
              <a:gd name="connsiteX84" fmla="*/ 2746200 w 12192000"/>
              <a:gd name="connsiteY84" fmla="*/ 2593500 h 3467100"/>
              <a:gd name="connsiteX85" fmla="*/ 2882700 w 12192000"/>
              <a:gd name="connsiteY85" fmla="*/ 2620800 h 3467100"/>
              <a:gd name="connsiteX86" fmla="*/ 3019200 w 12192000"/>
              <a:gd name="connsiteY86" fmla="*/ 2675400 h 3467100"/>
              <a:gd name="connsiteX87" fmla="*/ 3360450 w 12192000"/>
              <a:gd name="connsiteY87" fmla="*/ 2716350 h 3467100"/>
              <a:gd name="connsiteX88" fmla="*/ 3933750 w 12192000"/>
              <a:gd name="connsiteY88" fmla="*/ 2689050 h 3467100"/>
              <a:gd name="connsiteX89" fmla="*/ 4438800 w 12192000"/>
              <a:gd name="connsiteY89" fmla="*/ 2593500 h 3467100"/>
              <a:gd name="connsiteX90" fmla="*/ 4657200 w 12192000"/>
              <a:gd name="connsiteY90" fmla="*/ 2525250 h 3467100"/>
              <a:gd name="connsiteX91" fmla="*/ 4725450 w 12192000"/>
              <a:gd name="connsiteY91" fmla="*/ 2511600 h 3467100"/>
              <a:gd name="connsiteX92" fmla="*/ 4807350 w 12192000"/>
              <a:gd name="connsiteY92" fmla="*/ 2457000 h 3467100"/>
              <a:gd name="connsiteX93" fmla="*/ 4875600 w 12192000"/>
              <a:gd name="connsiteY93" fmla="*/ 2402400 h 3467100"/>
              <a:gd name="connsiteX94" fmla="*/ 4971150 w 12192000"/>
              <a:gd name="connsiteY94" fmla="*/ 2347800 h 3467100"/>
              <a:gd name="connsiteX95" fmla="*/ 5039400 w 12192000"/>
              <a:gd name="connsiteY95" fmla="*/ 2279550 h 3467100"/>
              <a:gd name="connsiteX96" fmla="*/ 5189550 w 12192000"/>
              <a:gd name="connsiteY96" fmla="*/ 2156700 h 3467100"/>
              <a:gd name="connsiteX97" fmla="*/ 5285100 w 12192000"/>
              <a:gd name="connsiteY97" fmla="*/ 2074800 h 3467100"/>
              <a:gd name="connsiteX98" fmla="*/ 5435250 w 12192000"/>
              <a:gd name="connsiteY98" fmla="*/ 2020200 h 3467100"/>
              <a:gd name="connsiteX99" fmla="*/ 5489850 w 12192000"/>
              <a:gd name="connsiteY99" fmla="*/ 1951950 h 3467100"/>
              <a:gd name="connsiteX100" fmla="*/ 5667300 w 12192000"/>
              <a:gd name="connsiteY100" fmla="*/ 1815450 h 3467100"/>
              <a:gd name="connsiteX101" fmla="*/ 5735550 w 12192000"/>
              <a:gd name="connsiteY101" fmla="*/ 1733550 h 3467100"/>
              <a:gd name="connsiteX102" fmla="*/ 5762850 w 12192000"/>
              <a:gd name="connsiteY102" fmla="*/ 1692600 h 3467100"/>
              <a:gd name="connsiteX103" fmla="*/ 5803800 w 12192000"/>
              <a:gd name="connsiteY103" fmla="*/ 1665300 h 3467100"/>
              <a:gd name="connsiteX104" fmla="*/ 5844750 w 12192000"/>
              <a:gd name="connsiteY104" fmla="*/ 1583400 h 3467100"/>
              <a:gd name="connsiteX105" fmla="*/ 5899350 w 12192000"/>
              <a:gd name="connsiteY105" fmla="*/ 1528800 h 3467100"/>
              <a:gd name="connsiteX106" fmla="*/ 5953950 w 12192000"/>
              <a:gd name="connsiteY106" fmla="*/ 1460550 h 3467100"/>
              <a:gd name="connsiteX107" fmla="*/ 6049500 w 12192000"/>
              <a:gd name="connsiteY107" fmla="*/ 1310400 h 3467100"/>
              <a:gd name="connsiteX108" fmla="*/ 6186000 w 12192000"/>
              <a:gd name="connsiteY108" fmla="*/ 1173900 h 3467100"/>
              <a:gd name="connsiteX109" fmla="*/ 6254250 w 12192000"/>
              <a:gd name="connsiteY109" fmla="*/ 1119300 h 3467100"/>
              <a:gd name="connsiteX110" fmla="*/ 6295200 w 12192000"/>
              <a:gd name="connsiteY110" fmla="*/ 1064700 h 3467100"/>
              <a:gd name="connsiteX111" fmla="*/ 6459000 w 12192000"/>
              <a:gd name="connsiteY111" fmla="*/ 941850 h 3467100"/>
              <a:gd name="connsiteX112" fmla="*/ 6677400 w 12192000"/>
              <a:gd name="connsiteY112" fmla="*/ 900900 h 3467100"/>
              <a:gd name="connsiteX113" fmla="*/ 6800250 w 12192000"/>
              <a:gd name="connsiteY113" fmla="*/ 859950 h 3467100"/>
              <a:gd name="connsiteX114" fmla="*/ 7291650 w 12192000"/>
              <a:gd name="connsiteY114" fmla="*/ 805350 h 3467100"/>
              <a:gd name="connsiteX115" fmla="*/ 7646550 w 12192000"/>
              <a:gd name="connsiteY115" fmla="*/ 791700 h 3467100"/>
              <a:gd name="connsiteX116" fmla="*/ 7824000 w 12192000"/>
              <a:gd name="connsiteY116" fmla="*/ 764400 h 3467100"/>
              <a:gd name="connsiteX117" fmla="*/ 7974150 w 12192000"/>
              <a:gd name="connsiteY117" fmla="*/ 737100 h 3467100"/>
              <a:gd name="connsiteX118" fmla="*/ 8097000 w 12192000"/>
              <a:gd name="connsiteY118" fmla="*/ 696150 h 3467100"/>
              <a:gd name="connsiteX119" fmla="*/ 8329050 w 12192000"/>
              <a:gd name="connsiteY119" fmla="*/ 655200 h 3467100"/>
              <a:gd name="connsiteX120" fmla="*/ 8397300 w 12192000"/>
              <a:gd name="connsiteY120" fmla="*/ 641550 h 3467100"/>
              <a:gd name="connsiteX121" fmla="*/ 8506500 w 12192000"/>
              <a:gd name="connsiteY121" fmla="*/ 600600 h 3467100"/>
              <a:gd name="connsiteX122" fmla="*/ 8697600 w 12192000"/>
              <a:gd name="connsiteY122" fmla="*/ 546000 h 3467100"/>
              <a:gd name="connsiteX123" fmla="*/ 8847750 w 12192000"/>
              <a:gd name="connsiteY123" fmla="*/ 491400 h 3467100"/>
              <a:gd name="connsiteX124" fmla="*/ 8970600 w 12192000"/>
              <a:gd name="connsiteY124" fmla="*/ 464100 h 3467100"/>
              <a:gd name="connsiteX125" fmla="*/ 9134400 w 12192000"/>
              <a:gd name="connsiteY125" fmla="*/ 423150 h 3467100"/>
              <a:gd name="connsiteX126" fmla="*/ 9598500 w 12192000"/>
              <a:gd name="connsiteY126" fmla="*/ 286650 h 3467100"/>
              <a:gd name="connsiteX127" fmla="*/ 9816900 w 12192000"/>
              <a:gd name="connsiteY127" fmla="*/ 232050 h 3467100"/>
              <a:gd name="connsiteX128" fmla="*/ 9953400 w 12192000"/>
              <a:gd name="connsiteY128" fmla="*/ 191100 h 3467100"/>
              <a:gd name="connsiteX129" fmla="*/ 10035300 w 12192000"/>
              <a:gd name="connsiteY129" fmla="*/ 150150 h 3467100"/>
              <a:gd name="connsiteX130" fmla="*/ 10403850 w 12192000"/>
              <a:gd name="connsiteY130" fmla="*/ 54600 h 3467100"/>
              <a:gd name="connsiteX131" fmla="*/ 10540350 w 12192000"/>
              <a:gd name="connsiteY131" fmla="*/ 13650 h 3467100"/>
              <a:gd name="connsiteX132" fmla="*/ 10663200 w 12192000"/>
              <a:gd name="connsiteY132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2192000" h="3467100">
                <a:moveTo>
                  <a:pt x="10663200" y="0"/>
                </a:moveTo>
                <a:lnTo>
                  <a:pt x="12000900" y="13650"/>
                </a:lnTo>
                <a:cubicBezTo>
                  <a:pt x="12188908" y="17038"/>
                  <a:pt x="12160508" y="-26224"/>
                  <a:pt x="12192000" y="68250"/>
                </a:cubicBezTo>
                <a:cubicBezTo>
                  <a:pt x="12182900" y="113750"/>
                  <a:pt x="12187721" y="164462"/>
                  <a:pt x="12164700" y="204750"/>
                </a:cubicBezTo>
                <a:cubicBezTo>
                  <a:pt x="12148421" y="233238"/>
                  <a:pt x="12109049" y="239664"/>
                  <a:pt x="12082800" y="259350"/>
                </a:cubicBezTo>
                <a:cubicBezTo>
                  <a:pt x="12066140" y="271845"/>
                  <a:pt x="12052180" y="282429"/>
                  <a:pt x="12040557" y="291346"/>
                </a:cubicBezTo>
                <a:lnTo>
                  <a:pt x="12020233" y="307187"/>
                </a:lnTo>
                <a:lnTo>
                  <a:pt x="12019954" y="307287"/>
                </a:lnTo>
                <a:cubicBezTo>
                  <a:pt x="12002647" y="315059"/>
                  <a:pt x="11958572" y="339347"/>
                  <a:pt x="11864400" y="395850"/>
                </a:cubicBezTo>
                <a:cubicBezTo>
                  <a:pt x="11739590" y="470737"/>
                  <a:pt x="11847638" y="410834"/>
                  <a:pt x="11659650" y="491400"/>
                </a:cubicBezTo>
                <a:cubicBezTo>
                  <a:pt x="11640947" y="499416"/>
                  <a:pt x="11624616" y="513110"/>
                  <a:pt x="11605050" y="518700"/>
                </a:cubicBezTo>
                <a:cubicBezTo>
                  <a:pt x="11486657" y="552526"/>
                  <a:pt x="11429973" y="547128"/>
                  <a:pt x="11304750" y="559650"/>
                </a:cubicBezTo>
                <a:cubicBezTo>
                  <a:pt x="11268249" y="563300"/>
                  <a:pt x="11231734" y="567269"/>
                  <a:pt x="11195550" y="573300"/>
                </a:cubicBezTo>
                <a:cubicBezTo>
                  <a:pt x="11177045" y="576384"/>
                  <a:pt x="11159493" y="584098"/>
                  <a:pt x="11140950" y="586950"/>
                </a:cubicBezTo>
                <a:cubicBezTo>
                  <a:pt x="11100227" y="593215"/>
                  <a:pt x="11059050" y="596050"/>
                  <a:pt x="11018100" y="600600"/>
                </a:cubicBezTo>
                <a:cubicBezTo>
                  <a:pt x="10995350" y="614250"/>
                  <a:pt x="10975775" y="635914"/>
                  <a:pt x="10949850" y="641550"/>
                </a:cubicBezTo>
                <a:cubicBezTo>
                  <a:pt x="10703112" y="695189"/>
                  <a:pt x="10780085" y="643340"/>
                  <a:pt x="10649550" y="682500"/>
                </a:cubicBezTo>
                <a:cubicBezTo>
                  <a:pt x="10621987" y="690769"/>
                  <a:pt x="10592806" y="695824"/>
                  <a:pt x="10567650" y="709800"/>
                </a:cubicBezTo>
                <a:cubicBezTo>
                  <a:pt x="10510287" y="741668"/>
                  <a:pt x="10462543" y="789654"/>
                  <a:pt x="10403850" y="819000"/>
                </a:cubicBezTo>
                <a:cubicBezTo>
                  <a:pt x="10376550" y="832650"/>
                  <a:pt x="10347995" y="844034"/>
                  <a:pt x="10321950" y="859950"/>
                </a:cubicBezTo>
                <a:cubicBezTo>
                  <a:pt x="10265957" y="894169"/>
                  <a:pt x="10216843" y="939804"/>
                  <a:pt x="10158150" y="969150"/>
                </a:cubicBezTo>
                <a:cubicBezTo>
                  <a:pt x="10139950" y="978250"/>
                  <a:pt x="10120634" y="985396"/>
                  <a:pt x="10103550" y="996450"/>
                </a:cubicBezTo>
                <a:cubicBezTo>
                  <a:pt x="10067826" y="1019566"/>
                  <a:pt x="9881488" y="1155257"/>
                  <a:pt x="9816900" y="1187550"/>
                </a:cubicBezTo>
                <a:cubicBezTo>
                  <a:pt x="9782129" y="1204936"/>
                  <a:pt x="9742471" y="1211114"/>
                  <a:pt x="9707700" y="1228500"/>
                </a:cubicBezTo>
                <a:cubicBezTo>
                  <a:pt x="9669307" y="1247696"/>
                  <a:pt x="9635648" y="1275243"/>
                  <a:pt x="9598500" y="1296750"/>
                </a:cubicBezTo>
                <a:cubicBezTo>
                  <a:pt x="9549161" y="1325315"/>
                  <a:pt x="9496997" y="1348921"/>
                  <a:pt x="9448350" y="1378650"/>
                </a:cubicBezTo>
                <a:cubicBezTo>
                  <a:pt x="9414952" y="1399060"/>
                  <a:pt x="9387262" y="1428344"/>
                  <a:pt x="9352800" y="1446900"/>
                </a:cubicBezTo>
                <a:cubicBezTo>
                  <a:pt x="9327463" y="1460544"/>
                  <a:pt x="9297028" y="1462141"/>
                  <a:pt x="9270900" y="1474200"/>
                </a:cubicBezTo>
                <a:cubicBezTo>
                  <a:pt x="9237593" y="1489573"/>
                  <a:pt x="9209068" y="1514349"/>
                  <a:pt x="9175350" y="1528800"/>
                </a:cubicBezTo>
                <a:cubicBezTo>
                  <a:pt x="9144904" y="1541848"/>
                  <a:pt x="9111459" y="1546359"/>
                  <a:pt x="9079800" y="1556100"/>
                </a:cubicBezTo>
                <a:cubicBezTo>
                  <a:pt x="9035990" y="1569580"/>
                  <a:pt x="9012035" y="1577219"/>
                  <a:pt x="9000129" y="1581241"/>
                </a:cubicBezTo>
                <a:lnTo>
                  <a:pt x="8996723" y="1582448"/>
                </a:lnTo>
                <a:lnTo>
                  <a:pt x="8993470" y="1583247"/>
                </a:lnTo>
                <a:cubicBezTo>
                  <a:pt x="8975127" y="1587862"/>
                  <a:pt x="8942807" y="1596272"/>
                  <a:pt x="8888700" y="1610700"/>
                </a:cubicBezTo>
                <a:cubicBezTo>
                  <a:pt x="8856693" y="1619235"/>
                  <a:pt x="8825485" y="1630814"/>
                  <a:pt x="8793150" y="1638000"/>
                </a:cubicBezTo>
                <a:cubicBezTo>
                  <a:pt x="8575837" y="1686292"/>
                  <a:pt x="8711166" y="1648837"/>
                  <a:pt x="8492850" y="1678950"/>
                </a:cubicBezTo>
                <a:cubicBezTo>
                  <a:pt x="8410599" y="1690295"/>
                  <a:pt x="8328733" y="1704466"/>
                  <a:pt x="8247150" y="1719900"/>
                </a:cubicBezTo>
                <a:cubicBezTo>
                  <a:pt x="8160345" y="1736323"/>
                  <a:pt x="8075205" y="1761647"/>
                  <a:pt x="7987800" y="1774500"/>
                </a:cubicBezTo>
                <a:cubicBezTo>
                  <a:pt x="7920126" y="1784452"/>
                  <a:pt x="7851300" y="1783601"/>
                  <a:pt x="7783050" y="1788150"/>
                </a:cubicBezTo>
                <a:lnTo>
                  <a:pt x="7687500" y="1801800"/>
                </a:lnTo>
                <a:cubicBezTo>
                  <a:pt x="7651138" y="1806649"/>
                  <a:pt x="7614270" y="1808257"/>
                  <a:pt x="7578300" y="1815450"/>
                </a:cubicBezTo>
                <a:cubicBezTo>
                  <a:pt x="7545818" y="1821946"/>
                  <a:pt x="7515232" y="1836254"/>
                  <a:pt x="7482750" y="1842750"/>
                </a:cubicBezTo>
                <a:cubicBezTo>
                  <a:pt x="7348865" y="1869527"/>
                  <a:pt x="7389989" y="1839381"/>
                  <a:pt x="7250700" y="1883700"/>
                </a:cubicBezTo>
                <a:cubicBezTo>
                  <a:pt x="7190309" y="1902916"/>
                  <a:pt x="7134186" y="1934539"/>
                  <a:pt x="7073250" y="1951950"/>
                </a:cubicBezTo>
                <a:cubicBezTo>
                  <a:pt x="7006327" y="1971071"/>
                  <a:pt x="6935848" y="1975331"/>
                  <a:pt x="6868500" y="1992900"/>
                </a:cubicBezTo>
                <a:cubicBezTo>
                  <a:pt x="6726382" y="2029974"/>
                  <a:pt x="6591792" y="2104485"/>
                  <a:pt x="6445350" y="2115750"/>
                </a:cubicBezTo>
                <a:lnTo>
                  <a:pt x="6090450" y="2143050"/>
                </a:lnTo>
                <a:cubicBezTo>
                  <a:pt x="5849098" y="2159140"/>
                  <a:pt x="5953574" y="2148216"/>
                  <a:pt x="5776500" y="2170350"/>
                </a:cubicBezTo>
                <a:cubicBezTo>
                  <a:pt x="5690051" y="2197650"/>
                  <a:pt x="5602450" y="2221542"/>
                  <a:pt x="5517150" y="2252250"/>
                </a:cubicBezTo>
                <a:cubicBezTo>
                  <a:pt x="5488433" y="2262589"/>
                  <a:pt x="5461423" y="2277496"/>
                  <a:pt x="5435250" y="2293200"/>
                </a:cubicBezTo>
                <a:cubicBezTo>
                  <a:pt x="5345840" y="2346847"/>
                  <a:pt x="5277025" y="2396825"/>
                  <a:pt x="5203200" y="2470650"/>
                </a:cubicBezTo>
                <a:cubicBezTo>
                  <a:pt x="5082604" y="2591246"/>
                  <a:pt x="4950630" y="2702760"/>
                  <a:pt x="4848300" y="2839200"/>
                </a:cubicBezTo>
                <a:cubicBezTo>
                  <a:pt x="4793700" y="2912000"/>
                  <a:pt x="4732730" y="2980432"/>
                  <a:pt x="4684500" y="3057600"/>
                </a:cubicBezTo>
                <a:cubicBezTo>
                  <a:pt x="4661750" y="3094000"/>
                  <a:pt x="4645724" y="3135593"/>
                  <a:pt x="4616250" y="3166800"/>
                </a:cubicBezTo>
                <a:cubicBezTo>
                  <a:pt x="4567450" y="3218471"/>
                  <a:pt x="4510676" y="3262543"/>
                  <a:pt x="4452450" y="3303300"/>
                </a:cubicBezTo>
                <a:cubicBezTo>
                  <a:pt x="4347718" y="3376612"/>
                  <a:pt x="4357256" y="3348726"/>
                  <a:pt x="4247700" y="3371550"/>
                </a:cubicBezTo>
                <a:cubicBezTo>
                  <a:pt x="4169908" y="3387757"/>
                  <a:pt x="4094233" y="3414363"/>
                  <a:pt x="4015650" y="3426150"/>
                </a:cubicBezTo>
                <a:cubicBezTo>
                  <a:pt x="3894962" y="3444253"/>
                  <a:pt x="3607071" y="3459017"/>
                  <a:pt x="3469650" y="3467100"/>
                </a:cubicBezTo>
                <a:cubicBezTo>
                  <a:pt x="3319500" y="3462550"/>
                  <a:pt x="3168924" y="3465637"/>
                  <a:pt x="3019200" y="3453450"/>
                </a:cubicBezTo>
                <a:cubicBezTo>
                  <a:pt x="2777309" y="3433762"/>
                  <a:pt x="2537852" y="3388441"/>
                  <a:pt x="2295750" y="3371550"/>
                </a:cubicBezTo>
                <a:lnTo>
                  <a:pt x="1708800" y="3330600"/>
                </a:lnTo>
                <a:cubicBezTo>
                  <a:pt x="1690600" y="3321500"/>
                  <a:pt x="1673622" y="3309370"/>
                  <a:pt x="1654200" y="3303300"/>
                </a:cubicBezTo>
                <a:cubicBezTo>
                  <a:pt x="1527733" y="3263780"/>
                  <a:pt x="1390510" y="3253355"/>
                  <a:pt x="1272000" y="3194100"/>
                </a:cubicBezTo>
                <a:cubicBezTo>
                  <a:pt x="1217400" y="3166800"/>
                  <a:pt x="1161563" y="3141846"/>
                  <a:pt x="1108200" y="3112200"/>
                </a:cubicBezTo>
                <a:cubicBezTo>
                  <a:pt x="1079519" y="3096266"/>
                  <a:pt x="1054642" y="3074133"/>
                  <a:pt x="1026300" y="3057600"/>
                </a:cubicBezTo>
                <a:cubicBezTo>
                  <a:pt x="954541" y="3015741"/>
                  <a:pt x="939528" y="3015026"/>
                  <a:pt x="862500" y="2989350"/>
                </a:cubicBezTo>
                <a:cubicBezTo>
                  <a:pt x="826100" y="2962050"/>
                  <a:pt x="792316" y="2930859"/>
                  <a:pt x="753300" y="2907450"/>
                </a:cubicBezTo>
                <a:cubicBezTo>
                  <a:pt x="723586" y="2889622"/>
                  <a:pt x="690479" y="2877884"/>
                  <a:pt x="657750" y="2866500"/>
                </a:cubicBezTo>
                <a:cubicBezTo>
                  <a:pt x="303936" y="2743434"/>
                  <a:pt x="574674" y="2847565"/>
                  <a:pt x="193650" y="2743650"/>
                </a:cubicBezTo>
                <a:cubicBezTo>
                  <a:pt x="104419" y="2719315"/>
                  <a:pt x="60141" y="2705707"/>
                  <a:pt x="21065" y="2689630"/>
                </a:cubicBezTo>
                <a:lnTo>
                  <a:pt x="0" y="2679883"/>
                </a:lnTo>
                <a:lnTo>
                  <a:pt x="0" y="1977834"/>
                </a:lnTo>
                <a:lnTo>
                  <a:pt x="220754" y="2048167"/>
                </a:lnTo>
                <a:cubicBezTo>
                  <a:pt x="306946" y="2076314"/>
                  <a:pt x="393204" y="2104239"/>
                  <a:pt x="480300" y="2129400"/>
                </a:cubicBezTo>
                <a:cubicBezTo>
                  <a:pt x="511209" y="2138330"/>
                  <a:pt x="543874" y="2139497"/>
                  <a:pt x="575850" y="2143050"/>
                </a:cubicBezTo>
                <a:cubicBezTo>
                  <a:pt x="833569" y="2171685"/>
                  <a:pt x="966381" y="2162563"/>
                  <a:pt x="1285650" y="2170350"/>
                </a:cubicBezTo>
                <a:cubicBezTo>
                  <a:pt x="1402847" y="2189883"/>
                  <a:pt x="1552212" y="2217065"/>
                  <a:pt x="1667850" y="2224950"/>
                </a:cubicBezTo>
                <a:cubicBezTo>
                  <a:pt x="1795036" y="2233622"/>
                  <a:pt x="1922650" y="2234050"/>
                  <a:pt x="2050050" y="2238600"/>
                </a:cubicBezTo>
                <a:cubicBezTo>
                  <a:pt x="2072800" y="2247700"/>
                  <a:pt x="2095055" y="2258152"/>
                  <a:pt x="2118300" y="2265900"/>
                </a:cubicBezTo>
                <a:cubicBezTo>
                  <a:pt x="2187427" y="2288943"/>
                  <a:pt x="2172669" y="2265715"/>
                  <a:pt x="2241150" y="2320500"/>
                </a:cubicBezTo>
                <a:cubicBezTo>
                  <a:pt x="2360164" y="2415712"/>
                  <a:pt x="2256963" y="2362893"/>
                  <a:pt x="2377650" y="2443350"/>
                </a:cubicBezTo>
                <a:cubicBezTo>
                  <a:pt x="2394580" y="2454638"/>
                  <a:pt x="2413467" y="2462823"/>
                  <a:pt x="2432250" y="2470650"/>
                </a:cubicBezTo>
                <a:cubicBezTo>
                  <a:pt x="2468135" y="2485602"/>
                  <a:pt x="2504840" y="2498525"/>
                  <a:pt x="2541450" y="2511600"/>
                </a:cubicBezTo>
                <a:cubicBezTo>
                  <a:pt x="2568550" y="2521279"/>
                  <a:pt x="2596632" y="2528212"/>
                  <a:pt x="2623350" y="2538900"/>
                </a:cubicBezTo>
                <a:cubicBezTo>
                  <a:pt x="2742272" y="2586469"/>
                  <a:pt x="2607994" y="2547432"/>
                  <a:pt x="2746200" y="2593500"/>
                </a:cubicBezTo>
                <a:cubicBezTo>
                  <a:pt x="2786925" y="2607075"/>
                  <a:pt x="2842377" y="2614079"/>
                  <a:pt x="2882700" y="2620800"/>
                </a:cubicBezTo>
                <a:cubicBezTo>
                  <a:pt x="2922863" y="2640882"/>
                  <a:pt x="2974813" y="2670073"/>
                  <a:pt x="3019200" y="2675400"/>
                </a:cubicBezTo>
                <a:lnTo>
                  <a:pt x="3360450" y="2716350"/>
                </a:lnTo>
                <a:cubicBezTo>
                  <a:pt x="3399385" y="2714959"/>
                  <a:pt x="3819425" y="2704499"/>
                  <a:pt x="3933750" y="2689050"/>
                </a:cubicBezTo>
                <a:cubicBezTo>
                  <a:pt x="4034691" y="2675410"/>
                  <a:pt x="4313840" y="2624740"/>
                  <a:pt x="4438800" y="2593500"/>
                </a:cubicBezTo>
                <a:cubicBezTo>
                  <a:pt x="4800829" y="2502993"/>
                  <a:pt x="4410309" y="2592584"/>
                  <a:pt x="4657200" y="2525250"/>
                </a:cubicBezTo>
                <a:cubicBezTo>
                  <a:pt x="4679583" y="2519145"/>
                  <a:pt x="4702700" y="2516150"/>
                  <a:pt x="4725450" y="2511600"/>
                </a:cubicBezTo>
                <a:cubicBezTo>
                  <a:pt x="4752750" y="2493400"/>
                  <a:pt x="4780816" y="2476298"/>
                  <a:pt x="4807350" y="2457000"/>
                </a:cubicBezTo>
                <a:cubicBezTo>
                  <a:pt x="4830912" y="2439865"/>
                  <a:pt x="4851359" y="2418561"/>
                  <a:pt x="4875600" y="2402400"/>
                </a:cubicBezTo>
                <a:cubicBezTo>
                  <a:pt x="4906123" y="2382052"/>
                  <a:pt x="4941804" y="2369810"/>
                  <a:pt x="4971150" y="2347800"/>
                </a:cubicBezTo>
                <a:cubicBezTo>
                  <a:pt x="4996889" y="2328496"/>
                  <a:pt x="5015187" y="2300737"/>
                  <a:pt x="5039400" y="2279550"/>
                </a:cubicBezTo>
                <a:cubicBezTo>
                  <a:pt x="5088067" y="2236966"/>
                  <a:pt x="5139871" y="2198099"/>
                  <a:pt x="5189550" y="2156700"/>
                </a:cubicBezTo>
                <a:cubicBezTo>
                  <a:pt x="5221776" y="2129845"/>
                  <a:pt x="5245304" y="2088065"/>
                  <a:pt x="5285100" y="2074800"/>
                </a:cubicBezTo>
                <a:cubicBezTo>
                  <a:pt x="5390245" y="2039752"/>
                  <a:pt x="5340282" y="2058188"/>
                  <a:pt x="5435250" y="2020200"/>
                </a:cubicBezTo>
                <a:cubicBezTo>
                  <a:pt x="5453450" y="1997450"/>
                  <a:pt x="5468004" y="1971226"/>
                  <a:pt x="5489850" y="1951950"/>
                </a:cubicBezTo>
                <a:cubicBezTo>
                  <a:pt x="5545808" y="1902576"/>
                  <a:pt x="5619526" y="1872779"/>
                  <a:pt x="5667300" y="1815450"/>
                </a:cubicBezTo>
                <a:cubicBezTo>
                  <a:pt x="5690051" y="1788150"/>
                  <a:pt x="5713733" y="1761601"/>
                  <a:pt x="5735550" y="1733550"/>
                </a:cubicBezTo>
                <a:cubicBezTo>
                  <a:pt x="5745622" y="1720601"/>
                  <a:pt x="5751250" y="1704201"/>
                  <a:pt x="5762850" y="1692600"/>
                </a:cubicBezTo>
                <a:cubicBezTo>
                  <a:pt x="5774451" y="1681000"/>
                  <a:pt x="5790150" y="1674401"/>
                  <a:pt x="5803800" y="1665300"/>
                </a:cubicBezTo>
                <a:cubicBezTo>
                  <a:pt x="5817450" y="1638000"/>
                  <a:pt x="5827247" y="1608405"/>
                  <a:pt x="5844750" y="1583400"/>
                </a:cubicBezTo>
                <a:cubicBezTo>
                  <a:pt x="5859511" y="1562315"/>
                  <a:pt x="5882250" y="1548037"/>
                  <a:pt x="5899350" y="1528800"/>
                </a:cubicBezTo>
                <a:cubicBezTo>
                  <a:pt x="5918706" y="1507025"/>
                  <a:pt x="5937242" y="1484418"/>
                  <a:pt x="5953950" y="1460550"/>
                </a:cubicBezTo>
                <a:cubicBezTo>
                  <a:pt x="5989911" y="1409178"/>
                  <a:pt x="6007230" y="1358709"/>
                  <a:pt x="6049500" y="1310400"/>
                </a:cubicBezTo>
                <a:cubicBezTo>
                  <a:pt x="6091873" y="1261974"/>
                  <a:pt x="6135754" y="1214097"/>
                  <a:pt x="6186000" y="1173900"/>
                </a:cubicBezTo>
                <a:cubicBezTo>
                  <a:pt x="6208751" y="1155700"/>
                  <a:pt x="6233649" y="1139901"/>
                  <a:pt x="6254250" y="1119300"/>
                </a:cubicBezTo>
                <a:cubicBezTo>
                  <a:pt x="6270337" y="1103213"/>
                  <a:pt x="6279114" y="1080787"/>
                  <a:pt x="6295200" y="1064700"/>
                </a:cubicBezTo>
                <a:cubicBezTo>
                  <a:pt x="6315200" y="1044700"/>
                  <a:pt x="6445625" y="947701"/>
                  <a:pt x="6459000" y="941850"/>
                </a:cubicBezTo>
                <a:cubicBezTo>
                  <a:pt x="6500551" y="923672"/>
                  <a:pt x="6626765" y="908134"/>
                  <a:pt x="6677400" y="900900"/>
                </a:cubicBezTo>
                <a:cubicBezTo>
                  <a:pt x="6718350" y="887250"/>
                  <a:pt x="6757742" y="867451"/>
                  <a:pt x="6800250" y="859950"/>
                </a:cubicBezTo>
                <a:cubicBezTo>
                  <a:pt x="6829607" y="854770"/>
                  <a:pt x="7186111" y="811055"/>
                  <a:pt x="7291650" y="805350"/>
                </a:cubicBezTo>
                <a:cubicBezTo>
                  <a:pt x="7409864" y="798960"/>
                  <a:pt x="7528250" y="796250"/>
                  <a:pt x="7646550" y="791700"/>
                </a:cubicBezTo>
                <a:cubicBezTo>
                  <a:pt x="7850841" y="757651"/>
                  <a:pt x="7595668" y="799528"/>
                  <a:pt x="7824000" y="764400"/>
                </a:cubicBezTo>
                <a:cubicBezTo>
                  <a:pt x="7844632" y="761226"/>
                  <a:pt x="7949304" y="744199"/>
                  <a:pt x="7974150" y="737100"/>
                </a:cubicBezTo>
                <a:cubicBezTo>
                  <a:pt x="8015655" y="725242"/>
                  <a:pt x="8054941" y="705857"/>
                  <a:pt x="8097000" y="696150"/>
                </a:cubicBezTo>
                <a:cubicBezTo>
                  <a:pt x="8173534" y="678489"/>
                  <a:pt x="8252030" y="670604"/>
                  <a:pt x="8329050" y="655200"/>
                </a:cubicBezTo>
                <a:cubicBezTo>
                  <a:pt x="8351800" y="650650"/>
                  <a:pt x="8375126" y="648373"/>
                  <a:pt x="8397300" y="641550"/>
                </a:cubicBezTo>
                <a:cubicBezTo>
                  <a:pt x="8434456" y="630117"/>
                  <a:pt x="8469455" y="612387"/>
                  <a:pt x="8506500" y="600600"/>
                </a:cubicBezTo>
                <a:cubicBezTo>
                  <a:pt x="8569631" y="580513"/>
                  <a:pt x="8634503" y="566191"/>
                  <a:pt x="8697600" y="546000"/>
                </a:cubicBezTo>
                <a:cubicBezTo>
                  <a:pt x="8748323" y="529768"/>
                  <a:pt x="8796740" y="506703"/>
                  <a:pt x="8847750" y="491400"/>
                </a:cubicBezTo>
                <a:cubicBezTo>
                  <a:pt x="8887929" y="479346"/>
                  <a:pt x="8929792" y="473816"/>
                  <a:pt x="8970600" y="464100"/>
                </a:cubicBezTo>
                <a:cubicBezTo>
                  <a:pt x="9025349" y="451065"/>
                  <a:pt x="9080241" y="438456"/>
                  <a:pt x="9134400" y="423150"/>
                </a:cubicBezTo>
                <a:cubicBezTo>
                  <a:pt x="9289575" y="379296"/>
                  <a:pt x="9442062" y="325760"/>
                  <a:pt x="9598500" y="286650"/>
                </a:cubicBezTo>
                <a:lnTo>
                  <a:pt x="9816900" y="232050"/>
                </a:lnTo>
                <a:cubicBezTo>
                  <a:pt x="9862770" y="219701"/>
                  <a:pt x="9908921" y="207780"/>
                  <a:pt x="9953400" y="191100"/>
                </a:cubicBezTo>
                <a:cubicBezTo>
                  <a:pt x="9981979" y="180383"/>
                  <a:pt x="10006344" y="159802"/>
                  <a:pt x="10035300" y="150150"/>
                </a:cubicBezTo>
                <a:cubicBezTo>
                  <a:pt x="10361031" y="41573"/>
                  <a:pt x="10178475" y="114700"/>
                  <a:pt x="10403850" y="54600"/>
                </a:cubicBezTo>
                <a:cubicBezTo>
                  <a:pt x="10454582" y="41071"/>
                  <a:pt x="10489754" y="21434"/>
                  <a:pt x="10540350" y="13650"/>
                </a:cubicBezTo>
                <a:cubicBezTo>
                  <a:pt x="10581073" y="7385"/>
                  <a:pt x="10622250" y="4550"/>
                  <a:pt x="10663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E655383D-FDB9-E105-4744-D1DC190EDFD4}"/>
              </a:ext>
            </a:extLst>
          </p:cNvPr>
          <p:cNvSpPr>
            <a:spLocks/>
          </p:cNvSpPr>
          <p:nvPr/>
        </p:nvSpPr>
        <p:spPr>
          <a:xfrm>
            <a:off x="0" y="3971984"/>
            <a:ext cx="10764116" cy="2636765"/>
          </a:xfrm>
          <a:custGeom>
            <a:avLst/>
            <a:gdLst>
              <a:gd name="connsiteX0" fmla="*/ 10663200 w 12192000"/>
              <a:gd name="connsiteY0" fmla="*/ 0 h 2986538"/>
              <a:gd name="connsiteX1" fmla="*/ 12000900 w 12192000"/>
              <a:gd name="connsiteY1" fmla="*/ 11758 h 2986538"/>
              <a:gd name="connsiteX2" fmla="*/ 12192000 w 12192000"/>
              <a:gd name="connsiteY2" fmla="*/ 58790 h 2986538"/>
              <a:gd name="connsiteX3" fmla="*/ 12164700 w 12192000"/>
              <a:gd name="connsiteY3" fmla="*/ 176370 h 2986538"/>
              <a:gd name="connsiteX4" fmla="*/ 12082800 w 12192000"/>
              <a:gd name="connsiteY4" fmla="*/ 223403 h 2986538"/>
              <a:gd name="connsiteX5" fmla="*/ 12040557 w 12192000"/>
              <a:gd name="connsiteY5" fmla="*/ 250964 h 2986538"/>
              <a:gd name="connsiteX6" fmla="*/ 12020233 w 12192000"/>
              <a:gd name="connsiteY6" fmla="*/ 264609 h 2986538"/>
              <a:gd name="connsiteX7" fmla="*/ 12019954 w 12192000"/>
              <a:gd name="connsiteY7" fmla="*/ 264695 h 2986538"/>
              <a:gd name="connsiteX8" fmla="*/ 11864400 w 12192000"/>
              <a:gd name="connsiteY8" fmla="*/ 340983 h 2986538"/>
              <a:gd name="connsiteX9" fmla="*/ 11659650 w 12192000"/>
              <a:gd name="connsiteY9" fmla="*/ 423289 h 2986538"/>
              <a:gd name="connsiteX10" fmla="*/ 11605050 w 12192000"/>
              <a:gd name="connsiteY10" fmla="*/ 446805 h 2986538"/>
              <a:gd name="connsiteX11" fmla="*/ 11304750 w 12192000"/>
              <a:gd name="connsiteY11" fmla="*/ 482079 h 2986538"/>
              <a:gd name="connsiteX12" fmla="*/ 11195550 w 12192000"/>
              <a:gd name="connsiteY12" fmla="*/ 493837 h 2986538"/>
              <a:gd name="connsiteX13" fmla="*/ 11140950 w 12192000"/>
              <a:gd name="connsiteY13" fmla="*/ 505595 h 2986538"/>
              <a:gd name="connsiteX14" fmla="*/ 11018100 w 12192000"/>
              <a:gd name="connsiteY14" fmla="*/ 517353 h 2986538"/>
              <a:gd name="connsiteX15" fmla="*/ 10949850 w 12192000"/>
              <a:gd name="connsiteY15" fmla="*/ 552627 h 2986538"/>
              <a:gd name="connsiteX16" fmla="*/ 10649550 w 12192000"/>
              <a:gd name="connsiteY16" fmla="*/ 587901 h 2986538"/>
              <a:gd name="connsiteX17" fmla="*/ 10567650 w 12192000"/>
              <a:gd name="connsiteY17" fmla="*/ 611417 h 2986538"/>
              <a:gd name="connsiteX18" fmla="*/ 10403850 w 12192000"/>
              <a:gd name="connsiteY18" fmla="*/ 705482 h 2986538"/>
              <a:gd name="connsiteX19" fmla="*/ 10321950 w 12192000"/>
              <a:gd name="connsiteY19" fmla="*/ 740756 h 2986538"/>
              <a:gd name="connsiteX20" fmla="*/ 10158150 w 12192000"/>
              <a:gd name="connsiteY20" fmla="*/ 834820 h 2986538"/>
              <a:gd name="connsiteX21" fmla="*/ 10103550 w 12192000"/>
              <a:gd name="connsiteY21" fmla="*/ 858336 h 2986538"/>
              <a:gd name="connsiteX22" fmla="*/ 9816900 w 12192000"/>
              <a:gd name="connsiteY22" fmla="*/ 1022948 h 2986538"/>
              <a:gd name="connsiteX23" fmla="*/ 9707700 w 12192000"/>
              <a:gd name="connsiteY23" fmla="*/ 1058222 h 2986538"/>
              <a:gd name="connsiteX24" fmla="*/ 9598500 w 12192000"/>
              <a:gd name="connsiteY24" fmla="*/ 1117012 h 2986538"/>
              <a:gd name="connsiteX25" fmla="*/ 9448350 w 12192000"/>
              <a:gd name="connsiteY25" fmla="*/ 1187561 h 2986538"/>
              <a:gd name="connsiteX26" fmla="*/ 9352800 w 12192000"/>
              <a:gd name="connsiteY26" fmla="*/ 1246351 h 2986538"/>
              <a:gd name="connsiteX27" fmla="*/ 9270900 w 12192000"/>
              <a:gd name="connsiteY27" fmla="*/ 1269867 h 2986538"/>
              <a:gd name="connsiteX28" fmla="*/ 9175350 w 12192000"/>
              <a:gd name="connsiteY28" fmla="*/ 1316899 h 2986538"/>
              <a:gd name="connsiteX29" fmla="*/ 9079800 w 12192000"/>
              <a:gd name="connsiteY29" fmla="*/ 1340415 h 2986538"/>
              <a:gd name="connsiteX30" fmla="*/ 9000129 w 12192000"/>
              <a:gd name="connsiteY30" fmla="*/ 1362071 h 2986538"/>
              <a:gd name="connsiteX31" fmla="*/ 8996723 w 12192000"/>
              <a:gd name="connsiteY31" fmla="*/ 1363111 h 2986538"/>
              <a:gd name="connsiteX32" fmla="*/ 8993470 w 12192000"/>
              <a:gd name="connsiteY32" fmla="*/ 1363799 h 2986538"/>
              <a:gd name="connsiteX33" fmla="*/ 8888700 w 12192000"/>
              <a:gd name="connsiteY33" fmla="*/ 1387447 h 2986538"/>
              <a:gd name="connsiteX34" fmla="*/ 8793150 w 12192000"/>
              <a:gd name="connsiteY34" fmla="*/ 1410963 h 2986538"/>
              <a:gd name="connsiteX35" fmla="*/ 8492850 w 12192000"/>
              <a:gd name="connsiteY35" fmla="*/ 1446237 h 2986538"/>
              <a:gd name="connsiteX36" fmla="*/ 8247150 w 12192000"/>
              <a:gd name="connsiteY36" fmla="*/ 1481511 h 2986538"/>
              <a:gd name="connsiteX37" fmla="*/ 7987800 w 12192000"/>
              <a:gd name="connsiteY37" fmla="*/ 1528543 h 2986538"/>
              <a:gd name="connsiteX38" fmla="*/ 7783050 w 12192000"/>
              <a:gd name="connsiteY38" fmla="*/ 1540301 h 2986538"/>
              <a:gd name="connsiteX39" fmla="*/ 7687500 w 12192000"/>
              <a:gd name="connsiteY39" fmla="*/ 1552059 h 2986538"/>
              <a:gd name="connsiteX40" fmla="*/ 7578300 w 12192000"/>
              <a:gd name="connsiteY40" fmla="*/ 1563817 h 2986538"/>
              <a:gd name="connsiteX41" fmla="*/ 7482750 w 12192000"/>
              <a:gd name="connsiteY41" fmla="*/ 1587333 h 2986538"/>
              <a:gd name="connsiteX42" fmla="*/ 7250700 w 12192000"/>
              <a:gd name="connsiteY42" fmla="*/ 1622607 h 2986538"/>
              <a:gd name="connsiteX43" fmla="*/ 7073250 w 12192000"/>
              <a:gd name="connsiteY43" fmla="*/ 1681398 h 2986538"/>
              <a:gd name="connsiteX44" fmla="*/ 6868500 w 12192000"/>
              <a:gd name="connsiteY44" fmla="*/ 1716672 h 2986538"/>
              <a:gd name="connsiteX45" fmla="*/ 6445350 w 12192000"/>
              <a:gd name="connsiteY45" fmla="*/ 1822494 h 2986538"/>
              <a:gd name="connsiteX46" fmla="*/ 6090450 w 12192000"/>
              <a:gd name="connsiteY46" fmla="*/ 1846010 h 2986538"/>
              <a:gd name="connsiteX47" fmla="*/ 5776500 w 12192000"/>
              <a:gd name="connsiteY47" fmla="*/ 1869526 h 2986538"/>
              <a:gd name="connsiteX48" fmla="*/ 5517150 w 12192000"/>
              <a:gd name="connsiteY48" fmla="*/ 1940074 h 2986538"/>
              <a:gd name="connsiteX49" fmla="*/ 5435250 w 12192000"/>
              <a:gd name="connsiteY49" fmla="*/ 1975348 h 2986538"/>
              <a:gd name="connsiteX50" fmla="*/ 5203200 w 12192000"/>
              <a:gd name="connsiteY50" fmla="*/ 2128202 h 2986538"/>
              <a:gd name="connsiteX51" fmla="*/ 4848300 w 12192000"/>
              <a:gd name="connsiteY51" fmla="*/ 2445669 h 2986538"/>
              <a:gd name="connsiteX52" fmla="*/ 4684500 w 12192000"/>
              <a:gd name="connsiteY52" fmla="*/ 2633797 h 2986538"/>
              <a:gd name="connsiteX53" fmla="*/ 4616250 w 12192000"/>
              <a:gd name="connsiteY53" fmla="*/ 2727862 h 2986538"/>
              <a:gd name="connsiteX54" fmla="*/ 4452450 w 12192000"/>
              <a:gd name="connsiteY54" fmla="*/ 2845442 h 2986538"/>
              <a:gd name="connsiteX55" fmla="*/ 4247700 w 12192000"/>
              <a:gd name="connsiteY55" fmla="*/ 2904232 h 2986538"/>
              <a:gd name="connsiteX56" fmla="*/ 4015650 w 12192000"/>
              <a:gd name="connsiteY56" fmla="*/ 2951264 h 2986538"/>
              <a:gd name="connsiteX57" fmla="*/ 3469650 w 12192000"/>
              <a:gd name="connsiteY57" fmla="*/ 2986538 h 2986538"/>
              <a:gd name="connsiteX58" fmla="*/ 3019200 w 12192000"/>
              <a:gd name="connsiteY58" fmla="*/ 2974780 h 2986538"/>
              <a:gd name="connsiteX59" fmla="*/ 2295750 w 12192000"/>
              <a:gd name="connsiteY59" fmla="*/ 2904232 h 2986538"/>
              <a:gd name="connsiteX60" fmla="*/ 1708800 w 12192000"/>
              <a:gd name="connsiteY60" fmla="*/ 2868958 h 2986538"/>
              <a:gd name="connsiteX61" fmla="*/ 1654200 w 12192000"/>
              <a:gd name="connsiteY61" fmla="*/ 2845442 h 2986538"/>
              <a:gd name="connsiteX62" fmla="*/ 1272000 w 12192000"/>
              <a:gd name="connsiteY62" fmla="*/ 2751378 h 2986538"/>
              <a:gd name="connsiteX63" fmla="*/ 1108200 w 12192000"/>
              <a:gd name="connsiteY63" fmla="*/ 2680830 h 2986538"/>
              <a:gd name="connsiteX64" fmla="*/ 1026300 w 12192000"/>
              <a:gd name="connsiteY64" fmla="*/ 2633797 h 2986538"/>
              <a:gd name="connsiteX65" fmla="*/ 862500 w 12192000"/>
              <a:gd name="connsiteY65" fmla="*/ 2575007 h 2986538"/>
              <a:gd name="connsiteX66" fmla="*/ 753300 w 12192000"/>
              <a:gd name="connsiteY66" fmla="*/ 2504459 h 2986538"/>
              <a:gd name="connsiteX67" fmla="*/ 657750 w 12192000"/>
              <a:gd name="connsiteY67" fmla="*/ 2469185 h 2986538"/>
              <a:gd name="connsiteX68" fmla="*/ 193650 w 12192000"/>
              <a:gd name="connsiteY68" fmla="*/ 2363363 h 2986538"/>
              <a:gd name="connsiteX69" fmla="*/ 21065 w 12192000"/>
              <a:gd name="connsiteY69" fmla="*/ 2316830 h 2986538"/>
              <a:gd name="connsiteX70" fmla="*/ 0 w 12192000"/>
              <a:gd name="connsiteY70" fmla="*/ 2308434 h 2986538"/>
              <a:gd name="connsiteX71" fmla="*/ 0 w 12192000"/>
              <a:gd name="connsiteY71" fmla="*/ 1703694 h 2986538"/>
              <a:gd name="connsiteX72" fmla="*/ 220754 w 12192000"/>
              <a:gd name="connsiteY72" fmla="*/ 1764278 h 2986538"/>
              <a:gd name="connsiteX73" fmla="*/ 480300 w 12192000"/>
              <a:gd name="connsiteY73" fmla="*/ 1834252 h 2986538"/>
              <a:gd name="connsiteX74" fmla="*/ 575850 w 12192000"/>
              <a:gd name="connsiteY74" fmla="*/ 1846010 h 2986538"/>
              <a:gd name="connsiteX75" fmla="*/ 1285650 w 12192000"/>
              <a:gd name="connsiteY75" fmla="*/ 1869526 h 2986538"/>
              <a:gd name="connsiteX76" fmla="*/ 1667850 w 12192000"/>
              <a:gd name="connsiteY76" fmla="*/ 1916558 h 2986538"/>
              <a:gd name="connsiteX77" fmla="*/ 2050050 w 12192000"/>
              <a:gd name="connsiteY77" fmla="*/ 1928316 h 2986538"/>
              <a:gd name="connsiteX78" fmla="*/ 2118300 w 12192000"/>
              <a:gd name="connsiteY78" fmla="*/ 1951832 h 2986538"/>
              <a:gd name="connsiteX79" fmla="*/ 2241150 w 12192000"/>
              <a:gd name="connsiteY79" fmla="*/ 1998864 h 2986538"/>
              <a:gd name="connsiteX80" fmla="*/ 2377650 w 12192000"/>
              <a:gd name="connsiteY80" fmla="*/ 2104686 h 2986538"/>
              <a:gd name="connsiteX81" fmla="*/ 2432250 w 12192000"/>
              <a:gd name="connsiteY81" fmla="*/ 2128202 h 2986538"/>
              <a:gd name="connsiteX82" fmla="*/ 2541450 w 12192000"/>
              <a:gd name="connsiteY82" fmla="*/ 2163476 h 2986538"/>
              <a:gd name="connsiteX83" fmla="*/ 2623350 w 12192000"/>
              <a:gd name="connsiteY83" fmla="*/ 2186993 h 2986538"/>
              <a:gd name="connsiteX84" fmla="*/ 2746200 w 12192000"/>
              <a:gd name="connsiteY84" fmla="*/ 2234025 h 2986538"/>
              <a:gd name="connsiteX85" fmla="*/ 2882700 w 12192000"/>
              <a:gd name="connsiteY85" fmla="*/ 2257541 h 2986538"/>
              <a:gd name="connsiteX86" fmla="*/ 3019200 w 12192000"/>
              <a:gd name="connsiteY86" fmla="*/ 2304573 h 2986538"/>
              <a:gd name="connsiteX87" fmla="*/ 3360450 w 12192000"/>
              <a:gd name="connsiteY87" fmla="*/ 2339847 h 2986538"/>
              <a:gd name="connsiteX88" fmla="*/ 3933750 w 12192000"/>
              <a:gd name="connsiteY88" fmla="*/ 2316331 h 2986538"/>
              <a:gd name="connsiteX89" fmla="*/ 4438800 w 12192000"/>
              <a:gd name="connsiteY89" fmla="*/ 2234025 h 2986538"/>
              <a:gd name="connsiteX90" fmla="*/ 4657200 w 12192000"/>
              <a:gd name="connsiteY90" fmla="*/ 2175234 h 2986538"/>
              <a:gd name="connsiteX91" fmla="*/ 4725450 w 12192000"/>
              <a:gd name="connsiteY91" fmla="*/ 2163476 h 2986538"/>
              <a:gd name="connsiteX92" fmla="*/ 4807350 w 12192000"/>
              <a:gd name="connsiteY92" fmla="*/ 2116444 h 2986538"/>
              <a:gd name="connsiteX93" fmla="*/ 4875600 w 12192000"/>
              <a:gd name="connsiteY93" fmla="*/ 2069412 h 2986538"/>
              <a:gd name="connsiteX94" fmla="*/ 4971150 w 12192000"/>
              <a:gd name="connsiteY94" fmla="*/ 2022380 h 2986538"/>
              <a:gd name="connsiteX95" fmla="*/ 5039400 w 12192000"/>
              <a:gd name="connsiteY95" fmla="*/ 1963590 h 2986538"/>
              <a:gd name="connsiteX96" fmla="*/ 5189550 w 12192000"/>
              <a:gd name="connsiteY96" fmla="*/ 1857768 h 2986538"/>
              <a:gd name="connsiteX97" fmla="*/ 5285100 w 12192000"/>
              <a:gd name="connsiteY97" fmla="*/ 1787220 h 2986538"/>
              <a:gd name="connsiteX98" fmla="*/ 5435250 w 12192000"/>
              <a:gd name="connsiteY98" fmla="*/ 1740188 h 2986538"/>
              <a:gd name="connsiteX99" fmla="*/ 5489850 w 12192000"/>
              <a:gd name="connsiteY99" fmla="*/ 1681398 h 2986538"/>
              <a:gd name="connsiteX100" fmla="*/ 5667300 w 12192000"/>
              <a:gd name="connsiteY100" fmla="*/ 1563817 h 2986538"/>
              <a:gd name="connsiteX101" fmla="*/ 5735550 w 12192000"/>
              <a:gd name="connsiteY101" fmla="*/ 1493269 h 2986538"/>
              <a:gd name="connsiteX102" fmla="*/ 5762850 w 12192000"/>
              <a:gd name="connsiteY102" fmla="*/ 1457995 h 2986538"/>
              <a:gd name="connsiteX103" fmla="*/ 5803800 w 12192000"/>
              <a:gd name="connsiteY103" fmla="*/ 1434479 h 2986538"/>
              <a:gd name="connsiteX104" fmla="*/ 5844750 w 12192000"/>
              <a:gd name="connsiteY104" fmla="*/ 1363931 h 2986538"/>
              <a:gd name="connsiteX105" fmla="*/ 5899350 w 12192000"/>
              <a:gd name="connsiteY105" fmla="*/ 1316899 h 2986538"/>
              <a:gd name="connsiteX106" fmla="*/ 5953950 w 12192000"/>
              <a:gd name="connsiteY106" fmla="*/ 1258109 h 2986538"/>
              <a:gd name="connsiteX107" fmla="*/ 6049500 w 12192000"/>
              <a:gd name="connsiteY107" fmla="*/ 1128770 h 2986538"/>
              <a:gd name="connsiteX108" fmla="*/ 6186000 w 12192000"/>
              <a:gd name="connsiteY108" fmla="*/ 1011190 h 2986538"/>
              <a:gd name="connsiteX109" fmla="*/ 6254250 w 12192000"/>
              <a:gd name="connsiteY109" fmla="*/ 964158 h 2986538"/>
              <a:gd name="connsiteX110" fmla="*/ 6295200 w 12192000"/>
              <a:gd name="connsiteY110" fmla="*/ 917126 h 2986538"/>
              <a:gd name="connsiteX111" fmla="*/ 6459000 w 12192000"/>
              <a:gd name="connsiteY111" fmla="*/ 811304 h 2986538"/>
              <a:gd name="connsiteX112" fmla="*/ 6677400 w 12192000"/>
              <a:gd name="connsiteY112" fmla="*/ 776030 h 2986538"/>
              <a:gd name="connsiteX113" fmla="*/ 6800250 w 12192000"/>
              <a:gd name="connsiteY113" fmla="*/ 740756 h 2986538"/>
              <a:gd name="connsiteX114" fmla="*/ 7291650 w 12192000"/>
              <a:gd name="connsiteY114" fmla="*/ 693724 h 2986538"/>
              <a:gd name="connsiteX115" fmla="*/ 7646550 w 12192000"/>
              <a:gd name="connsiteY115" fmla="*/ 681966 h 2986538"/>
              <a:gd name="connsiteX116" fmla="*/ 7824000 w 12192000"/>
              <a:gd name="connsiteY116" fmla="*/ 658450 h 2986538"/>
              <a:gd name="connsiteX117" fmla="*/ 7974150 w 12192000"/>
              <a:gd name="connsiteY117" fmla="*/ 634933 h 2986538"/>
              <a:gd name="connsiteX118" fmla="*/ 8097000 w 12192000"/>
              <a:gd name="connsiteY118" fmla="*/ 599659 h 2986538"/>
              <a:gd name="connsiteX119" fmla="*/ 8329050 w 12192000"/>
              <a:gd name="connsiteY119" fmla="*/ 564385 h 2986538"/>
              <a:gd name="connsiteX120" fmla="*/ 8397300 w 12192000"/>
              <a:gd name="connsiteY120" fmla="*/ 552627 h 2986538"/>
              <a:gd name="connsiteX121" fmla="*/ 8506500 w 12192000"/>
              <a:gd name="connsiteY121" fmla="*/ 517353 h 2986538"/>
              <a:gd name="connsiteX122" fmla="*/ 8697600 w 12192000"/>
              <a:gd name="connsiteY122" fmla="*/ 470321 h 2986538"/>
              <a:gd name="connsiteX123" fmla="*/ 8847750 w 12192000"/>
              <a:gd name="connsiteY123" fmla="*/ 423289 h 2986538"/>
              <a:gd name="connsiteX124" fmla="*/ 8970600 w 12192000"/>
              <a:gd name="connsiteY124" fmla="*/ 399773 h 2986538"/>
              <a:gd name="connsiteX125" fmla="*/ 9134400 w 12192000"/>
              <a:gd name="connsiteY125" fmla="*/ 364499 h 2986538"/>
              <a:gd name="connsiteX126" fmla="*/ 9598500 w 12192000"/>
              <a:gd name="connsiteY126" fmla="*/ 246919 h 2986538"/>
              <a:gd name="connsiteX127" fmla="*/ 9816900 w 12192000"/>
              <a:gd name="connsiteY127" fmla="*/ 199887 h 2986538"/>
              <a:gd name="connsiteX128" fmla="*/ 9953400 w 12192000"/>
              <a:gd name="connsiteY128" fmla="*/ 164612 h 2986538"/>
              <a:gd name="connsiteX129" fmla="*/ 10035300 w 12192000"/>
              <a:gd name="connsiteY129" fmla="*/ 129338 h 2986538"/>
              <a:gd name="connsiteX130" fmla="*/ 10403850 w 12192000"/>
              <a:gd name="connsiteY130" fmla="*/ 47032 h 2986538"/>
              <a:gd name="connsiteX131" fmla="*/ 10540350 w 12192000"/>
              <a:gd name="connsiteY131" fmla="*/ 11758 h 2986538"/>
              <a:gd name="connsiteX132" fmla="*/ 10663200 w 12192000"/>
              <a:gd name="connsiteY132" fmla="*/ 0 h 29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2192000" h="2986538">
                <a:moveTo>
                  <a:pt x="10663200" y="0"/>
                </a:moveTo>
                <a:lnTo>
                  <a:pt x="12000900" y="11758"/>
                </a:lnTo>
                <a:cubicBezTo>
                  <a:pt x="12188908" y="14677"/>
                  <a:pt x="12160508" y="-22589"/>
                  <a:pt x="12192000" y="58790"/>
                </a:cubicBezTo>
                <a:cubicBezTo>
                  <a:pt x="12182900" y="97984"/>
                  <a:pt x="12187721" y="141667"/>
                  <a:pt x="12164700" y="176370"/>
                </a:cubicBezTo>
                <a:cubicBezTo>
                  <a:pt x="12148421" y="200910"/>
                  <a:pt x="12109049" y="206445"/>
                  <a:pt x="12082800" y="223403"/>
                </a:cubicBezTo>
                <a:cubicBezTo>
                  <a:pt x="12066140" y="234166"/>
                  <a:pt x="12052180" y="243283"/>
                  <a:pt x="12040557" y="250964"/>
                </a:cubicBezTo>
                <a:lnTo>
                  <a:pt x="12020233" y="264609"/>
                </a:lnTo>
                <a:lnTo>
                  <a:pt x="12019954" y="264695"/>
                </a:lnTo>
                <a:cubicBezTo>
                  <a:pt x="12002647" y="271390"/>
                  <a:pt x="11958572" y="292311"/>
                  <a:pt x="11864400" y="340983"/>
                </a:cubicBezTo>
                <a:cubicBezTo>
                  <a:pt x="11739590" y="405490"/>
                  <a:pt x="11847638" y="353890"/>
                  <a:pt x="11659650" y="423289"/>
                </a:cubicBezTo>
                <a:cubicBezTo>
                  <a:pt x="11640947" y="430194"/>
                  <a:pt x="11624616" y="441990"/>
                  <a:pt x="11605050" y="446805"/>
                </a:cubicBezTo>
                <a:cubicBezTo>
                  <a:pt x="11486657" y="475943"/>
                  <a:pt x="11429973" y="471293"/>
                  <a:pt x="11304750" y="482079"/>
                </a:cubicBezTo>
                <a:cubicBezTo>
                  <a:pt x="11268249" y="485223"/>
                  <a:pt x="11231734" y="488642"/>
                  <a:pt x="11195550" y="493837"/>
                </a:cubicBezTo>
                <a:cubicBezTo>
                  <a:pt x="11177045" y="496494"/>
                  <a:pt x="11159493" y="503138"/>
                  <a:pt x="11140950" y="505595"/>
                </a:cubicBezTo>
                <a:cubicBezTo>
                  <a:pt x="11100227" y="510992"/>
                  <a:pt x="11059050" y="513434"/>
                  <a:pt x="11018100" y="517353"/>
                </a:cubicBezTo>
                <a:cubicBezTo>
                  <a:pt x="10995350" y="529111"/>
                  <a:pt x="10975775" y="547772"/>
                  <a:pt x="10949850" y="552627"/>
                </a:cubicBezTo>
                <a:cubicBezTo>
                  <a:pt x="10703112" y="598832"/>
                  <a:pt x="10780085" y="554169"/>
                  <a:pt x="10649550" y="587901"/>
                </a:cubicBezTo>
                <a:cubicBezTo>
                  <a:pt x="10621987" y="595024"/>
                  <a:pt x="10592806" y="599379"/>
                  <a:pt x="10567650" y="611417"/>
                </a:cubicBezTo>
                <a:cubicBezTo>
                  <a:pt x="10510287" y="638868"/>
                  <a:pt x="10462543" y="680203"/>
                  <a:pt x="10403850" y="705482"/>
                </a:cubicBezTo>
                <a:cubicBezTo>
                  <a:pt x="10376550" y="717240"/>
                  <a:pt x="10347995" y="727046"/>
                  <a:pt x="10321950" y="740756"/>
                </a:cubicBezTo>
                <a:cubicBezTo>
                  <a:pt x="10265957" y="770232"/>
                  <a:pt x="10216843" y="809541"/>
                  <a:pt x="10158150" y="834820"/>
                </a:cubicBezTo>
                <a:cubicBezTo>
                  <a:pt x="10139950" y="842659"/>
                  <a:pt x="10120634" y="848814"/>
                  <a:pt x="10103550" y="858336"/>
                </a:cubicBezTo>
                <a:cubicBezTo>
                  <a:pt x="10067826" y="878248"/>
                  <a:pt x="9881488" y="995131"/>
                  <a:pt x="9816900" y="1022948"/>
                </a:cubicBezTo>
                <a:cubicBezTo>
                  <a:pt x="9782129" y="1037924"/>
                  <a:pt x="9742471" y="1043246"/>
                  <a:pt x="9707700" y="1058222"/>
                </a:cubicBezTo>
                <a:cubicBezTo>
                  <a:pt x="9669307" y="1074758"/>
                  <a:pt x="9635648" y="1098486"/>
                  <a:pt x="9598500" y="1117012"/>
                </a:cubicBezTo>
                <a:cubicBezTo>
                  <a:pt x="9549161" y="1141618"/>
                  <a:pt x="9496997" y="1161952"/>
                  <a:pt x="9448350" y="1187561"/>
                </a:cubicBezTo>
                <a:cubicBezTo>
                  <a:pt x="9414952" y="1205142"/>
                  <a:pt x="9387262" y="1230367"/>
                  <a:pt x="9352800" y="1246351"/>
                </a:cubicBezTo>
                <a:cubicBezTo>
                  <a:pt x="9327463" y="1258104"/>
                  <a:pt x="9297028" y="1259479"/>
                  <a:pt x="9270900" y="1269867"/>
                </a:cubicBezTo>
                <a:cubicBezTo>
                  <a:pt x="9237593" y="1283109"/>
                  <a:pt x="9209068" y="1304451"/>
                  <a:pt x="9175350" y="1316899"/>
                </a:cubicBezTo>
                <a:cubicBezTo>
                  <a:pt x="9144904" y="1328138"/>
                  <a:pt x="9111459" y="1332024"/>
                  <a:pt x="9079800" y="1340415"/>
                </a:cubicBezTo>
                <a:cubicBezTo>
                  <a:pt x="9035990" y="1352026"/>
                  <a:pt x="9012035" y="1358607"/>
                  <a:pt x="9000129" y="1362071"/>
                </a:cubicBezTo>
                <a:lnTo>
                  <a:pt x="8996723" y="1363111"/>
                </a:lnTo>
                <a:lnTo>
                  <a:pt x="8993470" y="1363799"/>
                </a:lnTo>
                <a:cubicBezTo>
                  <a:pt x="8975127" y="1367774"/>
                  <a:pt x="8942807" y="1375019"/>
                  <a:pt x="8888700" y="1387447"/>
                </a:cubicBezTo>
                <a:cubicBezTo>
                  <a:pt x="8856693" y="1394799"/>
                  <a:pt x="8825485" y="1404773"/>
                  <a:pt x="8793150" y="1410963"/>
                </a:cubicBezTo>
                <a:cubicBezTo>
                  <a:pt x="8575837" y="1452561"/>
                  <a:pt x="8711166" y="1420298"/>
                  <a:pt x="8492850" y="1446237"/>
                </a:cubicBezTo>
                <a:cubicBezTo>
                  <a:pt x="8410599" y="1456010"/>
                  <a:pt x="8328733" y="1468216"/>
                  <a:pt x="8247150" y="1481511"/>
                </a:cubicBezTo>
                <a:cubicBezTo>
                  <a:pt x="8160345" y="1495658"/>
                  <a:pt x="8075205" y="1517472"/>
                  <a:pt x="7987800" y="1528543"/>
                </a:cubicBezTo>
                <a:cubicBezTo>
                  <a:pt x="7920126" y="1537116"/>
                  <a:pt x="7851300" y="1536383"/>
                  <a:pt x="7783050" y="1540301"/>
                </a:cubicBezTo>
                <a:lnTo>
                  <a:pt x="7687500" y="1552059"/>
                </a:lnTo>
                <a:cubicBezTo>
                  <a:pt x="7651138" y="1556236"/>
                  <a:pt x="7614270" y="1557621"/>
                  <a:pt x="7578300" y="1563817"/>
                </a:cubicBezTo>
                <a:cubicBezTo>
                  <a:pt x="7545818" y="1569413"/>
                  <a:pt x="7515232" y="1581738"/>
                  <a:pt x="7482750" y="1587333"/>
                </a:cubicBezTo>
                <a:cubicBezTo>
                  <a:pt x="7348865" y="1610399"/>
                  <a:pt x="7389989" y="1584431"/>
                  <a:pt x="7250700" y="1622607"/>
                </a:cubicBezTo>
                <a:cubicBezTo>
                  <a:pt x="7190309" y="1639160"/>
                  <a:pt x="7134186" y="1666400"/>
                  <a:pt x="7073250" y="1681398"/>
                </a:cubicBezTo>
                <a:cubicBezTo>
                  <a:pt x="7006327" y="1697868"/>
                  <a:pt x="6935848" y="1701538"/>
                  <a:pt x="6868500" y="1716672"/>
                </a:cubicBezTo>
                <a:cubicBezTo>
                  <a:pt x="6726382" y="1748607"/>
                  <a:pt x="6591792" y="1812790"/>
                  <a:pt x="6445350" y="1822494"/>
                </a:cubicBezTo>
                <a:lnTo>
                  <a:pt x="6090450" y="1846010"/>
                </a:lnTo>
                <a:cubicBezTo>
                  <a:pt x="5849098" y="1859870"/>
                  <a:pt x="5953574" y="1850460"/>
                  <a:pt x="5776500" y="1869526"/>
                </a:cubicBezTo>
                <a:cubicBezTo>
                  <a:pt x="5690051" y="1893042"/>
                  <a:pt x="5602450" y="1913622"/>
                  <a:pt x="5517150" y="1940074"/>
                </a:cubicBezTo>
                <a:cubicBezTo>
                  <a:pt x="5488433" y="1948980"/>
                  <a:pt x="5461423" y="1961821"/>
                  <a:pt x="5435250" y="1975348"/>
                </a:cubicBezTo>
                <a:cubicBezTo>
                  <a:pt x="5345840" y="2021559"/>
                  <a:pt x="5277025" y="2064610"/>
                  <a:pt x="5203200" y="2128202"/>
                </a:cubicBezTo>
                <a:cubicBezTo>
                  <a:pt x="5082604" y="2232083"/>
                  <a:pt x="4950630" y="2328140"/>
                  <a:pt x="4848300" y="2445669"/>
                </a:cubicBezTo>
                <a:cubicBezTo>
                  <a:pt x="4793700" y="2508378"/>
                  <a:pt x="4732730" y="2567325"/>
                  <a:pt x="4684500" y="2633797"/>
                </a:cubicBezTo>
                <a:cubicBezTo>
                  <a:pt x="4661750" y="2665152"/>
                  <a:pt x="4645724" y="2700980"/>
                  <a:pt x="4616250" y="2727862"/>
                </a:cubicBezTo>
                <a:cubicBezTo>
                  <a:pt x="4567450" y="2772371"/>
                  <a:pt x="4510676" y="2810334"/>
                  <a:pt x="4452450" y="2845442"/>
                </a:cubicBezTo>
                <a:cubicBezTo>
                  <a:pt x="4347718" y="2908592"/>
                  <a:pt x="4357256" y="2884572"/>
                  <a:pt x="4247700" y="2904232"/>
                </a:cubicBezTo>
                <a:cubicBezTo>
                  <a:pt x="4169908" y="2918193"/>
                  <a:pt x="4094233" y="2941111"/>
                  <a:pt x="4015650" y="2951264"/>
                </a:cubicBezTo>
                <a:cubicBezTo>
                  <a:pt x="3894962" y="2966858"/>
                  <a:pt x="3607071" y="2979575"/>
                  <a:pt x="3469650" y="2986538"/>
                </a:cubicBezTo>
                <a:cubicBezTo>
                  <a:pt x="3319500" y="2982619"/>
                  <a:pt x="3168924" y="2985278"/>
                  <a:pt x="3019200" y="2974780"/>
                </a:cubicBezTo>
                <a:cubicBezTo>
                  <a:pt x="2777309" y="2957821"/>
                  <a:pt x="2537852" y="2918782"/>
                  <a:pt x="2295750" y="2904232"/>
                </a:cubicBezTo>
                <a:lnTo>
                  <a:pt x="1708800" y="2868958"/>
                </a:lnTo>
                <a:cubicBezTo>
                  <a:pt x="1690600" y="2861119"/>
                  <a:pt x="1673622" y="2850671"/>
                  <a:pt x="1654200" y="2845442"/>
                </a:cubicBezTo>
                <a:cubicBezTo>
                  <a:pt x="1527733" y="2811400"/>
                  <a:pt x="1390510" y="2802420"/>
                  <a:pt x="1272000" y="2751378"/>
                </a:cubicBezTo>
                <a:cubicBezTo>
                  <a:pt x="1217400" y="2727862"/>
                  <a:pt x="1161563" y="2706366"/>
                  <a:pt x="1108200" y="2680830"/>
                </a:cubicBezTo>
                <a:cubicBezTo>
                  <a:pt x="1079519" y="2667104"/>
                  <a:pt x="1054642" y="2648039"/>
                  <a:pt x="1026300" y="2633797"/>
                </a:cubicBezTo>
                <a:cubicBezTo>
                  <a:pt x="954541" y="2597740"/>
                  <a:pt x="939528" y="2597124"/>
                  <a:pt x="862500" y="2575007"/>
                </a:cubicBezTo>
                <a:cubicBezTo>
                  <a:pt x="826100" y="2551491"/>
                  <a:pt x="792316" y="2524624"/>
                  <a:pt x="753300" y="2504459"/>
                </a:cubicBezTo>
                <a:cubicBezTo>
                  <a:pt x="723586" y="2489102"/>
                  <a:pt x="690479" y="2478991"/>
                  <a:pt x="657750" y="2469185"/>
                </a:cubicBezTo>
                <a:cubicBezTo>
                  <a:pt x="303936" y="2363177"/>
                  <a:pt x="574674" y="2452875"/>
                  <a:pt x="193650" y="2363363"/>
                </a:cubicBezTo>
                <a:cubicBezTo>
                  <a:pt x="104419" y="2342401"/>
                  <a:pt x="60141" y="2330679"/>
                  <a:pt x="21065" y="2316830"/>
                </a:cubicBezTo>
                <a:lnTo>
                  <a:pt x="0" y="2308434"/>
                </a:lnTo>
                <a:lnTo>
                  <a:pt x="0" y="1703694"/>
                </a:lnTo>
                <a:lnTo>
                  <a:pt x="220754" y="1764278"/>
                </a:lnTo>
                <a:cubicBezTo>
                  <a:pt x="306946" y="1788524"/>
                  <a:pt x="393204" y="1812578"/>
                  <a:pt x="480300" y="1834252"/>
                </a:cubicBezTo>
                <a:cubicBezTo>
                  <a:pt x="511209" y="1841944"/>
                  <a:pt x="543874" y="1842949"/>
                  <a:pt x="575850" y="1846010"/>
                </a:cubicBezTo>
                <a:cubicBezTo>
                  <a:pt x="833569" y="1870676"/>
                  <a:pt x="966381" y="1862818"/>
                  <a:pt x="1285650" y="1869526"/>
                </a:cubicBezTo>
                <a:cubicBezTo>
                  <a:pt x="1402847" y="1886352"/>
                  <a:pt x="1552212" y="1909766"/>
                  <a:pt x="1667850" y="1916558"/>
                </a:cubicBezTo>
                <a:cubicBezTo>
                  <a:pt x="1795036" y="1924028"/>
                  <a:pt x="1922650" y="1924397"/>
                  <a:pt x="2050050" y="1928316"/>
                </a:cubicBezTo>
                <a:cubicBezTo>
                  <a:pt x="2072800" y="1936155"/>
                  <a:pt x="2095055" y="1945158"/>
                  <a:pt x="2118300" y="1951832"/>
                </a:cubicBezTo>
                <a:cubicBezTo>
                  <a:pt x="2187427" y="1971681"/>
                  <a:pt x="2172669" y="1951673"/>
                  <a:pt x="2241150" y="1998864"/>
                </a:cubicBezTo>
                <a:cubicBezTo>
                  <a:pt x="2360164" y="2080879"/>
                  <a:pt x="2256963" y="2035381"/>
                  <a:pt x="2377650" y="2104686"/>
                </a:cubicBezTo>
                <a:cubicBezTo>
                  <a:pt x="2394580" y="2114410"/>
                  <a:pt x="2413467" y="2121460"/>
                  <a:pt x="2432250" y="2128202"/>
                </a:cubicBezTo>
                <a:cubicBezTo>
                  <a:pt x="2468135" y="2141082"/>
                  <a:pt x="2504840" y="2152214"/>
                  <a:pt x="2541450" y="2163476"/>
                </a:cubicBezTo>
                <a:cubicBezTo>
                  <a:pt x="2568550" y="2171814"/>
                  <a:pt x="2596632" y="2177786"/>
                  <a:pt x="2623350" y="2186993"/>
                </a:cubicBezTo>
                <a:cubicBezTo>
                  <a:pt x="2742272" y="2227968"/>
                  <a:pt x="2607994" y="2194342"/>
                  <a:pt x="2746200" y="2234025"/>
                </a:cubicBezTo>
                <a:cubicBezTo>
                  <a:pt x="2786925" y="2245718"/>
                  <a:pt x="2842377" y="2251751"/>
                  <a:pt x="2882700" y="2257541"/>
                </a:cubicBezTo>
                <a:cubicBezTo>
                  <a:pt x="2922863" y="2274839"/>
                  <a:pt x="2974813" y="2299984"/>
                  <a:pt x="3019200" y="2304573"/>
                </a:cubicBezTo>
                <a:lnTo>
                  <a:pt x="3360450" y="2339847"/>
                </a:lnTo>
                <a:cubicBezTo>
                  <a:pt x="3399385" y="2338649"/>
                  <a:pt x="3819425" y="2329638"/>
                  <a:pt x="3933750" y="2316331"/>
                </a:cubicBezTo>
                <a:cubicBezTo>
                  <a:pt x="4034691" y="2304581"/>
                  <a:pt x="4313840" y="2260935"/>
                  <a:pt x="4438800" y="2234025"/>
                </a:cubicBezTo>
                <a:cubicBezTo>
                  <a:pt x="4800829" y="2156062"/>
                  <a:pt x="4410309" y="2233236"/>
                  <a:pt x="4657200" y="2175234"/>
                </a:cubicBezTo>
                <a:cubicBezTo>
                  <a:pt x="4679583" y="2169976"/>
                  <a:pt x="4702700" y="2167396"/>
                  <a:pt x="4725450" y="2163476"/>
                </a:cubicBezTo>
                <a:cubicBezTo>
                  <a:pt x="4752750" y="2147799"/>
                  <a:pt x="4780816" y="2133068"/>
                  <a:pt x="4807350" y="2116444"/>
                </a:cubicBezTo>
                <a:cubicBezTo>
                  <a:pt x="4830912" y="2101684"/>
                  <a:pt x="4851359" y="2083333"/>
                  <a:pt x="4875600" y="2069412"/>
                </a:cubicBezTo>
                <a:cubicBezTo>
                  <a:pt x="4906123" y="2051885"/>
                  <a:pt x="4941804" y="2041340"/>
                  <a:pt x="4971150" y="2022380"/>
                </a:cubicBezTo>
                <a:cubicBezTo>
                  <a:pt x="4996889" y="2005752"/>
                  <a:pt x="5015187" y="1981840"/>
                  <a:pt x="5039400" y="1963590"/>
                </a:cubicBezTo>
                <a:cubicBezTo>
                  <a:pt x="5088067" y="1926909"/>
                  <a:pt x="5139871" y="1893429"/>
                  <a:pt x="5189550" y="1857768"/>
                </a:cubicBezTo>
                <a:cubicBezTo>
                  <a:pt x="5221776" y="1834635"/>
                  <a:pt x="5245304" y="1798646"/>
                  <a:pt x="5285100" y="1787220"/>
                </a:cubicBezTo>
                <a:cubicBezTo>
                  <a:pt x="5390245" y="1757030"/>
                  <a:pt x="5340282" y="1772910"/>
                  <a:pt x="5435250" y="1740188"/>
                </a:cubicBezTo>
                <a:cubicBezTo>
                  <a:pt x="5453450" y="1720591"/>
                  <a:pt x="5468004" y="1698002"/>
                  <a:pt x="5489850" y="1681398"/>
                </a:cubicBezTo>
                <a:cubicBezTo>
                  <a:pt x="5545808" y="1638867"/>
                  <a:pt x="5619526" y="1613200"/>
                  <a:pt x="5667300" y="1563817"/>
                </a:cubicBezTo>
                <a:cubicBezTo>
                  <a:pt x="5690051" y="1540301"/>
                  <a:pt x="5713733" y="1517432"/>
                  <a:pt x="5735550" y="1493269"/>
                </a:cubicBezTo>
                <a:cubicBezTo>
                  <a:pt x="5745622" y="1482115"/>
                  <a:pt x="5751250" y="1467988"/>
                  <a:pt x="5762850" y="1457995"/>
                </a:cubicBezTo>
                <a:cubicBezTo>
                  <a:pt x="5774451" y="1448003"/>
                  <a:pt x="5790150" y="1442319"/>
                  <a:pt x="5803800" y="1434479"/>
                </a:cubicBezTo>
                <a:cubicBezTo>
                  <a:pt x="5817450" y="1410963"/>
                  <a:pt x="5827247" y="1385470"/>
                  <a:pt x="5844750" y="1363931"/>
                </a:cubicBezTo>
                <a:cubicBezTo>
                  <a:pt x="5859511" y="1345768"/>
                  <a:pt x="5882250" y="1333469"/>
                  <a:pt x="5899350" y="1316899"/>
                </a:cubicBezTo>
                <a:cubicBezTo>
                  <a:pt x="5918706" y="1298142"/>
                  <a:pt x="5937242" y="1278668"/>
                  <a:pt x="5953950" y="1258109"/>
                </a:cubicBezTo>
                <a:cubicBezTo>
                  <a:pt x="5989911" y="1213857"/>
                  <a:pt x="6007230" y="1170384"/>
                  <a:pt x="6049500" y="1128770"/>
                </a:cubicBezTo>
                <a:cubicBezTo>
                  <a:pt x="6091873" y="1087057"/>
                  <a:pt x="6135754" y="1045816"/>
                  <a:pt x="6186000" y="1011190"/>
                </a:cubicBezTo>
                <a:cubicBezTo>
                  <a:pt x="6208751" y="995513"/>
                  <a:pt x="6233649" y="981904"/>
                  <a:pt x="6254250" y="964158"/>
                </a:cubicBezTo>
                <a:cubicBezTo>
                  <a:pt x="6270337" y="950301"/>
                  <a:pt x="6279114" y="930983"/>
                  <a:pt x="6295200" y="917126"/>
                </a:cubicBezTo>
                <a:cubicBezTo>
                  <a:pt x="6315200" y="899898"/>
                  <a:pt x="6445625" y="816344"/>
                  <a:pt x="6459000" y="811304"/>
                </a:cubicBezTo>
                <a:cubicBezTo>
                  <a:pt x="6500551" y="795645"/>
                  <a:pt x="6626765" y="782261"/>
                  <a:pt x="6677400" y="776030"/>
                </a:cubicBezTo>
                <a:cubicBezTo>
                  <a:pt x="6718350" y="764272"/>
                  <a:pt x="6757742" y="747217"/>
                  <a:pt x="6800250" y="740756"/>
                </a:cubicBezTo>
                <a:cubicBezTo>
                  <a:pt x="6829607" y="736294"/>
                  <a:pt x="7186111" y="698638"/>
                  <a:pt x="7291650" y="693724"/>
                </a:cubicBezTo>
                <a:cubicBezTo>
                  <a:pt x="7409864" y="688219"/>
                  <a:pt x="7528250" y="685885"/>
                  <a:pt x="7646550" y="681966"/>
                </a:cubicBezTo>
                <a:cubicBezTo>
                  <a:pt x="7850841" y="652636"/>
                  <a:pt x="7595668" y="688709"/>
                  <a:pt x="7824000" y="658450"/>
                </a:cubicBezTo>
                <a:cubicBezTo>
                  <a:pt x="7844632" y="655715"/>
                  <a:pt x="7949304" y="641049"/>
                  <a:pt x="7974150" y="634933"/>
                </a:cubicBezTo>
                <a:cubicBezTo>
                  <a:pt x="8015655" y="624719"/>
                  <a:pt x="8054941" y="608021"/>
                  <a:pt x="8097000" y="599659"/>
                </a:cubicBezTo>
                <a:cubicBezTo>
                  <a:pt x="8173534" y="584446"/>
                  <a:pt x="8252030" y="577654"/>
                  <a:pt x="8329050" y="564385"/>
                </a:cubicBezTo>
                <a:cubicBezTo>
                  <a:pt x="8351800" y="560466"/>
                  <a:pt x="8375126" y="558505"/>
                  <a:pt x="8397300" y="552627"/>
                </a:cubicBezTo>
                <a:cubicBezTo>
                  <a:pt x="8434456" y="542779"/>
                  <a:pt x="8469455" y="527506"/>
                  <a:pt x="8506500" y="517353"/>
                </a:cubicBezTo>
                <a:cubicBezTo>
                  <a:pt x="8569631" y="500050"/>
                  <a:pt x="8634503" y="487713"/>
                  <a:pt x="8697600" y="470321"/>
                </a:cubicBezTo>
                <a:cubicBezTo>
                  <a:pt x="8748323" y="456339"/>
                  <a:pt x="8796740" y="436471"/>
                  <a:pt x="8847750" y="423289"/>
                </a:cubicBezTo>
                <a:cubicBezTo>
                  <a:pt x="8887929" y="412906"/>
                  <a:pt x="8929792" y="408142"/>
                  <a:pt x="8970600" y="399773"/>
                </a:cubicBezTo>
                <a:cubicBezTo>
                  <a:pt x="9025349" y="388545"/>
                  <a:pt x="9080241" y="377683"/>
                  <a:pt x="9134400" y="364499"/>
                </a:cubicBezTo>
                <a:cubicBezTo>
                  <a:pt x="9289575" y="326723"/>
                  <a:pt x="9442062" y="280608"/>
                  <a:pt x="9598500" y="246919"/>
                </a:cubicBezTo>
                <a:lnTo>
                  <a:pt x="9816900" y="199887"/>
                </a:lnTo>
                <a:cubicBezTo>
                  <a:pt x="9862770" y="189249"/>
                  <a:pt x="9908921" y="178981"/>
                  <a:pt x="9953400" y="164612"/>
                </a:cubicBezTo>
                <a:cubicBezTo>
                  <a:pt x="9981979" y="155381"/>
                  <a:pt x="10006344" y="137653"/>
                  <a:pt x="10035300" y="129338"/>
                </a:cubicBezTo>
                <a:cubicBezTo>
                  <a:pt x="10361031" y="35811"/>
                  <a:pt x="10178475" y="98802"/>
                  <a:pt x="10403850" y="47032"/>
                </a:cubicBezTo>
                <a:cubicBezTo>
                  <a:pt x="10454582" y="35378"/>
                  <a:pt x="10489754" y="18463"/>
                  <a:pt x="10540350" y="11758"/>
                </a:cubicBezTo>
                <a:cubicBezTo>
                  <a:pt x="10581073" y="6362"/>
                  <a:pt x="10622250" y="3919"/>
                  <a:pt x="10663200" y="0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9E178F3-58F6-4841-2FF8-F2D89E363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活动流程</a:t>
            </a:r>
            <a:endParaRPr lang="zh-CN" altLang="en-US" dirty="0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D190F372-3AA8-F6E7-13BC-4B1C252AA9E6}"/>
              </a:ext>
            </a:extLst>
          </p:cNvPr>
          <p:cNvSpPr/>
          <p:nvPr/>
        </p:nvSpPr>
        <p:spPr>
          <a:xfrm>
            <a:off x="1273368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F154358B-F3D1-9C7F-D34D-44099CDD832D}"/>
              </a:ext>
            </a:extLst>
          </p:cNvPr>
          <p:cNvSpPr/>
          <p:nvPr/>
        </p:nvSpPr>
        <p:spPr>
          <a:xfrm>
            <a:off x="3482321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C8739923-4D93-457F-A285-99619D71177F}"/>
              </a:ext>
            </a:extLst>
          </p:cNvPr>
          <p:cNvSpPr/>
          <p:nvPr/>
        </p:nvSpPr>
        <p:spPr>
          <a:xfrm>
            <a:off x="7900228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3EF5CF3C-7581-EA03-DFFF-9C455619631A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1335781" y="3724276"/>
            <a:ext cx="0" cy="19587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BCE04E91-0235-6EF0-021E-1D2AD6E18A87}"/>
              </a:ext>
            </a:extLst>
          </p:cNvPr>
          <p:cNvCxnSpPr>
            <a:cxnSpLocks/>
            <a:stCxn id="62" idx="4"/>
          </p:cNvCxnSpPr>
          <p:nvPr/>
        </p:nvCxnSpPr>
        <p:spPr>
          <a:xfrm>
            <a:off x="3544734" y="3724276"/>
            <a:ext cx="26049" cy="231259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C6C42FE8-AD58-09B3-08FB-BE355747EC52}"/>
              </a:ext>
            </a:extLst>
          </p:cNvPr>
          <p:cNvCxnSpPr>
            <a:cxnSpLocks/>
            <a:stCxn id="98" idx="4"/>
          </p:cNvCxnSpPr>
          <p:nvPr/>
        </p:nvCxnSpPr>
        <p:spPr>
          <a:xfrm>
            <a:off x="5753687" y="3724276"/>
            <a:ext cx="3621" cy="95964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599B9A71-A249-7577-0644-E49BF8789CF5}"/>
              </a:ext>
            </a:extLst>
          </p:cNvPr>
          <p:cNvCxnSpPr>
            <a:cxnSpLocks/>
            <a:stCxn id="66" idx="4"/>
          </p:cNvCxnSpPr>
          <p:nvPr/>
        </p:nvCxnSpPr>
        <p:spPr>
          <a:xfrm>
            <a:off x="7962641" y="3724276"/>
            <a:ext cx="7705" cy="58376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>
            <a:extLst>
              <a:ext uri="{FF2B5EF4-FFF2-40B4-BE49-F238E27FC236}">
                <a16:creationId xmlns:a16="http://schemas.microsoft.com/office/drawing/2014/main" id="{CBD1CEE6-471F-14AA-F1D4-B76165955F82}"/>
              </a:ext>
            </a:extLst>
          </p:cNvPr>
          <p:cNvSpPr/>
          <p:nvPr/>
        </p:nvSpPr>
        <p:spPr>
          <a:xfrm>
            <a:off x="5691274" y="3599448"/>
            <a:ext cx="124826" cy="124828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just">
              <a:buClrTx/>
              <a:buSzTx/>
              <a:buFontTx/>
            </a:pPr>
            <a:endParaRPr lang="zh-CN" altLang="en-US">
              <a:solidFill>
                <a:schemeClr val="tx2"/>
              </a:solidFill>
              <a:latin typeface="Bahnschrift Light" panose="020B0502040204020203" pitchFamily="34" charset="0"/>
              <a:ea typeface="华文楷体" panose="02010600040101010101" pitchFamily="2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1EDF6C-BC91-A98D-507E-6ED687A02A76}"/>
              </a:ext>
            </a:extLst>
          </p:cNvPr>
          <p:cNvSpPr txBox="1"/>
          <p:nvPr/>
        </p:nvSpPr>
        <p:spPr>
          <a:xfrm>
            <a:off x="7716512" y="2404742"/>
            <a:ext cx="117211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活动结束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0A05A4-AC39-9C77-8FD2-74B6929F5A7F}"/>
              </a:ext>
            </a:extLst>
          </p:cNvPr>
          <p:cNvSpPr txBox="1"/>
          <p:nvPr/>
        </p:nvSpPr>
        <p:spPr>
          <a:xfrm>
            <a:off x="7716512" y="2918110"/>
            <a:ext cx="80021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11:00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6CAAF8-6777-B3CB-8331-F7252EED8C86}"/>
              </a:ext>
            </a:extLst>
          </p:cNvPr>
          <p:cNvSpPr txBox="1"/>
          <p:nvPr/>
        </p:nvSpPr>
        <p:spPr>
          <a:xfrm>
            <a:off x="5507558" y="2404742"/>
            <a:ext cx="117211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颁奖环节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EEADE1A-8C29-F3BA-A369-F060FF81FCC8}"/>
              </a:ext>
            </a:extLst>
          </p:cNvPr>
          <p:cNvSpPr txBox="1"/>
          <p:nvPr/>
        </p:nvSpPr>
        <p:spPr>
          <a:xfrm>
            <a:off x="5507558" y="2918110"/>
            <a:ext cx="90601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22:30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5BEB168-7FD4-FEAE-9466-EF95933C38BD}"/>
              </a:ext>
            </a:extLst>
          </p:cNvPr>
          <p:cNvSpPr txBox="1"/>
          <p:nvPr/>
        </p:nvSpPr>
        <p:spPr>
          <a:xfrm>
            <a:off x="1089652" y="2918110"/>
            <a:ext cx="91723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20:30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509CACC-BC2E-C080-4523-2B54465895DE}"/>
              </a:ext>
            </a:extLst>
          </p:cNvPr>
          <p:cNvSpPr txBox="1"/>
          <p:nvPr/>
        </p:nvSpPr>
        <p:spPr>
          <a:xfrm>
            <a:off x="1089652" y="2404742"/>
            <a:ext cx="117211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游戏环节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49EF226-A2C9-0D1F-F08B-C7E49F0AC6FD}"/>
              </a:ext>
            </a:extLst>
          </p:cNvPr>
          <p:cNvSpPr txBox="1"/>
          <p:nvPr/>
        </p:nvSpPr>
        <p:spPr>
          <a:xfrm>
            <a:off x="3298605" y="2918110"/>
            <a:ext cx="856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Bahnschrift Light" panose="020B0502040204020203" pitchFamily="34" charset="0"/>
                <a:ea typeface="华文楷体" panose="02010600040101010101" pitchFamily="2" charset="-122"/>
                <a:cs typeface="Arial" panose="020B0604020202020204" pitchFamily="34" charset="0"/>
                <a:sym typeface="Bahnschrift Light" panose="020B0502040204020203" pitchFamily="34" charset="0"/>
              </a:rPr>
              <a:t>21:00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CB3BB69-A3EB-B3A9-FD2D-981028B5C5D1}"/>
              </a:ext>
            </a:extLst>
          </p:cNvPr>
          <p:cNvSpPr txBox="1"/>
          <p:nvPr/>
        </p:nvSpPr>
        <p:spPr>
          <a:xfrm>
            <a:off x="3298605" y="2404742"/>
            <a:ext cx="117211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Arial" panose="020B0604020202020204" pitchFamily="34" charset="0"/>
                <a:sym typeface="Bahnschrift Light" panose="020B0502040204020203" pitchFamily="34" charset="0"/>
              </a:rPr>
              <a:t>游戏环节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6ECED0-50A5-018E-3AB4-A28B1AC2A8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206413" y="1285198"/>
            <a:ext cx="2495240" cy="31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18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>
            <a:extLst>
              <a:ext uri="{FF2B5EF4-FFF2-40B4-BE49-F238E27FC236}">
                <a16:creationId xmlns:a16="http://schemas.microsoft.com/office/drawing/2014/main" id="{F1E4EC32-5C1C-1A05-268D-D62A94AE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586" y="2083294"/>
            <a:ext cx="2290750" cy="706438"/>
          </a:xfrm>
        </p:spPr>
        <p:txBody>
          <a:bodyPr/>
          <a:lstStyle/>
          <a:p>
            <a:r>
              <a:rPr lang="zh-CN" altLang="en-US" dirty="0"/>
              <a:t>效果预估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DBEBF13-9606-42DC-CEE3-DC296237D6F3}"/>
              </a:ext>
            </a:extLst>
          </p:cNvPr>
          <p:cNvGrpSpPr/>
          <p:nvPr/>
        </p:nvGrpSpPr>
        <p:grpSpPr>
          <a:xfrm>
            <a:off x="785303" y="1694076"/>
            <a:ext cx="1262294" cy="1275841"/>
            <a:chOff x="785303" y="1694076"/>
            <a:chExt cx="1262294" cy="12758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66A32C6-E11F-4302-A120-51CFA144FE03}"/>
                </a:ext>
              </a:extLst>
            </p:cNvPr>
            <p:cNvSpPr/>
            <p:nvPr/>
          </p:nvSpPr>
          <p:spPr>
            <a:xfrm>
              <a:off x="785304" y="1694076"/>
              <a:ext cx="1262293" cy="1262291"/>
            </a:xfrm>
            <a:prstGeom prst="ellipse">
              <a:avLst/>
            </a:prstGeom>
            <a:noFill/>
            <a:ln w="889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体圈欣意吉祥宋"/>
                <a:cs typeface="+mn-cs"/>
              </a:endParaRPr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93FA7BDE-D96E-40A6-994B-03E5C3D03C7C}"/>
                </a:ext>
              </a:extLst>
            </p:cNvPr>
            <p:cNvSpPr/>
            <p:nvPr/>
          </p:nvSpPr>
          <p:spPr>
            <a:xfrm>
              <a:off x="785303" y="1707625"/>
              <a:ext cx="1262294" cy="1262292"/>
            </a:xfrm>
            <a:prstGeom prst="arc">
              <a:avLst>
                <a:gd name="adj1" fmla="val 5988105"/>
                <a:gd name="adj2" fmla="val 10827628"/>
              </a:avLst>
            </a:prstGeom>
            <a:ln w="889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体圈欣意吉祥宋"/>
                <a:cs typeface="+mn-cs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BAC8EE84-A8A5-7077-A09A-F25AF7057239}"/>
              </a:ext>
            </a:extLst>
          </p:cNvPr>
          <p:cNvSpPr txBox="1"/>
          <p:nvPr/>
        </p:nvSpPr>
        <p:spPr>
          <a:xfrm>
            <a:off x="889853" y="1919854"/>
            <a:ext cx="1053195" cy="810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汉仪中宋简" panose="02010609000101010101" pitchFamily="49" charset="-122"/>
                <a:cs typeface="Arial" panose="020B0604020202020204" pitchFamily="34" charset="0"/>
                <a:sym typeface="Bahnschrift Light" panose="020B0502040204020203" pitchFamily="34" charset="0"/>
              </a:rPr>
              <a:t>23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汉仪中宋简" panose="02010609000101010101" pitchFamily="49" charset="-122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 panose="020B0502040204020203" pitchFamily="34" charset="0"/>
              <a:ea typeface="汉仪中宋简" panose="02010609000101010101" pitchFamily="49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1754E9-C333-4E22-FDAC-2DF8753D0823}"/>
              </a:ext>
            </a:extLst>
          </p:cNvPr>
          <p:cNvSpPr txBox="1">
            <a:spLocks/>
          </p:cNvSpPr>
          <p:nvPr/>
        </p:nvSpPr>
        <p:spPr>
          <a:xfrm>
            <a:off x="591348" y="3274898"/>
            <a:ext cx="165020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活动参与人数</a:t>
            </a: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9EABBFE4-016F-30B9-DC69-329574BAF1A0}"/>
              </a:ext>
            </a:extLst>
          </p:cNvPr>
          <p:cNvGrpSpPr/>
          <p:nvPr/>
        </p:nvGrpSpPr>
        <p:grpSpPr>
          <a:xfrm>
            <a:off x="5785127" y="1700850"/>
            <a:ext cx="1262294" cy="1262293"/>
            <a:chOff x="5785127" y="1700850"/>
            <a:chExt cx="1262294" cy="126229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B718896-3695-4F82-A4CA-A49F0BD088E0}"/>
                </a:ext>
              </a:extLst>
            </p:cNvPr>
            <p:cNvSpPr/>
            <p:nvPr/>
          </p:nvSpPr>
          <p:spPr>
            <a:xfrm>
              <a:off x="5785128" y="1700851"/>
              <a:ext cx="1262293" cy="1262292"/>
            </a:xfrm>
            <a:prstGeom prst="ellipse">
              <a:avLst/>
            </a:prstGeom>
            <a:noFill/>
            <a:ln w="889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体圈欣意吉祥宋"/>
                <a:cs typeface="+mn-cs"/>
              </a:endParaRP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437D9C1E-D5DF-4692-A08B-B273B025DF90}"/>
                </a:ext>
              </a:extLst>
            </p:cNvPr>
            <p:cNvSpPr/>
            <p:nvPr/>
          </p:nvSpPr>
          <p:spPr>
            <a:xfrm>
              <a:off x="5785127" y="1700850"/>
              <a:ext cx="1262294" cy="1262293"/>
            </a:xfrm>
            <a:prstGeom prst="arc">
              <a:avLst>
                <a:gd name="adj1" fmla="val 8802431"/>
                <a:gd name="adj2" fmla="val 10825316"/>
              </a:avLst>
            </a:prstGeom>
            <a:ln w="889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体圈欣意吉祥宋"/>
                <a:cs typeface="+mn-cs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C08338A-99A1-FA5D-58A6-EA4E15F65130}"/>
              </a:ext>
            </a:extLst>
          </p:cNvPr>
          <p:cNvSpPr txBox="1"/>
          <p:nvPr/>
        </p:nvSpPr>
        <p:spPr>
          <a:xfrm>
            <a:off x="6039666" y="1913079"/>
            <a:ext cx="753216" cy="810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汉仪中宋简" panose="02010609000101010101" pitchFamily="49" charset="-122"/>
                <a:cs typeface="Arial" panose="020B0604020202020204" pitchFamily="34" charset="0"/>
                <a:sym typeface="Bahnschrift Light" panose="020B0502040204020203" pitchFamily="34" charset="0"/>
              </a:rPr>
              <a:t>9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汉仪中宋简" panose="02010609000101010101" pitchFamily="49" charset="-122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 panose="020B0502040204020203" pitchFamily="34" charset="0"/>
              <a:ea typeface="汉仪中宋简" panose="02010609000101010101" pitchFamily="49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6F4395-BCF2-1BA8-D149-430B635921FF}"/>
              </a:ext>
            </a:extLst>
          </p:cNvPr>
          <p:cNvSpPr txBox="1">
            <a:spLocks/>
          </p:cNvSpPr>
          <p:nvPr/>
        </p:nvSpPr>
        <p:spPr>
          <a:xfrm>
            <a:off x="5591172" y="3268123"/>
            <a:ext cx="165020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客单价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296E08-172F-39E9-2C42-D05C60656F4F}"/>
              </a:ext>
            </a:extLst>
          </p:cNvPr>
          <p:cNvGrpSpPr/>
          <p:nvPr/>
        </p:nvGrpSpPr>
        <p:grpSpPr>
          <a:xfrm>
            <a:off x="3273889" y="1700850"/>
            <a:ext cx="1262294" cy="1262293"/>
            <a:chOff x="3273889" y="1700850"/>
            <a:chExt cx="1262294" cy="1262293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7F8D814-233C-4A8C-9229-963B7CCE08DF}"/>
                </a:ext>
              </a:extLst>
            </p:cNvPr>
            <p:cNvSpPr/>
            <p:nvPr/>
          </p:nvSpPr>
          <p:spPr>
            <a:xfrm>
              <a:off x="3273890" y="1700851"/>
              <a:ext cx="1262293" cy="1262292"/>
            </a:xfrm>
            <a:prstGeom prst="ellipse">
              <a:avLst/>
            </a:prstGeom>
            <a:noFill/>
            <a:ln w="889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体圈欣意吉祥宋"/>
                <a:cs typeface="+mn-cs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D4993718-739B-495B-BE17-5CDF85A82611}"/>
                </a:ext>
              </a:extLst>
            </p:cNvPr>
            <p:cNvSpPr/>
            <p:nvPr/>
          </p:nvSpPr>
          <p:spPr>
            <a:xfrm>
              <a:off x="3273889" y="1700850"/>
              <a:ext cx="1262294" cy="1262293"/>
            </a:xfrm>
            <a:prstGeom prst="arc">
              <a:avLst>
                <a:gd name="adj1" fmla="val 7702689"/>
                <a:gd name="adj2" fmla="val 10923034"/>
              </a:avLst>
            </a:prstGeom>
            <a:ln w="889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体圈欣意吉祥宋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44DEFA8-03B9-AB31-9CB0-738F032BDA47}"/>
              </a:ext>
            </a:extLst>
          </p:cNvPr>
          <p:cNvSpPr txBox="1"/>
          <p:nvPr/>
        </p:nvSpPr>
        <p:spPr>
          <a:xfrm>
            <a:off x="3378439" y="1913079"/>
            <a:ext cx="1053195" cy="810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汉仪中宋简" panose="02010609000101010101" pitchFamily="49" charset="-122"/>
                <a:cs typeface="Arial" panose="020B0604020202020204" pitchFamily="34" charset="0"/>
                <a:sym typeface="Bahnschrift Light" panose="020B0502040204020203" pitchFamily="34" charset="0"/>
              </a:rPr>
              <a:t>15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 panose="020B0502040204020203" pitchFamily="34" charset="0"/>
                <a:ea typeface="汉仪中宋简" panose="02010609000101010101" pitchFamily="49" charset="-122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 panose="020B0502040204020203" pitchFamily="34" charset="0"/>
              <a:ea typeface="汉仪中宋简" panose="02010609000101010101" pitchFamily="49" charset="-122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C2C901-BA6E-D4D2-B247-DFA50B28B21E}"/>
              </a:ext>
            </a:extLst>
          </p:cNvPr>
          <p:cNvSpPr txBox="1">
            <a:spLocks/>
          </p:cNvSpPr>
          <p:nvPr/>
        </p:nvSpPr>
        <p:spPr>
          <a:xfrm>
            <a:off x="3079934" y="3268123"/>
            <a:ext cx="165020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产品销量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2D1E334-9D8B-BD76-4AB0-6B8C933C2E36}"/>
              </a:ext>
            </a:extLst>
          </p:cNvPr>
          <p:cNvGrpSpPr/>
          <p:nvPr/>
        </p:nvGrpSpPr>
        <p:grpSpPr>
          <a:xfrm>
            <a:off x="9113835" y="4036052"/>
            <a:ext cx="1492252" cy="1723104"/>
            <a:chOff x="4498176" y="2362103"/>
            <a:chExt cx="3296216" cy="380614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EABB646-E1E3-2237-EAAC-DF243E5953FA}"/>
                </a:ext>
              </a:extLst>
            </p:cNvPr>
            <p:cNvGrpSpPr/>
            <p:nvPr/>
          </p:nvGrpSpPr>
          <p:grpSpPr>
            <a:xfrm>
              <a:off x="5647929" y="3766818"/>
              <a:ext cx="996710" cy="996710"/>
              <a:chOff x="5353607" y="-24110"/>
              <a:chExt cx="2811520" cy="2811520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AEB2681A-8221-BD01-7B45-5FB836596C2C}"/>
                  </a:ext>
                </a:extLst>
              </p:cNvPr>
              <p:cNvGrpSpPr/>
              <p:nvPr/>
            </p:nvGrpSpPr>
            <p:grpSpPr>
              <a:xfrm>
                <a:off x="5353607" y="-24110"/>
                <a:ext cx="2811520" cy="2811520"/>
                <a:chOff x="5353607" y="-24110"/>
                <a:chExt cx="2811520" cy="2811520"/>
              </a:xfrm>
            </p:grpSpPr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4550573F-5AB4-C9C6-C268-768422F18776}"/>
                    </a:ext>
                  </a:extLst>
                </p:cNvPr>
                <p:cNvSpPr/>
                <p:nvPr/>
              </p:nvSpPr>
              <p:spPr>
                <a:xfrm rot="-5400000">
                  <a:off x="5353607" y="764062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560ABC92-8042-2DF8-1B0F-473009DF72AA}"/>
                    </a:ext>
                  </a:extLst>
                </p:cNvPr>
                <p:cNvSpPr/>
                <p:nvPr/>
              </p:nvSpPr>
              <p:spPr>
                <a:xfrm rot="-2700000">
                  <a:off x="5584457" y="206740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E3340971-2243-FFD5-F0FA-ABAC24167A63}"/>
                    </a:ext>
                  </a:extLst>
                </p:cNvPr>
                <p:cNvSpPr/>
                <p:nvPr/>
              </p:nvSpPr>
              <p:spPr>
                <a:xfrm>
                  <a:off x="6141779" y="-24110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47D9AE3A-4E3C-B9DB-F5F5-5FC0CD588FDA}"/>
                    </a:ext>
                  </a:extLst>
                </p:cNvPr>
                <p:cNvSpPr/>
                <p:nvPr/>
              </p:nvSpPr>
              <p:spPr>
                <a:xfrm rot="2700000">
                  <a:off x="6699101" y="206740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4D8BF83C-25F5-74F9-2EC3-11EDCDEFB812}"/>
                    </a:ext>
                  </a:extLst>
                </p:cNvPr>
                <p:cNvSpPr/>
                <p:nvPr/>
              </p:nvSpPr>
              <p:spPr>
                <a:xfrm rot="5400000">
                  <a:off x="6929951" y="764062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BC7AC19D-C302-2E78-4346-6EA37CFE7A1B}"/>
                    </a:ext>
                  </a:extLst>
                </p:cNvPr>
                <p:cNvSpPr/>
                <p:nvPr/>
              </p:nvSpPr>
              <p:spPr>
                <a:xfrm rot="8100000">
                  <a:off x="6699101" y="1321384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FE63D6B4-3D17-1DC6-809C-F52F6F4376F2}"/>
                    </a:ext>
                  </a:extLst>
                </p:cNvPr>
                <p:cNvSpPr/>
                <p:nvPr/>
              </p:nvSpPr>
              <p:spPr>
                <a:xfrm rot="13500000">
                  <a:off x="5584457" y="1321384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6C27E380-37EF-EEC2-7C30-1D73EA4CF884}"/>
                    </a:ext>
                  </a:extLst>
                </p:cNvPr>
                <p:cNvSpPr/>
                <p:nvPr/>
              </p:nvSpPr>
              <p:spPr>
                <a:xfrm rot="10800000">
                  <a:off x="6141779" y="1552234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</p:grp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91FEE5D0-DB04-D1B7-0C16-63DD7B79760A}"/>
                  </a:ext>
                </a:extLst>
              </p:cNvPr>
              <p:cNvSpPr/>
              <p:nvPr/>
            </p:nvSpPr>
            <p:spPr>
              <a:xfrm>
                <a:off x="6407477" y="1029760"/>
                <a:ext cx="703780" cy="703780"/>
              </a:xfrm>
              <a:custGeom>
                <a:avLst/>
                <a:gdLst>
                  <a:gd name="connsiteX0" fmla="*/ 507886 w 1178357"/>
                  <a:gd name="connsiteY0" fmla="*/ 0 h 1178357"/>
                  <a:gd name="connsiteX1" fmla="*/ 670471 w 1178357"/>
                  <a:gd name="connsiteY1" fmla="*/ 0 h 1178357"/>
                  <a:gd name="connsiteX2" fmla="*/ 670471 w 1178357"/>
                  <a:gd name="connsiteY2" fmla="*/ 188544 h 1178357"/>
                  <a:gd name="connsiteX3" fmla="*/ 700217 w 1178357"/>
                  <a:gd name="connsiteY3" fmla="*/ 232591 h 1178357"/>
                  <a:gd name="connsiteX4" fmla="*/ 761442 w 1178357"/>
                  <a:gd name="connsiteY4" fmla="*/ 257951 h 1178357"/>
                  <a:gd name="connsiteX5" fmla="*/ 816017 w 1178357"/>
                  <a:gd name="connsiteY5" fmla="*/ 247375 h 1178357"/>
                  <a:gd name="connsiteX6" fmla="*/ 948309 w 1178357"/>
                  <a:gd name="connsiteY6" fmla="*/ 115083 h 1178357"/>
                  <a:gd name="connsiteX7" fmla="*/ 1063274 w 1178357"/>
                  <a:gd name="connsiteY7" fmla="*/ 230048 h 1178357"/>
                  <a:gd name="connsiteX8" fmla="*/ 929801 w 1178357"/>
                  <a:gd name="connsiteY8" fmla="*/ 363521 h 1178357"/>
                  <a:gd name="connsiteX9" fmla="*/ 919608 w 1178357"/>
                  <a:gd name="connsiteY9" fmla="*/ 416117 h 1178357"/>
                  <a:gd name="connsiteX10" fmla="*/ 944969 w 1178357"/>
                  <a:gd name="connsiteY10" fmla="*/ 477341 h 1178357"/>
                  <a:gd name="connsiteX11" fmla="*/ 990199 w 1178357"/>
                  <a:gd name="connsiteY11" fmla="*/ 507886 h 1178357"/>
                  <a:gd name="connsiteX12" fmla="*/ 1178357 w 1178357"/>
                  <a:gd name="connsiteY12" fmla="*/ 507886 h 1178357"/>
                  <a:gd name="connsiteX13" fmla="*/ 1178357 w 1178357"/>
                  <a:gd name="connsiteY13" fmla="*/ 670471 h 1178357"/>
                  <a:gd name="connsiteX14" fmla="*/ 990199 w 1178357"/>
                  <a:gd name="connsiteY14" fmla="*/ 670471 h 1178357"/>
                  <a:gd name="connsiteX15" fmla="*/ 944969 w 1178357"/>
                  <a:gd name="connsiteY15" fmla="*/ 701016 h 1178357"/>
                  <a:gd name="connsiteX16" fmla="*/ 919608 w 1178357"/>
                  <a:gd name="connsiteY16" fmla="*/ 762241 h 1178357"/>
                  <a:gd name="connsiteX17" fmla="*/ 929801 w 1178357"/>
                  <a:gd name="connsiteY17" fmla="*/ 814836 h 1178357"/>
                  <a:gd name="connsiteX18" fmla="*/ 1063274 w 1178357"/>
                  <a:gd name="connsiteY18" fmla="*/ 948309 h 1178357"/>
                  <a:gd name="connsiteX19" fmla="*/ 948309 w 1178357"/>
                  <a:gd name="connsiteY19" fmla="*/ 1063274 h 1178357"/>
                  <a:gd name="connsiteX20" fmla="*/ 816017 w 1178357"/>
                  <a:gd name="connsiteY20" fmla="*/ 930982 h 1178357"/>
                  <a:gd name="connsiteX21" fmla="*/ 761442 w 1178357"/>
                  <a:gd name="connsiteY21" fmla="*/ 920407 h 1178357"/>
                  <a:gd name="connsiteX22" fmla="*/ 700217 w 1178357"/>
                  <a:gd name="connsiteY22" fmla="*/ 945766 h 1178357"/>
                  <a:gd name="connsiteX23" fmla="*/ 670471 w 1178357"/>
                  <a:gd name="connsiteY23" fmla="*/ 989814 h 1178357"/>
                  <a:gd name="connsiteX24" fmla="*/ 670471 w 1178357"/>
                  <a:gd name="connsiteY24" fmla="*/ 1178357 h 1178357"/>
                  <a:gd name="connsiteX25" fmla="*/ 507886 w 1178357"/>
                  <a:gd name="connsiteY25" fmla="*/ 1178357 h 1178357"/>
                  <a:gd name="connsiteX26" fmla="*/ 507886 w 1178357"/>
                  <a:gd name="connsiteY26" fmla="*/ 992180 h 1178357"/>
                  <a:gd name="connsiteX27" fmla="*/ 476541 w 1178357"/>
                  <a:gd name="connsiteY27" fmla="*/ 945766 h 1178357"/>
                  <a:gd name="connsiteX28" fmla="*/ 415317 w 1178357"/>
                  <a:gd name="connsiteY28" fmla="*/ 920407 h 1178357"/>
                  <a:gd name="connsiteX29" fmla="*/ 362725 w 1178357"/>
                  <a:gd name="connsiteY29" fmla="*/ 930598 h 1178357"/>
                  <a:gd name="connsiteX30" fmla="*/ 230049 w 1178357"/>
                  <a:gd name="connsiteY30" fmla="*/ 1063274 h 1178357"/>
                  <a:gd name="connsiteX31" fmla="*/ 115084 w 1178357"/>
                  <a:gd name="connsiteY31" fmla="*/ 948309 h 1178357"/>
                  <a:gd name="connsiteX32" fmla="*/ 246574 w 1178357"/>
                  <a:gd name="connsiteY32" fmla="*/ 816819 h 1178357"/>
                  <a:gd name="connsiteX33" fmla="*/ 257151 w 1178357"/>
                  <a:gd name="connsiteY33" fmla="*/ 762241 h 1178357"/>
                  <a:gd name="connsiteX34" fmla="*/ 231790 w 1178357"/>
                  <a:gd name="connsiteY34" fmla="*/ 701016 h 1178357"/>
                  <a:gd name="connsiteX35" fmla="*/ 186560 w 1178357"/>
                  <a:gd name="connsiteY35" fmla="*/ 670471 h 1178357"/>
                  <a:gd name="connsiteX36" fmla="*/ 0 w 1178357"/>
                  <a:gd name="connsiteY36" fmla="*/ 670471 h 1178357"/>
                  <a:gd name="connsiteX37" fmla="*/ 0 w 1178357"/>
                  <a:gd name="connsiteY37" fmla="*/ 507886 h 1178357"/>
                  <a:gd name="connsiteX38" fmla="*/ 186560 w 1178357"/>
                  <a:gd name="connsiteY38" fmla="*/ 507886 h 1178357"/>
                  <a:gd name="connsiteX39" fmla="*/ 231790 w 1178357"/>
                  <a:gd name="connsiteY39" fmla="*/ 477341 h 1178357"/>
                  <a:gd name="connsiteX40" fmla="*/ 257151 w 1178357"/>
                  <a:gd name="connsiteY40" fmla="*/ 416117 h 1178357"/>
                  <a:gd name="connsiteX41" fmla="*/ 246574 w 1178357"/>
                  <a:gd name="connsiteY41" fmla="*/ 361538 h 1178357"/>
                  <a:gd name="connsiteX42" fmla="*/ 115084 w 1178357"/>
                  <a:gd name="connsiteY42" fmla="*/ 230048 h 1178357"/>
                  <a:gd name="connsiteX43" fmla="*/ 230049 w 1178357"/>
                  <a:gd name="connsiteY43" fmla="*/ 115083 h 1178357"/>
                  <a:gd name="connsiteX44" fmla="*/ 362725 w 1178357"/>
                  <a:gd name="connsiteY44" fmla="*/ 247759 h 1178357"/>
                  <a:gd name="connsiteX45" fmla="*/ 415317 w 1178357"/>
                  <a:gd name="connsiteY45" fmla="*/ 257951 h 1178357"/>
                  <a:gd name="connsiteX46" fmla="*/ 476541 w 1178357"/>
                  <a:gd name="connsiteY46" fmla="*/ 232591 h 1178357"/>
                  <a:gd name="connsiteX47" fmla="*/ 507886 w 1178357"/>
                  <a:gd name="connsiteY47" fmla="*/ 186177 h 117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78357" h="1178357">
                    <a:moveTo>
                      <a:pt x="507886" y="0"/>
                    </a:moveTo>
                    <a:lnTo>
                      <a:pt x="670471" y="0"/>
                    </a:lnTo>
                    <a:lnTo>
                      <a:pt x="670471" y="188544"/>
                    </a:lnTo>
                    <a:lnTo>
                      <a:pt x="700217" y="232591"/>
                    </a:lnTo>
                    <a:cubicBezTo>
                      <a:pt x="713689" y="252538"/>
                      <a:pt x="737812" y="262530"/>
                      <a:pt x="761442" y="257951"/>
                    </a:cubicBezTo>
                    <a:lnTo>
                      <a:pt x="816017" y="247375"/>
                    </a:lnTo>
                    <a:lnTo>
                      <a:pt x="948309" y="115083"/>
                    </a:lnTo>
                    <a:lnTo>
                      <a:pt x="1063274" y="230048"/>
                    </a:lnTo>
                    <a:lnTo>
                      <a:pt x="929801" y="363521"/>
                    </a:lnTo>
                    <a:lnTo>
                      <a:pt x="919608" y="416117"/>
                    </a:lnTo>
                    <a:cubicBezTo>
                      <a:pt x="915029" y="439747"/>
                      <a:pt x="925021" y="463870"/>
                      <a:pt x="944969" y="477341"/>
                    </a:cubicBezTo>
                    <a:lnTo>
                      <a:pt x="990199" y="507886"/>
                    </a:lnTo>
                    <a:lnTo>
                      <a:pt x="1178357" y="507886"/>
                    </a:lnTo>
                    <a:lnTo>
                      <a:pt x="1178357" y="670471"/>
                    </a:lnTo>
                    <a:lnTo>
                      <a:pt x="990199" y="670471"/>
                    </a:lnTo>
                    <a:lnTo>
                      <a:pt x="944969" y="701016"/>
                    </a:lnTo>
                    <a:cubicBezTo>
                      <a:pt x="925021" y="714488"/>
                      <a:pt x="915029" y="738610"/>
                      <a:pt x="919608" y="762241"/>
                    </a:cubicBezTo>
                    <a:lnTo>
                      <a:pt x="929801" y="814836"/>
                    </a:lnTo>
                    <a:lnTo>
                      <a:pt x="1063274" y="948309"/>
                    </a:lnTo>
                    <a:lnTo>
                      <a:pt x="948309" y="1063274"/>
                    </a:lnTo>
                    <a:lnTo>
                      <a:pt x="816017" y="930982"/>
                    </a:lnTo>
                    <a:lnTo>
                      <a:pt x="761442" y="920407"/>
                    </a:lnTo>
                    <a:cubicBezTo>
                      <a:pt x="737812" y="915827"/>
                      <a:pt x="713689" y="925819"/>
                      <a:pt x="700217" y="945766"/>
                    </a:cubicBezTo>
                    <a:lnTo>
                      <a:pt x="670471" y="989814"/>
                    </a:lnTo>
                    <a:lnTo>
                      <a:pt x="670471" y="1178357"/>
                    </a:lnTo>
                    <a:lnTo>
                      <a:pt x="507886" y="1178357"/>
                    </a:lnTo>
                    <a:lnTo>
                      <a:pt x="507886" y="992180"/>
                    </a:lnTo>
                    <a:lnTo>
                      <a:pt x="476541" y="945766"/>
                    </a:lnTo>
                    <a:cubicBezTo>
                      <a:pt x="463070" y="925819"/>
                      <a:pt x="438948" y="915827"/>
                      <a:pt x="415317" y="920407"/>
                    </a:cubicBezTo>
                    <a:lnTo>
                      <a:pt x="362725" y="930598"/>
                    </a:lnTo>
                    <a:lnTo>
                      <a:pt x="230049" y="1063274"/>
                    </a:lnTo>
                    <a:lnTo>
                      <a:pt x="115084" y="948309"/>
                    </a:lnTo>
                    <a:lnTo>
                      <a:pt x="246574" y="816819"/>
                    </a:lnTo>
                    <a:lnTo>
                      <a:pt x="257151" y="762241"/>
                    </a:lnTo>
                    <a:cubicBezTo>
                      <a:pt x="261730" y="738610"/>
                      <a:pt x="251738" y="714488"/>
                      <a:pt x="231790" y="701016"/>
                    </a:cubicBezTo>
                    <a:lnTo>
                      <a:pt x="186560" y="670471"/>
                    </a:lnTo>
                    <a:lnTo>
                      <a:pt x="0" y="670471"/>
                    </a:lnTo>
                    <a:lnTo>
                      <a:pt x="0" y="507886"/>
                    </a:lnTo>
                    <a:lnTo>
                      <a:pt x="186560" y="507886"/>
                    </a:lnTo>
                    <a:lnTo>
                      <a:pt x="231790" y="477341"/>
                    </a:lnTo>
                    <a:cubicBezTo>
                      <a:pt x="251738" y="463870"/>
                      <a:pt x="261730" y="439747"/>
                      <a:pt x="257151" y="416117"/>
                    </a:cubicBezTo>
                    <a:lnTo>
                      <a:pt x="246574" y="361538"/>
                    </a:lnTo>
                    <a:lnTo>
                      <a:pt x="115084" y="230048"/>
                    </a:lnTo>
                    <a:lnTo>
                      <a:pt x="230049" y="115083"/>
                    </a:lnTo>
                    <a:lnTo>
                      <a:pt x="362725" y="247759"/>
                    </a:lnTo>
                    <a:lnTo>
                      <a:pt x="415317" y="257951"/>
                    </a:lnTo>
                    <a:cubicBezTo>
                      <a:pt x="438948" y="262530"/>
                      <a:pt x="463070" y="252538"/>
                      <a:pt x="476541" y="232591"/>
                    </a:cubicBezTo>
                    <a:lnTo>
                      <a:pt x="507886" y="18617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chemeClr val="lt1"/>
                </a:extrusionClr>
                <a:contourClr>
                  <a:schemeClr val="dk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 useBgFill="1">
            <p:nvSpPr>
              <p:cNvPr id="53" name="椭圆 52">
                <a:extLst>
                  <a:ext uri="{FF2B5EF4-FFF2-40B4-BE49-F238E27FC236}">
                    <a16:creationId xmlns:a16="http://schemas.microsoft.com/office/drawing/2014/main" id="{432476A5-C1C8-F777-94A1-3E7481E3ACAB}"/>
                  </a:ext>
                </a:extLst>
              </p:cNvPr>
              <p:cNvSpPr/>
              <p:nvPr/>
            </p:nvSpPr>
            <p:spPr>
              <a:xfrm>
                <a:off x="6677393" y="1299676"/>
                <a:ext cx="163948" cy="163948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chemeClr val="lt1"/>
                </a:extrusionClr>
                <a:contourClr>
                  <a:schemeClr val="dk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DA77937-D876-376E-AAA1-C54516D92A32}"/>
                </a:ext>
              </a:extLst>
            </p:cNvPr>
            <p:cNvSpPr/>
            <p:nvPr/>
          </p:nvSpPr>
          <p:spPr>
            <a:xfrm>
              <a:off x="4498176" y="2362103"/>
              <a:ext cx="3296216" cy="3806140"/>
            </a:xfrm>
            <a:custGeom>
              <a:avLst/>
              <a:gdLst>
                <a:gd name="connsiteX0" fmla="*/ 1648108 w 3296215"/>
                <a:gd name="connsiteY0" fmla="*/ 0 h 3806140"/>
                <a:gd name="connsiteX1" fmla="*/ 2063361 w 3296215"/>
                <a:gd name="connsiteY1" fmla="*/ 663549 h 3806140"/>
                <a:gd name="connsiteX2" fmla="*/ 2192363 w 3296215"/>
                <a:gd name="connsiteY2" fmla="*/ 857816 h 3806140"/>
                <a:gd name="connsiteX3" fmla="*/ 2212451 w 3296215"/>
                <a:gd name="connsiteY3" fmla="*/ 925599 h 3806140"/>
                <a:gd name="connsiteX4" fmla="*/ 2281196 w 3296215"/>
                <a:gd name="connsiteY4" fmla="*/ 909105 h 3806140"/>
                <a:gd name="connsiteX5" fmla="*/ 2513938 w 3296215"/>
                <a:gd name="connsiteY5" fmla="*/ 923690 h 3806140"/>
                <a:gd name="connsiteX6" fmla="*/ 3296214 w 3296215"/>
                <a:gd name="connsiteY6" fmla="*/ 951535 h 3806140"/>
                <a:gd name="connsiteX7" fmla="*/ 2929191 w 3296215"/>
                <a:gd name="connsiteY7" fmla="*/ 1642929 h 3806140"/>
                <a:gd name="connsiteX8" fmla="*/ 2825451 w 3296215"/>
                <a:gd name="connsiteY8" fmla="*/ 1851782 h 3806140"/>
                <a:gd name="connsiteX9" fmla="*/ 2776794 w 3296215"/>
                <a:gd name="connsiteY9" fmla="*/ 1903070 h 3806140"/>
                <a:gd name="connsiteX10" fmla="*/ 2825452 w 3296215"/>
                <a:gd name="connsiteY10" fmla="*/ 1954358 h 3806140"/>
                <a:gd name="connsiteX11" fmla="*/ 2929191 w 3296215"/>
                <a:gd name="connsiteY11" fmla="*/ 2163211 h 3806140"/>
                <a:gd name="connsiteX12" fmla="*/ 3296215 w 3296215"/>
                <a:gd name="connsiteY12" fmla="*/ 2854605 h 3806140"/>
                <a:gd name="connsiteX13" fmla="*/ 2513938 w 3296215"/>
                <a:gd name="connsiteY13" fmla="*/ 2882450 h 3806140"/>
                <a:gd name="connsiteX14" fmla="*/ 2281196 w 3296215"/>
                <a:gd name="connsiteY14" fmla="*/ 2897035 h 3806140"/>
                <a:gd name="connsiteX15" fmla="*/ 2212451 w 3296215"/>
                <a:gd name="connsiteY15" fmla="*/ 2880541 h 3806140"/>
                <a:gd name="connsiteX16" fmla="*/ 2192363 w 3296215"/>
                <a:gd name="connsiteY16" fmla="*/ 2948323 h 3806140"/>
                <a:gd name="connsiteX17" fmla="*/ 2063360 w 3296215"/>
                <a:gd name="connsiteY17" fmla="*/ 3142591 h 3806140"/>
                <a:gd name="connsiteX18" fmla="*/ 1648107 w 3296215"/>
                <a:gd name="connsiteY18" fmla="*/ 3806140 h 3806140"/>
                <a:gd name="connsiteX19" fmla="*/ 1232855 w 3296215"/>
                <a:gd name="connsiteY19" fmla="*/ 3142591 h 3806140"/>
                <a:gd name="connsiteX20" fmla="*/ 1103852 w 3296215"/>
                <a:gd name="connsiteY20" fmla="*/ 2948324 h 3806140"/>
                <a:gd name="connsiteX21" fmla="*/ 1083764 w 3296215"/>
                <a:gd name="connsiteY21" fmla="*/ 2880541 h 3806140"/>
                <a:gd name="connsiteX22" fmla="*/ 1015020 w 3296215"/>
                <a:gd name="connsiteY22" fmla="*/ 2897035 h 3806140"/>
                <a:gd name="connsiteX23" fmla="*/ 782277 w 3296215"/>
                <a:gd name="connsiteY23" fmla="*/ 2882450 h 3806140"/>
                <a:gd name="connsiteX24" fmla="*/ 1 w 3296215"/>
                <a:gd name="connsiteY24" fmla="*/ 2854605 h 3806140"/>
                <a:gd name="connsiteX25" fmla="*/ 367025 w 3296215"/>
                <a:gd name="connsiteY25" fmla="*/ 2163211 h 3806140"/>
                <a:gd name="connsiteX26" fmla="*/ 470765 w 3296215"/>
                <a:gd name="connsiteY26" fmla="*/ 1954358 h 3806140"/>
                <a:gd name="connsiteX27" fmla="*/ 519421 w 3296215"/>
                <a:gd name="connsiteY27" fmla="*/ 1903071 h 3806140"/>
                <a:gd name="connsiteX28" fmla="*/ 470764 w 3296215"/>
                <a:gd name="connsiteY28" fmla="*/ 1851782 h 3806140"/>
                <a:gd name="connsiteX29" fmla="*/ 367024 w 3296215"/>
                <a:gd name="connsiteY29" fmla="*/ 1642929 h 3806140"/>
                <a:gd name="connsiteX30" fmla="*/ 0 w 3296215"/>
                <a:gd name="connsiteY30" fmla="*/ 951535 h 3806140"/>
                <a:gd name="connsiteX31" fmla="*/ 782277 w 3296215"/>
                <a:gd name="connsiteY31" fmla="*/ 923690 h 3806140"/>
                <a:gd name="connsiteX32" fmla="*/ 1015019 w 3296215"/>
                <a:gd name="connsiteY32" fmla="*/ 909104 h 3806140"/>
                <a:gd name="connsiteX33" fmla="*/ 1083765 w 3296215"/>
                <a:gd name="connsiteY33" fmla="*/ 925599 h 3806140"/>
                <a:gd name="connsiteX34" fmla="*/ 1103853 w 3296215"/>
                <a:gd name="connsiteY34" fmla="*/ 857816 h 3806140"/>
                <a:gd name="connsiteX35" fmla="*/ 1232855 w 3296215"/>
                <a:gd name="connsiteY35" fmla="*/ 663549 h 3806140"/>
                <a:gd name="connsiteX36" fmla="*/ 1648108 w 3296215"/>
                <a:gd name="connsiteY36" fmla="*/ 0 h 380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96215" h="3806140">
                  <a:moveTo>
                    <a:pt x="1648108" y="0"/>
                  </a:moveTo>
                  <a:cubicBezTo>
                    <a:pt x="1745143" y="262565"/>
                    <a:pt x="1883561" y="483749"/>
                    <a:pt x="2063361" y="663549"/>
                  </a:cubicBezTo>
                  <a:cubicBezTo>
                    <a:pt x="2120696" y="720883"/>
                    <a:pt x="2163696" y="787123"/>
                    <a:pt x="2192363" y="857816"/>
                  </a:cubicBezTo>
                  <a:lnTo>
                    <a:pt x="2212451" y="925599"/>
                  </a:lnTo>
                  <a:lnTo>
                    <a:pt x="2281196" y="909105"/>
                  </a:lnTo>
                  <a:cubicBezTo>
                    <a:pt x="2356752" y="898584"/>
                    <a:pt x="2435618" y="902704"/>
                    <a:pt x="2513938" y="923690"/>
                  </a:cubicBezTo>
                  <a:cubicBezTo>
                    <a:pt x="2759549" y="989502"/>
                    <a:pt x="3020309" y="998784"/>
                    <a:pt x="3296214" y="951535"/>
                  </a:cubicBezTo>
                  <a:cubicBezTo>
                    <a:pt x="3117343" y="1166853"/>
                    <a:pt x="2995002" y="1397318"/>
                    <a:pt x="2929191" y="1642929"/>
                  </a:cubicBezTo>
                  <a:cubicBezTo>
                    <a:pt x="2908205" y="1721249"/>
                    <a:pt x="2872340" y="1791609"/>
                    <a:pt x="2825451" y="1851782"/>
                  </a:cubicBezTo>
                  <a:lnTo>
                    <a:pt x="2776794" y="1903070"/>
                  </a:lnTo>
                  <a:lnTo>
                    <a:pt x="2825452" y="1954358"/>
                  </a:lnTo>
                  <a:cubicBezTo>
                    <a:pt x="2872340" y="2014531"/>
                    <a:pt x="2908206" y="2084890"/>
                    <a:pt x="2929191" y="2163211"/>
                  </a:cubicBezTo>
                  <a:cubicBezTo>
                    <a:pt x="2995002" y="2408823"/>
                    <a:pt x="3117344" y="2639288"/>
                    <a:pt x="3296215" y="2854605"/>
                  </a:cubicBezTo>
                  <a:cubicBezTo>
                    <a:pt x="3020309" y="2807357"/>
                    <a:pt x="2759550" y="2816639"/>
                    <a:pt x="2513938" y="2882450"/>
                  </a:cubicBezTo>
                  <a:cubicBezTo>
                    <a:pt x="2435618" y="2903435"/>
                    <a:pt x="2356752" y="2907555"/>
                    <a:pt x="2281196" y="2897035"/>
                  </a:cubicBezTo>
                  <a:lnTo>
                    <a:pt x="2212451" y="2880541"/>
                  </a:lnTo>
                  <a:lnTo>
                    <a:pt x="2192363" y="2948323"/>
                  </a:lnTo>
                  <a:cubicBezTo>
                    <a:pt x="2163696" y="3019016"/>
                    <a:pt x="2120695" y="3085256"/>
                    <a:pt x="2063360" y="3142591"/>
                  </a:cubicBezTo>
                  <a:cubicBezTo>
                    <a:pt x="1883559" y="3322391"/>
                    <a:pt x="1745142" y="3543574"/>
                    <a:pt x="1648107" y="3806140"/>
                  </a:cubicBezTo>
                  <a:cubicBezTo>
                    <a:pt x="1551072" y="3543575"/>
                    <a:pt x="1412655" y="3322391"/>
                    <a:pt x="1232855" y="3142591"/>
                  </a:cubicBezTo>
                  <a:cubicBezTo>
                    <a:pt x="1175520" y="3085257"/>
                    <a:pt x="1132519" y="3019017"/>
                    <a:pt x="1103852" y="2948324"/>
                  </a:cubicBezTo>
                  <a:lnTo>
                    <a:pt x="1083764" y="2880541"/>
                  </a:lnTo>
                  <a:lnTo>
                    <a:pt x="1015020" y="2897035"/>
                  </a:lnTo>
                  <a:cubicBezTo>
                    <a:pt x="939464" y="2907556"/>
                    <a:pt x="860598" y="2903436"/>
                    <a:pt x="782277" y="2882450"/>
                  </a:cubicBezTo>
                  <a:cubicBezTo>
                    <a:pt x="536666" y="2816638"/>
                    <a:pt x="275907" y="2807356"/>
                    <a:pt x="1" y="2854605"/>
                  </a:cubicBezTo>
                  <a:cubicBezTo>
                    <a:pt x="178872" y="2639287"/>
                    <a:pt x="301214" y="2408822"/>
                    <a:pt x="367025" y="2163211"/>
                  </a:cubicBezTo>
                  <a:cubicBezTo>
                    <a:pt x="388011" y="2084891"/>
                    <a:pt x="423876" y="2014531"/>
                    <a:pt x="470765" y="1954358"/>
                  </a:cubicBezTo>
                  <a:lnTo>
                    <a:pt x="519421" y="1903071"/>
                  </a:lnTo>
                  <a:lnTo>
                    <a:pt x="470764" y="1851782"/>
                  </a:lnTo>
                  <a:cubicBezTo>
                    <a:pt x="423875" y="1791609"/>
                    <a:pt x="388010" y="1721250"/>
                    <a:pt x="367024" y="1642929"/>
                  </a:cubicBezTo>
                  <a:cubicBezTo>
                    <a:pt x="301213" y="1397317"/>
                    <a:pt x="178872" y="1166852"/>
                    <a:pt x="0" y="951535"/>
                  </a:cubicBezTo>
                  <a:cubicBezTo>
                    <a:pt x="275907" y="998783"/>
                    <a:pt x="536666" y="989501"/>
                    <a:pt x="782277" y="923690"/>
                  </a:cubicBezTo>
                  <a:cubicBezTo>
                    <a:pt x="860598" y="902704"/>
                    <a:pt x="939464" y="898584"/>
                    <a:pt x="1015019" y="909104"/>
                  </a:cubicBezTo>
                  <a:lnTo>
                    <a:pt x="1083765" y="925599"/>
                  </a:lnTo>
                  <a:lnTo>
                    <a:pt x="1103853" y="857816"/>
                  </a:lnTo>
                  <a:cubicBezTo>
                    <a:pt x="1132520" y="787123"/>
                    <a:pt x="1175521" y="720883"/>
                    <a:pt x="1232855" y="663549"/>
                  </a:cubicBezTo>
                  <a:cubicBezTo>
                    <a:pt x="1412656" y="483749"/>
                    <a:pt x="1551074" y="262565"/>
                    <a:pt x="1648108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2" name="Freeform 89+">
              <a:extLst>
                <a:ext uri="{FF2B5EF4-FFF2-40B4-BE49-F238E27FC236}">
                  <a16:creationId xmlns:a16="http://schemas.microsoft.com/office/drawing/2014/main" id="{1FF99CB9-2008-FB16-2412-D2F1EC764AAF}"/>
                </a:ext>
              </a:extLst>
            </p:cNvPr>
            <p:cNvSpPr/>
            <p:nvPr/>
          </p:nvSpPr>
          <p:spPr>
            <a:xfrm>
              <a:off x="4688499" y="2581869"/>
              <a:ext cx="2915570" cy="3366608"/>
            </a:xfrm>
            <a:custGeom>
              <a:avLst/>
              <a:gdLst>
                <a:gd name="connsiteX0" fmla="*/ 1648108 w 3296215"/>
                <a:gd name="connsiteY0" fmla="*/ 0 h 3806140"/>
                <a:gd name="connsiteX1" fmla="*/ 2063361 w 3296215"/>
                <a:gd name="connsiteY1" fmla="*/ 663549 h 3806140"/>
                <a:gd name="connsiteX2" fmla="*/ 2192363 w 3296215"/>
                <a:gd name="connsiteY2" fmla="*/ 857816 h 3806140"/>
                <a:gd name="connsiteX3" fmla="*/ 2212451 w 3296215"/>
                <a:gd name="connsiteY3" fmla="*/ 925599 h 3806140"/>
                <a:gd name="connsiteX4" fmla="*/ 2281196 w 3296215"/>
                <a:gd name="connsiteY4" fmla="*/ 909105 h 3806140"/>
                <a:gd name="connsiteX5" fmla="*/ 2513938 w 3296215"/>
                <a:gd name="connsiteY5" fmla="*/ 923690 h 3806140"/>
                <a:gd name="connsiteX6" fmla="*/ 3296214 w 3296215"/>
                <a:gd name="connsiteY6" fmla="*/ 951535 h 3806140"/>
                <a:gd name="connsiteX7" fmla="*/ 2929191 w 3296215"/>
                <a:gd name="connsiteY7" fmla="*/ 1642929 h 3806140"/>
                <a:gd name="connsiteX8" fmla="*/ 2825451 w 3296215"/>
                <a:gd name="connsiteY8" fmla="*/ 1851782 h 3806140"/>
                <a:gd name="connsiteX9" fmla="*/ 2776794 w 3296215"/>
                <a:gd name="connsiteY9" fmla="*/ 1903070 h 3806140"/>
                <a:gd name="connsiteX10" fmla="*/ 2825452 w 3296215"/>
                <a:gd name="connsiteY10" fmla="*/ 1954358 h 3806140"/>
                <a:gd name="connsiteX11" fmla="*/ 2929191 w 3296215"/>
                <a:gd name="connsiteY11" fmla="*/ 2163211 h 3806140"/>
                <a:gd name="connsiteX12" fmla="*/ 3296215 w 3296215"/>
                <a:gd name="connsiteY12" fmla="*/ 2854605 h 3806140"/>
                <a:gd name="connsiteX13" fmla="*/ 2513938 w 3296215"/>
                <a:gd name="connsiteY13" fmla="*/ 2882450 h 3806140"/>
                <a:gd name="connsiteX14" fmla="*/ 2281196 w 3296215"/>
                <a:gd name="connsiteY14" fmla="*/ 2897035 h 3806140"/>
                <a:gd name="connsiteX15" fmla="*/ 2212451 w 3296215"/>
                <a:gd name="connsiteY15" fmla="*/ 2880541 h 3806140"/>
                <a:gd name="connsiteX16" fmla="*/ 2192363 w 3296215"/>
                <a:gd name="connsiteY16" fmla="*/ 2948323 h 3806140"/>
                <a:gd name="connsiteX17" fmla="*/ 2063360 w 3296215"/>
                <a:gd name="connsiteY17" fmla="*/ 3142591 h 3806140"/>
                <a:gd name="connsiteX18" fmla="*/ 1648107 w 3296215"/>
                <a:gd name="connsiteY18" fmla="*/ 3806140 h 3806140"/>
                <a:gd name="connsiteX19" fmla="*/ 1232855 w 3296215"/>
                <a:gd name="connsiteY19" fmla="*/ 3142591 h 3806140"/>
                <a:gd name="connsiteX20" fmla="*/ 1103852 w 3296215"/>
                <a:gd name="connsiteY20" fmla="*/ 2948324 h 3806140"/>
                <a:gd name="connsiteX21" fmla="*/ 1083764 w 3296215"/>
                <a:gd name="connsiteY21" fmla="*/ 2880541 h 3806140"/>
                <a:gd name="connsiteX22" fmla="*/ 1015020 w 3296215"/>
                <a:gd name="connsiteY22" fmla="*/ 2897035 h 3806140"/>
                <a:gd name="connsiteX23" fmla="*/ 782277 w 3296215"/>
                <a:gd name="connsiteY23" fmla="*/ 2882450 h 3806140"/>
                <a:gd name="connsiteX24" fmla="*/ 1 w 3296215"/>
                <a:gd name="connsiteY24" fmla="*/ 2854605 h 3806140"/>
                <a:gd name="connsiteX25" fmla="*/ 367025 w 3296215"/>
                <a:gd name="connsiteY25" fmla="*/ 2163211 h 3806140"/>
                <a:gd name="connsiteX26" fmla="*/ 470765 w 3296215"/>
                <a:gd name="connsiteY26" fmla="*/ 1954358 h 3806140"/>
                <a:gd name="connsiteX27" fmla="*/ 519421 w 3296215"/>
                <a:gd name="connsiteY27" fmla="*/ 1903071 h 3806140"/>
                <a:gd name="connsiteX28" fmla="*/ 470764 w 3296215"/>
                <a:gd name="connsiteY28" fmla="*/ 1851782 h 3806140"/>
                <a:gd name="connsiteX29" fmla="*/ 367024 w 3296215"/>
                <a:gd name="connsiteY29" fmla="*/ 1642929 h 3806140"/>
                <a:gd name="connsiteX30" fmla="*/ 0 w 3296215"/>
                <a:gd name="connsiteY30" fmla="*/ 951535 h 3806140"/>
                <a:gd name="connsiteX31" fmla="*/ 782277 w 3296215"/>
                <a:gd name="connsiteY31" fmla="*/ 923690 h 3806140"/>
                <a:gd name="connsiteX32" fmla="*/ 1015019 w 3296215"/>
                <a:gd name="connsiteY32" fmla="*/ 909104 h 3806140"/>
                <a:gd name="connsiteX33" fmla="*/ 1083765 w 3296215"/>
                <a:gd name="connsiteY33" fmla="*/ 925599 h 3806140"/>
                <a:gd name="connsiteX34" fmla="*/ 1103853 w 3296215"/>
                <a:gd name="connsiteY34" fmla="*/ 857816 h 3806140"/>
                <a:gd name="connsiteX35" fmla="*/ 1232855 w 3296215"/>
                <a:gd name="connsiteY35" fmla="*/ 663549 h 3806140"/>
                <a:gd name="connsiteX36" fmla="*/ 1648108 w 3296215"/>
                <a:gd name="connsiteY36" fmla="*/ 0 h 380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96215" h="3806140">
                  <a:moveTo>
                    <a:pt x="1648108" y="0"/>
                  </a:moveTo>
                  <a:cubicBezTo>
                    <a:pt x="1745143" y="262565"/>
                    <a:pt x="1883561" y="483749"/>
                    <a:pt x="2063361" y="663549"/>
                  </a:cubicBezTo>
                  <a:cubicBezTo>
                    <a:pt x="2120696" y="720883"/>
                    <a:pt x="2163696" y="787123"/>
                    <a:pt x="2192363" y="857816"/>
                  </a:cubicBezTo>
                  <a:lnTo>
                    <a:pt x="2212451" y="925599"/>
                  </a:lnTo>
                  <a:lnTo>
                    <a:pt x="2281196" y="909105"/>
                  </a:lnTo>
                  <a:cubicBezTo>
                    <a:pt x="2356752" y="898584"/>
                    <a:pt x="2435618" y="902704"/>
                    <a:pt x="2513938" y="923690"/>
                  </a:cubicBezTo>
                  <a:cubicBezTo>
                    <a:pt x="2759549" y="989502"/>
                    <a:pt x="3020309" y="998784"/>
                    <a:pt x="3296214" y="951535"/>
                  </a:cubicBezTo>
                  <a:cubicBezTo>
                    <a:pt x="3117343" y="1166853"/>
                    <a:pt x="2995002" y="1397318"/>
                    <a:pt x="2929191" y="1642929"/>
                  </a:cubicBezTo>
                  <a:cubicBezTo>
                    <a:pt x="2908205" y="1721249"/>
                    <a:pt x="2872340" y="1791609"/>
                    <a:pt x="2825451" y="1851782"/>
                  </a:cubicBezTo>
                  <a:lnTo>
                    <a:pt x="2776794" y="1903070"/>
                  </a:lnTo>
                  <a:lnTo>
                    <a:pt x="2825452" y="1954358"/>
                  </a:lnTo>
                  <a:cubicBezTo>
                    <a:pt x="2872340" y="2014531"/>
                    <a:pt x="2908206" y="2084890"/>
                    <a:pt x="2929191" y="2163211"/>
                  </a:cubicBezTo>
                  <a:cubicBezTo>
                    <a:pt x="2995002" y="2408823"/>
                    <a:pt x="3117344" y="2639288"/>
                    <a:pt x="3296215" y="2854605"/>
                  </a:cubicBezTo>
                  <a:cubicBezTo>
                    <a:pt x="3020309" y="2807357"/>
                    <a:pt x="2759550" y="2816639"/>
                    <a:pt x="2513938" y="2882450"/>
                  </a:cubicBezTo>
                  <a:cubicBezTo>
                    <a:pt x="2435618" y="2903435"/>
                    <a:pt x="2356752" y="2907555"/>
                    <a:pt x="2281196" y="2897035"/>
                  </a:cubicBezTo>
                  <a:lnTo>
                    <a:pt x="2212451" y="2880541"/>
                  </a:lnTo>
                  <a:lnTo>
                    <a:pt x="2192363" y="2948323"/>
                  </a:lnTo>
                  <a:cubicBezTo>
                    <a:pt x="2163696" y="3019016"/>
                    <a:pt x="2120695" y="3085256"/>
                    <a:pt x="2063360" y="3142591"/>
                  </a:cubicBezTo>
                  <a:cubicBezTo>
                    <a:pt x="1883559" y="3322391"/>
                    <a:pt x="1745142" y="3543574"/>
                    <a:pt x="1648107" y="3806140"/>
                  </a:cubicBezTo>
                  <a:cubicBezTo>
                    <a:pt x="1551072" y="3543575"/>
                    <a:pt x="1412655" y="3322391"/>
                    <a:pt x="1232855" y="3142591"/>
                  </a:cubicBezTo>
                  <a:cubicBezTo>
                    <a:pt x="1175520" y="3085257"/>
                    <a:pt x="1132519" y="3019017"/>
                    <a:pt x="1103852" y="2948324"/>
                  </a:cubicBezTo>
                  <a:lnTo>
                    <a:pt x="1083764" y="2880541"/>
                  </a:lnTo>
                  <a:lnTo>
                    <a:pt x="1015020" y="2897035"/>
                  </a:lnTo>
                  <a:cubicBezTo>
                    <a:pt x="939464" y="2907556"/>
                    <a:pt x="860598" y="2903436"/>
                    <a:pt x="782277" y="2882450"/>
                  </a:cubicBezTo>
                  <a:cubicBezTo>
                    <a:pt x="536666" y="2816638"/>
                    <a:pt x="275907" y="2807356"/>
                    <a:pt x="1" y="2854605"/>
                  </a:cubicBezTo>
                  <a:cubicBezTo>
                    <a:pt x="178872" y="2639287"/>
                    <a:pt x="301214" y="2408822"/>
                    <a:pt x="367025" y="2163211"/>
                  </a:cubicBezTo>
                  <a:cubicBezTo>
                    <a:pt x="388011" y="2084891"/>
                    <a:pt x="423876" y="2014531"/>
                    <a:pt x="470765" y="1954358"/>
                  </a:cubicBezTo>
                  <a:lnTo>
                    <a:pt x="519421" y="1903071"/>
                  </a:lnTo>
                  <a:lnTo>
                    <a:pt x="470764" y="1851782"/>
                  </a:lnTo>
                  <a:cubicBezTo>
                    <a:pt x="423875" y="1791609"/>
                    <a:pt x="388010" y="1721250"/>
                    <a:pt x="367024" y="1642929"/>
                  </a:cubicBezTo>
                  <a:cubicBezTo>
                    <a:pt x="301213" y="1397317"/>
                    <a:pt x="178872" y="1166852"/>
                    <a:pt x="0" y="951535"/>
                  </a:cubicBezTo>
                  <a:cubicBezTo>
                    <a:pt x="275907" y="998783"/>
                    <a:pt x="536666" y="989501"/>
                    <a:pt x="782277" y="923690"/>
                  </a:cubicBezTo>
                  <a:cubicBezTo>
                    <a:pt x="860598" y="902704"/>
                    <a:pt x="939464" y="898584"/>
                    <a:pt x="1015019" y="909104"/>
                  </a:cubicBezTo>
                  <a:lnTo>
                    <a:pt x="1083765" y="925599"/>
                  </a:lnTo>
                  <a:lnTo>
                    <a:pt x="1103853" y="857816"/>
                  </a:lnTo>
                  <a:cubicBezTo>
                    <a:pt x="1132520" y="787123"/>
                    <a:pt x="1175521" y="720883"/>
                    <a:pt x="1232855" y="663549"/>
                  </a:cubicBezTo>
                  <a:cubicBezTo>
                    <a:pt x="1412656" y="483749"/>
                    <a:pt x="1551074" y="262565"/>
                    <a:pt x="1648108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5A1E176-BF4D-A770-E81A-5EAB6D968E41}"/>
                </a:ext>
              </a:extLst>
            </p:cNvPr>
            <p:cNvSpPr/>
            <p:nvPr/>
          </p:nvSpPr>
          <p:spPr>
            <a:xfrm rot="-5400000">
              <a:off x="5276890" y="4148015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C81477C-8B87-9008-CE0B-B3C13335325E}"/>
                </a:ext>
              </a:extLst>
            </p:cNvPr>
            <p:cNvSpPr/>
            <p:nvPr/>
          </p:nvSpPr>
          <p:spPr>
            <a:xfrm rot="-2700000">
              <a:off x="5507339" y="3591662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CD709672-2FAE-FDAA-7CAE-87FD1EAC39B0}"/>
                </a:ext>
              </a:extLst>
            </p:cNvPr>
            <p:cNvSpPr/>
            <p:nvPr/>
          </p:nvSpPr>
          <p:spPr>
            <a:xfrm>
              <a:off x="6063692" y="3361213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13BDA4B-8538-E53F-3D41-A8F8AFB6943C}"/>
                </a:ext>
              </a:extLst>
            </p:cNvPr>
            <p:cNvSpPr/>
            <p:nvPr/>
          </p:nvSpPr>
          <p:spPr>
            <a:xfrm rot="2700000">
              <a:off x="6620045" y="3591662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8B60A9-5D88-84BC-E3AD-20B9FA5633B4}"/>
                </a:ext>
              </a:extLst>
            </p:cNvPr>
            <p:cNvSpPr/>
            <p:nvPr/>
          </p:nvSpPr>
          <p:spPr>
            <a:xfrm rot="5400000">
              <a:off x="6850494" y="4148015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6DA44943-04CF-99AD-CB3E-BBB39F51F876}"/>
                </a:ext>
              </a:extLst>
            </p:cNvPr>
            <p:cNvSpPr/>
            <p:nvPr/>
          </p:nvSpPr>
          <p:spPr>
            <a:xfrm rot="8100000">
              <a:off x="6620045" y="4704368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66820D48-3AD3-ACDC-FE7F-A0C5939B4D40}"/>
                </a:ext>
              </a:extLst>
            </p:cNvPr>
            <p:cNvSpPr/>
            <p:nvPr/>
          </p:nvSpPr>
          <p:spPr>
            <a:xfrm rot="10800000">
              <a:off x="6063692" y="4934817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C6DABE2A-5F5C-E636-23AC-EF130C69495D}"/>
                </a:ext>
              </a:extLst>
            </p:cNvPr>
            <p:cNvSpPr/>
            <p:nvPr/>
          </p:nvSpPr>
          <p:spPr>
            <a:xfrm rot="13500000">
              <a:off x="5507339" y="4704368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DFF49094-7C17-2118-2D33-638D7B4021B8}"/>
              </a:ext>
            </a:extLst>
          </p:cNvPr>
          <p:cNvCxnSpPr>
            <a:cxnSpLocks/>
          </p:cNvCxnSpPr>
          <p:nvPr/>
        </p:nvCxnSpPr>
        <p:spPr>
          <a:xfrm>
            <a:off x="2680501" y="1125538"/>
            <a:ext cx="0" cy="49323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C4706EA6-A5E4-2EB4-C4FD-6D3C8D0AFCDC}"/>
              </a:ext>
            </a:extLst>
          </p:cNvPr>
          <p:cNvCxnSpPr>
            <a:cxnSpLocks/>
          </p:cNvCxnSpPr>
          <p:nvPr/>
        </p:nvCxnSpPr>
        <p:spPr>
          <a:xfrm>
            <a:off x="5169087" y="1125538"/>
            <a:ext cx="0" cy="49323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B08770B3-38FE-CD83-F525-131FD3892273}"/>
              </a:ext>
            </a:extLst>
          </p:cNvPr>
          <p:cNvCxnSpPr>
            <a:cxnSpLocks/>
          </p:cNvCxnSpPr>
          <p:nvPr/>
        </p:nvCxnSpPr>
        <p:spPr>
          <a:xfrm>
            <a:off x="7680325" y="1125538"/>
            <a:ext cx="0" cy="49323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855DFF85-DA08-3F70-5F92-C388BA9FB57C}"/>
              </a:ext>
            </a:extLst>
          </p:cNvPr>
          <p:cNvSpPr/>
          <p:nvPr/>
        </p:nvSpPr>
        <p:spPr>
          <a:xfrm>
            <a:off x="152400" y="129091"/>
            <a:ext cx="11887200" cy="659981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E76771F-5961-C966-4817-4B88C4205CB5}"/>
              </a:ext>
            </a:extLst>
          </p:cNvPr>
          <p:cNvGrpSpPr/>
          <p:nvPr/>
        </p:nvGrpSpPr>
        <p:grpSpPr>
          <a:xfrm>
            <a:off x="932760" y="4875652"/>
            <a:ext cx="967380" cy="1000744"/>
            <a:chOff x="590488" y="4181899"/>
            <a:chExt cx="2222551" cy="2222551"/>
          </a:xfrm>
        </p:grpSpPr>
        <p:grpSp>
          <p:nvGrpSpPr>
            <p:cNvPr id="22" name="Group 241+">
              <a:extLst>
                <a:ext uri="{FF2B5EF4-FFF2-40B4-BE49-F238E27FC236}">
                  <a16:creationId xmlns:a16="http://schemas.microsoft.com/office/drawing/2014/main" id="{FB2A9070-BF12-C763-E828-D7B179B85B00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EE488A0D-CD33-6B1E-0A90-AF2D6E40D793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27CBFFA0-197D-1D8C-94AA-61B6096A1434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4FC67A01-D88E-2F0E-396D-35A1632C251A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48954852-CE97-A9DC-3759-8D270DD070E0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034B686E-0794-7B7E-00E6-8B1540FE1BA2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7F0ED113-6BB3-52B4-4CF9-D4F7BDDA04F5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A0D2E5B4-F09D-66BB-638B-1616829A47BD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AC912959-AEAE-CB5A-8792-6802B5897989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4CA943-BF5D-27D5-D79C-9DCE0BE44303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4D9CE709-0224-C500-43BD-FC6DF541660D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A038367D-AE42-AEEE-E505-BBBFB4303AAD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666A607-D6F6-3E85-29CE-969A7AA8EF86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9F3A52B6-454E-1592-B87F-576561AA5727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792CC1D4-698D-DD93-289D-9D488365A800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94DA8953-5BA0-D374-0C2D-0946BF906D62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24C01A7A-1FD5-E30E-45C0-4CECCCDB08D9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9580E20B-AD90-DEAA-400E-218F915B3A27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0B13FA9-8EA2-95AA-F6CE-40E852FCD59C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FFB8ED79-1C3D-7E95-952E-FEE19739E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7BCC507-44B8-C339-75BE-409E773F9343}"/>
              </a:ext>
            </a:extLst>
          </p:cNvPr>
          <p:cNvGrpSpPr/>
          <p:nvPr/>
        </p:nvGrpSpPr>
        <p:grpSpPr>
          <a:xfrm>
            <a:off x="3421346" y="4875652"/>
            <a:ext cx="967380" cy="1000744"/>
            <a:chOff x="590488" y="4181899"/>
            <a:chExt cx="2222551" cy="2222551"/>
          </a:xfrm>
        </p:grpSpPr>
        <p:grpSp>
          <p:nvGrpSpPr>
            <p:cNvPr id="38" name="Group 241+">
              <a:extLst>
                <a:ext uri="{FF2B5EF4-FFF2-40B4-BE49-F238E27FC236}">
                  <a16:creationId xmlns:a16="http://schemas.microsoft.com/office/drawing/2014/main" id="{0529DCB9-AD3F-3A10-56FE-0DF0ECB21A08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A7D47839-0A91-5F37-8D0F-BB6400B06EB9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1C564DBF-24C1-7135-9169-7237622045A0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6C411339-F8E7-43C8-4440-ECEBF2026410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6A049C52-80DA-F7E7-AD6C-0FB4A13C5312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50BD9951-7134-B882-60E6-9473C24948EE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75881FAA-5BBD-338E-A24A-A0BC1FEB740F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0DECCDBC-1C82-17E0-661B-6E6FCB0200BF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5ACF52BD-3AB9-DACF-8CC3-7E23EED0962C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FDC0927E-6190-4A93-70E5-EC2DE84A7870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D1E39826-AC15-9AEF-FE12-6C3687E7D3F8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69E73F54-980C-BEC3-1F33-5ED6730FD3CA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47EAF858-7A69-63A1-E49D-92524A1E3583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455454C2-DAD5-7225-B989-F4C7AB6456BB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EC5FD4C7-8C1A-7804-5805-2905C91EFA94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B58DC078-8513-9BCE-4B05-7EECCD93A9BC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86D3EFBF-B31D-76B9-5D17-A8C57F9604D4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71FED7E0-BB9F-488F-8192-FCA7A685425D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15B54645-6EE4-33DD-CD22-83EFDC3E6E92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1BB6187F-4009-6154-D868-2D886646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194F6AF-DDD2-D2BA-488C-C89307CB6EFA}"/>
              </a:ext>
            </a:extLst>
          </p:cNvPr>
          <p:cNvGrpSpPr/>
          <p:nvPr/>
        </p:nvGrpSpPr>
        <p:grpSpPr>
          <a:xfrm>
            <a:off x="5932584" y="4875652"/>
            <a:ext cx="967380" cy="1000744"/>
            <a:chOff x="590488" y="4181899"/>
            <a:chExt cx="2222551" cy="2222551"/>
          </a:xfrm>
        </p:grpSpPr>
        <p:grpSp>
          <p:nvGrpSpPr>
            <p:cNvPr id="91" name="Group 241+">
              <a:extLst>
                <a:ext uri="{FF2B5EF4-FFF2-40B4-BE49-F238E27FC236}">
                  <a16:creationId xmlns:a16="http://schemas.microsoft.com/office/drawing/2014/main" id="{A6B49023-7473-0865-93FC-B68CD9B95D6C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ACB54D3-CE49-32F5-2001-67AFF2C620E6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C0699740-0693-5436-0F6E-5C105CCF998B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E618600E-E392-F35D-4A7D-3A70DECCAB89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E2808106-0440-4446-C14B-2BD65250126B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140741C9-4855-0D3F-D48E-103EA0CD448C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98A1F960-5493-3267-9822-E342D4558052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EDD8A32D-9189-1CD7-49CD-25545C7EF6D6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A7BF0E24-F346-E9E9-EF03-7B72ABF3796A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B5643FE9-3C73-E0F8-DB4B-4632C7BB7CBE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7DB099CD-8643-859F-43EC-84D335953677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16AE55D3-1FF2-EBF0-C12A-F69FEACDE111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94287E50-6F0D-44AF-E743-EA59769D28FF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E1902648-E0E9-7602-9762-74AF60440A57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F717E5E3-EBB0-98A4-A212-9FECF5D4D511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B83D8981-0374-840E-41AD-5BEF234DA05D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E4DE8957-A12F-C70C-D51B-5DC0770BE83B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DFB867B3-29B2-894C-07FA-C83AA474BA9F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84CC5FFF-6459-6B76-CA56-B1EC99A15D0D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4E8A8DF9-2206-6BCA-5FDE-47EAD7A2F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306125-A02B-38AE-C019-387F1950EB8C}"/>
              </a:ext>
            </a:extLst>
          </p:cNvPr>
          <p:cNvSpPr txBox="1"/>
          <p:nvPr/>
        </p:nvSpPr>
        <p:spPr>
          <a:xfrm>
            <a:off x="8478545" y="2839478"/>
            <a:ext cx="2762833" cy="673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注：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此页中所有数据提升均是与去年七夕活动结果数据相较而言</a:t>
            </a:r>
          </a:p>
        </p:txBody>
      </p:sp>
      <p:sp>
        <p:nvSpPr>
          <p:cNvPr id="5" name="箭头: 下 4">
            <a:extLst>
              <a:ext uri="{FF2B5EF4-FFF2-40B4-BE49-F238E27FC236}">
                <a16:creationId xmlns:a16="http://schemas.microsoft.com/office/drawing/2014/main" id="{FFD0BA2D-BD94-3C1F-7BED-921C4CA9E5CF}"/>
              </a:ext>
            </a:extLst>
          </p:cNvPr>
          <p:cNvSpPr/>
          <p:nvPr/>
        </p:nvSpPr>
        <p:spPr>
          <a:xfrm flipV="1">
            <a:off x="1675703" y="2083294"/>
            <a:ext cx="171599" cy="34643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下 32">
            <a:extLst>
              <a:ext uri="{FF2B5EF4-FFF2-40B4-BE49-F238E27FC236}">
                <a16:creationId xmlns:a16="http://schemas.microsoft.com/office/drawing/2014/main" id="{821120F3-6DC4-0A07-84C8-FC7E60BD9C63}"/>
              </a:ext>
            </a:extLst>
          </p:cNvPr>
          <p:cNvSpPr/>
          <p:nvPr/>
        </p:nvSpPr>
        <p:spPr>
          <a:xfrm flipV="1">
            <a:off x="4162601" y="2083294"/>
            <a:ext cx="171599" cy="34643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下 34">
            <a:extLst>
              <a:ext uri="{FF2B5EF4-FFF2-40B4-BE49-F238E27FC236}">
                <a16:creationId xmlns:a16="http://schemas.microsoft.com/office/drawing/2014/main" id="{762A919C-47BB-7753-3AAA-69C2FE06C49A}"/>
              </a:ext>
            </a:extLst>
          </p:cNvPr>
          <p:cNvSpPr/>
          <p:nvPr/>
        </p:nvSpPr>
        <p:spPr>
          <a:xfrm flipV="1">
            <a:off x="6619511" y="2083294"/>
            <a:ext cx="171599" cy="34643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0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4430B-EE86-BD51-7CEC-393F8DD5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活动准备</a:t>
            </a:r>
            <a:endParaRPr lang="zh-CN" altLang="en-US" dirty="0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52506D-ADC9-DEAF-7002-E30067CC7806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叁</a:t>
            </a:r>
          </a:p>
        </p:txBody>
      </p:sp>
    </p:spTree>
    <p:extLst>
      <p:ext uri="{BB962C8B-B14F-4D97-AF65-F5344CB8AC3E}">
        <p14:creationId xmlns:p14="http://schemas.microsoft.com/office/powerpoint/2010/main" val="2563206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A4C1BD98-4022-EF03-DCE3-74ADE5FD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进度把控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D6320E3-9019-B7B3-DCEB-4C88B098837F}"/>
              </a:ext>
            </a:extLst>
          </p:cNvPr>
          <p:cNvSpPr txBox="1"/>
          <p:nvPr/>
        </p:nvSpPr>
        <p:spPr>
          <a:xfrm>
            <a:off x="3042577" y="2107109"/>
            <a:ext cx="1002284" cy="61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25%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FCB1CA6-FCE6-294F-1C8D-A240EF0CC91F}"/>
              </a:ext>
            </a:extLst>
          </p:cNvPr>
          <p:cNvSpPr txBox="1"/>
          <p:nvPr/>
        </p:nvSpPr>
        <p:spPr>
          <a:xfrm>
            <a:off x="9930149" y="2107109"/>
            <a:ext cx="1279265" cy="61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100%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9CF4D09-295A-C67C-BCCB-6FEA54E6588A}"/>
              </a:ext>
            </a:extLst>
          </p:cNvPr>
          <p:cNvSpPr txBox="1"/>
          <p:nvPr/>
        </p:nvSpPr>
        <p:spPr>
          <a:xfrm>
            <a:off x="10207130" y="4922072"/>
            <a:ext cx="1002284" cy="61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75%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0" name="Freeform 6+">
            <a:extLst>
              <a:ext uri="{FF2B5EF4-FFF2-40B4-BE49-F238E27FC236}">
                <a16:creationId xmlns:a16="http://schemas.microsoft.com/office/drawing/2014/main" id="{B3A9747F-4361-C950-1632-E28EFF2CE601}"/>
              </a:ext>
            </a:extLst>
          </p:cNvPr>
          <p:cNvSpPr>
            <a:spLocks/>
          </p:cNvSpPr>
          <p:nvPr/>
        </p:nvSpPr>
        <p:spPr>
          <a:xfrm>
            <a:off x="7529855" y="1550884"/>
            <a:ext cx="2459365" cy="1726978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2" name="TextBox 65+">
            <a:extLst>
              <a:ext uri="{FF2B5EF4-FFF2-40B4-BE49-F238E27FC236}">
                <a16:creationId xmlns:a16="http://schemas.microsoft.com/office/drawing/2014/main" id="{9448AE48-D1FE-0751-2AC2-6B9C6DE9C242}"/>
              </a:ext>
            </a:extLst>
          </p:cNvPr>
          <p:cNvSpPr txBox="1"/>
          <p:nvPr/>
        </p:nvSpPr>
        <p:spPr>
          <a:xfrm>
            <a:off x="8101555" y="1631128"/>
            <a:ext cx="13159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日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C45F547-9F08-C1CE-DAC4-3F37D7E03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546" t="29598"/>
          <a:stretch/>
        </p:blipFill>
        <p:spPr>
          <a:xfrm>
            <a:off x="7529854" y="1583320"/>
            <a:ext cx="631027" cy="781283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sp>
        <p:nvSpPr>
          <p:cNvPr id="36" name="Freeform 3+">
            <a:extLst>
              <a:ext uri="{FF2B5EF4-FFF2-40B4-BE49-F238E27FC236}">
                <a16:creationId xmlns:a16="http://schemas.microsoft.com/office/drawing/2014/main" id="{44FCF25E-F4A4-59C9-9DDD-B2CCCE6E9633}"/>
              </a:ext>
            </a:extLst>
          </p:cNvPr>
          <p:cNvSpPr>
            <a:spLocks/>
          </p:cNvSpPr>
          <p:nvPr/>
        </p:nvSpPr>
        <p:spPr>
          <a:xfrm>
            <a:off x="4262771" y="1550884"/>
            <a:ext cx="2459365" cy="1726978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DFE706B-F60C-B016-6A17-4FB022F8F7C8}"/>
              </a:ext>
            </a:extLst>
          </p:cNvPr>
          <p:cNvSpPr txBox="1"/>
          <p:nvPr/>
        </p:nvSpPr>
        <p:spPr>
          <a:xfrm>
            <a:off x="4834471" y="1707330"/>
            <a:ext cx="13159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日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39CEE23-22C9-7ECE-61BD-EC1B3845960F}"/>
              </a:ext>
            </a:extLst>
          </p:cNvPr>
          <p:cNvSpPr txBox="1"/>
          <p:nvPr/>
        </p:nvSpPr>
        <p:spPr>
          <a:xfrm>
            <a:off x="4510867" y="2088996"/>
            <a:ext cx="1963173" cy="9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定好邀请嘉宾名单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选定广告商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确定场地相关事项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0EDE2A5-57DC-8036-587C-A545DAF66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546" t="29598"/>
          <a:stretch/>
        </p:blipFill>
        <p:spPr>
          <a:xfrm>
            <a:off x="4295319" y="1583320"/>
            <a:ext cx="631027" cy="781283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sp>
        <p:nvSpPr>
          <p:cNvPr id="46" name="Freeform 10+">
            <a:extLst>
              <a:ext uri="{FF2B5EF4-FFF2-40B4-BE49-F238E27FC236}">
                <a16:creationId xmlns:a16="http://schemas.microsoft.com/office/drawing/2014/main" id="{D851C7A0-4303-F671-7764-5D44657A17B9}"/>
              </a:ext>
            </a:extLst>
          </p:cNvPr>
          <p:cNvSpPr>
            <a:spLocks/>
          </p:cNvSpPr>
          <p:nvPr/>
        </p:nvSpPr>
        <p:spPr>
          <a:xfrm>
            <a:off x="4262771" y="4365847"/>
            <a:ext cx="2459365" cy="1726978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BEC4C96-FFF0-9FC5-6198-5E25C1340D76}"/>
              </a:ext>
            </a:extLst>
          </p:cNvPr>
          <p:cNvSpPr txBox="1"/>
          <p:nvPr/>
        </p:nvSpPr>
        <p:spPr>
          <a:xfrm>
            <a:off x="4834471" y="4576208"/>
            <a:ext cx="13159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日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3778447-B2C7-630E-577B-971E98E5C660}"/>
              </a:ext>
            </a:extLst>
          </p:cNvPr>
          <p:cNvSpPr txBox="1"/>
          <p:nvPr/>
        </p:nvSpPr>
        <p:spPr>
          <a:xfrm>
            <a:off x="4510867" y="4957874"/>
            <a:ext cx="1963173" cy="9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制作广告并投放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设计活动场地并装修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敲定物料的合作商家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7CE1F45D-2014-C8CF-CD20-71182476E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546" t="29598"/>
          <a:stretch/>
        </p:blipFill>
        <p:spPr>
          <a:xfrm>
            <a:off x="4309986" y="4400796"/>
            <a:ext cx="631027" cy="781283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sp>
        <p:nvSpPr>
          <p:cNvPr id="56" name="Freeform 11+">
            <a:extLst>
              <a:ext uri="{FF2B5EF4-FFF2-40B4-BE49-F238E27FC236}">
                <a16:creationId xmlns:a16="http://schemas.microsoft.com/office/drawing/2014/main" id="{BDBF51CA-4989-D6AC-CDC2-7FD9D7D0B273}"/>
              </a:ext>
            </a:extLst>
          </p:cNvPr>
          <p:cNvSpPr>
            <a:spLocks/>
          </p:cNvSpPr>
          <p:nvPr/>
        </p:nvSpPr>
        <p:spPr>
          <a:xfrm>
            <a:off x="7529855" y="4365847"/>
            <a:ext cx="2459365" cy="1726978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1AFA611-90C6-F96E-F3EF-5D4F359C8F28}"/>
              </a:ext>
            </a:extLst>
          </p:cNvPr>
          <p:cNvSpPr txBox="1">
            <a:spLocks/>
          </p:cNvSpPr>
          <p:nvPr/>
        </p:nvSpPr>
        <p:spPr>
          <a:xfrm>
            <a:off x="7837999" y="4957874"/>
            <a:ext cx="1843074" cy="9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线上线下全面宣传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完成全部场地装修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进行活动流程彩排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sp>
        <p:nvSpPr>
          <p:cNvPr id="62" name="TextBox 65++">
            <a:extLst>
              <a:ext uri="{FF2B5EF4-FFF2-40B4-BE49-F238E27FC236}">
                <a16:creationId xmlns:a16="http://schemas.microsoft.com/office/drawing/2014/main" id="{AEB87EC0-5B87-14EF-5A3A-A3DF3CAA6796}"/>
              </a:ext>
            </a:extLst>
          </p:cNvPr>
          <p:cNvSpPr txBox="1"/>
          <p:nvPr/>
        </p:nvSpPr>
        <p:spPr>
          <a:xfrm>
            <a:off x="8101555" y="4576208"/>
            <a:ext cx="13159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日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C58F69C-7138-A9D8-5ADF-BD81E0838D25}"/>
              </a:ext>
            </a:extLst>
          </p:cNvPr>
          <p:cNvSpPr txBox="1">
            <a:spLocks/>
          </p:cNvSpPr>
          <p:nvPr/>
        </p:nvSpPr>
        <p:spPr>
          <a:xfrm>
            <a:off x="7838000" y="2088996"/>
            <a:ext cx="1843074" cy="9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确保嘉宾准时到场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进行最后一次彩排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确认好安保事项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字体圈欣意吉祥宋" panose="00000500000000000000" pitchFamily="2" charset="-122"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FEC3F4AF-86A5-5B84-0F5D-78F5B5AE4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4546" t="29598"/>
          <a:stretch/>
        </p:blipFill>
        <p:spPr>
          <a:xfrm>
            <a:off x="7544520" y="4400796"/>
            <a:ext cx="631027" cy="781283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sp>
        <p:nvSpPr>
          <p:cNvPr id="78" name="不完整圆 1">
            <a:extLst>
              <a:ext uri="{FF2B5EF4-FFF2-40B4-BE49-F238E27FC236}">
                <a16:creationId xmlns:a16="http://schemas.microsoft.com/office/drawing/2014/main" id="{5756B1FD-E009-64FA-4823-C058AD0F28B9}"/>
              </a:ext>
            </a:extLst>
          </p:cNvPr>
          <p:cNvSpPr/>
          <p:nvPr/>
        </p:nvSpPr>
        <p:spPr>
          <a:xfrm>
            <a:off x="6722136" y="3429001"/>
            <a:ext cx="895790" cy="779462"/>
          </a:xfrm>
          <a:custGeom>
            <a:avLst/>
            <a:gdLst>
              <a:gd name="connsiteX0" fmla="*/ 1149393 w 1254088"/>
              <a:gd name="connsiteY0" fmla="*/ 280149 h 1254088"/>
              <a:gd name="connsiteX1" fmla="*/ 999785 w 1254088"/>
              <a:gd name="connsiteY1" fmla="*/ 1131274 h 1254088"/>
              <a:gd name="connsiteX2" fmla="*/ 142209 w 1254088"/>
              <a:gd name="connsiteY2" fmla="*/ 1024685 h 1254088"/>
              <a:gd name="connsiteX3" fmla="*/ 205509 w 1254088"/>
              <a:gd name="connsiteY3" fmla="*/ 162832 h 1254088"/>
              <a:gd name="connsiteX4" fmla="*/ 627044 w 1254088"/>
              <a:gd name="connsiteY4" fmla="*/ 627044 h 1254088"/>
              <a:gd name="connsiteX5" fmla="*/ 1149393 w 1254088"/>
              <a:gd name="connsiteY5" fmla="*/ 280149 h 1254088"/>
              <a:gd name="connsiteX0" fmla="*/ 627052 w 1254142"/>
              <a:gd name="connsiteY0" fmla="*/ 464212 h 1091279"/>
              <a:gd name="connsiteX1" fmla="*/ 1149401 w 1254142"/>
              <a:gd name="connsiteY1" fmla="*/ 117317 h 1091279"/>
              <a:gd name="connsiteX2" fmla="*/ 999793 w 1254142"/>
              <a:gd name="connsiteY2" fmla="*/ 968442 h 1091279"/>
              <a:gd name="connsiteX3" fmla="*/ 142217 w 1254142"/>
              <a:gd name="connsiteY3" fmla="*/ 861853 h 1091279"/>
              <a:gd name="connsiteX4" fmla="*/ 205517 w 1254142"/>
              <a:gd name="connsiteY4" fmla="*/ 0 h 1091279"/>
              <a:gd name="connsiteX5" fmla="*/ 718492 w 1254142"/>
              <a:gd name="connsiteY5" fmla="*/ 555652 h 1091279"/>
              <a:gd name="connsiteX0" fmla="*/ 627052 w 1254142"/>
              <a:gd name="connsiteY0" fmla="*/ 464212 h 1091279"/>
              <a:gd name="connsiteX1" fmla="*/ 1149401 w 1254142"/>
              <a:gd name="connsiteY1" fmla="*/ 117317 h 1091279"/>
              <a:gd name="connsiteX2" fmla="*/ 999793 w 1254142"/>
              <a:gd name="connsiteY2" fmla="*/ 968442 h 1091279"/>
              <a:gd name="connsiteX3" fmla="*/ 142217 w 1254142"/>
              <a:gd name="connsiteY3" fmla="*/ 861853 h 1091279"/>
              <a:gd name="connsiteX4" fmla="*/ 205517 w 1254142"/>
              <a:gd name="connsiteY4" fmla="*/ 0 h 1091279"/>
              <a:gd name="connsiteX0" fmla="*/ 1149401 w 1254142"/>
              <a:gd name="connsiteY0" fmla="*/ 117317 h 1091279"/>
              <a:gd name="connsiteX1" fmla="*/ 999793 w 1254142"/>
              <a:gd name="connsiteY1" fmla="*/ 968442 h 1091279"/>
              <a:gd name="connsiteX2" fmla="*/ 142217 w 1254142"/>
              <a:gd name="connsiteY2" fmla="*/ 861853 h 1091279"/>
              <a:gd name="connsiteX3" fmla="*/ 205517 w 1254142"/>
              <a:gd name="connsiteY3" fmla="*/ 0 h 109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142" h="1091279">
                <a:moveTo>
                  <a:pt x="1149401" y="117317"/>
                </a:moveTo>
                <a:cubicBezTo>
                  <a:pt x="1334201" y="395586"/>
                  <a:pt x="1268409" y="769874"/>
                  <a:pt x="999793" y="968442"/>
                </a:cubicBezTo>
                <a:cubicBezTo>
                  <a:pt x="731176" y="1167010"/>
                  <a:pt x="354051" y="1120137"/>
                  <a:pt x="142217" y="861853"/>
                </a:cubicBezTo>
                <a:cubicBezTo>
                  <a:pt x="-69617" y="603569"/>
                  <a:pt x="-41780" y="224563"/>
                  <a:pt x="205517" y="0"/>
                </a:cubicBezTo>
              </a:path>
            </a:pathLst>
          </a:custGeom>
          <a:noFill/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798DC321-E3C1-E863-61BE-064E0897386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5C5FA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1143" y="2086984"/>
            <a:ext cx="2968779" cy="37625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3AB8B8BB-5D26-A03B-566B-718BCC7FAAC9}"/>
              </a:ext>
            </a:extLst>
          </p:cNvPr>
          <p:cNvSpPr txBox="1"/>
          <p:nvPr/>
        </p:nvSpPr>
        <p:spPr>
          <a:xfrm>
            <a:off x="3042577" y="4922072"/>
            <a:ext cx="1002284" cy="61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50%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3" name="Freeform 3++">
            <a:extLst>
              <a:ext uri="{FF2B5EF4-FFF2-40B4-BE49-F238E27FC236}">
                <a16:creationId xmlns:a16="http://schemas.microsoft.com/office/drawing/2014/main" id="{A0A43841-BC8F-28DC-B5B2-DBA72C274C5C}"/>
              </a:ext>
            </a:extLst>
          </p:cNvPr>
          <p:cNvSpPr>
            <a:spLocks/>
          </p:cNvSpPr>
          <p:nvPr/>
        </p:nvSpPr>
        <p:spPr>
          <a:xfrm>
            <a:off x="4376471" y="1630725"/>
            <a:ext cx="2231966" cy="1567296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noFill/>
          <a:ln w="19050">
            <a:gradFill flip="none" rotWithShape="1">
              <a:gsLst>
                <a:gs pos="95000">
                  <a:schemeClr val="accent4">
                    <a:alpha val="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4" name="Freeform 6++">
            <a:extLst>
              <a:ext uri="{FF2B5EF4-FFF2-40B4-BE49-F238E27FC236}">
                <a16:creationId xmlns:a16="http://schemas.microsoft.com/office/drawing/2014/main" id="{7CBF0369-3CAC-EF81-F165-19D7E327FD17}"/>
              </a:ext>
            </a:extLst>
          </p:cNvPr>
          <p:cNvSpPr>
            <a:spLocks/>
          </p:cNvSpPr>
          <p:nvPr/>
        </p:nvSpPr>
        <p:spPr>
          <a:xfrm>
            <a:off x="7643555" y="1630725"/>
            <a:ext cx="2231966" cy="1567296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5" name="Freeform 11++">
            <a:extLst>
              <a:ext uri="{FF2B5EF4-FFF2-40B4-BE49-F238E27FC236}">
                <a16:creationId xmlns:a16="http://schemas.microsoft.com/office/drawing/2014/main" id="{8FBD0D46-486E-354B-89C9-365FC135A80A}"/>
              </a:ext>
            </a:extLst>
          </p:cNvPr>
          <p:cNvSpPr>
            <a:spLocks/>
          </p:cNvSpPr>
          <p:nvPr/>
        </p:nvSpPr>
        <p:spPr>
          <a:xfrm>
            <a:off x="7643555" y="4445688"/>
            <a:ext cx="2231966" cy="1567296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noFill/>
          <a:ln w="19050">
            <a:gradFill flip="none" rotWithShape="1">
              <a:gsLst>
                <a:gs pos="10000">
                  <a:schemeClr val="accent4">
                    <a:alpha val="0"/>
                  </a:schemeClr>
                </a:gs>
                <a:gs pos="13000">
                  <a:schemeClr val="accent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6" name="Freeform 10++">
            <a:extLst>
              <a:ext uri="{FF2B5EF4-FFF2-40B4-BE49-F238E27FC236}">
                <a16:creationId xmlns:a16="http://schemas.microsoft.com/office/drawing/2014/main" id="{44AEEF22-BB43-F966-35CC-E2041DD1F5DC}"/>
              </a:ext>
            </a:extLst>
          </p:cNvPr>
          <p:cNvSpPr>
            <a:spLocks/>
          </p:cNvSpPr>
          <p:nvPr/>
        </p:nvSpPr>
        <p:spPr>
          <a:xfrm>
            <a:off x="4376471" y="4445688"/>
            <a:ext cx="2231966" cy="1567296"/>
          </a:xfrm>
          <a:custGeom>
            <a:avLst/>
            <a:gdLst>
              <a:gd name="connsiteX0" fmla="*/ 194756 w 2459365"/>
              <a:gd name="connsiteY0" fmla="*/ 0 h 1956628"/>
              <a:gd name="connsiteX1" fmla="*/ 2259844 w 2459365"/>
              <a:gd name="connsiteY1" fmla="*/ 0 h 1956628"/>
              <a:gd name="connsiteX2" fmla="*/ 2275047 w 2459365"/>
              <a:gd name="connsiteY2" fmla="*/ 75303 h 1956628"/>
              <a:gd name="connsiteX3" fmla="*/ 2420184 w 2459365"/>
              <a:gd name="connsiteY3" fmla="*/ 194343 h 1956628"/>
              <a:gd name="connsiteX4" fmla="*/ 2459365 w 2459365"/>
              <a:gd name="connsiteY4" fmla="*/ 198293 h 1956628"/>
              <a:gd name="connsiteX5" fmla="*/ 2459365 w 2459365"/>
              <a:gd name="connsiteY5" fmla="*/ 1761190 h 1956628"/>
              <a:gd name="connsiteX6" fmla="*/ 2420184 w 2459365"/>
              <a:gd name="connsiteY6" fmla="*/ 1765140 h 1956628"/>
              <a:gd name="connsiteX7" fmla="*/ 2275047 w 2459365"/>
              <a:gd name="connsiteY7" fmla="*/ 1884180 h 1956628"/>
              <a:gd name="connsiteX8" fmla="*/ 2260420 w 2459365"/>
              <a:gd name="connsiteY8" fmla="*/ 1956628 h 1956628"/>
              <a:gd name="connsiteX9" fmla="*/ 194180 w 2459365"/>
              <a:gd name="connsiteY9" fmla="*/ 1956628 h 1956628"/>
              <a:gd name="connsiteX10" fmla="*/ 179553 w 2459365"/>
              <a:gd name="connsiteY10" fmla="*/ 1884180 h 1956628"/>
              <a:gd name="connsiteX11" fmla="*/ 34416 w 2459365"/>
              <a:gd name="connsiteY11" fmla="*/ 1765140 h 1956628"/>
              <a:gd name="connsiteX12" fmla="*/ 0 w 2459365"/>
              <a:gd name="connsiteY12" fmla="*/ 1761671 h 1956628"/>
              <a:gd name="connsiteX13" fmla="*/ 0 w 2459365"/>
              <a:gd name="connsiteY13" fmla="*/ 197812 h 1956628"/>
              <a:gd name="connsiteX14" fmla="*/ 34416 w 2459365"/>
              <a:gd name="connsiteY14" fmla="*/ 194343 h 1956628"/>
              <a:gd name="connsiteX15" fmla="*/ 179553 w 2459365"/>
              <a:gd name="connsiteY15" fmla="*/ 75303 h 195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365" h="1956628">
                <a:moveTo>
                  <a:pt x="194756" y="0"/>
                </a:moveTo>
                <a:lnTo>
                  <a:pt x="2259844" y="0"/>
                </a:lnTo>
                <a:lnTo>
                  <a:pt x="2275047" y="75303"/>
                </a:lnTo>
                <a:cubicBezTo>
                  <a:pt x="2300552" y="135605"/>
                  <a:pt x="2354561" y="180915"/>
                  <a:pt x="2420184" y="194343"/>
                </a:cubicBezTo>
                <a:lnTo>
                  <a:pt x="2459365" y="198293"/>
                </a:lnTo>
                <a:lnTo>
                  <a:pt x="2459365" y="1761190"/>
                </a:lnTo>
                <a:lnTo>
                  <a:pt x="2420184" y="1765140"/>
                </a:lnTo>
                <a:cubicBezTo>
                  <a:pt x="2354561" y="1778568"/>
                  <a:pt x="2300552" y="1823879"/>
                  <a:pt x="2275047" y="1884180"/>
                </a:cubicBezTo>
                <a:lnTo>
                  <a:pt x="2260420" y="1956628"/>
                </a:lnTo>
                <a:lnTo>
                  <a:pt x="194180" y="1956628"/>
                </a:lnTo>
                <a:lnTo>
                  <a:pt x="179553" y="1884180"/>
                </a:lnTo>
                <a:cubicBezTo>
                  <a:pt x="154048" y="1823879"/>
                  <a:pt x="100039" y="1778568"/>
                  <a:pt x="34416" y="1765140"/>
                </a:cubicBezTo>
                <a:lnTo>
                  <a:pt x="0" y="1761671"/>
                </a:lnTo>
                <a:lnTo>
                  <a:pt x="0" y="197812"/>
                </a:lnTo>
                <a:lnTo>
                  <a:pt x="34416" y="194343"/>
                </a:lnTo>
                <a:cubicBezTo>
                  <a:pt x="100039" y="180915"/>
                  <a:pt x="154048" y="135605"/>
                  <a:pt x="179553" y="75303"/>
                </a:cubicBezTo>
                <a:close/>
              </a:path>
            </a:pathLst>
          </a:custGeom>
          <a:noFill/>
          <a:ln w="19050">
            <a:gradFill flip="none" rotWithShape="1">
              <a:gsLst>
                <a:gs pos="46000">
                  <a:schemeClr val="accent4">
                    <a:alpha val="0"/>
                  </a:schemeClr>
                </a:gs>
                <a:gs pos="67000">
                  <a:schemeClr val="accent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>
            <a:extLst>
              <a:ext uri="{FF2B5EF4-FFF2-40B4-BE49-F238E27FC236}">
                <a16:creationId xmlns:a16="http://schemas.microsoft.com/office/drawing/2014/main" id="{F1E4EC32-5C1C-1A05-268D-D62A94AE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50" y="2648986"/>
            <a:ext cx="1105422" cy="706438"/>
          </a:xfrm>
        </p:spPr>
        <p:txBody>
          <a:bodyPr/>
          <a:lstStyle/>
          <a:p>
            <a:r>
              <a:rPr lang="zh-CN" altLang="en-US" dirty="0"/>
              <a:t>广告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2D1E334-9D8B-BD76-4AB0-6B8C933C2E36}"/>
              </a:ext>
            </a:extLst>
          </p:cNvPr>
          <p:cNvGrpSpPr/>
          <p:nvPr/>
        </p:nvGrpSpPr>
        <p:grpSpPr>
          <a:xfrm>
            <a:off x="9113835" y="4036052"/>
            <a:ext cx="1492252" cy="1723104"/>
            <a:chOff x="4498176" y="2362103"/>
            <a:chExt cx="3296216" cy="3806140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EABB646-E1E3-2237-EAAC-DF243E5953FA}"/>
                </a:ext>
              </a:extLst>
            </p:cNvPr>
            <p:cNvGrpSpPr/>
            <p:nvPr/>
          </p:nvGrpSpPr>
          <p:grpSpPr>
            <a:xfrm>
              <a:off x="5647929" y="3766818"/>
              <a:ext cx="996710" cy="996710"/>
              <a:chOff x="5353607" y="-24110"/>
              <a:chExt cx="2811520" cy="2811520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AEB2681A-8221-BD01-7B45-5FB836596C2C}"/>
                  </a:ext>
                </a:extLst>
              </p:cNvPr>
              <p:cNvGrpSpPr/>
              <p:nvPr/>
            </p:nvGrpSpPr>
            <p:grpSpPr>
              <a:xfrm>
                <a:off x="5353607" y="-24110"/>
                <a:ext cx="2811520" cy="2811520"/>
                <a:chOff x="5353607" y="-24110"/>
                <a:chExt cx="2811520" cy="2811520"/>
              </a:xfrm>
            </p:grpSpPr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4550573F-5AB4-C9C6-C268-768422F18776}"/>
                    </a:ext>
                  </a:extLst>
                </p:cNvPr>
                <p:cNvSpPr/>
                <p:nvPr/>
              </p:nvSpPr>
              <p:spPr>
                <a:xfrm rot="-5400000">
                  <a:off x="5353607" y="764062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560ABC92-8042-2DF8-1B0F-473009DF72AA}"/>
                    </a:ext>
                  </a:extLst>
                </p:cNvPr>
                <p:cNvSpPr/>
                <p:nvPr/>
              </p:nvSpPr>
              <p:spPr>
                <a:xfrm rot="-2700000">
                  <a:off x="5584457" y="206740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E3340971-2243-FFD5-F0FA-ABAC24167A63}"/>
                    </a:ext>
                  </a:extLst>
                </p:cNvPr>
                <p:cNvSpPr/>
                <p:nvPr/>
              </p:nvSpPr>
              <p:spPr>
                <a:xfrm>
                  <a:off x="6141779" y="-24110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47D9AE3A-4E3C-B9DB-F5F5-5FC0CD588FDA}"/>
                    </a:ext>
                  </a:extLst>
                </p:cNvPr>
                <p:cNvSpPr/>
                <p:nvPr/>
              </p:nvSpPr>
              <p:spPr>
                <a:xfrm rot="2700000">
                  <a:off x="6699101" y="206740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8" name="椭圆 57">
                  <a:extLst>
                    <a:ext uri="{FF2B5EF4-FFF2-40B4-BE49-F238E27FC236}">
                      <a16:creationId xmlns:a16="http://schemas.microsoft.com/office/drawing/2014/main" id="{4D8BF83C-25F5-74F9-2EC3-11EDCDEFB812}"/>
                    </a:ext>
                  </a:extLst>
                </p:cNvPr>
                <p:cNvSpPr/>
                <p:nvPr/>
              </p:nvSpPr>
              <p:spPr>
                <a:xfrm rot="5400000">
                  <a:off x="6929951" y="764062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BC7AC19D-C302-2E78-4346-6EA37CFE7A1B}"/>
                    </a:ext>
                  </a:extLst>
                </p:cNvPr>
                <p:cNvSpPr/>
                <p:nvPr/>
              </p:nvSpPr>
              <p:spPr>
                <a:xfrm rot="8100000">
                  <a:off x="6699101" y="1321384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6C27E380-37EF-EEC2-7C30-1D73EA4CF884}"/>
                    </a:ext>
                  </a:extLst>
                </p:cNvPr>
                <p:cNvSpPr/>
                <p:nvPr/>
              </p:nvSpPr>
              <p:spPr>
                <a:xfrm rot="10800000">
                  <a:off x="6141779" y="1552234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FE63D6B4-3D17-1DC6-809C-F52F6F4376F2}"/>
                    </a:ext>
                  </a:extLst>
                </p:cNvPr>
                <p:cNvSpPr/>
                <p:nvPr/>
              </p:nvSpPr>
              <p:spPr>
                <a:xfrm rot="13500000">
                  <a:off x="5584457" y="1321384"/>
                  <a:ext cx="1235176" cy="1235176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 extrusionH="76200" contourW="12700">
                  <a:extrusionClr>
                    <a:schemeClr val="lt1"/>
                  </a:extrusionClr>
                  <a:contourClr>
                    <a:schemeClr val="dk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Light"/>
                    <a:ea typeface="字体圈欣意吉祥宋"/>
                    <a:cs typeface="+mn-cs"/>
                  </a:endParaRPr>
                </a:p>
              </p:txBody>
            </p:sp>
          </p:grp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91FEE5D0-DB04-D1B7-0C16-63DD7B79760A}"/>
                  </a:ext>
                </a:extLst>
              </p:cNvPr>
              <p:cNvSpPr/>
              <p:nvPr/>
            </p:nvSpPr>
            <p:spPr>
              <a:xfrm>
                <a:off x="6407477" y="1029760"/>
                <a:ext cx="703780" cy="703780"/>
              </a:xfrm>
              <a:custGeom>
                <a:avLst/>
                <a:gdLst>
                  <a:gd name="connsiteX0" fmla="*/ 507886 w 1178357"/>
                  <a:gd name="connsiteY0" fmla="*/ 0 h 1178357"/>
                  <a:gd name="connsiteX1" fmla="*/ 670471 w 1178357"/>
                  <a:gd name="connsiteY1" fmla="*/ 0 h 1178357"/>
                  <a:gd name="connsiteX2" fmla="*/ 670471 w 1178357"/>
                  <a:gd name="connsiteY2" fmla="*/ 188544 h 1178357"/>
                  <a:gd name="connsiteX3" fmla="*/ 700217 w 1178357"/>
                  <a:gd name="connsiteY3" fmla="*/ 232591 h 1178357"/>
                  <a:gd name="connsiteX4" fmla="*/ 761442 w 1178357"/>
                  <a:gd name="connsiteY4" fmla="*/ 257951 h 1178357"/>
                  <a:gd name="connsiteX5" fmla="*/ 816017 w 1178357"/>
                  <a:gd name="connsiteY5" fmla="*/ 247375 h 1178357"/>
                  <a:gd name="connsiteX6" fmla="*/ 948309 w 1178357"/>
                  <a:gd name="connsiteY6" fmla="*/ 115083 h 1178357"/>
                  <a:gd name="connsiteX7" fmla="*/ 1063274 w 1178357"/>
                  <a:gd name="connsiteY7" fmla="*/ 230048 h 1178357"/>
                  <a:gd name="connsiteX8" fmla="*/ 929801 w 1178357"/>
                  <a:gd name="connsiteY8" fmla="*/ 363521 h 1178357"/>
                  <a:gd name="connsiteX9" fmla="*/ 919608 w 1178357"/>
                  <a:gd name="connsiteY9" fmla="*/ 416117 h 1178357"/>
                  <a:gd name="connsiteX10" fmla="*/ 944969 w 1178357"/>
                  <a:gd name="connsiteY10" fmla="*/ 477341 h 1178357"/>
                  <a:gd name="connsiteX11" fmla="*/ 990199 w 1178357"/>
                  <a:gd name="connsiteY11" fmla="*/ 507886 h 1178357"/>
                  <a:gd name="connsiteX12" fmla="*/ 1178357 w 1178357"/>
                  <a:gd name="connsiteY12" fmla="*/ 507886 h 1178357"/>
                  <a:gd name="connsiteX13" fmla="*/ 1178357 w 1178357"/>
                  <a:gd name="connsiteY13" fmla="*/ 670471 h 1178357"/>
                  <a:gd name="connsiteX14" fmla="*/ 990199 w 1178357"/>
                  <a:gd name="connsiteY14" fmla="*/ 670471 h 1178357"/>
                  <a:gd name="connsiteX15" fmla="*/ 944969 w 1178357"/>
                  <a:gd name="connsiteY15" fmla="*/ 701016 h 1178357"/>
                  <a:gd name="connsiteX16" fmla="*/ 919608 w 1178357"/>
                  <a:gd name="connsiteY16" fmla="*/ 762241 h 1178357"/>
                  <a:gd name="connsiteX17" fmla="*/ 929801 w 1178357"/>
                  <a:gd name="connsiteY17" fmla="*/ 814836 h 1178357"/>
                  <a:gd name="connsiteX18" fmla="*/ 1063274 w 1178357"/>
                  <a:gd name="connsiteY18" fmla="*/ 948309 h 1178357"/>
                  <a:gd name="connsiteX19" fmla="*/ 948309 w 1178357"/>
                  <a:gd name="connsiteY19" fmla="*/ 1063274 h 1178357"/>
                  <a:gd name="connsiteX20" fmla="*/ 816017 w 1178357"/>
                  <a:gd name="connsiteY20" fmla="*/ 930982 h 1178357"/>
                  <a:gd name="connsiteX21" fmla="*/ 761442 w 1178357"/>
                  <a:gd name="connsiteY21" fmla="*/ 920407 h 1178357"/>
                  <a:gd name="connsiteX22" fmla="*/ 700217 w 1178357"/>
                  <a:gd name="connsiteY22" fmla="*/ 945766 h 1178357"/>
                  <a:gd name="connsiteX23" fmla="*/ 670471 w 1178357"/>
                  <a:gd name="connsiteY23" fmla="*/ 989814 h 1178357"/>
                  <a:gd name="connsiteX24" fmla="*/ 670471 w 1178357"/>
                  <a:gd name="connsiteY24" fmla="*/ 1178357 h 1178357"/>
                  <a:gd name="connsiteX25" fmla="*/ 507886 w 1178357"/>
                  <a:gd name="connsiteY25" fmla="*/ 1178357 h 1178357"/>
                  <a:gd name="connsiteX26" fmla="*/ 507886 w 1178357"/>
                  <a:gd name="connsiteY26" fmla="*/ 992180 h 1178357"/>
                  <a:gd name="connsiteX27" fmla="*/ 476541 w 1178357"/>
                  <a:gd name="connsiteY27" fmla="*/ 945766 h 1178357"/>
                  <a:gd name="connsiteX28" fmla="*/ 415317 w 1178357"/>
                  <a:gd name="connsiteY28" fmla="*/ 920407 h 1178357"/>
                  <a:gd name="connsiteX29" fmla="*/ 362725 w 1178357"/>
                  <a:gd name="connsiteY29" fmla="*/ 930598 h 1178357"/>
                  <a:gd name="connsiteX30" fmla="*/ 230049 w 1178357"/>
                  <a:gd name="connsiteY30" fmla="*/ 1063274 h 1178357"/>
                  <a:gd name="connsiteX31" fmla="*/ 115084 w 1178357"/>
                  <a:gd name="connsiteY31" fmla="*/ 948309 h 1178357"/>
                  <a:gd name="connsiteX32" fmla="*/ 246574 w 1178357"/>
                  <a:gd name="connsiteY32" fmla="*/ 816819 h 1178357"/>
                  <a:gd name="connsiteX33" fmla="*/ 257151 w 1178357"/>
                  <a:gd name="connsiteY33" fmla="*/ 762241 h 1178357"/>
                  <a:gd name="connsiteX34" fmla="*/ 231790 w 1178357"/>
                  <a:gd name="connsiteY34" fmla="*/ 701016 h 1178357"/>
                  <a:gd name="connsiteX35" fmla="*/ 186560 w 1178357"/>
                  <a:gd name="connsiteY35" fmla="*/ 670471 h 1178357"/>
                  <a:gd name="connsiteX36" fmla="*/ 0 w 1178357"/>
                  <a:gd name="connsiteY36" fmla="*/ 670471 h 1178357"/>
                  <a:gd name="connsiteX37" fmla="*/ 0 w 1178357"/>
                  <a:gd name="connsiteY37" fmla="*/ 507886 h 1178357"/>
                  <a:gd name="connsiteX38" fmla="*/ 186560 w 1178357"/>
                  <a:gd name="connsiteY38" fmla="*/ 507886 h 1178357"/>
                  <a:gd name="connsiteX39" fmla="*/ 231790 w 1178357"/>
                  <a:gd name="connsiteY39" fmla="*/ 477341 h 1178357"/>
                  <a:gd name="connsiteX40" fmla="*/ 257151 w 1178357"/>
                  <a:gd name="connsiteY40" fmla="*/ 416117 h 1178357"/>
                  <a:gd name="connsiteX41" fmla="*/ 246574 w 1178357"/>
                  <a:gd name="connsiteY41" fmla="*/ 361538 h 1178357"/>
                  <a:gd name="connsiteX42" fmla="*/ 115084 w 1178357"/>
                  <a:gd name="connsiteY42" fmla="*/ 230048 h 1178357"/>
                  <a:gd name="connsiteX43" fmla="*/ 230049 w 1178357"/>
                  <a:gd name="connsiteY43" fmla="*/ 115083 h 1178357"/>
                  <a:gd name="connsiteX44" fmla="*/ 362725 w 1178357"/>
                  <a:gd name="connsiteY44" fmla="*/ 247759 h 1178357"/>
                  <a:gd name="connsiteX45" fmla="*/ 415317 w 1178357"/>
                  <a:gd name="connsiteY45" fmla="*/ 257951 h 1178357"/>
                  <a:gd name="connsiteX46" fmla="*/ 476541 w 1178357"/>
                  <a:gd name="connsiteY46" fmla="*/ 232591 h 1178357"/>
                  <a:gd name="connsiteX47" fmla="*/ 507886 w 1178357"/>
                  <a:gd name="connsiteY47" fmla="*/ 186177 h 117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78357" h="1178357">
                    <a:moveTo>
                      <a:pt x="507886" y="0"/>
                    </a:moveTo>
                    <a:lnTo>
                      <a:pt x="670471" y="0"/>
                    </a:lnTo>
                    <a:lnTo>
                      <a:pt x="670471" y="188544"/>
                    </a:lnTo>
                    <a:lnTo>
                      <a:pt x="700217" y="232591"/>
                    </a:lnTo>
                    <a:cubicBezTo>
                      <a:pt x="713689" y="252538"/>
                      <a:pt x="737812" y="262530"/>
                      <a:pt x="761442" y="257951"/>
                    </a:cubicBezTo>
                    <a:lnTo>
                      <a:pt x="816017" y="247375"/>
                    </a:lnTo>
                    <a:lnTo>
                      <a:pt x="948309" y="115083"/>
                    </a:lnTo>
                    <a:lnTo>
                      <a:pt x="1063274" y="230048"/>
                    </a:lnTo>
                    <a:lnTo>
                      <a:pt x="929801" y="363521"/>
                    </a:lnTo>
                    <a:lnTo>
                      <a:pt x="919608" y="416117"/>
                    </a:lnTo>
                    <a:cubicBezTo>
                      <a:pt x="915029" y="439747"/>
                      <a:pt x="925021" y="463870"/>
                      <a:pt x="944969" y="477341"/>
                    </a:cubicBezTo>
                    <a:lnTo>
                      <a:pt x="990199" y="507886"/>
                    </a:lnTo>
                    <a:lnTo>
                      <a:pt x="1178357" y="507886"/>
                    </a:lnTo>
                    <a:lnTo>
                      <a:pt x="1178357" y="670471"/>
                    </a:lnTo>
                    <a:lnTo>
                      <a:pt x="990199" y="670471"/>
                    </a:lnTo>
                    <a:lnTo>
                      <a:pt x="944969" y="701016"/>
                    </a:lnTo>
                    <a:cubicBezTo>
                      <a:pt x="925021" y="714488"/>
                      <a:pt x="915029" y="738610"/>
                      <a:pt x="919608" y="762241"/>
                    </a:cubicBezTo>
                    <a:lnTo>
                      <a:pt x="929801" y="814836"/>
                    </a:lnTo>
                    <a:lnTo>
                      <a:pt x="1063274" y="948309"/>
                    </a:lnTo>
                    <a:lnTo>
                      <a:pt x="948309" y="1063274"/>
                    </a:lnTo>
                    <a:lnTo>
                      <a:pt x="816017" y="930982"/>
                    </a:lnTo>
                    <a:lnTo>
                      <a:pt x="761442" y="920407"/>
                    </a:lnTo>
                    <a:cubicBezTo>
                      <a:pt x="737812" y="915827"/>
                      <a:pt x="713689" y="925819"/>
                      <a:pt x="700217" y="945766"/>
                    </a:cubicBezTo>
                    <a:lnTo>
                      <a:pt x="670471" y="989814"/>
                    </a:lnTo>
                    <a:lnTo>
                      <a:pt x="670471" y="1178357"/>
                    </a:lnTo>
                    <a:lnTo>
                      <a:pt x="507886" y="1178357"/>
                    </a:lnTo>
                    <a:lnTo>
                      <a:pt x="507886" y="992180"/>
                    </a:lnTo>
                    <a:lnTo>
                      <a:pt x="476541" y="945766"/>
                    </a:lnTo>
                    <a:cubicBezTo>
                      <a:pt x="463070" y="925819"/>
                      <a:pt x="438948" y="915827"/>
                      <a:pt x="415317" y="920407"/>
                    </a:cubicBezTo>
                    <a:lnTo>
                      <a:pt x="362725" y="930598"/>
                    </a:lnTo>
                    <a:lnTo>
                      <a:pt x="230049" y="1063274"/>
                    </a:lnTo>
                    <a:lnTo>
                      <a:pt x="115084" y="948309"/>
                    </a:lnTo>
                    <a:lnTo>
                      <a:pt x="246574" y="816819"/>
                    </a:lnTo>
                    <a:lnTo>
                      <a:pt x="257151" y="762241"/>
                    </a:lnTo>
                    <a:cubicBezTo>
                      <a:pt x="261730" y="738610"/>
                      <a:pt x="251738" y="714488"/>
                      <a:pt x="231790" y="701016"/>
                    </a:cubicBezTo>
                    <a:lnTo>
                      <a:pt x="186560" y="670471"/>
                    </a:lnTo>
                    <a:lnTo>
                      <a:pt x="0" y="670471"/>
                    </a:lnTo>
                    <a:lnTo>
                      <a:pt x="0" y="507886"/>
                    </a:lnTo>
                    <a:lnTo>
                      <a:pt x="186560" y="507886"/>
                    </a:lnTo>
                    <a:lnTo>
                      <a:pt x="231790" y="477341"/>
                    </a:lnTo>
                    <a:cubicBezTo>
                      <a:pt x="251738" y="463870"/>
                      <a:pt x="261730" y="439747"/>
                      <a:pt x="257151" y="416117"/>
                    </a:cubicBezTo>
                    <a:lnTo>
                      <a:pt x="246574" y="361538"/>
                    </a:lnTo>
                    <a:lnTo>
                      <a:pt x="115084" y="230048"/>
                    </a:lnTo>
                    <a:lnTo>
                      <a:pt x="230049" y="115083"/>
                    </a:lnTo>
                    <a:lnTo>
                      <a:pt x="362725" y="247759"/>
                    </a:lnTo>
                    <a:lnTo>
                      <a:pt x="415317" y="257951"/>
                    </a:lnTo>
                    <a:cubicBezTo>
                      <a:pt x="438948" y="262530"/>
                      <a:pt x="463070" y="252538"/>
                      <a:pt x="476541" y="232591"/>
                    </a:cubicBezTo>
                    <a:lnTo>
                      <a:pt x="507886" y="18617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5"/>
                </a:soli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chemeClr val="lt1"/>
                </a:extrusionClr>
                <a:contourClr>
                  <a:schemeClr val="dk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 useBgFill="1">
            <p:nvSpPr>
              <p:cNvPr id="53" name="椭圆 52">
                <a:extLst>
                  <a:ext uri="{FF2B5EF4-FFF2-40B4-BE49-F238E27FC236}">
                    <a16:creationId xmlns:a16="http://schemas.microsoft.com/office/drawing/2014/main" id="{432476A5-C1C8-F777-94A1-3E7481E3ACAB}"/>
                  </a:ext>
                </a:extLst>
              </p:cNvPr>
              <p:cNvSpPr/>
              <p:nvPr/>
            </p:nvSpPr>
            <p:spPr>
              <a:xfrm>
                <a:off x="6677393" y="1299676"/>
                <a:ext cx="163948" cy="163948"/>
              </a:xfrm>
              <a:prstGeom prst="ellipse">
                <a:avLst/>
              </a:prstGeom>
              <a:ln>
                <a:solidFill>
                  <a:schemeClr val="accent5"/>
                </a:solidFill>
              </a:ln>
              <a:scene3d>
                <a:camera prst="orthographicFront"/>
                <a:lightRig rig="threePt" dir="t"/>
              </a:scene3d>
              <a:sp3d extrusionH="76200" contourW="12700">
                <a:extrusionClr>
                  <a:schemeClr val="lt1"/>
                </a:extrusionClr>
                <a:contourClr>
                  <a:schemeClr val="dk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DA77937-D876-376E-AAA1-C54516D92A32}"/>
                </a:ext>
              </a:extLst>
            </p:cNvPr>
            <p:cNvSpPr/>
            <p:nvPr/>
          </p:nvSpPr>
          <p:spPr>
            <a:xfrm>
              <a:off x="4498176" y="2362103"/>
              <a:ext cx="3296216" cy="3806140"/>
            </a:xfrm>
            <a:custGeom>
              <a:avLst/>
              <a:gdLst>
                <a:gd name="connsiteX0" fmla="*/ 1648108 w 3296215"/>
                <a:gd name="connsiteY0" fmla="*/ 0 h 3806140"/>
                <a:gd name="connsiteX1" fmla="*/ 2063361 w 3296215"/>
                <a:gd name="connsiteY1" fmla="*/ 663549 h 3806140"/>
                <a:gd name="connsiteX2" fmla="*/ 2192363 w 3296215"/>
                <a:gd name="connsiteY2" fmla="*/ 857816 h 3806140"/>
                <a:gd name="connsiteX3" fmla="*/ 2212451 w 3296215"/>
                <a:gd name="connsiteY3" fmla="*/ 925599 h 3806140"/>
                <a:gd name="connsiteX4" fmla="*/ 2281196 w 3296215"/>
                <a:gd name="connsiteY4" fmla="*/ 909105 h 3806140"/>
                <a:gd name="connsiteX5" fmla="*/ 2513938 w 3296215"/>
                <a:gd name="connsiteY5" fmla="*/ 923690 h 3806140"/>
                <a:gd name="connsiteX6" fmla="*/ 3296214 w 3296215"/>
                <a:gd name="connsiteY6" fmla="*/ 951535 h 3806140"/>
                <a:gd name="connsiteX7" fmla="*/ 2929191 w 3296215"/>
                <a:gd name="connsiteY7" fmla="*/ 1642929 h 3806140"/>
                <a:gd name="connsiteX8" fmla="*/ 2825451 w 3296215"/>
                <a:gd name="connsiteY8" fmla="*/ 1851782 h 3806140"/>
                <a:gd name="connsiteX9" fmla="*/ 2776794 w 3296215"/>
                <a:gd name="connsiteY9" fmla="*/ 1903070 h 3806140"/>
                <a:gd name="connsiteX10" fmla="*/ 2825452 w 3296215"/>
                <a:gd name="connsiteY10" fmla="*/ 1954358 h 3806140"/>
                <a:gd name="connsiteX11" fmla="*/ 2929191 w 3296215"/>
                <a:gd name="connsiteY11" fmla="*/ 2163211 h 3806140"/>
                <a:gd name="connsiteX12" fmla="*/ 3296215 w 3296215"/>
                <a:gd name="connsiteY12" fmla="*/ 2854605 h 3806140"/>
                <a:gd name="connsiteX13" fmla="*/ 2513938 w 3296215"/>
                <a:gd name="connsiteY13" fmla="*/ 2882450 h 3806140"/>
                <a:gd name="connsiteX14" fmla="*/ 2281196 w 3296215"/>
                <a:gd name="connsiteY14" fmla="*/ 2897035 h 3806140"/>
                <a:gd name="connsiteX15" fmla="*/ 2212451 w 3296215"/>
                <a:gd name="connsiteY15" fmla="*/ 2880541 h 3806140"/>
                <a:gd name="connsiteX16" fmla="*/ 2192363 w 3296215"/>
                <a:gd name="connsiteY16" fmla="*/ 2948323 h 3806140"/>
                <a:gd name="connsiteX17" fmla="*/ 2063360 w 3296215"/>
                <a:gd name="connsiteY17" fmla="*/ 3142591 h 3806140"/>
                <a:gd name="connsiteX18" fmla="*/ 1648107 w 3296215"/>
                <a:gd name="connsiteY18" fmla="*/ 3806140 h 3806140"/>
                <a:gd name="connsiteX19" fmla="*/ 1232855 w 3296215"/>
                <a:gd name="connsiteY19" fmla="*/ 3142591 h 3806140"/>
                <a:gd name="connsiteX20" fmla="*/ 1103852 w 3296215"/>
                <a:gd name="connsiteY20" fmla="*/ 2948324 h 3806140"/>
                <a:gd name="connsiteX21" fmla="*/ 1083764 w 3296215"/>
                <a:gd name="connsiteY21" fmla="*/ 2880541 h 3806140"/>
                <a:gd name="connsiteX22" fmla="*/ 1015020 w 3296215"/>
                <a:gd name="connsiteY22" fmla="*/ 2897035 h 3806140"/>
                <a:gd name="connsiteX23" fmla="*/ 782277 w 3296215"/>
                <a:gd name="connsiteY23" fmla="*/ 2882450 h 3806140"/>
                <a:gd name="connsiteX24" fmla="*/ 1 w 3296215"/>
                <a:gd name="connsiteY24" fmla="*/ 2854605 h 3806140"/>
                <a:gd name="connsiteX25" fmla="*/ 367025 w 3296215"/>
                <a:gd name="connsiteY25" fmla="*/ 2163211 h 3806140"/>
                <a:gd name="connsiteX26" fmla="*/ 470765 w 3296215"/>
                <a:gd name="connsiteY26" fmla="*/ 1954358 h 3806140"/>
                <a:gd name="connsiteX27" fmla="*/ 519421 w 3296215"/>
                <a:gd name="connsiteY27" fmla="*/ 1903071 h 3806140"/>
                <a:gd name="connsiteX28" fmla="*/ 470764 w 3296215"/>
                <a:gd name="connsiteY28" fmla="*/ 1851782 h 3806140"/>
                <a:gd name="connsiteX29" fmla="*/ 367024 w 3296215"/>
                <a:gd name="connsiteY29" fmla="*/ 1642929 h 3806140"/>
                <a:gd name="connsiteX30" fmla="*/ 0 w 3296215"/>
                <a:gd name="connsiteY30" fmla="*/ 951535 h 3806140"/>
                <a:gd name="connsiteX31" fmla="*/ 782277 w 3296215"/>
                <a:gd name="connsiteY31" fmla="*/ 923690 h 3806140"/>
                <a:gd name="connsiteX32" fmla="*/ 1015019 w 3296215"/>
                <a:gd name="connsiteY32" fmla="*/ 909104 h 3806140"/>
                <a:gd name="connsiteX33" fmla="*/ 1083765 w 3296215"/>
                <a:gd name="connsiteY33" fmla="*/ 925599 h 3806140"/>
                <a:gd name="connsiteX34" fmla="*/ 1103853 w 3296215"/>
                <a:gd name="connsiteY34" fmla="*/ 857816 h 3806140"/>
                <a:gd name="connsiteX35" fmla="*/ 1232855 w 3296215"/>
                <a:gd name="connsiteY35" fmla="*/ 663549 h 3806140"/>
                <a:gd name="connsiteX36" fmla="*/ 1648108 w 3296215"/>
                <a:gd name="connsiteY36" fmla="*/ 0 h 380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96215" h="3806140">
                  <a:moveTo>
                    <a:pt x="1648108" y="0"/>
                  </a:moveTo>
                  <a:cubicBezTo>
                    <a:pt x="1745143" y="262565"/>
                    <a:pt x="1883561" y="483749"/>
                    <a:pt x="2063361" y="663549"/>
                  </a:cubicBezTo>
                  <a:cubicBezTo>
                    <a:pt x="2120696" y="720883"/>
                    <a:pt x="2163696" y="787123"/>
                    <a:pt x="2192363" y="857816"/>
                  </a:cubicBezTo>
                  <a:lnTo>
                    <a:pt x="2212451" y="925599"/>
                  </a:lnTo>
                  <a:lnTo>
                    <a:pt x="2281196" y="909105"/>
                  </a:lnTo>
                  <a:cubicBezTo>
                    <a:pt x="2356752" y="898584"/>
                    <a:pt x="2435618" y="902704"/>
                    <a:pt x="2513938" y="923690"/>
                  </a:cubicBezTo>
                  <a:cubicBezTo>
                    <a:pt x="2759549" y="989502"/>
                    <a:pt x="3020309" y="998784"/>
                    <a:pt x="3296214" y="951535"/>
                  </a:cubicBezTo>
                  <a:cubicBezTo>
                    <a:pt x="3117343" y="1166853"/>
                    <a:pt x="2995002" y="1397318"/>
                    <a:pt x="2929191" y="1642929"/>
                  </a:cubicBezTo>
                  <a:cubicBezTo>
                    <a:pt x="2908205" y="1721249"/>
                    <a:pt x="2872340" y="1791609"/>
                    <a:pt x="2825451" y="1851782"/>
                  </a:cubicBezTo>
                  <a:lnTo>
                    <a:pt x="2776794" y="1903070"/>
                  </a:lnTo>
                  <a:lnTo>
                    <a:pt x="2825452" y="1954358"/>
                  </a:lnTo>
                  <a:cubicBezTo>
                    <a:pt x="2872340" y="2014531"/>
                    <a:pt x="2908206" y="2084890"/>
                    <a:pt x="2929191" y="2163211"/>
                  </a:cubicBezTo>
                  <a:cubicBezTo>
                    <a:pt x="2995002" y="2408823"/>
                    <a:pt x="3117344" y="2639288"/>
                    <a:pt x="3296215" y="2854605"/>
                  </a:cubicBezTo>
                  <a:cubicBezTo>
                    <a:pt x="3020309" y="2807357"/>
                    <a:pt x="2759550" y="2816639"/>
                    <a:pt x="2513938" y="2882450"/>
                  </a:cubicBezTo>
                  <a:cubicBezTo>
                    <a:pt x="2435618" y="2903435"/>
                    <a:pt x="2356752" y="2907555"/>
                    <a:pt x="2281196" y="2897035"/>
                  </a:cubicBezTo>
                  <a:lnTo>
                    <a:pt x="2212451" y="2880541"/>
                  </a:lnTo>
                  <a:lnTo>
                    <a:pt x="2192363" y="2948323"/>
                  </a:lnTo>
                  <a:cubicBezTo>
                    <a:pt x="2163696" y="3019016"/>
                    <a:pt x="2120695" y="3085256"/>
                    <a:pt x="2063360" y="3142591"/>
                  </a:cubicBezTo>
                  <a:cubicBezTo>
                    <a:pt x="1883559" y="3322391"/>
                    <a:pt x="1745142" y="3543574"/>
                    <a:pt x="1648107" y="3806140"/>
                  </a:cubicBezTo>
                  <a:cubicBezTo>
                    <a:pt x="1551072" y="3543575"/>
                    <a:pt x="1412655" y="3322391"/>
                    <a:pt x="1232855" y="3142591"/>
                  </a:cubicBezTo>
                  <a:cubicBezTo>
                    <a:pt x="1175520" y="3085257"/>
                    <a:pt x="1132519" y="3019017"/>
                    <a:pt x="1103852" y="2948324"/>
                  </a:cubicBezTo>
                  <a:lnTo>
                    <a:pt x="1083764" y="2880541"/>
                  </a:lnTo>
                  <a:lnTo>
                    <a:pt x="1015020" y="2897035"/>
                  </a:lnTo>
                  <a:cubicBezTo>
                    <a:pt x="939464" y="2907556"/>
                    <a:pt x="860598" y="2903436"/>
                    <a:pt x="782277" y="2882450"/>
                  </a:cubicBezTo>
                  <a:cubicBezTo>
                    <a:pt x="536666" y="2816638"/>
                    <a:pt x="275907" y="2807356"/>
                    <a:pt x="1" y="2854605"/>
                  </a:cubicBezTo>
                  <a:cubicBezTo>
                    <a:pt x="178872" y="2639287"/>
                    <a:pt x="301214" y="2408822"/>
                    <a:pt x="367025" y="2163211"/>
                  </a:cubicBezTo>
                  <a:cubicBezTo>
                    <a:pt x="388011" y="2084891"/>
                    <a:pt x="423876" y="2014531"/>
                    <a:pt x="470765" y="1954358"/>
                  </a:cubicBezTo>
                  <a:lnTo>
                    <a:pt x="519421" y="1903071"/>
                  </a:lnTo>
                  <a:lnTo>
                    <a:pt x="470764" y="1851782"/>
                  </a:lnTo>
                  <a:cubicBezTo>
                    <a:pt x="423875" y="1791609"/>
                    <a:pt x="388010" y="1721250"/>
                    <a:pt x="367024" y="1642929"/>
                  </a:cubicBezTo>
                  <a:cubicBezTo>
                    <a:pt x="301213" y="1397317"/>
                    <a:pt x="178872" y="1166852"/>
                    <a:pt x="0" y="951535"/>
                  </a:cubicBezTo>
                  <a:cubicBezTo>
                    <a:pt x="275907" y="998783"/>
                    <a:pt x="536666" y="989501"/>
                    <a:pt x="782277" y="923690"/>
                  </a:cubicBezTo>
                  <a:cubicBezTo>
                    <a:pt x="860598" y="902704"/>
                    <a:pt x="939464" y="898584"/>
                    <a:pt x="1015019" y="909104"/>
                  </a:cubicBezTo>
                  <a:lnTo>
                    <a:pt x="1083765" y="925599"/>
                  </a:lnTo>
                  <a:lnTo>
                    <a:pt x="1103853" y="857816"/>
                  </a:lnTo>
                  <a:cubicBezTo>
                    <a:pt x="1132520" y="787123"/>
                    <a:pt x="1175521" y="720883"/>
                    <a:pt x="1232855" y="663549"/>
                  </a:cubicBezTo>
                  <a:cubicBezTo>
                    <a:pt x="1412656" y="483749"/>
                    <a:pt x="1551074" y="262565"/>
                    <a:pt x="1648108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2" name="Freeform 89+">
              <a:extLst>
                <a:ext uri="{FF2B5EF4-FFF2-40B4-BE49-F238E27FC236}">
                  <a16:creationId xmlns:a16="http://schemas.microsoft.com/office/drawing/2014/main" id="{1FF99CB9-2008-FB16-2412-D2F1EC764AAF}"/>
                </a:ext>
              </a:extLst>
            </p:cNvPr>
            <p:cNvSpPr/>
            <p:nvPr/>
          </p:nvSpPr>
          <p:spPr>
            <a:xfrm>
              <a:off x="4688499" y="2581869"/>
              <a:ext cx="2915570" cy="3366608"/>
            </a:xfrm>
            <a:custGeom>
              <a:avLst/>
              <a:gdLst>
                <a:gd name="connsiteX0" fmla="*/ 1648108 w 3296215"/>
                <a:gd name="connsiteY0" fmla="*/ 0 h 3806140"/>
                <a:gd name="connsiteX1" fmla="*/ 2063361 w 3296215"/>
                <a:gd name="connsiteY1" fmla="*/ 663549 h 3806140"/>
                <a:gd name="connsiteX2" fmla="*/ 2192363 w 3296215"/>
                <a:gd name="connsiteY2" fmla="*/ 857816 h 3806140"/>
                <a:gd name="connsiteX3" fmla="*/ 2212451 w 3296215"/>
                <a:gd name="connsiteY3" fmla="*/ 925599 h 3806140"/>
                <a:gd name="connsiteX4" fmla="*/ 2281196 w 3296215"/>
                <a:gd name="connsiteY4" fmla="*/ 909105 h 3806140"/>
                <a:gd name="connsiteX5" fmla="*/ 2513938 w 3296215"/>
                <a:gd name="connsiteY5" fmla="*/ 923690 h 3806140"/>
                <a:gd name="connsiteX6" fmla="*/ 3296214 w 3296215"/>
                <a:gd name="connsiteY6" fmla="*/ 951535 h 3806140"/>
                <a:gd name="connsiteX7" fmla="*/ 2929191 w 3296215"/>
                <a:gd name="connsiteY7" fmla="*/ 1642929 h 3806140"/>
                <a:gd name="connsiteX8" fmla="*/ 2825451 w 3296215"/>
                <a:gd name="connsiteY8" fmla="*/ 1851782 h 3806140"/>
                <a:gd name="connsiteX9" fmla="*/ 2776794 w 3296215"/>
                <a:gd name="connsiteY9" fmla="*/ 1903070 h 3806140"/>
                <a:gd name="connsiteX10" fmla="*/ 2825452 w 3296215"/>
                <a:gd name="connsiteY10" fmla="*/ 1954358 h 3806140"/>
                <a:gd name="connsiteX11" fmla="*/ 2929191 w 3296215"/>
                <a:gd name="connsiteY11" fmla="*/ 2163211 h 3806140"/>
                <a:gd name="connsiteX12" fmla="*/ 3296215 w 3296215"/>
                <a:gd name="connsiteY12" fmla="*/ 2854605 h 3806140"/>
                <a:gd name="connsiteX13" fmla="*/ 2513938 w 3296215"/>
                <a:gd name="connsiteY13" fmla="*/ 2882450 h 3806140"/>
                <a:gd name="connsiteX14" fmla="*/ 2281196 w 3296215"/>
                <a:gd name="connsiteY14" fmla="*/ 2897035 h 3806140"/>
                <a:gd name="connsiteX15" fmla="*/ 2212451 w 3296215"/>
                <a:gd name="connsiteY15" fmla="*/ 2880541 h 3806140"/>
                <a:gd name="connsiteX16" fmla="*/ 2192363 w 3296215"/>
                <a:gd name="connsiteY16" fmla="*/ 2948323 h 3806140"/>
                <a:gd name="connsiteX17" fmla="*/ 2063360 w 3296215"/>
                <a:gd name="connsiteY17" fmla="*/ 3142591 h 3806140"/>
                <a:gd name="connsiteX18" fmla="*/ 1648107 w 3296215"/>
                <a:gd name="connsiteY18" fmla="*/ 3806140 h 3806140"/>
                <a:gd name="connsiteX19" fmla="*/ 1232855 w 3296215"/>
                <a:gd name="connsiteY19" fmla="*/ 3142591 h 3806140"/>
                <a:gd name="connsiteX20" fmla="*/ 1103852 w 3296215"/>
                <a:gd name="connsiteY20" fmla="*/ 2948324 h 3806140"/>
                <a:gd name="connsiteX21" fmla="*/ 1083764 w 3296215"/>
                <a:gd name="connsiteY21" fmla="*/ 2880541 h 3806140"/>
                <a:gd name="connsiteX22" fmla="*/ 1015020 w 3296215"/>
                <a:gd name="connsiteY22" fmla="*/ 2897035 h 3806140"/>
                <a:gd name="connsiteX23" fmla="*/ 782277 w 3296215"/>
                <a:gd name="connsiteY23" fmla="*/ 2882450 h 3806140"/>
                <a:gd name="connsiteX24" fmla="*/ 1 w 3296215"/>
                <a:gd name="connsiteY24" fmla="*/ 2854605 h 3806140"/>
                <a:gd name="connsiteX25" fmla="*/ 367025 w 3296215"/>
                <a:gd name="connsiteY25" fmla="*/ 2163211 h 3806140"/>
                <a:gd name="connsiteX26" fmla="*/ 470765 w 3296215"/>
                <a:gd name="connsiteY26" fmla="*/ 1954358 h 3806140"/>
                <a:gd name="connsiteX27" fmla="*/ 519421 w 3296215"/>
                <a:gd name="connsiteY27" fmla="*/ 1903071 h 3806140"/>
                <a:gd name="connsiteX28" fmla="*/ 470764 w 3296215"/>
                <a:gd name="connsiteY28" fmla="*/ 1851782 h 3806140"/>
                <a:gd name="connsiteX29" fmla="*/ 367024 w 3296215"/>
                <a:gd name="connsiteY29" fmla="*/ 1642929 h 3806140"/>
                <a:gd name="connsiteX30" fmla="*/ 0 w 3296215"/>
                <a:gd name="connsiteY30" fmla="*/ 951535 h 3806140"/>
                <a:gd name="connsiteX31" fmla="*/ 782277 w 3296215"/>
                <a:gd name="connsiteY31" fmla="*/ 923690 h 3806140"/>
                <a:gd name="connsiteX32" fmla="*/ 1015019 w 3296215"/>
                <a:gd name="connsiteY32" fmla="*/ 909104 h 3806140"/>
                <a:gd name="connsiteX33" fmla="*/ 1083765 w 3296215"/>
                <a:gd name="connsiteY33" fmla="*/ 925599 h 3806140"/>
                <a:gd name="connsiteX34" fmla="*/ 1103853 w 3296215"/>
                <a:gd name="connsiteY34" fmla="*/ 857816 h 3806140"/>
                <a:gd name="connsiteX35" fmla="*/ 1232855 w 3296215"/>
                <a:gd name="connsiteY35" fmla="*/ 663549 h 3806140"/>
                <a:gd name="connsiteX36" fmla="*/ 1648108 w 3296215"/>
                <a:gd name="connsiteY36" fmla="*/ 0 h 380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96215" h="3806140">
                  <a:moveTo>
                    <a:pt x="1648108" y="0"/>
                  </a:moveTo>
                  <a:cubicBezTo>
                    <a:pt x="1745143" y="262565"/>
                    <a:pt x="1883561" y="483749"/>
                    <a:pt x="2063361" y="663549"/>
                  </a:cubicBezTo>
                  <a:cubicBezTo>
                    <a:pt x="2120696" y="720883"/>
                    <a:pt x="2163696" y="787123"/>
                    <a:pt x="2192363" y="857816"/>
                  </a:cubicBezTo>
                  <a:lnTo>
                    <a:pt x="2212451" y="925599"/>
                  </a:lnTo>
                  <a:lnTo>
                    <a:pt x="2281196" y="909105"/>
                  </a:lnTo>
                  <a:cubicBezTo>
                    <a:pt x="2356752" y="898584"/>
                    <a:pt x="2435618" y="902704"/>
                    <a:pt x="2513938" y="923690"/>
                  </a:cubicBezTo>
                  <a:cubicBezTo>
                    <a:pt x="2759549" y="989502"/>
                    <a:pt x="3020309" y="998784"/>
                    <a:pt x="3296214" y="951535"/>
                  </a:cubicBezTo>
                  <a:cubicBezTo>
                    <a:pt x="3117343" y="1166853"/>
                    <a:pt x="2995002" y="1397318"/>
                    <a:pt x="2929191" y="1642929"/>
                  </a:cubicBezTo>
                  <a:cubicBezTo>
                    <a:pt x="2908205" y="1721249"/>
                    <a:pt x="2872340" y="1791609"/>
                    <a:pt x="2825451" y="1851782"/>
                  </a:cubicBezTo>
                  <a:lnTo>
                    <a:pt x="2776794" y="1903070"/>
                  </a:lnTo>
                  <a:lnTo>
                    <a:pt x="2825452" y="1954358"/>
                  </a:lnTo>
                  <a:cubicBezTo>
                    <a:pt x="2872340" y="2014531"/>
                    <a:pt x="2908206" y="2084890"/>
                    <a:pt x="2929191" y="2163211"/>
                  </a:cubicBezTo>
                  <a:cubicBezTo>
                    <a:pt x="2995002" y="2408823"/>
                    <a:pt x="3117344" y="2639288"/>
                    <a:pt x="3296215" y="2854605"/>
                  </a:cubicBezTo>
                  <a:cubicBezTo>
                    <a:pt x="3020309" y="2807357"/>
                    <a:pt x="2759550" y="2816639"/>
                    <a:pt x="2513938" y="2882450"/>
                  </a:cubicBezTo>
                  <a:cubicBezTo>
                    <a:pt x="2435618" y="2903435"/>
                    <a:pt x="2356752" y="2907555"/>
                    <a:pt x="2281196" y="2897035"/>
                  </a:cubicBezTo>
                  <a:lnTo>
                    <a:pt x="2212451" y="2880541"/>
                  </a:lnTo>
                  <a:lnTo>
                    <a:pt x="2192363" y="2948323"/>
                  </a:lnTo>
                  <a:cubicBezTo>
                    <a:pt x="2163696" y="3019016"/>
                    <a:pt x="2120695" y="3085256"/>
                    <a:pt x="2063360" y="3142591"/>
                  </a:cubicBezTo>
                  <a:cubicBezTo>
                    <a:pt x="1883559" y="3322391"/>
                    <a:pt x="1745142" y="3543574"/>
                    <a:pt x="1648107" y="3806140"/>
                  </a:cubicBezTo>
                  <a:cubicBezTo>
                    <a:pt x="1551072" y="3543575"/>
                    <a:pt x="1412655" y="3322391"/>
                    <a:pt x="1232855" y="3142591"/>
                  </a:cubicBezTo>
                  <a:cubicBezTo>
                    <a:pt x="1175520" y="3085257"/>
                    <a:pt x="1132519" y="3019017"/>
                    <a:pt x="1103852" y="2948324"/>
                  </a:cubicBezTo>
                  <a:lnTo>
                    <a:pt x="1083764" y="2880541"/>
                  </a:lnTo>
                  <a:lnTo>
                    <a:pt x="1015020" y="2897035"/>
                  </a:lnTo>
                  <a:cubicBezTo>
                    <a:pt x="939464" y="2907556"/>
                    <a:pt x="860598" y="2903436"/>
                    <a:pt x="782277" y="2882450"/>
                  </a:cubicBezTo>
                  <a:cubicBezTo>
                    <a:pt x="536666" y="2816638"/>
                    <a:pt x="275907" y="2807356"/>
                    <a:pt x="1" y="2854605"/>
                  </a:cubicBezTo>
                  <a:cubicBezTo>
                    <a:pt x="178872" y="2639287"/>
                    <a:pt x="301214" y="2408822"/>
                    <a:pt x="367025" y="2163211"/>
                  </a:cubicBezTo>
                  <a:cubicBezTo>
                    <a:pt x="388011" y="2084891"/>
                    <a:pt x="423876" y="2014531"/>
                    <a:pt x="470765" y="1954358"/>
                  </a:cubicBezTo>
                  <a:lnTo>
                    <a:pt x="519421" y="1903071"/>
                  </a:lnTo>
                  <a:lnTo>
                    <a:pt x="470764" y="1851782"/>
                  </a:lnTo>
                  <a:cubicBezTo>
                    <a:pt x="423875" y="1791609"/>
                    <a:pt x="388010" y="1721250"/>
                    <a:pt x="367024" y="1642929"/>
                  </a:cubicBezTo>
                  <a:cubicBezTo>
                    <a:pt x="301213" y="1397317"/>
                    <a:pt x="178872" y="1166852"/>
                    <a:pt x="0" y="951535"/>
                  </a:cubicBezTo>
                  <a:cubicBezTo>
                    <a:pt x="275907" y="998783"/>
                    <a:pt x="536666" y="989501"/>
                    <a:pt x="782277" y="923690"/>
                  </a:cubicBezTo>
                  <a:cubicBezTo>
                    <a:pt x="860598" y="902704"/>
                    <a:pt x="939464" y="898584"/>
                    <a:pt x="1015019" y="909104"/>
                  </a:cubicBezTo>
                  <a:lnTo>
                    <a:pt x="1083765" y="925599"/>
                  </a:lnTo>
                  <a:lnTo>
                    <a:pt x="1103853" y="857816"/>
                  </a:lnTo>
                  <a:cubicBezTo>
                    <a:pt x="1132520" y="787123"/>
                    <a:pt x="1175521" y="720883"/>
                    <a:pt x="1232855" y="663549"/>
                  </a:cubicBezTo>
                  <a:cubicBezTo>
                    <a:pt x="1412656" y="483749"/>
                    <a:pt x="1551074" y="262565"/>
                    <a:pt x="1648108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5A1E176-BF4D-A770-E81A-5EAB6D968E41}"/>
                </a:ext>
              </a:extLst>
            </p:cNvPr>
            <p:cNvSpPr/>
            <p:nvPr/>
          </p:nvSpPr>
          <p:spPr>
            <a:xfrm rot="-5400000">
              <a:off x="5276890" y="4148015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C81477C-8B87-9008-CE0B-B3C13335325E}"/>
                </a:ext>
              </a:extLst>
            </p:cNvPr>
            <p:cNvSpPr/>
            <p:nvPr/>
          </p:nvSpPr>
          <p:spPr>
            <a:xfrm rot="-2700000">
              <a:off x="5507339" y="3591662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CD709672-2FAE-FDAA-7CAE-87FD1EAC39B0}"/>
                </a:ext>
              </a:extLst>
            </p:cNvPr>
            <p:cNvSpPr/>
            <p:nvPr/>
          </p:nvSpPr>
          <p:spPr>
            <a:xfrm>
              <a:off x="6063692" y="3361213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13BDA4B-8538-E53F-3D41-A8F8AFB6943C}"/>
                </a:ext>
              </a:extLst>
            </p:cNvPr>
            <p:cNvSpPr/>
            <p:nvPr/>
          </p:nvSpPr>
          <p:spPr>
            <a:xfrm rot="2700000">
              <a:off x="6620045" y="3591662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8B60A9-5D88-84BC-E3AD-20B9FA5633B4}"/>
                </a:ext>
              </a:extLst>
            </p:cNvPr>
            <p:cNvSpPr/>
            <p:nvPr/>
          </p:nvSpPr>
          <p:spPr>
            <a:xfrm rot="5400000">
              <a:off x="6850494" y="4148015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6DA44943-04CF-99AD-CB3E-BBB39F51F876}"/>
                </a:ext>
              </a:extLst>
            </p:cNvPr>
            <p:cNvSpPr/>
            <p:nvPr/>
          </p:nvSpPr>
          <p:spPr>
            <a:xfrm rot="8100000">
              <a:off x="6620045" y="4704368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66820D48-3AD3-ACDC-FE7F-A0C5939B4D40}"/>
                </a:ext>
              </a:extLst>
            </p:cNvPr>
            <p:cNvSpPr/>
            <p:nvPr/>
          </p:nvSpPr>
          <p:spPr>
            <a:xfrm rot="10800000">
              <a:off x="6063692" y="4934817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C6DABE2A-5F5C-E636-23AC-EF130C69495D}"/>
                </a:ext>
              </a:extLst>
            </p:cNvPr>
            <p:cNvSpPr/>
            <p:nvPr/>
          </p:nvSpPr>
          <p:spPr>
            <a:xfrm rot="13500000">
              <a:off x="5507339" y="4704368"/>
              <a:ext cx="165185" cy="234316"/>
            </a:xfrm>
            <a:custGeom>
              <a:avLst/>
              <a:gdLst>
                <a:gd name="connsiteX0" fmla="*/ 747161 w 1494322"/>
                <a:gd name="connsiteY0" fmla="*/ 0 h 2119712"/>
                <a:gd name="connsiteX1" fmla="*/ 1275484 w 1494322"/>
                <a:gd name="connsiteY1" fmla="*/ 844228 h 2119712"/>
                <a:gd name="connsiteX2" fmla="*/ 1275484 w 1494322"/>
                <a:gd name="connsiteY2" fmla="*/ 1900874 h 2119712"/>
                <a:gd name="connsiteX3" fmla="*/ 218838 w 1494322"/>
                <a:gd name="connsiteY3" fmla="*/ 1900874 h 2119712"/>
                <a:gd name="connsiteX4" fmla="*/ 218838 w 1494322"/>
                <a:gd name="connsiteY4" fmla="*/ 844228 h 2119712"/>
                <a:gd name="connsiteX5" fmla="*/ 747161 w 1494322"/>
                <a:gd name="connsiteY5" fmla="*/ 0 h 211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4322" h="2119712">
                  <a:moveTo>
                    <a:pt x="747161" y="0"/>
                  </a:moveTo>
                  <a:cubicBezTo>
                    <a:pt x="870618" y="334060"/>
                    <a:pt x="1046726" y="615470"/>
                    <a:pt x="1275484" y="844228"/>
                  </a:cubicBezTo>
                  <a:cubicBezTo>
                    <a:pt x="1567269" y="1136013"/>
                    <a:pt x="1567269" y="1609089"/>
                    <a:pt x="1275484" y="1900874"/>
                  </a:cubicBezTo>
                  <a:cubicBezTo>
                    <a:pt x="983699" y="2192659"/>
                    <a:pt x="510623" y="2192659"/>
                    <a:pt x="218838" y="1900874"/>
                  </a:cubicBezTo>
                  <a:cubicBezTo>
                    <a:pt x="-72947" y="1609089"/>
                    <a:pt x="-72947" y="1136013"/>
                    <a:pt x="218838" y="844228"/>
                  </a:cubicBezTo>
                  <a:cubicBezTo>
                    <a:pt x="447597" y="615470"/>
                    <a:pt x="623705" y="334060"/>
                    <a:pt x="747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 extrusionH="76200" contourW="12700">
              <a:extrusionClr>
                <a:schemeClr val="lt1"/>
              </a:extrusionClr>
              <a:contourClr>
                <a:schemeClr val="dk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DFF49094-7C17-2118-2D33-638D7B4021B8}"/>
              </a:ext>
            </a:extLst>
          </p:cNvPr>
          <p:cNvCxnSpPr>
            <a:cxnSpLocks/>
          </p:cNvCxnSpPr>
          <p:nvPr/>
        </p:nvCxnSpPr>
        <p:spPr>
          <a:xfrm>
            <a:off x="2680501" y="1544638"/>
            <a:ext cx="0" cy="45132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C4706EA6-A5E4-2EB4-C4FD-6D3C8D0AFCDC}"/>
              </a:ext>
            </a:extLst>
          </p:cNvPr>
          <p:cNvCxnSpPr>
            <a:cxnSpLocks/>
          </p:cNvCxnSpPr>
          <p:nvPr/>
        </p:nvCxnSpPr>
        <p:spPr>
          <a:xfrm>
            <a:off x="5169087" y="1544638"/>
            <a:ext cx="0" cy="45132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B08770B3-38FE-CD83-F525-131FD3892273}"/>
              </a:ext>
            </a:extLst>
          </p:cNvPr>
          <p:cNvCxnSpPr>
            <a:cxnSpLocks/>
          </p:cNvCxnSpPr>
          <p:nvPr/>
        </p:nvCxnSpPr>
        <p:spPr>
          <a:xfrm>
            <a:off x="7680325" y="1544638"/>
            <a:ext cx="0" cy="451326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855DFF85-DA08-3F70-5F92-C388BA9FB57C}"/>
              </a:ext>
            </a:extLst>
          </p:cNvPr>
          <p:cNvSpPr/>
          <p:nvPr/>
        </p:nvSpPr>
        <p:spPr>
          <a:xfrm>
            <a:off x="152400" y="129091"/>
            <a:ext cx="11887200" cy="659981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E76771F-5961-C966-4817-4B88C4205CB5}"/>
              </a:ext>
            </a:extLst>
          </p:cNvPr>
          <p:cNvGrpSpPr/>
          <p:nvPr/>
        </p:nvGrpSpPr>
        <p:grpSpPr>
          <a:xfrm>
            <a:off x="932760" y="4875652"/>
            <a:ext cx="967380" cy="1000744"/>
            <a:chOff x="590488" y="4181899"/>
            <a:chExt cx="2222551" cy="2222551"/>
          </a:xfrm>
        </p:grpSpPr>
        <p:grpSp>
          <p:nvGrpSpPr>
            <p:cNvPr id="22" name="Group 241+">
              <a:extLst>
                <a:ext uri="{FF2B5EF4-FFF2-40B4-BE49-F238E27FC236}">
                  <a16:creationId xmlns:a16="http://schemas.microsoft.com/office/drawing/2014/main" id="{FB2A9070-BF12-C763-E828-D7B179B85B00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EE488A0D-CD33-6B1E-0A90-AF2D6E40D793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27CBFFA0-197D-1D8C-94AA-61B6096A1434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4FC67A01-D88E-2F0E-396D-35A1632C251A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48954852-CE97-A9DC-3759-8D270DD070E0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034B686E-0794-7B7E-00E6-8B1540FE1BA2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7F0ED113-6BB3-52B4-4CF9-D4F7BDDA04F5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A0D2E5B4-F09D-66BB-638B-1616829A47BD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AC912959-AEAE-CB5A-8792-6802B5897989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4CA943-BF5D-27D5-D79C-9DCE0BE44303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4D9CE709-0224-C500-43BD-FC6DF541660D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A038367D-AE42-AEEE-E505-BBBFB4303AAD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666A607-D6F6-3E85-29CE-969A7AA8EF86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9F3A52B6-454E-1592-B87F-576561AA5727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792CC1D4-698D-DD93-289D-9D488365A800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94DA8953-5BA0-D374-0C2D-0946BF906D62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24C01A7A-1FD5-E30E-45C0-4CECCCDB08D9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9580E20B-AD90-DEAA-400E-218F915B3A27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0B13FA9-8EA2-95AA-F6CE-40E852FCD59C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FFB8ED79-1C3D-7E95-952E-FEE19739E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7BCC507-44B8-C339-75BE-409E773F9343}"/>
              </a:ext>
            </a:extLst>
          </p:cNvPr>
          <p:cNvGrpSpPr/>
          <p:nvPr/>
        </p:nvGrpSpPr>
        <p:grpSpPr>
          <a:xfrm>
            <a:off x="3421346" y="4875652"/>
            <a:ext cx="967380" cy="1000744"/>
            <a:chOff x="590488" y="4181899"/>
            <a:chExt cx="2222551" cy="2222551"/>
          </a:xfrm>
        </p:grpSpPr>
        <p:grpSp>
          <p:nvGrpSpPr>
            <p:cNvPr id="38" name="Group 241+">
              <a:extLst>
                <a:ext uri="{FF2B5EF4-FFF2-40B4-BE49-F238E27FC236}">
                  <a16:creationId xmlns:a16="http://schemas.microsoft.com/office/drawing/2014/main" id="{0529DCB9-AD3F-3A10-56FE-0DF0ECB21A08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A7D47839-0A91-5F37-8D0F-BB6400B06EB9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1C564DBF-24C1-7135-9169-7237622045A0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6C411339-F8E7-43C8-4440-ECEBF2026410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6A049C52-80DA-F7E7-AD6C-0FB4A13C5312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50BD9951-7134-B882-60E6-9473C24948EE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75881FAA-5BBD-338E-A24A-A0BC1FEB740F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0DECCDBC-1C82-17E0-661B-6E6FCB0200BF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5ACF52BD-3AB9-DACF-8CC3-7E23EED0962C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FDC0927E-6190-4A93-70E5-EC2DE84A7870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D1E39826-AC15-9AEF-FE12-6C3687E7D3F8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69E73F54-980C-BEC3-1F33-5ED6730FD3CA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47EAF858-7A69-63A1-E49D-92524A1E3583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455454C2-DAD5-7225-B989-F4C7AB6456BB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EC5FD4C7-8C1A-7804-5805-2905C91EFA94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B58DC078-8513-9BCE-4B05-7EECCD93A9BC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86D3EFBF-B31D-76B9-5D17-A8C57F9604D4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71FED7E0-BB9F-488F-8192-FCA7A685425D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15B54645-6EE4-33DD-CD22-83EFDC3E6E92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1BB6187F-4009-6154-D868-2D886646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194F6AF-DDD2-D2BA-488C-C89307CB6EFA}"/>
              </a:ext>
            </a:extLst>
          </p:cNvPr>
          <p:cNvGrpSpPr/>
          <p:nvPr/>
        </p:nvGrpSpPr>
        <p:grpSpPr>
          <a:xfrm>
            <a:off x="5932584" y="4875652"/>
            <a:ext cx="967380" cy="1000744"/>
            <a:chOff x="590488" y="4181899"/>
            <a:chExt cx="2222551" cy="2222551"/>
          </a:xfrm>
        </p:grpSpPr>
        <p:grpSp>
          <p:nvGrpSpPr>
            <p:cNvPr id="91" name="Group 241+">
              <a:extLst>
                <a:ext uri="{FF2B5EF4-FFF2-40B4-BE49-F238E27FC236}">
                  <a16:creationId xmlns:a16="http://schemas.microsoft.com/office/drawing/2014/main" id="{A6B49023-7473-0865-93FC-B68CD9B95D6C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ACB54D3-CE49-32F5-2001-67AFF2C620E6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C0699740-0693-5436-0F6E-5C105CCF998B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E618600E-E392-F35D-4A7D-3A70DECCAB89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E2808106-0440-4446-C14B-2BD65250126B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140741C9-4855-0D3F-D48E-103EA0CD448C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98A1F960-5493-3267-9822-E342D4558052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EDD8A32D-9189-1CD7-49CD-25545C7EF6D6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A7BF0E24-F346-E9E9-EF03-7B72ABF3796A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B5643FE9-3C73-E0F8-DB4B-4632C7BB7CBE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7DB099CD-8643-859F-43EC-84D335953677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16AE55D3-1FF2-EBF0-C12A-F69FEACDE111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94287E50-6F0D-44AF-E743-EA59769D28FF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E1902648-E0E9-7602-9762-74AF60440A57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F717E5E3-EBB0-98A4-A212-9FECF5D4D511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B83D8981-0374-840E-41AD-5BEF234DA05D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E4DE8957-A12F-C70C-D51B-5DC0770BE83B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DFB867B3-29B2-894C-07FA-C83AA474BA9F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84CC5FFF-6459-6B76-CA56-B1EC99A15D0D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4E8A8DF9-2206-6BCA-5FDE-47EAD7A2F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effectLst/>
          </p:spPr>
        </p:pic>
      </p:grpSp>
      <p:sp>
        <p:nvSpPr>
          <p:cNvPr id="124" name="文本框 123">
            <a:extLst>
              <a:ext uri="{FF2B5EF4-FFF2-40B4-BE49-F238E27FC236}">
                <a16:creationId xmlns:a16="http://schemas.microsoft.com/office/drawing/2014/main" id="{5287B9E3-C4E0-94B1-EC22-05927ED0ABF1}"/>
              </a:ext>
            </a:extLst>
          </p:cNvPr>
          <p:cNvSpPr txBox="1"/>
          <p:nvPr/>
        </p:nvSpPr>
        <p:spPr>
          <a:xfrm>
            <a:off x="2005526" y="1592263"/>
            <a:ext cx="647491" cy="333271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短视频投放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7F96C47D-E5AF-22DB-2775-20F27F562ACA}"/>
              </a:ext>
            </a:extLst>
          </p:cNvPr>
          <p:cNvSpPr txBox="1"/>
          <p:nvPr/>
        </p:nvSpPr>
        <p:spPr>
          <a:xfrm>
            <a:off x="905137" y="1592263"/>
            <a:ext cx="1107996" cy="311741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通过快手、抖音平台的头部、腰部博主进行短视频广告的投放，预算控制在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balaba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之间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BF29DCFB-CCE8-3816-6051-4B25F812ADEE}"/>
              </a:ext>
            </a:extLst>
          </p:cNvPr>
          <p:cNvSpPr txBox="1"/>
          <p:nvPr/>
        </p:nvSpPr>
        <p:spPr>
          <a:xfrm>
            <a:off x="4481101" y="1592263"/>
            <a:ext cx="647491" cy="333271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头部公众号图文广告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625DCFAE-3358-F1FA-25F2-BCFD79A66E12}"/>
              </a:ext>
            </a:extLst>
          </p:cNvPr>
          <p:cNvSpPr txBox="1"/>
          <p:nvPr/>
        </p:nvSpPr>
        <p:spPr>
          <a:xfrm>
            <a:off x="3380712" y="1592263"/>
            <a:ext cx="1107996" cy="311741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通过微信的头部和腰部公众号进行图文广告的投放，预算控制在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balaba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之间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DBAEC26F-D3C6-DF2E-1548-34607FCABEAF}"/>
              </a:ext>
            </a:extLst>
          </p:cNvPr>
          <p:cNvSpPr txBox="1"/>
          <p:nvPr/>
        </p:nvSpPr>
        <p:spPr>
          <a:xfrm>
            <a:off x="5896085" y="1592263"/>
            <a:ext cx="1107996" cy="311741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通过线下的传单、地铁广告、公交站台进行图文广告的投放，预算控制在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balaba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之间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5416197C-820F-2355-BE75-0960B1438A2A}"/>
              </a:ext>
            </a:extLst>
          </p:cNvPr>
          <p:cNvSpPr txBox="1"/>
          <p:nvPr/>
        </p:nvSpPr>
        <p:spPr>
          <a:xfrm>
            <a:off x="6996474" y="1592263"/>
            <a:ext cx="647491" cy="3332718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线下广告</a:t>
            </a:r>
          </a:p>
        </p:txBody>
      </p:sp>
    </p:spTree>
    <p:extLst>
      <p:ext uri="{BB962C8B-B14F-4D97-AF65-F5344CB8AC3E}">
        <p14:creationId xmlns:p14="http://schemas.microsoft.com/office/powerpoint/2010/main" val="255438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F83DFF-FB3D-A769-214A-73DEC1A3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物料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5ADFD3F-1A7D-44C8-1EDA-A38F00672CFE}"/>
              </a:ext>
            </a:extLst>
          </p:cNvPr>
          <p:cNvSpPr/>
          <p:nvPr/>
        </p:nvSpPr>
        <p:spPr>
          <a:xfrm>
            <a:off x="4772760" y="1592263"/>
            <a:ext cx="2644892" cy="3673474"/>
          </a:xfrm>
          <a:custGeom>
            <a:avLst/>
            <a:gdLst>
              <a:gd name="connsiteX0" fmla="*/ 295400 w 2930154"/>
              <a:gd name="connsiteY0" fmla="*/ 0 h 4069672"/>
              <a:gd name="connsiteX1" fmla="*/ 2623415 w 2930154"/>
              <a:gd name="connsiteY1" fmla="*/ 0 h 4069672"/>
              <a:gd name="connsiteX2" fmla="*/ 2628328 w 2930154"/>
              <a:gd name="connsiteY2" fmla="*/ 48729 h 4069672"/>
              <a:gd name="connsiteX3" fmla="*/ 2926935 w 2930154"/>
              <a:gd name="connsiteY3" fmla="*/ 292101 h 4069672"/>
              <a:gd name="connsiteX4" fmla="*/ 2930154 w 2930154"/>
              <a:gd name="connsiteY4" fmla="*/ 291777 h 4069672"/>
              <a:gd name="connsiteX5" fmla="*/ 2930154 w 2930154"/>
              <a:gd name="connsiteY5" fmla="*/ 3759837 h 4069672"/>
              <a:gd name="connsiteX6" fmla="*/ 2875033 w 2930154"/>
              <a:gd name="connsiteY6" fmla="*/ 3765394 h 4069672"/>
              <a:gd name="connsiteX7" fmla="*/ 2631660 w 2930154"/>
              <a:gd name="connsiteY7" fmla="*/ 4064001 h 4069672"/>
              <a:gd name="connsiteX8" fmla="*/ 2632232 w 2930154"/>
              <a:gd name="connsiteY8" fmla="*/ 4069672 h 4069672"/>
              <a:gd name="connsiteX9" fmla="*/ 296109 w 2930154"/>
              <a:gd name="connsiteY9" fmla="*/ 4069672 h 4069672"/>
              <a:gd name="connsiteX10" fmla="*/ 296680 w 2930154"/>
              <a:gd name="connsiteY10" fmla="*/ 4064001 h 4069672"/>
              <a:gd name="connsiteX11" fmla="*/ 53308 w 2930154"/>
              <a:gd name="connsiteY11" fmla="*/ 3765394 h 4069672"/>
              <a:gd name="connsiteX12" fmla="*/ 0 w 2930154"/>
              <a:gd name="connsiteY12" fmla="*/ 3760020 h 4069672"/>
              <a:gd name="connsiteX13" fmla="*/ 0 w 2930154"/>
              <a:gd name="connsiteY13" fmla="*/ 291283 h 4069672"/>
              <a:gd name="connsiteX14" fmla="*/ 53308 w 2930154"/>
              <a:gd name="connsiteY14" fmla="*/ 285909 h 4069672"/>
              <a:gd name="connsiteX15" fmla="*/ 290488 w 2930154"/>
              <a:gd name="connsiteY15" fmla="*/ 48729 h 40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069672">
                <a:moveTo>
                  <a:pt x="295400" y="0"/>
                </a:moveTo>
                <a:lnTo>
                  <a:pt x="2623415" y="0"/>
                </a:lnTo>
                <a:lnTo>
                  <a:pt x="2628328" y="48729"/>
                </a:lnTo>
                <a:cubicBezTo>
                  <a:pt x="2656749" y="187621"/>
                  <a:pt x="2779641" y="292101"/>
                  <a:pt x="2926935" y="292101"/>
                </a:cubicBezTo>
                <a:lnTo>
                  <a:pt x="2930154" y="291777"/>
                </a:lnTo>
                <a:lnTo>
                  <a:pt x="2930154" y="3759837"/>
                </a:lnTo>
                <a:lnTo>
                  <a:pt x="2875033" y="3765394"/>
                </a:lnTo>
                <a:cubicBezTo>
                  <a:pt x="2736140" y="3793815"/>
                  <a:pt x="2631660" y="3916707"/>
                  <a:pt x="2631660" y="4064001"/>
                </a:cubicBezTo>
                <a:lnTo>
                  <a:pt x="2632232" y="4069672"/>
                </a:lnTo>
                <a:lnTo>
                  <a:pt x="296109" y="4069672"/>
                </a:lnTo>
                <a:lnTo>
                  <a:pt x="296680" y="4064001"/>
                </a:lnTo>
                <a:cubicBezTo>
                  <a:pt x="296680" y="3916707"/>
                  <a:pt x="192200" y="3793815"/>
                  <a:pt x="53308" y="3765394"/>
                </a:cubicBezTo>
                <a:lnTo>
                  <a:pt x="0" y="3760020"/>
                </a:lnTo>
                <a:lnTo>
                  <a:pt x="0" y="291283"/>
                </a:lnTo>
                <a:lnTo>
                  <a:pt x="53308" y="285909"/>
                </a:lnTo>
                <a:cubicBezTo>
                  <a:pt x="172358" y="261547"/>
                  <a:pt x="266126" y="167779"/>
                  <a:pt x="290488" y="4872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Freeform 12+">
            <a:extLst>
              <a:ext uri="{FF2B5EF4-FFF2-40B4-BE49-F238E27FC236}">
                <a16:creationId xmlns:a16="http://schemas.microsoft.com/office/drawing/2014/main" id="{C5C94E7B-5FF3-3DBB-0807-8CDA8E8B1802}"/>
              </a:ext>
            </a:extLst>
          </p:cNvPr>
          <p:cNvSpPr/>
          <p:nvPr/>
        </p:nvSpPr>
        <p:spPr>
          <a:xfrm>
            <a:off x="4908776" y="1781175"/>
            <a:ext cx="2372860" cy="3295650"/>
          </a:xfrm>
          <a:custGeom>
            <a:avLst/>
            <a:gdLst>
              <a:gd name="connsiteX0" fmla="*/ 295400 w 2930154"/>
              <a:gd name="connsiteY0" fmla="*/ 0 h 4069672"/>
              <a:gd name="connsiteX1" fmla="*/ 2623415 w 2930154"/>
              <a:gd name="connsiteY1" fmla="*/ 0 h 4069672"/>
              <a:gd name="connsiteX2" fmla="*/ 2628328 w 2930154"/>
              <a:gd name="connsiteY2" fmla="*/ 48729 h 4069672"/>
              <a:gd name="connsiteX3" fmla="*/ 2926935 w 2930154"/>
              <a:gd name="connsiteY3" fmla="*/ 292101 h 4069672"/>
              <a:gd name="connsiteX4" fmla="*/ 2930154 w 2930154"/>
              <a:gd name="connsiteY4" fmla="*/ 291777 h 4069672"/>
              <a:gd name="connsiteX5" fmla="*/ 2930154 w 2930154"/>
              <a:gd name="connsiteY5" fmla="*/ 3759837 h 4069672"/>
              <a:gd name="connsiteX6" fmla="*/ 2875033 w 2930154"/>
              <a:gd name="connsiteY6" fmla="*/ 3765394 h 4069672"/>
              <a:gd name="connsiteX7" fmla="*/ 2631660 w 2930154"/>
              <a:gd name="connsiteY7" fmla="*/ 4064001 h 4069672"/>
              <a:gd name="connsiteX8" fmla="*/ 2632232 w 2930154"/>
              <a:gd name="connsiteY8" fmla="*/ 4069672 h 4069672"/>
              <a:gd name="connsiteX9" fmla="*/ 296109 w 2930154"/>
              <a:gd name="connsiteY9" fmla="*/ 4069672 h 4069672"/>
              <a:gd name="connsiteX10" fmla="*/ 296680 w 2930154"/>
              <a:gd name="connsiteY10" fmla="*/ 4064001 h 4069672"/>
              <a:gd name="connsiteX11" fmla="*/ 53308 w 2930154"/>
              <a:gd name="connsiteY11" fmla="*/ 3765394 h 4069672"/>
              <a:gd name="connsiteX12" fmla="*/ 0 w 2930154"/>
              <a:gd name="connsiteY12" fmla="*/ 3760020 h 4069672"/>
              <a:gd name="connsiteX13" fmla="*/ 0 w 2930154"/>
              <a:gd name="connsiteY13" fmla="*/ 291283 h 4069672"/>
              <a:gd name="connsiteX14" fmla="*/ 53308 w 2930154"/>
              <a:gd name="connsiteY14" fmla="*/ 285909 h 4069672"/>
              <a:gd name="connsiteX15" fmla="*/ 290488 w 2930154"/>
              <a:gd name="connsiteY15" fmla="*/ 48729 h 40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069672">
                <a:moveTo>
                  <a:pt x="295400" y="0"/>
                </a:moveTo>
                <a:lnTo>
                  <a:pt x="2623415" y="0"/>
                </a:lnTo>
                <a:lnTo>
                  <a:pt x="2628328" y="48729"/>
                </a:lnTo>
                <a:cubicBezTo>
                  <a:pt x="2656749" y="187621"/>
                  <a:pt x="2779641" y="292101"/>
                  <a:pt x="2926935" y="292101"/>
                </a:cubicBezTo>
                <a:lnTo>
                  <a:pt x="2930154" y="291777"/>
                </a:lnTo>
                <a:lnTo>
                  <a:pt x="2930154" y="3759837"/>
                </a:lnTo>
                <a:lnTo>
                  <a:pt x="2875033" y="3765394"/>
                </a:lnTo>
                <a:cubicBezTo>
                  <a:pt x="2736140" y="3793815"/>
                  <a:pt x="2631660" y="3916707"/>
                  <a:pt x="2631660" y="4064001"/>
                </a:cubicBezTo>
                <a:lnTo>
                  <a:pt x="2632232" y="4069672"/>
                </a:lnTo>
                <a:lnTo>
                  <a:pt x="296109" y="4069672"/>
                </a:lnTo>
                <a:lnTo>
                  <a:pt x="296680" y="4064001"/>
                </a:lnTo>
                <a:cubicBezTo>
                  <a:pt x="296680" y="3916707"/>
                  <a:pt x="192200" y="3793815"/>
                  <a:pt x="53308" y="3765394"/>
                </a:cubicBezTo>
                <a:lnTo>
                  <a:pt x="0" y="3760020"/>
                </a:lnTo>
                <a:lnTo>
                  <a:pt x="0" y="291283"/>
                </a:lnTo>
                <a:lnTo>
                  <a:pt x="53308" y="285909"/>
                </a:lnTo>
                <a:cubicBezTo>
                  <a:pt x="172358" y="261547"/>
                  <a:pt x="266126" y="167779"/>
                  <a:pt x="290488" y="48729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DC36C43-9942-F500-2B99-C2B173814DE6}"/>
              </a:ext>
            </a:extLst>
          </p:cNvPr>
          <p:cNvSpPr/>
          <p:nvPr/>
        </p:nvSpPr>
        <p:spPr>
          <a:xfrm>
            <a:off x="8424746" y="1592263"/>
            <a:ext cx="2644892" cy="3673474"/>
          </a:xfrm>
          <a:custGeom>
            <a:avLst/>
            <a:gdLst>
              <a:gd name="connsiteX0" fmla="*/ 295400 w 2930154"/>
              <a:gd name="connsiteY0" fmla="*/ 0 h 4069672"/>
              <a:gd name="connsiteX1" fmla="*/ 2623415 w 2930154"/>
              <a:gd name="connsiteY1" fmla="*/ 0 h 4069672"/>
              <a:gd name="connsiteX2" fmla="*/ 2628328 w 2930154"/>
              <a:gd name="connsiteY2" fmla="*/ 48729 h 4069672"/>
              <a:gd name="connsiteX3" fmla="*/ 2926935 w 2930154"/>
              <a:gd name="connsiteY3" fmla="*/ 292101 h 4069672"/>
              <a:gd name="connsiteX4" fmla="*/ 2930154 w 2930154"/>
              <a:gd name="connsiteY4" fmla="*/ 291777 h 4069672"/>
              <a:gd name="connsiteX5" fmla="*/ 2930154 w 2930154"/>
              <a:gd name="connsiteY5" fmla="*/ 3759837 h 4069672"/>
              <a:gd name="connsiteX6" fmla="*/ 2875033 w 2930154"/>
              <a:gd name="connsiteY6" fmla="*/ 3765394 h 4069672"/>
              <a:gd name="connsiteX7" fmla="*/ 2631660 w 2930154"/>
              <a:gd name="connsiteY7" fmla="*/ 4064001 h 4069672"/>
              <a:gd name="connsiteX8" fmla="*/ 2632232 w 2930154"/>
              <a:gd name="connsiteY8" fmla="*/ 4069672 h 4069672"/>
              <a:gd name="connsiteX9" fmla="*/ 296109 w 2930154"/>
              <a:gd name="connsiteY9" fmla="*/ 4069672 h 4069672"/>
              <a:gd name="connsiteX10" fmla="*/ 296680 w 2930154"/>
              <a:gd name="connsiteY10" fmla="*/ 4064001 h 4069672"/>
              <a:gd name="connsiteX11" fmla="*/ 53308 w 2930154"/>
              <a:gd name="connsiteY11" fmla="*/ 3765394 h 4069672"/>
              <a:gd name="connsiteX12" fmla="*/ 0 w 2930154"/>
              <a:gd name="connsiteY12" fmla="*/ 3760020 h 4069672"/>
              <a:gd name="connsiteX13" fmla="*/ 0 w 2930154"/>
              <a:gd name="connsiteY13" fmla="*/ 291283 h 4069672"/>
              <a:gd name="connsiteX14" fmla="*/ 53308 w 2930154"/>
              <a:gd name="connsiteY14" fmla="*/ 285909 h 4069672"/>
              <a:gd name="connsiteX15" fmla="*/ 290488 w 2930154"/>
              <a:gd name="connsiteY15" fmla="*/ 48729 h 40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069672">
                <a:moveTo>
                  <a:pt x="295400" y="0"/>
                </a:moveTo>
                <a:lnTo>
                  <a:pt x="2623415" y="0"/>
                </a:lnTo>
                <a:lnTo>
                  <a:pt x="2628328" y="48729"/>
                </a:lnTo>
                <a:cubicBezTo>
                  <a:pt x="2656749" y="187621"/>
                  <a:pt x="2779641" y="292101"/>
                  <a:pt x="2926935" y="292101"/>
                </a:cubicBezTo>
                <a:lnTo>
                  <a:pt x="2930154" y="291777"/>
                </a:lnTo>
                <a:lnTo>
                  <a:pt x="2930154" y="3759837"/>
                </a:lnTo>
                <a:lnTo>
                  <a:pt x="2875033" y="3765394"/>
                </a:lnTo>
                <a:cubicBezTo>
                  <a:pt x="2736140" y="3793815"/>
                  <a:pt x="2631660" y="3916707"/>
                  <a:pt x="2631660" y="4064001"/>
                </a:cubicBezTo>
                <a:lnTo>
                  <a:pt x="2632232" y="4069672"/>
                </a:lnTo>
                <a:lnTo>
                  <a:pt x="296109" y="4069672"/>
                </a:lnTo>
                <a:lnTo>
                  <a:pt x="296680" y="4064001"/>
                </a:lnTo>
                <a:cubicBezTo>
                  <a:pt x="296680" y="3916707"/>
                  <a:pt x="192200" y="3793815"/>
                  <a:pt x="53308" y="3765394"/>
                </a:cubicBezTo>
                <a:lnTo>
                  <a:pt x="0" y="3760020"/>
                </a:lnTo>
                <a:lnTo>
                  <a:pt x="0" y="291283"/>
                </a:lnTo>
                <a:lnTo>
                  <a:pt x="53308" y="285909"/>
                </a:lnTo>
                <a:cubicBezTo>
                  <a:pt x="172358" y="261547"/>
                  <a:pt x="266126" y="167779"/>
                  <a:pt x="290488" y="4872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9" name="Freeform 13+">
            <a:extLst>
              <a:ext uri="{FF2B5EF4-FFF2-40B4-BE49-F238E27FC236}">
                <a16:creationId xmlns:a16="http://schemas.microsoft.com/office/drawing/2014/main" id="{257552D9-3068-1914-A505-6D4528922F5C}"/>
              </a:ext>
            </a:extLst>
          </p:cNvPr>
          <p:cNvSpPr/>
          <p:nvPr/>
        </p:nvSpPr>
        <p:spPr>
          <a:xfrm>
            <a:off x="8560762" y="1781175"/>
            <a:ext cx="2372860" cy="3295650"/>
          </a:xfrm>
          <a:custGeom>
            <a:avLst/>
            <a:gdLst>
              <a:gd name="connsiteX0" fmla="*/ 295400 w 2930154"/>
              <a:gd name="connsiteY0" fmla="*/ 0 h 4069672"/>
              <a:gd name="connsiteX1" fmla="*/ 2623415 w 2930154"/>
              <a:gd name="connsiteY1" fmla="*/ 0 h 4069672"/>
              <a:gd name="connsiteX2" fmla="*/ 2628328 w 2930154"/>
              <a:gd name="connsiteY2" fmla="*/ 48729 h 4069672"/>
              <a:gd name="connsiteX3" fmla="*/ 2926935 w 2930154"/>
              <a:gd name="connsiteY3" fmla="*/ 292101 h 4069672"/>
              <a:gd name="connsiteX4" fmla="*/ 2930154 w 2930154"/>
              <a:gd name="connsiteY4" fmla="*/ 291777 h 4069672"/>
              <a:gd name="connsiteX5" fmla="*/ 2930154 w 2930154"/>
              <a:gd name="connsiteY5" fmla="*/ 3759837 h 4069672"/>
              <a:gd name="connsiteX6" fmla="*/ 2875033 w 2930154"/>
              <a:gd name="connsiteY6" fmla="*/ 3765394 h 4069672"/>
              <a:gd name="connsiteX7" fmla="*/ 2631660 w 2930154"/>
              <a:gd name="connsiteY7" fmla="*/ 4064001 h 4069672"/>
              <a:gd name="connsiteX8" fmla="*/ 2632232 w 2930154"/>
              <a:gd name="connsiteY8" fmla="*/ 4069672 h 4069672"/>
              <a:gd name="connsiteX9" fmla="*/ 296109 w 2930154"/>
              <a:gd name="connsiteY9" fmla="*/ 4069672 h 4069672"/>
              <a:gd name="connsiteX10" fmla="*/ 296680 w 2930154"/>
              <a:gd name="connsiteY10" fmla="*/ 4064001 h 4069672"/>
              <a:gd name="connsiteX11" fmla="*/ 53308 w 2930154"/>
              <a:gd name="connsiteY11" fmla="*/ 3765394 h 4069672"/>
              <a:gd name="connsiteX12" fmla="*/ 0 w 2930154"/>
              <a:gd name="connsiteY12" fmla="*/ 3760020 h 4069672"/>
              <a:gd name="connsiteX13" fmla="*/ 0 w 2930154"/>
              <a:gd name="connsiteY13" fmla="*/ 291283 h 4069672"/>
              <a:gd name="connsiteX14" fmla="*/ 53308 w 2930154"/>
              <a:gd name="connsiteY14" fmla="*/ 285909 h 4069672"/>
              <a:gd name="connsiteX15" fmla="*/ 290488 w 2930154"/>
              <a:gd name="connsiteY15" fmla="*/ 48729 h 40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069672">
                <a:moveTo>
                  <a:pt x="295400" y="0"/>
                </a:moveTo>
                <a:lnTo>
                  <a:pt x="2623415" y="0"/>
                </a:lnTo>
                <a:lnTo>
                  <a:pt x="2628328" y="48729"/>
                </a:lnTo>
                <a:cubicBezTo>
                  <a:pt x="2656749" y="187621"/>
                  <a:pt x="2779641" y="292101"/>
                  <a:pt x="2926935" y="292101"/>
                </a:cubicBezTo>
                <a:lnTo>
                  <a:pt x="2930154" y="291777"/>
                </a:lnTo>
                <a:lnTo>
                  <a:pt x="2930154" y="3759837"/>
                </a:lnTo>
                <a:lnTo>
                  <a:pt x="2875033" y="3765394"/>
                </a:lnTo>
                <a:cubicBezTo>
                  <a:pt x="2736140" y="3793815"/>
                  <a:pt x="2631660" y="3916707"/>
                  <a:pt x="2631660" y="4064001"/>
                </a:cubicBezTo>
                <a:lnTo>
                  <a:pt x="2632232" y="4069672"/>
                </a:lnTo>
                <a:lnTo>
                  <a:pt x="296109" y="4069672"/>
                </a:lnTo>
                <a:lnTo>
                  <a:pt x="296680" y="4064001"/>
                </a:lnTo>
                <a:cubicBezTo>
                  <a:pt x="296680" y="3916707"/>
                  <a:pt x="192200" y="3793815"/>
                  <a:pt x="53308" y="3765394"/>
                </a:cubicBezTo>
                <a:lnTo>
                  <a:pt x="0" y="3760020"/>
                </a:lnTo>
                <a:lnTo>
                  <a:pt x="0" y="291283"/>
                </a:lnTo>
                <a:lnTo>
                  <a:pt x="53308" y="285909"/>
                </a:lnTo>
                <a:cubicBezTo>
                  <a:pt x="172358" y="261547"/>
                  <a:pt x="266126" y="167779"/>
                  <a:pt x="290488" y="48729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2121A53-6402-4E6A-A786-418D0380BF51}"/>
              </a:ext>
            </a:extLst>
          </p:cNvPr>
          <p:cNvSpPr/>
          <p:nvPr/>
        </p:nvSpPr>
        <p:spPr>
          <a:xfrm>
            <a:off x="1120775" y="1592263"/>
            <a:ext cx="2644892" cy="3673474"/>
          </a:xfrm>
          <a:custGeom>
            <a:avLst/>
            <a:gdLst>
              <a:gd name="connsiteX0" fmla="*/ 295400 w 2930154"/>
              <a:gd name="connsiteY0" fmla="*/ 0 h 4069672"/>
              <a:gd name="connsiteX1" fmla="*/ 2623415 w 2930154"/>
              <a:gd name="connsiteY1" fmla="*/ 0 h 4069672"/>
              <a:gd name="connsiteX2" fmla="*/ 2628328 w 2930154"/>
              <a:gd name="connsiteY2" fmla="*/ 48729 h 4069672"/>
              <a:gd name="connsiteX3" fmla="*/ 2926935 w 2930154"/>
              <a:gd name="connsiteY3" fmla="*/ 292101 h 4069672"/>
              <a:gd name="connsiteX4" fmla="*/ 2930154 w 2930154"/>
              <a:gd name="connsiteY4" fmla="*/ 291777 h 4069672"/>
              <a:gd name="connsiteX5" fmla="*/ 2930154 w 2930154"/>
              <a:gd name="connsiteY5" fmla="*/ 3759837 h 4069672"/>
              <a:gd name="connsiteX6" fmla="*/ 2875033 w 2930154"/>
              <a:gd name="connsiteY6" fmla="*/ 3765394 h 4069672"/>
              <a:gd name="connsiteX7" fmla="*/ 2631660 w 2930154"/>
              <a:gd name="connsiteY7" fmla="*/ 4064001 h 4069672"/>
              <a:gd name="connsiteX8" fmla="*/ 2632232 w 2930154"/>
              <a:gd name="connsiteY8" fmla="*/ 4069672 h 4069672"/>
              <a:gd name="connsiteX9" fmla="*/ 296109 w 2930154"/>
              <a:gd name="connsiteY9" fmla="*/ 4069672 h 4069672"/>
              <a:gd name="connsiteX10" fmla="*/ 296680 w 2930154"/>
              <a:gd name="connsiteY10" fmla="*/ 4064001 h 4069672"/>
              <a:gd name="connsiteX11" fmla="*/ 53308 w 2930154"/>
              <a:gd name="connsiteY11" fmla="*/ 3765394 h 4069672"/>
              <a:gd name="connsiteX12" fmla="*/ 0 w 2930154"/>
              <a:gd name="connsiteY12" fmla="*/ 3760020 h 4069672"/>
              <a:gd name="connsiteX13" fmla="*/ 0 w 2930154"/>
              <a:gd name="connsiteY13" fmla="*/ 291283 h 4069672"/>
              <a:gd name="connsiteX14" fmla="*/ 53308 w 2930154"/>
              <a:gd name="connsiteY14" fmla="*/ 285909 h 4069672"/>
              <a:gd name="connsiteX15" fmla="*/ 290488 w 2930154"/>
              <a:gd name="connsiteY15" fmla="*/ 48729 h 40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069672">
                <a:moveTo>
                  <a:pt x="295400" y="0"/>
                </a:moveTo>
                <a:lnTo>
                  <a:pt x="2623415" y="0"/>
                </a:lnTo>
                <a:lnTo>
                  <a:pt x="2628328" y="48729"/>
                </a:lnTo>
                <a:cubicBezTo>
                  <a:pt x="2656749" y="187621"/>
                  <a:pt x="2779641" y="292101"/>
                  <a:pt x="2926935" y="292101"/>
                </a:cubicBezTo>
                <a:lnTo>
                  <a:pt x="2930154" y="291777"/>
                </a:lnTo>
                <a:lnTo>
                  <a:pt x="2930154" y="3759837"/>
                </a:lnTo>
                <a:lnTo>
                  <a:pt x="2875033" y="3765394"/>
                </a:lnTo>
                <a:cubicBezTo>
                  <a:pt x="2736140" y="3793815"/>
                  <a:pt x="2631660" y="3916707"/>
                  <a:pt x="2631660" y="4064001"/>
                </a:cubicBezTo>
                <a:lnTo>
                  <a:pt x="2632232" y="4069672"/>
                </a:lnTo>
                <a:lnTo>
                  <a:pt x="296109" y="4069672"/>
                </a:lnTo>
                <a:lnTo>
                  <a:pt x="296680" y="4064001"/>
                </a:lnTo>
                <a:cubicBezTo>
                  <a:pt x="296680" y="3916707"/>
                  <a:pt x="192200" y="3793815"/>
                  <a:pt x="53308" y="3765394"/>
                </a:cubicBezTo>
                <a:lnTo>
                  <a:pt x="0" y="3760020"/>
                </a:lnTo>
                <a:lnTo>
                  <a:pt x="0" y="291283"/>
                </a:lnTo>
                <a:lnTo>
                  <a:pt x="53308" y="285909"/>
                </a:lnTo>
                <a:cubicBezTo>
                  <a:pt x="172358" y="261547"/>
                  <a:pt x="266126" y="167779"/>
                  <a:pt x="290488" y="4872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Freeform 11+">
            <a:extLst>
              <a:ext uri="{FF2B5EF4-FFF2-40B4-BE49-F238E27FC236}">
                <a16:creationId xmlns:a16="http://schemas.microsoft.com/office/drawing/2014/main" id="{79811C41-D48B-D47D-669B-BCF62A3B0700}"/>
              </a:ext>
            </a:extLst>
          </p:cNvPr>
          <p:cNvSpPr/>
          <p:nvPr/>
        </p:nvSpPr>
        <p:spPr>
          <a:xfrm>
            <a:off x="1256791" y="1781175"/>
            <a:ext cx="2372860" cy="3295650"/>
          </a:xfrm>
          <a:custGeom>
            <a:avLst/>
            <a:gdLst>
              <a:gd name="connsiteX0" fmla="*/ 295400 w 2930154"/>
              <a:gd name="connsiteY0" fmla="*/ 0 h 4069672"/>
              <a:gd name="connsiteX1" fmla="*/ 2623415 w 2930154"/>
              <a:gd name="connsiteY1" fmla="*/ 0 h 4069672"/>
              <a:gd name="connsiteX2" fmla="*/ 2628328 w 2930154"/>
              <a:gd name="connsiteY2" fmla="*/ 48729 h 4069672"/>
              <a:gd name="connsiteX3" fmla="*/ 2926935 w 2930154"/>
              <a:gd name="connsiteY3" fmla="*/ 292101 h 4069672"/>
              <a:gd name="connsiteX4" fmla="*/ 2930154 w 2930154"/>
              <a:gd name="connsiteY4" fmla="*/ 291777 h 4069672"/>
              <a:gd name="connsiteX5" fmla="*/ 2930154 w 2930154"/>
              <a:gd name="connsiteY5" fmla="*/ 3759837 h 4069672"/>
              <a:gd name="connsiteX6" fmla="*/ 2875033 w 2930154"/>
              <a:gd name="connsiteY6" fmla="*/ 3765394 h 4069672"/>
              <a:gd name="connsiteX7" fmla="*/ 2631660 w 2930154"/>
              <a:gd name="connsiteY7" fmla="*/ 4064001 h 4069672"/>
              <a:gd name="connsiteX8" fmla="*/ 2632232 w 2930154"/>
              <a:gd name="connsiteY8" fmla="*/ 4069672 h 4069672"/>
              <a:gd name="connsiteX9" fmla="*/ 296109 w 2930154"/>
              <a:gd name="connsiteY9" fmla="*/ 4069672 h 4069672"/>
              <a:gd name="connsiteX10" fmla="*/ 296680 w 2930154"/>
              <a:gd name="connsiteY10" fmla="*/ 4064001 h 4069672"/>
              <a:gd name="connsiteX11" fmla="*/ 53308 w 2930154"/>
              <a:gd name="connsiteY11" fmla="*/ 3765394 h 4069672"/>
              <a:gd name="connsiteX12" fmla="*/ 0 w 2930154"/>
              <a:gd name="connsiteY12" fmla="*/ 3760020 h 4069672"/>
              <a:gd name="connsiteX13" fmla="*/ 0 w 2930154"/>
              <a:gd name="connsiteY13" fmla="*/ 291283 h 4069672"/>
              <a:gd name="connsiteX14" fmla="*/ 53308 w 2930154"/>
              <a:gd name="connsiteY14" fmla="*/ 285909 h 4069672"/>
              <a:gd name="connsiteX15" fmla="*/ 290488 w 2930154"/>
              <a:gd name="connsiteY15" fmla="*/ 48729 h 406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30154" h="4069672">
                <a:moveTo>
                  <a:pt x="295400" y="0"/>
                </a:moveTo>
                <a:lnTo>
                  <a:pt x="2623415" y="0"/>
                </a:lnTo>
                <a:lnTo>
                  <a:pt x="2628328" y="48729"/>
                </a:lnTo>
                <a:cubicBezTo>
                  <a:pt x="2656749" y="187621"/>
                  <a:pt x="2779641" y="292101"/>
                  <a:pt x="2926935" y="292101"/>
                </a:cubicBezTo>
                <a:lnTo>
                  <a:pt x="2930154" y="291777"/>
                </a:lnTo>
                <a:lnTo>
                  <a:pt x="2930154" y="3759837"/>
                </a:lnTo>
                <a:lnTo>
                  <a:pt x="2875033" y="3765394"/>
                </a:lnTo>
                <a:cubicBezTo>
                  <a:pt x="2736140" y="3793815"/>
                  <a:pt x="2631660" y="3916707"/>
                  <a:pt x="2631660" y="4064001"/>
                </a:cubicBezTo>
                <a:lnTo>
                  <a:pt x="2632232" y="4069672"/>
                </a:lnTo>
                <a:lnTo>
                  <a:pt x="296109" y="4069672"/>
                </a:lnTo>
                <a:lnTo>
                  <a:pt x="296680" y="4064001"/>
                </a:lnTo>
                <a:cubicBezTo>
                  <a:pt x="296680" y="3916707"/>
                  <a:pt x="192200" y="3793815"/>
                  <a:pt x="53308" y="3765394"/>
                </a:cubicBezTo>
                <a:lnTo>
                  <a:pt x="0" y="3760020"/>
                </a:lnTo>
                <a:lnTo>
                  <a:pt x="0" y="291283"/>
                </a:lnTo>
                <a:lnTo>
                  <a:pt x="53308" y="285909"/>
                </a:lnTo>
                <a:cubicBezTo>
                  <a:pt x="172358" y="261547"/>
                  <a:pt x="266126" y="167779"/>
                  <a:pt x="290488" y="48729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9" name="图片 158">
            <a:extLst>
              <a:ext uri="{FF2B5EF4-FFF2-40B4-BE49-F238E27FC236}">
                <a16:creationId xmlns:a16="http://schemas.microsoft.com/office/drawing/2014/main" id="{59E138BE-02BD-969B-5731-907730273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6" t="29598"/>
          <a:stretch/>
        </p:blipFill>
        <p:spPr>
          <a:xfrm>
            <a:off x="1120775" y="1592263"/>
            <a:ext cx="1452508" cy="1798371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pic>
        <p:nvPicPr>
          <p:cNvPr id="161" name="图片 160">
            <a:extLst>
              <a:ext uri="{FF2B5EF4-FFF2-40B4-BE49-F238E27FC236}">
                <a16:creationId xmlns:a16="http://schemas.microsoft.com/office/drawing/2014/main" id="{E9B6DD79-AD36-7678-8A2E-8A563E24F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6" t="29598"/>
          <a:stretch/>
        </p:blipFill>
        <p:spPr>
          <a:xfrm flipH="1">
            <a:off x="9617130" y="1592263"/>
            <a:ext cx="1452508" cy="1798371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id="{D14BC733-45A9-65DA-B604-D9B749153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9" t="34574" b="-1"/>
          <a:stretch/>
        </p:blipFill>
        <p:spPr>
          <a:xfrm>
            <a:off x="4980779" y="1592263"/>
            <a:ext cx="2228854" cy="1671288"/>
          </a:xfrm>
          <a:custGeom>
            <a:avLst/>
            <a:gdLst>
              <a:gd name="connsiteX0" fmla="*/ 257955 w 1452508"/>
              <a:gd name="connsiteY0" fmla="*/ 0 h 1798371"/>
              <a:gd name="connsiteX1" fmla="*/ 1452508 w 1452508"/>
              <a:gd name="connsiteY1" fmla="*/ 0 h 1798371"/>
              <a:gd name="connsiteX2" fmla="*/ 1452508 w 1452508"/>
              <a:gd name="connsiteY2" fmla="*/ 1798371 h 1798371"/>
              <a:gd name="connsiteX3" fmla="*/ 0 w 1452508"/>
              <a:gd name="connsiteY3" fmla="*/ 1798371 h 1798371"/>
              <a:gd name="connsiteX4" fmla="*/ 0 w 1452508"/>
              <a:gd name="connsiteY4" fmla="*/ 255334 h 1798371"/>
              <a:gd name="connsiteX5" fmla="*/ 9524 w 1452508"/>
              <a:gd name="connsiteY5" fmla="*/ 256294 h 1798371"/>
              <a:gd name="connsiteX6" fmla="*/ 258675 w 1452508"/>
              <a:gd name="connsiteY6" fmla="*/ 7143 h 17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08" h="1798371">
                <a:moveTo>
                  <a:pt x="257955" y="0"/>
                </a:moveTo>
                <a:lnTo>
                  <a:pt x="1452508" y="0"/>
                </a:lnTo>
                <a:lnTo>
                  <a:pt x="1452508" y="1798371"/>
                </a:lnTo>
                <a:lnTo>
                  <a:pt x="0" y="1798371"/>
                </a:lnTo>
                <a:lnTo>
                  <a:pt x="0" y="255334"/>
                </a:lnTo>
                <a:lnTo>
                  <a:pt x="9524" y="256294"/>
                </a:lnTo>
                <a:cubicBezTo>
                  <a:pt x="147126" y="256294"/>
                  <a:pt x="258675" y="144745"/>
                  <a:pt x="258675" y="7143"/>
                </a:cubicBezTo>
                <a:close/>
              </a:path>
            </a:pathLst>
          </a:cu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E4B1DAC0-A2E5-1211-5B02-2088C0B29355}"/>
              </a:ext>
            </a:extLst>
          </p:cNvPr>
          <p:cNvSpPr txBox="1"/>
          <p:nvPr/>
        </p:nvSpPr>
        <p:spPr>
          <a:xfrm>
            <a:off x="1668935" y="3923288"/>
            <a:ext cx="1557594" cy="365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50cm X 60cm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66E84A9-3F46-BF81-84F0-E56DC3475F51}"/>
              </a:ext>
            </a:extLst>
          </p:cNvPr>
          <p:cNvSpPr txBox="1"/>
          <p:nvPr/>
        </p:nvSpPr>
        <p:spPr>
          <a:xfrm>
            <a:off x="1668935" y="4297998"/>
            <a:ext cx="1557594" cy="365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100cm X 70cm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90A1ABCE-9EA7-8741-DEB8-5F48215F6AD7}"/>
              </a:ext>
            </a:extLst>
          </p:cNvPr>
          <p:cNvCxnSpPr>
            <a:stCxn id="22" idx="1"/>
            <a:endCxn id="39" idx="1"/>
          </p:cNvCxnSpPr>
          <p:nvPr/>
        </p:nvCxnSpPr>
        <p:spPr>
          <a:xfrm rot="10800000" flipV="1">
            <a:off x="1668935" y="3120413"/>
            <a:ext cx="170290" cy="985586"/>
          </a:xfrm>
          <a:prstGeom prst="bentConnector3">
            <a:avLst>
              <a:gd name="adj1" fmla="val 234242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531EC5A-C1C8-51B1-0869-FC6B68878705}"/>
              </a:ext>
            </a:extLst>
          </p:cNvPr>
          <p:cNvSpPr txBox="1"/>
          <p:nvPr/>
        </p:nvSpPr>
        <p:spPr>
          <a:xfrm>
            <a:off x="1839225" y="2143260"/>
            <a:ext cx="120799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广告物料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A995650-E330-7459-9A50-0C242007641C}"/>
              </a:ext>
            </a:extLst>
          </p:cNvPr>
          <p:cNvSpPr txBox="1"/>
          <p:nvPr/>
        </p:nvSpPr>
        <p:spPr>
          <a:xfrm>
            <a:off x="1839225" y="2903559"/>
            <a:ext cx="1207992" cy="433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6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75814D9-5B88-6517-99DA-0A1981B0DDA5}"/>
              </a:ext>
            </a:extLst>
          </p:cNvPr>
          <p:cNvSpPr txBox="1"/>
          <p:nvPr/>
        </p:nvSpPr>
        <p:spPr>
          <a:xfrm>
            <a:off x="1839225" y="3278269"/>
            <a:ext cx="1207992" cy="433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8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张</a:t>
            </a:r>
          </a:p>
        </p:txBody>
      </p:sp>
      <p:cxnSp>
        <p:nvCxnSpPr>
          <p:cNvPr id="9" name="连接符: 肘形 8">
            <a:extLst>
              <a:ext uri="{FF2B5EF4-FFF2-40B4-BE49-F238E27FC236}">
                <a16:creationId xmlns:a16="http://schemas.microsoft.com/office/drawing/2014/main" id="{B47411E0-60E2-60AA-893A-865F5AC771E6}"/>
              </a:ext>
            </a:extLst>
          </p:cNvPr>
          <p:cNvCxnSpPr>
            <a:cxnSpLocks/>
            <a:stCxn id="24" idx="3"/>
            <a:endCxn id="43" idx="3"/>
          </p:cNvCxnSpPr>
          <p:nvPr/>
        </p:nvCxnSpPr>
        <p:spPr>
          <a:xfrm>
            <a:off x="3047217" y="3495123"/>
            <a:ext cx="179312" cy="985586"/>
          </a:xfrm>
          <a:prstGeom prst="bentConnector3">
            <a:avLst>
              <a:gd name="adj1" fmla="val 227487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85FB636C-8488-2491-5154-83321636F159}"/>
              </a:ext>
            </a:extLst>
          </p:cNvPr>
          <p:cNvSpPr txBox="1"/>
          <p:nvPr/>
        </p:nvSpPr>
        <p:spPr>
          <a:xfrm>
            <a:off x="5491210" y="2143260"/>
            <a:ext cx="120799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活动物料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EEEA813-8DE6-9ECC-CCC3-79E992BCAE19}"/>
              </a:ext>
            </a:extLst>
          </p:cNvPr>
          <p:cNvSpPr txBox="1"/>
          <p:nvPr/>
        </p:nvSpPr>
        <p:spPr>
          <a:xfrm>
            <a:off x="5491210" y="2903559"/>
            <a:ext cx="1207992" cy="433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7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张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AE84A6A-9ADD-D753-5F69-ACCE5987A1B9}"/>
              </a:ext>
            </a:extLst>
          </p:cNvPr>
          <p:cNvSpPr txBox="1"/>
          <p:nvPr/>
        </p:nvSpPr>
        <p:spPr>
          <a:xfrm>
            <a:off x="5491210" y="3278269"/>
            <a:ext cx="1207992" cy="433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13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张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3D735B8-52D3-1D49-2E79-7EF132F1ACC7}"/>
              </a:ext>
            </a:extLst>
          </p:cNvPr>
          <p:cNvSpPr txBox="1"/>
          <p:nvPr/>
        </p:nvSpPr>
        <p:spPr>
          <a:xfrm>
            <a:off x="5320920" y="3923288"/>
            <a:ext cx="1557594" cy="365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40cm X 70cm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73C8A75-28A5-011A-4DD4-43C86DCFECD6}"/>
              </a:ext>
            </a:extLst>
          </p:cNvPr>
          <p:cNvSpPr txBox="1"/>
          <p:nvPr/>
        </p:nvSpPr>
        <p:spPr>
          <a:xfrm>
            <a:off x="5320920" y="4297998"/>
            <a:ext cx="1557594" cy="365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40cm X 70cm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05169409-7D2A-C92E-6B03-2D6B0C94A990}"/>
              </a:ext>
            </a:extLst>
          </p:cNvPr>
          <p:cNvCxnSpPr>
            <a:stCxn id="35" idx="1"/>
            <a:endCxn id="47" idx="1"/>
          </p:cNvCxnSpPr>
          <p:nvPr/>
        </p:nvCxnSpPr>
        <p:spPr>
          <a:xfrm rot="10800000" flipV="1">
            <a:off x="5320920" y="3495123"/>
            <a:ext cx="170290" cy="610876"/>
          </a:xfrm>
          <a:prstGeom prst="bentConnector3">
            <a:avLst>
              <a:gd name="adj1" fmla="val 234242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连接符: 肘形 20">
            <a:extLst>
              <a:ext uri="{FF2B5EF4-FFF2-40B4-BE49-F238E27FC236}">
                <a16:creationId xmlns:a16="http://schemas.microsoft.com/office/drawing/2014/main" id="{F90442A5-DE6E-C137-3E6A-F39A1A1272D4}"/>
              </a:ext>
            </a:extLst>
          </p:cNvPr>
          <p:cNvCxnSpPr>
            <a:stCxn id="33" idx="3"/>
            <a:endCxn id="50" idx="3"/>
          </p:cNvCxnSpPr>
          <p:nvPr/>
        </p:nvCxnSpPr>
        <p:spPr>
          <a:xfrm>
            <a:off x="6699202" y="3120413"/>
            <a:ext cx="179312" cy="1360296"/>
          </a:xfrm>
          <a:prstGeom prst="bentConnector3">
            <a:avLst>
              <a:gd name="adj1" fmla="val 227487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9DFC657D-5EE8-7515-1029-17D968F3335C}"/>
              </a:ext>
            </a:extLst>
          </p:cNvPr>
          <p:cNvSpPr txBox="1"/>
          <p:nvPr/>
        </p:nvSpPr>
        <p:spPr>
          <a:xfrm>
            <a:off x="9143196" y="2143260"/>
            <a:ext cx="120799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场地物料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58B4529-CF9E-8A69-30D4-BDA757A583EF}"/>
              </a:ext>
            </a:extLst>
          </p:cNvPr>
          <p:cNvSpPr txBox="1"/>
          <p:nvPr/>
        </p:nvSpPr>
        <p:spPr>
          <a:xfrm>
            <a:off x="9143196" y="2903559"/>
            <a:ext cx="1207992" cy="433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25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张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59EB848-483D-747C-AA28-FC3546AF938D}"/>
              </a:ext>
            </a:extLst>
          </p:cNvPr>
          <p:cNvSpPr txBox="1"/>
          <p:nvPr/>
        </p:nvSpPr>
        <p:spPr>
          <a:xfrm>
            <a:off x="9143196" y="3278269"/>
            <a:ext cx="1207992" cy="4337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41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张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E9831C5-AE57-77BF-877E-421E86D1FFCC}"/>
              </a:ext>
            </a:extLst>
          </p:cNvPr>
          <p:cNvSpPr txBox="1"/>
          <p:nvPr/>
        </p:nvSpPr>
        <p:spPr>
          <a:xfrm>
            <a:off x="8972906" y="3923288"/>
            <a:ext cx="1557594" cy="365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40cm X 70cm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BBB0466-AE52-C39D-B333-7B39707A0C16}"/>
              </a:ext>
            </a:extLst>
          </p:cNvPr>
          <p:cNvSpPr txBox="1"/>
          <p:nvPr/>
        </p:nvSpPr>
        <p:spPr>
          <a:xfrm>
            <a:off x="8972906" y="4297998"/>
            <a:ext cx="1557594" cy="365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40cm X 70cm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字体圈欣意吉祥宋" panose="00000500000000000000" pitchFamily="2" charset="-122"/>
              <a:cs typeface="+mn-cs"/>
              <a:sym typeface="字体圈欣意吉祥宋" panose="00000500000000000000" pitchFamily="2" charset="-122"/>
            </a:endParaRPr>
          </a:p>
        </p:txBody>
      </p:sp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DFAE6CB1-CDD1-0108-34A1-6443B2491D03}"/>
              </a:ext>
            </a:extLst>
          </p:cNvPr>
          <p:cNvCxnSpPr>
            <a:stCxn id="26" idx="1"/>
            <a:endCxn id="56" idx="1"/>
          </p:cNvCxnSpPr>
          <p:nvPr/>
        </p:nvCxnSpPr>
        <p:spPr>
          <a:xfrm rot="10800000" flipV="1">
            <a:off x="8972906" y="3120413"/>
            <a:ext cx="170290" cy="985586"/>
          </a:xfrm>
          <a:prstGeom prst="bentConnector3">
            <a:avLst>
              <a:gd name="adj1" fmla="val 234242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641886C1-2708-51DE-9C27-E96CA2BCFED5}"/>
              </a:ext>
            </a:extLst>
          </p:cNvPr>
          <p:cNvCxnSpPr>
            <a:stCxn id="28" idx="3"/>
            <a:endCxn id="57" idx="3"/>
          </p:cNvCxnSpPr>
          <p:nvPr/>
        </p:nvCxnSpPr>
        <p:spPr>
          <a:xfrm>
            <a:off x="10351188" y="3495123"/>
            <a:ext cx="179312" cy="985586"/>
          </a:xfrm>
          <a:prstGeom prst="bentConnector3">
            <a:avLst>
              <a:gd name="adj1" fmla="val 227487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015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+">
            <a:extLst>
              <a:ext uri="{FF2B5EF4-FFF2-40B4-BE49-F238E27FC236}">
                <a16:creationId xmlns:a16="http://schemas.microsoft.com/office/drawing/2014/main" id="{AC6FDD19-9918-38CF-05DC-0E1A039E09CB}"/>
              </a:ext>
            </a:extLst>
          </p:cNvPr>
          <p:cNvSpPr/>
          <p:nvPr/>
        </p:nvSpPr>
        <p:spPr>
          <a:xfrm>
            <a:off x="1092201" y="1544638"/>
            <a:ext cx="9977438" cy="43154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EEB9F3-9FCC-3F66-8F07-5A663E1467F4}"/>
              </a:ext>
            </a:extLst>
          </p:cNvPr>
          <p:cNvSpPr/>
          <p:nvPr/>
        </p:nvSpPr>
        <p:spPr>
          <a:xfrm>
            <a:off x="1228271" y="1693965"/>
            <a:ext cx="9707777" cy="40168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9B2364B-B488-F735-C9C7-3E4C2E05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人员安排名单（待定）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DBAE2E-E2E4-44D9-3B28-A372C67A62A4}"/>
              </a:ext>
            </a:extLst>
          </p:cNvPr>
          <p:cNvSpPr txBox="1"/>
          <p:nvPr/>
        </p:nvSpPr>
        <p:spPr>
          <a:xfrm>
            <a:off x="9587146" y="1935693"/>
            <a:ext cx="553998" cy="16891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物料准备组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5000E1-1017-78EE-6E01-1EA9F25C5DF1}"/>
              </a:ext>
            </a:extLst>
          </p:cNvPr>
          <p:cNvSpPr txBox="1">
            <a:spLocks/>
          </p:cNvSpPr>
          <p:nvPr/>
        </p:nvSpPr>
        <p:spPr>
          <a:xfrm>
            <a:off x="3141181" y="1935107"/>
            <a:ext cx="553998" cy="16891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嘉宾对接组</a:t>
            </a:r>
          </a:p>
        </p:txBody>
      </p:sp>
      <p:sp>
        <p:nvSpPr>
          <p:cNvPr id="10" name="TextBox 8+">
            <a:extLst>
              <a:ext uri="{FF2B5EF4-FFF2-40B4-BE49-F238E27FC236}">
                <a16:creationId xmlns:a16="http://schemas.microsoft.com/office/drawing/2014/main" id="{A9EC703E-36BF-B9BE-9192-B706F7BFBE06}"/>
              </a:ext>
            </a:extLst>
          </p:cNvPr>
          <p:cNvSpPr txBox="1">
            <a:spLocks/>
          </p:cNvSpPr>
          <p:nvPr/>
        </p:nvSpPr>
        <p:spPr>
          <a:xfrm>
            <a:off x="5162614" y="1935107"/>
            <a:ext cx="553998" cy="16891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</a:rPr>
              <a:t>物料安排组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字体圈欣意吉祥宋"/>
              <a:cs typeface="+mn-cs"/>
            </a:endParaRPr>
          </a:p>
        </p:txBody>
      </p:sp>
      <p:sp>
        <p:nvSpPr>
          <p:cNvPr id="11" name="TextBox 8++">
            <a:extLst>
              <a:ext uri="{FF2B5EF4-FFF2-40B4-BE49-F238E27FC236}">
                <a16:creationId xmlns:a16="http://schemas.microsoft.com/office/drawing/2014/main" id="{6E605DF9-C4A9-157C-9E1C-1D20AEB66D40}"/>
              </a:ext>
            </a:extLst>
          </p:cNvPr>
          <p:cNvSpPr txBox="1"/>
          <p:nvPr/>
        </p:nvSpPr>
        <p:spPr>
          <a:xfrm>
            <a:off x="7184047" y="1935107"/>
            <a:ext cx="923330" cy="16891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活动当天工作人员</a:t>
            </a:r>
          </a:p>
        </p:txBody>
      </p:sp>
      <p:sp>
        <p:nvSpPr>
          <p:cNvPr id="12" name="TextBox 8+++">
            <a:extLst>
              <a:ext uri="{FF2B5EF4-FFF2-40B4-BE49-F238E27FC236}">
                <a16:creationId xmlns:a16="http://schemas.microsoft.com/office/drawing/2014/main" id="{D2A34E77-FBB3-E56A-5165-1A1835B5D92C}"/>
              </a:ext>
            </a:extLst>
          </p:cNvPr>
          <p:cNvSpPr txBox="1"/>
          <p:nvPr/>
        </p:nvSpPr>
        <p:spPr>
          <a:xfrm>
            <a:off x="3141181" y="3975780"/>
            <a:ext cx="553998" cy="16891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安保组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F0DCB0-32B9-1FCC-214E-C37A6E6F8791}"/>
              </a:ext>
            </a:extLst>
          </p:cNvPr>
          <p:cNvSpPr txBox="1"/>
          <p:nvPr/>
        </p:nvSpPr>
        <p:spPr>
          <a:xfrm>
            <a:off x="1828800" y="2041437"/>
            <a:ext cx="1363925" cy="15875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打哈几点睡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阿氏亮鮰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阿斯拉达和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去问了职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4EB003-5961-90BB-71CA-57DF749C4415}"/>
              </a:ext>
            </a:extLst>
          </p:cNvPr>
          <p:cNvSpPr txBox="1"/>
          <p:nvPr/>
        </p:nvSpPr>
        <p:spPr>
          <a:xfrm>
            <a:off x="3793381" y="2041437"/>
            <a:ext cx="1363925" cy="15875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打哈几点睡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阿氏亮鮰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阿斯拉达和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去问了职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135ED1-C157-9078-AC23-79BB696E45AF}"/>
              </a:ext>
            </a:extLst>
          </p:cNvPr>
          <p:cNvSpPr txBox="1"/>
          <p:nvPr/>
        </p:nvSpPr>
        <p:spPr>
          <a:xfrm>
            <a:off x="1828800" y="4082110"/>
            <a:ext cx="1363925" cy="15875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打哈几点睡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阿氏亮鮰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阿斯拉达和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去问了职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EFE187A-BAFE-4A66-3E22-EFA4412A3968}"/>
              </a:ext>
            </a:extLst>
          </p:cNvPr>
          <p:cNvSpPr txBox="1"/>
          <p:nvPr/>
        </p:nvSpPr>
        <p:spPr>
          <a:xfrm>
            <a:off x="8276918" y="2042023"/>
            <a:ext cx="1363925" cy="15875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打哈几点睡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阿氏亮鮰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阿斯拉达和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去问了职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1C8E0E5-2439-2241-9D14-E3D7CA64CDD0}"/>
              </a:ext>
            </a:extLst>
          </p:cNvPr>
          <p:cNvSpPr txBox="1"/>
          <p:nvPr/>
        </p:nvSpPr>
        <p:spPr>
          <a:xfrm>
            <a:off x="5886638" y="2041437"/>
            <a:ext cx="1363925" cy="15875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打哈几点睡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阿氏亮鮰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阿斯拉达和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字体圈欣意吉祥宋" panose="00000500000000000000" pitchFamily="2" charset="-122"/>
              <a:cs typeface="+mn-cs"/>
            </a:endParaRPr>
          </a:p>
          <a:p>
            <a:pPr marL="285750" marR="0" lvl="0" indent="-285750" algn="just" defTabSz="914400" rtl="0" eaLnBrk="1" fontAlgn="ctr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ahnschrift Light" panose="020B0502040204020203" pitchFamily="34" charset="0"/>
                <a:ea typeface="字体圈欣意吉祥宋" panose="00000500000000000000" pitchFamily="2" charset="-122"/>
                <a:cs typeface="+mn-cs"/>
              </a:rPr>
              <a:t>去问了职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ahnschrift Light" panose="020B0502040204020203" pitchFamily="34" charset="0"/>
              <a:ea typeface="字体圈欣意吉祥宋" panose="00000500000000000000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53CEC862-3ADA-CD38-B142-102A26311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9370" y="4187758"/>
            <a:ext cx="827632" cy="95371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3A0DE75-1B9D-7B7C-88AA-31204F5ECD68}"/>
              </a:ext>
            </a:extLst>
          </p:cNvPr>
          <p:cNvGrpSpPr/>
          <p:nvPr/>
        </p:nvGrpSpPr>
        <p:grpSpPr>
          <a:xfrm>
            <a:off x="9405884" y="4780096"/>
            <a:ext cx="553998" cy="553998"/>
            <a:chOff x="6364636" y="1637061"/>
            <a:chExt cx="4326224" cy="432622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9AF7DAD-DC43-7556-875F-BF2B864AD634}"/>
                </a:ext>
              </a:extLst>
            </p:cNvPr>
            <p:cNvSpPr/>
            <p:nvPr/>
          </p:nvSpPr>
          <p:spPr>
            <a:xfrm>
              <a:off x="6364636" y="1637061"/>
              <a:ext cx="4326224" cy="432622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7FD2A4D8-4F05-9D74-A6EB-0E3A20E0DEC7}"/>
                </a:ext>
              </a:extLst>
            </p:cNvPr>
            <p:cNvSpPr/>
            <p:nvPr/>
          </p:nvSpPr>
          <p:spPr>
            <a:xfrm rot="5400000">
              <a:off x="7269805" y="1635768"/>
              <a:ext cx="1245758" cy="1645382"/>
            </a:xfrm>
            <a:custGeom>
              <a:avLst/>
              <a:gdLst>
                <a:gd name="connsiteX0" fmla="*/ 0 w 1245758"/>
                <a:gd name="connsiteY0" fmla="*/ 1645382 h 1645382"/>
                <a:gd name="connsiteX1" fmla="*/ 0 w 1245758"/>
                <a:gd name="connsiteY1" fmla="*/ 1366601 h 1645382"/>
                <a:gd name="connsiteX2" fmla="*/ 1 w 1245758"/>
                <a:gd name="connsiteY2" fmla="*/ 1366601 h 1645382"/>
                <a:gd name="connsiteX3" fmla="*/ 1 w 1245758"/>
                <a:gd name="connsiteY3" fmla="*/ 2 h 1645382"/>
                <a:gd name="connsiteX4" fmla="*/ 269445 w 1245758"/>
                <a:gd name="connsiteY4" fmla="*/ 2 h 1645382"/>
                <a:gd name="connsiteX5" fmla="*/ 269445 w 1245758"/>
                <a:gd name="connsiteY5" fmla="*/ 0 h 1645382"/>
                <a:gd name="connsiteX6" fmla="*/ 781416 w 1245758"/>
                <a:gd name="connsiteY6" fmla="*/ 0 h 1645382"/>
                <a:gd name="connsiteX7" fmla="*/ 781416 w 1245758"/>
                <a:gd name="connsiteY7" fmla="*/ 278781 h 1645382"/>
                <a:gd name="connsiteX8" fmla="*/ 336120 w 1245758"/>
                <a:gd name="connsiteY8" fmla="*/ 278781 h 1645382"/>
                <a:gd name="connsiteX9" fmla="*/ 336120 w 1245758"/>
                <a:gd name="connsiteY9" fmla="*/ 1366601 h 1645382"/>
                <a:gd name="connsiteX10" fmla="*/ 1245758 w 1245758"/>
                <a:gd name="connsiteY10" fmla="*/ 1366601 h 1645382"/>
                <a:gd name="connsiteX11" fmla="*/ 1245758 w 1245758"/>
                <a:gd name="connsiteY11" fmla="*/ 1645382 h 164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758" h="1645382">
                  <a:moveTo>
                    <a:pt x="0" y="1645382"/>
                  </a:moveTo>
                  <a:lnTo>
                    <a:pt x="0" y="1366601"/>
                  </a:lnTo>
                  <a:lnTo>
                    <a:pt x="1" y="1366601"/>
                  </a:lnTo>
                  <a:lnTo>
                    <a:pt x="1" y="2"/>
                  </a:lnTo>
                  <a:lnTo>
                    <a:pt x="269445" y="2"/>
                  </a:lnTo>
                  <a:lnTo>
                    <a:pt x="269445" y="0"/>
                  </a:lnTo>
                  <a:lnTo>
                    <a:pt x="781416" y="0"/>
                  </a:lnTo>
                  <a:lnTo>
                    <a:pt x="781416" y="278781"/>
                  </a:lnTo>
                  <a:lnTo>
                    <a:pt x="336120" y="278781"/>
                  </a:lnTo>
                  <a:lnTo>
                    <a:pt x="336120" y="1366601"/>
                  </a:lnTo>
                  <a:lnTo>
                    <a:pt x="1245758" y="1366601"/>
                  </a:lnTo>
                  <a:lnTo>
                    <a:pt x="1245758" y="1645382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1C94648-A4A2-5B18-763E-DF31D4707AAE}"/>
                </a:ext>
              </a:extLst>
            </p:cNvPr>
            <p:cNvSpPr/>
            <p:nvPr/>
          </p:nvSpPr>
          <p:spPr>
            <a:xfrm rot="5400000">
              <a:off x="8634307" y="1637152"/>
              <a:ext cx="1663815" cy="2060673"/>
            </a:xfrm>
            <a:custGeom>
              <a:avLst/>
              <a:gdLst>
                <a:gd name="connsiteX0" fmla="*/ 0 w 1663815"/>
                <a:gd name="connsiteY0" fmla="*/ 1582779 h 2060673"/>
                <a:gd name="connsiteX1" fmla="*/ 0 w 1663815"/>
                <a:gd name="connsiteY1" fmla="*/ 1303997 h 2060673"/>
                <a:gd name="connsiteX2" fmla="*/ 1 w 1663815"/>
                <a:gd name="connsiteY2" fmla="*/ 1303997 h 2060673"/>
                <a:gd name="connsiteX3" fmla="*/ 1 w 1663815"/>
                <a:gd name="connsiteY3" fmla="*/ 0 h 2060673"/>
                <a:gd name="connsiteX4" fmla="*/ 336120 w 1663815"/>
                <a:gd name="connsiteY4" fmla="*/ 0 h 2060673"/>
                <a:gd name="connsiteX5" fmla="*/ 336120 w 1663815"/>
                <a:gd name="connsiteY5" fmla="*/ 1303997 h 2060673"/>
                <a:gd name="connsiteX6" fmla="*/ 952507 w 1663815"/>
                <a:gd name="connsiteY6" fmla="*/ 1303997 h 2060673"/>
                <a:gd name="connsiteX7" fmla="*/ 952507 w 1663815"/>
                <a:gd name="connsiteY7" fmla="*/ 404813 h 2060673"/>
                <a:gd name="connsiteX8" fmla="*/ 1245760 w 1663815"/>
                <a:gd name="connsiteY8" fmla="*/ 404813 h 2060673"/>
                <a:gd name="connsiteX9" fmla="*/ 1245760 w 1663815"/>
                <a:gd name="connsiteY9" fmla="*/ 413234 h 2060673"/>
                <a:gd name="connsiteX10" fmla="*/ 1663815 w 1663815"/>
                <a:gd name="connsiteY10" fmla="*/ 413234 h 2060673"/>
                <a:gd name="connsiteX11" fmla="*/ 1663815 w 1663815"/>
                <a:gd name="connsiteY11" fmla="*/ 692016 h 2060673"/>
                <a:gd name="connsiteX12" fmla="*/ 1245760 w 1663815"/>
                <a:gd name="connsiteY12" fmla="*/ 692016 h 2060673"/>
                <a:gd name="connsiteX13" fmla="*/ 1245760 w 1663815"/>
                <a:gd name="connsiteY13" fmla="*/ 2060673 h 2060673"/>
                <a:gd name="connsiteX14" fmla="*/ 952507 w 1663815"/>
                <a:gd name="connsiteY14" fmla="*/ 2060673 h 2060673"/>
                <a:gd name="connsiteX15" fmla="*/ 952507 w 1663815"/>
                <a:gd name="connsiteY15" fmla="*/ 1582779 h 206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3815" h="2060673">
                  <a:moveTo>
                    <a:pt x="0" y="1582779"/>
                  </a:moveTo>
                  <a:lnTo>
                    <a:pt x="0" y="1303997"/>
                  </a:lnTo>
                  <a:lnTo>
                    <a:pt x="1" y="1303997"/>
                  </a:lnTo>
                  <a:lnTo>
                    <a:pt x="1" y="0"/>
                  </a:lnTo>
                  <a:lnTo>
                    <a:pt x="336120" y="0"/>
                  </a:lnTo>
                  <a:lnTo>
                    <a:pt x="336120" y="1303997"/>
                  </a:lnTo>
                  <a:lnTo>
                    <a:pt x="952507" y="1303997"/>
                  </a:lnTo>
                  <a:lnTo>
                    <a:pt x="952507" y="404813"/>
                  </a:lnTo>
                  <a:lnTo>
                    <a:pt x="1245760" y="404813"/>
                  </a:lnTo>
                  <a:lnTo>
                    <a:pt x="1245760" y="413234"/>
                  </a:lnTo>
                  <a:lnTo>
                    <a:pt x="1663815" y="413234"/>
                  </a:lnTo>
                  <a:lnTo>
                    <a:pt x="1663815" y="692016"/>
                  </a:lnTo>
                  <a:lnTo>
                    <a:pt x="1245760" y="692016"/>
                  </a:lnTo>
                  <a:lnTo>
                    <a:pt x="1245760" y="2060673"/>
                  </a:lnTo>
                  <a:lnTo>
                    <a:pt x="952507" y="2060673"/>
                  </a:lnTo>
                  <a:lnTo>
                    <a:pt x="952507" y="1582779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1E57B32-F1D2-A2F1-4E23-14612707F3FC}"/>
                </a:ext>
              </a:extLst>
            </p:cNvPr>
            <p:cNvSpPr/>
            <p:nvPr/>
          </p:nvSpPr>
          <p:spPr>
            <a:xfrm rot="5400000">
              <a:off x="9103186" y="2572209"/>
              <a:ext cx="1634202" cy="1152525"/>
            </a:xfrm>
            <a:custGeom>
              <a:avLst/>
              <a:gdLst>
                <a:gd name="connsiteX0" fmla="*/ 0 w 1634202"/>
                <a:gd name="connsiteY0" fmla="*/ 1152525 h 1152525"/>
                <a:gd name="connsiteX1" fmla="*/ 0 w 1634202"/>
                <a:gd name="connsiteY1" fmla="*/ 0 h 1152525"/>
                <a:gd name="connsiteX2" fmla="*/ 293142 w 1634202"/>
                <a:gd name="connsiteY2" fmla="*/ 0 h 1152525"/>
                <a:gd name="connsiteX3" fmla="*/ 297533 w 1634202"/>
                <a:gd name="connsiteY3" fmla="*/ 0 h 1152525"/>
                <a:gd name="connsiteX4" fmla="*/ 1626267 w 1634202"/>
                <a:gd name="connsiteY4" fmla="*/ 0 h 1152525"/>
                <a:gd name="connsiteX5" fmla="*/ 1626267 w 1634202"/>
                <a:gd name="connsiteY5" fmla="*/ 1 h 1152525"/>
                <a:gd name="connsiteX6" fmla="*/ 1634202 w 1634202"/>
                <a:gd name="connsiteY6" fmla="*/ 1 h 1152525"/>
                <a:gd name="connsiteX7" fmla="*/ 1634202 w 1634202"/>
                <a:gd name="connsiteY7" fmla="*/ 700087 h 1152525"/>
                <a:gd name="connsiteX8" fmla="*/ 1298082 w 1634202"/>
                <a:gd name="connsiteY8" fmla="*/ 700087 h 1152525"/>
                <a:gd name="connsiteX9" fmla="*/ 1298082 w 1634202"/>
                <a:gd name="connsiteY9" fmla="*/ 278782 h 1152525"/>
                <a:gd name="connsiteX10" fmla="*/ 297533 w 1634202"/>
                <a:gd name="connsiteY10" fmla="*/ 278782 h 1152525"/>
                <a:gd name="connsiteX11" fmla="*/ 297533 w 1634202"/>
                <a:gd name="connsiteY11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4202" h="1152525">
                  <a:moveTo>
                    <a:pt x="0" y="1152525"/>
                  </a:moveTo>
                  <a:lnTo>
                    <a:pt x="0" y="0"/>
                  </a:lnTo>
                  <a:lnTo>
                    <a:pt x="293142" y="0"/>
                  </a:lnTo>
                  <a:lnTo>
                    <a:pt x="297533" y="0"/>
                  </a:lnTo>
                  <a:lnTo>
                    <a:pt x="1626267" y="0"/>
                  </a:lnTo>
                  <a:lnTo>
                    <a:pt x="1626267" y="1"/>
                  </a:lnTo>
                  <a:lnTo>
                    <a:pt x="1634202" y="1"/>
                  </a:lnTo>
                  <a:lnTo>
                    <a:pt x="1634202" y="700087"/>
                  </a:lnTo>
                  <a:lnTo>
                    <a:pt x="1298082" y="700087"/>
                  </a:lnTo>
                  <a:lnTo>
                    <a:pt x="1298082" y="278782"/>
                  </a:lnTo>
                  <a:lnTo>
                    <a:pt x="297533" y="278782"/>
                  </a:lnTo>
                  <a:lnTo>
                    <a:pt x="297533" y="1152525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C458064-18EE-4C35-FED4-D6DEC5B7BAEF}"/>
                </a:ext>
              </a:extLst>
            </p:cNvPr>
            <p:cNvSpPr/>
            <p:nvPr/>
          </p:nvSpPr>
          <p:spPr>
            <a:xfrm>
              <a:off x="8913772" y="3195276"/>
              <a:ext cx="748240" cy="770297"/>
            </a:xfrm>
            <a:custGeom>
              <a:avLst/>
              <a:gdLst>
                <a:gd name="connsiteX0" fmla="*/ 0 w 748240"/>
                <a:gd name="connsiteY0" fmla="*/ 0 h 770297"/>
                <a:gd name="connsiteX1" fmla="*/ 1756 w 748240"/>
                <a:gd name="connsiteY1" fmla="*/ 0 h 770297"/>
                <a:gd name="connsiteX2" fmla="*/ 278782 w 748240"/>
                <a:gd name="connsiteY2" fmla="*/ 0 h 770297"/>
                <a:gd name="connsiteX3" fmla="*/ 748240 w 748240"/>
                <a:gd name="connsiteY3" fmla="*/ 0 h 770297"/>
                <a:gd name="connsiteX4" fmla="*/ 748240 w 748240"/>
                <a:gd name="connsiteY4" fmla="*/ 293254 h 770297"/>
                <a:gd name="connsiteX5" fmla="*/ 278782 w 748240"/>
                <a:gd name="connsiteY5" fmla="*/ 293254 h 770297"/>
                <a:gd name="connsiteX6" fmla="*/ 278782 w 748240"/>
                <a:gd name="connsiteY6" fmla="*/ 770297 h 770297"/>
                <a:gd name="connsiteX7" fmla="*/ 0 w 748240"/>
                <a:gd name="connsiteY7" fmla="*/ 770297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240" h="770297">
                  <a:moveTo>
                    <a:pt x="0" y="0"/>
                  </a:moveTo>
                  <a:lnTo>
                    <a:pt x="1756" y="0"/>
                  </a:lnTo>
                  <a:lnTo>
                    <a:pt x="278782" y="0"/>
                  </a:lnTo>
                  <a:lnTo>
                    <a:pt x="748240" y="0"/>
                  </a:lnTo>
                  <a:lnTo>
                    <a:pt x="748240" y="293254"/>
                  </a:lnTo>
                  <a:lnTo>
                    <a:pt x="278782" y="293254"/>
                  </a:lnTo>
                  <a:lnTo>
                    <a:pt x="278782" y="770297"/>
                  </a:lnTo>
                  <a:lnTo>
                    <a:pt x="0" y="770297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DBF3E9F3-3FE8-7768-0DF6-2DE9B1D55F8C}"/>
                </a:ext>
              </a:extLst>
            </p:cNvPr>
            <p:cNvSpPr/>
            <p:nvPr/>
          </p:nvSpPr>
          <p:spPr>
            <a:xfrm>
              <a:off x="7956951" y="2788087"/>
              <a:ext cx="796256" cy="700443"/>
            </a:xfrm>
            <a:custGeom>
              <a:avLst/>
              <a:gdLst>
                <a:gd name="connsiteX0" fmla="*/ 0 w 796256"/>
                <a:gd name="connsiteY0" fmla="*/ 0 h 700443"/>
                <a:gd name="connsiteX1" fmla="*/ 337639 w 796256"/>
                <a:gd name="connsiteY1" fmla="*/ 0 h 700443"/>
                <a:gd name="connsiteX2" fmla="*/ 337639 w 796256"/>
                <a:gd name="connsiteY2" fmla="*/ 407189 h 700443"/>
                <a:gd name="connsiteX3" fmla="*/ 796256 w 796256"/>
                <a:gd name="connsiteY3" fmla="*/ 407189 h 700443"/>
                <a:gd name="connsiteX4" fmla="*/ 796256 w 796256"/>
                <a:gd name="connsiteY4" fmla="*/ 700443 h 700443"/>
                <a:gd name="connsiteX5" fmla="*/ 0 w 796256"/>
                <a:gd name="connsiteY5" fmla="*/ 700443 h 700443"/>
                <a:gd name="connsiteX6" fmla="*/ 0 w 796256"/>
                <a:gd name="connsiteY6" fmla="*/ 430635 h 700443"/>
                <a:gd name="connsiteX7" fmla="*/ 0 w 796256"/>
                <a:gd name="connsiteY7" fmla="*/ 407189 h 70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256" h="700443">
                  <a:moveTo>
                    <a:pt x="0" y="0"/>
                  </a:moveTo>
                  <a:lnTo>
                    <a:pt x="337639" y="0"/>
                  </a:lnTo>
                  <a:lnTo>
                    <a:pt x="337639" y="407189"/>
                  </a:lnTo>
                  <a:lnTo>
                    <a:pt x="796256" y="407189"/>
                  </a:lnTo>
                  <a:lnTo>
                    <a:pt x="796256" y="700443"/>
                  </a:lnTo>
                  <a:lnTo>
                    <a:pt x="0" y="700443"/>
                  </a:lnTo>
                  <a:lnTo>
                    <a:pt x="0" y="430635"/>
                  </a:lnTo>
                  <a:lnTo>
                    <a:pt x="0" y="407189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4A663EA-24F3-BA90-0D93-1A35E28BA640}"/>
                </a:ext>
              </a:extLst>
            </p:cNvPr>
            <p:cNvSpPr/>
            <p:nvPr/>
          </p:nvSpPr>
          <p:spPr>
            <a:xfrm rot="5400000">
              <a:off x="6369993" y="2040973"/>
              <a:ext cx="2129991" cy="1719207"/>
            </a:xfrm>
            <a:custGeom>
              <a:avLst/>
              <a:gdLst>
                <a:gd name="connsiteX0" fmla="*/ 0 w 2129991"/>
                <a:gd name="connsiteY0" fmla="*/ 1719207 h 1719207"/>
                <a:gd name="connsiteX1" fmla="*/ 0 w 2129991"/>
                <a:gd name="connsiteY1" fmla="*/ 1388966 h 1719207"/>
                <a:gd name="connsiteX2" fmla="*/ 1359695 w 2129991"/>
                <a:gd name="connsiteY2" fmla="*/ 1388966 h 1719207"/>
                <a:gd name="connsiteX3" fmla="*/ 1359695 w 2129991"/>
                <a:gd name="connsiteY3" fmla="*/ 1384141 h 1719207"/>
                <a:gd name="connsiteX4" fmla="*/ 1359693 w 2129991"/>
                <a:gd name="connsiteY4" fmla="*/ 1384141 h 1719207"/>
                <a:gd name="connsiteX5" fmla="*/ 1359693 w 2129991"/>
                <a:gd name="connsiteY5" fmla="*/ 796087 h 1719207"/>
                <a:gd name="connsiteX6" fmla="*/ 795521 w 2129991"/>
                <a:gd name="connsiteY6" fmla="*/ 796087 h 1719207"/>
                <a:gd name="connsiteX7" fmla="*/ 795521 w 2129991"/>
                <a:gd name="connsiteY7" fmla="*/ 796256 h 1719207"/>
                <a:gd name="connsiteX8" fmla="*/ 502265 w 2129991"/>
                <a:gd name="connsiteY8" fmla="*/ 796256 h 1719207"/>
                <a:gd name="connsiteX9" fmla="*/ 502265 w 2129991"/>
                <a:gd name="connsiteY9" fmla="*/ 796087 h 1719207"/>
                <a:gd name="connsiteX10" fmla="*/ 502264 w 2129991"/>
                <a:gd name="connsiteY10" fmla="*/ 796087 h 1719207"/>
                <a:gd name="connsiteX11" fmla="*/ 502264 w 2129991"/>
                <a:gd name="connsiteY11" fmla="*/ 479642 h 1719207"/>
                <a:gd name="connsiteX12" fmla="*/ 502265 w 2129991"/>
                <a:gd name="connsiteY12" fmla="*/ 479642 h 1719207"/>
                <a:gd name="connsiteX13" fmla="*/ 502265 w 2129991"/>
                <a:gd name="connsiteY13" fmla="*/ 0 h 1719207"/>
                <a:gd name="connsiteX14" fmla="*/ 795521 w 2129991"/>
                <a:gd name="connsiteY14" fmla="*/ 0 h 1719207"/>
                <a:gd name="connsiteX15" fmla="*/ 795521 w 2129991"/>
                <a:gd name="connsiteY15" fmla="*/ 479642 h 1719207"/>
                <a:gd name="connsiteX16" fmla="*/ 2129991 w 2129991"/>
                <a:gd name="connsiteY16" fmla="*/ 479642 h 1719207"/>
                <a:gd name="connsiteX17" fmla="*/ 2129991 w 2129991"/>
                <a:gd name="connsiteY17" fmla="*/ 796087 h 1719207"/>
                <a:gd name="connsiteX18" fmla="*/ 1663815 w 2129991"/>
                <a:gd name="connsiteY18" fmla="*/ 796087 h 1719207"/>
                <a:gd name="connsiteX19" fmla="*/ 1663815 w 2129991"/>
                <a:gd name="connsiteY19" fmla="*/ 1141317 h 1719207"/>
                <a:gd name="connsiteX20" fmla="*/ 1663815 w 2129991"/>
                <a:gd name="connsiteY20" fmla="*/ 1384141 h 1719207"/>
                <a:gd name="connsiteX21" fmla="*/ 1663815 w 2129991"/>
                <a:gd name="connsiteY21" fmla="*/ 1388966 h 1719207"/>
                <a:gd name="connsiteX22" fmla="*/ 1663815 w 2129991"/>
                <a:gd name="connsiteY22" fmla="*/ 1528147 h 1719207"/>
                <a:gd name="connsiteX23" fmla="*/ 1663815 w 2129991"/>
                <a:gd name="connsiteY23" fmla="*/ 1719207 h 17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9991" h="1719207">
                  <a:moveTo>
                    <a:pt x="0" y="1719207"/>
                  </a:moveTo>
                  <a:lnTo>
                    <a:pt x="0" y="1388966"/>
                  </a:lnTo>
                  <a:lnTo>
                    <a:pt x="1359695" y="1388966"/>
                  </a:lnTo>
                  <a:lnTo>
                    <a:pt x="1359695" y="1384141"/>
                  </a:lnTo>
                  <a:lnTo>
                    <a:pt x="1359693" y="1384141"/>
                  </a:lnTo>
                  <a:lnTo>
                    <a:pt x="1359693" y="796087"/>
                  </a:lnTo>
                  <a:lnTo>
                    <a:pt x="795521" y="796087"/>
                  </a:lnTo>
                  <a:lnTo>
                    <a:pt x="795521" y="796256"/>
                  </a:lnTo>
                  <a:lnTo>
                    <a:pt x="502265" y="796256"/>
                  </a:lnTo>
                  <a:lnTo>
                    <a:pt x="502265" y="796087"/>
                  </a:lnTo>
                  <a:lnTo>
                    <a:pt x="502264" y="796087"/>
                  </a:lnTo>
                  <a:lnTo>
                    <a:pt x="502264" y="479642"/>
                  </a:lnTo>
                  <a:lnTo>
                    <a:pt x="502265" y="479642"/>
                  </a:lnTo>
                  <a:lnTo>
                    <a:pt x="502265" y="0"/>
                  </a:lnTo>
                  <a:lnTo>
                    <a:pt x="795521" y="0"/>
                  </a:lnTo>
                  <a:lnTo>
                    <a:pt x="795521" y="479642"/>
                  </a:lnTo>
                  <a:lnTo>
                    <a:pt x="2129991" y="479642"/>
                  </a:lnTo>
                  <a:lnTo>
                    <a:pt x="2129991" y="796087"/>
                  </a:lnTo>
                  <a:lnTo>
                    <a:pt x="1663815" y="796087"/>
                  </a:lnTo>
                  <a:lnTo>
                    <a:pt x="1663815" y="1141317"/>
                  </a:lnTo>
                  <a:lnTo>
                    <a:pt x="1663815" y="1384141"/>
                  </a:lnTo>
                  <a:lnTo>
                    <a:pt x="1663815" y="1388966"/>
                  </a:lnTo>
                  <a:lnTo>
                    <a:pt x="1663815" y="1528147"/>
                  </a:lnTo>
                  <a:lnTo>
                    <a:pt x="1663815" y="1719207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4" name="Rectangle 5++">
              <a:extLst>
                <a:ext uri="{FF2B5EF4-FFF2-40B4-BE49-F238E27FC236}">
                  <a16:creationId xmlns:a16="http://schemas.microsoft.com/office/drawing/2014/main" id="{D3888FD0-AFD9-BC2A-24F1-FB1E8F27A055}"/>
                </a:ext>
              </a:extLst>
            </p:cNvPr>
            <p:cNvSpPr/>
            <p:nvPr/>
          </p:nvSpPr>
          <p:spPr>
            <a:xfrm>
              <a:off x="8435878" y="3632200"/>
              <a:ext cx="317329" cy="33337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019EB31-180B-DC1B-CCE6-092E6076F1B3}"/>
                </a:ext>
              </a:extLst>
            </p:cNvPr>
            <p:cNvSpPr/>
            <p:nvPr/>
          </p:nvSpPr>
          <p:spPr>
            <a:xfrm>
              <a:off x="7505701" y="3632200"/>
              <a:ext cx="768579" cy="838201"/>
            </a:xfrm>
            <a:custGeom>
              <a:avLst/>
              <a:gdLst>
                <a:gd name="connsiteX0" fmla="*/ 451250 w 768579"/>
                <a:gd name="connsiteY0" fmla="*/ 0 h 838201"/>
                <a:gd name="connsiteX1" fmla="*/ 768579 w 768579"/>
                <a:gd name="connsiteY1" fmla="*/ 0 h 838201"/>
                <a:gd name="connsiteX2" fmla="*/ 768579 w 768579"/>
                <a:gd name="connsiteY2" fmla="*/ 838200 h 838201"/>
                <a:gd name="connsiteX3" fmla="*/ 600572 w 768579"/>
                <a:gd name="connsiteY3" fmla="*/ 838200 h 838201"/>
                <a:gd name="connsiteX4" fmla="*/ 600572 w 768579"/>
                <a:gd name="connsiteY4" fmla="*/ 838201 h 838201"/>
                <a:gd name="connsiteX5" fmla="*/ 0 w 768579"/>
                <a:gd name="connsiteY5" fmla="*/ 838201 h 838201"/>
                <a:gd name="connsiteX6" fmla="*/ 0 w 768579"/>
                <a:gd name="connsiteY6" fmla="*/ 479785 h 838201"/>
                <a:gd name="connsiteX7" fmla="*/ 451250 w 768579"/>
                <a:gd name="connsiteY7" fmla="*/ 479785 h 83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579" h="838201">
                  <a:moveTo>
                    <a:pt x="451250" y="0"/>
                  </a:moveTo>
                  <a:lnTo>
                    <a:pt x="768579" y="0"/>
                  </a:lnTo>
                  <a:lnTo>
                    <a:pt x="768579" y="838200"/>
                  </a:lnTo>
                  <a:lnTo>
                    <a:pt x="600572" y="838200"/>
                  </a:lnTo>
                  <a:lnTo>
                    <a:pt x="600572" y="838201"/>
                  </a:lnTo>
                  <a:lnTo>
                    <a:pt x="0" y="838201"/>
                  </a:lnTo>
                  <a:lnTo>
                    <a:pt x="0" y="479785"/>
                  </a:lnTo>
                  <a:lnTo>
                    <a:pt x="451250" y="479785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F6C9706-2403-8661-A113-1F114B0F5A46}"/>
                </a:ext>
              </a:extLst>
            </p:cNvPr>
            <p:cNvSpPr/>
            <p:nvPr/>
          </p:nvSpPr>
          <p:spPr>
            <a:xfrm>
              <a:off x="8428723" y="4111984"/>
              <a:ext cx="763831" cy="770297"/>
            </a:xfrm>
            <a:custGeom>
              <a:avLst/>
              <a:gdLst>
                <a:gd name="connsiteX0" fmla="*/ 0 w 763831"/>
                <a:gd name="connsiteY0" fmla="*/ 0 h 770297"/>
                <a:gd name="connsiteX1" fmla="*/ 485049 w 763831"/>
                <a:gd name="connsiteY1" fmla="*/ 0 h 770297"/>
                <a:gd name="connsiteX2" fmla="*/ 746484 w 763831"/>
                <a:gd name="connsiteY2" fmla="*/ 0 h 770297"/>
                <a:gd name="connsiteX3" fmla="*/ 763831 w 763831"/>
                <a:gd name="connsiteY3" fmla="*/ 0 h 770297"/>
                <a:gd name="connsiteX4" fmla="*/ 763831 w 763831"/>
                <a:gd name="connsiteY4" fmla="*/ 770297 h 770297"/>
                <a:gd name="connsiteX5" fmla="*/ 485049 w 763831"/>
                <a:gd name="connsiteY5" fmla="*/ 770297 h 770297"/>
                <a:gd name="connsiteX6" fmla="*/ 485049 w 763831"/>
                <a:gd name="connsiteY6" fmla="*/ 358416 h 770297"/>
                <a:gd name="connsiteX7" fmla="*/ 0 w 763831"/>
                <a:gd name="connsiteY7" fmla="*/ 358416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831" h="770297">
                  <a:moveTo>
                    <a:pt x="0" y="0"/>
                  </a:moveTo>
                  <a:lnTo>
                    <a:pt x="485049" y="0"/>
                  </a:lnTo>
                  <a:lnTo>
                    <a:pt x="746484" y="0"/>
                  </a:lnTo>
                  <a:lnTo>
                    <a:pt x="763831" y="0"/>
                  </a:lnTo>
                  <a:lnTo>
                    <a:pt x="763831" y="770297"/>
                  </a:lnTo>
                  <a:lnTo>
                    <a:pt x="485049" y="770297"/>
                  </a:lnTo>
                  <a:lnTo>
                    <a:pt x="485049" y="358416"/>
                  </a:lnTo>
                  <a:lnTo>
                    <a:pt x="0" y="358416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0E82E0C-CFE8-22ED-B857-4495354618C2}"/>
                </a:ext>
              </a:extLst>
            </p:cNvPr>
            <p:cNvSpPr/>
            <p:nvPr/>
          </p:nvSpPr>
          <p:spPr>
            <a:xfrm>
              <a:off x="6575382" y="3631839"/>
              <a:ext cx="1206543" cy="1654534"/>
            </a:xfrm>
            <a:custGeom>
              <a:avLst/>
              <a:gdLst>
                <a:gd name="connsiteX0" fmla="*/ 0 w 1206543"/>
                <a:gd name="connsiteY0" fmla="*/ 0 h 1654534"/>
                <a:gd name="connsiteX1" fmla="*/ 771692 w 1206543"/>
                <a:gd name="connsiteY1" fmla="*/ 0 h 1654534"/>
                <a:gd name="connsiteX2" fmla="*/ 771692 w 1206543"/>
                <a:gd name="connsiteY2" fmla="*/ 358416 h 1654534"/>
                <a:gd name="connsiteX3" fmla="*/ 311140 w 1206543"/>
                <a:gd name="connsiteY3" fmla="*/ 358416 h 1654534"/>
                <a:gd name="connsiteX4" fmla="*/ 311140 w 1206543"/>
                <a:gd name="connsiteY4" fmla="*/ 1383072 h 1654534"/>
                <a:gd name="connsiteX5" fmla="*/ 1206543 w 1206543"/>
                <a:gd name="connsiteY5" fmla="*/ 1383072 h 1654534"/>
                <a:gd name="connsiteX6" fmla="*/ 1206543 w 1206543"/>
                <a:gd name="connsiteY6" fmla="*/ 1654533 h 1654534"/>
                <a:gd name="connsiteX7" fmla="*/ 311140 w 1206543"/>
                <a:gd name="connsiteY7" fmla="*/ 1654533 h 1654534"/>
                <a:gd name="connsiteX8" fmla="*/ 311140 w 1206543"/>
                <a:gd name="connsiteY8" fmla="*/ 1654534 h 1654534"/>
                <a:gd name="connsiteX9" fmla="*/ 0 w 1206543"/>
                <a:gd name="connsiteY9" fmla="*/ 1654534 h 1654534"/>
                <a:gd name="connsiteX10" fmla="*/ 0 w 1206543"/>
                <a:gd name="connsiteY10" fmla="*/ 358416 h 1654534"/>
                <a:gd name="connsiteX11" fmla="*/ 0 w 1206543"/>
                <a:gd name="connsiteY11" fmla="*/ 333731 h 165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6543" h="1654534">
                  <a:moveTo>
                    <a:pt x="0" y="0"/>
                  </a:moveTo>
                  <a:lnTo>
                    <a:pt x="771692" y="0"/>
                  </a:lnTo>
                  <a:lnTo>
                    <a:pt x="771692" y="358416"/>
                  </a:lnTo>
                  <a:lnTo>
                    <a:pt x="311140" y="358416"/>
                  </a:lnTo>
                  <a:lnTo>
                    <a:pt x="311140" y="1383072"/>
                  </a:lnTo>
                  <a:lnTo>
                    <a:pt x="1206543" y="1383072"/>
                  </a:lnTo>
                  <a:lnTo>
                    <a:pt x="1206543" y="1654533"/>
                  </a:lnTo>
                  <a:lnTo>
                    <a:pt x="311140" y="1654533"/>
                  </a:lnTo>
                  <a:lnTo>
                    <a:pt x="311140" y="1654534"/>
                  </a:lnTo>
                  <a:lnTo>
                    <a:pt x="0" y="1654534"/>
                  </a:lnTo>
                  <a:lnTo>
                    <a:pt x="0" y="358416"/>
                  </a:lnTo>
                  <a:lnTo>
                    <a:pt x="0" y="333731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F8EBD85-8B0C-DCCE-1F48-469DC6CAA5B5}"/>
                </a:ext>
              </a:extLst>
            </p:cNvPr>
            <p:cNvSpPr/>
            <p:nvPr/>
          </p:nvSpPr>
          <p:spPr>
            <a:xfrm>
              <a:off x="6575382" y="4111986"/>
              <a:ext cx="2203493" cy="1674529"/>
            </a:xfrm>
            <a:custGeom>
              <a:avLst/>
              <a:gdLst>
                <a:gd name="connsiteX0" fmla="*/ 486791 w 2203493"/>
                <a:gd name="connsiteY0" fmla="*/ 0 h 1674529"/>
                <a:gd name="connsiteX1" fmla="*/ 797931 w 2203493"/>
                <a:gd name="connsiteY1" fmla="*/ 0 h 1674529"/>
                <a:gd name="connsiteX2" fmla="*/ 797931 w 2203493"/>
                <a:gd name="connsiteY2" fmla="*/ 480144 h 1674529"/>
                <a:gd name="connsiteX3" fmla="*/ 2203493 w 2203493"/>
                <a:gd name="connsiteY3" fmla="*/ 480144 h 1674529"/>
                <a:gd name="connsiteX4" fmla="*/ 2203493 w 2203493"/>
                <a:gd name="connsiteY4" fmla="*/ 765612 h 1674529"/>
                <a:gd name="connsiteX5" fmla="*/ 1698897 w 2203493"/>
                <a:gd name="connsiteY5" fmla="*/ 765612 h 1674529"/>
                <a:gd name="connsiteX6" fmla="*/ 1698897 w 2203493"/>
                <a:gd name="connsiteY6" fmla="*/ 1347838 h 1674529"/>
                <a:gd name="connsiteX7" fmla="*/ 1698897 w 2203493"/>
                <a:gd name="connsiteY7" fmla="*/ 1557193 h 1674529"/>
                <a:gd name="connsiteX8" fmla="*/ 1698897 w 2203493"/>
                <a:gd name="connsiteY8" fmla="*/ 1674529 h 1674529"/>
                <a:gd name="connsiteX9" fmla="*/ 0 w 2203493"/>
                <a:gd name="connsiteY9" fmla="*/ 1674529 h 1674529"/>
                <a:gd name="connsiteX10" fmla="*/ 0 w 2203493"/>
                <a:gd name="connsiteY10" fmla="*/ 1347838 h 1674529"/>
                <a:gd name="connsiteX11" fmla="*/ 1381569 w 2203493"/>
                <a:gd name="connsiteY11" fmla="*/ 1347838 h 1674529"/>
                <a:gd name="connsiteX12" fmla="*/ 1381569 w 2203493"/>
                <a:gd name="connsiteY12" fmla="*/ 765612 h 1674529"/>
                <a:gd name="connsiteX13" fmla="*/ 797931 w 2203493"/>
                <a:gd name="connsiteY13" fmla="*/ 765612 h 1674529"/>
                <a:gd name="connsiteX14" fmla="*/ 486791 w 2203493"/>
                <a:gd name="connsiteY14" fmla="*/ 765612 h 16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3493" h="1674529">
                  <a:moveTo>
                    <a:pt x="486791" y="0"/>
                  </a:moveTo>
                  <a:lnTo>
                    <a:pt x="797931" y="0"/>
                  </a:lnTo>
                  <a:lnTo>
                    <a:pt x="797931" y="480144"/>
                  </a:lnTo>
                  <a:lnTo>
                    <a:pt x="2203493" y="480144"/>
                  </a:lnTo>
                  <a:lnTo>
                    <a:pt x="2203493" y="765612"/>
                  </a:lnTo>
                  <a:lnTo>
                    <a:pt x="1698897" y="765612"/>
                  </a:lnTo>
                  <a:lnTo>
                    <a:pt x="1698897" y="1347838"/>
                  </a:lnTo>
                  <a:lnTo>
                    <a:pt x="1698897" y="1557193"/>
                  </a:lnTo>
                  <a:lnTo>
                    <a:pt x="1698897" y="1674529"/>
                  </a:lnTo>
                  <a:lnTo>
                    <a:pt x="0" y="1674529"/>
                  </a:lnTo>
                  <a:lnTo>
                    <a:pt x="0" y="1347838"/>
                  </a:lnTo>
                  <a:lnTo>
                    <a:pt x="1381569" y="1347838"/>
                  </a:lnTo>
                  <a:lnTo>
                    <a:pt x="1381569" y="765612"/>
                  </a:lnTo>
                  <a:lnTo>
                    <a:pt x="797931" y="765612"/>
                  </a:lnTo>
                  <a:lnTo>
                    <a:pt x="486791" y="765612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0F5CE25-498D-F05D-A663-28F9EA6E1ECD}"/>
                </a:ext>
              </a:extLst>
            </p:cNvPr>
            <p:cNvSpPr/>
            <p:nvPr/>
          </p:nvSpPr>
          <p:spPr>
            <a:xfrm>
              <a:off x="8428723" y="4592130"/>
              <a:ext cx="1641616" cy="1194385"/>
            </a:xfrm>
            <a:custGeom>
              <a:avLst/>
              <a:gdLst>
                <a:gd name="connsiteX0" fmla="*/ 1372501 w 1641616"/>
                <a:gd name="connsiteY0" fmla="*/ 0 h 1194385"/>
                <a:gd name="connsiteX1" fmla="*/ 1641616 w 1641616"/>
                <a:gd name="connsiteY1" fmla="*/ 0 h 1194385"/>
                <a:gd name="connsiteX2" fmla="*/ 1641616 w 1641616"/>
                <a:gd name="connsiteY2" fmla="*/ 1194385 h 1194385"/>
                <a:gd name="connsiteX3" fmla="*/ 1618081 w 1641616"/>
                <a:gd name="connsiteY3" fmla="*/ 1194385 h 1194385"/>
                <a:gd name="connsiteX4" fmla="*/ 1372501 w 1641616"/>
                <a:gd name="connsiteY4" fmla="*/ 1194385 h 1194385"/>
                <a:gd name="connsiteX5" fmla="*/ 350152 w 1641616"/>
                <a:gd name="connsiteY5" fmla="*/ 1194385 h 1194385"/>
                <a:gd name="connsiteX6" fmla="*/ 212519 w 1641616"/>
                <a:gd name="connsiteY6" fmla="*/ 1194385 h 1194385"/>
                <a:gd name="connsiteX7" fmla="*/ 0 w 1641616"/>
                <a:gd name="connsiteY7" fmla="*/ 1194385 h 1194385"/>
                <a:gd name="connsiteX8" fmla="*/ 0 w 1641616"/>
                <a:gd name="connsiteY8" fmla="*/ 412188 h 1194385"/>
                <a:gd name="connsiteX9" fmla="*/ 350152 w 1641616"/>
                <a:gd name="connsiteY9" fmla="*/ 412188 h 1194385"/>
                <a:gd name="connsiteX10" fmla="*/ 350152 w 1641616"/>
                <a:gd name="connsiteY10" fmla="*/ 867694 h 1194385"/>
                <a:gd name="connsiteX11" fmla="*/ 1372501 w 1641616"/>
                <a:gd name="connsiteY11" fmla="*/ 867694 h 11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1616" h="1194385">
                  <a:moveTo>
                    <a:pt x="1372501" y="0"/>
                  </a:moveTo>
                  <a:lnTo>
                    <a:pt x="1641616" y="0"/>
                  </a:lnTo>
                  <a:lnTo>
                    <a:pt x="1641616" y="1194385"/>
                  </a:lnTo>
                  <a:lnTo>
                    <a:pt x="1618081" y="1194385"/>
                  </a:lnTo>
                  <a:lnTo>
                    <a:pt x="1372501" y="1194385"/>
                  </a:lnTo>
                  <a:lnTo>
                    <a:pt x="350152" y="1194385"/>
                  </a:lnTo>
                  <a:lnTo>
                    <a:pt x="212519" y="1194385"/>
                  </a:lnTo>
                  <a:lnTo>
                    <a:pt x="0" y="1194385"/>
                  </a:lnTo>
                  <a:lnTo>
                    <a:pt x="0" y="412188"/>
                  </a:lnTo>
                  <a:lnTo>
                    <a:pt x="350152" y="412188"/>
                  </a:lnTo>
                  <a:lnTo>
                    <a:pt x="350152" y="867694"/>
                  </a:lnTo>
                  <a:lnTo>
                    <a:pt x="1372501" y="867694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1474B6A-6487-4F8C-2829-B9317E0D76E5}"/>
                </a:ext>
              </a:extLst>
            </p:cNvPr>
            <p:cNvSpPr/>
            <p:nvPr/>
          </p:nvSpPr>
          <p:spPr>
            <a:xfrm>
              <a:off x="8921426" y="3632200"/>
              <a:ext cx="1575124" cy="2154315"/>
            </a:xfrm>
            <a:custGeom>
              <a:avLst/>
              <a:gdLst>
                <a:gd name="connsiteX0" fmla="*/ 428134 w 1575124"/>
                <a:gd name="connsiteY0" fmla="*/ 0 h 2154315"/>
                <a:gd name="connsiteX1" fmla="*/ 739972 w 1575124"/>
                <a:gd name="connsiteY1" fmla="*/ 0 h 2154315"/>
                <a:gd name="connsiteX2" fmla="*/ 739972 w 1575124"/>
                <a:gd name="connsiteY2" fmla="*/ 479784 h 2154315"/>
                <a:gd name="connsiteX3" fmla="*/ 1263286 w 1575124"/>
                <a:gd name="connsiteY3" fmla="*/ 479784 h 2154315"/>
                <a:gd name="connsiteX4" fmla="*/ 1417962 w 1575124"/>
                <a:gd name="connsiteY4" fmla="*/ 479784 h 2154315"/>
                <a:gd name="connsiteX5" fmla="*/ 1575124 w 1575124"/>
                <a:gd name="connsiteY5" fmla="*/ 479784 h 2154315"/>
                <a:gd name="connsiteX6" fmla="*/ 1575124 w 1575124"/>
                <a:gd name="connsiteY6" fmla="*/ 2154315 h 2154315"/>
                <a:gd name="connsiteX7" fmla="*/ 1263286 w 1575124"/>
                <a:gd name="connsiteY7" fmla="*/ 2154315 h 2154315"/>
                <a:gd name="connsiteX8" fmla="*/ 1263286 w 1575124"/>
                <a:gd name="connsiteY8" fmla="*/ 806475 h 2154315"/>
                <a:gd name="connsiteX9" fmla="*/ 739972 w 1575124"/>
                <a:gd name="connsiteY9" fmla="*/ 806475 h 2154315"/>
                <a:gd name="connsiteX10" fmla="*/ 739972 w 1575124"/>
                <a:gd name="connsiteY10" fmla="*/ 1649413 h 2154315"/>
                <a:gd name="connsiteX11" fmla="*/ 734422 w 1575124"/>
                <a:gd name="connsiteY11" fmla="*/ 1649413 h 2154315"/>
                <a:gd name="connsiteX12" fmla="*/ 734422 w 1575124"/>
                <a:gd name="connsiteY12" fmla="*/ 1649414 h 2154315"/>
                <a:gd name="connsiteX13" fmla="*/ 0 w 1575124"/>
                <a:gd name="connsiteY13" fmla="*/ 1649414 h 2154315"/>
                <a:gd name="connsiteX14" fmla="*/ 0 w 1575124"/>
                <a:gd name="connsiteY14" fmla="*/ 1366378 h 2154315"/>
                <a:gd name="connsiteX15" fmla="*/ 428134 w 1575124"/>
                <a:gd name="connsiteY15" fmla="*/ 1366378 h 215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75124" h="2154315">
                  <a:moveTo>
                    <a:pt x="428134" y="0"/>
                  </a:moveTo>
                  <a:lnTo>
                    <a:pt x="739972" y="0"/>
                  </a:lnTo>
                  <a:lnTo>
                    <a:pt x="739972" y="479784"/>
                  </a:lnTo>
                  <a:lnTo>
                    <a:pt x="1263286" y="479784"/>
                  </a:lnTo>
                  <a:lnTo>
                    <a:pt x="1417962" y="479784"/>
                  </a:lnTo>
                  <a:lnTo>
                    <a:pt x="1575124" y="479784"/>
                  </a:lnTo>
                  <a:lnTo>
                    <a:pt x="1575124" y="2154315"/>
                  </a:lnTo>
                  <a:lnTo>
                    <a:pt x="1263286" y="2154315"/>
                  </a:lnTo>
                  <a:lnTo>
                    <a:pt x="1263286" y="806475"/>
                  </a:lnTo>
                  <a:lnTo>
                    <a:pt x="739972" y="806475"/>
                  </a:lnTo>
                  <a:lnTo>
                    <a:pt x="739972" y="1649413"/>
                  </a:lnTo>
                  <a:lnTo>
                    <a:pt x="734422" y="1649413"/>
                  </a:lnTo>
                  <a:lnTo>
                    <a:pt x="734422" y="1649414"/>
                  </a:lnTo>
                  <a:lnTo>
                    <a:pt x="0" y="1649414"/>
                  </a:lnTo>
                  <a:lnTo>
                    <a:pt x="0" y="1366378"/>
                  </a:lnTo>
                  <a:lnTo>
                    <a:pt x="428134" y="1366378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95D1CAE5-3267-12DB-C28C-2D1422F36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287" y="4988336"/>
            <a:ext cx="453500" cy="52258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9EA0ABF-699A-8868-886B-BACB4950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2916" y="4230610"/>
            <a:ext cx="553998" cy="6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5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C2E80B-22D7-D404-FD82-9BD90F8F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377" y="365125"/>
            <a:ext cx="2181246" cy="706438"/>
          </a:xfrm>
        </p:spPr>
        <p:txBody>
          <a:bodyPr/>
          <a:lstStyle/>
          <a:p>
            <a:r>
              <a:rPr lang="zh-CN" altLang="en-US" dirty="0"/>
              <a:t>规范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360E1C2-ABF0-DD06-4DFB-12F480AE94B5}"/>
              </a:ext>
            </a:extLst>
          </p:cNvPr>
          <p:cNvSpPr/>
          <p:nvPr/>
        </p:nvSpPr>
        <p:spPr>
          <a:xfrm>
            <a:off x="0" y="2108200"/>
            <a:ext cx="5752123" cy="264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A67429-F65A-C0C8-A497-F47AFA00EC1C}"/>
              </a:ext>
            </a:extLst>
          </p:cNvPr>
          <p:cNvSpPr txBox="1"/>
          <p:nvPr/>
        </p:nvSpPr>
        <p:spPr>
          <a:xfrm>
            <a:off x="7186623" y="3774553"/>
            <a:ext cx="851635" cy="450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b="1" dirty="0">
                <a:solidFill>
                  <a:schemeClr val="bg1"/>
                </a:solidFill>
                <a:latin typeface="Bahnschrift Light"/>
                <a:ea typeface="字体圈欣意吉祥宋"/>
              </a:rPr>
              <a:t>注意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8F74B3-D81C-04C5-C990-D1FC63BFEBAA}"/>
              </a:ext>
            </a:extLst>
          </p:cNvPr>
          <p:cNvSpPr txBox="1"/>
          <p:nvPr/>
        </p:nvSpPr>
        <p:spPr>
          <a:xfrm>
            <a:off x="7186623" y="4225497"/>
            <a:ext cx="359038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latin typeface="Bahnschrift Light"/>
                <a:ea typeface="字体圈欣意吉祥宋"/>
              </a:rPr>
              <a:t>使用时用户需自行在网络上下载字体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4B76119-0FC0-23E6-6222-96F89AFECA24}"/>
              </a:ext>
            </a:extLst>
          </p:cNvPr>
          <p:cNvSpPr txBox="1"/>
          <p:nvPr/>
        </p:nvSpPr>
        <p:spPr>
          <a:xfrm>
            <a:off x="7170612" y="2634753"/>
            <a:ext cx="3590388" cy="744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5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中文   思源宋体</a:t>
            </a:r>
            <a:r>
              <a:rPr kumimoji="1" lang="en-US" altLang="zh-CN" dirty="0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CN </a:t>
            </a:r>
            <a:r>
              <a:rPr kumimoji="1" lang="en-US" altLang="zh-CN" dirty="0" err="1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Semibold</a:t>
            </a:r>
            <a:endParaRPr kumimoji="1" lang="en-US" altLang="zh-CN" dirty="0">
              <a:solidFill>
                <a:schemeClr val="bg1"/>
              </a:solidFill>
              <a:latin typeface="字体圈欣意吉祥宋"/>
              <a:ea typeface="字体圈欣意吉祥宋"/>
              <a:cs typeface="Arial" panose="020B0604020202020204" pitchFamily="34" charset="0"/>
              <a:sym typeface="字体圈欣意吉祥宋" panose="000005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kumimoji="1" lang="en-US" altLang="zh-CN" dirty="0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       </a:t>
            </a:r>
            <a:r>
              <a:rPr kumimoji="1" lang="zh-CN" altLang="en-US" dirty="0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字体圈欣意吉祥宋</a:t>
            </a:r>
            <a:endParaRPr kumimoji="1" lang="en-US" altLang="zh-CN" dirty="0">
              <a:solidFill>
                <a:schemeClr val="bg1"/>
              </a:solidFill>
              <a:latin typeface="字体圈欣意吉祥宋"/>
              <a:ea typeface="字体圈欣意吉祥宋"/>
              <a:cs typeface="Arial" panose="020B0604020202020204" pitchFamily="34" charset="0"/>
              <a:sym typeface="字体圈欣意吉祥宋" panose="000005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英文   </a:t>
            </a:r>
            <a:r>
              <a:rPr kumimoji="1" lang="en-US" altLang="zh-CN" dirty="0">
                <a:solidFill>
                  <a:schemeClr val="bg1"/>
                </a:solidFill>
                <a:latin typeface="字体圈欣意吉祥宋"/>
                <a:ea typeface="字体圈欣意吉祥宋"/>
                <a:cs typeface="Arial" panose="020B0604020202020204" pitchFamily="34" charset="0"/>
                <a:sym typeface="字体圈欣意吉祥宋" panose="00000500000000000000" pitchFamily="2" charset="-122"/>
              </a:rPr>
              <a:t>Bahnschrift  Light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5CDB22B-AFC7-1960-C4D6-8FBCD26B0B14}"/>
              </a:ext>
            </a:extLst>
          </p:cNvPr>
          <p:cNvSpPr>
            <a:spLocks/>
          </p:cNvSpPr>
          <p:nvPr/>
        </p:nvSpPr>
        <p:spPr>
          <a:xfrm>
            <a:off x="800376" y="2733621"/>
            <a:ext cx="327134" cy="32752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Rectangle 7+">
            <a:extLst>
              <a:ext uri="{FF2B5EF4-FFF2-40B4-BE49-F238E27FC236}">
                <a16:creationId xmlns:a16="http://schemas.microsoft.com/office/drawing/2014/main" id="{9CAE7380-7D9B-FBB1-49A3-3312A52DBC5E}"/>
              </a:ext>
            </a:extLst>
          </p:cNvPr>
          <p:cNvSpPr>
            <a:spLocks/>
          </p:cNvSpPr>
          <p:nvPr/>
        </p:nvSpPr>
        <p:spPr>
          <a:xfrm>
            <a:off x="800376" y="3230913"/>
            <a:ext cx="327134" cy="32752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Rectangle 7++">
            <a:extLst>
              <a:ext uri="{FF2B5EF4-FFF2-40B4-BE49-F238E27FC236}">
                <a16:creationId xmlns:a16="http://schemas.microsoft.com/office/drawing/2014/main" id="{F81F6717-58D4-CB58-096B-FF27BD9BB440}"/>
              </a:ext>
            </a:extLst>
          </p:cNvPr>
          <p:cNvSpPr>
            <a:spLocks/>
          </p:cNvSpPr>
          <p:nvPr/>
        </p:nvSpPr>
        <p:spPr>
          <a:xfrm>
            <a:off x="800376" y="3728205"/>
            <a:ext cx="327134" cy="327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Rectangle 7+++">
            <a:extLst>
              <a:ext uri="{FF2B5EF4-FFF2-40B4-BE49-F238E27FC236}">
                <a16:creationId xmlns:a16="http://schemas.microsoft.com/office/drawing/2014/main" id="{EFAECC0E-8198-6D11-2805-60D450C6413D}"/>
              </a:ext>
            </a:extLst>
          </p:cNvPr>
          <p:cNvSpPr>
            <a:spLocks/>
          </p:cNvSpPr>
          <p:nvPr/>
        </p:nvSpPr>
        <p:spPr>
          <a:xfrm>
            <a:off x="800376" y="4225497"/>
            <a:ext cx="327134" cy="32752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Rectangle 7++++">
            <a:extLst>
              <a:ext uri="{FF2B5EF4-FFF2-40B4-BE49-F238E27FC236}">
                <a16:creationId xmlns:a16="http://schemas.microsoft.com/office/drawing/2014/main" id="{E4B12A86-F31A-3DE5-2780-716C17FAC7BB}"/>
              </a:ext>
            </a:extLst>
          </p:cNvPr>
          <p:cNvSpPr>
            <a:spLocks/>
          </p:cNvSpPr>
          <p:nvPr/>
        </p:nvSpPr>
        <p:spPr>
          <a:xfrm>
            <a:off x="2870786" y="2733622"/>
            <a:ext cx="327134" cy="32752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Rectangle 7+++++">
            <a:extLst>
              <a:ext uri="{FF2B5EF4-FFF2-40B4-BE49-F238E27FC236}">
                <a16:creationId xmlns:a16="http://schemas.microsoft.com/office/drawing/2014/main" id="{9C657F1A-FD23-C57E-C5D1-927C5EE61A71}"/>
              </a:ext>
            </a:extLst>
          </p:cNvPr>
          <p:cNvSpPr>
            <a:spLocks/>
          </p:cNvSpPr>
          <p:nvPr/>
        </p:nvSpPr>
        <p:spPr>
          <a:xfrm>
            <a:off x="2870786" y="3165617"/>
            <a:ext cx="327134" cy="3275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Rectangle 7++++++">
            <a:extLst>
              <a:ext uri="{FF2B5EF4-FFF2-40B4-BE49-F238E27FC236}">
                <a16:creationId xmlns:a16="http://schemas.microsoft.com/office/drawing/2014/main" id="{12B16FA9-C9B5-7A16-2026-E8C0341A31BA}"/>
              </a:ext>
            </a:extLst>
          </p:cNvPr>
          <p:cNvSpPr>
            <a:spLocks/>
          </p:cNvSpPr>
          <p:nvPr/>
        </p:nvSpPr>
        <p:spPr>
          <a:xfrm>
            <a:off x="2870786" y="3597612"/>
            <a:ext cx="327134" cy="32752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CF90288-07E1-30F0-BD56-B7A4D8B2907D}"/>
              </a:ext>
            </a:extLst>
          </p:cNvPr>
          <p:cNvSpPr txBox="1"/>
          <p:nvPr/>
        </p:nvSpPr>
        <p:spPr>
          <a:xfrm>
            <a:off x="698776" y="2183740"/>
            <a:ext cx="167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色彩规范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11D57C4-B2D4-7909-27F5-534522388E6E}"/>
              </a:ext>
            </a:extLst>
          </p:cNvPr>
          <p:cNvSpPr txBox="1"/>
          <p:nvPr/>
        </p:nvSpPr>
        <p:spPr>
          <a:xfrm>
            <a:off x="7186623" y="2183740"/>
            <a:ext cx="167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字体规范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533103D-3E21-81C4-4C38-BFECA052B107}"/>
              </a:ext>
            </a:extLst>
          </p:cNvPr>
          <p:cNvSpPr/>
          <p:nvPr/>
        </p:nvSpPr>
        <p:spPr>
          <a:xfrm>
            <a:off x="5275751" y="2960342"/>
            <a:ext cx="937316" cy="9373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CFC02B6-6730-ED4E-EC01-9CB479BC7050}"/>
              </a:ext>
            </a:extLst>
          </p:cNvPr>
          <p:cNvGrpSpPr/>
          <p:nvPr/>
        </p:nvGrpSpPr>
        <p:grpSpPr>
          <a:xfrm>
            <a:off x="5546321" y="3230913"/>
            <a:ext cx="396176" cy="396174"/>
            <a:chOff x="6364636" y="1637061"/>
            <a:chExt cx="4326224" cy="4326224"/>
          </a:xfrm>
          <a:effectLst>
            <a:outerShdw blurRad="63500" sx="102000" sy="102000" algn="ctr" rotWithShape="0">
              <a:schemeClr val="tx1">
                <a:alpha val="20000"/>
              </a:schemeClr>
            </a:outerShdw>
          </a:effectLst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12E34A7-3057-054F-CB71-CD436038751A}"/>
                </a:ext>
              </a:extLst>
            </p:cNvPr>
            <p:cNvSpPr/>
            <p:nvPr/>
          </p:nvSpPr>
          <p:spPr>
            <a:xfrm>
              <a:off x="6364636" y="1637061"/>
              <a:ext cx="4326224" cy="432622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054F2E-554E-7D52-46C9-9383EA6B265A}"/>
                </a:ext>
              </a:extLst>
            </p:cNvPr>
            <p:cNvSpPr/>
            <p:nvPr/>
          </p:nvSpPr>
          <p:spPr>
            <a:xfrm rot="5400000">
              <a:off x="7269805" y="1635768"/>
              <a:ext cx="1245758" cy="1645382"/>
            </a:xfrm>
            <a:custGeom>
              <a:avLst/>
              <a:gdLst>
                <a:gd name="connsiteX0" fmla="*/ 0 w 1245758"/>
                <a:gd name="connsiteY0" fmla="*/ 1645382 h 1645382"/>
                <a:gd name="connsiteX1" fmla="*/ 0 w 1245758"/>
                <a:gd name="connsiteY1" fmla="*/ 1366601 h 1645382"/>
                <a:gd name="connsiteX2" fmla="*/ 1 w 1245758"/>
                <a:gd name="connsiteY2" fmla="*/ 1366601 h 1645382"/>
                <a:gd name="connsiteX3" fmla="*/ 1 w 1245758"/>
                <a:gd name="connsiteY3" fmla="*/ 2 h 1645382"/>
                <a:gd name="connsiteX4" fmla="*/ 269445 w 1245758"/>
                <a:gd name="connsiteY4" fmla="*/ 2 h 1645382"/>
                <a:gd name="connsiteX5" fmla="*/ 269445 w 1245758"/>
                <a:gd name="connsiteY5" fmla="*/ 0 h 1645382"/>
                <a:gd name="connsiteX6" fmla="*/ 781416 w 1245758"/>
                <a:gd name="connsiteY6" fmla="*/ 0 h 1645382"/>
                <a:gd name="connsiteX7" fmla="*/ 781416 w 1245758"/>
                <a:gd name="connsiteY7" fmla="*/ 278781 h 1645382"/>
                <a:gd name="connsiteX8" fmla="*/ 336120 w 1245758"/>
                <a:gd name="connsiteY8" fmla="*/ 278781 h 1645382"/>
                <a:gd name="connsiteX9" fmla="*/ 336120 w 1245758"/>
                <a:gd name="connsiteY9" fmla="*/ 1366601 h 1645382"/>
                <a:gd name="connsiteX10" fmla="*/ 1245758 w 1245758"/>
                <a:gd name="connsiteY10" fmla="*/ 1366601 h 1645382"/>
                <a:gd name="connsiteX11" fmla="*/ 1245758 w 1245758"/>
                <a:gd name="connsiteY11" fmla="*/ 1645382 h 164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758" h="1645382">
                  <a:moveTo>
                    <a:pt x="0" y="1645382"/>
                  </a:moveTo>
                  <a:lnTo>
                    <a:pt x="0" y="1366601"/>
                  </a:lnTo>
                  <a:lnTo>
                    <a:pt x="1" y="1366601"/>
                  </a:lnTo>
                  <a:lnTo>
                    <a:pt x="1" y="2"/>
                  </a:lnTo>
                  <a:lnTo>
                    <a:pt x="269445" y="2"/>
                  </a:lnTo>
                  <a:lnTo>
                    <a:pt x="269445" y="0"/>
                  </a:lnTo>
                  <a:lnTo>
                    <a:pt x="781416" y="0"/>
                  </a:lnTo>
                  <a:lnTo>
                    <a:pt x="781416" y="278781"/>
                  </a:lnTo>
                  <a:lnTo>
                    <a:pt x="336120" y="278781"/>
                  </a:lnTo>
                  <a:lnTo>
                    <a:pt x="336120" y="1366601"/>
                  </a:lnTo>
                  <a:lnTo>
                    <a:pt x="1245758" y="1366601"/>
                  </a:lnTo>
                  <a:lnTo>
                    <a:pt x="1245758" y="1645382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718294F-B85B-9D28-1643-087C448B3163}"/>
                </a:ext>
              </a:extLst>
            </p:cNvPr>
            <p:cNvSpPr/>
            <p:nvPr/>
          </p:nvSpPr>
          <p:spPr>
            <a:xfrm rot="5400000">
              <a:off x="8634307" y="1637152"/>
              <a:ext cx="1663815" cy="2060673"/>
            </a:xfrm>
            <a:custGeom>
              <a:avLst/>
              <a:gdLst>
                <a:gd name="connsiteX0" fmla="*/ 0 w 1663815"/>
                <a:gd name="connsiteY0" fmla="*/ 1582779 h 2060673"/>
                <a:gd name="connsiteX1" fmla="*/ 0 w 1663815"/>
                <a:gd name="connsiteY1" fmla="*/ 1303997 h 2060673"/>
                <a:gd name="connsiteX2" fmla="*/ 1 w 1663815"/>
                <a:gd name="connsiteY2" fmla="*/ 1303997 h 2060673"/>
                <a:gd name="connsiteX3" fmla="*/ 1 w 1663815"/>
                <a:gd name="connsiteY3" fmla="*/ 0 h 2060673"/>
                <a:gd name="connsiteX4" fmla="*/ 336120 w 1663815"/>
                <a:gd name="connsiteY4" fmla="*/ 0 h 2060673"/>
                <a:gd name="connsiteX5" fmla="*/ 336120 w 1663815"/>
                <a:gd name="connsiteY5" fmla="*/ 1303997 h 2060673"/>
                <a:gd name="connsiteX6" fmla="*/ 952507 w 1663815"/>
                <a:gd name="connsiteY6" fmla="*/ 1303997 h 2060673"/>
                <a:gd name="connsiteX7" fmla="*/ 952507 w 1663815"/>
                <a:gd name="connsiteY7" fmla="*/ 404813 h 2060673"/>
                <a:gd name="connsiteX8" fmla="*/ 1245760 w 1663815"/>
                <a:gd name="connsiteY8" fmla="*/ 404813 h 2060673"/>
                <a:gd name="connsiteX9" fmla="*/ 1245760 w 1663815"/>
                <a:gd name="connsiteY9" fmla="*/ 413234 h 2060673"/>
                <a:gd name="connsiteX10" fmla="*/ 1663815 w 1663815"/>
                <a:gd name="connsiteY10" fmla="*/ 413234 h 2060673"/>
                <a:gd name="connsiteX11" fmla="*/ 1663815 w 1663815"/>
                <a:gd name="connsiteY11" fmla="*/ 692016 h 2060673"/>
                <a:gd name="connsiteX12" fmla="*/ 1245760 w 1663815"/>
                <a:gd name="connsiteY12" fmla="*/ 692016 h 2060673"/>
                <a:gd name="connsiteX13" fmla="*/ 1245760 w 1663815"/>
                <a:gd name="connsiteY13" fmla="*/ 2060673 h 2060673"/>
                <a:gd name="connsiteX14" fmla="*/ 952507 w 1663815"/>
                <a:gd name="connsiteY14" fmla="*/ 2060673 h 2060673"/>
                <a:gd name="connsiteX15" fmla="*/ 952507 w 1663815"/>
                <a:gd name="connsiteY15" fmla="*/ 1582779 h 206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3815" h="2060673">
                  <a:moveTo>
                    <a:pt x="0" y="1582779"/>
                  </a:moveTo>
                  <a:lnTo>
                    <a:pt x="0" y="1303997"/>
                  </a:lnTo>
                  <a:lnTo>
                    <a:pt x="1" y="1303997"/>
                  </a:lnTo>
                  <a:lnTo>
                    <a:pt x="1" y="0"/>
                  </a:lnTo>
                  <a:lnTo>
                    <a:pt x="336120" y="0"/>
                  </a:lnTo>
                  <a:lnTo>
                    <a:pt x="336120" y="1303997"/>
                  </a:lnTo>
                  <a:lnTo>
                    <a:pt x="952507" y="1303997"/>
                  </a:lnTo>
                  <a:lnTo>
                    <a:pt x="952507" y="404813"/>
                  </a:lnTo>
                  <a:lnTo>
                    <a:pt x="1245760" y="404813"/>
                  </a:lnTo>
                  <a:lnTo>
                    <a:pt x="1245760" y="413234"/>
                  </a:lnTo>
                  <a:lnTo>
                    <a:pt x="1663815" y="413234"/>
                  </a:lnTo>
                  <a:lnTo>
                    <a:pt x="1663815" y="692016"/>
                  </a:lnTo>
                  <a:lnTo>
                    <a:pt x="1245760" y="692016"/>
                  </a:lnTo>
                  <a:lnTo>
                    <a:pt x="1245760" y="2060673"/>
                  </a:lnTo>
                  <a:lnTo>
                    <a:pt x="952507" y="2060673"/>
                  </a:lnTo>
                  <a:lnTo>
                    <a:pt x="952507" y="1582779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62FF5F1-039C-DDBB-C622-6453D7340B3B}"/>
                </a:ext>
              </a:extLst>
            </p:cNvPr>
            <p:cNvSpPr/>
            <p:nvPr/>
          </p:nvSpPr>
          <p:spPr>
            <a:xfrm rot="5400000">
              <a:off x="9103186" y="2572209"/>
              <a:ext cx="1634202" cy="1152525"/>
            </a:xfrm>
            <a:custGeom>
              <a:avLst/>
              <a:gdLst>
                <a:gd name="connsiteX0" fmla="*/ 0 w 1634202"/>
                <a:gd name="connsiteY0" fmla="*/ 1152525 h 1152525"/>
                <a:gd name="connsiteX1" fmla="*/ 0 w 1634202"/>
                <a:gd name="connsiteY1" fmla="*/ 0 h 1152525"/>
                <a:gd name="connsiteX2" fmla="*/ 293142 w 1634202"/>
                <a:gd name="connsiteY2" fmla="*/ 0 h 1152525"/>
                <a:gd name="connsiteX3" fmla="*/ 297533 w 1634202"/>
                <a:gd name="connsiteY3" fmla="*/ 0 h 1152525"/>
                <a:gd name="connsiteX4" fmla="*/ 1626267 w 1634202"/>
                <a:gd name="connsiteY4" fmla="*/ 0 h 1152525"/>
                <a:gd name="connsiteX5" fmla="*/ 1626267 w 1634202"/>
                <a:gd name="connsiteY5" fmla="*/ 1 h 1152525"/>
                <a:gd name="connsiteX6" fmla="*/ 1634202 w 1634202"/>
                <a:gd name="connsiteY6" fmla="*/ 1 h 1152525"/>
                <a:gd name="connsiteX7" fmla="*/ 1634202 w 1634202"/>
                <a:gd name="connsiteY7" fmla="*/ 700087 h 1152525"/>
                <a:gd name="connsiteX8" fmla="*/ 1298082 w 1634202"/>
                <a:gd name="connsiteY8" fmla="*/ 700087 h 1152525"/>
                <a:gd name="connsiteX9" fmla="*/ 1298082 w 1634202"/>
                <a:gd name="connsiteY9" fmla="*/ 278782 h 1152525"/>
                <a:gd name="connsiteX10" fmla="*/ 297533 w 1634202"/>
                <a:gd name="connsiteY10" fmla="*/ 278782 h 1152525"/>
                <a:gd name="connsiteX11" fmla="*/ 297533 w 1634202"/>
                <a:gd name="connsiteY11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4202" h="1152525">
                  <a:moveTo>
                    <a:pt x="0" y="1152525"/>
                  </a:moveTo>
                  <a:lnTo>
                    <a:pt x="0" y="0"/>
                  </a:lnTo>
                  <a:lnTo>
                    <a:pt x="293142" y="0"/>
                  </a:lnTo>
                  <a:lnTo>
                    <a:pt x="297533" y="0"/>
                  </a:lnTo>
                  <a:lnTo>
                    <a:pt x="1626267" y="0"/>
                  </a:lnTo>
                  <a:lnTo>
                    <a:pt x="1626267" y="1"/>
                  </a:lnTo>
                  <a:lnTo>
                    <a:pt x="1634202" y="1"/>
                  </a:lnTo>
                  <a:lnTo>
                    <a:pt x="1634202" y="700087"/>
                  </a:lnTo>
                  <a:lnTo>
                    <a:pt x="1298082" y="700087"/>
                  </a:lnTo>
                  <a:lnTo>
                    <a:pt x="1298082" y="278782"/>
                  </a:lnTo>
                  <a:lnTo>
                    <a:pt x="297533" y="278782"/>
                  </a:lnTo>
                  <a:lnTo>
                    <a:pt x="297533" y="1152525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E3006FA-999A-FFE0-ABF9-41D60956D3A8}"/>
                </a:ext>
              </a:extLst>
            </p:cNvPr>
            <p:cNvSpPr/>
            <p:nvPr/>
          </p:nvSpPr>
          <p:spPr>
            <a:xfrm>
              <a:off x="8913772" y="3195276"/>
              <a:ext cx="748240" cy="770297"/>
            </a:xfrm>
            <a:custGeom>
              <a:avLst/>
              <a:gdLst>
                <a:gd name="connsiteX0" fmla="*/ 0 w 748240"/>
                <a:gd name="connsiteY0" fmla="*/ 0 h 770297"/>
                <a:gd name="connsiteX1" fmla="*/ 1756 w 748240"/>
                <a:gd name="connsiteY1" fmla="*/ 0 h 770297"/>
                <a:gd name="connsiteX2" fmla="*/ 278782 w 748240"/>
                <a:gd name="connsiteY2" fmla="*/ 0 h 770297"/>
                <a:gd name="connsiteX3" fmla="*/ 748240 w 748240"/>
                <a:gd name="connsiteY3" fmla="*/ 0 h 770297"/>
                <a:gd name="connsiteX4" fmla="*/ 748240 w 748240"/>
                <a:gd name="connsiteY4" fmla="*/ 293254 h 770297"/>
                <a:gd name="connsiteX5" fmla="*/ 278782 w 748240"/>
                <a:gd name="connsiteY5" fmla="*/ 293254 h 770297"/>
                <a:gd name="connsiteX6" fmla="*/ 278782 w 748240"/>
                <a:gd name="connsiteY6" fmla="*/ 770297 h 770297"/>
                <a:gd name="connsiteX7" fmla="*/ 0 w 748240"/>
                <a:gd name="connsiteY7" fmla="*/ 770297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240" h="770297">
                  <a:moveTo>
                    <a:pt x="0" y="0"/>
                  </a:moveTo>
                  <a:lnTo>
                    <a:pt x="1756" y="0"/>
                  </a:lnTo>
                  <a:lnTo>
                    <a:pt x="278782" y="0"/>
                  </a:lnTo>
                  <a:lnTo>
                    <a:pt x="748240" y="0"/>
                  </a:lnTo>
                  <a:lnTo>
                    <a:pt x="748240" y="293254"/>
                  </a:lnTo>
                  <a:lnTo>
                    <a:pt x="278782" y="293254"/>
                  </a:lnTo>
                  <a:lnTo>
                    <a:pt x="278782" y="770297"/>
                  </a:lnTo>
                  <a:lnTo>
                    <a:pt x="0" y="770297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D45EDFBE-A841-8A97-3174-E2AEB4A38140}"/>
                </a:ext>
              </a:extLst>
            </p:cNvPr>
            <p:cNvSpPr/>
            <p:nvPr/>
          </p:nvSpPr>
          <p:spPr>
            <a:xfrm>
              <a:off x="7956951" y="2788087"/>
              <a:ext cx="796256" cy="700443"/>
            </a:xfrm>
            <a:custGeom>
              <a:avLst/>
              <a:gdLst>
                <a:gd name="connsiteX0" fmla="*/ 0 w 796256"/>
                <a:gd name="connsiteY0" fmla="*/ 0 h 700443"/>
                <a:gd name="connsiteX1" fmla="*/ 337639 w 796256"/>
                <a:gd name="connsiteY1" fmla="*/ 0 h 700443"/>
                <a:gd name="connsiteX2" fmla="*/ 337639 w 796256"/>
                <a:gd name="connsiteY2" fmla="*/ 407189 h 700443"/>
                <a:gd name="connsiteX3" fmla="*/ 796256 w 796256"/>
                <a:gd name="connsiteY3" fmla="*/ 407189 h 700443"/>
                <a:gd name="connsiteX4" fmla="*/ 796256 w 796256"/>
                <a:gd name="connsiteY4" fmla="*/ 700443 h 700443"/>
                <a:gd name="connsiteX5" fmla="*/ 0 w 796256"/>
                <a:gd name="connsiteY5" fmla="*/ 700443 h 700443"/>
                <a:gd name="connsiteX6" fmla="*/ 0 w 796256"/>
                <a:gd name="connsiteY6" fmla="*/ 430635 h 700443"/>
                <a:gd name="connsiteX7" fmla="*/ 0 w 796256"/>
                <a:gd name="connsiteY7" fmla="*/ 407189 h 70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256" h="700443">
                  <a:moveTo>
                    <a:pt x="0" y="0"/>
                  </a:moveTo>
                  <a:lnTo>
                    <a:pt x="337639" y="0"/>
                  </a:lnTo>
                  <a:lnTo>
                    <a:pt x="337639" y="407189"/>
                  </a:lnTo>
                  <a:lnTo>
                    <a:pt x="796256" y="407189"/>
                  </a:lnTo>
                  <a:lnTo>
                    <a:pt x="796256" y="700443"/>
                  </a:lnTo>
                  <a:lnTo>
                    <a:pt x="0" y="700443"/>
                  </a:lnTo>
                  <a:lnTo>
                    <a:pt x="0" y="430635"/>
                  </a:lnTo>
                  <a:lnTo>
                    <a:pt x="0" y="407189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42D4898-00DF-9637-D823-CD0AFD878A05}"/>
                </a:ext>
              </a:extLst>
            </p:cNvPr>
            <p:cNvSpPr/>
            <p:nvPr/>
          </p:nvSpPr>
          <p:spPr>
            <a:xfrm rot="5400000">
              <a:off x="6369993" y="2040973"/>
              <a:ext cx="2129991" cy="1719207"/>
            </a:xfrm>
            <a:custGeom>
              <a:avLst/>
              <a:gdLst>
                <a:gd name="connsiteX0" fmla="*/ 0 w 2129991"/>
                <a:gd name="connsiteY0" fmla="*/ 1719207 h 1719207"/>
                <a:gd name="connsiteX1" fmla="*/ 0 w 2129991"/>
                <a:gd name="connsiteY1" fmla="*/ 1388966 h 1719207"/>
                <a:gd name="connsiteX2" fmla="*/ 1359695 w 2129991"/>
                <a:gd name="connsiteY2" fmla="*/ 1388966 h 1719207"/>
                <a:gd name="connsiteX3" fmla="*/ 1359695 w 2129991"/>
                <a:gd name="connsiteY3" fmla="*/ 1384141 h 1719207"/>
                <a:gd name="connsiteX4" fmla="*/ 1359693 w 2129991"/>
                <a:gd name="connsiteY4" fmla="*/ 1384141 h 1719207"/>
                <a:gd name="connsiteX5" fmla="*/ 1359693 w 2129991"/>
                <a:gd name="connsiteY5" fmla="*/ 796087 h 1719207"/>
                <a:gd name="connsiteX6" fmla="*/ 795521 w 2129991"/>
                <a:gd name="connsiteY6" fmla="*/ 796087 h 1719207"/>
                <a:gd name="connsiteX7" fmla="*/ 795521 w 2129991"/>
                <a:gd name="connsiteY7" fmla="*/ 796256 h 1719207"/>
                <a:gd name="connsiteX8" fmla="*/ 502265 w 2129991"/>
                <a:gd name="connsiteY8" fmla="*/ 796256 h 1719207"/>
                <a:gd name="connsiteX9" fmla="*/ 502265 w 2129991"/>
                <a:gd name="connsiteY9" fmla="*/ 796087 h 1719207"/>
                <a:gd name="connsiteX10" fmla="*/ 502264 w 2129991"/>
                <a:gd name="connsiteY10" fmla="*/ 796087 h 1719207"/>
                <a:gd name="connsiteX11" fmla="*/ 502264 w 2129991"/>
                <a:gd name="connsiteY11" fmla="*/ 479642 h 1719207"/>
                <a:gd name="connsiteX12" fmla="*/ 502265 w 2129991"/>
                <a:gd name="connsiteY12" fmla="*/ 479642 h 1719207"/>
                <a:gd name="connsiteX13" fmla="*/ 502265 w 2129991"/>
                <a:gd name="connsiteY13" fmla="*/ 0 h 1719207"/>
                <a:gd name="connsiteX14" fmla="*/ 795521 w 2129991"/>
                <a:gd name="connsiteY14" fmla="*/ 0 h 1719207"/>
                <a:gd name="connsiteX15" fmla="*/ 795521 w 2129991"/>
                <a:gd name="connsiteY15" fmla="*/ 479642 h 1719207"/>
                <a:gd name="connsiteX16" fmla="*/ 2129991 w 2129991"/>
                <a:gd name="connsiteY16" fmla="*/ 479642 h 1719207"/>
                <a:gd name="connsiteX17" fmla="*/ 2129991 w 2129991"/>
                <a:gd name="connsiteY17" fmla="*/ 796087 h 1719207"/>
                <a:gd name="connsiteX18" fmla="*/ 1663815 w 2129991"/>
                <a:gd name="connsiteY18" fmla="*/ 796087 h 1719207"/>
                <a:gd name="connsiteX19" fmla="*/ 1663815 w 2129991"/>
                <a:gd name="connsiteY19" fmla="*/ 1141317 h 1719207"/>
                <a:gd name="connsiteX20" fmla="*/ 1663815 w 2129991"/>
                <a:gd name="connsiteY20" fmla="*/ 1384141 h 1719207"/>
                <a:gd name="connsiteX21" fmla="*/ 1663815 w 2129991"/>
                <a:gd name="connsiteY21" fmla="*/ 1388966 h 1719207"/>
                <a:gd name="connsiteX22" fmla="*/ 1663815 w 2129991"/>
                <a:gd name="connsiteY22" fmla="*/ 1528147 h 1719207"/>
                <a:gd name="connsiteX23" fmla="*/ 1663815 w 2129991"/>
                <a:gd name="connsiteY23" fmla="*/ 1719207 h 17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9991" h="1719207">
                  <a:moveTo>
                    <a:pt x="0" y="1719207"/>
                  </a:moveTo>
                  <a:lnTo>
                    <a:pt x="0" y="1388966"/>
                  </a:lnTo>
                  <a:lnTo>
                    <a:pt x="1359695" y="1388966"/>
                  </a:lnTo>
                  <a:lnTo>
                    <a:pt x="1359695" y="1384141"/>
                  </a:lnTo>
                  <a:lnTo>
                    <a:pt x="1359693" y="1384141"/>
                  </a:lnTo>
                  <a:lnTo>
                    <a:pt x="1359693" y="796087"/>
                  </a:lnTo>
                  <a:lnTo>
                    <a:pt x="795521" y="796087"/>
                  </a:lnTo>
                  <a:lnTo>
                    <a:pt x="795521" y="796256"/>
                  </a:lnTo>
                  <a:lnTo>
                    <a:pt x="502265" y="796256"/>
                  </a:lnTo>
                  <a:lnTo>
                    <a:pt x="502265" y="796087"/>
                  </a:lnTo>
                  <a:lnTo>
                    <a:pt x="502264" y="796087"/>
                  </a:lnTo>
                  <a:lnTo>
                    <a:pt x="502264" y="479642"/>
                  </a:lnTo>
                  <a:lnTo>
                    <a:pt x="502265" y="479642"/>
                  </a:lnTo>
                  <a:lnTo>
                    <a:pt x="502265" y="0"/>
                  </a:lnTo>
                  <a:lnTo>
                    <a:pt x="795521" y="0"/>
                  </a:lnTo>
                  <a:lnTo>
                    <a:pt x="795521" y="479642"/>
                  </a:lnTo>
                  <a:lnTo>
                    <a:pt x="2129991" y="479642"/>
                  </a:lnTo>
                  <a:lnTo>
                    <a:pt x="2129991" y="796087"/>
                  </a:lnTo>
                  <a:lnTo>
                    <a:pt x="1663815" y="796087"/>
                  </a:lnTo>
                  <a:lnTo>
                    <a:pt x="1663815" y="1141317"/>
                  </a:lnTo>
                  <a:lnTo>
                    <a:pt x="1663815" y="1384141"/>
                  </a:lnTo>
                  <a:lnTo>
                    <a:pt x="1663815" y="1388966"/>
                  </a:lnTo>
                  <a:lnTo>
                    <a:pt x="1663815" y="1528147"/>
                  </a:lnTo>
                  <a:lnTo>
                    <a:pt x="1663815" y="1719207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2" name="Rectangle 5++">
              <a:extLst>
                <a:ext uri="{FF2B5EF4-FFF2-40B4-BE49-F238E27FC236}">
                  <a16:creationId xmlns:a16="http://schemas.microsoft.com/office/drawing/2014/main" id="{52B7CC64-E1D7-CA2A-EBA6-6AE196A692AB}"/>
                </a:ext>
              </a:extLst>
            </p:cNvPr>
            <p:cNvSpPr/>
            <p:nvPr/>
          </p:nvSpPr>
          <p:spPr>
            <a:xfrm>
              <a:off x="8435878" y="3632200"/>
              <a:ext cx="317329" cy="33337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BD80BB0-F640-65A9-7106-8F9A37E11855}"/>
                </a:ext>
              </a:extLst>
            </p:cNvPr>
            <p:cNvSpPr/>
            <p:nvPr/>
          </p:nvSpPr>
          <p:spPr>
            <a:xfrm>
              <a:off x="7505701" y="3632200"/>
              <a:ext cx="768579" cy="838201"/>
            </a:xfrm>
            <a:custGeom>
              <a:avLst/>
              <a:gdLst>
                <a:gd name="connsiteX0" fmla="*/ 451250 w 768579"/>
                <a:gd name="connsiteY0" fmla="*/ 0 h 838201"/>
                <a:gd name="connsiteX1" fmla="*/ 768579 w 768579"/>
                <a:gd name="connsiteY1" fmla="*/ 0 h 838201"/>
                <a:gd name="connsiteX2" fmla="*/ 768579 w 768579"/>
                <a:gd name="connsiteY2" fmla="*/ 838200 h 838201"/>
                <a:gd name="connsiteX3" fmla="*/ 600572 w 768579"/>
                <a:gd name="connsiteY3" fmla="*/ 838200 h 838201"/>
                <a:gd name="connsiteX4" fmla="*/ 600572 w 768579"/>
                <a:gd name="connsiteY4" fmla="*/ 838201 h 838201"/>
                <a:gd name="connsiteX5" fmla="*/ 0 w 768579"/>
                <a:gd name="connsiteY5" fmla="*/ 838201 h 838201"/>
                <a:gd name="connsiteX6" fmla="*/ 0 w 768579"/>
                <a:gd name="connsiteY6" fmla="*/ 479785 h 838201"/>
                <a:gd name="connsiteX7" fmla="*/ 451250 w 768579"/>
                <a:gd name="connsiteY7" fmla="*/ 479785 h 83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579" h="838201">
                  <a:moveTo>
                    <a:pt x="451250" y="0"/>
                  </a:moveTo>
                  <a:lnTo>
                    <a:pt x="768579" y="0"/>
                  </a:lnTo>
                  <a:lnTo>
                    <a:pt x="768579" y="838200"/>
                  </a:lnTo>
                  <a:lnTo>
                    <a:pt x="600572" y="838200"/>
                  </a:lnTo>
                  <a:lnTo>
                    <a:pt x="600572" y="838201"/>
                  </a:lnTo>
                  <a:lnTo>
                    <a:pt x="0" y="838201"/>
                  </a:lnTo>
                  <a:lnTo>
                    <a:pt x="0" y="479785"/>
                  </a:lnTo>
                  <a:lnTo>
                    <a:pt x="451250" y="479785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7FAD2A38-0352-5FD7-7A01-07DB46320777}"/>
                </a:ext>
              </a:extLst>
            </p:cNvPr>
            <p:cNvSpPr/>
            <p:nvPr/>
          </p:nvSpPr>
          <p:spPr>
            <a:xfrm>
              <a:off x="8428723" y="4111984"/>
              <a:ext cx="763831" cy="770297"/>
            </a:xfrm>
            <a:custGeom>
              <a:avLst/>
              <a:gdLst>
                <a:gd name="connsiteX0" fmla="*/ 0 w 763831"/>
                <a:gd name="connsiteY0" fmla="*/ 0 h 770297"/>
                <a:gd name="connsiteX1" fmla="*/ 485049 w 763831"/>
                <a:gd name="connsiteY1" fmla="*/ 0 h 770297"/>
                <a:gd name="connsiteX2" fmla="*/ 746484 w 763831"/>
                <a:gd name="connsiteY2" fmla="*/ 0 h 770297"/>
                <a:gd name="connsiteX3" fmla="*/ 763831 w 763831"/>
                <a:gd name="connsiteY3" fmla="*/ 0 h 770297"/>
                <a:gd name="connsiteX4" fmla="*/ 763831 w 763831"/>
                <a:gd name="connsiteY4" fmla="*/ 770297 h 770297"/>
                <a:gd name="connsiteX5" fmla="*/ 485049 w 763831"/>
                <a:gd name="connsiteY5" fmla="*/ 770297 h 770297"/>
                <a:gd name="connsiteX6" fmla="*/ 485049 w 763831"/>
                <a:gd name="connsiteY6" fmla="*/ 358416 h 770297"/>
                <a:gd name="connsiteX7" fmla="*/ 0 w 763831"/>
                <a:gd name="connsiteY7" fmla="*/ 358416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831" h="770297">
                  <a:moveTo>
                    <a:pt x="0" y="0"/>
                  </a:moveTo>
                  <a:lnTo>
                    <a:pt x="485049" y="0"/>
                  </a:lnTo>
                  <a:lnTo>
                    <a:pt x="746484" y="0"/>
                  </a:lnTo>
                  <a:lnTo>
                    <a:pt x="763831" y="0"/>
                  </a:lnTo>
                  <a:lnTo>
                    <a:pt x="763831" y="770297"/>
                  </a:lnTo>
                  <a:lnTo>
                    <a:pt x="485049" y="770297"/>
                  </a:lnTo>
                  <a:lnTo>
                    <a:pt x="485049" y="358416"/>
                  </a:lnTo>
                  <a:lnTo>
                    <a:pt x="0" y="358416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86F0F6F6-7EA6-3EA0-1684-CBF9F970123D}"/>
                </a:ext>
              </a:extLst>
            </p:cNvPr>
            <p:cNvSpPr/>
            <p:nvPr/>
          </p:nvSpPr>
          <p:spPr>
            <a:xfrm>
              <a:off x="6575382" y="3631839"/>
              <a:ext cx="1206543" cy="1654534"/>
            </a:xfrm>
            <a:custGeom>
              <a:avLst/>
              <a:gdLst>
                <a:gd name="connsiteX0" fmla="*/ 0 w 1206543"/>
                <a:gd name="connsiteY0" fmla="*/ 0 h 1654534"/>
                <a:gd name="connsiteX1" fmla="*/ 771692 w 1206543"/>
                <a:gd name="connsiteY1" fmla="*/ 0 h 1654534"/>
                <a:gd name="connsiteX2" fmla="*/ 771692 w 1206543"/>
                <a:gd name="connsiteY2" fmla="*/ 358416 h 1654534"/>
                <a:gd name="connsiteX3" fmla="*/ 311140 w 1206543"/>
                <a:gd name="connsiteY3" fmla="*/ 358416 h 1654534"/>
                <a:gd name="connsiteX4" fmla="*/ 311140 w 1206543"/>
                <a:gd name="connsiteY4" fmla="*/ 1383072 h 1654534"/>
                <a:gd name="connsiteX5" fmla="*/ 1206543 w 1206543"/>
                <a:gd name="connsiteY5" fmla="*/ 1383072 h 1654534"/>
                <a:gd name="connsiteX6" fmla="*/ 1206543 w 1206543"/>
                <a:gd name="connsiteY6" fmla="*/ 1654533 h 1654534"/>
                <a:gd name="connsiteX7" fmla="*/ 311140 w 1206543"/>
                <a:gd name="connsiteY7" fmla="*/ 1654533 h 1654534"/>
                <a:gd name="connsiteX8" fmla="*/ 311140 w 1206543"/>
                <a:gd name="connsiteY8" fmla="*/ 1654534 h 1654534"/>
                <a:gd name="connsiteX9" fmla="*/ 0 w 1206543"/>
                <a:gd name="connsiteY9" fmla="*/ 1654534 h 1654534"/>
                <a:gd name="connsiteX10" fmla="*/ 0 w 1206543"/>
                <a:gd name="connsiteY10" fmla="*/ 358416 h 1654534"/>
                <a:gd name="connsiteX11" fmla="*/ 0 w 1206543"/>
                <a:gd name="connsiteY11" fmla="*/ 333731 h 165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6543" h="1654534">
                  <a:moveTo>
                    <a:pt x="0" y="0"/>
                  </a:moveTo>
                  <a:lnTo>
                    <a:pt x="771692" y="0"/>
                  </a:lnTo>
                  <a:lnTo>
                    <a:pt x="771692" y="358416"/>
                  </a:lnTo>
                  <a:lnTo>
                    <a:pt x="311140" y="358416"/>
                  </a:lnTo>
                  <a:lnTo>
                    <a:pt x="311140" y="1383072"/>
                  </a:lnTo>
                  <a:lnTo>
                    <a:pt x="1206543" y="1383072"/>
                  </a:lnTo>
                  <a:lnTo>
                    <a:pt x="1206543" y="1654533"/>
                  </a:lnTo>
                  <a:lnTo>
                    <a:pt x="311140" y="1654533"/>
                  </a:lnTo>
                  <a:lnTo>
                    <a:pt x="311140" y="1654534"/>
                  </a:lnTo>
                  <a:lnTo>
                    <a:pt x="0" y="1654534"/>
                  </a:lnTo>
                  <a:lnTo>
                    <a:pt x="0" y="358416"/>
                  </a:lnTo>
                  <a:lnTo>
                    <a:pt x="0" y="333731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74DE5F9-E42C-E4F2-B21E-28910BEAEF4F}"/>
                </a:ext>
              </a:extLst>
            </p:cNvPr>
            <p:cNvSpPr/>
            <p:nvPr/>
          </p:nvSpPr>
          <p:spPr>
            <a:xfrm>
              <a:off x="6575382" y="4111986"/>
              <a:ext cx="2203493" cy="1674529"/>
            </a:xfrm>
            <a:custGeom>
              <a:avLst/>
              <a:gdLst>
                <a:gd name="connsiteX0" fmla="*/ 486791 w 2203493"/>
                <a:gd name="connsiteY0" fmla="*/ 0 h 1674529"/>
                <a:gd name="connsiteX1" fmla="*/ 797931 w 2203493"/>
                <a:gd name="connsiteY1" fmla="*/ 0 h 1674529"/>
                <a:gd name="connsiteX2" fmla="*/ 797931 w 2203493"/>
                <a:gd name="connsiteY2" fmla="*/ 480144 h 1674529"/>
                <a:gd name="connsiteX3" fmla="*/ 2203493 w 2203493"/>
                <a:gd name="connsiteY3" fmla="*/ 480144 h 1674529"/>
                <a:gd name="connsiteX4" fmla="*/ 2203493 w 2203493"/>
                <a:gd name="connsiteY4" fmla="*/ 765612 h 1674529"/>
                <a:gd name="connsiteX5" fmla="*/ 1698897 w 2203493"/>
                <a:gd name="connsiteY5" fmla="*/ 765612 h 1674529"/>
                <a:gd name="connsiteX6" fmla="*/ 1698897 w 2203493"/>
                <a:gd name="connsiteY6" fmla="*/ 1347838 h 1674529"/>
                <a:gd name="connsiteX7" fmla="*/ 1698897 w 2203493"/>
                <a:gd name="connsiteY7" fmla="*/ 1557193 h 1674529"/>
                <a:gd name="connsiteX8" fmla="*/ 1698897 w 2203493"/>
                <a:gd name="connsiteY8" fmla="*/ 1674529 h 1674529"/>
                <a:gd name="connsiteX9" fmla="*/ 0 w 2203493"/>
                <a:gd name="connsiteY9" fmla="*/ 1674529 h 1674529"/>
                <a:gd name="connsiteX10" fmla="*/ 0 w 2203493"/>
                <a:gd name="connsiteY10" fmla="*/ 1347838 h 1674529"/>
                <a:gd name="connsiteX11" fmla="*/ 1381569 w 2203493"/>
                <a:gd name="connsiteY11" fmla="*/ 1347838 h 1674529"/>
                <a:gd name="connsiteX12" fmla="*/ 1381569 w 2203493"/>
                <a:gd name="connsiteY12" fmla="*/ 765612 h 1674529"/>
                <a:gd name="connsiteX13" fmla="*/ 797931 w 2203493"/>
                <a:gd name="connsiteY13" fmla="*/ 765612 h 1674529"/>
                <a:gd name="connsiteX14" fmla="*/ 486791 w 2203493"/>
                <a:gd name="connsiteY14" fmla="*/ 765612 h 16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3493" h="1674529">
                  <a:moveTo>
                    <a:pt x="486791" y="0"/>
                  </a:moveTo>
                  <a:lnTo>
                    <a:pt x="797931" y="0"/>
                  </a:lnTo>
                  <a:lnTo>
                    <a:pt x="797931" y="480144"/>
                  </a:lnTo>
                  <a:lnTo>
                    <a:pt x="2203493" y="480144"/>
                  </a:lnTo>
                  <a:lnTo>
                    <a:pt x="2203493" y="765612"/>
                  </a:lnTo>
                  <a:lnTo>
                    <a:pt x="1698897" y="765612"/>
                  </a:lnTo>
                  <a:lnTo>
                    <a:pt x="1698897" y="1347838"/>
                  </a:lnTo>
                  <a:lnTo>
                    <a:pt x="1698897" y="1557193"/>
                  </a:lnTo>
                  <a:lnTo>
                    <a:pt x="1698897" y="1674529"/>
                  </a:lnTo>
                  <a:lnTo>
                    <a:pt x="0" y="1674529"/>
                  </a:lnTo>
                  <a:lnTo>
                    <a:pt x="0" y="1347838"/>
                  </a:lnTo>
                  <a:lnTo>
                    <a:pt x="1381569" y="1347838"/>
                  </a:lnTo>
                  <a:lnTo>
                    <a:pt x="1381569" y="765612"/>
                  </a:lnTo>
                  <a:lnTo>
                    <a:pt x="797931" y="765612"/>
                  </a:lnTo>
                  <a:lnTo>
                    <a:pt x="486791" y="765612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979CD51-831C-C90E-CAAF-D5780655B043}"/>
                </a:ext>
              </a:extLst>
            </p:cNvPr>
            <p:cNvSpPr/>
            <p:nvPr/>
          </p:nvSpPr>
          <p:spPr>
            <a:xfrm>
              <a:off x="8428723" y="4592130"/>
              <a:ext cx="1641616" cy="1194385"/>
            </a:xfrm>
            <a:custGeom>
              <a:avLst/>
              <a:gdLst>
                <a:gd name="connsiteX0" fmla="*/ 1372501 w 1641616"/>
                <a:gd name="connsiteY0" fmla="*/ 0 h 1194385"/>
                <a:gd name="connsiteX1" fmla="*/ 1641616 w 1641616"/>
                <a:gd name="connsiteY1" fmla="*/ 0 h 1194385"/>
                <a:gd name="connsiteX2" fmla="*/ 1641616 w 1641616"/>
                <a:gd name="connsiteY2" fmla="*/ 1194385 h 1194385"/>
                <a:gd name="connsiteX3" fmla="*/ 1618081 w 1641616"/>
                <a:gd name="connsiteY3" fmla="*/ 1194385 h 1194385"/>
                <a:gd name="connsiteX4" fmla="*/ 1372501 w 1641616"/>
                <a:gd name="connsiteY4" fmla="*/ 1194385 h 1194385"/>
                <a:gd name="connsiteX5" fmla="*/ 350152 w 1641616"/>
                <a:gd name="connsiteY5" fmla="*/ 1194385 h 1194385"/>
                <a:gd name="connsiteX6" fmla="*/ 212519 w 1641616"/>
                <a:gd name="connsiteY6" fmla="*/ 1194385 h 1194385"/>
                <a:gd name="connsiteX7" fmla="*/ 0 w 1641616"/>
                <a:gd name="connsiteY7" fmla="*/ 1194385 h 1194385"/>
                <a:gd name="connsiteX8" fmla="*/ 0 w 1641616"/>
                <a:gd name="connsiteY8" fmla="*/ 412188 h 1194385"/>
                <a:gd name="connsiteX9" fmla="*/ 350152 w 1641616"/>
                <a:gd name="connsiteY9" fmla="*/ 412188 h 1194385"/>
                <a:gd name="connsiteX10" fmla="*/ 350152 w 1641616"/>
                <a:gd name="connsiteY10" fmla="*/ 867694 h 1194385"/>
                <a:gd name="connsiteX11" fmla="*/ 1372501 w 1641616"/>
                <a:gd name="connsiteY11" fmla="*/ 867694 h 11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1616" h="1194385">
                  <a:moveTo>
                    <a:pt x="1372501" y="0"/>
                  </a:moveTo>
                  <a:lnTo>
                    <a:pt x="1641616" y="0"/>
                  </a:lnTo>
                  <a:lnTo>
                    <a:pt x="1641616" y="1194385"/>
                  </a:lnTo>
                  <a:lnTo>
                    <a:pt x="1618081" y="1194385"/>
                  </a:lnTo>
                  <a:lnTo>
                    <a:pt x="1372501" y="1194385"/>
                  </a:lnTo>
                  <a:lnTo>
                    <a:pt x="350152" y="1194385"/>
                  </a:lnTo>
                  <a:lnTo>
                    <a:pt x="212519" y="1194385"/>
                  </a:lnTo>
                  <a:lnTo>
                    <a:pt x="0" y="1194385"/>
                  </a:lnTo>
                  <a:lnTo>
                    <a:pt x="0" y="412188"/>
                  </a:lnTo>
                  <a:lnTo>
                    <a:pt x="350152" y="412188"/>
                  </a:lnTo>
                  <a:lnTo>
                    <a:pt x="350152" y="867694"/>
                  </a:lnTo>
                  <a:lnTo>
                    <a:pt x="1372501" y="867694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BED35B2-049A-5BB0-89A4-F65B8F505C6F}"/>
                </a:ext>
              </a:extLst>
            </p:cNvPr>
            <p:cNvSpPr/>
            <p:nvPr/>
          </p:nvSpPr>
          <p:spPr>
            <a:xfrm>
              <a:off x="8921426" y="3632200"/>
              <a:ext cx="1575124" cy="2154315"/>
            </a:xfrm>
            <a:custGeom>
              <a:avLst/>
              <a:gdLst>
                <a:gd name="connsiteX0" fmla="*/ 428134 w 1575124"/>
                <a:gd name="connsiteY0" fmla="*/ 0 h 2154315"/>
                <a:gd name="connsiteX1" fmla="*/ 739972 w 1575124"/>
                <a:gd name="connsiteY1" fmla="*/ 0 h 2154315"/>
                <a:gd name="connsiteX2" fmla="*/ 739972 w 1575124"/>
                <a:gd name="connsiteY2" fmla="*/ 479784 h 2154315"/>
                <a:gd name="connsiteX3" fmla="*/ 1263286 w 1575124"/>
                <a:gd name="connsiteY3" fmla="*/ 479784 h 2154315"/>
                <a:gd name="connsiteX4" fmla="*/ 1417962 w 1575124"/>
                <a:gd name="connsiteY4" fmla="*/ 479784 h 2154315"/>
                <a:gd name="connsiteX5" fmla="*/ 1575124 w 1575124"/>
                <a:gd name="connsiteY5" fmla="*/ 479784 h 2154315"/>
                <a:gd name="connsiteX6" fmla="*/ 1575124 w 1575124"/>
                <a:gd name="connsiteY6" fmla="*/ 2154315 h 2154315"/>
                <a:gd name="connsiteX7" fmla="*/ 1263286 w 1575124"/>
                <a:gd name="connsiteY7" fmla="*/ 2154315 h 2154315"/>
                <a:gd name="connsiteX8" fmla="*/ 1263286 w 1575124"/>
                <a:gd name="connsiteY8" fmla="*/ 806475 h 2154315"/>
                <a:gd name="connsiteX9" fmla="*/ 739972 w 1575124"/>
                <a:gd name="connsiteY9" fmla="*/ 806475 h 2154315"/>
                <a:gd name="connsiteX10" fmla="*/ 739972 w 1575124"/>
                <a:gd name="connsiteY10" fmla="*/ 1649413 h 2154315"/>
                <a:gd name="connsiteX11" fmla="*/ 734422 w 1575124"/>
                <a:gd name="connsiteY11" fmla="*/ 1649413 h 2154315"/>
                <a:gd name="connsiteX12" fmla="*/ 734422 w 1575124"/>
                <a:gd name="connsiteY12" fmla="*/ 1649414 h 2154315"/>
                <a:gd name="connsiteX13" fmla="*/ 0 w 1575124"/>
                <a:gd name="connsiteY13" fmla="*/ 1649414 h 2154315"/>
                <a:gd name="connsiteX14" fmla="*/ 0 w 1575124"/>
                <a:gd name="connsiteY14" fmla="*/ 1366378 h 2154315"/>
                <a:gd name="connsiteX15" fmla="*/ 428134 w 1575124"/>
                <a:gd name="connsiteY15" fmla="*/ 1366378 h 215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75124" h="2154315">
                  <a:moveTo>
                    <a:pt x="428134" y="0"/>
                  </a:moveTo>
                  <a:lnTo>
                    <a:pt x="739972" y="0"/>
                  </a:lnTo>
                  <a:lnTo>
                    <a:pt x="739972" y="479784"/>
                  </a:lnTo>
                  <a:lnTo>
                    <a:pt x="1263286" y="479784"/>
                  </a:lnTo>
                  <a:lnTo>
                    <a:pt x="1417962" y="479784"/>
                  </a:lnTo>
                  <a:lnTo>
                    <a:pt x="1575124" y="479784"/>
                  </a:lnTo>
                  <a:lnTo>
                    <a:pt x="1575124" y="2154315"/>
                  </a:lnTo>
                  <a:lnTo>
                    <a:pt x="1263286" y="2154315"/>
                  </a:lnTo>
                  <a:lnTo>
                    <a:pt x="1263286" y="806475"/>
                  </a:lnTo>
                  <a:lnTo>
                    <a:pt x="739972" y="806475"/>
                  </a:lnTo>
                  <a:lnTo>
                    <a:pt x="739972" y="1649413"/>
                  </a:lnTo>
                  <a:lnTo>
                    <a:pt x="734422" y="1649413"/>
                  </a:lnTo>
                  <a:lnTo>
                    <a:pt x="734422" y="1649414"/>
                  </a:lnTo>
                  <a:lnTo>
                    <a:pt x="0" y="1649414"/>
                  </a:lnTo>
                  <a:lnTo>
                    <a:pt x="0" y="1366378"/>
                  </a:lnTo>
                  <a:lnTo>
                    <a:pt x="428134" y="1366378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0110A86D-1297-E936-4332-0AE5C0E994FF}"/>
              </a:ext>
            </a:extLst>
          </p:cNvPr>
          <p:cNvSpPr>
            <a:spLocks/>
          </p:cNvSpPr>
          <p:nvPr/>
        </p:nvSpPr>
        <p:spPr>
          <a:xfrm>
            <a:off x="1232755" y="2733621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#C5D3ED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Rectangle 7+">
            <a:extLst>
              <a:ext uri="{FF2B5EF4-FFF2-40B4-BE49-F238E27FC236}">
                <a16:creationId xmlns:a16="http://schemas.microsoft.com/office/drawing/2014/main" id="{C9663C17-3FD2-C14F-1055-7963A88C2149}"/>
              </a:ext>
            </a:extLst>
          </p:cNvPr>
          <p:cNvSpPr>
            <a:spLocks/>
          </p:cNvSpPr>
          <p:nvPr/>
        </p:nvSpPr>
        <p:spPr>
          <a:xfrm>
            <a:off x="1232755" y="3230913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#93ADDD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Rectangle 7++">
            <a:extLst>
              <a:ext uri="{FF2B5EF4-FFF2-40B4-BE49-F238E27FC236}">
                <a16:creationId xmlns:a16="http://schemas.microsoft.com/office/drawing/2014/main" id="{95FF942C-7398-46FA-65AA-842D573A0154}"/>
              </a:ext>
            </a:extLst>
          </p:cNvPr>
          <p:cNvSpPr>
            <a:spLocks/>
          </p:cNvSpPr>
          <p:nvPr/>
        </p:nvSpPr>
        <p:spPr>
          <a:xfrm>
            <a:off x="1232755" y="3728205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#5C5FA2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2" name="Rectangle 7+++">
            <a:extLst>
              <a:ext uri="{FF2B5EF4-FFF2-40B4-BE49-F238E27FC236}">
                <a16:creationId xmlns:a16="http://schemas.microsoft.com/office/drawing/2014/main" id="{118345E8-6B2B-FCF3-5E64-5BF8BEA2DA93}"/>
              </a:ext>
            </a:extLst>
          </p:cNvPr>
          <p:cNvSpPr>
            <a:spLocks/>
          </p:cNvSpPr>
          <p:nvPr/>
        </p:nvSpPr>
        <p:spPr>
          <a:xfrm>
            <a:off x="1232755" y="4225497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#3E406E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Rectangle 7++++">
            <a:extLst>
              <a:ext uri="{FF2B5EF4-FFF2-40B4-BE49-F238E27FC236}">
                <a16:creationId xmlns:a16="http://schemas.microsoft.com/office/drawing/2014/main" id="{40657C1B-ECA3-F00A-867C-25A9FE7960F3}"/>
              </a:ext>
            </a:extLst>
          </p:cNvPr>
          <p:cNvSpPr>
            <a:spLocks/>
          </p:cNvSpPr>
          <p:nvPr/>
        </p:nvSpPr>
        <p:spPr>
          <a:xfrm>
            <a:off x="3303165" y="2733622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#3E406E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Rectangle 7+++++">
            <a:extLst>
              <a:ext uri="{FF2B5EF4-FFF2-40B4-BE49-F238E27FC236}">
                <a16:creationId xmlns:a16="http://schemas.microsoft.com/office/drawing/2014/main" id="{7C46C4C5-B5F3-A347-05B2-43A3CCE3A845}"/>
              </a:ext>
            </a:extLst>
          </p:cNvPr>
          <p:cNvSpPr>
            <a:spLocks/>
          </p:cNvSpPr>
          <p:nvPr/>
        </p:nvSpPr>
        <p:spPr>
          <a:xfrm>
            <a:off x="3303165" y="3165617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#2A2C4A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Rectangle 7++++++">
            <a:extLst>
              <a:ext uri="{FF2B5EF4-FFF2-40B4-BE49-F238E27FC236}">
                <a16:creationId xmlns:a16="http://schemas.microsoft.com/office/drawing/2014/main" id="{5B06B29E-21CB-7FEB-231E-BCE94CE48212}"/>
              </a:ext>
            </a:extLst>
          </p:cNvPr>
          <p:cNvSpPr>
            <a:spLocks/>
          </p:cNvSpPr>
          <p:nvPr/>
        </p:nvSpPr>
        <p:spPr>
          <a:xfrm>
            <a:off x="3303165" y="3597612"/>
            <a:ext cx="1313244" cy="3275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>
                <a:solidFill>
                  <a:schemeClr val="tx1"/>
                </a:solidFill>
              </a:rPr>
              <a:t>#FFFF99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29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B74F1-037B-789C-0229-19711873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活动预算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26470-083D-905E-4324-EA91727447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肆</a:t>
            </a:r>
          </a:p>
        </p:txBody>
      </p:sp>
    </p:spTree>
    <p:extLst>
      <p:ext uri="{BB962C8B-B14F-4D97-AF65-F5344CB8AC3E}">
        <p14:creationId xmlns:p14="http://schemas.microsoft.com/office/powerpoint/2010/main" val="282827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3">
            <a:extLst>
              <a:ext uri="{FF2B5EF4-FFF2-40B4-BE49-F238E27FC236}">
                <a16:creationId xmlns:a16="http://schemas.microsoft.com/office/drawing/2014/main" id="{9D4493D8-ED95-2147-5518-5EB5021A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j-cs"/>
                <a:sym typeface="字体圈欣意吉祥宋" panose="00000500000000000000" pitchFamily="2" charset="-122"/>
              </a:rPr>
              <a:t>成本预算</a:t>
            </a:r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6838FFC-3DE7-08AA-8CE3-9B2E3254FE85}"/>
              </a:ext>
            </a:extLst>
          </p:cNvPr>
          <p:cNvSpPr>
            <a:spLocks/>
          </p:cNvSpPr>
          <p:nvPr/>
        </p:nvSpPr>
        <p:spPr>
          <a:xfrm>
            <a:off x="1092200" y="1520825"/>
            <a:ext cx="2351614" cy="41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Rectangle 3+">
            <a:extLst>
              <a:ext uri="{FF2B5EF4-FFF2-40B4-BE49-F238E27FC236}">
                <a16:creationId xmlns:a16="http://schemas.microsoft.com/office/drawing/2014/main" id="{415A4F9E-FD4B-0C53-7809-D6545B8ADFFD}"/>
              </a:ext>
            </a:extLst>
          </p:cNvPr>
          <p:cNvSpPr>
            <a:spLocks/>
          </p:cNvSpPr>
          <p:nvPr/>
        </p:nvSpPr>
        <p:spPr>
          <a:xfrm>
            <a:off x="1198853" y="1622555"/>
            <a:ext cx="2138310" cy="39621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5CA917D-7387-B006-3229-BBD5DE678BFB}"/>
              </a:ext>
            </a:extLst>
          </p:cNvPr>
          <p:cNvGrpSpPr/>
          <p:nvPr/>
        </p:nvGrpSpPr>
        <p:grpSpPr>
          <a:xfrm>
            <a:off x="1805995" y="4059238"/>
            <a:ext cx="924024" cy="924024"/>
            <a:chOff x="6364636" y="1637061"/>
            <a:chExt cx="4326224" cy="432622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11A796A-3A4F-04A7-6EE1-93DC9DA562B1}"/>
                </a:ext>
              </a:extLst>
            </p:cNvPr>
            <p:cNvSpPr/>
            <p:nvPr/>
          </p:nvSpPr>
          <p:spPr>
            <a:xfrm>
              <a:off x="6364636" y="1637061"/>
              <a:ext cx="4326224" cy="4326224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187FED92-5DB4-6D01-B02E-900772643BE2}"/>
                </a:ext>
              </a:extLst>
            </p:cNvPr>
            <p:cNvSpPr/>
            <p:nvPr/>
          </p:nvSpPr>
          <p:spPr>
            <a:xfrm rot="5400000">
              <a:off x="7269805" y="1635768"/>
              <a:ext cx="1245758" cy="1645382"/>
            </a:xfrm>
            <a:custGeom>
              <a:avLst/>
              <a:gdLst>
                <a:gd name="connsiteX0" fmla="*/ 0 w 1245758"/>
                <a:gd name="connsiteY0" fmla="*/ 1645382 h 1645382"/>
                <a:gd name="connsiteX1" fmla="*/ 0 w 1245758"/>
                <a:gd name="connsiteY1" fmla="*/ 1366601 h 1645382"/>
                <a:gd name="connsiteX2" fmla="*/ 1 w 1245758"/>
                <a:gd name="connsiteY2" fmla="*/ 1366601 h 1645382"/>
                <a:gd name="connsiteX3" fmla="*/ 1 w 1245758"/>
                <a:gd name="connsiteY3" fmla="*/ 2 h 1645382"/>
                <a:gd name="connsiteX4" fmla="*/ 269445 w 1245758"/>
                <a:gd name="connsiteY4" fmla="*/ 2 h 1645382"/>
                <a:gd name="connsiteX5" fmla="*/ 269445 w 1245758"/>
                <a:gd name="connsiteY5" fmla="*/ 0 h 1645382"/>
                <a:gd name="connsiteX6" fmla="*/ 781416 w 1245758"/>
                <a:gd name="connsiteY6" fmla="*/ 0 h 1645382"/>
                <a:gd name="connsiteX7" fmla="*/ 781416 w 1245758"/>
                <a:gd name="connsiteY7" fmla="*/ 278781 h 1645382"/>
                <a:gd name="connsiteX8" fmla="*/ 336120 w 1245758"/>
                <a:gd name="connsiteY8" fmla="*/ 278781 h 1645382"/>
                <a:gd name="connsiteX9" fmla="*/ 336120 w 1245758"/>
                <a:gd name="connsiteY9" fmla="*/ 1366601 h 1645382"/>
                <a:gd name="connsiteX10" fmla="*/ 1245758 w 1245758"/>
                <a:gd name="connsiteY10" fmla="*/ 1366601 h 1645382"/>
                <a:gd name="connsiteX11" fmla="*/ 1245758 w 1245758"/>
                <a:gd name="connsiteY11" fmla="*/ 1645382 h 164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758" h="1645382">
                  <a:moveTo>
                    <a:pt x="0" y="1645382"/>
                  </a:moveTo>
                  <a:lnTo>
                    <a:pt x="0" y="1366601"/>
                  </a:lnTo>
                  <a:lnTo>
                    <a:pt x="1" y="1366601"/>
                  </a:lnTo>
                  <a:lnTo>
                    <a:pt x="1" y="2"/>
                  </a:lnTo>
                  <a:lnTo>
                    <a:pt x="269445" y="2"/>
                  </a:lnTo>
                  <a:lnTo>
                    <a:pt x="269445" y="0"/>
                  </a:lnTo>
                  <a:lnTo>
                    <a:pt x="781416" y="0"/>
                  </a:lnTo>
                  <a:lnTo>
                    <a:pt x="781416" y="278781"/>
                  </a:lnTo>
                  <a:lnTo>
                    <a:pt x="336120" y="278781"/>
                  </a:lnTo>
                  <a:lnTo>
                    <a:pt x="336120" y="1366601"/>
                  </a:lnTo>
                  <a:lnTo>
                    <a:pt x="1245758" y="1366601"/>
                  </a:lnTo>
                  <a:lnTo>
                    <a:pt x="1245758" y="1645382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6EACA3CD-714B-E336-B028-80A5BC6035F6}"/>
                </a:ext>
              </a:extLst>
            </p:cNvPr>
            <p:cNvSpPr/>
            <p:nvPr/>
          </p:nvSpPr>
          <p:spPr>
            <a:xfrm rot="5400000">
              <a:off x="8634307" y="1637152"/>
              <a:ext cx="1663815" cy="2060673"/>
            </a:xfrm>
            <a:custGeom>
              <a:avLst/>
              <a:gdLst>
                <a:gd name="connsiteX0" fmla="*/ 0 w 1663815"/>
                <a:gd name="connsiteY0" fmla="*/ 1582779 h 2060673"/>
                <a:gd name="connsiteX1" fmla="*/ 0 w 1663815"/>
                <a:gd name="connsiteY1" fmla="*/ 1303997 h 2060673"/>
                <a:gd name="connsiteX2" fmla="*/ 1 w 1663815"/>
                <a:gd name="connsiteY2" fmla="*/ 1303997 h 2060673"/>
                <a:gd name="connsiteX3" fmla="*/ 1 w 1663815"/>
                <a:gd name="connsiteY3" fmla="*/ 0 h 2060673"/>
                <a:gd name="connsiteX4" fmla="*/ 336120 w 1663815"/>
                <a:gd name="connsiteY4" fmla="*/ 0 h 2060673"/>
                <a:gd name="connsiteX5" fmla="*/ 336120 w 1663815"/>
                <a:gd name="connsiteY5" fmla="*/ 1303997 h 2060673"/>
                <a:gd name="connsiteX6" fmla="*/ 952507 w 1663815"/>
                <a:gd name="connsiteY6" fmla="*/ 1303997 h 2060673"/>
                <a:gd name="connsiteX7" fmla="*/ 952507 w 1663815"/>
                <a:gd name="connsiteY7" fmla="*/ 404813 h 2060673"/>
                <a:gd name="connsiteX8" fmla="*/ 1245760 w 1663815"/>
                <a:gd name="connsiteY8" fmla="*/ 404813 h 2060673"/>
                <a:gd name="connsiteX9" fmla="*/ 1245760 w 1663815"/>
                <a:gd name="connsiteY9" fmla="*/ 413234 h 2060673"/>
                <a:gd name="connsiteX10" fmla="*/ 1663815 w 1663815"/>
                <a:gd name="connsiteY10" fmla="*/ 413234 h 2060673"/>
                <a:gd name="connsiteX11" fmla="*/ 1663815 w 1663815"/>
                <a:gd name="connsiteY11" fmla="*/ 692016 h 2060673"/>
                <a:gd name="connsiteX12" fmla="*/ 1245760 w 1663815"/>
                <a:gd name="connsiteY12" fmla="*/ 692016 h 2060673"/>
                <a:gd name="connsiteX13" fmla="*/ 1245760 w 1663815"/>
                <a:gd name="connsiteY13" fmla="*/ 2060673 h 2060673"/>
                <a:gd name="connsiteX14" fmla="*/ 952507 w 1663815"/>
                <a:gd name="connsiteY14" fmla="*/ 2060673 h 2060673"/>
                <a:gd name="connsiteX15" fmla="*/ 952507 w 1663815"/>
                <a:gd name="connsiteY15" fmla="*/ 1582779 h 206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3815" h="2060673">
                  <a:moveTo>
                    <a:pt x="0" y="1582779"/>
                  </a:moveTo>
                  <a:lnTo>
                    <a:pt x="0" y="1303997"/>
                  </a:lnTo>
                  <a:lnTo>
                    <a:pt x="1" y="1303997"/>
                  </a:lnTo>
                  <a:lnTo>
                    <a:pt x="1" y="0"/>
                  </a:lnTo>
                  <a:lnTo>
                    <a:pt x="336120" y="0"/>
                  </a:lnTo>
                  <a:lnTo>
                    <a:pt x="336120" y="1303997"/>
                  </a:lnTo>
                  <a:lnTo>
                    <a:pt x="952507" y="1303997"/>
                  </a:lnTo>
                  <a:lnTo>
                    <a:pt x="952507" y="404813"/>
                  </a:lnTo>
                  <a:lnTo>
                    <a:pt x="1245760" y="404813"/>
                  </a:lnTo>
                  <a:lnTo>
                    <a:pt x="1245760" y="413234"/>
                  </a:lnTo>
                  <a:lnTo>
                    <a:pt x="1663815" y="413234"/>
                  </a:lnTo>
                  <a:lnTo>
                    <a:pt x="1663815" y="692016"/>
                  </a:lnTo>
                  <a:lnTo>
                    <a:pt x="1245760" y="692016"/>
                  </a:lnTo>
                  <a:lnTo>
                    <a:pt x="1245760" y="2060673"/>
                  </a:lnTo>
                  <a:lnTo>
                    <a:pt x="952507" y="2060673"/>
                  </a:lnTo>
                  <a:lnTo>
                    <a:pt x="952507" y="1582779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9C899E21-6241-8B3B-80F9-8F0E57B0B863}"/>
                </a:ext>
              </a:extLst>
            </p:cNvPr>
            <p:cNvSpPr/>
            <p:nvPr/>
          </p:nvSpPr>
          <p:spPr>
            <a:xfrm rot="5400000">
              <a:off x="9103186" y="2572209"/>
              <a:ext cx="1634202" cy="1152525"/>
            </a:xfrm>
            <a:custGeom>
              <a:avLst/>
              <a:gdLst>
                <a:gd name="connsiteX0" fmla="*/ 0 w 1634202"/>
                <a:gd name="connsiteY0" fmla="*/ 1152525 h 1152525"/>
                <a:gd name="connsiteX1" fmla="*/ 0 w 1634202"/>
                <a:gd name="connsiteY1" fmla="*/ 0 h 1152525"/>
                <a:gd name="connsiteX2" fmla="*/ 293142 w 1634202"/>
                <a:gd name="connsiteY2" fmla="*/ 0 h 1152525"/>
                <a:gd name="connsiteX3" fmla="*/ 297533 w 1634202"/>
                <a:gd name="connsiteY3" fmla="*/ 0 h 1152525"/>
                <a:gd name="connsiteX4" fmla="*/ 1626267 w 1634202"/>
                <a:gd name="connsiteY4" fmla="*/ 0 h 1152525"/>
                <a:gd name="connsiteX5" fmla="*/ 1626267 w 1634202"/>
                <a:gd name="connsiteY5" fmla="*/ 1 h 1152525"/>
                <a:gd name="connsiteX6" fmla="*/ 1634202 w 1634202"/>
                <a:gd name="connsiteY6" fmla="*/ 1 h 1152525"/>
                <a:gd name="connsiteX7" fmla="*/ 1634202 w 1634202"/>
                <a:gd name="connsiteY7" fmla="*/ 700087 h 1152525"/>
                <a:gd name="connsiteX8" fmla="*/ 1298082 w 1634202"/>
                <a:gd name="connsiteY8" fmla="*/ 700087 h 1152525"/>
                <a:gd name="connsiteX9" fmla="*/ 1298082 w 1634202"/>
                <a:gd name="connsiteY9" fmla="*/ 278782 h 1152525"/>
                <a:gd name="connsiteX10" fmla="*/ 297533 w 1634202"/>
                <a:gd name="connsiteY10" fmla="*/ 278782 h 1152525"/>
                <a:gd name="connsiteX11" fmla="*/ 297533 w 1634202"/>
                <a:gd name="connsiteY11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4202" h="1152525">
                  <a:moveTo>
                    <a:pt x="0" y="1152525"/>
                  </a:moveTo>
                  <a:lnTo>
                    <a:pt x="0" y="0"/>
                  </a:lnTo>
                  <a:lnTo>
                    <a:pt x="293142" y="0"/>
                  </a:lnTo>
                  <a:lnTo>
                    <a:pt x="297533" y="0"/>
                  </a:lnTo>
                  <a:lnTo>
                    <a:pt x="1626267" y="0"/>
                  </a:lnTo>
                  <a:lnTo>
                    <a:pt x="1626267" y="1"/>
                  </a:lnTo>
                  <a:lnTo>
                    <a:pt x="1634202" y="1"/>
                  </a:lnTo>
                  <a:lnTo>
                    <a:pt x="1634202" y="700087"/>
                  </a:lnTo>
                  <a:lnTo>
                    <a:pt x="1298082" y="700087"/>
                  </a:lnTo>
                  <a:lnTo>
                    <a:pt x="1298082" y="278782"/>
                  </a:lnTo>
                  <a:lnTo>
                    <a:pt x="297533" y="278782"/>
                  </a:lnTo>
                  <a:lnTo>
                    <a:pt x="297533" y="1152525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8F42ECFD-DF8C-63E2-83C4-AB4D6E789A5B}"/>
                </a:ext>
              </a:extLst>
            </p:cNvPr>
            <p:cNvSpPr/>
            <p:nvPr/>
          </p:nvSpPr>
          <p:spPr>
            <a:xfrm>
              <a:off x="8913772" y="3195276"/>
              <a:ext cx="748240" cy="770297"/>
            </a:xfrm>
            <a:custGeom>
              <a:avLst/>
              <a:gdLst>
                <a:gd name="connsiteX0" fmla="*/ 0 w 748240"/>
                <a:gd name="connsiteY0" fmla="*/ 0 h 770297"/>
                <a:gd name="connsiteX1" fmla="*/ 1756 w 748240"/>
                <a:gd name="connsiteY1" fmla="*/ 0 h 770297"/>
                <a:gd name="connsiteX2" fmla="*/ 278782 w 748240"/>
                <a:gd name="connsiteY2" fmla="*/ 0 h 770297"/>
                <a:gd name="connsiteX3" fmla="*/ 748240 w 748240"/>
                <a:gd name="connsiteY3" fmla="*/ 0 h 770297"/>
                <a:gd name="connsiteX4" fmla="*/ 748240 w 748240"/>
                <a:gd name="connsiteY4" fmla="*/ 293254 h 770297"/>
                <a:gd name="connsiteX5" fmla="*/ 278782 w 748240"/>
                <a:gd name="connsiteY5" fmla="*/ 293254 h 770297"/>
                <a:gd name="connsiteX6" fmla="*/ 278782 w 748240"/>
                <a:gd name="connsiteY6" fmla="*/ 770297 h 770297"/>
                <a:gd name="connsiteX7" fmla="*/ 0 w 748240"/>
                <a:gd name="connsiteY7" fmla="*/ 770297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240" h="770297">
                  <a:moveTo>
                    <a:pt x="0" y="0"/>
                  </a:moveTo>
                  <a:lnTo>
                    <a:pt x="1756" y="0"/>
                  </a:lnTo>
                  <a:lnTo>
                    <a:pt x="278782" y="0"/>
                  </a:lnTo>
                  <a:lnTo>
                    <a:pt x="748240" y="0"/>
                  </a:lnTo>
                  <a:lnTo>
                    <a:pt x="748240" y="293254"/>
                  </a:lnTo>
                  <a:lnTo>
                    <a:pt x="278782" y="293254"/>
                  </a:lnTo>
                  <a:lnTo>
                    <a:pt x="278782" y="770297"/>
                  </a:lnTo>
                  <a:lnTo>
                    <a:pt x="0" y="770297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834599D-3F75-AFCB-BC7D-654A8B9C5EC0}"/>
                </a:ext>
              </a:extLst>
            </p:cNvPr>
            <p:cNvSpPr/>
            <p:nvPr/>
          </p:nvSpPr>
          <p:spPr>
            <a:xfrm>
              <a:off x="7956951" y="2788087"/>
              <a:ext cx="796256" cy="700443"/>
            </a:xfrm>
            <a:custGeom>
              <a:avLst/>
              <a:gdLst>
                <a:gd name="connsiteX0" fmla="*/ 0 w 796256"/>
                <a:gd name="connsiteY0" fmla="*/ 0 h 700443"/>
                <a:gd name="connsiteX1" fmla="*/ 337639 w 796256"/>
                <a:gd name="connsiteY1" fmla="*/ 0 h 700443"/>
                <a:gd name="connsiteX2" fmla="*/ 337639 w 796256"/>
                <a:gd name="connsiteY2" fmla="*/ 407189 h 700443"/>
                <a:gd name="connsiteX3" fmla="*/ 796256 w 796256"/>
                <a:gd name="connsiteY3" fmla="*/ 407189 h 700443"/>
                <a:gd name="connsiteX4" fmla="*/ 796256 w 796256"/>
                <a:gd name="connsiteY4" fmla="*/ 700443 h 700443"/>
                <a:gd name="connsiteX5" fmla="*/ 0 w 796256"/>
                <a:gd name="connsiteY5" fmla="*/ 700443 h 700443"/>
                <a:gd name="connsiteX6" fmla="*/ 0 w 796256"/>
                <a:gd name="connsiteY6" fmla="*/ 430635 h 700443"/>
                <a:gd name="connsiteX7" fmla="*/ 0 w 796256"/>
                <a:gd name="connsiteY7" fmla="*/ 407189 h 70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256" h="700443">
                  <a:moveTo>
                    <a:pt x="0" y="0"/>
                  </a:moveTo>
                  <a:lnTo>
                    <a:pt x="337639" y="0"/>
                  </a:lnTo>
                  <a:lnTo>
                    <a:pt x="337639" y="407189"/>
                  </a:lnTo>
                  <a:lnTo>
                    <a:pt x="796256" y="407189"/>
                  </a:lnTo>
                  <a:lnTo>
                    <a:pt x="796256" y="700443"/>
                  </a:lnTo>
                  <a:lnTo>
                    <a:pt x="0" y="700443"/>
                  </a:lnTo>
                  <a:lnTo>
                    <a:pt x="0" y="430635"/>
                  </a:lnTo>
                  <a:lnTo>
                    <a:pt x="0" y="407189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D41DA2A5-D3EA-CC36-051B-3E1270FE2E64}"/>
                </a:ext>
              </a:extLst>
            </p:cNvPr>
            <p:cNvSpPr/>
            <p:nvPr/>
          </p:nvSpPr>
          <p:spPr>
            <a:xfrm rot="5400000">
              <a:off x="6369993" y="2040973"/>
              <a:ext cx="2129991" cy="1719207"/>
            </a:xfrm>
            <a:custGeom>
              <a:avLst/>
              <a:gdLst>
                <a:gd name="connsiteX0" fmla="*/ 0 w 2129991"/>
                <a:gd name="connsiteY0" fmla="*/ 1719207 h 1719207"/>
                <a:gd name="connsiteX1" fmla="*/ 0 w 2129991"/>
                <a:gd name="connsiteY1" fmla="*/ 1388966 h 1719207"/>
                <a:gd name="connsiteX2" fmla="*/ 1359695 w 2129991"/>
                <a:gd name="connsiteY2" fmla="*/ 1388966 h 1719207"/>
                <a:gd name="connsiteX3" fmla="*/ 1359695 w 2129991"/>
                <a:gd name="connsiteY3" fmla="*/ 1384141 h 1719207"/>
                <a:gd name="connsiteX4" fmla="*/ 1359693 w 2129991"/>
                <a:gd name="connsiteY4" fmla="*/ 1384141 h 1719207"/>
                <a:gd name="connsiteX5" fmla="*/ 1359693 w 2129991"/>
                <a:gd name="connsiteY5" fmla="*/ 796087 h 1719207"/>
                <a:gd name="connsiteX6" fmla="*/ 795521 w 2129991"/>
                <a:gd name="connsiteY6" fmla="*/ 796087 h 1719207"/>
                <a:gd name="connsiteX7" fmla="*/ 795521 w 2129991"/>
                <a:gd name="connsiteY7" fmla="*/ 796256 h 1719207"/>
                <a:gd name="connsiteX8" fmla="*/ 502265 w 2129991"/>
                <a:gd name="connsiteY8" fmla="*/ 796256 h 1719207"/>
                <a:gd name="connsiteX9" fmla="*/ 502265 w 2129991"/>
                <a:gd name="connsiteY9" fmla="*/ 796087 h 1719207"/>
                <a:gd name="connsiteX10" fmla="*/ 502264 w 2129991"/>
                <a:gd name="connsiteY10" fmla="*/ 796087 h 1719207"/>
                <a:gd name="connsiteX11" fmla="*/ 502264 w 2129991"/>
                <a:gd name="connsiteY11" fmla="*/ 479642 h 1719207"/>
                <a:gd name="connsiteX12" fmla="*/ 502265 w 2129991"/>
                <a:gd name="connsiteY12" fmla="*/ 479642 h 1719207"/>
                <a:gd name="connsiteX13" fmla="*/ 502265 w 2129991"/>
                <a:gd name="connsiteY13" fmla="*/ 0 h 1719207"/>
                <a:gd name="connsiteX14" fmla="*/ 795521 w 2129991"/>
                <a:gd name="connsiteY14" fmla="*/ 0 h 1719207"/>
                <a:gd name="connsiteX15" fmla="*/ 795521 w 2129991"/>
                <a:gd name="connsiteY15" fmla="*/ 479642 h 1719207"/>
                <a:gd name="connsiteX16" fmla="*/ 2129991 w 2129991"/>
                <a:gd name="connsiteY16" fmla="*/ 479642 h 1719207"/>
                <a:gd name="connsiteX17" fmla="*/ 2129991 w 2129991"/>
                <a:gd name="connsiteY17" fmla="*/ 796087 h 1719207"/>
                <a:gd name="connsiteX18" fmla="*/ 1663815 w 2129991"/>
                <a:gd name="connsiteY18" fmla="*/ 796087 h 1719207"/>
                <a:gd name="connsiteX19" fmla="*/ 1663815 w 2129991"/>
                <a:gd name="connsiteY19" fmla="*/ 1141317 h 1719207"/>
                <a:gd name="connsiteX20" fmla="*/ 1663815 w 2129991"/>
                <a:gd name="connsiteY20" fmla="*/ 1384141 h 1719207"/>
                <a:gd name="connsiteX21" fmla="*/ 1663815 w 2129991"/>
                <a:gd name="connsiteY21" fmla="*/ 1388966 h 1719207"/>
                <a:gd name="connsiteX22" fmla="*/ 1663815 w 2129991"/>
                <a:gd name="connsiteY22" fmla="*/ 1528147 h 1719207"/>
                <a:gd name="connsiteX23" fmla="*/ 1663815 w 2129991"/>
                <a:gd name="connsiteY23" fmla="*/ 1719207 h 17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9991" h="1719207">
                  <a:moveTo>
                    <a:pt x="0" y="1719207"/>
                  </a:moveTo>
                  <a:lnTo>
                    <a:pt x="0" y="1388966"/>
                  </a:lnTo>
                  <a:lnTo>
                    <a:pt x="1359695" y="1388966"/>
                  </a:lnTo>
                  <a:lnTo>
                    <a:pt x="1359695" y="1384141"/>
                  </a:lnTo>
                  <a:lnTo>
                    <a:pt x="1359693" y="1384141"/>
                  </a:lnTo>
                  <a:lnTo>
                    <a:pt x="1359693" y="796087"/>
                  </a:lnTo>
                  <a:lnTo>
                    <a:pt x="795521" y="796087"/>
                  </a:lnTo>
                  <a:lnTo>
                    <a:pt x="795521" y="796256"/>
                  </a:lnTo>
                  <a:lnTo>
                    <a:pt x="502265" y="796256"/>
                  </a:lnTo>
                  <a:lnTo>
                    <a:pt x="502265" y="796087"/>
                  </a:lnTo>
                  <a:lnTo>
                    <a:pt x="502264" y="796087"/>
                  </a:lnTo>
                  <a:lnTo>
                    <a:pt x="502264" y="479642"/>
                  </a:lnTo>
                  <a:lnTo>
                    <a:pt x="502265" y="479642"/>
                  </a:lnTo>
                  <a:lnTo>
                    <a:pt x="502265" y="0"/>
                  </a:lnTo>
                  <a:lnTo>
                    <a:pt x="795521" y="0"/>
                  </a:lnTo>
                  <a:lnTo>
                    <a:pt x="795521" y="479642"/>
                  </a:lnTo>
                  <a:lnTo>
                    <a:pt x="2129991" y="479642"/>
                  </a:lnTo>
                  <a:lnTo>
                    <a:pt x="2129991" y="796087"/>
                  </a:lnTo>
                  <a:lnTo>
                    <a:pt x="1663815" y="796087"/>
                  </a:lnTo>
                  <a:lnTo>
                    <a:pt x="1663815" y="1141317"/>
                  </a:lnTo>
                  <a:lnTo>
                    <a:pt x="1663815" y="1384141"/>
                  </a:lnTo>
                  <a:lnTo>
                    <a:pt x="1663815" y="1388966"/>
                  </a:lnTo>
                  <a:lnTo>
                    <a:pt x="1663815" y="1528147"/>
                  </a:lnTo>
                  <a:lnTo>
                    <a:pt x="1663815" y="1719207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3" name="Rectangle 5++">
              <a:extLst>
                <a:ext uri="{FF2B5EF4-FFF2-40B4-BE49-F238E27FC236}">
                  <a16:creationId xmlns:a16="http://schemas.microsoft.com/office/drawing/2014/main" id="{FFD484EE-BF0D-05C0-E30A-F3A21E12A169}"/>
                </a:ext>
              </a:extLst>
            </p:cNvPr>
            <p:cNvSpPr/>
            <p:nvPr/>
          </p:nvSpPr>
          <p:spPr>
            <a:xfrm>
              <a:off x="8435878" y="3632200"/>
              <a:ext cx="317329" cy="33337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BA76DA11-C52B-9583-349D-ACCEEE1D058B}"/>
                </a:ext>
              </a:extLst>
            </p:cNvPr>
            <p:cNvSpPr/>
            <p:nvPr/>
          </p:nvSpPr>
          <p:spPr>
            <a:xfrm>
              <a:off x="7505701" y="3632200"/>
              <a:ext cx="768579" cy="838201"/>
            </a:xfrm>
            <a:custGeom>
              <a:avLst/>
              <a:gdLst>
                <a:gd name="connsiteX0" fmla="*/ 451250 w 768579"/>
                <a:gd name="connsiteY0" fmla="*/ 0 h 838201"/>
                <a:gd name="connsiteX1" fmla="*/ 768579 w 768579"/>
                <a:gd name="connsiteY1" fmla="*/ 0 h 838201"/>
                <a:gd name="connsiteX2" fmla="*/ 768579 w 768579"/>
                <a:gd name="connsiteY2" fmla="*/ 838200 h 838201"/>
                <a:gd name="connsiteX3" fmla="*/ 600572 w 768579"/>
                <a:gd name="connsiteY3" fmla="*/ 838200 h 838201"/>
                <a:gd name="connsiteX4" fmla="*/ 600572 w 768579"/>
                <a:gd name="connsiteY4" fmla="*/ 838201 h 838201"/>
                <a:gd name="connsiteX5" fmla="*/ 0 w 768579"/>
                <a:gd name="connsiteY5" fmla="*/ 838201 h 838201"/>
                <a:gd name="connsiteX6" fmla="*/ 0 w 768579"/>
                <a:gd name="connsiteY6" fmla="*/ 479785 h 838201"/>
                <a:gd name="connsiteX7" fmla="*/ 451250 w 768579"/>
                <a:gd name="connsiteY7" fmla="*/ 479785 h 83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579" h="838201">
                  <a:moveTo>
                    <a:pt x="451250" y="0"/>
                  </a:moveTo>
                  <a:lnTo>
                    <a:pt x="768579" y="0"/>
                  </a:lnTo>
                  <a:lnTo>
                    <a:pt x="768579" y="838200"/>
                  </a:lnTo>
                  <a:lnTo>
                    <a:pt x="600572" y="838200"/>
                  </a:lnTo>
                  <a:lnTo>
                    <a:pt x="600572" y="838201"/>
                  </a:lnTo>
                  <a:lnTo>
                    <a:pt x="0" y="838201"/>
                  </a:lnTo>
                  <a:lnTo>
                    <a:pt x="0" y="479785"/>
                  </a:lnTo>
                  <a:lnTo>
                    <a:pt x="451250" y="479785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68D50D81-D442-6D56-D198-636E43F76F51}"/>
                </a:ext>
              </a:extLst>
            </p:cNvPr>
            <p:cNvSpPr/>
            <p:nvPr/>
          </p:nvSpPr>
          <p:spPr>
            <a:xfrm>
              <a:off x="8428723" y="4111984"/>
              <a:ext cx="763831" cy="770297"/>
            </a:xfrm>
            <a:custGeom>
              <a:avLst/>
              <a:gdLst>
                <a:gd name="connsiteX0" fmla="*/ 0 w 763831"/>
                <a:gd name="connsiteY0" fmla="*/ 0 h 770297"/>
                <a:gd name="connsiteX1" fmla="*/ 485049 w 763831"/>
                <a:gd name="connsiteY1" fmla="*/ 0 h 770297"/>
                <a:gd name="connsiteX2" fmla="*/ 746484 w 763831"/>
                <a:gd name="connsiteY2" fmla="*/ 0 h 770297"/>
                <a:gd name="connsiteX3" fmla="*/ 763831 w 763831"/>
                <a:gd name="connsiteY3" fmla="*/ 0 h 770297"/>
                <a:gd name="connsiteX4" fmla="*/ 763831 w 763831"/>
                <a:gd name="connsiteY4" fmla="*/ 770297 h 770297"/>
                <a:gd name="connsiteX5" fmla="*/ 485049 w 763831"/>
                <a:gd name="connsiteY5" fmla="*/ 770297 h 770297"/>
                <a:gd name="connsiteX6" fmla="*/ 485049 w 763831"/>
                <a:gd name="connsiteY6" fmla="*/ 358416 h 770297"/>
                <a:gd name="connsiteX7" fmla="*/ 0 w 763831"/>
                <a:gd name="connsiteY7" fmla="*/ 358416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831" h="770297">
                  <a:moveTo>
                    <a:pt x="0" y="0"/>
                  </a:moveTo>
                  <a:lnTo>
                    <a:pt x="485049" y="0"/>
                  </a:lnTo>
                  <a:lnTo>
                    <a:pt x="746484" y="0"/>
                  </a:lnTo>
                  <a:lnTo>
                    <a:pt x="763831" y="0"/>
                  </a:lnTo>
                  <a:lnTo>
                    <a:pt x="763831" y="770297"/>
                  </a:lnTo>
                  <a:lnTo>
                    <a:pt x="485049" y="770297"/>
                  </a:lnTo>
                  <a:lnTo>
                    <a:pt x="485049" y="358416"/>
                  </a:lnTo>
                  <a:lnTo>
                    <a:pt x="0" y="358416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68B731F5-BE66-26B0-6022-B01734A1B940}"/>
                </a:ext>
              </a:extLst>
            </p:cNvPr>
            <p:cNvSpPr/>
            <p:nvPr/>
          </p:nvSpPr>
          <p:spPr>
            <a:xfrm>
              <a:off x="6575382" y="3631839"/>
              <a:ext cx="1206543" cy="1654534"/>
            </a:xfrm>
            <a:custGeom>
              <a:avLst/>
              <a:gdLst>
                <a:gd name="connsiteX0" fmla="*/ 0 w 1206543"/>
                <a:gd name="connsiteY0" fmla="*/ 0 h 1654534"/>
                <a:gd name="connsiteX1" fmla="*/ 771692 w 1206543"/>
                <a:gd name="connsiteY1" fmla="*/ 0 h 1654534"/>
                <a:gd name="connsiteX2" fmla="*/ 771692 w 1206543"/>
                <a:gd name="connsiteY2" fmla="*/ 358416 h 1654534"/>
                <a:gd name="connsiteX3" fmla="*/ 311140 w 1206543"/>
                <a:gd name="connsiteY3" fmla="*/ 358416 h 1654534"/>
                <a:gd name="connsiteX4" fmla="*/ 311140 w 1206543"/>
                <a:gd name="connsiteY4" fmla="*/ 1383072 h 1654534"/>
                <a:gd name="connsiteX5" fmla="*/ 1206543 w 1206543"/>
                <a:gd name="connsiteY5" fmla="*/ 1383072 h 1654534"/>
                <a:gd name="connsiteX6" fmla="*/ 1206543 w 1206543"/>
                <a:gd name="connsiteY6" fmla="*/ 1654533 h 1654534"/>
                <a:gd name="connsiteX7" fmla="*/ 311140 w 1206543"/>
                <a:gd name="connsiteY7" fmla="*/ 1654533 h 1654534"/>
                <a:gd name="connsiteX8" fmla="*/ 311140 w 1206543"/>
                <a:gd name="connsiteY8" fmla="*/ 1654534 h 1654534"/>
                <a:gd name="connsiteX9" fmla="*/ 0 w 1206543"/>
                <a:gd name="connsiteY9" fmla="*/ 1654534 h 1654534"/>
                <a:gd name="connsiteX10" fmla="*/ 0 w 1206543"/>
                <a:gd name="connsiteY10" fmla="*/ 358416 h 1654534"/>
                <a:gd name="connsiteX11" fmla="*/ 0 w 1206543"/>
                <a:gd name="connsiteY11" fmla="*/ 333731 h 165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6543" h="1654534">
                  <a:moveTo>
                    <a:pt x="0" y="0"/>
                  </a:moveTo>
                  <a:lnTo>
                    <a:pt x="771692" y="0"/>
                  </a:lnTo>
                  <a:lnTo>
                    <a:pt x="771692" y="358416"/>
                  </a:lnTo>
                  <a:lnTo>
                    <a:pt x="311140" y="358416"/>
                  </a:lnTo>
                  <a:lnTo>
                    <a:pt x="311140" y="1383072"/>
                  </a:lnTo>
                  <a:lnTo>
                    <a:pt x="1206543" y="1383072"/>
                  </a:lnTo>
                  <a:lnTo>
                    <a:pt x="1206543" y="1654533"/>
                  </a:lnTo>
                  <a:lnTo>
                    <a:pt x="311140" y="1654533"/>
                  </a:lnTo>
                  <a:lnTo>
                    <a:pt x="311140" y="1654534"/>
                  </a:lnTo>
                  <a:lnTo>
                    <a:pt x="0" y="1654534"/>
                  </a:lnTo>
                  <a:lnTo>
                    <a:pt x="0" y="358416"/>
                  </a:lnTo>
                  <a:lnTo>
                    <a:pt x="0" y="333731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A88BB53C-64CC-8236-A1C5-CC5C7BBA4C58}"/>
                </a:ext>
              </a:extLst>
            </p:cNvPr>
            <p:cNvSpPr/>
            <p:nvPr/>
          </p:nvSpPr>
          <p:spPr>
            <a:xfrm>
              <a:off x="6575382" y="4111986"/>
              <a:ext cx="2203493" cy="1674529"/>
            </a:xfrm>
            <a:custGeom>
              <a:avLst/>
              <a:gdLst>
                <a:gd name="connsiteX0" fmla="*/ 486791 w 2203493"/>
                <a:gd name="connsiteY0" fmla="*/ 0 h 1674529"/>
                <a:gd name="connsiteX1" fmla="*/ 797931 w 2203493"/>
                <a:gd name="connsiteY1" fmla="*/ 0 h 1674529"/>
                <a:gd name="connsiteX2" fmla="*/ 797931 w 2203493"/>
                <a:gd name="connsiteY2" fmla="*/ 480144 h 1674529"/>
                <a:gd name="connsiteX3" fmla="*/ 2203493 w 2203493"/>
                <a:gd name="connsiteY3" fmla="*/ 480144 h 1674529"/>
                <a:gd name="connsiteX4" fmla="*/ 2203493 w 2203493"/>
                <a:gd name="connsiteY4" fmla="*/ 765612 h 1674529"/>
                <a:gd name="connsiteX5" fmla="*/ 1698897 w 2203493"/>
                <a:gd name="connsiteY5" fmla="*/ 765612 h 1674529"/>
                <a:gd name="connsiteX6" fmla="*/ 1698897 w 2203493"/>
                <a:gd name="connsiteY6" fmla="*/ 1347838 h 1674529"/>
                <a:gd name="connsiteX7" fmla="*/ 1698897 w 2203493"/>
                <a:gd name="connsiteY7" fmla="*/ 1557193 h 1674529"/>
                <a:gd name="connsiteX8" fmla="*/ 1698897 w 2203493"/>
                <a:gd name="connsiteY8" fmla="*/ 1674529 h 1674529"/>
                <a:gd name="connsiteX9" fmla="*/ 0 w 2203493"/>
                <a:gd name="connsiteY9" fmla="*/ 1674529 h 1674529"/>
                <a:gd name="connsiteX10" fmla="*/ 0 w 2203493"/>
                <a:gd name="connsiteY10" fmla="*/ 1347838 h 1674529"/>
                <a:gd name="connsiteX11" fmla="*/ 1381569 w 2203493"/>
                <a:gd name="connsiteY11" fmla="*/ 1347838 h 1674529"/>
                <a:gd name="connsiteX12" fmla="*/ 1381569 w 2203493"/>
                <a:gd name="connsiteY12" fmla="*/ 765612 h 1674529"/>
                <a:gd name="connsiteX13" fmla="*/ 797931 w 2203493"/>
                <a:gd name="connsiteY13" fmla="*/ 765612 h 1674529"/>
                <a:gd name="connsiteX14" fmla="*/ 486791 w 2203493"/>
                <a:gd name="connsiteY14" fmla="*/ 765612 h 16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3493" h="1674529">
                  <a:moveTo>
                    <a:pt x="486791" y="0"/>
                  </a:moveTo>
                  <a:lnTo>
                    <a:pt x="797931" y="0"/>
                  </a:lnTo>
                  <a:lnTo>
                    <a:pt x="797931" y="480144"/>
                  </a:lnTo>
                  <a:lnTo>
                    <a:pt x="2203493" y="480144"/>
                  </a:lnTo>
                  <a:lnTo>
                    <a:pt x="2203493" y="765612"/>
                  </a:lnTo>
                  <a:lnTo>
                    <a:pt x="1698897" y="765612"/>
                  </a:lnTo>
                  <a:lnTo>
                    <a:pt x="1698897" y="1347838"/>
                  </a:lnTo>
                  <a:lnTo>
                    <a:pt x="1698897" y="1557193"/>
                  </a:lnTo>
                  <a:lnTo>
                    <a:pt x="1698897" y="1674529"/>
                  </a:lnTo>
                  <a:lnTo>
                    <a:pt x="0" y="1674529"/>
                  </a:lnTo>
                  <a:lnTo>
                    <a:pt x="0" y="1347838"/>
                  </a:lnTo>
                  <a:lnTo>
                    <a:pt x="1381569" y="1347838"/>
                  </a:lnTo>
                  <a:lnTo>
                    <a:pt x="1381569" y="765612"/>
                  </a:lnTo>
                  <a:lnTo>
                    <a:pt x="797931" y="765612"/>
                  </a:lnTo>
                  <a:lnTo>
                    <a:pt x="486791" y="765612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D9E4A6C9-CB63-C6A2-2470-1402F146D965}"/>
                </a:ext>
              </a:extLst>
            </p:cNvPr>
            <p:cNvSpPr/>
            <p:nvPr/>
          </p:nvSpPr>
          <p:spPr>
            <a:xfrm>
              <a:off x="8428723" y="4592130"/>
              <a:ext cx="1641616" cy="1194385"/>
            </a:xfrm>
            <a:custGeom>
              <a:avLst/>
              <a:gdLst>
                <a:gd name="connsiteX0" fmla="*/ 1372501 w 1641616"/>
                <a:gd name="connsiteY0" fmla="*/ 0 h 1194385"/>
                <a:gd name="connsiteX1" fmla="*/ 1641616 w 1641616"/>
                <a:gd name="connsiteY1" fmla="*/ 0 h 1194385"/>
                <a:gd name="connsiteX2" fmla="*/ 1641616 w 1641616"/>
                <a:gd name="connsiteY2" fmla="*/ 1194385 h 1194385"/>
                <a:gd name="connsiteX3" fmla="*/ 1618081 w 1641616"/>
                <a:gd name="connsiteY3" fmla="*/ 1194385 h 1194385"/>
                <a:gd name="connsiteX4" fmla="*/ 1372501 w 1641616"/>
                <a:gd name="connsiteY4" fmla="*/ 1194385 h 1194385"/>
                <a:gd name="connsiteX5" fmla="*/ 350152 w 1641616"/>
                <a:gd name="connsiteY5" fmla="*/ 1194385 h 1194385"/>
                <a:gd name="connsiteX6" fmla="*/ 212519 w 1641616"/>
                <a:gd name="connsiteY6" fmla="*/ 1194385 h 1194385"/>
                <a:gd name="connsiteX7" fmla="*/ 0 w 1641616"/>
                <a:gd name="connsiteY7" fmla="*/ 1194385 h 1194385"/>
                <a:gd name="connsiteX8" fmla="*/ 0 w 1641616"/>
                <a:gd name="connsiteY8" fmla="*/ 412188 h 1194385"/>
                <a:gd name="connsiteX9" fmla="*/ 350152 w 1641616"/>
                <a:gd name="connsiteY9" fmla="*/ 412188 h 1194385"/>
                <a:gd name="connsiteX10" fmla="*/ 350152 w 1641616"/>
                <a:gd name="connsiteY10" fmla="*/ 867694 h 1194385"/>
                <a:gd name="connsiteX11" fmla="*/ 1372501 w 1641616"/>
                <a:gd name="connsiteY11" fmla="*/ 867694 h 11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1616" h="1194385">
                  <a:moveTo>
                    <a:pt x="1372501" y="0"/>
                  </a:moveTo>
                  <a:lnTo>
                    <a:pt x="1641616" y="0"/>
                  </a:lnTo>
                  <a:lnTo>
                    <a:pt x="1641616" y="1194385"/>
                  </a:lnTo>
                  <a:lnTo>
                    <a:pt x="1618081" y="1194385"/>
                  </a:lnTo>
                  <a:lnTo>
                    <a:pt x="1372501" y="1194385"/>
                  </a:lnTo>
                  <a:lnTo>
                    <a:pt x="350152" y="1194385"/>
                  </a:lnTo>
                  <a:lnTo>
                    <a:pt x="212519" y="1194385"/>
                  </a:lnTo>
                  <a:lnTo>
                    <a:pt x="0" y="1194385"/>
                  </a:lnTo>
                  <a:lnTo>
                    <a:pt x="0" y="412188"/>
                  </a:lnTo>
                  <a:lnTo>
                    <a:pt x="350152" y="412188"/>
                  </a:lnTo>
                  <a:lnTo>
                    <a:pt x="350152" y="867694"/>
                  </a:lnTo>
                  <a:lnTo>
                    <a:pt x="1372501" y="867694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56348082-B0F6-68F9-CE85-5C11F6426C59}"/>
                </a:ext>
              </a:extLst>
            </p:cNvPr>
            <p:cNvSpPr/>
            <p:nvPr/>
          </p:nvSpPr>
          <p:spPr>
            <a:xfrm>
              <a:off x="8921426" y="3632200"/>
              <a:ext cx="1575124" cy="2154315"/>
            </a:xfrm>
            <a:custGeom>
              <a:avLst/>
              <a:gdLst>
                <a:gd name="connsiteX0" fmla="*/ 428134 w 1575124"/>
                <a:gd name="connsiteY0" fmla="*/ 0 h 2154315"/>
                <a:gd name="connsiteX1" fmla="*/ 739972 w 1575124"/>
                <a:gd name="connsiteY1" fmla="*/ 0 h 2154315"/>
                <a:gd name="connsiteX2" fmla="*/ 739972 w 1575124"/>
                <a:gd name="connsiteY2" fmla="*/ 479784 h 2154315"/>
                <a:gd name="connsiteX3" fmla="*/ 1263286 w 1575124"/>
                <a:gd name="connsiteY3" fmla="*/ 479784 h 2154315"/>
                <a:gd name="connsiteX4" fmla="*/ 1417962 w 1575124"/>
                <a:gd name="connsiteY4" fmla="*/ 479784 h 2154315"/>
                <a:gd name="connsiteX5" fmla="*/ 1575124 w 1575124"/>
                <a:gd name="connsiteY5" fmla="*/ 479784 h 2154315"/>
                <a:gd name="connsiteX6" fmla="*/ 1575124 w 1575124"/>
                <a:gd name="connsiteY6" fmla="*/ 2154315 h 2154315"/>
                <a:gd name="connsiteX7" fmla="*/ 1263286 w 1575124"/>
                <a:gd name="connsiteY7" fmla="*/ 2154315 h 2154315"/>
                <a:gd name="connsiteX8" fmla="*/ 1263286 w 1575124"/>
                <a:gd name="connsiteY8" fmla="*/ 806475 h 2154315"/>
                <a:gd name="connsiteX9" fmla="*/ 739972 w 1575124"/>
                <a:gd name="connsiteY9" fmla="*/ 806475 h 2154315"/>
                <a:gd name="connsiteX10" fmla="*/ 739972 w 1575124"/>
                <a:gd name="connsiteY10" fmla="*/ 1649413 h 2154315"/>
                <a:gd name="connsiteX11" fmla="*/ 734422 w 1575124"/>
                <a:gd name="connsiteY11" fmla="*/ 1649413 h 2154315"/>
                <a:gd name="connsiteX12" fmla="*/ 734422 w 1575124"/>
                <a:gd name="connsiteY12" fmla="*/ 1649414 h 2154315"/>
                <a:gd name="connsiteX13" fmla="*/ 0 w 1575124"/>
                <a:gd name="connsiteY13" fmla="*/ 1649414 h 2154315"/>
                <a:gd name="connsiteX14" fmla="*/ 0 w 1575124"/>
                <a:gd name="connsiteY14" fmla="*/ 1366378 h 2154315"/>
                <a:gd name="connsiteX15" fmla="*/ 428134 w 1575124"/>
                <a:gd name="connsiteY15" fmla="*/ 1366378 h 215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75124" h="2154315">
                  <a:moveTo>
                    <a:pt x="428134" y="0"/>
                  </a:moveTo>
                  <a:lnTo>
                    <a:pt x="739972" y="0"/>
                  </a:lnTo>
                  <a:lnTo>
                    <a:pt x="739972" y="479784"/>
                  </a:lnTo>
                  <a:lnTo>
                    <a:pt x="1263286" y="479784"/>
                  </a:lnTo>
                  <a:lnTo>
                    <a:pt x="1417962" y="479784"/>
                  </a:lnTo>
                  <a:lnTo>
                    <a:pt x="1575124" y="479784"/>
                  </a:lnTo>
                  <a:lnTo>
                    <a:pt x="1575124" y="2154315"/>
                  </a:lnTo>
                  <a:lnTo>
                    <a:pt x="1263286" y="2154315"/>
                  </a:lnTo>
                  <a:lnTo>
                    <a:pt x="1263286" y="806475"/>
                  </a:lnTo>
                  <a:lnTo>
                    <a:pt x="739972" y="806475"/>
                  </a:lnTo>
                  <a:lnTo>
                    <a:pt x="739972" y="1649413"/>
                  </a:lnTo>
                  <a:lnTo>
                    <a:pt x="734422" y="1649413"/>
                  </a:lnTo>
                  <a:lnTo>
                    <a:pt x="734422" y="1649414"/>
                  </a:lnTo>
                  <a:lnTo>
                    <a:pt x="0" y="1649414"/>
                  </a:lnTo>
                  <a:lnTo>
                    <a:pt x="0" y="1366378"/>
                  </a:lnTo>
                  <a:lnTo>
                    <a:pt x="428134" y="1366378"/>
                  </a:lnTo>
                  <a:close/>
                </a:path>
              </a:pathLst>
            </a:cu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sp>
        <p:nvSpPr>
          <p:cNvPr id="19" name="Oval 5+">
            <a:extLst>
              <a:ext uri="{FF2B5EF4-FFF2-40B4-BE49-F238E27FC236}">
                <a16:creationId xmlns:a16="http://schemas.microsoft.com/office/drawing/2014/main" id="{A0A66D39-6C71-F739-03A3-F7A696AD061E}"/>
              </a:ext>
            </a:extLst>
          </p:cNvPr>
          <p:cNvSpPr/>
          <p:nvPr/>
        </p:nvSpPr>
        <p:spPr>
          <a:xfrm>
            <a:off x="1537460" y="2095530"/>
            <a:ext cx="1461096" cy="1425451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E35EFD-B912-A8B2-4CF8-7AFD85CB5FAA}"/>
              </a:ext>
            </a:extLst>
          </p:cNvPr>
          <p:cNvSpPr txBox="1"/>
          <p:nvPr/>
        </p:nvSpPr>
        <p:spPr>
          <a:xfrm>
            <a:off x="1715327" y="2308751"/>
            <a:ext cx="1105362" cy="99900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年年七夕渡瑶轩，谁道秋期有泪痕。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自是人间一周岁，何妨天上只黄昏。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A9E33B0-0F60-80D6-FF4F-C4D871B2FABA}"/>
              </a:ext>
            </a:extLst>
          </p:cNvPr>
          <p:cNvGrpSpPr/>
          <p:nvPr/>
        </p:nvGrpSpPr>
        <p:grpSpPr>
          <a:xfrm>
            <a:off x="1779723" y="2315454"/>
            <a:ext cx="976570" cy="985604"/>
            <a:chOff x="590488" y="4181899"/>
            <a:chExt cx="2222551" cy="2222551"/>
          </a:xfrm>
        </p:grpSpPr>
        <p:grpSp>
          <p:nvGrpSpPr>
            <p:cNvPr id="49" name="Group 241+">
              <a:extLst>
                <a:ext uri="{FF2B5EF4-FFF2-40B4-BE49-F238E27FC236}">
                  <a16:creationId xmlns:a16="http://schemas.microsoft.com/office/drawing/2014/main" id="{87E47964-8FC8-CC4F-F6A7-1B8AC3E53DDF}"/>
                </a:ext>
              </a:extLst>
            </p:cNvPr>
            <p:cNvGrpSpPr>
              <a:grpSpLocks/>
            </p:cNvGrpSpPr>
            <p:nvPr/>
          </p:nvGrpSpPr>
          <p:grpSpPr>
            <a:xfrm rot="900000"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37BFB94F-8FED-9DA6-5301-FE8A22A0E950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001C096B-6088-D81F-3517-09E661545938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C20CFBE6-CA98-AC98-968B-D049C8C32BBD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ECFC7A2F-AB59-01DE-BDCC-39A1EBDD7869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386330B3-68C4-04EE-4FD6-0DF83B02D3CC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51AA0CF3-9866-F855-C1C5-1AD187F69775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0D42199D-BFF1-298B-953C-3692DB126DB8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5639BC0F-6882-D181-871E-142F37536D25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FEABECBF-1037-1995-9077-E42397108CE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90488" y="4181899"/>
              <a:ext cx="2222551" cy="2222551"/>
              <a:chOff x="6445663" y="442085"/>
              <a:chExt cx="4028087" cy="4028087"/>
            </a:xfrm>
            <a:noFill/>
            <a:effectLst/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C7845836-D83E-8866-FF33-6779E784ABA4}"/>
                  </a:ext>
                </a:extLst>
              </p:cNvPr>
              <p:cNvSpPr/>
              <p:nvPr/>
            </p:nvSpPr>
            <p:spPr>
              <a:xfrm rot="-5400000" flipH="1">
                <a:off x="70295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669AC6FA-32D7-E163-B3CA-5E8B4B41C2E5}"/>
                  </a:ext>
                </a:extLst>
              </p:cNvPr>
              <p:cNvSpPr/>
              <p:nvPr/>
            </p:nvSpPr>
            <p:spPr>
              <a:xfrm rot="-2700000" flipH="1">
                <a:off x="731846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B3ED4499-EE3C-E258-688C-EF22B2BB1B71}"/>
                  </a:ext>
                </a:extLst>
              </p:cNvPr>
              <p:cNvSpPr/>
              <p:nvPr/>
            </p:nvSpPr>
            <p:spPr>
              <a:xfrm flipH="1">
                <a:off x="8015991" y="4420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8C699C55-4148-2453-ACBE-35C00264EB3C}"/>
                  </a:ext>
                </a:extLst>
              </p:cNvPr>
              <p:cNvSpPr/>
              <p:nvPr/>
            </p:nvSpPr>
            <p:spPr>
              <a:xfrm rot="2700000" flipH="1">
                <a:off x="8713516" y="73101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BEA44E13-CF0B-24DD-70D5-AC70D420E4F4}"/>
                  </a:ext>
                </a:extLst>
              </p:cNvPr>
              <p:cNvSpPr/>
              <p:nvPr/>
            </p:nvSpPr>
            <p:spPr>
              <a:xfrm rot="5400000" flipH="1">
                <a:off x="9002441" y="142853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ABAD85EF-00BE-526E-C563-87978E6A9B6B}"/>
                  </a:ext>
                </a:extLst>
              </p:cNvPr>
              <p:cNvSpPr/>
              <p:nvPr/>
            </p:nvSpPr>
            <p:spPr>
              <a:xfrm rot="8100000" flipH="1">
                <a:off x="871351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E1E99E0B-9901-A568-BAAC-F9CAC5298875}"/>
                  </a:ext>
                </a:extLst>
              </p:cNvPr>
              <p:cNvSpPr/>
              <p:nvPr/>
            </p:nvSpPr>
            <p:spPr>
              <a:xfrm rot="10800000" flipH="1">
                <a:off x="8015991" y="2414985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B7028C0D-EBE6-D589-0A05-07D41804E9F6}"/>
                  </a:ext>
                </a:extLst>
              </p:cNvPr>
              <p:cNvSpPr/>
              <p:nvPr/>
            </p:nvSpPr>
            <p:spPr>
              <a:xfrm rot="13500000" flipH="1">
                <a:off x="7318466" y="2126060"/>
                <a:ext cx="887431" cy="2055187"/>
              </a:xfrm>
              <a:custGeom>
                <a:avLst/>
                <a:gdLst>
                  <a:gd name="connsiteX0" fmla="*/ 592908 w 1179862"/>
                  <a:gd name="connsiteY0" fmla="*/ 0 h 2732423"/>
                  <a:gd name="connsiteX1" fmla="*/ 589931 w 1179862"/>
                  <a:gd name="connsiteY1" fmla="*/ 3159 h 2732423"/>
                  <a:gd name="connsiteX2" fmla="*/ 586954 w 1179862"/>
                  <a:gd name="connsiteY2" fmla="*/ 0 h 2732423"/>
                  <a:gd name="connsiteX3" fmla="*/ 172903 w 1179862"/>
                  <a:gd name="connsiteY3" fmla="*/ 439380 h 2732423"/>
                  <a:gd name="connsiteX4" fmla="*/ 32853 w 1179862"/>
                  <a:gd name="connsiteY4" fmla="*/ 1076360 h 2732423"/>
                  <a:gd name="connsiteX5" fmla="*/ 586954 w 1179862"/>
                  <a:gd name="connsiteY5" fmla="*/ 2732423 h 2732423"/>
                  <a:gd name="connsiteX6" fmla="*/ 589931 w 1179862"/>
                  <a:gd name="connsiteY6" fmla="*/ 2723526 h 2732423"/>
                  <a:gd name="connsiteX7" fmla="*/ 592908 w 1179862"/>
                  <a:gd name="connsiteY7" fmla="*/ 2732423 h 2732423"/>
                  <a:gd name="connsiteX8" fmla="*/ 1147009 w 1179862"/>
                  <a:gd name="connsiteY8" fmla="*/ 1076360 h 2732423"/>
                  <a:gd name="connsiteX9" fmla="*/ 1006959 w 1179862"/>
                  <a:gd name="connsiteY9" fmla="*/ 439380 h 273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9862" h="2732423">
                    <a:moveTo>
                      <a:pt x="592908" y="0"/>
                    </a:moveTo>
                    <a:lnTo>
                      <a:pt x="589931" y="3159"/>
                    </a:lnTo>
                    <a:lnTo>
                      <a:pt x="586954" y="0"/>
                    </a:lnTo>
                    <a:lnTo>
                      <a:pt x="172903" y="439380"/>
                    </a:lnTo>
                    <a:cubicBezTo>
                      <a:pt x="12352" y="609754"/>
                      <a:pt x="-41428" y="854354"/>
                      <a:pt x="32853" y="1076360"/>
                    </a:cubicBezTo>
                    <a:lnTo>
                      <a:pt x="586954" y="2732423"/>
                    </a:lnTo>
                    <a:lnTo>
                      <a:pt x="589931" y="2723526"/>
                    </a:lnTo>
                    <a:lnTo>
                      <a:pt x="592908" y="2732423"/>
                    </a:lnTo>
                    <a:lnTo>
                      <a:pt x="1147009" y="1076360"/>
                    </a:lnTo>
                    <a:cubicBezTo>
                      <a:pt x="1221290" y="854354"/>
                      <a:pt x="1167510" y="609754"/>
                      <a:pt x="1006959" y="439380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2">
                    <a:lumMod val="10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278DBB9-4E93-5956-8773-EE610A8DD6DB}"/>
                </a:ext>
              </a:extLst>
            </p:cNvPr>
            <p:cNvSpPr/>
            <p:nvPr/>
          </p:nvSpPr>
          <p:spPr>
            <a:xfrm>
              <a:off x="1234826" y="4826238"/>
              <a:ext cx="933875" cy="933874"/>
            </a:xfrm>
            <a:prstGeom prst="ellipse">
              <a:avLst/>
            </a:prstGeom>
            <a:solidFill>
              <a:schemeClr val="accent5">
                <a:lumMod val="100000"/>
                <a:alpha val="30000"/>
              </a:schemeClr>
            </a:solidFill>
            <a:ln>
              <a:solidFill>
                <a:schemeClr val="accent2">
                  <a:lumMod val="10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B56FB744-2892-BE3E-6547-03993FAAA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980" y="5203899"/>
              <a:ext cx="187568" cy="178550"/>
            </a:xfrm>
            <a:prstGeom prst="rect">
              <a:avLst/>
            </a:prstGeom>
            <a:ln>
              <a:solidFill>
                <a:schemeClr val="accent2">
                  <a:lumMod val="100000"/>
                </a:schemeClr>
              </a:solidFill>
            </a:ln>
            <a:effectLst/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7168299D-A511-1B22-23E3-80EFC347E876}"/>
              </a:ext>
            </a:extLst>
          </p:cNvPr>
          <p:cNvSpPr>
            <a:spLocks/>
          </p:cNvSpPr>
          <p:nvPr/>
        </p:nvSpPr>
        <p:spPr>
          <a:xfrm>
            <a:off x="3932212" y="1498316"/>
            <a:ext cx="7125552" cy="41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1B1E5D-2ED7-9D70-B39A-BCBCC7C36A97}"/>
              </a:ext>
            </a:extLst>
          </p:cNvPr>
          <p:cNvSpPr txBox="1"/>
          <p:nvPr/>
        </p:nvSpPr>
        <p:spPr>
          <a:xfrm>
            <a:off x="4700234" y="2469510"/>
            <a:ext cx="1730658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000" b="1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广告成本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AC6959-7691-BDB6-A2C5-AD8B1447657B}"/>
              </a:ext>
            </a:extLst>
          </p:cNvPr>
          <p:cNvSpPr txBox="1"/>
          <p:nvPr/>
        </p:nvSpPr>
        <p:spPr>
          <a:xfrm>
            <a:off x="6606466" y="2469510"/>
            <a:ext cx="1730658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000" b="1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人力成本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B44717-8EF4-1147-826C-BC844F50A0BB}"/>
              </a:ext>
            </a:extLst>
          </p:cNvPr>
          <p:cNvSpPr txBox="1"/>
          <p:nvPr/>
        </p:nvSpPr>
        <p:spPr>
          <a:xfrm>
            <a:off x="4700234" y="3782239"/>
            <a:ext cx="1730658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000" b="1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物料成本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05B1EC-85B1-23A0-DC6B-31AB799A747C}"/>
              </a:ext>
            </a:extLst>
          </p:cNvPr>
          <p:cNvSpPr txBox="1"/>
          <p:nvPr/>
        </p:nvSpPr>
        <p:spPr>
          <a:xfrm>
            <a:off x="6606467" y="3782239"/>
            <a:ext cx="1730658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000" b="1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场地成本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51F8F8-5B78-C173-9696-ADCD5E4E96CD}"/>
              </a:ext>
            </a:extLst>
          </p:cNvPr>
          <p:cNvSpPr txBox="1"/>
          <p:nvPr/>
        </p:nvSpPr>
        <p:spPr>
          <a:xfrm>
            <a:off x="5115225" y="1884889"/>
            <a:ext cx="771525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4000" b="1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40</a:t>
            </a:r>
            <a:endParaRPr lang="zh-CN" altLang="en-US" sz="4000" b="1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2EEC62-9F99-E700-7E23-7054DB90C40A}"/>
              </a:ext>
            </a:extLst>
          </p:cNvPr>
          <p:cNvSpPr txBox="1"/>
          <p:nvPr/>
        </p:nvSpPr>
        <p:spPr>
          <a:xfrm>
            <a:off x="5667945" y="2097415"/>
            <a:ext cx="482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lang="zh-CN" altLang="en-US" sz="2400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CF620D-007D-BAEC-CB2B-C9C6140CBEBA}"/>
              </a:ext>
            </a:extLst>
          </p:cNvPr>
          <p:cNvSpPr txBox="1"/>
          <p:nvPr/>
        </p:nvSpPr>
        <p:spPr>
          <a:xfrm>
            <a:off x="7117989" y="1884889"/>
            <a:ext cx="670056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4000" b="1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10</a:t>
            </a:r>
            <a:endParaRPr lang="zh-CN" altLang="en-US" sz="4000" b="1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E56340-7156-0A0A-E117-F5786803A1EC}"/>
              </a:ext>
            </a:extLst>
          </p:cNvPr>
          <p:cNvSpPr txBox="1"/>
          <p:nvPr/>
        </p:nvSpPr>
        <p:spPr>
          <a:xfrm>
            <a:off x="7605391" y="2097415"/>
            <a:ext cx="482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lang="zh-CN" altLang="en-US" sz="2400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6E5044-21B7-C9D7-A14C-EFF0E5EEF861}"/>
              </a:ext>
            </a:extLst>
          </p:cNvPr>
          <p:cNvSpPr txBox="1"/>
          <p:nvPr/>
        </p:nvSpPr>
        <p:spPr>
          <a:xfrm>
            <a:off x="5084962" y="3197618"/>
            <a:ext cx="771525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4000" b="1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20</a:t>
            </a:r>
            <a:endParaRPr lang="zh-CN" altLang="en-US" sz="4000" b="1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99B058-9461-D81D-8B6B-5F8FBDAFD3FB}"/>
              </a:ext>
            </a:extLst>
          </p:cNvPr>
          <p:cNvSpPr txBox="1"/>
          <p:nvPr/>
        </p:nvSpPr>
        <p:spPr>
          <a:xfrm>
            <a:off x="5637682" y="3410144"/>
            <a:ext cx="482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lang="zh-CN" altLang="en-US" sz="2400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CC3CBF-90FB-D6EA-4BF5-66A847F3D052}"/>
              </a:ext>
            </a:extLst>
          </p:cNvPr>
          <p:cNvSpPr txBox="1"/>
          <p:nvPr/>
        </p:nvSpPr>
        <p:spPr>
          <a:xfrm>
            <a:off x="7072592" y="3197618"/>
            <a:ext cx="771525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4000" b="1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30</a:t>
            </a:r>
            <a:endParaRPr lang="zh-CN" altLang="en-US" sz="4000" b="1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B7EBD6-6196-D34B-E2D4-F0048FF32C20}"/>
              </a:ext>
            </a:extLst>
          </p:cNvPr>
          <p:cNvSpPr txBox="1"/>
          <p:nvPr/>
        </p:nvSpPr>
        <p:spPr>
          <a:xfrm>
            <a:off x="7625312" y="3410144"/>
            <a:ext cx="48275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400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%</a:t>
            </a:r>
            <a:endParaRPr lang="zh-CN" altLang="en-US" sz="2400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17" name="Rectangle 3+">
            <a:extLst>
              <a:ext uri="{FF2B5EF4-FFF2-40B4-BE49-F238E27FC236}">
                <a16:creationId xmlns:a16="http://schemas.microsoft.com/office/drawing/2014/main" id="{702F9AEA-0676-63CD-8251-CE20DB0D844E}"/>
              </a:ext>
            </a:extLst>
          </p:cNvPr>
          <p:cNvSpPr>
            <a:spLocks/>
          </p:cNvSpPr>
          <p:nvPr/>
        </p:nvSpPr>
        <p:spPr>
          <a:xfrm>
            <a:off x="4042089" y="1600046"/>
            <a:ext cx="6905798" cy="39621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00CFBF5-0D66-E84A-5D44-BB960909DEFC}"/>
              </a:ext>
            </a:extLst>
          </p:cNvPr>
          <p:cNvSpPr txBox="1"/>
          <p:nvPr/>
        </p:nvSpPr>
        <p:spPr>
          <a:xfrm>
            <a:off x="4877100" y="4689918"/>
            <a:ext cx="10096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 b="1" dirty="0"/>
              <a:t>总成本：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9B03108A-5479-078C-EC4F-054F65C10830}"/>
              </a:ext>
            </a:extLst>
          </p:cNvPr>
          <p:cNvSpPr txBox="1"/>
          <p:nvPr/>
        </p:nvSpPr>
        <p:spPr>
          <a:xfrm>
            <a:off x="6014133" y="4664235"/>
            <a:ext cx="150906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2800" b="1" dirty="0">
                <a:latin typeface="Bahnschrift Light" panose="020B0502040204020203" pitchFamily="34" charset="0"/>
                <a:cs typeface="Arial" panose="020B0604020202020204" pitchFamily="34" charset="0"/>
                <a:sym typeface="Bahnschrift Light" panose="020B0502040204020203" pitchFamily="34" charset="0"/>
              </a:rPr>
              <a:t>200,000</a:t>
            </a:r>
            <a:endParaRPr lang="zh-CN" altLang="en-US" sz="2800" b="1" dirty="0">
              <a:latin typeface="Bahnschrift Light" panose="020B0502040204020203" pitchFamily="34" charset="0"/>
              <a:cs typeface="Arial" panose="020B0604020202020204" pitchFamily="34" charset="0"/>
              <a:sym typeface="Bahnschrift Light" panose="020B0502040204020203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C1D71035-0638-F6F6-3CE7-50DB378716B5}"/>
              </a:ext>
            </a:extLst>
          </p:cNvPr>
          <p:cNvSpPr txBox="1"/>
          <p:nvPr/>
        </p:nvSpPr>
        <p:spPr>
          <a:xfrm>
            <a:off x="7454785" y="4782251"/>
            <a:ext cx="3893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b="1" dirty="0"/>
              <a:t>元</a:t>
            </a: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EA987D62-A6E3-878E-CBD1-AC05E4D19A40}"/>
              </a:ext>
            </a:extLst>
          </p:cNvPr>
          <p:cNvGrpSpPr/>
          <p:nvPr/>
        </p:nvGrpSpPr>
        <p:grpSpPr>
          <a:xfrm>
            <a:off x="9392144" y="3171636"/>
            <a:ext cx="1623367" cy="818960"/>
            <a:chOff x="9344519" y="3042946"/>
            <a:chExt cx="1623367" cy="818960"/>
          </a:xfrm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FD4D4FFF-1C72-C6BC-7D97-3B6DB99EEEE9}"/>
                </a:ext>
              </a:extLst>
            </p:cNvPr>
            <p:cNvSpPr/>
            <p:nvPr/>
          </p:nvSpPr>
          <p:spPr>
            <a:xfrm rot="1265923" flipH="1">
              <a:off x="9344519" y="3203547"/>
              <a:ext cx="1623367" cy="658359"/>
            </a:xfrm>
            <a:custGeom>
              <a:avLst/>
              <a:gdLst>
                <a:gd name="connsiteX0" fmla="*/ 3169074 w 4732352"/>
                <a:gd name="connsiteY0" fmla="*/ 856743 h 1453011"/>
                <a:gd name="connsiteX1" fmla="*/ 4205869 w 4732352"/>
                <a:gd name="connsiteY1" fmla="*/ 856743 h 1453011"/>
                <a:gd name="connsiteX2" fmla="*/ 4259563 w 4732352"/>
                <a:gd name="connsiteY2" fmla="*/ 872778 h 1453011"/>
                <a:gd name="connsiteX3" fmla="*/ 3719974 w 4732352"/>
                <a:gd name="connsiteY3" fmla="*/ 906826 h 1453011"/>
                <a:gd name="connsiteX4" fmla="*/ 3651504 w 4732352"/>
                <a:gd name="connsiteY4" fmla="*/ 910995 h 1453011"/>
                <a:gd name="connsiteX5" fmla="*/ 3741868 w 4732352"/>
                <a:gd name="connsiteY5" fmla="*/ 954997 h 1453011"/>
                <a:gd name="connsiteX6" fmla="*/ 3920622 w 4732352"/>
                <a:gd name="connsiteY6" fmla="*/ 1043841 h 1453011"/>
                <a:gd name="connsiteX7" fmla="*/ 4076763 w 4732352"/>
                <a:gd name="connsiteY7" fmla="*/ 1156756 h 1453011"/>
                <a:gd name="connsiteX8" fmla="*/ 4066931 w 4732352"/>
                <a:gd name="connsiteY8" fmla="*/ 1159731 h 1453011"/>
                <a:gd name="connsiteX9" fmla="*/ 3569406 w 4732352"/>
                <a:gd name="connsiteY9" fmla="*/ 915986 h 1453011"/>
                <a:gd name="connsiteX10" fmla="*/ 3468298 w 4732352"/>
                <a:gd name="connsiteY10" fmla="*/ 921438 h 1453011"/>
                <a:gd name="connsiteX11" fmla="*/ 3010236 w 4732352"/>
                <a:gd name="connsiteY11" fmla="*/ 943091 h 1453011"/>
                <a:gd name="connsiteX12" fmla="*/ 2991778 w 4732352"/>
                <a:gd name="connsiteY12" fmla="*/ 943896 h 1453011"/>
                <a:gd name="connsiteX13" fmla="*/ 3030936 w 4732352"/>
                <a:gd name="connsiteY13" fmla="*/ 924701 h 1453011"/>
                <a:gd name="connsiteX14" fmla="*/ 4725817 w 4732352"/>
                <a:gd name="connsiteY14" fmla="*/ 299 h 1453011"/>
                <a:gd name="connsiteX15" fmla="*/ 4732352 w 4732352"/>
                <a:gd name="connsiteY15" fmla="*/ 4048 h 1453011"/>
                <a:gd name="connsiteX16" fmla="*/ 3547870 w 4732352"/>
                <a:gd name="connsiteY16" fmla="*/ 667810 h 1453011"/>
                <a:gd name="connsiteX17" fmla="*/ 3192670 w 4732352"/>
                <a:gd name="connsiteY17" fmla="*/ 845134 h 1453011"/>
                <a:gd name="connsiteX18" fmla="*/ 3169072 w 4732352"/>
                <a:gd name="connsiteY18" fmla="*/ 856743 h 1453011"/>
                <a:gd name="connsiteX19" fmla="*/ 3169068 w 4732352"/>
                <a:gd name="connsiteY19" fmla="*/ 856743 h 1453011"/>
                <a:gd name="connsiteX20" fmla="*/ 3030932 w 4732352"/>
                <a:gd name="connsiteY20" fmla="*/ 924699 h 1453011"/>
                <a:gd name="connsiteX21" fmla="*/ 2991775 w 4732352"/>
                <a:gd name="connsiteY21" fmla="*/ 943895 h 1453011"/>
                <a:gd name="connsiteX22" fmla="*/ 2903847 w 4732352"/>
                <a:gd name="connsiteY22" fmla="*/ 947730 h 1453011"/>
                <a:gd name="connsiteX23" fmla="*/ 2799703 w 4732352"/>
                <a:gd name="connsiteY23" fmla="*/ 949127 h 1453011"/>
                <a:gd name="connsiteX24" fmla="*/ 2766261 w 4732352"/>
                <a:gd name="connsiteY24" fmla="*/ 949410 h 1453011"/>
                <a:gd name="connsiteX25" fmla="*/ 2766260 w 4732352"/>
                <a:gd name="connsiteY25" fmla="*/ 949410 h 1453011"/>
                <a:gd name="connsiteX26" fmla="*/ 2736271 w 4732352"/>
                <a:gd name="connsiteY26" fmla="*/ 949662 h 1453011"/>
                <a:gd name="connsiteX27" fmla="*/ 2284777 w 4732352"/>
                <a:gd name="connsiteY27" fmla="*/ 951025 h 1453011"/>
                <a:gd name="connsiteX28" fmla="*/ 2242379 w 4732352"/>
                <a:gd name="connsiteY28" fmla="*/ 951029 h 1453011"/>
                <a:gd name="connsiteX29" fmla="*/ 2103823 w 4732352"/>
                <a:gd name="connsiteY29" fmla="*/ 951039 h 1453011"/>
                <a:gd name="connsiteX30" fmla="*/ 2070811 w 4732352"/>
                <a:gd name="connsiteY30" fmla="*/ 951016 h 1453011"/>
                <a:gd name="connsiteX31" fmla="*/ 2103824 w 4732352"/>
                <a:gd name="connsiteY31" fmla="*/ 951040 h 1453011"/>
                <a:gd name="connsiteX32" fmla="*/ 2242380 w 4732352"/>
                <a:gd name="connsiteY32" fmla="*/ 951029 h 1453011"/>
                <a:gd name="connsiteX33" fmla="*/ 2267863 w 4732352"/>
                <a:gd name="connsiteY33" fmla="*/ 965029 h 1453011"/>
                <a:gd name="connsiteX34" fmla="*/ 3123631 w 4732352"/>
                <a:gd name="connsiteY34" fmla="*/ 1448964 h 1453011"/>
                <a:gd name="connsiteX35" fmla="*/ 3117096 w 4732352"/>
                <a:gd name="connsiteY35" fmla="*/ 1452713 h 1453011"/>
                <a:gd name="connsiteX36" fmla="*/ 3068356 w 4732352"/>
                <a:gd name="connsiteY36" fmla="*/ 1439741 h 1453011"/>
                <a:gd name="connsiteX37" fmla="*/ 2070787 w 4732352"/>
                <a:gd name="connsiteY37" fmla="*/ 951016 h 1453011"/>
                <a:gd name="connsiteX38" fmla="*/ 2070786 w 4732352"/>
                <a:gd name="connsiteY38" fmla="*/ 951016 h 1453011"/>
                <a:gd name="connsiteX39" fmla="*/ 2070785 w 4732352"/>
                <a:gd name="connsiteY39" fmla="*/ 951016 h 1453011"/>
                <a:gd name="connsiteX40" fmla="*/ 1912888 w 4732352"/>
                <a:gd name="connsiteY40" fmla="*/ 950907 h 1453011"/>
                <a:gd name="connsiteX41" fmla="*/ 53695 w 4732352"/>
                <a:gd name="connsiteY41" fmla="*/ 952954 h 1453011"/>
                <a:gd name="connsiteX42" fmla="*/ 0 w 4732352"/>
                <a:gd name="connsiteY42" fmla="*/ 936919 h 1453011"/>
                <a:gd name="connsiteX43" fmla="*/ 0 w 4732352"/>
                <a:gd name="connsiteY43" fmla="*/ 872777 h 1453011"/>
                <a:gd name="connsiteX44" fmla="*/ 53695 w 4732352"/>
                <a:gd name="connsiteY44" fmla="*/ 856741 h 1453011"/>
                <a:gd name="connsiteX45" fmla="*/ 1878357 w 4732352"/>
                <a:gd name="connsiteY45" fmla="*/ 856742 h 1453011"/>
                <a:gd name="connsiteX46" fmla="*/ 1878360 w 4732352"/>
                <a:gd name="connsiteY46" fmla="*/ 856743 h 1453011"/>
                <a:gd name="connsiteX47" fmla="*/ 2070281 w 4732352"/>
                <a:gd name="connsiteY47" fmla="*/ 856741 h 1453011"/>
                <a:gd name="connsiteX48" fmla="*/ 2118318 w 4732352"/>
                <a:gd name="connsiteY48" fmla="*/ 882991 h 1453011"/>
                <a:gd name="connsiteX49" fmla="*/ 2196583 w 4732352"/>
                <a:gd name="connsiteY49" fmla="*/ 925868 h 1453011"/>
                <a:gd name="connsiteX50" fmla="*/ 2118317 w 4732352"/>
                <a:gd name="connsiteY50" fmla="*/ 882990 h 1453011"/>
                <a:gd name="connsiteX51" fmla="*/ 2070281 w 4732352"/>
                <a:gd name="connsiteY51" fmla="*/ 856741 h 1453011"/>
                <a:gd name="connsiteX52" fmla="*/ 2955408 w 4732352"/>
                <a:gd name="connsiteY52" fmla="*/ 856742 h 1453011"/>
                <a:gd name="connsiteX53" fmla="*/ 2955410 w 4732352"/>
                <a:gd name="connsiteY53" fmla="*/ 856741 h 1453011"/>
                <a:gd name="connsiteX54" fmla="*/ 2955413 w 4732352"/>
                <a:gd name="connsiteY54" fmla="*/ 856742 h 1453011"/>
                <a:gd name="connsiteX55" fmla="*/ 4677078 w 4732352"/>
                <a:gd name="connsiteY55" fmla="*/ 13272 h 1453011"/>
                <a:gd name="connsiteX56" fmla="*/ 4725817 w 4732352"/>
                <a:gd name="connsiteY56" fmla="*/ 299 h 14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732352" h="1453011">
                  <a:moveTo>
                    <a:pt x="3169074" y="856743"/>
                  </a:moveTo>
                  <a:lnTo>
                    <a:pt x="4205869" y="856743"/>
                  </a:lnTo>
                  <a:cubicBezTo>
                    <a:pt x="4235523" y="856742"/>
                    <a:pt x="4259563" y="863922"/>
                    <a:pt x="4259563" y="872778"/>
                  </a:cubicBezTo>
                  <a:cubicBezTo>
                    <a:pt x="3908279" y="887904"/>
                    <a:pt x="3919318" y="893457"/>
                    <a:pt x="3719974" y="906826"/>
                  </a:cubicBezTo>
                  <a:lnTo>
                    <a:pt x="3651504" y="910995"/>
                  </a:lnTo>
                  <a:lnTo>
                    <a:pt x="3741868" y="954997"/>
                  </a:lnTo>
                  <a:cubicBezTo>
                    <a:pt x="3816915" y="991340"/>
                    <a:pt x="3891961" y="1027684"/>
                    <a:pt x="3920622" y="1043841"/>
                  </a:cubicBezTo>
                  <a:cubicBezTo>
                    <a:pt x="4059704" y="1136811"/>
                    <a:pt x="4008580" y="1111213"/>
                    <a:pt x="4076763" y="1156756"/>
                  </a:cubicBezTo>
                  <a:cubicBezTo>
                    <a:pt x="4075063" y="1160227"/>
                    <a:pt x="4070661" y="1161558"/>
                    <a:pt x="4066931" y="1159731"/>
                  </a:cubicBezTo>
                  <a:lnTo>
                    <a:pt x="3569406" y="915986"/>
                  </a:lnTo>
                  <a:lnTo>
                    <a:pt x="3468298" y="921438"/>
                  </a:lnTo>
                  <a:cubicBezTo>
                    <a:pt x="3355163" y="927326"/>
                    <a:pt x="3207631" y="934387"/>
                    <a:pt x="3010236" y="943091"/>
                  </a:cubicBezTo>
                  <a:lnTo>
                    <a:pt x="2991778" y="943896"/>
                  </a:lnTo>
                  <a:lnTo>
                    <a:pt x="3030936" y="924701"/>
                  </a:lnTo>
                  <a:close/>
                  <a:moveTo>
                    <a:pt x="4725817" y="299"/>
                  </a:moveTo>
                  <a:cubicBezTo>
                    <a:pt x="4729101" y="827"/>
                    <a:pt x="4731378" y="2060"/>
                    <a:pt x="4732352" y="4048"/>
                  </a:cubicBezTo>
                  <a:cubicBezTo>
                    <a:pt x="4222325" y="281742"/>
                    <a:pt x="4588371" y="101143"/>
                    <a:pt x="3547870" y="667810"/>
                  </a:cubicBezTo>
                  <a:cubicBezTo>
                    <a:pt x="3469620" y="707964"/>
                    <a:pt x="3345484" y="769779"/>
                    <a:pt x="3192670" y="845134"/>
                  </a:cubicBezTo>
                  <a:lnTo>
                    <a:pt x="3169072" y="856743"/>
                  </a:lnTo>
                  <a:lnTo>
                    <a:pt x="3169068" y="856743"/>
                  </a:lnTo>
                  <a:lnTo>
                    <a:pt x="3030932" y="924699"/>
                  </a:lnTo>
                  <a:lnTo>
                    <a:pt x="2991775" y="943895"/>
                  </a:lnTo>
                  <a:lnTo>
                    <a:pt x="2903847" y="947730"/>
                  </a:lnTo>
                  <a:cubicBezTo>
                    <a:pt x="2874535" y="948274"/>
                    <a:pt x="2839586" y="948736"/>
                    <a:pt x="2799703" y="949127"/>
                  </a:cubicBezTo>
                  <a:lnTo>
                    <a:pt x="2766261" y="949410"/>
                  </a:lnTo>
                  <a:lnTo>
                    <a:pt x="2766260" y="949410"/>
                  </a:lnTo>
                  <a:lnTo>
                    <a:pt x="2736271" y="949662"/>
                  </a:lnTo>
                  <a:cubicBezTo>
                    <a:pt x="2614909" y="950539"/>
                    <a:pt x="2459691" y="950925"/>
                    <a:pt x="2284777" y="951025"/>
                  </a:cubicBezTo>
                  <a:lnTo>
                    <a:pt x="2242379" y="951029"/>
                  </a:lnTo>
                  <a:lnTo>
                    <a:pt x="2103823" y="951039"/>
                  </a:lnTo>
                  <a:lnTo>
                    <a:pt x="2070811" y="951016"/>
                  </a:lnTo>
                  <a:lnTo>
                    <a:pt x="2103824" y="951040"/>
                  </a:lnTo>
                  <a:lnTo>
                    <a:pt x="2242380" y="951029"/>
                  </a:lnTo>
                  <a:lnTo>
                    <a:pt x="2267863" y="965029"/>
                  </a:lnTo>
                  <a:cubicBezTo>
                    <a:pt x="2901827" y="1313880"/>
                    <a:pt x="2677356" y="1205983"/>
                    <a:pt x="3123631" y="1448964"/>
                  </a:cubicBezTo>
                  <a:cubicBezTo>
                    <a:pt x="3122657" y="1450952"/>
                    <a:pt x="3120380" y="1452185"/>
                    <a:pt x="3117096" y="1452713"/>
                  </a:cubicBezTo>
                  <a:cubicBezTo>
                    <a:pt x="3107243" y="1454295"/>
                    <a:pt x="3088330" y="1449526"/>
                    <a:pt x="3068356" y="1439741"/>
                  </a:cubicBezTo>
                  <a:lnTo>
                    <a:pt x="2070787" y="951016"/>
                  </a:lnTo>
                  <a:lnTo>
                    <a:pt x="2070786" y="951016"/>
                  </a:lnTo>
                  <a:lnTo>
                    <a:pt x="2070785" y="951016"/>
                  </a:lnTo>
                  <a:lnTo>
                    <a:pt x="1912888" y="950907"/>
                  </a:lnTo>
                  <a:cubicBezTo>
                    <a:pt x="1198328" y="950216"/>
                    <a:pt x="345900" y="947530"/>
                    <a:pt x="53695" y="952954"/>
                  </a:cubicBezTo>
                  <a:cubicBezTo>
                    <a:pt x="24041" y="952953"/>
                    <a:pt x="0" y="945774"/>
                    <a:pt x="0" y="936919"/>
                  </a:cubicBezTo>
                  <a:lnTo>
                    <a:pt x="0" y="872777"/>
                  </a:lnTo>
                  <a:cubicBezTo>
                    <a:pt x="1" y="863919"/>
                    <a:pt x="24041" y="856740"/>
                    <a:pt x="53695" y="856741"/>
                  </a:cubicBezTo>
                  <a:lnTo>
                    <a:pt x="1878357" y="856742"/>
                  </a:lnTo>
                  <a:lnTo>
                    <a:pt x="1878360" y="856743"/>
                  </a:lnTo>
                  <a:lnTo>
                    <a:pt x="2070281" y="856741"/>
                  </a:lnTo>
                  <a:lnTo>
                    <a:pt x="2118318" y="882991"/>
                  </a:lnTo>
                  <a:cubicBezTo>
                    <a:pt x="2145617" y="897927"/>
                    <a:pt x="2171682" y="912207"/>
                    <a:pt x="2196583" y="925868"/>
                  </a:cubicBezTo>
                  <a:cubicBezTo>
                    <a:pt x="2171682" y="912207"/>
                    <a:pt x="2145617" y="897927"/>
                    <a:pt x="2118317" y="882990"/>
                  </a:cubicBezTo>
                  <a:lnTo>
                    <a:pt x="2070281" y="856741"/>
                  </a:lnTo>
                  <a:lnTo>
                    <a:pt x="2955408" y="856742"/>
                  </a:lnTo>
                  <a:lnTo>
                    <a:pt x="2955410" y="856741"/>
                  </a:lnTo>
                  <a:lnTo>
                    <a:pt x="2955413" y="856742"/>
                  </a:lnTo>
                  <a:lnTo>
                    <a:pt x="4677078" y="13272"/>
                  </a:lnTo>
                  <a:cubicBezTo>
                    <a:pt x="4697051" y="3486"/>
                    <a:pt x="4715966" y="-1283"/>
                    <a:pt x="4725817" y="2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4C4AEA5C-D273-91B3-AD36-38C320C3AF8D}"/>
                </a:ext>
              </a:extLst>
            </p:cNvPr>
            <p:cNvGrpSpPr/>
            <p:nvPr/>
          </p:nvGrpSpPr>
          <p:grpSpPr>
            <a:xfrm rot="20645676" flipH="1">
              <a:off x="9880291" y="3042946"/>
              <a:ext cx="713729" cy="548082"/>
              <a:chOff x="6076436" y="1073150"/>
              <a:chExt cx="1734064" cy="1331608"/>
            </a:xfrm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grpSpPr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8E60CCF3-AED2-58AE-EC82-D419B1DD0CD6}"/>
                  </a:ext>
                </a:extLst>
              </p:cNvPr>
              <p:cNvSpPr/>
              <p:nvPr/>
            </p:nvSpPr>
            <p:spPr>
              <a:xfrm>
                <a:off x="6076436" y="2012950"/>
                <a:ext cx="949839" cy="374650"/>
              </a:xfrm>
              <a:custGeom>
                <a:avLst/>
                <a:gdLst>
                  <a:gd name="connsiteX0" fmla="*/ 816489 w 949839"/>
                  <a:gd name="connsiteY0" fmla="*/ 0 h 374650"/>
                  <a:gd name="connsiteX1" fmla="*/ 816489 w 949839"/>
                  <a:gd name="connsiteY1" fmla="*/ 0 h 374650"/>
                  <a:gd name="connsiteX2" fmla="*/ 651389 w 949839"/>
                  <a:gd name="connsiteY2" fmla="*/ 73025 h 374650"/>
                  <a:gd name="connsiteX3" fmla="*/ 610114 w 949839"/>
                  <a:gd name="connsiteY3" fmla="*/ 98425 h 374650"/>
                  <a:gd name="connsiteX4" fmla="*/ 591064 w 949839"/>
                  <a:gd name="connsiteY4" fmla="*/ 114300 h 374650"/>
                  <a:gd name="connsiteX5" fmla="*/ 521214 w 949839"/>
                  <a:gd name="connsiteY5" fmla="*/ 146050 h 374650"/>
                  <a:gd name="connsiteX6" fmla="*/ 483114 w 949839"/>
                  <a:gd name="connsiteY6" fmla="*/ 161925 h 374650"/>
                  <a:gd name="connsiteX7" fmla="*/ 235464 w 949839"/>
                  <a:gd name="connsiteY7" fmla="*/ 171450 h 374650"/>
                  <a:gd name="connsiteX8" fmla="*/ 197364 w 949839"/>
                  <a:gd name="connsiteY8" fmla="*/ 180975 h 374650"/>
                  <a:gd name="connsiteX9" fmla="*/ 162439 w 949839"/>
                  <a:gd name="connsiteY9" fmla="*/ 196850 h 374650"/>
                  <a:gd name="connsiteX10" fmla="*/ 143389 w 949839"/>
                  <a:gd name="connsiteY10" fmla="*/ 203200 h 374650"/>
                  <a:gd name="connsiteX11" fmla="*/ 95764 w 949839"/>
                  <a:gd name="connsiteY11" fmla="*/ 225425 h 374650"/>
                  <a:gd name="connsiteX12" fmla="*/ 76714 w 949839"/>
                  <a:gd name="connsiteY12" fmla="*/ 231775 h 374650"/>
                  <a:gd name="connsiteX13" fmla="*/ 51314 w 949839"/>
                  <a:gd name="connsiteY13" fmla="*/ 241300 h 374650"/>
                  <a:gd name="connsiteX14" fmla="*/ 3689 w 949839"/>
                  <a:gd name="connsiteY14" fmla="*/ 260350 h 374650"/>
                  <a:gd name="connsiteX15" fmla="*/ 514 w 949839"/>
                  <a:gd name="connsiteY15" fmla="*/ 269875 h 374650"/>
                  <a:gd name="connsiteX16" fmla="*/ 76714 w 949839"/>
                  <a:gd name="connsiteY16" fmla="*/ 333375 h 374650"/>
                  <a:gd name="connsiteX17" fmla="*/ 114814 w 949839"/>
                  <a:gd name="connsiteY17" fmla="*/ 342900 h 374650"/>
                  <a:gd name="connsiteX18" fmla="*/ 137039 w 949839"/>
                  <a:gd name="connsiteY18" fmla="*/ 349250 h 374650"/>
                  <a:gd name="connsiteX19" fmla="*/ 165614 w 949839"/>
                  <a:gd name="connsiteY19" fmla="*/ 355600 h 374650"/>
                  <a:gd name="connsiteX20" fmla="*/ 187839 w 949839"/>
                  <a:gd name="connsiteY20" fmla="*/ 361950 h 374650"/>
                  <a:gd name="connsiteX21" fmla="*/ 210064 w 949839"/>
                  <a:gd name="connsiteY21" fmla="*/ 365125 h 374650"/>
                  <a:gd name="connsiteX22" fmla="*/ 298964 w 949839"/>
                  <a:gd name="connsiteY22" fmla="*/ 374650 h 374650"/>
                  <a:gd name="connsiteX23" fmla="*/ 387864 w 949839"/>
                  <a:gd name="connsiteY23" fmla="*/ 368300 h 374650"/>
                  <a:gd name="connsiteX24" fmla="*/ 416439 w 949839"/>
                  <a:gd name="connsiteY24" fmla="*/ 365125 h 374650"/>
                  <a:gd name="connsiteX25" fmla="*/ 508514 w 949839"/>
                  <a:gd name="connsiteY25" fmla="*/ 342900 h 374650"/>
                  <a:gd name="connsiteX26" fmla="*/ 572014 w 949839"/>
                  <a:gd name="connsiteY26" fmla="*/ 317500 h 374650"/>
                  <a:gd name="connsiteX27" fmla="*/ 600589 w 949839"/>
                  <a:gd name="connsiteY27" fmla="*/ 304800 h 374650"/>
                  <a:gd name="connsiteX28" fmla="*/ 702189 w 949839"/>
                  <a:gd name="connsiteY28" fmla="*/ 244475 h 374650"/>
                  <a:gd name="connsiteX29" fmla="*/ 737114 w 949839"/>
                  <a:gd name="connsiteY29" fmla="*/ 225425 h 374650"/>
                  <a:gd name="connsiteX30" fmla="*/ 832364 w 949839"/>
                  <a:gd name="connsiteY30" fmla="*/ 161925 h 374650"/>
                  <a:gd name="connsiteX31" fmla="*/ 851414 w 949839"/>
                  <a:gd name="connsiteY31" fmla="*/ 155575 h 374650"/>
                  <a:gd name="connsiteX32" fmla="*/ 870464 w 949839"/>
                  <a:gd name="connsiteY32" fmla="*/ 139700 h 374650"/>
                  <a:gd name="connsiteX33" fmla="*/ 879989 w 949839"/>
                  <a:gd name="connsiteY33" fmla="*/ 133350 h 374650"/>
                  <a:gd name="connsiteX34" fmla="*/ 889514 w 949839"/>
                  <a:gd name="connsiteY34" fmla="*/ 123825 h 374650"/>
                  <a:gd name="connsiteX35" fmla="*/ 924439 w 949839"/>
                  <a:gd name="connsiteY35" fmla="*/ 101600 h 374650"/>
                  <a:gd name="connsiteX36" fmla="*/ 937139 w 949839"/>
                  <a:gd name="connsiteY36" fmla="*/ 92075 h 374650"/>
                  <a:gd name="connsiteX37" fmla="*/ 949839 w 949839"/>
                  <a:gd name="connsiteY37" fmla="*/ 82550 h 374650"/>
                  <a:gd name="connsiteX38" fmla="*/ 816489 w 949839"/>
                  <a:gd name="connsiteY38" fmla="*/ 0 h 37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49839" h="374650">
                    <a:moveTo>
                      <a:pt x="816489" y="0"/>
                    </a:moveTo>
                    <a:lnTo>
                      <a:pt x="816489" y="0"/>
                    </a:lnTo>
                    <a:cubicBezTo>
                      <a:pt x="731282" y="34957"/>
                      <a:pt x="713355" y="37275"/>
                      <a:pt x="651389" y="73025"/>
                    </a:cubicBezTo>
                    <a:cubicBezTo>
                      <a:pt x="637396" y="81098"/>
                      <a:pt x="623447" y="89303"/>
                      <a:pt x="610114" y="98425"/>
                    </a:cubicBezTo>
                    <a:cubicBezTo>
                      <a:pt x="603292" y="103093"/>
                      <a:pt x="598017" y="109830"/>
                      <a:pt x="591064" y="114300"/>
                    </a:cubicBezTo>
                    <a:cubicBezTo>
                      <a:pt x="576547" y="123632"/>
                      <a:pt x="531278" y="141283"/>
                      <a:pt x="521214" y="146050"/>
                    </a:cubicBezTo>
                    <a:cubicBezTo>
                      <a:pt x="501402" y="155434"/>
                      <a:pt x="507939" y="159004"/>
                      <a:pt x="483114" y="161925"/>
                    </a:cubicBezTo>
                    <a:cubicBezTo>
                      <a:pt x="405579" y="171047"/>
                      <a:pt x="309171" y="170005"/>
                      <a:pt x="235464" y="171450"/>
                    </a:cubicBezTo>
                    <a:cubicBezTo>
                      <a:pt x="222764" y="174625"/>
                      <a:pt x="209073" y="175121"/>
                      <a:pt x="197364" y="180975"/>
                    </a:cubicBezTo>
                    <a:cubicBezTo>
                      <a:pt x="180679" y="189317"/>
                      <a:pt x="178915" y="190859"/>
                      <a:pt x="162439" y="196850"/>
                    </a:cubicBezTo>
                    <a:cubicBezTo>
                      <a:pt x="156149" y="199137"/>
                      <a:pt x="149636" y="200797"/>
                      <a:pt x="143389" y="203200"/>
                    </a:cubicBezTo>
                    <a:cubicBezTo>
                      <a:pt x="98270" y="220554"/>
                      <a:pt x="145043" y="204306"/>
                      <a:pt x="95764" y="225425"/>
                    </a:cubicBezTo>
                    <a:cubicBezTo>
                      <a:pt x="89612" y="228062"/>
                      <a:pt x="83018" y="229524"/>
                      <a:pt x="76714" y="231775"/>
                    </a:cubicBezTo>
                    <a:cubicBezTo>
                      <a:pt x="68198" y="234816"/>
                      <a:pt x="59625" y="237738"/>
                      <a:pt x="51314" y="241300"/>
                    </a:cubicBezTo>
                    <a:cubicBezTo>
                      <a:pt x="2261" y="262323"/>
                      <a:pt x="68730" y="238670"/>
                      <a:pt x="3689" y="260350"/>
                    </a:cubicBezTo>
                    <a:cubicBezTo>
                      <a:pt x="2631" y="263525"/>
                      <a:pt x="-1416" y="267141"/>
                      <a:pt x="514" y="269875"/>
                    </a:cubicBezTo>
                    <a:cubicBezTo>
                      <a:pt x="22072" y="300415"/>
                      <a:pt x="42888" y="320139"/>
                      <a:pt x="76714" y="333375"/>
                    </a:cubicBezTo>
                    <a:cubicBezTo>
                      <a:pt x="88905" y="338145"/>
                      <a:pt x="102154" y="339568"/>
                      <a:pt x="114814" y="342900"/>
                    </a:cubicBezTo>
                    <a:cubicBezTo>
                      <a:pt x="122265" y="344861"/>
                      <a:pt x="129564" y="347381"/>
                      <a:pt x="137039" y="349250"/>
                    </a:cubicBezTo>
                    <a:cubicBezTo>
                      <a:pt x="146505" y="351617"/>
                      <a:pt x="156148" y="353233"/>
                      <a:pt x="165614" y="355600"/>
                    </a:cubicBezTo>
                    <a:cubicBezTo>
                      <a:pt x="173089" y="357469"/>
                      <a:pt x="180305" y="360336"/>
                      <a:pt x="187839" y="361950"/>
                    </a:cubicBezTo>
                    <a:cubicBezTo>
                      <a:pt x="195156" y="363518"/>
                      <a:pt x="202638" y="364197"/>
                      <a:pt x="210064" y="365125"/>
                    </a:cubicBezTo>
                    <a:cubicBezTo>
                      <a:pt x="261503" y="371555"/>
                      <a:pt x="255126" y="370665"/>
                      <a:pt x="298964" y="374650"/>
                    </a:cubicBezTo>
                    <a:cubicBezTo>
                      <a:pt x="383521" y="370422"/>
                      <a:pt x="336388" y="374356"/>
                      <a:pt x="387864" y="368300"/>
                    </a:cubicBezTo>
                    <a:cubicBezTo>
                      <a:pt x="397382" y="367180"/>
                      <a:pt x="406973" y="366620"/>
                      <a:pt x="416439" y="365125"/>
                    </a:cubicBezTo>
                    <a:cubicBezTo>
                      <a:pt x="438750" y="361602"/>
                      <a:pt x="495217" y="348219"/>
                      <a:pt x="508514" y="342900"/>
                    </a:cubicBezTo>
                    <a:cubicBezTo>
                      <a:pt x="529681" y="334433"/>
                      <a:pt x="551182" y="326759"/>
                      <a:pt x="572014" y="317500"/>
                    </a:cubicBezTo>
                    <a:cubicBezTo>
                      <a:pt x="581539" y="313267"/>
                      <a:pt x="591450" y="309812"/>
                      <a:pt x="600589" y="304800"/>
                    </a:cubicBezTo>
                    <a:cubicBezTo>
                      <a:pt x="681830" y="260248"/>
                      <a:pt x="646899" y="276069"/>
                      <a:pt x="702189" y="244475"/>
                    </a:cubicBezTo>
                    <a:cubicBezTo>
                      <a:pt x="713703" y="237896"/>
                      <a:pt x="726170" y="232913"/>
                      <a:pt x="737114" y="225425"/>
                    </a:cubicBezTo>
                    <a:cubicBezTo>
                      <a:pt x="741145" y="222667"/>
                      <a:pt x="815215" y="171004"/>
                      <a:pt x="832364" y="161925"/>
                    </a:cubicBezTo>
                    <a:cubicBezTo>
                      <a:pt x="838280" y="158793"/>
                      <a:pt x="845064" y="157692"/>
                      <a:pt x="851414" y="155575"/>
                    </a:cubicBezTo>
                    <a:cubicBezTo>
                      <a:pt x="857764" y="150283"/>
                      <a:pt x="863939" y="144775"/>
                      <a:pt x="870464" y="139700"/>
                    </a:cubicBezTo>
                    <a:cubicBezTo>
                      <a:pt x="873476" y="137357"/>
                      <a:pt x="877058" y="135793"/>
                      <a:pt x="879989" y="133350"/>
                    </a:cubicBezTo>
                    <a:cubicBezTo>
                      <a:pt x="883438" y="130475"/>
                      <a:pt x="885860" y="126435"/>
                      <a:pt x="889514" y="123825"/>
                    </a:cubicBezTo>
                    <a:cubicBezTo>
                      <a:pt x="900743" y="115805"/>
                      <a:pt x="913400" y="109879"/>
                      <a:pt x="924439" y="101600"/>
                    </a:cubicBezTo>
                    <a:cubicBezTo>
                      <a:pt x="928672" y="98425"/>
                      <a:pt x="932833" y="95151"/>
                      <a:pt x="937139" y="92075"/>
                    </a:cubicBezTo>
                    <a:cubicBezTo>
                      <a:pt x="949704" y="83100"/>
                      <a:pt x="943262" y="89127"/>
                      <a:pt x="949839" y="82550"/>
                    </a:cubicBezTo>
                    <a:lnTo>
                      <a:pt x="816489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7112E229-6AF2-E758-BF58-6AA62A4DA051}"/>
                  </a:ext>
                </a:extLst>
              </p:cNvPr>
              <p:cNvSpPr/>
              <p:nvPr/>
            </p:nvSpPr>
            <p:spPr>
              <a:xfrm>
                <a:off x="7073377" y="1809750"/>
                <a:ext cx="397398" cy="349250"/>
              </a:xfrm>
              <a:custGeom>
                <a:avLst/>
                <a:gdLst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40248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  <a:gd name="connsiteX0" fmla="*/ 130698 w 397398"/>
                  <a:gd name="connsiteY0" fmla="*/ 69850 h 349250"/>
                  <a:gd name="connsiteX1" fmla="*/ 130698 w 397398"/>
                  <a:gd name="connsiteY1" fmla="*/ 69850 h 349250"/>
                  <a:gd name="connsiteX2" fmla="*/ 283098 w 397398"/>
                  <a:gd name="connsiteY2" fmla="*/ 31750 h 349250"/>
                  <a:gd name="connsiteX3" fmla="*/ 340248 w 397398"/>
                  <a:gd name="connsiteY3" fmla="*/ 19050 h 349250"/>
                  <a:gd name="connsiteX4" fmla="*/ 356123 w 397398"/>
                  <a:gd name="connsiteY4" fmla="*/ 9525 h 349250"/>
                  <a:gd name="connsiteX5" fmla="*/ 397398 w 397398"/>
                  <a:gd name="connsiteY5" fmla="*/ 0 h 349250"/>
                  <a:gd name="connsiteX6" fmla="*/ 356123 w 397398"/>
                  <a:gd name="connsiteY6" fmla="*/ 60325 h 349250"/>
                  <a:gd name="connsiteX7" fmla="*/ 368823 w 397398"/>
                  <a:gd name="connsiteY7" fmla="*/ 95250 h 349250"/>
                  <a:gd name="connsiteX8" fmla="*/ 352948 w 397398"/>
                  <a:gd name="connsiteY8" fmla="*/ 225425 h 349250"/>
                  <a:gd name="connsiteX9" fmla="*/ 368823 w 397398"/>
                  <a:gd name="connsiteY9" fmla="*/ 244475 h 349250"/>
                  <a:gd name="connsiteX10" fmla="*/ 375173 w 397398"/>
                  <a:gd name="connsiteY10" fmla="*/ 254000 h 349250"/>
                  <a:gd name="connsiteX11" fmla="*/ 365648 w 397398"/>
                  <a:gd name="connsiteY11" fmla="*/ 269875 h 349250"/>
                  <a:gd name="connsiteX12" fmla="*/ 330723 w 397398"/>
                  <a:gd name="connsiteY12" fmla="*/ 295275 h 349250"/>
                  <a:gd name="connsiteX13" fmla="*/ 225948 w 397398"/>
                  <a:gd name="connsiteY13" fmla="*/ 320675 h 349250"/>
                  <a:gd name="connsiteX14" fmla="*/ 206898 w 397398"/>
                  <a:gd name="connsiteY14" fmla="*/ 323850 h 349250"/>
                  <a:gd name="connsiteX15" fmla="*/ 162448 w 397398"/>
                  <a:gd name="connsiteY15" fmla="*/ 339725 h 349250"/>
                  <a:gd name="connsiteX16" fmla="*/ 105298 w 397398"/>
                  <a:gd name="connsiteY16" fmla="*/ 349250 h 349250"/>
                  <a:gd name="connsiteX17" fmla="*/ 70373 w 397398"/>
                  <a:gd name="connsiteY17" fmla="*/ 346075 h 349250"/>
                  <a:gd name="connsiteX18" fmla="*/ 60848 w 397398"/>
                  <a:gd name="connsiteY18" fmla="*/ 336550 h 349250"/>
                  <a:gd name="connsiteX19" fmla="*/ 44973 w 397398"/>
                  <a:gd name="connsiteY19" fmla="*/ 330200 h 349250"/>
                  <a:gd name="connsiteX20" fmla="*/ 35448 w 397398"/>
                  <a:gd name="connsiteY20" fmla="*/ 314325 h 349250"/>
                  <a:gd name="connsiteX21" fmla="*/ 3698 w 397398"/>
                  <a:gd name="connsiteY21" fmla="*/ 276225 h 349250"/>
                  <a:gd name="connsiteX22" fmla="*/ 523 w 397398"/>
                  <a:gd name="connsiteY22" fmla="*/ 250825 h 349250"/>
                  <a:gd name="connsiteX23" fmla="*/ 16398 w 397398"/>
                  <a:gd name="connsiteY23" fmla="*/ 222250 h 349250"/>
                  <a:gd name="connsiteX24" fmla="*/ 70373 w 397398"/>
                  <a:gd name="connsiteY24" fmla="*/ 152400 h 349250"/>
                  <a:gd name="connsiteX25" fmla="*/ 89423 w 397398"/>
                  <a:gd name="connsiteY25" fmla="*/ 133350 h 349250"/>
                  <a:gd name="connsiteX26" fmla="*/ 95773 w 397398"/>
                  <a:gd name="connsiteY26" fmla="*/ 123825 h 349250"/>
                  <a:gd name="connsiteX27" fmla="*/ 105298 w 397398"/>
                  <a:gd name="connsiteY27" fmla="*/ 111125 h 349250"/>
                  <a:gd name="connsiteX28" fmla="*/ 108473 w 397398"/>
                  <a:gd name="connsiteY28" fmla="*/ 95250 h 349250"/>
                  <a:gd name="connsiteX29" fmla="*/ 130698 w 397398"/>
                  <a:gd name="connsiteY29" fmla="*/ 69850 h 34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7398" h="349250">
                    <a:moveTo>
                      <a:pt x="130698" y="69850"/>
                    </a:moveTo>
                    <a:lnTo>
                      <a:pt x="130698" y="69850"/>
                    </a:lnTo>
                    <a:lnTo>
                      <a:pt x="283098" y="31750"/>
                    </a:lnTo>
                    <a:cubicBezTo>
                      <a:pt x="302063" y="27152"/>
                      <a:pt x="321579" y="24732"/>
                      <a:pt x="340248" y="19050"/>
                    </a:cubicBezTo>
                    <a:cubicBezTo>
                      <a:pt x="346152" y="17253"/>
                      <a:pt x="350269" y="11476"/>
                      <a:pt x="356123" y="9525"/>
                    </a:cubicBezTo>
                    <a:cubicBezTo>
                      <a:pt x="369518" y="5060"/>
                      <a:pt x="383640" y="3175"/>
                      <a:pt x="397398" y="0"/>
                    </a:cubicBezTo>
                    <a:cubicBezTo>
                      <a:pt x="375705" y="57849"/>
                      <a:pt x="360885" y="44450"/>
                      <a:pt x="356123" y="60325"/>
                    </a:cubicBezTo>
                    <a:cubicBezTo>
                      <a:pt x="351361" y="76200"/>
                      <a:pt x="374115" y="83608"/>
                      <a:pt x="368823" y="95250"/>
                    </a:cubicBezTo>
                    <a:cubicBezTo>
                      <a:pt x="369227" y="177888"/>
                      <a:pt x="352948" y="200554"/>
                      <a:pt x="352948" y="225425"/>
                    </a:cubicBezTo>
                    <a:cubicBezTo>
                      <a:pt x="352948" y="250296"/>
                      <a:pt x="363748" y="237950"/>
                      <a:pt x="368823" y="244475"/>
                    </a:cubicBezTo>
                    <a:cubicBezTo>
                      <a:pt x="371166" y="247487"/>
                      <a:pt x="373056" y="250825"/>
                      <a:pt x="375173" y="254000"/>
                    </a:cubicBezTo>
                    <a:cubicBezTo>
                      <a:pt x="371998" y="259292"/>
                      <a:pt x="369351" y="264938"/>
                      <a:pt x="365648" y="269875"/>
                    </a:cubicBezTo>
                    <a:cubicBezTo>
                      <a:pt x="358483" y="279428"/>
                      <a:pt x="338985" y="292655"/>
                      <a:pt x="330723" y="295275"/>
                    </a:cubicBezTo>
                    <a:cubicBezTo>
                      <a:pt x="296467" y="306137"/>
                      <a:pt x="261396" y="314767"/>
                      <a:pt x="225948" y="320675"/>
                    </a:cubicBezTo>
                    <a:cubicBezTo>
                      <a:pt x="219598" y="321733"/>
                      <a:pt x="213118" y="322191"/>
                      <a:pt x="206898" y="323850"/>
                    </a:cubicBezTo>
                    <a:cubicBezTo>
                      <a:pt x="128262" y="344820"/>
                      <a:pt x="212993" y="324173"/>
                      <a:pt x="162448" y="339725"/>
                    </a:cubicBezTo>
                    <a:cubicBezTo>
                      <a:pt x="136651" y="347662"/>
                      <a:pt x="133640" y="346416"/>
                      <a:pt x="105298" y="349250"/>
                    </a:cubicBezTo>
                    <a:cubicBezTo>
                      <a:pt x="93656" y="348192"/>
                      <a:pt x="81613" y="349286"/>
                      <a:pt x="70373" y="346075"/>
                    </a:cubicBezTo>
                    <a:cubicBezTo>
                      <a:pt x="66056" y="344841"/>
                      <a:pt x="64656" y="338930"/>
                      <a:pt x="60848" y="336550"/>
                    </a:cubicBezTo>
                    <a:cubicBezTo>
                      <a:pt x="56015" y="333529"/>
                      <a:pt x="50265" y="332317"/>
                      <a:pt x="44973" y="330200"/>
                    </a:cubicBezTo>
                    <a:cubicBezTo>
                      <a:pt x="41798" y="324908"/>
                      <a:pt x="39197" y="319227"/>
                      <a:pt x="35448" y="314325"/>
                    </a:cubicBezTo>
                    <a:cubicBezTo>
                      <a:pt x="25406" y="301193"/>
                      <a:pt x="3698" y="276225"/>
                      <a:pt x="3698" y="276225"/>
                    </a:cubicBezTo>
                    <a:cubicBezTo>
                      <a:pt x="2640" y="267758"/>
                      <a:pt x="-1431" y="259131"/>
                      <a:pt x="523" y="250825"/>
                    </a:cubicBezTo>
                    <a:cubicBezTo>
                      <a:pt x="3019" y="240218"/>
                      <a:pt x="10446" y="231377"/>
                      <a:pt x="16398" y="222250"/>
                    </a:cubicBezTo>
                    <a:cubicBezTo>
                      <a:pt x="35502" y="192958"/>
                      <a:pt x="48012" y="176481"/>
                      <a:pt x="70373" y="152400"/>
                    </a:cubicBezTo>
                    <a:cubicBezTo>
                      <a:pt x="76484" y="145819"/>
                      <a:pt x="83457" y="140062"/>
                      <a:pt x="89423" y="133350"/>
                    </a:cubicBezTo>
                    <a:cubicBezTo>
                      <a:pt x="91958" y="130498"/>
                      <a:pt x="93555" y="126930"/>
                      <a:pt x="95773" y="123825"/>
                    </a:cubicBezTo>
                    <a:cubicBezTo>
                      <a:pt x="98849" y="119519"/>
                      <a:pt x="102123" y="115358"/>
                      <a:pt x="105298" y="111125"/>
                    </a:cubicBezTo>
                    <a:cubicBezTo>
                      <a:pt x="106356" y="105833"/>
                      <a:pt x="107586" y="100573"/>
                      <a:pt x="108473" y="95250"/>
                    </a:cubicBezTo>
                    <a:cubicBezTo>
                      <a:pt x="109703" y="87868"/>
                      <a:pt x="111648" y="73025"/>
                      <a:pt x="130698" y="698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018A259D-1C54-2F0F-563F-C120DA4730EC}"/>
                  </a:ext>
                </a:extLst>
              </p:cNvPr>
              <p:cNvSpPr/>
              <p:nvPr/>
            </p:nvSpPr>
            <p:spPr>
              <a:xfrm>
                <a:off x="6734175" y="1533525"/>
                <a:ext cx="660400" cy="549275"/>
              </a:xfrm>
              <a:custGeom>
                <a:avLst/>
                <a:gdLst>
                  <a:gd name="connsiteX0" fmla="*/ 206375 w 660400"/>
                  <a:gd name="connsiteY0" fmla="*/ 520700 h 549275"/>
                  <a:gd name="connsiteX1" fmla="*/ 206375 w 660400"/>
                  <a:gd name="connsiteY1" fmla="*/ 520700 h 549275"/>
                  <a:gd name="connsiteX2" fmla="*/ 307975 w 660400"/>
                  <a:gd name="connsiteY2" fmla="*/ 412750 h 549275"/>
                  <a:gd name="connsiteX3" fmla="*/ 209550 w 660400"/>
                  <a:gd name="connsiteY3" fmla="*/ 400050 h 549275"/>
                  <a:gd name="connsiteX4" fmla="*/ 149225 w 660400"/>
                  <a:gd name="connsiteY4" fmla="*/ 368300 h 549275"/>
                  <a:gd name="connsiteX5" fmla="*/ 107950 w 660400"/>
                  <a:gd name="connsiteY5" fmla="*/ 342900 h 549275"/>
                  <a:gd name="connsiteX6" fmla="*/ 88900 w 660400"/>
                  <a:gd name="connsiteY6" fmla="*/ 330200 h 549275"/>
                  <a:gd name="connsiteX7" fmla="*/ 57150 w 660400"/>
                  <a:gd name="connsiteY7" fmla="*/ 317500 h 549275"/>
                  <a:gd name="connsiteX8" fmla="*/ 28575 w 660400"/>
                  <a:gd name="connsiteY8" fmla="*/ 301625 h 549275"/>
                  <a:gd name="connsiteX9" fmla="*/ 0 w 660400"/>
                  <a:gd name="connsiteY9" fmla="*/ 282575 h 549275"/>
                  <a:gd name="connsiteX10" fmla="*/ 31750 w 660400"/>
                  <a:gd name="connsiteY10" fmla="*/ 244475 h 549275"/>
                  <a:gd name="connsiteX11" fmla="*/ 130175 w 660400"/>
                  <a:gd name="connsiteY11" fmla="*/ 200025 h 549275"/>
                  <a:gd name="connsiteX12" fmla="*/ 177800 w 660400"/>
                  <a:gd name="connsiteY12" fmla="*/ 165100 h 549275"/>
                  <a:gd name="connsiteX13" fmla="*/ 184150 w 660400"/>
                  <a:gd name="connsiteY13" fmla="*/ 155575 h 549275"/>
                  <a:gd name="connsiteX14" fmla="*/ 209550 w 660400"/>
                  <a:gd name="connsiteY14" fmla="*/ 123825 h 549275"/>
                  <a:gd name="connsiteX15" fmla="*/ 241300 w 660400"/>
                  <a:gd name="connsiteY15" fmla="*/ 79375 h 549275"/>
                  <a:gd name="connsiteX16" fmla="*/ 279400 w 660400"/>
                  <a:gd name="connsiteY16" fmla="*/ 38100 h 549275"/>
                  <a:gd name="connsiteX17" fmla="*/ 285750 w 660400"/>
                  <a:gd name="connsiteY17" fmla="*/ 25400 h 549275"/>
                  <a:gd name="connsiteX18" fmla="*/ 295275 w 660400"/>
                  <a:gd name="connsiteY18" fmla="*/ 22225 h 549275"/>
                  <a:gd name="connsiteX19" fmla="*/ 339725 w 660400"/>
                  <a:gd name="connsiteY19" fmla="*/ 0 h 549275"/>
                  <a:gd name="connsiteX20" fmla="*/ 374650 w 660400"/>
                  <a:gd name="connsiteY20" fmla="*/ 12700 h 549275"/>
                  <a:gd name="connsiteX21" fmla="*/ 387350 w 660400"/>
                  <a:gd name="connsiteY21" fmla="*/ 25400 h 549275"/>
                  <a:gd name="connsiteX22" fmla="*/ 447675 w 660400"/>
                  <a:gd name="connsiteY22" fmla="*/ 101600 h 549275"/>
                  <a:gd name="connsiteX23" fmla="*/ 476250 w 660400"/>
                  <a:gd name="connsiteY23" fmla="*/ 130175 h 549275"/>
                  <a:gd name="connsiteX24" fmla="*/ 498475 w 660400"/>
                  <a:gd name="connsiteY24" fmla="*/ 155575 h 549275"/>
                  <a:gd name="connsiteX25" fmla="*/ 587375 w 660400"/>
                  <a:gd name="connsiteY25" fmla="*/ 219075 h 549275"/>
                  <a:gd name="connsiteX26" fmla="*/ 622300 w 660400"/>
                  <a:gd name="connsiteY26" fmla="*/ 244475 h 549275"/>
                  <a:gd name="connsiteX27" fmla="*/ 635000 w 660400"/>
                  <a:gd name="connsiteY27" fmla="*/ 257175 h 549275"/>
                  <a:gd name="connsiteX28" fmla="*/ 660400 w 660400"/>
                  <a:gd name="connsiteY28" fmla="*/ 282575 h 549275"/>
                  <a:gd name="connsiteX29" fmla="*/ 644525 w 660400"/>
                  <a:gd name="connsiteY29" fmla="*/ 314325 h 549275"/>
                  <a:gd name="connsiteX30" fmla="*/ 609600 w 660400"/>
                  <a:gd name="connsiteY30" fmla="*/ 327025 h 549275"/>
                  <a:gd name="connsiteX31" fmla="*/ 514350 w 660400"/>
                  <a:gd name="connsiteY31" fmla="*/ 333375 h 549275"/>
                  <a:gd name="connsiteX32" fmla="*/ 498475 w 660400"/>
                  <a:gd name="connsiteY32" fmla="*/ 336550 h 549275"/>
                  <a:gd name="connsiteX33" fmla="*/ 473075 w 660400"/>
                  <a:gd name="connsiteY33" fmla="*/ 339725 h 549275"/>
                  <a:gd name="connsiteX34" fmla="*/ 460375 w 660400"/>
                  <a:gd name="connsiteY34" fmla="*/ 346075 h 549275"/>
                  <a:gd name="connsiteX35" fmla="*/ 444500 w 660400"/>
                  <a:gd name="connsiteY35" fmla="*/ 377825 h 549275"/>
                  <a:gd name="connsiteX36" fmla="*/ 434975 w 660400"/>
                  <a:gd name="connsiteY36" fmla="*/ 396875 h 549275"/>
                  <a:gd name="connsiteX37" fmla="*/ 406400 w 660400"/>
                  <a:gd name="connsiteY37" fmla="*/ 425450 h 549275"/>
                  <a:gd name="connsiteX38" fmla="*/ 377825 w 660400"/>
                  <a:gd name="connsiteY38" fmla="*/ 444500 h 549275"/>
                  <a:gd name="connsiteX39" fmla="*/ 358775 w 660400"/>
                  <a:gd name="connsiteY39" fmla="*/ 482600 h 549275"/>
                  <a:gd name="connsiteX40" fmla="*/ 307975 w 660400"/>
                  <a:gd name="connsiteY40" fmla="*/ 549275 h 549275"/>
                  <a:gd name="connsiteX41" fmla="*/ 266700 w 660400"/>
                  <a:gd name="connsiteY41" fmla="*/ 546100 h 549275"/>
                  <a:gd name="connsiteX42" fmla="*/ 250825 w 660400"/>
                  <a:gd name="connsiteY42" fmla="*/ 542925 h 549275"/>
                  <a:gd name="connsiteX43" fmla="*/ 206375 w 660400"/>
                  <a:gd name="connsiteY43" fmla="*/ 520700 h 5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60400" h="549275">
                    <a:moveTo>
                      <a:pt x="206375" y="520700"/>
                    </a:moveTo>
                    <a:lnTo>
                      <a:pt x="206375" y="520700"/>
                    </a:lnTo>
                    <a:cubicBezTo>
                      <a:pt x="384628" y="392823"/>
                      <a:pt x="407196" y="423775"/>
                      <a:pt x="307975" y="412750"/>
                    </a:cubicBezTo>
                    <a:cubicBezTo>
                      <a:pt x="275097" y="409097"/>
                      <a:pt x="242358" y="404283"/>
                      <a:pt x="209550" y="400050"/>
                    </a:cubicBezTo>
                    <a:cubicBezTo>
                      <a:pt x="163325" y="369233"/>
                      <a:pt x="226352" y="409830"/>
                      <a:pt x="149225" y="368300"/>
                    </a:cubicBezTo>
                    <a:cubicBezTo>
                      <a:pt x="135001" y="360641"/>
                      <a:pt x="121392" y="351861"/>
                      <a:pt x="107950" y="342900"/>
                    </a:cubicBezTo>
                    <a:cubicBezTo>
                      <a:pt x="101600" y="338667"/>
                      <a:pt x="95726" y="333613"/>
                      <a:pt x="88900" y="330200"/>
                    </a:cubicBezTo>
                    <a:cubicBezTo>
                      <a:pt x="78705" y="325102"/>
                      <a:pt x="67451" y="322380"/>
                      <a:pt x="57150" y="317500"/>
                    </a:cubicBezTo>
                    <a:cubicBezTo>
                      <a:pt x="47303" y="312835"/>
                      <a:pt x="37741" y="307517"/>
                      <a:pt x="28575" y="301625"/>
                    </a:cubicBezTo>
                    <a:cubicBezTo>
                      <a:pt x="-12524" y="275204"/>
                      <a:pt x="33797" y="299473"/>
                      <a:pt x="0" y="282575"/>
                    </a:cubicBezTo>
                    <a:cubicBezTo>
                      <a:pt x="10583" y="269875"/>
                      <a:pt x="18841" y="254802"/>
                      <a:pt x="31750" y="244475"/>
                    </a:cubicBezTo>
                    <a:cubicBezTo>
                      <a:pt x="66855" y="216391"/>
                      <a:pt x="91153" y="219536"/>
                      <a:pt x="130175" y="200025"/>
                    </a:cubicBezTo>
                    <a:cubicBezTo>
                      <a:pt x="142316" y="193954"/>
                      <a:pt x="166217" y="178999"/>
                      <a:pt x="177800" y="165100"/>
                    </a:cubicBezTo>
                    <a:cubicBezTo>
                      <a:pt x="180243" y="162169"/>
                      <a:pt x="181823" y="158600"/>
                      <a:pt x="184150" y="155575"/>
                    </a:cubicBezTo>
                    <a:cubicBezTo>
                      <a:pt x="192414" y="144832"/>
                      <a:pt x="201672" y="134854"/>
                      <a:pt x="209550" y="123825"/>
                    </a:cubicBezTo>
                    <a:cubicBezTo>
                      <a:pt x="220133" y="109008"/>
                      <a:pt x="228425" y="92250"/>
                      <a:pt x="241300" y="79375"/>
                    </a:cubicBezTo>
                    <a:cubicBezTo>
                      <a:pt x="254521" y="66154"/>
                      <a:pt x="268336" y="53313"/>
                      <a:pt x="279400" y="38100"/>
                    </a:cubicBezTo>
                    <a:cubicBezTo>
                      <a:pt x="282184" y="34272"/>
                      <a:pt x="282403" y="28747"/>
                      <a:pt x="285750" y="25400"/>
                    </a:cubicBezTo>
                    <a:cubicBezTo>
                      <a:pt x="288117" y="23033"/>
                      <a:pt x="292247" y="23650"/>
                      <a:pt x="295275" y="22225"/>
                    </a:cubicBezTo>
                    <a:cubicBezTo>
                      <a:pt x="310264" y="15171"/>
                      <a:pt x="339725" y="0"/>
                      <a:pt x="339725" y="0"/>
                    </a:cubicBezTo>
                    <a:cubicBezTo>
                      <a:pt x="351367" y="4233"/>
                      <a:pt x="363720" y="6871"/>
                      <a:pt x="374650" y="12700"/>
                    </a:cubicBezTo>
                    <a:cubicBezTo>
                      <a:pt x="379933" y="15517"/>
                      <a:pt x="383333" y="20961"/>
                      <a:pt x="387350" y="25400"/>
                    </a:cubicBezTo>
                    <a:cubicBezTo>
                      <a:pt x="480652" y="128523"/>
                      <a:pt x="408835" y="43340"/>
                      <a:pt x="447675" y="101600"/>
                    </a:cubicBezTo>
                    <a:cubicBezTo>
                      <a:pt x="464608" y="127000"/>
                      <a:pt x="455083" y="109008"/>
                      <a:pt x="476250" y="130175"/>
                    </a:cubicBezTo>
                    <a:cubicBezTo>
                      <a:pt x="484205" y="138130"/>
                      <a:pt x="489861" y="148339"/>
                      <a:pt x="498475" y="155575"/>
                    </a:cubicBezTo>
                    <a:cubicBezTo>
                      <a:pt x="513286" y="168016"/>
                      <a:pt x="565408" y="203384"/>
                      <a:pt x="587375" y="219075"/>
                    </a:cubicBezTo>
                    <a:cubicBezTo>
                      <a:pt x="599089" y="227442"/>
                      <a:pt x="612121" y="234296"/>
                      <a:pt x="622300" y="244475"/>
                    </a:cubicBezTo>
                    <a:cubicBezTo>
                      <a:pt x="626533" y="248708"/>
                      <a:pt x="630550" y="253170"/>
                      <a:pt x="635000" y="257175"/>
                    </a:cubicBezTo>
                    <a:cubicBezTo>
                      <a:pt x="659424" y="279156"/>
                      <a:pt x="648337" y="264481"/>
                      <a:pt x="660400" y="282575"/>
                    </a:cubicBezTo>
                    <a:cubicBezTo>
                      <a:pt x="655108" y="293158"/>
                      <a:pt x="652100" y="305235"/>
                      <a:pt x="644525" y="314325"/>
                    </a:cubicBezTo>
                    <a:cubicBezTo>
                      <a:pt x="642914" y="316258"/>
                      <a:pt x="610005" y="326980"/>
                      <a:pt x="609600" y="327025"/>
                    </a:cubicBezTo>
                    <a:cubicBezTo>
                      <a:pt x="577974" y="330539"/>
                      <a:pt x="514350" y="333375"/>
                      <a:pt x="514350" y="333375"/>
                    </a:cubicBezTo>
                    <a:cubicBezTo>
                      <a:pt x="509058" y="334433"/>
                      <a:pt x="503809" y="335729"/>
                      <a:pt x="498475" y="336550"/>
                    </a:cubicBezTo>
                    <a:cubicBezTo>
                      <a:pt x="490042" y="337847"/>
                      <a:pt x="481353" y="337656"/>
                      <a:pt x="473075" y="339725"/>
                    </a:cubicBezTo>
                    <a:cubicBezTo>
                      <a:pt x="468483" y="340873"/>
                      <a:pt x="464608" y="343958"/>
                      <a:pt x="460375" y="346075"/>
                    </a:cubicBezTo>
                    <a:cubicBezTo>
                      <a:pt x="448857" y="374870"/>
                      <a:pt x="460072" y="349277"/>
                      <a:pt x="444500" y="377825"/>
                    </a:cubicBezTo>
                    <a:cubicBezTo>
                      <a:pt x="441100" y="384058"/>
                      <a:pt x="439410" y="391331"/>
                      <a:pt x="434975" y="396875"/>
                    </a:cubicBezTo>
                    <a:cubicBezTo>
                      <a:pt x="426560" y="407394"/>
                      <a:pt x="416748" y="416826"/>
                      <a:pt x="406400" y="425450"/>
                    </a:cubicBezTo>
                    <a:cubicBezTo>
                      <a:pt x="384779" y="443468"/>
                      <a:pt x="395192" y="438711"/>
                      <a:pt x="377825" y="444500"/>
                    </a:cubicBezTo>
                    <a:cubicBezTo>
                      <a:pt x="342878" y="488183"/>
                      <a:pt x="386808" y="429082"/>
                      <a:pt x="358775" y="482600"/>
                    </a:cubicBezTo>
                    <a:cubicBezTo>
                      <a:pt x="337850" y="522547"/>
                      <a:pt x="334735" y="522515"/>
                      <a:pt x="307975" y="549275"/>
                    </a:cubicBezTo>
                    <a:cubicBezTo>
                      <a:pt x="294217" y="548217"/>
                      <a:pt x="280415" y="547624"/>
                      <a:pt x="266700" y="546100"/>
                    </a:cubicBezTo>
                    <a:cubicBezTo>
                      <a:pt x="261337" y="545504"/>
                      <a:pt x="255738" y="545158"/>
                      <a:pt x="250825" y="542925"/>
                    </a:cubicBezTo>
                    <a:cubicBezTo>
                      <a:pt x="244210" y="539918"/>
                      <a:pt x="213783" y="524404"/>
                      <a:pt x="206375" y="520700"/>
                    </a:cubicBez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E406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993C4AB7-276D-ABCD-4954-6E0935C7C821}"/>
                  </a:ext>
                </a:extLst>
              </p:cNvPr>
              <p:cNvSpPr/>
              <p:nvPr/>
            </p:nvSpPr>
            <p:spPr>
              <a:xfrm>
                <a:off x="7152252" y="1381125"/>
                <a:ext cx="264548" cy="419617"/>
              </a:xfrm>
              <a:custGeom>
                <a:avLst/>
                <a:gdLst>
                  <a:gd name="connsiteX0" fmla="*/ 1023 w 264548"/>
                  <a:gd name="connsiteY0" fmla="*/ 222250 h 419617"/>
                  <a:gd name="connsiteX1" fmla="*/ 1023 w 264548"/>
                  <a:gd name="connsiteY1" fmla="*/ 222250 h 419617"/>
                  <a:gd name="connsiteX2" fmla="*/ 4198 w 264548"/>
                  <a:gd name="connsiteY2" fmla="*/ 193675 h 419617"/>
                  <a:gd name="connsiteX3" fmla="*/ 16898 w 264548"/>
                  <a:gd name="connsiteY3" fmla="*/ 161925 h 419617"/>
                  <a:gd name="connsiteX4" fmla="*/ 20073 w 264548"/>
                  <a:gd name="connsiteY4" fmla="*/ 114300 h 419617"/>
                  <a:gd name="connsiteX5" fmla="*/ 23248 w 264548"/>
                  <a:gd name="connsiteY5" fmla="*/ 95250 h 419617"/>
                  <a:gd name="connsiteX6" fmla="*/ 51823 w 264548"/>
                  <a:gd name="connsiteY6" fmla="*/ 79375 h 419617"/>
                  <a:gd name="connsiteX7" fmla="*/ 99448 w 264548"/>
                  <a:gd name="connsiteY7" fmla="*/ 41275 h 419617"/>
                  <a:gd name="connsiteX8" fmla="*/ 166123 w 264548"/>
                  <a:gd name="connsiteY8" fmla="*/ 0 h 419617"/>
                  <a:gd name="connsiteX9" fmla="*/ 181998 w 264548"/>
                  <a:gd name="connsiteY9" fmla="*/ 12700 h 419617"/>
                  <a:gd name="connsiteX10" fmla="*/ 194698 w 264548"/>
                  <a:gd name="connsiteY10" fmla="*/ 28575 h 419617"/>
                  <a:gd name="connsiteX11" fmla="*/ 204223 w 264548"/>
                  <a:gd name="connsiteY11" fmla="*/ 38100 h 419617"/>
                  <a:gd name="connsiteX12" fmla="*/ 213748 w 264548"/>
                  <a:gd name="connsiteY12" fmla="*/ 50800 h 419617"/>
                  <a:gd name="connsiteX13" fmla="*/ 226448 w 264548"/>
                  <a:gd name="connsiteY13" fmla="*/ 60325 h 419617"/>
                  <a:gd name="connsiteX14" fmla="*/ 264548 w 264548"/>
                  <a:gd name="connsiteY14" fmla="*/ 92075 h 419617"/>
                  <a:gd name="connsiteX15" fmla="*/ 258198 w 264548"/>
                  <a:gd name="connsiteY15" fmla="*/ 117475 h 419617"/>
                  <a:gd name="connsiteX16" fmla="*/ 248673 w 264548"/>
                  <a:gd name="connsiteY16" fmla="*/ 136525 h 419617"/>
                  <a:gd name="connsiteX17" fmla="*/ 239148 w 264548"/>
                  <a:gd name="connsiteY17" fmla="*/ 200025 h 419617"/>
                  <a:gd name="connsiteX18" fmla="*/ 226448 w 264548"/>
                  <a:gd name="connsiteY18" fmla="*/ 263525 h 419617"/>
                  <a:gd name="connsiteX19" fmla="*/ 229623 w 264548"/>
                  <a:gd name="connsiteY19" fmla="*/ 384175 h 419617"/>
                  <a:gd name="connsiteX20" fmla="*/ 232798 w 264548"/>
                  <a:gd name="connsiteY20" fmla="*/ 403225 h 419617"/>
                  <a:gd name="connsiteX21" fmla="*/ 235973 w 264548"/>
                  <a:gd name="connsiteY21" fmla="*/ 419100 h 419617"/>
                  <a:gd name="connsiteX22" fmla="*/ 178823 w 264548"/>
                  <a:gd name="connsiteY22" fmla="*/ 400050 h 419617"/>
                  <a:gd name="connsiteX23" fmla="*/ 166123 w 264548"/>
                  <a:gd name="connsiteY23" fmla="*/ 384175 h 419617"/>
                  <a:gd name="connsiteX24" fmla="*/ 153423 w 264548"/>
                  <a:gd name="connsiteY24" fmla="*/ 377825 h 419617"/>
                  <a:gd name="connsiteX25" fmla="*/ 128023 w 264548"/>
                  <a:gd name="connsiteY25" fmla="*/ 333375 h 419617"/>
                  <a:gd name="connsiteX26" fmla="*/ 96273 w 264548"/>
                  <a:gd name="connsiteY26" fmla="*/ 301625 h 419617"/>
                  <a:gd name="connsiteX27" fmla="*/ 89923 w 264548"/>
                  <a:gd name="connsiteY27" fmla="*/ 292100 h 419617"/>
                  <a:gd name="connsiteX28" fmla="*/ 74048 w 264548"/>
                  <a:gd name="connsiteY28" fmla="*/ 282575 h 419617"/>
                  <a:gd name="connsiteX29" fmla="*/ 35948 w 264548"/>
                  <a:gd name="connsiteY29" fmla="*/ 266700 h 419617"/>
                  <a:gd name="connsiteX30" fmla="*/ 29598 w 264548"/>
                  <a:gd name="connsiteY30" fmla="*/ 257175 h 419617"/>
                  <a:gd name="connsiteX31" fmla="*/ 16898 w 264548"/>
                  <a:gd name="connsiteY31" fmla="*/ 250825 h 419617"/>
                  <a:gd name="connsiteX32" fmla="*/ 4198 w 264548"/>
                  <a:gd name="connsiteY32" fmla="*/ 241300 h 419617"/>
                  <a:gd name="connsiteX33" fmla="*/ 1023 w 264548"/>
                  <a:gd name="connsiteY33" fmla="*/ 222250 h 41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64548" h="419617">
                    <a:moveTo>
                      <a:pt x="1023" y="222250"/>
                    </a:moveTo>
                    <a:lnTo>
                      <a:pt x="1023" y="222250"/>
                    </a:lnTo>
                    <a:cubicBezTo>
                      <a:pt x="2081" y="212725"/>
                      <a:pt x="1759" y="202943"/>
                      <a:pt x="4198" y="193675"/>
                    </a:cubicBezTo>
                    <a:cubicBezTo>
                      <a:pt x="7099" y="182652"/>
                      <a:pt x="14663" y="173102"/>
                      <a:pt x="16898" y="161925"/>
                    </a:cubicBezTo>
                    <a:cubicBezTo>
                      <a:pt x="20018" y="146324"/>
                      <a:pt x="18565" y="130139"/>
                      <a:pt x="20073" y="114300"/>
                    </a:cubicBezTo>
                    <a:cubicBezTo>
                      <a:pt x="20683" y="107891"/>
                      <a:pt x="18918" y="100013"/>
                      <a:pt x="23248" y="95250"/>
                    </a:cubicBezTo>
                    <a:cubicBezTo>
                      <a:pt x="30578" y="87187"/>
                      <a:pt x="42931" y="85673"/>
                      <a:pt x="51823" y="79375"/>
                    </a:cubicBezTo>
                    <a:cubicBezTo>
                      <a:pt x="68413" y="67624"/>
                      <a:pt x="83184" y="53473"/>
                      <a:pt x="99448" y="41275"/>
                    </a:cubicBezTo>
                    <a:cubicBezTo>
                      <a:pt x="151911" y="1928"/>
                      <a:pt x="133064" y="8265"/>
                      <a:pt x="166123" y="0"/>
                    </a:cubicBezTo>
                    <a:cubicBezTo>
                      <a:pt x="171415" y="4233"/>
                      <a:pt x="177206" y="7908"/>
                      <a:pt x="181998" y="12700"/>
                    </a:cubicBezTo>
                    <a:cubicBezTo>
                      <a:pt x="186790" y="17492"/>
                      <a:pt x="190236" y="23475"/>
                      <a:pt x="194698" y="28575"/>
                    </a:cubicBezTo>
                    <a:cubicBezTo>
                      <a:pt x="197655" y="31954"/>
                      <a:pt x="201301" y="34691"/>
                      <a:pt x="204223" y="38100"/>
                    </a:cubicBezTo>
                    <a:cubicBezTo>
                      <a:pt x="207667" y="42118"/>
                      <a:pt x="210006" y="47058"/>
                      <a:pt x="213748" y="50800"/>
                    </a:cubicBezTo>
                    <a:cubicBezTo>
                      <a:pt x="217490" y="54542"/>
                      <a:pt x="222532" y="56765"/>
                      <a:pt x="226448" y="60325"/>
                    </a:cubicBezTo>
                    <a:cubicBezTo>
                      <a:pt x="260857" y="91606"/>
                      <a:pt x="235083" y="74396"/>
                      <a:pt x="264548" y="92075"/>
                    </a:cubicBezTo>
                    <a:cubicBezTo>
                      <a:pt x="262431" y="100542"/>
                      <a:pt x="261133" y="109256"/>
                      <a:pt x="258198" y="117475"/>
                    </a:cubicBezTo>
                    <a:cubicBezTo>
                      <a:pt x="255810" y="124161"/>
                      <a:pt x="250269" y="129607"/>
                      <a:pt x="248673" y="136525"/>
                    </a:cubicBezTo>
                    <a:cubicBezTo>
                      <a:pt x="243860" y="157380"/>
                      <a:pt x="242667" y="178913"/>
                      <a:pt x="239148" y="200025"/>
                    </a:cubicBezTo>
                    <a:cubicBezTo>
                      <a:pt x="231363" y="246733"/>
                      <a:pt x="235921" y="225634"/>
                      <a:pt x="226448" y="263525"/>
                    </a:cubicBezTo>
                    <a:cubicBezTo>
                      <a:pt x="222463" y="335256"/>
                      <a:pt x="220962" y="309114"/>
                      <a:pt x="229623" y="384175"/>
                    </a:cubicBezTo>
                    <a:cubicBezTo>
                      <a:pt x="230361" y="390570"/>
                      <a:pt x="231646" y="396891"/>
                      <a:pt x="232798" y="403225"/>
                    </a:cubicBezTo>
                    <a:cubicBezTo>
                      <a:pt x="233763" y="408534"/>
                      <a:pt x="241026" y="417205"/>
                      <a:pt x="235973" y="419100"/>
                    </a:cubicBezTo>
                    <a:cubicBezTo>
                      <a:pt x="225464" y="423041"/>
                      <a:pt x="186145" y="403304"/>
                      <a:pt x="178823" y="400050"/>
                    </a:cubicBezTo>
                    <a:cubicBezTo>
                      <a:pt x="174590" y="394758"/>
                      <a:pt x="171223" y="388637"/>
                      <a:pt x="166123" y="384175"/>
                    </a:cubicBezTo>
                    <a:cubicBezTo>
                      <a:pt x="162561" y="381058"/>
                      <a:pt x="156589" y="381343"/>
                      <a:pt x="153423" y="377825"/>
                    </a:cubicBezTo>
                    <a:cubicBezTo>
                      <a:pt x="129796" y="351573"/>
                      <a:pt x="144850" y="357680"/>
                      <a:pt x="128023" y="333375"/>
                    </a:cubicBezTo>
                    <a:cubicBezTo>
                      <a:pt x="98319" y="290469"/>
                      <a:pt x="120689" y="326041"/>
                      <a:pt x="96273" y="301625"/>
                    </a:cubicBezTo>
                    <a:cubicBezTo>
                      <a:pt x="93575" y="298927"/>
                      <a:pt x="92820" y="294583"/>
                      <a:pt x="89923" y="292100"/>
                    </a:cubicBezTo>
                    <a:cubicBezTo>
                      <a:pt x="85238" y="288084"/>
                      <a:pt x="79568" y="285335"/>
                      <a:pt x="74048" y="282575"/>
                    </a:cubicBezTo>
                    <a:cubicBezTo>
                      <a:pt x="52959" y="272031"/>
                      <a:pt x="51976" y="272043"/>
                      <a:pt x="35948" y="266700"/>
                    </a:cubicBezTo>
                    <a:cubicBezTo>
                      <a:pt x="33831" y="263525"/>
                      <a:pt x="32529" y="259618"/>
                      <a:pt x="29598" y="257175"/>
                    </a:cubicBezTo>
                    <a:cubicBezTo>
                      <a:pt x="25962" y="254145"/>
                      <a:pt x="20912" y="253333"/>
                      <a:pt x="16898" y="250825"/>
                    </a:cubicBezTo>
                    <a:cubicBezTo>
                      <a:pt x="12411" y="248020"/>
                      <a:pt x="8431" y="244475"/>
                      <a:pt x="4198" y="241300"/>
                    </a:cubicBezTo>
                    <a:cubicBezTo>
                      <a:pt x="-3210" y="226483"/>
                      <a:pt x="1552" y="225425"/>
                      <a:pt x="1023" y="22225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81E7D35F-CDA7-1794-5DC9-C1F0D20E1F4F}"/>
                  </a:ext>
                </a:extLst>
              </p:cNvPr>
              <p:cNvSpPr/>
              <p:nvPr/>
            </p:nvSpPr>
            <p:spPr>
              <a:xfrm>
                <a:off x="6572250" y="1073150"/>
                <a:ext cx="803275" cy="701675"/>
              </a:xfrm>
              <a:custGeom>
                <a:avLst/>
                <a:gdLst>
                  <a:gd name="connsiteX0" fmla="*/ 206375 w 803275"/>
                  <a:gd name="connsiteY0" fmla="*/ 663575 h 701675"/>
                  <a:gd name="connsiteX1" fmla="*/ 206375 w 803275"/>
                  <a:gd name="connsiteY1" fmla="*/ 663575 h 701675"/>
                  <a:gd name="connsiteX2" fmla="*/ 130175 w 803275"/>
                  <a:gd name="connsiteY2" fmla="*/ 701675 h 701675"/>
                  <a:gd name="connsiteX3" fmla="*/ 79375 w 803275"/>
                  <a:gd name="connsiteY3" fmla="*/ 698500 h 701675"/>
                  <a:gd name="connsiteX4" fmla="*/ 136525 w 803275"/>
                  <a:gd name="connsiteY4" fmla="*/ 631825 h 701675"/>
                  <a:gd name="connsiteX5" fmla="*/ 149225 w 803275"/>
                  <a:gd name="connsiteY5" fmla="*/ 622300 h 701675"/>
                  <a:gd name="connsiteX6" fmla="*/ 130175 w 803275"/>
                  <a:gd name="connsiteY6" fmla="*/ 609600 h 701675"/>
                  <a:gd name="connsiteX7" fmla="*/ 82550 w 803275"/>
                  <a:gd name="connsiteY7" fmla="*/ 625475 h 701675"/>
                  <a:gd name="connsiteX8" fmla="*/ 60325 w 803275"/>
                  <a:gd name="connsiteY8" fmla="*/ 628650 h 701675"/>
                  <a:gd name="connsiteX9" fmla="*/ 50800 w 803275"/>
                  <a:gd name="connsiteY9" fmla="*/ 612775 h 701675"/>
                  <a:gd name="connsiteX10" fmla="*/ 79375 w 803275"/>
                  <a:gd name="connsiteY10" fmla="*/ 568325 h 701675"/>
                  <a:gd name="connsiteX11" fmla="*/ 31750 w 803275"/>
                  <a:gd name="connsiteY11" fmla="*/ 546100 h 701675"/>
                  <a:gd name="connsiteX12" fmla="*/ 25400 w 803275"/>
                  <a:gd name="connsiteY12" fmla="*/ 533400 h 701675"/>
                  <a:gd name="connsiteX13" fmla="*/ 31750 w 803275"/>
                  <a:gd name="connsiteY13" fmla="*/ 520700 h 701675"/>
                  <a:gd name="connsiteX14" fmla="*/ 50800 w 803275"/>
                  <a:gd name="connsiteY14" fmla="*/ 511175 h 701675"/>
                  <a:gd name="connsiteX15" fmla="*/ 38100 w 803275"/>
                  <a:gd name="connsiteY15" fmla="*/ 498475 h 701675"/>
                  <a:gd name="connsiteX16" fmla="*/ 9525 w 803275"/>
                  <a:gd name="connsiteY16" fmla="*/ 447675 h 701675"/>
                  <a:gd name="connsiteX17" fmla="*/ 6350 w 803275"/>
                  <a:gd name="connsiteY17" fmla="*/ 425450 h 701675"/>
                  <a:gd name="connsiteX18" fmla="*/ 0 w 803275"/>
                  <a:gd name="connsiteY18" fmla="*/ 400050 h 701675"/>
                  <a:gd name="connsiteX19" fmla="*/ 82550 w 803275"/>
                  <a:gd name="connsiteY19" fmla="*/ 415925 h 701675"/>
                  <a:gd name="connsiteX20" fmla="*/ 98425 w 803275"/>
                  <a:gd name="connsiteY20" fmla="*/ 425450 h 701675"/>
                  <a:gd name="connsiteX21" fmla="*/ 66675 w 803275"/>
                  <a:gd name="connsiteY21" fmla="*/ 419100 h 701675"/>
                  <a:gd name="connsiteX22" fmla="*/ 47625 w 803275"/>
                  <a:gd name="connsiteY22" fmla="*/ 396875 h 701675"/>
                  <a:gd name="connsiteX23" fmla="*/ 25400 w 803275"/>
                  <a:gd name="connsiteY23" fmla="*/ 374650 h 701675"/>
                  <a:gd name="connsiteX24" fmla="*/ 15875 w 803275"/>
                  <a:gd name="connsiteY24" fmla="*/ 358775 h 701675"/>
                  <a:gd name="connsiteX25" fmla="*/ 12700 w 803275"/>
                  <a:gd name="connsiteY25" fmla="*/ 342900 h 701675"/>
                  <a:gd name="connsiteX26" fmla="*/ 82550 w 803275"/>
                  <a:gd name="connsiteY26" fmla="*/ 336550 h 701675"/>
                  <a:gd name="connsiteX27" fmla="*/ 111125 w 803275"/>
                  <a:gd name="connsiteY27" fmla="*/ 371475 h 701675"/>
                  <a:gd name="connsiteX28" fmla="*/ 130175 w 803275"/>
                  <a:gd name="connsiteY28" fmla="*/ 384175 h 701675"/>
                  <a:gd name="connsiteX29" fmla="*/ 158750 w 803275"/>
                  <a:gd name="connsiteY29" fmla="*/ 412750 h 701675"/>
                  <a:gd name="connsiteX30" fmla="*/ 171450 w 803275"/>
                  <a:gd name="connsiteY30" fmla="*/ 403225 h 701675"/>
                  <a:gd name="connsiteX31" fmla="*/ 177800 w 803275"/>
                  <a:gd name="connsiteY31" fmla="*/ 387350 h 701675"/>
                  <a:gd name="connsiteX32" fmla="*/ 117475 w 803275"/>
                  <a:gd name="connsiteY32" fmla="*/ 352425 h 701675"/>
                  <a:gd name="connsiteX33" fmla="*/ 88900 w 803275"/>
                  <a:gd name="connsiteY33" fmla="*/ 320675 h 701675"/>
                  <a:gd name="connsiteX34" fmla="*/ 57150 w 803275"/>
                  <a:gd name="connsiteY34" fmla="*/ 269875 h 701675"/>
                  <a:gd name="connsiteX35" fmla="*/ 41275 w 803275"/>
                  <a:gd name="connsiteY35" fmla="*/ 247650 h 701675"/>
                  <a:gd name="connsiteX36" fmla="*/ 41275 w 803275"/>
                  <a:gd name="connsiteY36" fmla="*/ 225425 h 701675"/>
                  <a:gd name="connsiteX37" fmla="*/ 53975 w 803275"/>
                  <a:gd name="connsiteY37" fmla="*/ 222250 h 701675"/>
                  <a:gd name="connsiteX38" fmla="*/ 120650 w 803275"/>
                  <a:gd name="connsiteY38" fmla="*/ 254000 h 701675"/>
                  <a:gd name="connsiteX39" fmla="*/ 165100 w 803275"/>
                  <a:gd name="connsiteY39" fmla="*/ 292100 h 701675"/>
                  <a:gd name="connsiteX40" fmla="*/ 190500 w 803275"/>
                  <a:gd name="connsiteY40" fmla="*/ 330200 h 701675"/>
                  <a:gd name="connsiteX41" fmla="*/ 203200 w 803275"/>
                  <a:gd name="connsiteY41" fmla="*/ 333375 h 701675"/>
                  <a:gd name="connsiteX42" fmla="*/ 215900 w 803275"/>
                  <a:gd name="connsiteY42" fmla="*/ 330200 h 701675"/>
                  <a:gd name="connsiteX43" fmla="*/ 219075 w 803275"/>
                  <a:gd name="connsiteY43" fmla="*/ 317500 h 701675"/>
                  <a:gd name="connsiteX44" fmla="*/ 222250 w 803275"/>
                  <a:gd name="connsiteY44" fmla="*/ 298450 h 701675"/>
                  <a:gd name="connsiteX45" fmla="*/ 219075 w 803275"/>
                  <a:gd name="connsiteY45" fmla="*/ 273050 h 701675"/>
                  <a:gd name="connsiteX46" fmla="*/ 196850 w 803275"/>
                  <a:gd name="connsiteY46" fmla="*/ 250825 h 701675"/>
                  <a:gd name="connsiteX47" fmla="*/ 180975 w 803275"/>
                  <a:gd name="connsiteY47" fmla="*/ 231775 h 701675"/>
                  <a:gd name="connsiteX48" fmla="*/ 168275 w 803275"/>
                  <a:gd name="connsiteY48" fmla="*/ 222250 h 701675"/>
                  <a:gd name="connsiteX49" fmla="*/ 149225 w 803275"/>
                  <a:gd name="connsiteY49" fmla="*/ 193675 h 701675"/>
                  <a:gd name="connsiteX50" fmla="*/ 130175 w 803275"/>
                  <a:gd name="connsiteY50" fmla="*/ 161925 h 701675"/>
                  <a:gd name="connsiteX51" fmla="*/ 127000 w 803275"/>
                  <a:gd name="connsiteY51" fmla="*/ 133350 h 701675"/>
                  <a:gd name="connsiteX52" fmla="*/ 117475 w 803275"/>
                  <a:gd name="connsiteY52" fmla="*/ 114300 h 701675"/>
                  <a:gd name="connsiteX53" fmla="*/ 111125 w 803275"/>
                  <a:gd name="connsiteY53" fmla="*/ 92075 h 701675"/>
                  <a:gd name="connsiteX54" fmla="*/ 120650 w 803275"/>
                  <a:gd name="connsiteY54" fmla="*/ 69850 h 701675"/>
                  <a:gd name="connsiteX55" fmla="*/ 171450 w 803275"/>
                  <a:gd name="connsiteY55" fmla="*/ 76200 h 701675"/>
                  <a:gd name="connsiteX56" fmla="*/ 190500 w 803275"/>
                  <a:gd name="connsiteY56" fmla="*/ 95250 h 701675"/>
                  <a:gd name="connsiteX57" fmla="*/ 228600 w 803275"/>
                  <a:gd name="connsiteY57" fmla="*/ 152400 h 701675"/>
                  <a:gd name="connsiteX58" fmla="*/ 260350 w 803275"/>
                  <a:gd name="connsiteY58" fmla="*/ 184150 h 701675"/>
                  <a:gd name="connsiteX59" fmla="*/ 282575 w 803275"/>
                  <a:gd name="connsiteY59" fmla="*/ 212725 h 701675"/>
                  <a:gd name="connsiteX60" fmla="*/ 254000 w 803275"/>
                  <a:gd name="connsiteY60" fmla="*/ 165100 h 701675"/>
                  <a:gd name="connsiteX61" fmla="*/ 238125 w 803275"/>
                  <a:gd name="connsiteY61" fmla="*/ 139700 h 701675"/>
                  <a:gd name="connsiteX62" fmla="*/ 219075 w 803275"/>
                  <a:gd name="connsiteY62" fmla="*/ 111125 h 701675"/>
                  <a:gd name="connsiteX63" fmla="*/ 215900 w 803275"/>
                  <a:gd name="connsiteY63" fmla="*/ 15875 h 701675"/>
                  <a:gd name="connsiteX64" fmla="*/ 222250 w 803275"/>
                  <a:gd name="connsiteY64" fmla="*/ 6350 h 701675"/>
                  <a:gd name="connsiteX65" fmla="*/ 234950 w 803275"/>
                  <a:gd name="connsiteY65" fmla="*/ 0 h 701675"/>
                  <a:gd name="connsiteX66" fmla="*/ 260350 w 803275"/>
                  <a:gd name="connsiteY66" fmla="*/ 12700 h 701675"/>
                  <a:gd name="connsiteX67" fmla="*/ 273050 w 803275"/>
                  <a:gd name="connsiteY67" fmla="*/ 25400 h 701675"/>
                  <a:gd name="connsiteX68" fmla="*/ 295275 w 803275"/>
                  <a:gd name="connsiteY68" fmla="*/ 66675 h 701675"/>
                  <a:gd name="connsiteX69" fmla="*/ 301625 w 803275"/>
                  <a:gd name="connsiteY69" fmla="*/ 88900 h 701675"/>
                  <a:gd name="connsiteX70" fmla="*/ 314325 w 803275"/>
                  <a:gd name="connsiteY70" fmla="*/ 107950 h 701675"/>
                  <a:gd name="connsiteX71" fmla="*/ 330200 w 803275"/>
                  <a:gd name="connsiteY71" fmla="*/ 149225 h 701675"/>
                  <a:gd name="connsiteX72" fmla="*/ 333375 w 803275"/>
                  <a:gd name="connsiteY72" fmla="*/ 161925 h 701675"/>
                  <a:gd name="connsiteX73" fmla="*/ 342900 w 803275"/>
                  <a:gd name="connsiteY73" fmla="*/ 177800 h 701675"/>
                  <a:gd name="connsiteX74" fmla="*/ 352425 w 803275"/>
                  <a:gd name="connsiteY74" fmla="*/ 231775 h 701675"/>
                  <a:gd name="connsiteX75" fmla="*/ 358775 w 803275"/>
                  <a:gd name="connsiteY75" fmla="*/ 247650 h 701675"/>
                  <a:gd name="connsiteX76" fmla="*/ 374650 w 803275"/>
                  <a:gd name="connsiteY76" fmla="*/ 123825 h 701675"/>
                  <a:gd name="connsiteX77" fmla="*/ 390525 w 803275"/>
                  <a:gd name="connsiteY77" fmla="*/ 114300 h 701675"/>
                  <a:gd name="connsiteX78" fmla="*/ 400050 w 803275"/>
                  <a:gd name="connsiteY78" fmla="*/ 120650 h 701675"/>
                  <a:gd name="connsiteX79" fmla="*/ 434975 w 803275"/>
                  <a:gd name="connsiteY79" fmla="*/ 152400 h 701675"/>
                  <a:gd name="connsiteX80" fmla="*/ 438150 w 803275"/>
                  <a:gd name="connsiteY80" fmla="*/ 168275 h 701675"/>
                  <a:gd name="connsiteX81" fmla="*/ 444500 w 803275"/>
                  <a:gd name="connsiteY81" fmla="*/ 177800 h 701675"/>
                  <a:gd name="connsiteX82" fmla="*/ 447675 w 803275"/>
                  <a:gd name="connsiteY82" fmla="*/ 149225 h 701675"/>
                  <a:gd name="connsiteX83" fmla="*/ 450850 w 803275"/>
                  <a:gd name="connsiteY83" fmla="*/ 117475 h 701675"/>
                  <a:gd name="connsiteX84" fmla="*/ 463550 w 803275"/>
                  <a:gd name="connsiteY84" fmla="*/ 82550 h 701675"/>
                  <a:gd name="connsiteX85" fmla="*/ 479425 w 803275"/>
                  <a:gd name="connsiteY85" fmla="*/ 53975 h 701675"/>
                  <a:gd name="connsiteX86" fmla="*/ 495300 w 803275"/>
                  <a:gd name="connsiteY86" fmla="*/ 66675 h 701675"/>
                  <a:gd name="connsiteX87" fmla="*/ 504825 w 803275"/>
                  <a:gd name="connsiteY87" fmla="*/ 79375 h 701675"/>
                  <a:gd name="connsiteX88" fmla="*/ 517525 w 803275"/>
                  <a:gd name="connsiteY88" fmla="*/ 92075 h 701675"/>
                  <a:gd name="connsiteX89" fmla="*/ 520700 w 803275"/>
                  <a:gd name="connsiteY89" fmla="*/ 104775 h 701675"/>
                  <a:gd name="connsiteX90" fmla="*/ 552450 w 803275"/>
                  <a:gd name="connsiteY90" fmla="*/ 47625 h 701675"/>
                  <a:gd name="connsiteX91" fmla="*/ 561975 w 803275"/>
                  <a:gd name="connsiteY91" fmla="*/ 41275 h 701675"/>
                  <a:gd name="connsiteX92" fmla="*/ 593725 w 803275"/>
                  <a:gd name="connsiteY92" fmla="*/ 66675 h 701675"/>
                  <a:gd name="connsiteX93" fmla="*/ 612775 w 803275"/>
                  <a:gd name="connsiteY93" fmla="*/ 88900 h 701675"/>
                  <a:gd name="connsiteX94" fmla="*/ 622300 w 803275"/>
                  <a:gd name="connsiteY94" fmla="*/ 69850 h 701675"/>
                  <a:gd name="connsiteX95" fmla="*/ 673100 w 803275"/>
                  <a:gd name="connsiteY95" fmla="*/ 34925 h 701675"/>
                  <a:gd name="connsiteX96" fmla="*/ 692150 w 803275"/>
                  <a:gd name="connsiteY96" fmla="*/ 69850 h 701675"/>
                  <a:gd name="connsiteX97" fmla="*/ 720725 w 803275"/>
                  <a:gd name="connsiteY97" fmla="*/ 88900 h 701675"/>
                  <a:gd name="connsiteX98" fmla="*/ 739775 w 803275"/>
                  <a:gd name="connsiteY98" fmla="*/ 82550 h 701675"/>
                  <a:gd name="connsiteX99" fmla="*/ 708025 w 803275"/>
                  <a:gd name="connsiteY99" fmla="*/ 149225 h 701675"/>
                  <a:gd name="connsiteX100" fmla="*/ 688975 w 803275"/>
                  <a:gd name="connsiteY100" fmla="*/ 177800 h 701675"/>
                  <a:gd name="connsiteX101" fmla="*/ 666750 w 803275"/>
                  <a:gd name="connsiteY101" fmla="*/ 212725 h 701675"/>
                  <a:gd name="connsiteX102" fmla="*/ 663575 w 803275"/>
                  <a:gd name="connsiteY102" fmla="*/ 184150 h 701675"/>
                  <a:gd name="connsiteX103" fmla="*/ 727075 w 803275"/>
                  <a:gd name="connsiteY103" fmla="*/ 107950 h 701675"/>
                  <a:gd name="connsiteX104" fmla="*/ 746125 w 803275"/>
                  <a:gd name="connsiteY104" fmla="*/ 85725 h 701675"/>
                  <a:gd name="connsiteX105" fmla="*/ 771525 w 803275"/>
                  <a:gd name="connsiteY105" fmla="*/ 82550 h 701675"/>
                  <a:gd name="connsiteX106" fmla="*/ 762000 w 803275"/>
                  <a:gd name="connsiteY106" fmla="*/ 161925 h 701675"/>
                  <a:gd name="connsiteX107" fmla="*/ 796925 w 803275"/>
                  <a:gd name="connsiteY107" fmla="*/ 184150 h 701675"/>
                  <a:gd name="connsiteX108" fmla="*/ 803275 w 803275"/>
                  <a:gd name="connsiteY108" fmla="*/ 215900 h 701675"/>
                  <a:gd name="connsiteX109" fmla="*/ 796925 w 803275"/>
                  <a:gd name="connsiteY109" fmla="*/ 298450 h 701675"/>
                  <a:gd name="connsiteX110" fmla="*/ 781050 w 803275"/>
                  <a:gd name="connsiteY110" fmla="*/ 323850 h 701675"/>
                  <a:gd name="connsiteX111" fmla="*/ 768350 w 803275"/>
                  <a:gd name="connsiteY111" fmla="*/ 336550 h 701675"/>
                  <a:gd name="connsiteX112" fmla="*/ 755650 w 803275"/>
                  <a:gd name="connsiteY112" fmla="*/ 339725 h 701675"/>
                  <a:gd name="connsiteX113" fmla="*/ 669925 w 803275"/>
                  <a:gd name="connsiteY113" fmla="*/ 346075 h 701675"/>
                  <a:gd name="connsiteX114" fmla="*/ 654050 w 803275"/>
                  <a:gd name="connsiteY114" fmla="*/ 352425 h 701675"/>
                  <a:gd name="connsiteX115" fmla="*/ 612775 w 803275"/>
                  <a:gd name="connsiteY115" fmla="*/ 390525 h 701675"/>
                  <a:gd name="connsiteX116" fmla="*/ 584200 w 803275"/>
                  <a:gd name="connsiteY116" fmla="*/ 438150 h 701675"/>
                  <a:gd name="connsiteX117" fmla="*/ 581025 w 803275"/>
                  <a:gd name="connsiteY117" fmla="*/ 492125 h 701675"/>
                  <a:gd name="connsiteX118" fmla="*/ 571500 w 803275"/>
                  <a:gd name="connsiteY118" fmla="*/ 498475 h 701675"/>
                  <a:gd name="connsiteX119" fmla="*/ 555625 w 803275"/>
                  <a:gd name="connsiteY119" fmla="*/ 482600 h 701675"/>
                  <a:gd name="connsiteX120" fmla="*/ 527050 w 803275"/>
                  <a:gd name="connsiteY120" fmla="*/ 466725 h 701675"/>
                  <a:gd name="connsiteX121" fmla="*/ 476250 w 803275"/>
                  <a:gd name="connsiteY121" fmla="*/ 469900 h 701675"/>
                  <a:gd name="connsiteX122" fmla="*/ 431800 w 803275"/>
                  <a:gd name="connsiteY122" fmla="*/ 504825 h 701675"/>
                  <a:gd name="connsiteX123" fmla="*/ 419100 w 803275"/>
                  <a:gd name="connsiteY123" fmla="*/ 511175 h 701675"/>
                  <a:gd name="connsiteX124" fmla="*/ 381000 w 803275"/>
                  <a:gd name="connsiteY124" fmla="*/ 542925 h 701675"/>
                  <a:gd name="connsiteX125" fmla="*/ 342900 w 803275"/>
                  <a:gd name="connsiteY125" fmla="*/ 565150 h 701675"/>
                  <a:gd name="connsiteX126" fmla="*/ 317500 w 803275"/>
                  <a:gd name="connsiteY126" fmla="*/ 584200 h 701675"/>
                  <a:gd name="connsiteX127" fmla="*/ 273050 w 803275"/>
                  <a:gd name="connsiteY127" fmla="*/ 609600 h 701675"/>
                  <a:gd name="connsiteX128" fmla="*/ 212725 w 803275"/>
                  <a:gd name="connsiteY128" fmla="*/ 660400 h 701675"/>
                  <a:gd name="connsiteX129" fmla="*/ 203200 w 803275"/>
                  <a:gd name="connsiteY129" fmla="*/ 669925 h 701675"/>
                  <a:gd name="connsiteX130" fmla="*/ 196850 w 803275"/>
                  <a:gd name="connsiteY130" fmla="*/ 679450 h 701675"/>
                  <a:gd name="connsiteX131" fmla="*/ 171450 w 803275"/>
                  <a:gd name="connsiteY131" fmla="*/ 701675 h 701675"/>
                  <a:gd name="connsiteX132" fmla="*/ 206375 w 803275"/>
                  <a:gd name="connsiteY132" fmla="*/ 663575 h 70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803275" h="701675">
                    <a:moveTo>
                      <a:pt x="206375" y="663575"/>
                    </a:moveTo>
                    <a:lnTo>
                      <a:pt x="206375" y="663575"/>
                    </a:lnTo>
                    <a:cubicBezTo>
                      <a:pt x="198881" y="667914"/>
                      <a:pt x="155479" y="701675"/>
                      <a:pt x="130175" y="701675"/>
                    </a:cubicBezTo>
                    <a:cubicBezTo>
                      <a:pt x="113209" y="701675"/>
                      <a:pt x="96308" y="699558"/>
                      <a:pt x="79375" y="698500"/>
                    </a:cubicBezTo>
                    <a:cubicBezTo>
                      <a:pt x="102313" y="648036"/>
                      <a:pt x="85276" y="671015"/>
                      <a:pt x="136525" y="631825"/>
                    </a:cubicBezTo>
                    <a:cubicBezTo>
                      <a:pt x="140728" y="628611"/>
                      <a:pt x="149225" y="622300"/>
                      <a:pt x="149225" y="622300"/>
                    </a:cubicBezTo>
                    <a:cubicBezTo>
                      <a:pt x="142875" y="618067"/>
                      <a:pt x="137795" y="610023"/>
                      <a:pt x="130175" y="609600"/>
                    </a:cubicBezTo>
                    <a:cubicBezTo>
                      <a:pt x="52064" y="605260"/>
                      <a:pt x="113551" y="616175"/>
                      <a:pt x="82550" y="625475"/>
                    </a:cubicBezTo>
                    <a:cubicBezTo>
                      <a:pt x="75382" y="627625"/>
                      <a:pt x="67733" y="627592"/>
                      <a:pt x="60325" y="628650"/>
                    </a:cubicBezTo>
                    <a:cubicBezTo>
                      <a:pt x="57150" y="623358"/>
                      <a:pt x="49590" y="618826"/>
                      <a:pt x="50800" y="612775"/>
                    </a:cubicBezTo>
                    <a:cubicBezTo>
                      <a:pt x="52779" y="602878"/>
                      <a:pt x="70931" y="579584"/>
                      <a:pt x="79375" y="568325"/>
                    </a:cubicBezTo>
                    <a:cubicBezTo>
                      <a:pt x="66940" y="563803"/>
                      <a:pt x="42628" y="558791"/>
                      <a:pt x="31750" y="546100"/>
                    </a:cubicBezTo>
                    <a:cubicBezTo>
                      <a:pt x="28670" y="542506"/>
                      <a:pt x="27517" y="537633"/>
                      <a:pt x="25400" y="533400"/>
                    </a:cubicBezTo>
                    <a:cubicBezTo>
                      <a:pt x="27517" y="529167"/>
                      <a:pt x="28188" y="523817"/>
                      <a:pt x="31750" y="520700"/>
                    </a:cubicBezTo>
                    <a:cubicBezTo>
                      <a:pt x="37093" y="516025"/>
                      <a:pt x="48850" y="518001"/>
                      <a:pt x="50800" y="511175"/>
                    </a:cubicBezTo>
                    <a:cubicBezTo>
                      <a:pt x="52445" y="505419"/>
                      <a:pt x="41933" y="503074"/>
                      <a:pt x="38100" y="498475"/>
                    </a:cubicBezTo>
                    <a:cubicBezTo>
                      <a:pt x="15850" y="471775"/>
                      <a:pt x="20865" y="477915"/>
                      <a:pt x="9525" y="447675"/>
                    </a:cubicBezTo>
                    <a:cubicBezTo>
                      <a:pt x="8467" y="440267"/>
                      <a:pt x="7818" y="432788"/>
                      <a:pt x="6350" y="425450"/>
                    </a:cubicBezTo>
                    <a:cubicBezTo>
                      <a:pt x="4638" y="416892"/>
                      <a:pt x="0" y="400050"/>
                      <a:pt x="0" y="400050"/>
                    </a:cubicBezTo>
                    <a:cubicBezTo>
                      <a:pt x="27313" y="372737"/>
                      <a:pt x="7782" y="386552"/>
                      <a:pt x="82550" y="415925"/>
                    </a:cubicBezTo>
                    <a:cubicBezTo>
                      <a:pt x="88294" y="418181"/>
                      <a:pt x="104476" y="424240"/>
                      <a:pt x="98425" y="425450"/>
                    </a:cubicBezTo>
                    <a:lnTo>
                      <a:pt x="66675" y="419100"/>
                    </a:lnTo>
                    <a:cubicBezTo>
                      <a:pt x="60325" y="411692"/>
                      <a:pt x="54264" y="404025"/>
                      <a:pt x="47625" y="396875"/>
                    </a:cubicBezTo>
                    <a:cubicBezTo>
                      <a:pt x="40496" y="389198"/>
                      <a:pt x="32107" y="382699"/>
                      <a:pt x="25400" y="374650"/>
                    </a:cubicBezTo>
                    <a:cubicBezTo>
                      <a:pt x="21449" y="369909"/>
                      <a:pt x="19050" y="364067"/>
                      <a:pt x="15875" y="358775"/>
                    </a:cubicBezTo>
                    <a:cubicBezTo>
                      <a:pt x="14817" y="353483"/>
                      <a:pt x="12700" y="348296"/>
                      <a:pt x="12700" y="342900"/>
                    </a:cubicBezTo>
                    <a:cubicBezTo>
                      <a:pt x="12700" y="281595"/>
                      <a:pt x="16226" y="308126"/>
                      <a:pt x="82550" y="336550"/>
                    </a:cubicBezTo>
                    <a:cubicBezTo>
                      <a:pt x="92075" y="348192"/>
                      <a:pt x="100489" y="360839"/>
                      <a:pt x="111125" y="371475"/>
                    </a:cubicBezTo>
                    <a:cubicBezTo>
                      <a:pt x="116521" y="376871"/>
                      <a:pt x="124528" y="379041"/>
                      <a:pt x="130175" y="384175"/>
                    </a:cubicBezTo>
                    <a:cubicBezTo>
                      <a:pt x="184661" y="433708"/>
                      <a:pt x="116888" y="381354"/>
                      <a:pt x="158750" y="412750"/>
                    </a:cubicBezTo>
                    <a:cubicBezTo>
                      <a:pt x="162983" y="409575"/>
                      <a:pt x="168275" y="407458"/>
                      <a:pt x="171450" y="403225"/>
                    </a:cubicBezTo>
                    <a:cubicBezTo>
                      <a:pt x="174870" y="398666"/>
                      <a:pt x="180529" y="392353"/>
                      <a:pt x="177800" y="387350"/>
                    </a:cubicBezTo>
                    <a:cubicBezTo>
                      <a:pt x="170165" y="373352"/>
                      <a:pt x="128208" y="357304"/>
                      <a:pt x="117475" y="352425"/>
                    </a:cubicBezTo>
                    <a:cubicBezTo>
                      <a:pt x="107950" y="341842"/>
                      <a:pt x="97723" y="331850"/>
                      <a:pt x="88900" y="320675"/>
                    </a:cubicBezTo>
                    <a:cubicBezTo>
                      <a:pt x="67729" y="293858"/>
                      <a:pt x="73583" y="295437"/>
                      <a:pt x="57150" y="269875"/>
                    </a:cubicBezTo>
                    <a:cubicBezTo>
                      <a:pt x="52227" y="262217"/>
                      <a:pt x="46567" y="255058"/>
                      <a:pt x="41275" y="247650"/>
                    </a:cubicBezTo>
                    <a:cubicBezTo>
                      <a:pt x="40010" y="242591"/>
                      <a:pt x="34632" y="230739"/>
                      <a:pt x="41275" y="225425"/>
                    </a:cubicBezTo>
                    <a:cubicBezTo>
                      <a:pt x="44682" y="222699"/>
                      <a:pt x="49742" y="223308"/>
                      <a:pt x="53975" y="222250"/>
                    </a:cubicBezTo>
                    <a:cubicBezTo>
                      <a:pt x="76200" y="232833"/>
                      <a:pt x="99809" y="240900"/>
                      <a:pt x="120650" y="254000"/>
                    </a:cubicBezTo>
                    <a:cubicBezTo>
                      <a:pt x="137172" y="264385"/>
                      <a:pt x="165100" y="292100"/>
                      <a:pt x="165100" y="292100"/>
                    </a:cubicBezTo>
                    <a:cubicBezTo>
                      <a:pt x="169811" y="300344"/>
                      <a:pt x="181485" y="323439"/>
                      <a:pt x="190500" y="330200"/>
                    </a:cubicBezTo>
                    <a:cubicBezTo>
                      <a:pt x="193991" y="332818"/>
                      <a:pt x="198967" y="332317"/>
                      <a:pt x="203200" y="333375"/>
                    </a:cubicBezTo>
                    <a:cubicBezTo>
                      <a:pt x="207433" y="332317"/>
                      <a:pt x="212814" y="333286"/>
                      <a:pt x="215900" y="330200"/>
                    </a:cubicBezTo>
                    <a:cubicBezTo>
                      <a:pt x="218986" y="327114"/>
                      <a:pt x="218219" y="321779"/>
                      <a:pt x="219075" y="317500"/>
                    </a:cubicBezTo>
                    <a:cubicBezTo>
                      <a:pt x="220338" y="311187"/>
                      <a:pt x="221192" y="304800"/>
                      <a:pt x="222250" y="298450"/>
                    </a:cubicBezTo>
                    <a:cubicBezTo>
                      <a:pt x="221192" y="289983"/>
                      <a:pt x="223090" y="280579"/>
                      <a:pt x="219075" y="273050"/>
                    </a:cubicBezTo>
                    <a:cubicBezTo>
                      <a:pt x="214145" y="263806"/>
                      <a:pt x="203859" y="258612"/>
                      <a:pt x="196850" y="250825"/>
                    </a:cubicBezTo>
                    <a:cubicBezTo>
                      <a:pt x="180315" y="232453"/>
                      <a:pt x="202252" y="250012"/>
                      <a:pt x="180975" y="231775"/>
                    </a:cubicBezTo>
                    <a:cubicBezTo>
                      <a:pt x="176957" y="228331"/>
                      <a:pt x="172017" y="225992"/>
                      <a:pt x="168275" y="222250"/>
                    </a:cubicBezTo>
                    <a:cubicBezTo>
                      <a:pt x="161013" y="214988"/>
                      <a:pt x="154515" y="201988"/>
                      <a:pt x="149225" y="193675"/>
                    </a:cubicBezTo>
                    <a:cubicBezTo>
                      <a:pt x="131345" y="165578"/>
                      <a:pt x="141522" y="184619"/>
                      <a:pt x="130175" y="161925"/>
                    </a:cubicBezTo>
                    <a:cubicBezTo>
                      <a:pt x="129117" y="152400"/>
                      <a:pt x="129469" y="142610"/>
                      <a:pt x="127000" y="133350"/>
                    </a:cubicBezTo>
                    <a:cubicBezTo>
                      <a:pt x="125171" y="126490"/>
                      <a:pt x="120358" y="120788"/>
                      <a:pt x="117475" y="114300"/>
                    </a:cubicBezTo>
                    <a:cubicBezTo>
                      <a:pt x="114872" y="108444"/>
                      <a:pt x="112566" y="97841"/>
                      <a:pt x="111125" y="92075"/>
                    </a:cubicBezTo>
                    <a:cubicBezTo>
                      <a:pt x="114300" y="84667"/>
                      <a:pt x="114412" y="74954"/>
                      <a:pt x="120650" y="69850"/>
                    </a:cubicBezTo>
                    <a:cubicBezTo>
                      <a:pt x="138130" y="55548"/>
                      <a:pt x="156795" y="65732"/>
                      <a:pt x="171450" y="76200"/>
                    </a:cubicBezTo>
                    <a:cubicBezTo>
                      <a:pt x="178758" y="81420"/>
                      <a:pt x="184813" y="88300"/>
                      <a:pt x="190500" y="95250"/>
                    </a:cubicBezTo>
                    <a:cubicBezTo>
                      <a:pt x="212440" y="122065"/>
                      <a:pt x="186194" y="115294"/>
                      <a:pt x="228600" y="152400"/>
                    </a:cubicBezTo>
                    <a:cubicBezTo>
                      <a:pt x="270370" y="188949"/>
                      <a:pt x="243181" y="161258"/>
                      <a:pt x="260350" y="184150"/>
                    </a:cubicBezTo>
                    <a:cubicBezTo>
                      <a:pt x="267590" y="193803"/>
                      <a:pt x="288783" y="223072"/>
                      <a:pt x="282575" y="212725"/>
                    </a:cubicBezTo>
                    <a:cubicBezTo>
                      <a:pt x="273050" y="196850"/>
                      <a:pt x="263626" y="180914"/>
                      <a:pt x="254000" y="165100"/>
                    </a:cubicBezTo>
                    <a:cubicBezTo>
                      <a:pt x="248809" y="156571"/>
                      <a:pt x="244116" y="147687"/>
                      <a:pt x="238125" y="139700"/>
                    </a:cubicBezTo>
                    <a:cubicBezTo>
                      <a:pt x="224897" y="122063"/>
                      <a:pt x="231323" y="131538"/>
                      <a:pt x="219075" y="111125"/>
                    </a:cubicBezTo>
                    <a:cubicBezTo>
                      <a:pt x="208554" y="69041"/>
                      <a:pt x="208371" y="78614"/>
                      <a:pt x="215900" y="15875"/>
                    </a:cubicBezTo>
                    <a:cubicBezTo>
                      <a:pt x="216355" y="12086"/>
                      <a:pt x="219319" y="8793"/>
                      <a:pt x="222250" y="6350"/>
                    </a:cubicBezTo>
                    <a:cubicBezTo>
                      <a:pt x="225886" y="3320"/>
                      <a:pt x="230717" y="2117"/>
                      <a:pt x="234950" y="0"/>
                    </a:cubicBezTo>
                    <a:cubicBezTo>
                      <a:pt x="243417" y="4233"/>
                      <a:pt x="252474" y="7449"/>
                      <a:pt x="260350" y="12700"/>
                    </a:cubicBezTo>
                    <a:cubicBezTo>
                      <a:pt x="265331" y="16021"/>
                      <a:pt x="269310" y="20725"/>
                      <a:pt x="273050" y="25400"/>
                    </a:cubicBezTo>
                    <a:cubicBezTo>
                      <a:pt x="283879" y="38936"/>
                      <a:pt x="289441" y="50341"/>
                      <a:pt x="295275" y="66675"/>
                    </a:cubicBezTo>
                    <a:cubicBezTo>
                      <a:pt x="297866" y="73931"/>
                      <a:pt x="298396" y="81904"/>
                      <a:pt x="301625" y="88900"/>
                    </a:cubicBezTo>
                    <a:cubicBezTo>
                      <a:pt x="304823" y="95829"/>
                      <a:pt x="311058" y="101053"/>
                      <a:pt x="314325" y="107950"/>
                    </a:cubicBezTo>
                    <a:cubicBezTo>
                      <a:pt x="320635" y="121272"/>
                      <a:pt x="326625" y="134924"/>
                      <a:pt x="330200" y="149225"/>
                    </a:cubicBezTo>
                    <a:cubicBezTo>
                      <a:pt x="331258" y="153458"/>
                      <a:pt x="331603" y="157937"/>
                      <a:pt x="333375" y="161925"/>
                    </a:cubicBezTo>
                    <a:cubicBezTo>
                      <a:pt x="335881" y="167564"/>
                      <a:pt x="339725" y="172508"/>
                      <a:pt x="342900" y="177800"/>
                    </a:cubicBezTo>
                    <a:cubicBezTo>
                      <a:pt x="345517" y="196116"/>
                      <a:pt x="347614" y="213734"/>
                      <a:pt x="352425" y="231775"/>
                    </a:cubicBezTo>
                    <a:cubicBezTo>
                      <a:pt x="353893" y="237282"/>
                      <a:pt x="356658" y="242358"/>
                      <a:pt x="358775" y="247650"/>
                    </a:cubicBezTo>
                    <a:cubicBezTo>
                      <a:pt x="359793" y="215085"/>
                      <a:pt x="345750" y="155937"/>
                      <a:pt x="374650" y="123825"/>
                    </a:cubicBezTo>
                    <a:cubicBezTo>
                      <a:pt x="378778" y="119238"/>
                      <a:pt x="385233" y="117475"/>
                      <a:pt x="390525" y="114300"/>
                    </a:cubicBezTo>
                    <a:cubicBezTo>
                      <a:pt x="393700" y="116417"/>
                      <a:pt x="397070" y="118266"/>
                      <a:pt x="400050" y="120650"/>
                    </a:cubicBezTo>
                    <a:cubicBezTo>
                      <a:pt x="419172" y="135947"/>
                      <a:pt x="420069" y="137494"/>
                      <a:pt x="434975" y="152400"/>
                    </a:cubicBezTo>
                    <a:cubicBezTo>
                      <a:pt x="436033" y="157692"/>
                      <a:pt x="436255" y="163222"/>
                      <a:pt x="438150" y="168275"/>
                    </a:cubicBezTo>
                    <a:cubicBezTo>
                      <a:pt x="439490" y="171848"/>
                      <a:pt x="442793" y="181213"/>
                      <a:pt x="444500" y="177800"/>
                    </a:cubicBezTo>
                    <a:cubicBezTo>
                      <a:pt x="448786" y="169228"/>
                      <a:pt x="446672" y="158756"/>
                      <a:pt x="447675" y="149225"/>
                    </a:cubicBezTo>
                    <a:cubicBezTo>
                      <a:pt x="448788" y="138647"/>
                      <a:pt x="448386" y="127822"/>
                      <a:pt x="450850" y="117475"/>
                    </a:cubicBezTo>
                    <a:cubicBezTo>
                      <a:pt x="453719" y="105424"/>
                      <a:pt x="459820" y="94362"/>
                      <a:pt x="463550" y="82550"/>
                    </a:cubicBezTo>
                    <a:cubicBezTo>
                      <a:pt x="472818" y="53201"/>
                      <a:pt x="460813" y="60179"/>
                      <a:pt x="479425" y="53975"/>
                    </a:cubicBezTo>
                    <a:cubicBezTo>
                      <a:pt x="484717" y="58208"/>
                      <a:pt x="490508" y="61883"/>
                      <a:pt x="495300" y="66675"/>
                    </a:cubicBezTo>
                    <a:cubicBezTo>
                      <a:pt x="499042" y="70417"/>
                      <a:pt x="501340" y="75393"/>
                      <a:pt x="504825" y="79375"/>
                    </a:cubicBezTo>
                    <a:cubicBezTo>
                      <a:pt x="508767" y="83881"/>
                      <a:pt x="513292" y="87842"/>
                      <a:pt x="517525" y="92075"/>
                    </a:cubicBezTo>
                    <a:cubicBezTo>
                      <a:pt x="518583" y="96308"/>
                      <a:pt x="517974" y="108182"/>
                      <a:pt x="520700" y="104775"/>
                    </a:cubicBezTo>
                    <a:cubicBezTo>
                      <a:pt x="537822" y="83372"/>
                      <a:pt x="535372" y="64703"/>
                      <a:pt x="552450" y="47625"/>
                    </a:cubicBezTo>
                    <a:cubicBezTo>
                      <a:pt x="555148" y="44927"/>
                      <a:pt x="558800" y="43392"/>
                      <a:pt x="561975" y="41275"/>
                    </a:cubicBezTo>
                    <a:cubicBezTo>
                      <a:pt x="574472" y="49606"/>
                      <a:pt x="584677" y="54611"/>
                      <a:pt x="593725" y="66675"/>
                    </a:cubicBezTo>
                    <a:cubicBezTo>
                      <a:pt x="612403" y="91579"/>
                      <a:pt x="585151" y="68182"/>
                      <a:pt x="612775" y="88900"/>
                    </a:cubicBezTo>
                    <a:cubicBezTo>
                      <a:pt x="615950" y="82550"/>
                      <a:pt x="617456" y="75040"/>
                      <a:pt x="622300" y="69850"/>
                    </a:cubicBezTo>
                    <a:cubicBezTo>
                      <a:pt x="646799" y="43601"/>
                      <a:pt x="648881" y="44613"/>
                      <a:pt x="673100" y="34925"/>
                    </a:cubicBezTo>
                    <a:cubicBezTo>
                      <a:pt x="719803" y="62947"/>
                      <a:pt x="655701" y="18821"/>
                      <a:pt x="692150" y="69850"/>
                    </a:cubicBezTo>
                    <a:cubicBezTo>
                      <a:pt x="698804" y="79165"/>
                      <a:pt x="711200" y="82550"/>
                      <a:pt x="720725" y="88900"/>
                    </a:cubicBezTo>
                    <a:cubicBezTo>
                      <a:pt x="727075" y="86783"/>
                      <a:pt x="741154" y="76000"/>
                      <a:pt x="739775" y="82550"/>
                    </a:cubicBezTo>
                    <a:cubicBezTo>
                      <a:pt x="734704" y="106638"/>
                      <a:pt x="719609" y="127505"/>
                      <a:pt x="708025" y="149225"/>
                    </a:cubicBezTo>
                    <a:cubicBezTo>
                      <a:pt x="702638" y="159326"/>
                      <a:pt x="694975" y="168051"/>
                      <a:pt x="688975" y="177800"/>
                    </a:cubicBezTo>
                    <a:cubicBezTo>
                      <a:pt x="661184" y="222960"/>
                      <a:pt x="718786" y="139874"/>
                      <a:pt x="666750" y="212725"/>
                    </a:cubicBezTo>
                    <a:cubicBezTo>
                      <a:pt x="665692" y="203200"/>
                      <a:pt x="659715" y="192922"/>
                      <a:pt x="663575" y="184150"/>
                    </a:cubicBezTo>
                    <a:cubicBezTo>
                      <a:pt x="677691" y="152069"/>
                      <a:pt x="704339" y="132310"/>
                      <a:pt x="727075" y="107950"/>
                    </a:cubicBezTo>
                    <a:cubicBezTo>
                      <a:pt x="733733" y="100817"/>
                      <a:pt x="737653" y="90566"/>
                      <a:pt x="746125" y="85725"/>
                    </a:cubicBezTo>
                    <a:cubicBezTo>
                      <a:pt x="753533" y="81492"/>
                      <a:pt x="763058" y="83608"/>
                      <a:pt x="771525" y="82550"/>
                    </a:cubicBezTo>
                    <a:cubicBezTo>
                      <a:pt x="812430" y="143907"/>
                      <a:pt x="741044" y="25709"/>
                      <a:pt x="762000" y="161925"/>
                    </a:cubicBezTo>
                    <a:cubicBezTo>
                      <a:pt x="764098" y="175564"/>
                      <a:pt x="785283" y="176742"/>
                      <a:pt x="796925" y="184150"/>
                    </a:cubicBezTo>
                    <a:cubicBezTo>
                      <a:pt x="799042" y="194733"/>
                      <a:pt x="803275" y="205107"/>
                      <a:pt x="803275" y="215900"/>
                    </a:cubicBezTo>
                    <a:cubicBezTo>
                      <a:pt x="803275" y="243498"/>
                      <a:pt x="799765" y="270999"/>
                      <a:pt x="796925" y="298450"/>
                    </a:cubicBezTo>
                    <a:cubicBezTo>
                      <a:pt x="795865" y="308701"/>
                      <a:pt x="787220" y="316909"/>
                      <a:pt x="781050" y="323850"/>
                    </a:cubicBezTo>
                    <a:cubicBezTo>
                      <a:pt x="777073" y="328325"/>
                      <a:pt x="773427" y="333377"/>
                      <a:pt x="768350" y="336550"/>
                    </a:cubicBezTo>
                    <a:cubicBezTo>
                      <a:pt x="764650" y="338863"/>
                      <a:pt x="759993" y="339305"/>
                      <a:pt x="755650" y="339725"/>
                    </a:cubicBezTo>
                    <a:cubicBezTo>
                      <a:pt x="727130" y="342485"/>
                      <a:pt x="698500" y="343958"/>
                      <a:pt x="669925" y="346075"/>
                    </a:cubicBezTo>
                    <a:cubicBezTo>
                      <a:pt x="664633" y="348192"/>
                      <a:pt x="659148" y="349876"/>
                      <a:pt x="654050" y="352425"/>
                    </a:cubicBezTo>
                    <a:cubicBezTo>
                      <a:pt x="640230" y="359335"/>
                      <a:pt x="615223" y="386444"/>
                      <a:pt x="612775" y="390525"/>
                    </a:cubicBezTo>
                    <a:lnTo>
                      <a:pt x="584200" y="438150"/>
                    </a:lnTo>
                    <a:cubicBezTo>
                      <a:pt x="583142" y="456142"/>
                      <a:pt x="584738" y="474489"/>
                      <a:pt x="581025" y="492125"/>
                    </a:cubicBezTo>
                    <a:cubicBezTo>
                      <a:pt x="580239" y="495859"/>
                      <a:pt x="575073" y="499815"/>
                      <a:pt x="571500" y="498475"/>
                    </a:cubicBezTo>
                    <a:cubicBezTo>
                      <a:pt x="564493" y="495847"/>
                      <a:pt x="561417" y="487339"/>
                      <a:pt x="555625" y="482600"/>
                    </a:cubicBezTo>
                    <a:cubicBezTo>
                      <a:pt x="540614" y="470318"/>
                      <a:pt x="540823" y="471316"/>
                      <a:pt x="527050" y="466725"/>
                    </a:cubicBezTo>
                    <a:cubicBezTo>
                      <a:pt x="510117" y="467783"/>
                      <a:pt x="492794" y="466140"/>
                      <a:pt x="476250" y="469900"/>
                    </a:cubicBezTo>
                    <a:cubicBezTo>
                      <a:pt x="466669" y="472078"/>
                      <a:pt x="435186" y="502285"/>
                      <a:pt x="431800" y="504825"/>
                    </a:cubicBezTo>
                    <a:cubicBezTo>
                      <a:pt x="428014" y="507665"/>
                      <a:pt x="422836" y="508269"/>
                      <a:pt x="419100" y="511175"/>
                    </a:cubicBezTo>
                    <a:cubicBezTo>
                      <a:pt x="376039" y="544667"/>
                      <a:pt x="434556" y="509100"/>
                      <a:pt x="381000" y="542925"/>
                    </a:cubicBezTo>
                    <a:cubicBezTo>
                      <a:pt x="368569" y="550776"/>
                      <a:pt x="355227" y="557137"/>
                      <a:pt x="342900" y="565150"/>
                    </a:cubicBezTo>
                    <a:cubicBezTo>
                      <a:pt x="334026" y="570918"/>
                      <a:pt x="326429" y="578518"/>
                      <a:pt x="317500" y="584200"/>
                    </a:cubicBezTo>
                    <a:cubicBezTo>
                      <a:pt x="303103" y="593362"/>
                      <a:pt x="286851" y="599563"/>
                      <a:pt x="273050" y="609600"/>
                    </a:cubicBezTo>
                    <a:cubicBezTo>
                      <a:pt x="251790" y="625062"/>
                      <a:pt x="231314" y="641811"/>
                      <a:pt x="212725" y="660400"/>
                    </a:cubicBezTo>
                    <a:cubicBezTo>
                      <a:pt x="209550" y="663575"/>
                      <a:pt x="206075" y="666476"/>
                      <a:pt x="203200" y="669925"/>
                    </a:cubicBezTo>
                    <a:cubicBezTo>
                      <a:pt x="200757" y="672856"/>
                      <a:pt x="199548" y="676752"/>
                      <a:pt x="196850" y="679450"/>
                    </a:cubicBezTo>
                    <a:cubicBezTo>
                      <a:pt x="188895" y="687405"/>
                      <a:pt x="179405" y="693720"/>
                      <a:pt x="171450" y="701675"/>
                    </a:cubicBezTo>
                    <a:lnTo>
                      <a:pt x="206375" y="663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4E1BFB0F-8733-ED44-19BA-EBDB6D4888F9}"/>
                  </a:ext>
                </a:extLst>
              </p:cNvPr>
              <p:cNvSpPr/>
              <p:nvPr/>
            </p:nvSpPr>
            <p:spPr>
              <a:xfrm>
                <a:off x="7447575" y="1744456"/>
                <a:ext cx="362925" cy="300259"/>
              </a:xfrm>
              <a:custGeom>
                <a:avLst/>
                <a:gdLst>
                  <a:gd name="connsiteX0" fmla="*/ 10500 w 362925"/>
                  <a:gd name="connsiteY0" fmla="*/ 55769 h 300259"/>
                  <a:gd name="connsiteX1" fmla="*/ 10500 w 362925"/>
                  <a:gd name="connsiteY1" fmla="*/ 55769 h 300259"/>
                  <a:gd name="connsiteX2" fmla="*/ 7325 w 362925"/>
                  <a:gd name="connsiteY2" fmla="*/ 224044 h 300259"/>
                  <a:gd name="connsiteX3" fmla="*/ 4150 w 362925"/>
                  <a:gd name="connsiteY3" fmla="*/ 290719 h 300259"/>
                  <a:gd name="connsiteX4" fmla="*/ 975 w 362925"/>
                  <a:gd name="connsiteY4" fmla="*/ 300244 h 300259"/>
                  <a:gd name="connsiteX5" fmla="*/ 32725 w 362925"/>
                  <a:gd name="connsiteY5" fmla="*/ 287544 h 300259"/>
                  <a:gd name="connsiteX6" fmla="*/ 54950 w 362925"/>
                  <a:gd name="connsiteY6" fmla="*/ 265319 h 300259"/>
                  <a:gd name="connsiteX7" fmla="*/ 80350 w 362925"/>
                  <a:gd name="connsiteY7" fmla="*/ 230394 h 300259"/>
                  <a:gd name="connsiteX8" fmla="*/ 96225 w 362925"/>
                  <a:gd name="connsiteY8" fmla="*/ 224044 h 300259"/>
                  <a:gd name="connsiteX9" fmla="*/ 143850 w 362925"/>
                  <a:gd name="connsiteY9" fmla="*/ 195469 h 300259"/>
                  <a:gd name="connsiteX10" fmla="*/ 156550 w 362925"/>
                  <a:gd name="connsiteY10" fmla="*/ 189119 h 300259"/>
                  <a:gd name="connsiteX11" fmla="*/ 175600 w 362925"/>
                  <a:gd name="connsiteY11" fmla="*/ 182769 h 300259"/>
                  <a:gd name="connsiteX12" fmla="*/ 197825 w 362925"/>
                  <a:gd name="connsiteY12" fmla="*/ 166894 h 300259"/>
                  <a:gd name="connsiteX13" fmla="*/ 216875 w 362925"/>
                  <a:gd name="connsiteY13" fmla="*/ 157369 h 300259"/>
                  <a:gd name="connsiteX14" fmla="*/ 232750 w 362925"/>
                  <a:gd name="connsiteY14" fmla="*/ 144669 h 300259"/>
                  <a:gd name="connsiteX15" fmla="*/ 251800 w 362925"/>
                  <a:gd name="connsiteY15" fmla="*/ 135144 h 300259"/>
                  <a:gd name="connsiteX16" fmla="*/ 267675 w 362925"/>
                  <a:gd name="connsiteY16" fmla="*/ 116094 h 300259"/>
                  <a:gd name="connsiteX17" fmla="*/ 277200 w 362925"/>
                  <a:gd name="connsiteY17" fmla="*/ 112919 h 300259"/>
                  <a:gd name="connsiteX18" fmla="*/ 264500 w 362925"/>
                  <a:gd name="connsiteY18" fmla="*/ 87519 h 300259"/>
                  <a:gd name="connsiteX19" fmla="*/ 362925 w 362925"/>
                  <a:gd name="connsiteY19" fmla="*/ 71644 h 300259"/>
                  <a:gd name="connsiteX20" fmla="*/ 359750 w 362925"/>
                  <a:gd name="connsiteY20" fmla="*/ 58944 h 300259"/>
                  <a:gd name="connsiteX21" fmla="*/ 305775 w 362925"/>
                  <a:gd name="connsiteY21" fmla="*/ 43069 h 300259"/>
                  <a:gd name="connsiteX22" fmla="*/ 267675 w 362925"/>
                  <a:gd name="connsiteY22" fmla="*/ 46244 h 300259"/>
                  <a:gd name="connsiteX23" fmla="*/ 254975 w 362925"/>
                  <a:gd name="connsiteY23" fmla="*/ 49419 h 300259"/>
                  <a:gd name="connsiteX24" fmla="*/ 223225 w 362925"/>
                  <a:gd name="connsiteY24" fmla="*/ 43069 h 300259"/>
                  <a:gd name="connsiteX25" fmla="*/ 194650 w 362925"/>
                  <a:gd name="connsiteY25" fmla="*/ 17669 h 300259"/>
                  <a:gd name="connsiteX26" fmla="*/ 175600 w 362925"/>
                  <a:gd name="connsiteY26" fmla="*/ 14494 h 300259"/>
                  <a:gd name="connsiteX27" fmla="*/ 127975 w 362925"/>
                  <a:gd name="connsiteY27" fmla="*/ 4969 h 300259"/>
                  <a:gd name="connsiteX28" fmla="*/ 7325 w 362925"/>
                  <a:gd name="connsiteY28" fmla="*/ 24019 h 300259"/>
                  <a:gd name="connsiteX29" fmla="*/ 975 w 362925"/>
                  <a:gd name="connsiteY29" fmla="*/ 39894 h 300259"/>
                  <a:gd name="connsiteX30" fmla="*/ 10500 w 362925"/>
                  <a:gd name="connsiteY30" fmla="*/ 77994 h 300259"/>
                  <a:gd name="connsiteX31" fmla="*/ 10500 w 362925"/>
                  <a:gd name="connsiteY31" fmla="*/ 55769 h 30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2925" h="300259">
                    <a:moveTo>
                      <a:pt x="10500" y="55769"/>
                    </a:moveTo>
                    <a:lnTo>
                      <a:pt x="10500" y="55769"/>
                    </a:lnTo>
                    <a:cubicBezTo>
                      <a:pt x="9442" y="111861"/>
                      <a:pt x="8841" y="167963"/>
                      <a:pt x="7325" y="224044"/>
                    </a:cubicBezTo>
                    <a:cubicBezTo>
                      <a:pt x="6724" y="246286"/>
                      <a:pt x="5998" y="268546"/>
                      <a:pt x="4150" y="290719"/>
                    </a:cubicBezTo>
                    <a:cubicBezTo>
                      <a:pt x="3872" y="294054"/>
                      <a:pt x="-2351" y="300614"/>
                      <a:pt x="975" y="300244"/>
                    </a:cubicBezTo>
                    <a:cubicBezTo>
                      <a:pt x="12304" y="298985"/>
                      <a:pt x="22142" y="291777"/>
                      <a:pt x="32725" y="287544"/>
                    </a:cubicBezTo>
                    <a:cubicBezTo>
                      <a:pt x="40133" y="280136"/>
                      <a:pt x="48243" y="273368"/>
                      <a:pt x="54950" y="265319"/>
                    </a:cubicBezTo>
                    <a:cubicBezTo>
                      <a:pt x="64165" y="254261"/>
                      <a:pt x="70171" y="240573"/>
                      <a:pt x="80350" y="230394"/>
                    </a:cubicBezTo>
                    <a:cubicBezTo>
                      <a:pt x="84380" y="226364"/>
                      <a:pt x="91231" y="226791"/>
                      <a:pt x="96225" y="224044"/>
                    </a:cubicBezTo>
                    <a:cubicBezTo>
                      <a:pt x="112447" y="215122"/>
                      <a:pt x="127291" y="203748"/>
                      <a:pt x="143850" y="195469"/>
                    </a:cubicBezTo>
                    <a:cubicBezTo>
                      <a:pt x="148083" y="193352"/>
                      <a:pt x="152156" y="190877"/>
                      <a:pt x="156550" y="189119"/>
                    </a:cubicBezTo>
                    <a:cubicBezTo>
                      <a:pt x="162765" y="186633"/>
                      <a:pt x="169250" y="184886"/>
                      <a:pt x="175600" y="182769"/>
                    </a:cubicBezTo>
                    <a:cubicBezTo>
                      <a:pt x="183008" y="177477"/>
                      <a:pt x="190071" y="171665"/>
                      <a:pt x="197825" y="166894"/>
                    </a:cubicBezTo>
                    <a:cubicBezTo>
                      <a:pt x="203871" y="163173"/>
                      <a:pt x="210885" y="161181"/>
                      <a:pt x="216875" y="157369"/>
                    </a:cubicBezTo>
                    <a:cubicBezTo>
                      <a:pt x="222592" y="153731"/>
                      <a:pt x="227033" y="148307"/>
                      <a:pt x="232750" y="144669"/>
                    </a:cubicBezTo>
                    <a:cubicBezTo>
                      <a:pt x="238740" y="140857"/>
                      <a:pt x="245893" y="139082"/>
                      <a:pt x="251800" y="135144"/>
                    </a:cubicBezTo>
                    <a:cubicBezTo>
                      <a:pt x="288080" y="110957"/>
                      <a:pt x="238390" y="139522"/>
                      <a:pt x="267675" y="116094"/>
                    </a:cubicBezTo>
                    <a:cubicBezTo>
                      <a:pt x="270288" y="114003"/>
                      <a:pt x="274025" y="113977"/>
                      <a:pt x="277200" y="112919"/>
                    </a:cubicBezTo>
                    <a:cubicBezTo>
                      <a:pt x="272967" y="104452"/>
                      <a:pt x="256927" y="93199"/>
                      <a:pt x="264500" y="87519"/>
                    </a:cubicBezTo>
                    <a:cubicBezTo>
                      <a:pt x="300123" y="60802"/>
                      <a:pt x="271923" y="78385"/>
                      <a:pt x="362925" y="71644"/>
                    </a:cubicBezTo>
                    <a:cubicBezTo>
                      <a:pt x="361867" y="67411"/>
                      <a:pt x="362836" y="62030"/>
                      <a:pt x="359750" y="58944"/>
                    </a:cubicBezTo>
                    <a:cubicBezTo>
                      <a:pt x="348226" y="47420"/>
                      <a:pt x="317503" y="45201"/>
                      <a:pt x="305775" y="43069"/>
                    </a:cubicBezTo>
                    <a:cubicBezTo>
                      <a:pt x="293075" y="44127"/>
                      <a:pt x="280321" y="44663"/>
                      <a:pt x="267675" y="46244"/>
                    </a:cubicBezTo>
                    <a:cubicBezTo>
                      <a:pt x="263345" y="46785"/>
                      <a:pt x="259328" y="49730"/>
                      <a:pt x="254975" y="49419"/>
                    </a:cubicBezTo>
                    <a:cubicBezTo>
                      <a:pt x="244210" y="48650"/>
                      <a:pt x="233808" y="45186"/>
                      <a:pt x="223225" y="43069"/>
                    </a:cubicBezTo>
                    <a:cubicBezTo>
                      <a:pt x="217231" y="37075"/>
                      <a:pt x="202185" y="21094"/>
                      <a:pt x="194650" y="17669"/>
                    </a:cubicBezTo>
                    <a:cubicBezTo>
                      <a:pt x="188789" y="15005"/>
                      <a:pt x="181913" y="15757"/>
                      <a:pt x="175600" y="14494"/>
                    </a:cubicBezTo>
                    <a:cubicBezTo>
                      <a:pt x="117501" y="2874"/>
                      <a:pt x="171982" y="12304"/>
                      <a:pt x="127975" y="4969"/>
                    </a:cubicBezTo>
                    <a:cubicBezTo>
                      <a:pt x="73796" y="6611"/>
                      <a:pt x="35469" y="-16186"/>
                      <a:pt x="7325" y="24019"/>
                    </a:cubicBezTo>
                    <a:cubicBezTo>
                      <a:pt x="4057" y="28688"/>
                      <a:pt x="3092" y="34602"/>
                      <a:pt x="975" y="39894"/>
                    </a:cubicBezTo>
                    <a:cubicBezTo>
                      <a:pt x="4150" y="52594"/>
                      <a:pt x="5253" y="66001"/>
                      <a:pt x="10500" y="77994"/>
                    </a:cubicBezTo>
                    <a:cubicBezTo>
                      <a:pt x="12900" y="83479"/>
                      <a:pt x="10500" y="59473"/>
                      <a:pt x="10500" y="557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4" name="矩形: 圆角 83">
                <a:extLst>
                  <a:ext uri="{FF2B5EF4-FFF2-40B4-BE49-F238E27FC236}">
                    <a16:creationId xmlns:a16="http://schemas.microsoft.com/office/drawing/2014/main" id="{5AA54318-C884-6880-55CB-25460B9796A3}"/>
                  </a:ext>
                </a:extLst>
              </p:cNvPr>
              <p:cNvSpPr/>
              <p:nvPr/>
            </p:nvSpPr>
            <p:spPr>
              <a:xfrm rot="2935509">
                <a:off x="6955217" y="2198915"/>
                <a:ext cx="345072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  <p:sp>
            <p:nvSpPr>
              <p:cNvPr id="85" name="Rounded Rectangle 54+">
                <a:extLst>
                  <a:ext uri="{FF2B5EF4-FFF2-40B4-BE49-F238E27FC236}">
                    <a16:creationId xmlns:a16="http://schemas.microsoft.com/office/drawing/2014/main" id="{2872DE3A-B16E-8CDA-4E11-00170ABF69F0}"/>
                  </a:ext>
                </a:extLst>
              </p:cNvPr>
              <p:cNvSpPr/>
              <p:nvPr/>
            </p:nvSpPr>
            <p:spPr>
              <a:xfrm rot="2935509">
                <a:off x="7114477" y="2271368"/>
                <a:ext cx="152849" cy="666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/>
                  <a:ea typeface="字体圈欣意吉祥宋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347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D2E8662-BA4E-CFC0-C9D7-AF18F670E579}"/>
              </a:ext>
            </a:extLst>
          </p:cNvPr>
          <p:cNvGrpSpPr/>
          <p:nvPr/>
        </p:nvGrpSpPr>
        <p:grpSpPr>
          <a:xfrm>
            <a:off x="1120879" y="1544863"/>
            <a:ext cx="9950244" cy="3768275"/>
            <a:chOff x="1120879" y="1544863"/>
            <a:chExt cx="9950244" cy="3768275"/>
          </a:xfrm>
        </p:grpSpPr>
        <p:sp>
          <p:nvSpPr>
            <p:cNvPr id="26" name="PA-矩形 2">
              <a:extLst>
                <a:ext uri="{FF2B5EF4-FFF2-40B4-BE49-F238E27FC236}">
                  <a16:creationId xmlns:a16="http://schemas.microsoft.com/office/drawing/2014/main" id="{48283856-62FB-010F-0699-B516F6D723C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568819" y="1751895"/>
              <a:ext cx="9078066" cy="33065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27" name="PA-图片 28+">
              <a:extLst>
                <a:ext uri="{FF2B5EF4-FFF2-40B4-BE49-F238E27FC236}">
                  <a16:creationId xmlns:a16="http://schemas.microsoft.com/office/drawing/2014/main" id="{641C6ABE-F025-6977-AF22-C2AB3418F05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r="33647" b="36497"/>
            <a:stretch/>
          </p:blipFill>
          <p:spPr>
            <a:xfrm>
              <a:off x="8513603" y="1748943"/>
              <a:ext cx="2124189" cy="2911145"/>
            </a:xfrm>
            <a:prstGeom prst="rect">
              <a:avLst/>
            </a:prstGeom>
          </p:spPr>
        </p:pic>
        <p:pic>
          <p:nvPicPr>
            <p:cNvPr id="29" name="PA-图片 4">
              <a:extLst>
                <a:ext uri="{FF2B5EF4-FFF2-40B4-BE49-F238E27FC236}">
                  <a16:creationId xmlns:a16="http://schemas.microsoft.com/office/drawing/2014/main" id="{EEAB0930-66EF-7978-3DD0-143D106E0E2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36497"/>
            <a:stretch/>
          </p:blipFill>
          <p:spPr>
            <a:xfrm>
              <a:off x="1577915" y="1748943"/>
              <a:ext cx="3585601" cy="2911145"/>
            </a:xfrm>
            <a:prstGeom prst="rect">
              <a:avLst/>
            </a:prstGeom>
          </p:spPr>
        </p:pic>
        <p:pic>
          <p:nvPicPr>
            <p:cNvPr id="34" name="PA-图片 28+">
              <a:extLst>
                <a:ext uri="{FF2B5EF4-FFF2-40B4-BE49-F238E27FC236}">
                  <a16:creationId xmlns:a16="http://schemas.microsoft.com/office/drawing/2014/main" id="{2B3866EB-B344-BB65-F49B-89271C1CE0C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b="36497"/>
            <a:stretch/>
          </p:blipFill>
          <p:spPr>
            <a:xfrm>
              <a:off x="5163515" y="1748943"/>
              <a:ext cx="3330641" cy="2911145"/>
            </a:xfrm>
            <a:prstGeom prst="rect">
              <a:avLst/>
            </a:prstGeom>
          </p:spPr>
        </p:pic>
        <p:pic>
          <p:nvPicPr>
            <p:cNvPr id="36" name="PA-图片 4+">
              <a:extLst>
                <a:ext uri="{FF2B5EF4-FFF2-40B4-BE49-F238E27FC236}">
                  <a16:creationId xmlns:a16="http://schemas.microsoft.com/office/drawing/2014/main" id="{F627EA39-4B79-F5D0-A948-2DDCC1DDEB7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36497"/>
            <a:stretch/>
          </p:blipFill>
          <p:spPr>
            <a:xfrm>
              <a:off x="1577915" y="2136221"/>
              <a:ext cx="3585601" cy="2911145"/>
            </a:xfrm>
            <a:prstGeom prst="rect">
              <a:avLst/>
            </a:prstGeom>
          </p:spPr>
        </p:pic>
        <p:pic>
          <p:nvPicPr>
            <p:cNvPr id="37" name="PA-图片 28++">
              <a:extLst>
                <a:ext uri="{FF2B5EF4-FFF2-40B4-BE49-F238E27FC236}">
                  <a16:creationId xmlns:a16="http://schemas.microsoft.com/office/drawing/2014/main" id="{916588D3-E4AA-E1F6-13D2-CEFFBA34E05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b="36497"/>
            <a:stretch/>
          </p:blipFill>
          <p:spPr>
            <a:xfrm>
              <a:off x="5163515" y="2136221"/>
              <a:ext cx="3330641" cy="2911145"/>
            </a:xfrm>
            <a:prstGeom prst="rect">
              <a:avLst/>
            </a:prstGeom>
          </p:spPr>
        </p:pic>
        <p:pic>
          <p:nvPicPr>
            <p:cNvPr id="38" name="PA-图片 28++">
              <a:extLst>
                <a:ext uri="{FF2B5EF4-FFF2-40B4-BE49-F238E27FC236}">
                  <a16:creationId xmlns:a16="http://schemas.microsoft.com/office/drawing/2014/main" id="{D2D94430-73B8-F44A-D508-59389B867CB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r="33647" b="36497"/>
            <a:stretch/>
          </p:blipFill>
          <p:spPr>
            <a:xfrm>
              <a:off x="8513603" y="2136221"/>
              <a:ext cx="2124189" cy="2911145"/>
            </a:xfrm>
            <a:prstGeom prst="rect">
              <a:avLst/>
            </a:prstGeom>
          </p:spPr>
        </p:pic>
        <p:sp>
          <p:nvSpPr>
            <p:cNvPr id="39" name="PA-矩形 24+">
              <a:extLst>
                <a:ext uri="{FF2B5EF4-FFF2-40B4-BE49-F238E27FC236}">
                  <a16:creationId xmlns:a16="http://schemas.microsoft.com/office/drawing/2014/main" id="{395CAE16-B817-2356-BA2F-05807489147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59727" y="2054442"/>
              <a:ext cx="9078066" cy="2701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0" name="PA-矩形 33">
              <a:extLst>
                <a:ext uri="{FF2B5EF4-FFF2-40B4-BE49-F238E27FC236}">
                  <a16:creationId xmlns:a16="http://schemas.microsoft.com/office/drawing/2014/main" id="{4433F780-1678-92AA-1715-3A87FF18928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92581" y="3165515"/>
              <a:ext cx="3125570" cy="1726557"/>
            </a:xfrm>
            <a:custGeom>
              <a:avLst/>
              <a:gdLst>
                <a:gd name="connsiteX0" fmla="*/ 0 w 1867256"/>
                <a:gd name="connsiteY0" fmla="*/ 0 h 1091722"/>
                <a:gd name="connsiteX1" fmla="*/ 1867256 w 1867256"/>
                <a:gd name="connsiteY1" fmla="*/ 0 h 1091722"/>
                <a:gd name="connsiteX2" fmla="*/ 1867256 w 1867256"/>
                <a:gd name="connsiteY2" fmla="*/ 1091722 h 1091722"/>
                <a:gd name="connsiteX3" fmla="*/ 0 w 1867256"/>
                <a:gd name="connsiteY3" fmla="*/ 1091722 h 1091722"/>
                <a:gd name="connsiteX4" fmla="*/ 0 w 1867256"/>
                <a:gd name="connsiteY4" fmla="*/ 0 h 1091722"/>
                <a:gd name="connsiteX0" fmla="*/ 0 w 1867256"/>
                <a:gd name="connsiteY0" fmla="*/ 161925 h 1253647"/>
                <a:gd name="connsiteX1" fmla="*/ 695681 w 1867256"/>
                <a:gd name="connsiteY1" fmla="*/ 0 h 1253647"/>
                <a:gd name="connsiteX2" fmla="*/ 1867256 w 1867256"/>
                <a:gd name="connsiteY2" fmla="*/ 161925 h 1253647"/>
                <a:gd name="connsiteX3" fmla="*/ 1867256 w 1867256"/>
                <a:gd name="connsiteY3" fmla="*/ 1253647 h 1253647"/>
                <a:gd name="connsiteX4" fmla="*/ 0 w 1867256"/>
                <a:gd name="connsiteY4" fmla="*/ 1253647 h 1253647"/>
                <a:gd name="connsiteX5" fmla="*/ 0 w 1867256"/>
                <a:gd name="connsiteY5" fmla="*/ 161925 h 1253647"/>
                <a:gd name="connsiteX0" fmla="*/ 0 w 1867256"/>
                <a:gd name="connsiteY0" fmla="*/ 161925 h 1253647"/>
                <a:gd name="connsiteX1" fmla="*/ 695681 w 1867256"/>
                <a:gd name="connsiteY1" fmla="*/ 0 h 1253647"/>
                <a:gd name="connsiteX2" fmla="*/ 1867256 w 1867256"/>
                <a:gd name="connsiteY2" fmla="*/ 161925 h 1253647"/>
                <a:gd name="connsiteX3" fmla="*/ 1867256 w 1867256"/>
                <a:gd name="connsiteY3" fmla="*/ 1253647 h 1253647"/>
                <a:gd name="connsiteX4" fmla="*/ 0 w 1867256"/>
                <a:gd name="connsiteY4" fmla="*/ 1253647 h 1253647"/>
                <a:gd name="connsiteX5" fmla="*/ 0 w 1867256"/>
                <a:gd name="connsiteY5" fmla="*/ 161925 h 1253647"/>
                <a:gd name="connsiteX0" fmla="*/ 0 w 2067317"/>
                <a:gd name="connsiteY0" fmla="*/ 161925 h 1253647"/>
                <a:gd name="connsiteX1" fmla="*/ 695681 w 2067317"/>
                <a:gd name="connsiteY1" fmla="*/ 0 h 1253647"/>
                <a:gd name="connsiteX2" fmla="*/ 1867256 w 2067317"/>
                <a:gd name="connsiteY2" fmla="*/ 161925 h 1253647"/>
                <a:gd name="connsiteX3" fmla="*/ 2067281 w 2067317"/>
                <a:gd name="connsiteY3" fmla="*/ 666751 h 1253647"/>
                <a:gd name="connsiteX4" fmla="*/ 1867256 w 2067317"/>
                <a:gd name="connsiteY4" fmla="*/ 1253647 h 1253647"/>
                <a:gd name="connsiteX5" fmla="*/ 0 w 2067317"/>
                <a:gd name="connsiteY5" fmla="*/ 1253647 h 1253647"/>
                <a:gd name="connsiteX6" fmla="*/ 0 w 2067317"/>
                <a:gd name="connsiteY6" fmla="*/ 161925 h 1253647"/>
                <a:gd name="connsiteX0" fmla="*/ 0 w 2067299"/>
                <a:gd name="connsiteY0" fmla="*/ 161925 h 1253647"/>
                <a:gd name="connsiteX1" fmla="*/ 695681 w 2067299"/>
                <a:gd name="connsiteY1" fmla="*/ 0 h 1253647"/>
                <a:gd name="connsiteX2" fmla="*/ 1667231 w 2067299"/>
                <a:gd name="connsiteY2" fmla="*/ 323850 h 1253647"/>
                <a:gd name="connsiteX3" fmla="*/ 2067281 w 2067299"/>
                <a:gd name="connsiteY3" fmla="*/ 666751 h 1253647"/>
                <a:gd name="connsiteX4" fmla="*/ 1867256 w 2067299"/>
                <a:gd name="connsiteY4" fmla="*/ 1253647 h 1253647"/>
                <a:gd name="connsiteX5" fmla="*/ 0 w 2067299"/>
                <a:gd name="connsiteY5" fmla="*/ 1253647 h 1253647"/>
                <a:gd name="connsiteX6" fmla="*/ 0 w 2067299"/>
                <a:gd name="connsiteY6" fmla="*/ 161925 h 1253647"/>
                <a:gd name="connsiteX0" fmla="*/ 0 w 2184246"/>
                <a:gd name="connsiteY0" fmla="*/ 161925 h 1253647"/>
                <a:gd name="connsiteX1" fmla="*/ 695681 w 2184246"/>
                <a:gd name="connsiteY1" fmla="*/ 0 h 1253647"/>
                <a:gd name="connsiteX2" fmla="*/ 1667231 w 2184246"/>
                <a:gd name="connsiteY2" fmla="*/ 323850 h 1253647"/>
                <a:gd name="connsiteX3" fmla="*/ 2067281 w 2184246"/>
                <a:gd name="connsiteY3" fmla="*/ 666751 h 1253647"/>
                <a:gd name="connsiteX4" fmla="*/ 2181581 w 2184246"/>
                <a:gd name="connsiteY4" fmla="*/ 1123951 h 1253647"/>
                <a:gd name="connsiteX5" fmla="*/ 1867256 w 2184246"/>
                <a:gd name="connsiteY5" fmla="*/ 1253647 h 1253647"/>
                <a:gd name="connsiteX6" fmla="*/ 0 w 2184246"/>
                <a:gd name="connsiteY6" fmla="*/ 1253647 h 1253647"/>
                <a:gd name="connsiteX7" fmla="*/ 0 w 2184246"/>
                <a:gd name="connsiteY7" fmla="*/ 161925 h 1253647"/>
                <a:gd name="connsiteX0" fmla="*/ 0 w 2184246"/>
                <a:gd name="connsiteY0" fmla="*/ 161925 h 1253647"/>
                <a:gd name="connsiteX1" fmla="*/ 695681 w 2184246"/>
                <a:gd name="connsiteY1" fmla="*/ 0 h 1253647"/>
                <a:gd name="connsiteX2" fmla="*/ 1324330 w 2184246"/>
                <a:gd name="connsiteY2" fmla="*/ 85726 h 1253647"/>
                <a:gd name="connsiteX3" fmla="*/ 1667231 w 2184246"/>
                <a:gd name="connsiteY3" fmla="*/ 323850 h 1253647"/>
                <a:gd name="connsiteX4" fmla="*/ 2067281 w 2184246"/>
                <a:gd name="connsiteY4" fmla="*/ 666751 h 1253647"/>
                <a:gd name="connsiteX5" fmla="*/ 2181581 w 2184246"/>
                <a:gd name="connsiteY5" fmla="*/ 1123951 h 1253647"/>
                <a:gd name="connsiteX6" fmla="*/ 1867256 w 2184246"/>
                <a:gd name="connsiteY6" fmla="*/ 1253647 h 1253647"/>
                <a:gd name="connsiteX7" fmla="*/ 0 w 2184246"/>
                <a:gd name="connsiteY7" fmla="*/ 1253647 h 1253647"/>
                <a:gd name="connsiteX8" fmla="*/ 0 w 2184246"/>
                <a:gd name="connsiteY8" fmla="*/ 161925 h 1253647"/>
                <a:gd name="connsiteX0" fmla="*/ 0 w 2323651"/>
                <a:gd name="connsiteY0" fmla="*/ 161925 h 1253647"/>
                <a:gd name="connsiteX1" fmla="*/ 695681 w 2323651"/>
                <a:gd name="connsiteY1" fmla="*/ 0 h 1253647"/>
                <a:gd name="connsiteX2" fmla="*/ 1324330 w 2323651"/>
                <a:gd name="connsiteY2" fmla="*/ 85726 h 1253647"/>
                <a:gd name="connsiteX3" fmla="*/ 1667231 w 2323651"/>
                <a:gd name="connsiteY3" fmla="*/ 323850 h 1253647"/>
                <a:gd name="connsiteX4" fmla="*/ 2067281 w 2323651"/>
                <a:gd name="connsiteY4" fmla="*/ 666751 h 1253647"/>
                <a:gd name="connsiteX5" fmla="*/ 2322150 w 2323651"/>
                <a:gd name="connsiteY5" fmla="*/ 1199726 h 1253647"/>
                <a:gd name="connsiteX6" fmla="*/ 1867256 w 2323651"/>
                <a:gd name="connsiteY6" fmla="*/ 1253647 h 1253647"/>
                <a:gd name="connsiteX7" fmla="*/ 0 w 2323651"/>
                <a:gd name="connsiteY7" fmla="*/ 1253647 h 1253647"/>
                <a:gd name="connsiteX8" fmla="*/ 0 w 2323651"/>
                <a:gd name="connsiteY8" fmla="*/ 161925 h 125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3651" h="1253647">
                  <a:moveTo>
                    <a:pt x="0" y="161925"/>
                  </a:moveTo>
                  <a:cubicBezTo>
                    <a:pt x="266819" y="161925"/>
                    <a:pt x="428862" y="0"/>
                    <a:pt x="695681" y="0"/>
                  </a:cubicBezTo>
                  <a:cubicBezTo>
                    <a:pt x="900528" y="14288"/>
                    <a:pt x="1162405" y="31751"/>
                    <a:pt x="1324330" y="85726"/>
                  </a:cubicBezTo>
                  <a:cubicBezTo>
                    <a:pt x="1486255" y="139701"/>
                    <a:pt x="1527531" y="254000"/>
                    <a:pt x="1667231" y="323850"/>
                  </a:cubicBezTo>
                  <a:cubicBezTo>
                    <a:pt x="1664056" y="457200"/>
                    <a:pt x="2070456" y="533401"/>
                    <a:pt x="2067281" y="666751"/>
                  </a:cubicBezTo>
                  <a:cubicBezTo>
                    <a:pt x="2041881" y="752476"/>
                    <a:pt x="2347550" y="1114001"/>
                    <a:pt x="2322150" y="1199726"/>
                  </a:cubicBezTo>
                  <a:lnTo>
                    <a:pt x="1867256" y="1253647"/>
                  </a:lnTo>
                  <a:lnTo>
                    <a:pt x="0" y="1253647"/>
                  </a:lnTo>
                  <a:lnTo>
                    <a:pt x="0" y="1619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0000">
                  <a:schemeClr val="accent1">
                    <a:lumMod val="60000"/>
                    <a:lumOff val="40000"/>
                    <a:alpha val="4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1" name="PA-任意多边形 10">
              <a:extLst>
                <a:ext uri="{FF2B5EF4-FFF2-40B4-BE49-F238E27FC236}">
                  <a16:creationId xmlns:a16="http://schemas.microsoft.com/office/drawing/2014/main" id="{56F43D2C-4449-0492-64D6-A96E16BD0C5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147258" y="1642347"/>
              <a:ext cx="421561" cy="150583"/>
            </a:xfrm>
            <a:custGeom>
              <a:avLst/>
              <a:gdLst>
                <a:gd name="connsiteX0" fmla="*/ 255741 w 309731"/>
                <a:gd name="connsiteY0" fmla="*/ -425 h 109338"/>
                <a:gd name="connsiteX1" fmla="*/ 53592 w 309731"/>
                <a:gd name="connsiteY1" fmla="*/ -425 h 109338"/>
                <a:gd name="connsiteX2" fmla="*/ -109 w 309731"/>
                <a:gd name="connsiteY2" fmla="*/ 81912 h 109338"/>
                <a:gd name="connsiteX3" fmla="*/ -109 w 309731"/>
                <a:gd name="connsiteY3" fmla="*/ 107945 h 109338"/>
                <a:gd name="connsiteX4" fmla="*/ 36216 w 309731"/>
                <a:gd name="connsiteY4" fmla="*/ 82941 h 109338"/>
                <a:gd name="connsiteX5" fmla="*/ 273298 w 309731"/>
                <a:gd name="connsiteY5" fmla="*/ 82941 h 109338"/>
                <a:gd name="connsiteX6" fmla="*/ 309623 w 309731"/>
                <a:gd name="connsiteY6" fmla="*/ 108914 h 109338"/>
                <a:gd name="connsiteX7" fmla="*/ 309623 w 309731"/>
                <a:gd name="connsiteY7" fmla="*/ 81912 h 109338"/>
                <a:gd name="connsiteX8" fmla="*/ 255741 w 309731"/>
                <a:gd name="connsiteY8" fmla="*/ -425 h 10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9338">
                  <a:moveTo>
                    <a:pt x="255741" y="-425"/>
                  </a:moveTo>
                  <a:lnTo>
                    <a:pt x="53592" y="-425"/>
                  </a:lnTo>
                  <a:cubicBezTo>
                    <a:pt x="23926" y="-425"/>
                    <a:pt x="-109" y="36445"/>
                    <a:pt x="-109" y="81912"/>
                  </a:cubicBezTo>
                  <a:lnTo>
                    <a:pt x="-109" y="107945"/>
                  </a:lnTo>
                  <a:cubicBezTo>
                    <a:pt x="-109" y="107945"/>
                    <a:pt x="16177" y="82941"/>
                    <a:pt x="36216" y="82941"/>
                  </a:cubicBezTo>
                  <a:lnTo>
                    <a:pt x="273298" y="82941"/>
                  </a:lnTo>
                  <a:cubicBezTo>
                    <a:pt x="293398" y="82941"/>
                    <a:pt x="309623" y="108914"/>
                    <a:pt x="309623" y="108914"/>
                  </a:cubicBezTo>
                  <a:lnTo>
                    <a:pt x="309623" y="81912"/>
                  </a:lnTo>
                  <a:cubicBezTo>
                    <a:pt x="309623" y="36445"/>
                    <a:pt x="285406" y="-425"/>
                    <a:pt x="255741" y="-42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2" name="PA-任意多边形 11">
              <a:extLst>
                <a:ext uri="{FF2B5EF4-FFF2-40B4-BE49-F238E27FC236}">
                  <a16:creationId xmlns:a16="http://schemas.microsoft.com/office/drawing/2014/main" id="{83E9BD2B-BE35-ABBF-4ACA-ADCBB22111B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61797" y="1544863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3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3" name="PA-任意多边形 12">
              <a:extLst>
                <a:ext uri="{FF2B5EF4-FFF2-40B4-BE49-F238E27FC236}">
                  <a16:creationId xmlns:a16="http://schemas.microsoft.com/office/drawing/2014/main" id="{058B98BC-9ED5-BA1D-3865-FE92ACCD8AC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47258" y="5062910"/>
              <a:ext cx="421561" cy="149249"/>
            </a:xfrm>
            <a:custGeom>
              <a:avLst/>
              <a:gdLst>
                <a:gd name="connsiteX0" fmla="*/ 255741 w 309731"/>
                <a:gd name="connsiteY0" fmla="*/ 107945 h 108369"/>
                <a:gd name="connsiteX1" fmla="*/ 53592 w 309731"/>
                <a:gd name="connsiteY1" fmla="*/ 107945 h 108369"/>
                <a:gd name="connsiteX2" fmla="*/ -109 w 309731"/>
                <a:gd name="connsiteY2" fmla="*/ 25608 h 108369"/>
                <a:gd name="connsiteX3" fmla="*/ -109 w 309731"/>
                <a:gd name="connsiteY3" fmla="*/ -425 h 108369"/>
                <a:gd name="connsiteX4" fmla="*/ 36216 w 309731"/>
                <a:gd name="connsiteY4" fmla="*/ 24518 h 108369"/>
                <a:gd name="connsiteX5" fmla="*/ 273298 w 309731"/>
                <a:gd name="connsiteY5" fmla="*/ 24518 h 108369"/>
                <a:gd name="connsiteX6" fmla="*/ 309623 w 309731"/>
                <a:gd name="connsiteY6" fmla="*/ -365 h 108369"/>
                <a:gd name="connsiteX7" fmla="*/ 309623 w 309731"/>
                <a:gd name="connsiteY7" fmla="*/ 25608 h 108369"/>
                <a:gd name="connsiteX8" fmla="*/ 255741 w 309731"/>
                <a:gd name="connsiteY8" fmla="*/ 107945 h 10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8369">
                  <a:moveTo>
                    <a:pt x="255741" y="107945"/>
                  </a:moveTo>
                  <a:lnTo>
                    <a:pt x="53592" y="107945"/>
                  </a:lnTo>
                  <a:cubicBezTo>
                    <a:pt x="23926" y="107945"/>
                    <a:pt x="-109" y="71075"/>
                    <a:pt x="-109" y="25608"/>
                  </a:cubicBezTo>
                  <a:lnTo>
                    <a:pt x="-109" y="-425"/>
                  </a:lnTo>
                  <a:cubicBezTo>
                    <a:pt x="-109" y="-425"/>
                    <a:pt x="16177" y="24518"/>
                    <a:pt x="36216" y="24518"/>
                  </a:cubicBezTo>
                  <a:lnTo>
                    <a:pt x="273298" y="24518"/>
                  </a:lnTo>
                  <a:cubicBezTo>
                    <a:pt x="293398" y="24518"/>
                    <a:pt x="309623" y="-365"/>
                    <a:pt x="309623" y="-365"/>
                  </a:cubicBezTo>
                  <a:lnTo>
                    <a:pt x="309623" y="25608"/>
                  </a:lnTo>
                  <a:cubicBezTo>
                    <a:pt x="309623" y="71075"/>
                    <a:pt x="285406" y="107945"/>
                    <a:pt x="255741" y="1079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4" name="PA-任意多边形 13">
              <a:extLst>
                <a:ext uri="{FF2B5EF4-FFF2-40B4-BE49-F238E27FC236}">
                  <a16:creationId xmlns:a16="http://schemas.microsoft.com/office/drawing/2014/main" id="{7B103D7E-06ED-3650-7334-D31776B7471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632275" y="1751895"/>
              <a:ext cx="421561" cy="3351286"/>
            </a:xfrm>
            <a:custGeom>
              <a:avLst/>
              <a:gdLst>
                <a:gd name="connsiteX0" fmla="*/ 273298 w 309731"/>
                <a:gd name="connsiteY0" fmla="*/ 2113341 h 2113772"/>
                <a:gd name="connsiteX1" fmla="*/ 36640 w 309731"/>
                <a:gd name="connsiteY1" fmla="*/ 2113341 h 2113772"/>
                <a:gd name="connsiteX2" fmla="*/ -109 w 309731"/>
                <a:gd name="connsiteY2" fmla="*/ 2082283 h 2113772"/>
                <a:gd name="connsiteX3" fmla="*/ 254 w 309731"/>
                <a:gd name="connsiteY3" fmla="*/ 38209 h 2113772"/>
                <a:gd name="connsiteX4" fmla="*/ 36580 w 309731"/>
                <a:gd name="connsiteY4" fmla="*/ -417 h 2113772"/>
                <a:gd name="connsiteX5" fmla="*/ 273298 w 309731"/>
                <a:gd name="connsiteY5" fmla="*/ -417 h 2113772"/>
                <a:gd name="connsiteX6" fmla="*/ 309623 w 309731"/>
                <a:gd name="connsiteY6" fmla="*/ 29370 h 2113772"/>
                <a:gd name="connsiteX7" fmla="*/ 309623 w 309731"/>
                <a:gd name="connsiteY7" fmla="*/ 2083493 h 2113772"/>
                <a:gd name="connsiteX8" fmla="*/ 273298 w 309731"/>
                <a:gd name="connsiteY8" fmla="*/ 2113341 h 211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2113772">
                  <a:moveTo>
                    <a:pt x="273298" y="2113341"/>
                  </a:moveTo>
                  <a:lnTo>
                    <a:pt x="36640" y="2113341"/>
                  </a:lnTo>
                  <a:cubicBezTo>
                    <a:pt x="16540" y="2113341"/>
                    <a:pt x="-109" y="2113341"/>
                    <a:pt x="-109" y="2082283"/>
                  </a:cubicBezTo>
                  <a:lnTo>
                    <a:pt x="254" y="38209"/>
                  </a:lnTo>
                  <a:cubicBezTo>
                    <a:pt x="254" y="7090"/>
                    <a:pt x="16540" y="-417"/>
                    <a:pt x="36580" y="-417"/>
                  </a:cubicBezTo>
                  <a:lnTo>
                    <a:pt x="273298" y="-417"/>
                  </a:lnTo>
                  <a:cubicBezTo>
                    <a:pt x="293398" y="-417"/>
                    <a:pt x="309623" y="-1749"/>
                    <a:pt x="309623" y="29370"/>
                  </a:cubicBezTo>
                  <a:lnTo>
                    <a:pt x="309623" y="2083493"/>
                  </a:lnTo>
                  <a:cubicBezTo>
                    <a:pt x="309623" y="2114612"/>
                    <a:pt x="293519" y="2113341"/>
                    <a:pt x="273298" y="2113341"/>
                  </a:cubicBezTo>
                  <a:close/>
                </a:path>
              </a:pathLst>
            </a:custGeom>
            <a:gradFill flip="none" rotWithShape="1">
              <a:gsLst>
                <a:gs pos="95000">
                  <a:schemeClr val="accent4">
                    <a:lumMod val="75000"/>
                  </a:schemeClr>
                </a:gs>
                <a:gs pos="0">
                  <a:schemeClr val="accent1"/>
                </a:gs>
                <a:gs pos="19000">
                  <a:schemeClr val="accent3">
                    <a:lumMod val="50000"/>
                  </a:schemeClr>
                </a:gs>
              </a:gsLst>
              <a:lin ang="108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5" name="PA-任意多边形 14">
              <a:extLst>
                <a:ext uri="{FF2B5EF4-FFF2-40B4-BE49-F238E27FC236}">
                  <a16:creationId xmlns:a16="http://schemas.microsoft.com/office/drawing/2014/main" id="{1FCD2EBA-4A52-B59E-0499-AB29226E94A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632275" y="1642347"/>
              <a:ext cx="421561" cy="150583"/>
            </a:xfrm>
            <a:custGeom>
              <a:avLst/>
              <a:gdLst>
                <a:gd name="connsiteX0" fmla="*/ 255741 w 309731"/>
                <a:gd name="connsiteY0" fmla="*/ -425 h 109338"/>
                <a:gd name="connsiteX1" fmla="*/ 53592 w 309731"/>
                <a:gd name="connsiteY1" fmla="*/ -425 h 109338"/>
                <a:gd name="connsiteX2" fmla="*/ -109 w 309731"/>
                <a:gd name="connsiteY2" fmla="*/ 81912 h 109338"/>
                <a:gd name="connsiteX3" fmla="*/ -109 w 309731"/>
                <a:gd name="connsiteY3" fmla="*/ 107945 h 109338"/>
                <a:gd name="connsiteX4" fmla="*/ 36216 w 309731"/>
                <a:gd name="connsiteY4" fmla="*/ 82941 h 109338"/>
                <a:gd name="connsiteX5" fmla="*/ 273298 w 309731"/>
                <a:gd name="connsiteY5" fmla="*/ 82941 h 109338"/>
                <a:gd name="connsiteX6" fmla="*/ 309623 w 309731"/>
                <a:gd name="connsiteY6" fmla="*/ 108914 h 109338"/>
                <a:gd name="connsiteX7" fmla="*/ 309623 w 309731"/>
                <a:gd name="connsiteY7" fmla="*/ 81912 h 109338"/>
                <a:gd name="connsiteX8" fmla="*/ 255741 w 309731"/>
                <a:gd name="connsiteY8" fmla="*/ -425 h 10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9338">
                  <a:moveTo>
                    <a:pt x="255741" y="-425"/>
                  </a:moveTo>
                  <a:lnTo>
                    <a:pt x="53592" y="-425"/>
                  </a:lnTo>
                  <a:cubicBezTo>
                    <a:pt x="23926" y="-425"/>
                    <a:pt x="-109" y="36445"/>
                    <a:pt x="-109" y="81912"/>
                  </a:cubicBezTo>
                  <a:lnTo>
                    <a:pt x="-109" y="107945"/>
                  </a:lnTo>
                  <a:cubicBezTo>
                    <a:pt x="-109" y="107945"/>
                    <a:pt x="16177" y="82941"/>
                    <a:pt x="36216" y="82941"/>
                  </a:cubicBezTo>
                  <a:lnTo>
                    <a:pt x="273298" y="82941"/>
                  </a:lnTo>
                  <a:cubicBezTo>
                    <a:pt x="293398" y="82941"/>
                    <a:pt x="309623" y="108914"/>
                    <a:pt x="309623" y="108914"/>
                  </a:cubicBezTo>
                  <a:lnTo>
                    <a:pt x="309623" y="81912"/>
                  </a:lnTo>
                  <a:cubicBezTo>
                    <a:pt x="309623" y="36445"/>
                    <a:pt x="285406" y="-425"/>
                    <a:pt x="255741" y="-42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6" name="PA-任意多边形 15">
              <a:extLst>
                <a:ext uri="{FF2B5EF4-FFF2-40B4-BE49-F238E27FC236}">
                  <a16:creationId xmlns:a16="http://schemas.microsoft.com/office/drawing/2014/main" id="{DE7C8434-5A03-4B1B-F1A6-759AA427C5B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632275" y="5062910"/>
              <a:ext cx="421561" cy="149249"/>
            </a:xfrm>
            <a:custGeom>
              <a:avLst/>
              <a:gdLst>
                <a:gd name="connsiteX0" fmla="*/ 255741 w 309731"/>
                <a:gd name="connsiteY0" fmla="*/ 107945 h 108369"/>
                <a:gd name="connsiteX1" fmla="*/ 53592 w 309731"/>
                <a:gd name="connsiteY1" fmla="*/ 107945 h 108369"/>
                <a:gd name="connsiteX2" fmla="*/ -109 w 309731"/>
                <a:gd name="connsiteY2" fmla="*/ 25608 h 108369"/>
                <a:gd name="connsiteX3" fmla="*/ -109 w 309731"/>
                <a:gd name="connsiteY3" fmla="*/ -425 h 108369"/>
                <a:gd name="connsiteX4" fmla="*/ 36216 w 309731"/>
                <a:gd name="connsiteY4" fmla="*/ 24518 h 108369"/>
                <a:gd name="connsiteX5" fmla="*/ 273298 w 309731"/>
                <a:gd name="connsiteY5" fmla="*/ 24518 h 108369"/>
                <a:gd name="connsiteX6" fmla="*/ 309623 w 309731"/>
                <a:gd name="connsiteY6" fmla="*/ -365 h 108369"/>
                <a:gd name="connsiteX7" fmla="*/ 309623 w 309731"/>
                <a:gd name="connsiteY7" fmla="*/ 25608 h 108369"/>
                <a:gd name="connsiteX8" fmla="*/ 255741 w 309731"/>
                <a:gd name="connsiteY8" fmla="*/ 107945 h 10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8369">
                  <a:moveTo>
                    <a:pt x="255741" y="107945"/>
                  </a:moveTo>
                  <a:lnTo>
                    <a:pt x="53592" y="107945"/>
                  </a:lnTo>
                  <a:cubicBezTo>
                    <a:pt x="23926" y="107945"/>
                    <a:pt x="-109" y="71075"/>
                    <a:pt x="-109" y="25608"/>
                  </a:cubicBezTo>
                  <a:lnTo>
                    <a:pt x="-109" y="-425"/>
                  </a:lnTo>
                  <a:cubicBezTo>
                    <a:pt x="-109" y="-425"/>
                    <a:pt x="16177" y="24518"/>
                    <a:pt x="36216" y="24518"/>
                  </a:cubicBezTo>
                  <a:lnTo>
                    <a:pt x="273298" y="24518"/>
                  </a:lnTo>
                  <a:cubicBezTo>
                    <a:pt x="293398" y="24518"/>
                    <a:pt x="309623" y="-365"/>
                    <a:pt x="309623" y="-365"/>
                  </a:cubicBezTo>
                  <a:lnTo>
                    <a:pt x="309623" y="25608"/>
                  </a:lnTo>
                  <a:cubicBezTo>
                    <a:pt x="309623" y="71075"/>
                    <a:pt x="285406" y="107945"/>
                    <a:pt x="255741" y="1079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7" name="PA-任意多边形 9+">
              <a:extLst>
                <a:ext uri="{FF2B5EF4-FFF2-40B4-BE49-F238E27FC236}">
                  <a16:creationId xmlns:a16="http://schemas.microsoft.com/office/drawing/2014/main" id="{6F8D3AA3-0270-63F5-A36A-B3C7A08392E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1261797" y="5216669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5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8" name="PA-任意多边形 9++">
              <a:extLst>
                <a:ext uri="{FF2B5EF4-FFF2-40B4-BE49-F238E27FC236}">
                  <a16:creationId xmlns:a16="http://schemas.microsoft.com/office/drawing/2014/main" id="{E09CAC23-2FCA-ABEA-F18A-043481C16DB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V="1">
              <a:off x="10747100" y="5216669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5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49" name="PA-任意多边形 13">
              <a:extLst>
                <a:ext uri="{FF2B5EF4-FFF2-40B4-BE49-F238E27FC236}">
                  <a16:creationId xmlns:a16="http://schemas.microsoft.com/office/drawing/2014/main" id="{A2D70F78-9354-6378-68B6-F658EB28CB8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47258" y="1751895"/>
              <a:ext cx="421561" cy="3351286"/>
            </a:xfrm>
            <a:custGeom>
              <a:avLst/>
              <a:gdLst>
                <a:gd name="connsiteX0" fmla="*/ 273298 w 309731"/>
                <a:gd name="connsiteY0" fmla="*/ 2113341 h 2113772"/>
                <a:gd name="connsiteX1" fmla="*/ 36640 w 309731"/>
                <a:gd name="connsiteY1" fmla="*/ 2113341 h 2113772"/>
                <a:gd name="connsiteX2" fmla="*/ -109 w 309731"/>
                <a:gd name="connsiteY2" fmla="*/ 2082283 h 2113772"/>
                <a:gd name="connsiteX3" fmla="*/ 254 w 309731"/>
                <a:gd name="connsiteY3" fmla="*/ 38209 h 2113772"/>
                <a:gd name="connsiteX4" fmla="*/ 36580 w 309731"/>
                <a:gd name="connsiteY4" fmla="*/ -417 h 2113772"/>
                <a:gd name="connsiteX5" fmla="*/ 273298 w 309731"/>
                <a:gd name="connsiteY5" fmla="*/ -417 h 2113772"/>
                <a:gd name="connsiteX6" fmla="*/ 309623 w 309731"/>
                <a:gd name="connsiteY6" fmla="*/ 29370 h 2113772"/>
                <a:gd name="connsiteX7" fmla="*/ 309623 w 309731"/>
                <a:gd name="connsiteY7" fmla="*/ 2083493 h 2113772"/>
                <a:gd name="connsiteX8" fmla="*/ 273298 w 309731"/>
                <a:gd name="connsiteY8" fmla="*/ 2113341 h 211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2113772">
                  <a:moveTo>
                    <a:pt x="273298" y="2113341"/>
                  </a:moveTo>
                  <a:lnTo>
                    <a:pt x="36640" y="2113341"/>
                  </a:lnTo>
                  <a:cubicBezTo>
                    <a:pt x="16540" y="2113341"/>
                    <a:pt x="-109" y="2113341"/>
                    <a:pt x="-109" y="2082283"/>
                  </a:cubicBezTo>
                  <a:lnTo>
                    <a:pt x="254" y="38209"/>
                  </a:lnTo>
                  <a:cubicBezTo>
                    <a:pt x="254" y="7090"/>
                    <a:pt x="16540" y="-417"/>
                    <a:pt x="36580" y="-417"/>
                  </a:cubicBezTo>
                  <a:lnTo>
                    <a:pt x="273298" y="-417"/>
                  </a:lnTo>
                  <a:cubicBezTo>
                    <a:pt x="293398" y="-417"/>
                    <a:pt x="309623" y="-1749"/>
                    <a:pt x="309623" y="29370"/>
                  </a:cubicBezTo>
                  <a:lnTo>
                    <a:pt x="309623" y="2083493"/>
                  </a:lnTo>
                  <a:cubicBezTo>
                    <a:pt x="309623" y="2114612"/>
                    <a:pt x="293519" y="2113341"/>
                    <a:pt x="273298" y="2113341"/>
                  </a:cubicBezTo>
                  <a:close/>
                </a:path>
              </a:pathLst>
            </a:custGeom>
            <a:gradFill flip="none" rotWithShape="1">
              <a:gsLst>
                <a:gs pos="95000">
                  <a:schemeClr val="accent4">
                    <a:lumMod val="75000"/>
                  </a:schemeClr>
                </a:gs>
                <a:gs pos="0">
                  <a:schemeClr val="accent5">
                    <a:lumMod val="50000"/>
                  </a:schemeClr>
                </a:gs>
                <a:gs pos="19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50" name="PA-图片 19">
              <a:extLst>
                <a:ext uri="{FF2B5EF4-FFF2-40B4-BE49-F238E27FC236}">
                  <a16:creationId xmlns:a16="http://schemas.microsoft.com/office/drawing/2014/main" id="{06FB8129-431E-F4F2-63C1-B47B8C1C83ED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92511" b="55176"/>
            <a:stretch/>
          </p:blipFill>
          <p:spPr>
            <a:xfrm>
              <a:off x="1120879" y="1779586"/>
              <a:ext cx="428494" cy="3278814"/>
            </a:xfrm>
            <a:prstGeom prst="rect">
              <a:avLst/>
            </a:prstGeom>
          </p:spPr>
        </p:pic>
        <p:pic>
          <p:nvPicPr>
            <p:cNvPr id="51" name="PA-图片 20">
              <a:extLst>
                <a:ext uri="{FF2B5EF4-FFF2-40B4-BE49-F238E27FC236}">
                  <a16:creationId xmlns:a16="http://schemas.microsoft.com/office/drawing/2014/main" id="{4B00C2DD-8047-88F3-8CA4-44CC66C90246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1" r="92511" b="54562"/>
            <a:stretch/>
          </p:blipFill>
          <p:spPr>
            <a:xfrm>
              <a:off x="10642629" y="1779586"/>
              <a:ext cx="428494" cy="3323594"/>
            </a:xfrm>
            <a:prstGeom prst="rect">
              <a:avLst/>
            </a:prstGeom>
          </p:spPr>
        </p:pic>
        <p:sp>
          <p:nvSpPr>
            <p:cNvPr id="52" name="PA-任意多边形 11+">
              <a:extLst>
                <a:ext uri="{FF2B5EF4-FFF2-40B4-BE49-F238E27FC236}">
                  <a16:creationId xmlns:a16="http://schemas.microsoft.com/office/drawing/2014/main" id="{8E74C59F-BDA8-92AD-ECCB-4E921BB6D59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747100" y="1544863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3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FFEBAA81-4056-3528-9BE8-BCE9D670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预算分配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FDDF618-3232-48E9-09D0-B2408C5B8EF6}"/>
              </a:ext>
            </a:extLst>
          </p:cNvPr>
          <p:cNvSpPr txBox="1"/>
          <p:nvPr/>
        </p:nvSpPr>
        <p:spPr>
          <a:xfrm>
            <a:off x="1990380" y="2146956"/>
            <a:ext cx="1538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广告费用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3045F6B-25C6-BFC2-9287-0DBD6F1834B7}"/>
              </a:ext>
            </a:extLst>
          </p:cNvPr>
          <p:cNvSpPr txBox="1"/>
          <p:nvPr/>
        </p:nvSpPr>
        <p:spPr>
          <a:xfrm>
            <a:off x="3649764" y="2054442"/>
            <a:ext cx="40879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8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59D797E-E1CB-567F-62EA-0A8536D55DA0}"/>
              </a:ext>
            </a:extLst>
          </p:cNvPr>
          <p:cNvSpPr txBox="1"/>
          <p:nvPr/>
        </p:nvSpPr>
        <p:spPr>
          <a:xfrm>
            <a:off x="4035629" y="2180409"/>
            <a:ext cx="6764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万元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6C6C268-092C-0C54-D4CE-4E2FD79CB234}"/>
              </a:ext>
            </a:extLst>
          </p:cNvPr>
          <p:cNvSpPr txBox="1"/>
          <p:nvPr/>
        </p:nvSpPr>
        <p:spPr>
          <a:xfrm>
            <a:off x="1990380" y="2452939"/>
            <a:ext cx="2667341" cy="364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户外广告、微信广告等费用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1829706-2907-34AA-B4FB-1FE24D41BEB4}"/>
              </a:ext>
            </a:extLst>
          </p:cNvPr>
          <p:cNvSpPr txBox="1"/>
          <p:nvPr/>
        </p:nvSpPr>
        <p:spPr>
          <a:xfrm>
            <a:off x="4975616" y="2146956"/>
            <a:ext cx="1538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物料费用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637B9B8-6B22-3BDA-9EC1-41698C3C666E}"/>
              </a:ext>
            </a:extLst>
          </p:cNvPr>
          <p:cNvSpPr txBox="1"/>
          <p:nvPr/>
        </p:nvSpPr>
        <p:spPr>
          <a:xfrm>
            <a:off x="6661403" y="2054442"/>
            <a:ext cx="40879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99C1E0D-6E39-819C-B741-03B3660FBFF6}"/>
              </a:ext>
            </a:extLst>
          </p:cNvPr>
          <p:cNvSpPr txBox="1"/>
          <p:nvPr/>
        </p:nvSpPr>
        <p:spPr>
          <a:xfrm>
            <a:off x="7047268" y="2180409"/>
            <a:ext cx="6764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万元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1B18F2C1-BD78-6F55-AA14-1E1BB11E8B74}"/>
              </a:ext>
            </a:extLst>
          </p:cNvPr>
          <p:cNvSpPr txBox="1"/>
          <p:nvPr/>
        </p:nvSpPr>
        <p:spPr>
          <a:xfrm>
            <a:off x="4975616" y="2452939"/>
            <a:ext cx="2667341" cy="364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广告物料、活动物料、场地物料等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7CE867C-1631-CA58-33D4-CE0636A36F36}"/>
              </a:ext>
            </a:extLst>
          </p:cNvPr>
          <p:cNvSpPr txBox="1"/>
          <p:nvPr/>
        </p:nvSpPr>
        <p:spPr>
          <a:xfrm>
            <a:off x="1990380" y="3032835"/>
            <a:ext cx="1538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人员费用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50D4317-11B8-8D9B-F05C-870C51E26DB3}"/>
              </a:ext>
            </a:extLst>
          </p:cNvPr>
          <p:cNvSpPr txBox="1"/>
          <p:nvPr/>
        </p:nvSpPr>
        <p:spPr>
          <a:xfrm>
            <a:off x="3649764" y="2940321"/>
            <a:ext cx="40879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231BEE7C-4ACA-7AE5-B723-9F57DCEF0DF2}"/>
              </a:ext>
            </a:extLst>
          </p:cNvPr>
          <p:cNvSpPr txBox="1"/>
          <p:nvPr/>
        </p:nvSpPr>
        <p:spPr>
          <a:xfrm>
            <a:off x="4035629" y="3066288"/>
            <a:ext cx="6764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万元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CA83B42F-985D-A833-CA4D-9C8A8E0DCAA4}"/>
              </a:ext>
            </a:extLst>
          </p:cNvPr>
          <p:cNvSpPr txBox="1"/>
          <p:nvPr/>
        </p:nvSpPr>
        <p:spPr>
          <a:xfrm>
            <a:off x="1990380" y="3338818"/>
            <a:ext cx="2667341" cy="364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临时安保组、员工节日加班等费用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11D965E0-BAF2-D2CC-BEB4-E00ABB1D2888}"/>
              </a:ext>
            </a:extLst>
          </p:cNvPr>
          <p:cNvSpPr txBox="1"/>
          <p:nvPr/>
        </p:nvSpPr>
        <p:spPr>
          <a:xfrm>
            <a:off x="4975616" y="3032835"/>
            <a:ext cx="1538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演出费用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0E98984-1F66-1B78-F1FF-4D62387F1FE1}"/>
              </a:ext>
            </a:extLst>
          </p:cNvPr>
          <p:cNvSpPr txBox="1"/>
          <p:nvPr/>
        </p:nvSpPr>
        <p:spPr>
          <a:xfrm>
            <a:off x="6661403" y="2940321"/>
            <a:ext cx="40879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A368DE9-E8A9-6EAD-F72C-C05A4659F01C}"/>
              </a:ext>
            </a:extLst>
          </p:cNvPr>
          <p:cNvSpPr txBox="1"/>
          <p:nvPr/>
        </p:nvSpPr>
        <p:spPr>
          <a:xfrm>
            <a:off x="7047268" y="3066288"/>
            <a:ext cx="6764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万元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7CA45A0-5E42-6AC3-0AB1-5CE4AA583C34}"/>
              </a:ext>
            </a:extLst>
          </p:cNvPr>
          <p:cNvSpPr txBox="1"/>
          <p:nvPr/>
        </p:nvSpPr>
        <p:spPr>
          <a:xfrm>
            <a:off x="4975616" y="3338818"/>
            <a:ext cx="2667341" cy="364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嘉宾的演出设施设备、配演费用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F9175F6D-03F2-D785-BA5C-278E9AE1DCF4}"/>
              </a:ext>
            </a:extLst>
          </p:cNvPr>
          <p:cNvSpPr txBox="1"/>
          <p:nvPr/>
        </p:nvSpPr>
        <p:spPr>
          <a:xfrm>
            <a:off x="1990380" y="3918713"/>
            <a:ext cx="1538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场地费用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6F10656A-1514-1D0B-E8AE-70DCD307CFC1}"/>
              </a:ext>
            </a:extLst>
          </p:cNvPr>
          <p:cNvSpPr txBox="1"/>
          <p:nvPr/>
        </p:nvSpPr>
        <p:spPr>
          <a:xfrm>
            <a:off x="3649764" y="3826199"/>
            <a:ext cx="40879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C5EFB047-43B7-EBF6-45FD-A1C9DD2FDAFF}"/>
              </a:ext>
            </a:extLst>
          </p:cNvPr>
          <p:cNvSpPr txBox="1"/>
          <p:nvPr/>
        </p:nvSpPr>
        <p:spPr>
          <a:xfrm>
            <a:off x="4035629" y="3952166"/>
            <a:ext cx="6764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万元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6DB6344-F466-93B1-9D60-74DD2B57B030}"/>
              </a:ext>
            </a:extLst>
          </p:cNvPr>
          <p:cNvSpPr txBox="1"/>
          <p:nvPr/>
        </p:nvSpPr>
        <p:spPr>
          <a:xfrm>
            <a:off x="1990380" y="4224696"/>
            <a:ext cx="2667341" cy="364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包括：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个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300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平米的临街铺面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34343646-525B-714C-087A-6C15AAA523B1}"/>
              </a:ext>
            </a:extLst>
          </p:cNvPr>
          <p:cNvSpPr txBox="1"/>
          <p:nvPr/>
        </p:nvSpPr>
        <p:spPr>
          <a:xfrm>
            <a:off x="4975616" y="3918713"/>
            <a:ext cx="153889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嘉宾费用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028EEFE-C53F-253E-B38D-47FE6408FF6E}"/>
              </a:ext>
            </a:extLst>
          </p:cNvPr>
          <p:cNvSpPr txBox="1"/>
          <p:nvPr/>
        </p:nvSpPr>
        <p:spPr>
          <a:xfrm>
            <a:off x="6661403" y="3826199"/>
            <a:ext cx="40879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404079EA-E112-5848-6154-E46E94085691}"/>
              </a:ext>
            </a:extLst>
          </p:cNvPr>
          <p:cNvSpPr txBox="1"/>
          <p:nvPr/>
        </p:nvSpPr>
        <p:spPr>
          <a:xfrm>
            <a:off x="7047268" y="3952166"/>
            <a:ext cx="67645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万元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2451E8A-3757-932C-79E3-00E7DCB15366}"/>
              </a:ext>
            </a:extLst>
          </p:cNvPr>
          <p:cNvSpPr txBox="1"/>
          <p:nvPr/>
        </p:nvSpPr>
        <p:spPr>
          <a:xfrm>
            <a:off x="4975616" y="4224696"/>
            <a:ext cx="2667341" cy="364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包括：特邀嘉宾、普通嘉宾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D1A4C32-2462-AF73-ED39-8B68EE7D9B83}"/>
              </a:ext>
            </a:extLst>
          </p:cNvPr>
          <p:cNvGrpSpPr/>
          <p:nvPr/>
        </p:nvGrpSpPr>
        <p:grpSpPr>
          <a:xfrm>
            <a:off x="8840051" y="3062915"/>
            <a:ext cx="732171" cy="732171"/>
            <a:chOff x="6364636" y="1637061"/>
            <a:chExt cx="4326224" cy="4326224"/>
          </a:xfrm>
        </p:grpSpPr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C7D32717-6A37-452F-F52F-CCC20A71F910}"/>
                </a:ext>
              </a:extLst>
            </p:cNvPr>
            <p:cNvSpPr/>
            <p:nvPr/>
          </p:nvSpPr>
          <p:spPr>
            <a:xfrm>
              <a:off x="6364636" y="1637061"/>
              <a:ext cx="4326224" cy="432622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9432E771-AE0F-DAE8-59E5-F67265FBB4F4}"/>
                </a:ext>
              </a:extLst>
            </p:cNvPr>
            <p:cNvSpPr/>
            <p:nvPr/>
          </p:nvSpPr>
          <p:spPr>
            <a:xfrm rot="5400000">
              <a:off x="7269805" y="1635768"/>
              <a:ext cx="1245758" cy="1645382"/>
            </a:xfrm>
            <a:custGeom>
              <a:avLst/>
              <a:gdLst>
                <a:gd name="connsiteX0" fmla="*/ 0 w 1245758"/>
                <a:gd name="connsiteY0" fmla="*/ 1645382 h 1645382"/>
                <a:gd name="connsiteX1" fmla="*/ 0 w 1245758"/>
                <a:gd name="connsiteY1" fmla="*/ 1366601 h 1645382"/>
                <a:gd name="connsiteX2" fmla="*/ 1 w 1245758"/>
                <a:gd name="connsiteY2" fmla="*/ 1366601 h 1645382"/>
                <a:gd name="connsiteX3" fmla="*/ 1 w 1245758"/>
                <a:gd name="connsiteY3" fmla="*/ 2 h 1645382"/>
                <a:gd name="connsiteX4" fmla="*/ 269445 w 1245758"/>
                <a:gd name="connsiteY4" fmla="*/ 2 h 1645382"/>
                <a:gd name="connsiteX5" fmla="*/ 269445 w 1245758"/>
                <a:gd name="connsiteY5" fmla="*/ 0 h 1645382"/>
                <a:gd name="connsiteX6" fmla="*/ 781416 w 1245758"/>
                <a:gd name="connsiteY6" fmla="*/ 0 h 1645382"/>
                <a:gd name="connsiteX7" fmla="*/ 781416 w 1245758"/>
                <a:gd name="connsiteY7" fmla="*/ 278781 h 1645382"/>
                <a:gd name="connsiteX8" fmla="*/ 336120 w 1245758"/>
                <a:gd name="connsiteY8" fmla="*/ 278781 h 1645382"/>
                <a:gd name="connsiteX9" fmla="*/ 336120 w 1245758"/>
                <a:gd name="connsiteY9" fmla="*/ 1366601 h 1645382"/>
                <a:gd name="connsiteX10" fmla="*/ 1245758 w 1245758"/>
                <a:gd name="connsiteY10" fmla="*/ 1366601 h 1645382"/>
                <a:gd name="connsiteX11" fmla="*/ 1245758 w 1245758"/>
                <a:gd name="connsiteY11" fmla="*/ 1645382 h 164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758" h="1645382">
                  <a:moveTo>
                    <a:pt x="0" y="1645382"/>
                  </a:moveTo>
                  <a:lnTo>
                    <a:pt x="0" y="1366601"/>
                  </a:lnTo>
                  <a:lnTo>
                    <a:pt x="1" y="1366601"/>
                  </a:lnTo>
                  <a:lnTo>
                    <a:pt x="1" y="2"/>
                  </a:lnTo>
                  <a:lnTo>
                    <a:pt x="269445" y="2"/>
                  </a:lnTo>
                  <a:lnTo>
                    <a:pt x="269445" y="0"/>
                  </a:lnTo>
                  <a:lnTo>
                    <a:pt x="781416" y="0"/>
                  </a:lnTo>
                  <a:lnTo>
                    <a:pt x="781416" y="278781"/>
                  </a:lnTo>
                  <a:lnTo>
                    <a:pt x="336120" y="278781"/>
                  </a:lnTo>
                  <a:lnTo>
                    <a:pt x="336120" y="1366601"/>
                  </a:lnTo>
                  <a:lnTo>
                    <a:pt x="1245758" y="1366601"/>
                  </a:lnTo>
                  <a:lnTo>
                    <a:pt x="1245758" y="1645382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F278ECF6-D75E-BE83-B6E9-3C35C846E44D}"/>
                </a:ext>
              </a:extLst>
            </p:cNvPr>
            <p:cNvSpPr/>
            <p:nvPr/>
          </p:nvSpPr>
          <p:spPr>
            <a:xfrm rot="5400000">
              <a:off x="8634307" y="1637152"/>
              <a:ext cx="1663815" cy="2060673"/>
            </a:xfrm>
            <a:custGeom>
              <a:avLst/>
              <a:gdLst>
                <a:gd name="connsiteX0" fmla="*/ 0 w 1663815"/>
                <a:gd name="connsiteY0" fmla="*/ 1582779 h 2060673"/>
                <a:gd name="connsiteX1" fmla="*/ 0 w 1663815"/>
                <a:gd name="connsiteY1" fmla="*/ 1303997 h 2060673"/>
                <a:gd name="connsiteX2" fmla="*/ 1 w 1663815"/>
                <a:gd name="connsiteY2" fmla="*/ 1303997 h 2060673"/>
                <a:gd name="connsiteX3" fmla="*/ 1 w 1663815"/>
                <a:gd name="connsiteY3" fmla="*/ 0 h 2060673"/>
                <a:gd name="connsiteX4" fmla="*/ 336120 w 1663815"/>
                <a:gd name="connsiteY4" fmla="*/ 0 h 2060673"/>
                <a:gd name="connsiteX5" fmla="*/ 336120 w 1663815"/>
                <a:gd name="connsiteY5" fmla="*/ 1303997 h 2060673"/>
                <a:gd name="connsiteX6" fmla="*/ 952507 w 1663815"/>
                <a:gd name="connsiteY6" fmla="*/ 1303997 h 2060673"/>
                <a:gd name="connsiteX7" fmla="*/ 952507 w 1663815"/>
                <a:gd name="connsiteY7" fmla="*/ 404813 h 2060673"/>
                <a:gd name="connsiteX8" fmla="*/ 1245760 w 1663815"/>
                <a:gd name="connsiteY8" fmla="*/ 404813 h 2060673"/>
                <a:gd name="connsiteX9" fmla="*/ 1245760 w 1663815"/>
                <a:gd name="connsiteY9" fmla="*/ 413234 h 2060673"/>
                <a:gd name="connsiteX10" fmla="*/ 1663815 w 1663815"/>
                <a:gd name="connsiteY10" fmla="*/ 413234 h 2060673"/>
                <a:gd name="connsiteX11" fmla="*/ 1663815 w 1663815"/>
                <a:gd name="connsiteY11" fmla="*/ 692016 h 2060673"/>
                <a:gd name="connsiteX12" fmla="*/ 1245760 w 1663815"/>
                <a:gd name="connsiteY12" fmla="*/ 692016 h 2060673"/>
                <a:gd name="connsiteX13" fmla="*/ 1245760 w 1663815"/>
                <a:gd name="connsiteY13" fmla="*/ 2060673 h 2060673"/>
                <a:gd name="connsiteX14" fmla="*/ 952507 w 1663815"/>
                <a:gd name="connsiteY14" fmla="*/ 2060673 h 2060673"/>
                <a:gd name="connsiteX15" fmla="*/ 952507 w 1663815"/>
                <a:gd name="connsiteY15" fmla="*/ 1582779 h 206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3815" h="2060673">
                  <a:moveTo>
                    <a:pt x="0" y="1582779"/>
                  </a:moveTo>
                  <a:lnTo>
                    <a:pt x="0" y="1303997"/>
                  </a:lnTo>
                  <a:lnTo>
                    <a:pt x="1" y="1303997"/>
                  </a:lnTo>
                  <a:lnTo>
                    <a:pt x="1" y="0"/>
                  </a:lnTo>
                  <a:lnTo>
                    <a:pt x="336120" y="0"/>
                  </a:lnTo>
                  <a:lnTo>
                    <a:pt x="336120" y="1303997"/>
                  </a:lnTo>
                  <a:lnTo>
                    <a:pt x="952507" y="1303997"/>
                  </a:lnTo>
                  <a:lnTo>
                    <a:pt x="952507" y="404813"/>
                  </a:lnTo>
                  <a:lnTo>
                    <a:pt x="1245760" y="404813"/>
                  </a:lnTo>
                  <a:lnTo>
                    <a:pt x="1245760" y="413234"/>
                  </a:lnTo>
                  <a:lnTo>
                    <a:pt x="1663815" y="413234"/>
                  </a:lnTo>
                  <a:lnTo>
                    <a:pt x="1663815" y="692016"/>
                  </a:lnTo>
                  <a:lnTo>
                    <a:pt x="1245760" y="692016"/>
                  </a:lnTo>
                  <a:lnTo>
                    <a:pt x="1245760" y="2060673"/>
                  </a:lnTo>
                  <a:lnTo>
                    <a:pt x="952507" y="2060673"/>
                  </a:lnTo>
                  <a:lnTo>
                    <a:pt x="952507" y="1582779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C66CB14-F404-5189-B97E-C59CFEAB102E}"/>
                </a:ext>
              </a:extLst>
            </p:cNvPr>
            <p:cNvSpPr/>
            <p:nvPr/>
          </p:nvSpPr>
          <p:spPr>
            <a:xfrm rot="5400000">
              <a:off x="9103186" y="2572209"/>
              <a:ext cx="1634202" cy="1152525"/>
            </a:xfrm>
            <a:custGeom>
              <a:avLst/>
              <a:gdLst>
                <a:gd name="connsiteX0" fmla="*/ 0 w 1634202"/>
                <a:gd name="connsiteY0" fmla="*/ 1152525 h 1152525"/>
                <a:gd name="connsiteX1" fmla="*/ 0 w 1634202"/>
                <a:gd name="connsiteY1" fmla="*/ 0 h 1152525"/>
                <a:gd name="connsiteX2" fmla="*/ 293142 w 1634202"/>
                <a:gd name="connsiteY2" fmla="*/ 0 h 1152525"/>
                <a:gd name="connsiteX3" fmla="*/ 297533 w 1634202"/>
                <a:gd name="connsiteY3" fmla="*/ 0 h 1152525"/>
                <a:gd name="connsiteX4" fmla="*/ 1626267 w 1634202"/>
                <a:gd name="connsiteY4" fmla="*/ 0 h 1152525"/>
                <a:gd name="connsiteX5" fmla="*/ 1626267 w 1634202"/>
                <a:gd name="connsiteY5" fmla="*/ 1 h 1152525"/>
                <a:gd name="connsiteX6" fmla="*/ 1634202 w 1634202"/>
                <a:gd name="connsiteY6" fmla="*/ 1 h 1152525"/>
                <a:gd name="connsiteX7" fmla="*/ 1634202 w 1634202"/>
                <a:gd name="connsiteY7" fmla="*/ 700087 h 1152525"/>
                <a:gd name="connsiteX8" fmla="*/ 1298082 w 1634202"/>
                <a:gd name="connsiteY8" fmla="*/ 700087 h 1152525"/>
                <a:gd name="connsiteX9" fmla="*/ 1298082 w 1634202"/>
                <a:gd name="connsiteY9" fmla="*/ 278782 h 1152525"/>
                <a:gd name="connsiteX10" fmla="*/ 297533 w 1634202"/>
                <a:gd name="connsiteY10" fmla="*/ 278782 h 1152525"/>
                <a:gd name="connsiteX11" fmla="*/ 297533 w 1634202"/>
                <a:gd name="connsiteY11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4202" h="1152525">
                  <a:moveTo>
                    <a:pt x="0" y="1152525"/>
                  </a:moveTo>
                  <a:lnTo>
                    <a:pt x="0" y="0"/>
                  </a:lnTo>
                  <a:lnTo>
                    <a:pt x="293142" y="0"/>
                  </a:lnTo>
                  <a:lnTo>
                    <a:pt x="297533" y="0"/>
                  </a:lnTo>
                  <a:lnTo>
                    <a:pt x="1626267" y="0"/>
                  </a:lnTo>
                  <a:lnTo>
                    <a:pt x="1626267" y="1"/>
                  </a:lnTo>
                  <a:lnTo>
                    <a:pt x="1634202" y="1"/>
                  </a:lnTo>
                  <a:lnTo>
                    <a:pt x="1634202" y="700087"/>
                  </a:lnTo>
                  <a:lnTo>
                    <a:pt x="1298082" y="700087"/>
                  </a:lnTo>
                  <a:lnTo>
                    <a:pt x="1298082" y="278782"/>
                  </a:lnTo>
                  <a:lnTo>
                    <a:pt x="297533" y="278782"/>
                  </a:lnTo>
                  <a:lnTo>
                    <a:pt x="297533" y="1152525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49F1D6C0-F4AC-3DE3-57D0-757AD9491D53}"/>
                </a:ext>
              </a:extLst>
            </p:cNvPr>
            <p:cNvSpPr/>
            <p:nvPr/>
          </p:nvSpPr>
          <p:spPr>
            <a:xfrm>
              <a:off x="8913772" y="3195276"/>
              <a:ext cx="748240" cy="770297"/>
            </a:xfrm>
            <a:custGeom>
              <a:avLst/>
              <a:gdLst>
                <a:gd name="connsiteX0" fmla="*/ 0 w 748240"/>
                <a:gd name="connsiteY0" fmla="*/ 0 h 770297"/>
                <a:gd name="connsiteX1" fmla="*/ 1756 w 748240"/>
                <a:gd name="connsiteY1" fmla="*/ 0 h 770297"/>
                <a:gd name="connsiteX2" fmla="*/ 278782 w 748240"/>
                <a:gd name="connsiteY2" fmla="*/ 0 h 770297"/>
                <a:gd name="connsiteX3" fmla="*/ 748240 w 748240"/>
                <a:gd name="connsiteY3" fmla="*/ 0 h 770297"/>
                <a:gd name="connsiteX4" fmla="*/ 748240 w 748240"/>
                <a:gd name="connsiteY4" fmla="*/ 293254 h 770297"/>
                <a:gd name="connsiteX5" fmla="*/ 278782 w 748240"/>
                <a:gd name="connsiteY5" fmla="*/ 293254 h 770297"/>
                <a:gd name="connsiteX6" fmla="*/ 278782 w 748240"/>
                <a:gd name="connsiteY6" fmla="*/ 770297 h 770297"/>
                <a:gd name="connsiteX7" fmla="*/ 0 w 748240"/>
                <a:gd name="connsiteY7" fmla="*/ 770297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8240" h="770297">
                  <a:moveTo>
                    <a:pt x="0" y="0"/>
                  </a:moveTo>
                  <a:lnTo>
                    <a:pt x="1756" y="0"/>
                  </a:lnTo>
                  <a:lnTo>
                    <a:pt x="278782" y="0"/>
                  </a:lnTo>
                  <a:lnTo>
                    <a:pt x="748240" y="0"/>
                  </a:lnTo>
                  <a:lnTo>
                    <a:pt x="748240" y="293254"/>
                  </a:lnTo>
                  <a:lnTo>
                    <a:pt x="278782" y="293254"/>
                  </a:lnTo>
                  <a:lnTo>
                    <a:pt x="278782" y="770297"/>
                  </a:lnTo>
                  <a:lnTo>
                    <a:pt x="0" y="770297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F02B1F54-21FE-0517-E745-A04908406FDF}"/>
                </a:ext>
              </a:extLst>
            </p:cNvPr>
            <p:cNvSpPr/>
            <p:nvPr/>
          </p:nvSpPr>
          <p:spPr>
            <a:xfrm>
              <a:off x="7956951" y="2788087"/>
              <a:ext cx="796256" cy="700443"/>
            </a:xfrm>
            <a:custGeom>
              <a:avLst/>
              <a:gdLst>
                <a:gd name="connsiteX0" fmla="*/ 0 w 796256"/>
                <a:gd name="connsiteY0" fmla="*/ 0 h 700443"/>
                <a:gd name="connsiteX1" fmla="*/ 337639 w 796256"/>
                <a:gd name="connsiteY1" fmla="*/ 0 h 700443"/>
                <a:gd name="connsiteX2" fmla="*/ 337639 w 796256"/>
                <a:gd name="connsiteY2" fmla="*/ 407189 h 700443"/>
                <a:gd name="connsiteX3" fmla="*/ 796256 w 796256"/>
                <a:gd name="connsiteY3" fmla="*/ 407189 h 700443"/>
                <a:gd name="connsiteX4" fmla="*/ 796256 w 796256"/>
                <a:gd name="connsiteY4" fmla="*/ 700443 h 700443"/>
                <a:gd name="connsiteX5" fmla="*/ 0 w 796256"/>
                <a:gd name="connsiteY5" fmla="*/ 700443 h 700443"/>
                <a:gd name="connsiteX6" fmla="*/ 0 w 796256"/>
                <a:gd name="connsiteY6" fmla="*/ 430635 h 700443"/>
                <a:gd name="connsiteX7" fmla="*/ 0 w 796256"/>
                <a:gd name="connsiteY7" fmla="*/ 407189 h 70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256" h="700443">
                  <a:moveTo>
                    <a:pt x="0" y="0"/>
                  </a:moveTo>
                  <a:lnTo>
                    <a:pt x="337639" y="0"/>
                  </a:lnTo>
                  <a:lnTo>
                    <a:pt x="337639" y="407189"/>
                  </a:lnTo>
                  <a:lnTo>
                    <a:pt x="796256" y="407189"/>
                  </a:lnTo>
                  <a:lnTo>
                    <a:pt x="796256" y="700443"/>
                  </a:lnTo>
                  <a:lnTo>
                    <a:pt x="0" y="700443"/>
                  </a:lnTo>
                  <a:lnTo>
                    <a:pt x="0" y="430635"/>
                  </a:lnTo>
                  <a:lnTo>
                    <a:pt x="0" y="407189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8939C116-91B1-8CFF-C545-1482F33CBA2B}"/>
                </a:ext>
              </a:extLst>
            </p:cNvPr>
            <p:cNvSpPr/>
            <p:nvPr/>
          </p:nvSpPr>
          <p:spPr>
            <a:xfrm rot="5400000">
              <a:off x="6369993" y="2040973"/>
              <a:ext cx="2129991" cy="1719207"/>
            </a:xfrm>
            <a:custGeom>
              <a:avLst/>
              <a:gdLst>
                <a:gd name="connsiteX0" fmla="*/ 0 w 2129991"/>
                <a:gd name="connsiteY0" fmla="*/ 1719207 h 1719207"/>
                <a:gd name="connsiteX1" fmla="*/ 0 w 2129991"/>
                <a:gd name="connsiteY1" fmla="*/ 1388966 h 1719207"/>
                <a:gd name="connsiteX2" fmla="*/ 1359695 w 2129991"/>
                <a:gd name="connsiteY2" fmla="*/ 1388966 h 1719207"/>
                <a:gd name="connsiteX3" fmla="*/ 1359695 w 2129991"/>
                <a:gd name="connsiteY3" fmla="*/ 1384141 h 1719207"/>
                <a:gd name="connsiteX4" fmla="*/ 1359693 w 2129991"/>
                <a:gd name="connsiteY4" fmla="*/ 1384141 h 1719207"/>
                <a:gd name="connsiteX5" fmla="*/ 1359693 w 2129991"/>
                <a:gd name="connsiteY5" fmla="*/ 796087 h 1719207"/>
                <a:gd name="connsiteX6" fmla="*/ 795521 w 2129991"/>
                <a:gd name="connsiteY6" fmla="*/ 796087 h 1719207"/>
                <a:gd name="connsiteX7" fmla="*/ 795521 w 2129991"/>
                <a:gd name="connsiteY7" fmla="*/ 796256 h 1719207"/>
                <a:gd name="connsiteX8" fmla="*/ 502265 w 2129991"/>
                <a:gd name="connsiteY8" fmla="*/ 796256 h 1719207"/>
                <a:gd name="connsiteX9" fmla="*/ 502265 w 2129991"/>
                <a:gd name="connsiteY9" fmla="*/ 796087 h 1719207"/>
                <a:gd name="connsiteX10" fmla="*/ 502264 w 2129991"/>
                <a:gd name="connsiteY10" fmla="*/ 796087 h 1719207"/>
                <a:gd name="connsiteX11" fmla="*/ 502264 w 2129991"/>
                <a:gd name="connsiteY11" fmla="*/ 479642 h 1719207"/>
                <a:gd name="connsiteX12" fmla="*/ 502265 w 2129991"/>
                <a:gd name="connsiteY12" fmla="*/ 479642 h 1719207"/>
                <a:gd name="connsiteX13" fmla="*/ 502265 w 2129991"/>
                <a:gd name="connsiteY13" fmla="*/ 0 h 1719207"/>
                <a:gd name="connsiteX14" fmla="*/ 795521 w 2129991"/>
                <a:gd name="connsiteY14" fmla="*/ 0 h 1719207"/>
                <a:gd name="connsiteX15" fmla="*/ 795521 w 2129991"/>
                <a:gd name="connsiteY15" fmla="*/ 479642 h 1719207"/>
                <a:gd name="connsiteX16" fmla="*/ 2129991 w 2129991"/>
                <a:gd name="connsiteY16" fmla="*/ 479642 h 1719207"/>
                <a:gd name="connsiteX17" fmla="*/ 2129991 w 2129991"/>
                <a:gd name="connsiteY17" fmla="*/ 796087 h 1719207"/>
                <a:gd name="connsiteX18" fmla="*/ 1663815 w 2129991"/>
                <a:gd name="connsiteY18" fmla="*/ 796087 h 1719207"/>
                <a:gd name="connsiteX19" fmla="*/ 1663815 w 2129991"/>
                <a:gd name="connsiteY19" fmla="*/ 1141317 h 1719207"/>
                <a:gd name="connsiteX20" fmla="*/ 1663815 w 2129991"/>
                <a:gd name="connsiteY20" fmla="*/ 1384141 h 1719207"/>
                <a:gd name="connsiteX21" fmla="*/ 1663815 w 2129991"/>
                <a:gd name="connsiteY21" fmla="*/ 1388966 h 1719207"/>
                <a:gd name="connsiteX22" fmla="*/ 1663815 w 2129991"/>
                <a:gd name="connsiteY22" fmla="*/ 1528147 h 1719207"/>
                <a:gd name="connsiteX23" fmla="*/ 1663815 w 2129991"/>
                <a:gd name="connsiteY23" fmla="*/ 1719207 h 17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9991" h="1719207">
                  <a:moveTo>
                    <a:pt x="0" y="1719207"/>
                  </a:moveTo>
                  <a:lnTo>
                    <a:pt x="0" y="1388966"/>
                  </a:lnTo>
                  <a:lnTo>
                    <a:pt x="1359695" y="1388966"/>
                  </a:lnTo>
                  <a:lnTo>
                    <a:pt x="1359695" y="1384141"/>
                  </a:lnTo>
                  <a:lnTo>
                    <a:pt x="1359693" y="1384141"/>
                  </a:lnTo>
                  <a:lnTo>
                    <a:pt x="1359693" y="796087"/>
                  </a:lnTo>
                  <a:lnTo>
                    <a:pt x="795521" y="796087"/>
                  </a:lnTo>
                  <a:lnTo>
                    <a:pt x="795521" y="796256"/>
                  </a:lnTo>
                  <a:lnTo>
                    <a:pt x="502265" y="796256"/>
                  </a:lnTo>
                  <a:lnTo>
                    <a:pt x="502265" y="796087"/>
                  </a:lnTo>
                  <a:lnTo>
                    <a:pt x="502264" y="796087"/>
                  </a:lnTo>
                  <a:lnTo>
                    <a:pt x="502264" y="479642"/>
                  </a:lnTo>
                  <a:lnTo>
                    <a:pt x="502265" y="479642"/>
                  </a:lnTo>
                  <a:lnTo>
                    <a:pt x="502265" y="0"/>
                  </a:lnTo>
                  <a:lnTo>
                    <a:pt x="795521" y="0"/>
                  </a:lnTo>
                  <a:lnTo>
                    <a:pt x="795521" y="479642"/>
                  </a:lnTo>
                  <a:lnTo>
                    <a:pt x="2129991" y="479642"/>
                  </a:lnTo>
                  <a:lnTo>
                    <a:pt x="2129991" y="796087"/>
                  </a:lnTo>
                  <a:lnTo>
                    <a:pt x="1663815" y="796087"/>
                  </a:lnTo>
                  <a:lnTo>
                    <a:pt x="1663815" y="1141317"/>
                  </a:lnTo>
                  <a:lnTo>
                    <a:pt x="1663815" y="1384141"/>
                  </a:lnTo>
                  <a:lnTo>
                    <a:pt x="1663815" y="1388966"/>
                  </a:lnTo>
                  <a:lnTo>
                    <a:pt x="1663815" y="1528147"/>
                  </a:lnTo>
                  <a:lnTo>
                    <a:pt x="1663815" y="1719207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8" name="Rectangle 5++">
              <a:extLst>
                <a:ext uri="{FF2B5EF4-FFF2-40B4-BE49-F238E27FC236}">
                  <a16:creationId xmlns:a16="http://schemas.microsoft.com/office/drawing/2014/main" id="{116B1B79-CD24-E392-43AC-752749DDDA97}"/>
                </a:ext>
              </a:extLst>
            </p:cNvPr>
            <p:cNvSpPr/>
            <p:nvPr/>
          </p:nvSpPr>
          <p:spPr>
            <a:xfrm>
              <a:off x="8435878" y="3632200"/>
              <a:ext cx="317329" cy="33337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ECD0867F-679F-B389-3B6B-9E795D7D8006}"/>
                </a:ext>
              </a:extLst>
            </p:cNvPr>
            <p:cNvSpPr/>
            <p:nvPr/>
          </p:nvSpPr>
          <p:spPr>
            <a:xfrm>
              <a:off x="7505701" y="3632200"/>
              <a:ext cx="768579" cy="838201"/>
            </a:xfrm>
            <a:custGeom>
              <a:avLst/>
              <a:gdLst>
                <a:gd name="connsiteX0" fmla="*/ 451250 w 768579"/>
                <a:gd name="connsiteY0" fmla="*/ 0 h 838201"/>
                <a:gd name="connsiteX1" fmla="*/ 768579 w 768579"/>
                <a:gd name="connsiteY1" fmla="*/ 0 h 838201"/>
                <a:gd name="connsiteX2" fmla="*/ 768579 w 768579"/>
                <a:gd name="connsiteY2" fmla="*/ 838200 h 838201"/>
                <a:gd name="connsiteX3" fmla="*/ 600572 w 768579"/>
                <a:gd name="connsiteY3" fmla="*/ 838200 h 838201"/>
                <a:gd name="connsiteX4" fmla="*/ 600572 w 768579"/>
                <a:gd name="connsiteY4" fmla="*/ 838201 h 838201"/>
                <a:gd name="connsiteX5" fmla="*/ 0 w 768579"/>
                <a:gd name="connsiteY5" fmla="*/ 838201 h 838201"/>
                <a:gd name="connsiteX6" fmla="*/ 0 w 768579"/>
                <a:gd name="connsiteY6" fmla="*/ 479785 h 838201"/>
                <a:gd name="connsiteX7" fmla="*/ 451250 w 768579"/>
                <a:gd name="connsiteY7" fmla="*/ 479785 h 83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579" h="838201">
                  <a:moveTo>
                    <a:pt x="451250" y="0"/>
                  </a:moveTo>
                  <a:lnTo>
                    <a:pt x="768579" y="0"/>
                  </a:lnTo>
                  <a:lnTo>
                    <a:pt x="768579" y="838200"/>
                  </a:lnTo>
                  <a:lnTo>
                    <a:pt x="600572" y="838200"/>
                  </a:lnTo>
                  <a:lnTo>
                    <a:pt x="600572" y="838201"/>
                  </a:lnTo>
                  <a:lnTo>
                    <a:pt x="0" y="838201"/>
                  </a:lnTo>
                  <a:lnTo>
                    <a:pt x="0" y="479785"/>
                  </a:lnTo>
                  <a:lnTo>
                    <a:pt x="451250" y="479785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C567C630-9C0F-3AC6-4C4C-EB48C70EB778}"/>
                </a:ext>
              </a:extLst>
            </p:cNvPr>
            <p:cNvSpPr/>
            <p:nvPr/>
          </p:nvSpPr>
          <p:spPr>
            <a:xfrm>
              <a:off x="8428723" y="4111984"/>
              <a:ext cx="763831" cy="770297"/>
            </a:xfrm>
            <a:custGeom>
              <a:avLst/>
              <a:gdLst>
                <a:gd name="connsiteX0" fmla="*/ 0 w 763831"/>
                <a:gd name="connsiteY0" fmla="*/ 0 h 770297"/>
                <a:gd name="connsiteX1" fmla="*/ 485049 w 763831"/>
                <a:gd name="connsiteY1" fmla="*/ 0 h 770297"/>
                <a:gd name="connsiteX2" fmla="*/ 746484 w 763831"/>
                <a:gd name="connsiteY2" fmla="*/ 0 h 770297"/>
                <a:gd name="connsiteX3" fmla="*/ 763831 w 763831"/>
                <a:gd name="connsiteY3" fmla="*/ 0 h 770297"/>
                <a:gd name="connsiteX4" fmla="*/ 763831 w 763831"/>
                <a:gd name="connsiteY4" fmla="*/ 770297 h 770297"/>
                <a:gd name="connsiteX5" fmla="*/ 485049 w 763831"/>
                <a:gd name="connsiteY5" fmla="*/ 770297 h 770297"/>
                <a:gd name="connsiteX6" fmla="*/ 485049 w 763831"/>
                <a:gd name="connsiteY6" fmla="*/ 358416 h 770297"/>
                <a:gd name="connsiteX7" fmla="*/ 0 w 763831"/>
                <a:gd name="connsiteY7" fmla="*/ 358416 h 7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831" h="770297">
                  <a:moveTo>
                    <a:pt x="0" y="0"/>
                  </a:moveTo>
                  <a:lnTo>
                    <a:pt x="485049" y="0"/>
                  </a:lnTo>
                  <a:lnTo>
                    <a:pt x="746484" y="0"/>
                  </a:lnTo>
                  <a:lnTo>
                    <a:pt x="763831" y="0"/>
                  </a:lnTo>
                  <a:lnTo>
                    <a:pt x="763831" y="770297"/>
                  </a:lnTo>
                  <a:lnTo>
                    <a:pt x="485049" y="770297"/>
                  </a:lnTo>
                  <a:lnTo>
                    <a:pt x="485049" y="358416"/>
                  </a:lnTo>
                  <a:lnTo>
                    <a:pt x="0" y="358416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FB68127D-802D-4FAE-B76A-F4FFB3B11389}"/>
                </a:ext>
              </a:extLst>
            </p:cNvPr>
            <p:cNvSpPr/>
            <p:nvPr/>
          </p:nvSpPr>
          <p:spPr>
            <a:xfrm>
              <a:off x="6575382" y="3631839"/>
              <a:ext cx="1206543" cy="1654534"/>
            </a:xfrm>
            <a:custGeom>
              <a:avLst/>
              <a:gdLst>
                <a:gd name="connsiteX0" fmla="*/ 0 w 1206543"/>
                <a:gd name="connsiteY0" fmla="*/ 0 h 1654534"/>
                <a:gd name="connsiteX1" fmla="*/ 771692 w 1206543"/>
                <a:gd name="connsiteY1" fmla="*/ 0 h 1654534"/>
                <a:gd name="connsiteX2" fmla="*/ 771692 w 1206543"/>
                <a:gd name="connsiteY2" fmla="*/ 358416 h 1654534"/>
                <a:gd name="connsiteX3" fmla="*/ 311140 w 1206543"/>
                <a:gd name="connsiteY3" fmla="*/ 358416 h 1654534"/>
                <a:gd name="connsiteX4" fmla="*/ 311140 w 1206543"/>
                <a:gd name="connsiteY4" fmla="*/ 1383072 h 1654534"/>
                <a:gd name="connsiteX5" fmla="*/ 1206543 w 1206543"/>
                <a:gd name="connsiteY5" fmla="*/ 1383072 h 1654534"/>
                <a:gd name="connsiteX6" fmla="*/ 1206543 w 1206543"/>
                <a:gd name="connsiteY6" fmla="*/ 1654533 h 1654534"/>
                <a:gd name="connsiteX7" fmla="*/ 311140 w 1206543"/>
                <a:gd name="connsiteY7" fmla="*/ 1654533 h 1654534"/>
                <a:gd name="connsiteX8" fmla="*/ 311140 w 1206543"/>
                <a:gd name="connsiteY8" fmla="*/ 1654534 h 1654534"/>
                <a:gd name="connsiteX9" fmla="*/ 0 w 1206543"/>
                <a:gd name="connsiteY9" fmla="*/ 1654534 h 1654534"/>
                <a:gd name="connsiteX10" fmla="*/ 0 w 1206543"/>
                <a:gd name="connsiteY10" fmla="*/ 358416 h 1654534"/>
                <a:gd name="connsiteX11" fmla="*/ 0 w 1206543"/>
                <a:gd name="connsiteY11" fmla="*/ 333731 h 165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6543" h="1654534">
                  <a:moveTo>
                    <a:pt x="0" y="0"/>
                  </a:moveTo>
                  <a:lnTo>
                    <a:pt x="771692" y="0"/>
                  </a:lnTo>
                  <a:lnTo>
                    <a:pt x="771692" y="358416"/>
                  </a:lnTo>
                  <a:lnTo>
                    <a:pt x="311140" y="358416"/>
                  </a:lnTo>
                  <a:lnTo>
                    <a:pt x="311140" y="1383072"/>
                  </a:lnTo>
                  <a:lnTo>
                    <a:pt x="1206543" y="1383072"/>
                  </a:lnTo>
                  <a:lnTo>
                    <a:pt x="1206543" y="1654533"/>
                  </a:lnTo>
                  <a:lnTo>
                    <a:pt x="311140" y="1654533"/>
                  </a:lnTo>
                  <a:lnTo>
                    <a:pt x="311140" y="1654534"/>
                  </a:lnTo>
                  <a:lnTo>
                    <a:pt x="0" y="1654534"/>
                  </a:lnTo>
                  <a:lnTo>
                    <a:pt x="0" y="358416"/>
                  </a:lnTo>
                  <a:lnTo>
                    <a:pt x="0" y="333731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9E4550BD-590E-B440-3FDB-9543E552E1D1}"/>
                </a:ext>
              </a:extLst>
            </p:cNvPr>
            <p:cNvSpPr/>
            <p:nvPr/>
          </p:nvSpPr>
          <p:spPr>
            <a:xfrm>
              <a:off x="6575382" y="4111986"/>
              <a:ext cx="2203493" cy="1674529"/>
            </a:xfrm>
            <a:custGeom>
              <a:avLst/>
              <a:gdLst>
                <a:gd name="connsiteX0" fmla="*/ 486791 w 2203493"/>
                <a:gd name="connsiteY0" fmla="*/ 0 h 1674529"/>
                <a:gd name="connsiteX1" fmla="*/ 797931 w 2203493"/>
                <a:gd name="connsiteY1" fmla="*/ 0 h 1674529"/>
                <a:gd name="connsiteX2" fmla="*/ 797931 w 2203493"/>
                <a:gd name="connsiteY2" fmla="*/ 480144 h 1674529"/>
                <a:gd name="connsiteX3" fmla="*/ 2203493 w 2203493"/>
                <a:gd name="connsiteY3" fmla="*/ 480144 h 1674529"/>
                <a:gd name="connsiteX4" fmla="*/ 2203493 w 2203493"/>
                <a:gd name="connsiteY4" fmla="*/ 765612 h 1674529"/>
                <a:gd name="connsiteX5" fmla="*/ 1698897 w 2203493"/>
                <a:gd name="connsiteY5" fmla="*/ 765612 h 1674529"/>
                <a:gd name="connsiteX6" fmla="*/ 1698897 w 2203493"/>
                <a:gd name="connsiteY6" fmla="*/ 1347838 h 1674529"/>
                <a:gd name="connsiteX7" fmla="*/ 1698897 w 2203493"/>
                <a:gd name="connsiteY7" fmla="*/ 1557193 h 1674529"/>
                <a:gd name="connsiteX8" fmla="*/ 1698897 w 2203493"/>
                <a:gd name="connsiteY8" fmla="*/ 1674529 h 1674529"/>
                <a:gd name="connsiteX9" fmla="*/ 0 w 2203493"/>
                <a:gd name="connsiteY9" fmla="*/ 1674529 h 1674529"/>
                <a:gd name="connsiteX10" fmla="*/ 0 w 2203493"/>
                <a:gd name="connsiteY10" fmla="*/ 1347838 h 1674529"/>
                <a:gd name="connsiteX11" fmla="*/ 1381569 w 2203493"/>
                <a:gd name="connsiteY11" fmla="*/ 1347838 h 1674529"/>
                <a:gd name="connsiteX12" fmla="*/ 1381569 w 2203493"/>
                <a:gd name="connsiteY12" fmla="*/ 765612 h 1674529"/>
                <a:gd name="connsiteX13" fmla="*/ 797931 w 2203493"/>
                <a:gd name="connsiteY13" fmla="*/ 765612 h 1674529"/>
                <a:gd name="connsiteX14" fmla="*/ 486791 w 2203493"/>
                <a:gd name="connsiteY14" fmla="*/ 765612 h 167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3493" h="1674529">
                  <a:moveTo>
                    <a:pt x="486791" y="0"/>
                  </a:moveTo>
                  <a:lnTo>
                    <a:pt x="797931" y="0"/>
                  </a:lnTo>
                  <a:lnTo>
                    <a:pt x="797931" y="480144"/>
                  </a:lnTo>
                  <a:lnTo>
                    <a:pt x="2203493" y="480144"/>
                  </a:lnTo>
                  <a:lnTo>
                    <a:pt x="2203493" y="765612"/>
                  </a:lnTo>
                  <a:lnTo>
                    <a:pt x="1698897" y="765612"/>
                  </a:lnTo>
                  <a:lnTo>
                    <a:pt x="1698897" y="1347838"/>
                  </a:lnTo>
                  <a:lnTo>
                    <a:pt x="1698897" y="1557193"/>
                  </a:lnTo>
                  <a:lnTo>
                    <a:pt x="1698897" y="1674529"/>
                  </a:lnTo>
                  <a:lnTo>
                    <a:pt x="0" y="1674529"/>
                  </a:lnTo>
                  <a:lnTo>
                    <a:pt x="0" y="1347838"/>
                  </a:lnTo>
                  <a:lnTo>
                    <a:pt x="1381569" y="1347838"/>
                  </a:lnTo>
                  <a:lnTo>
                    <a:pt x="1381569" y="765612"/>
                  </a:lnTo>
                  <a:lnTo>
                    <a:pt x="797931" y="765612"/>
                  </a:lnTo>
                  <a:lnTo>
                    <a:pt x="486791" y="765612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D71E6EB1-F378-9FDD-7F75-94329BC78045}"/>
                </a:ext>
              </a:extLst>
            </p:cNvPr>
            <p:cNvSpPr/>
            <p:nvPr/>
          </p:nvSpPr>
          <p:spPr>
            <a:xfrm>
              <a:off x="8428723" y="4592130"/>
              <a:ext cx="1641616" cy="1194385"/>
            </a:xfrm>
            <a:custGeom>
              <a:avLst/>
              <a:gdLst>
                <a:gd name="connsiteX0" fmla="*/ 1372501 w 1641616"/>
                <a:gd name="connsiteY0" fmla="*/ 0 h 1194385"/>
                <a:gd name="connsiteX1" fmla="*/ 1641616 w 1641616"/>
                <a:gd name="connsiteY1" fmla="*/ 0 h 1194385"/>
                <a:gd name="connsiteX2" fmla="*/ 1641616 w 1641616"/>
                <a:gd name="connsiteY2" fmla="*/ 1194385 h 1194385"/>
                <a:gd name="connsiteX3" fmla="*/ 1618081 w 1641616"/>
                <a:gd name="connsiteY3" fmla="*/ 1194385 h 1194385"/>
                <a:gd name="connsiteX4" fmla="*/ 1372501 w 1641616"/>
                <a:gd name="connsiteY4" fmla="*/ 1194385 h 1194385"/>
                <a:gd name="connsiteX5" fmla="*/ 350152 w 1641616"/>
                <a:gd name="connsiteY5" fmla="*/ 1194385 h 1194385"/>
                <a:gd name="connsiteX6" fmla="*/ 212519 w 1641616"/>
                <a:gd name="connsiteY6" fmla="*/ 1194385 h 1194385"/>
                <a:gd name="connsiteX7" fmla="*/ 0 w 1641616"/>
                <a:gd name="connsiteY7" fmla="*/ 1194385 h 1194385"/>
                <a:gd name="connsiteX8" fmla="*/ 0 w 1641616"/>
                <a:gd name="connsiteY8" fmla="*/ 412188 h 1194385"/>
                <a:gd name="connsiteX9" fmla="*/ 350152 w 1641616"/>
                <a:gd name="connsiteY9" fmla="*/ 412188 h 1194385"/>
                <a:gd name="connsiteX10" fmla="*/ 350152 w 1641616"/>
                <a:gd name="connsiteY10" fmla="*/ 867694 h 1194385"/>
                <a:gd name="connsiteX11" fmla="*/ 1372501 w 1641616"/>
                <a:gd name="connsiteY11" fmla="*/ 867694 h 11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1616" h="1194385">
                  <a:moveTo>
                    <a:pt x="1372501" y="0"/>
                  </a:moveTo>
                  <a:lnTo>
                    <a:pt x="1641616" y="0"/>
                  </a:lnTo>
                  <a:lnTo>
                    <a:pt x="1641616" y="1194385"/>
                  </a:lnTo>
                  <a:lnTo>
                    <a:pt x="1618081" y="1194385"/>
                  </a:lnTo>
                  <a:lnTo>
                    <a:pt x="1372501" y="1194385"/>
                  </a:lnTo>
                  <a:lnTo>
                    <a:pt x="350152" y="1194385"/>
                  </a:lnTo>
                  <a:lnTo>
                    <a:pt x="212519" y="1194385"/>
                  </a:lnTo>
                  <a:lnTo>
                    <a:pt x="0" y="1194385"/>
                  </a:lnTo>
                  <a:lnTo>
                    <a:pt x="0" y="412188"/>
                  </a:lnTo>
                  <a:lnTo>
                    <a:pt x="350152" y="412188"/>
                  </a:lnTo>
                  <a:lnTo>
                    <a:pt x="350152" y="867694"/>
                  </a:lnTo>
                  <a:lnTo>
                    <a:pt x="1372501" y="867694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813C1F19-DCA3-6099-934F-0E3541C93599}"/>
                </a:ext>
              </a:extLst>
            </p:cNvPr>
            <p:cNvSpPr/>
            <p:nvPr/>
          </p:nvSpPr>
          <p:spPr>
            <a:xfrm>
              <a:off x="8921426" y="3632200"/>
              <a:ext cx="1575124" cy="2154315"/>
            </a:xfrm>
            <a:custGeom>
              <a:avLst/>
              <a:gdLst>
                <a:gd name="connsiteX0" fmla="*/ 428134 w 1575124"/>
                <a:gd name="connsiteY0" fmla="*/ 0 h 2154315"/>
                <a:gd name="connsiteX1" fmla="*/ 739972 w 1575124"/>
                <a:gd name="connsiteY1" fmla="*/ 0 h 2154315"/>
                <a:gd name="connsiteX2" fmla="*/ 739972 w 1575124"/>
                <a:gd name="connsiteY2" fmla="*/ 479784 h 2154315"/>
                <a:gd name="connsiteX3" fmla="*/ 1263286 w 1575124"/>
                <a:gd name="connsiteY3" fmla="*/ 479784 h 2154315"/>
                <a:gd name="connsiteX4" fmla="*/ 1417962 w 1575124"/>
                <a:gd name="connsiteY4" fmla="*/ 479784 h 2154315"/>
                <a:gd name="connsiteX5" fmla="*/ 1575124 w 1575124"/>
                <a:gd name="connsiteY5" fmla="*/ 479784 h 2154315"/>
                <a:gd name="connsiteX6" fmla="*/ 1575124 w 1575124"/>
                <a:gd name="connsiteY6" fmla="*/ 2154315 h 2154315"/>
                <a:gd name="connsiteX7" fmla="*/ 1263286 w 1575124"/>
                <a:gd name="connsiteY7" fmla="*/ 2154315 h 2154315"/>
                <a:gd name="connsiteX8" fmla="*/ 1263286 w 1575124"/>
                <a:gd name="connsiteY8" fmla="*/ 806475 h 2154315"/>
                <a:gd name="connsiteX9" fmla="*/ 739972 w 1575124"/>
                <a:gd name="connsiteY9" fmla="*/ 806475 h 2154315"/>
                <a:gd name="connsiteX10" fmla="*/ 739972 w 1575124"/>
                <a:gd name="connsiteY10" fmla="*/ 1649413 h 2154315"/>
                <a:gd name="connsiteX11" fmla="*/ 734422 w 1575124"/>
                <a:gd name="connsiteY11" fmla="*/ 1649413 h 2154315"/>
                <a:gd name="connsiteX12" fmla="*/ 734422 w 1575124"/>
                <a:gd name="connsiteY12" fmla="*/ 1649414 h 2154315"/>
                <a:gd name="connsiteX13" fmla="*/ 0 w 1575124"/>
                <a:gd name="connsiteY13" fmla="*/ 1649414 h 2154315"/>
                <a:gd name="connsiteX14" fmla="*/ 0 w 1575124"/>
                <a:gd name="connsiteY14" fmla="*/ 1366378 h 2154315"/>
                <a:gd name="connsiteX15" fmla="*/ 428134 w 1575124"/>
                <a:gd name="connsiteY15" fmla="*/ 1366378 h 215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75124" h="2154315">
                  <a:moveTo>
                    <a:pt x="428134" y="0"/>
                  </a:moveTo>
                  <a:lnTo>
                    <a:pt x="739972" y="0"/>
                  </a:lnTo>
                  <a:lnTo>
                    <a:pt x="739972" y="479784"/>
                  </a:lnTo>
                  <a:lnTo>
                    <a:pt x="1263286" y="479784"/>
                  </a:lnTo>
                  <a:lnTo>
                    <a:pt x="1417962" y="479784"/>
                  </a:lnTo>
                  <a:lnTo>
                    <a:pt x="1575124" y="479784"/>
                  </a:lnTo>
                  <a:lnTo>
                    <a:pt x="1575124" y="2154315"/>
                  </a:lnTo>
                  <a:lnTo>
                    <a:pt x="1263286" y="2154315"/>
                  </a:lnTo>
                  <a:lnTo>
                    <a:pt x="1263286" y="806475"/>
                  </a:lnTo>
                  <a:lnTo>
                    <a:pt x="739972" y="806475"/>
                  </a:lnTo>
                  <a:lnTo>
                    <a:pt x="739972" y="1649413"/>
                  </a:lnTo>
                  <a:lnTo>
                    <a:pt x="734422" y="1649413"/>
                  </a:lnTo>
                  <a:lnTo>
                    <a:pt x="734422" y="1649414"/>
                  </a:lnTo>
                  <a:lnTo>
                    <a:pt x="0" y="1649414"/>
                  </a:lnTo>
                  <a:lnTo>
                    <a:pt x="0" y="1366378"/>
                  </a:lnTo>
                  <a:lnTo>
                    <a:pt x="428134" y="1366378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346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02">
            <a:extLst>
              <a:ext uri="{FF2B5EF4-FFF2-40B4-BE49-F238E27FC236}">
                <a16:creationId xmlns:a16="http://schemas.microsoft.com/office/drawing/2014/main" id="{114B5E32-F6D4-0522-2D37-636030B152AE}"/>
              </a:ext>
            </a:extLst>
          </p:cNvPr>
          <p:cNvSpPr txBox="1">
            <a:spLocks/>
          </p:cNvSpPr>
          <p:nvPr/>
        </p:nvSpPr>
        <p:spPr>
          <a:xfrm>
            <a:off x="2653773" y="-495216"/>
            <a:ext cx="6884455" cy="923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全字库正楷体" panose="02010604000101010101" pitchFamily="2" charset="-122"/>
              <a:ea typeface="全字库正楷体" panose="02010604000101010101" pitchFamily="2" charset="-122"/>
              <a:cs typeface="全字库正楷体" panose="02010604000101010101" pitchFamily="2" charset="-122"/>
              <a:sym typeface="字体圈欣意吉祥宋" panose="00000500000000000000" pitchFamily="2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50B072F-CD6B-2BC0-94B2-12F6B3E7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欢迎提出不同意见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F107E6D-1354-230E-0C8C-0941E16C76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87813" y="5521091"/>
            <a:ext cx="4016375" cy="461665"/>
          </a:xfrm>
        </p:spPr>
        <p:txBody>
          <a:bodyPr>
            <a:noAutofit/>
          </a:bodyPr>
          <a:lstStyle/>
          <a:p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75212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中文：思源宋体</a:t>
            </a:r>
            <a:r>
              <a:rPr kumimoji="1" lang="en-US" altLang="zh-CN" dirty="0"/>
              <a:t>CN </a:t>
            </a:r>
            <a:r>
              <a:rPr kumimoji="1" lang="en-US" altLang="zh-CN" dirty="0" err="1"/>
              <a:t>Semibold</a:t>
            </a:r>
            <a:r>
              <a:rPr kumimoji="1" lang="zh-CN" altLang="en-US" dirty="0"/>
              <a:t>（标题）、字体圈欣意吉祥宋（正文）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-US" altLang="zh-CN" dirty="0"/>
              <a:t>Bahnschrift  Light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1.25</a:t>
            </a:r>
          </a:p>
          <a:p>
            <a:r>
              <a:rPr kumimoji="1" lang="zh-CN" altLang="en-US" dirty="0"/>
              <a:t>作者原创素材、</a:t>
            </a:r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予心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96131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竖排文字占位符 3">
            <a:extLst>
              <a:ext uri="{FF2B5EF4-FFF2-40B4-BE49-F238E27FC236}">
                <a16:creationId xmlns:a16="http://schemas.microsoft.com/office/drawing/2014/main" id="{A2D67E4A-3C1B-F942-8027-D4C8B3BDD017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活动介绍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竖排文字占位符 5">
            <a:extLst>
              <a:ext uri="{FF2B5EF4-FFF2-40B4-BE49-F238E27FC236}">
                <a16:creationId xmlns:a16="http://schemas.microsoft.com/office/drawing/2014/main" id="{C7BD5598-21F1-3210-3D96-06D99E2F35FA}"/>
              </a:ext>
            </a:extLst>
          </p:cNvPr>
          <p:cNvSpPr>
            <a:spLocks noGrp="1"/>
          </p:cNvSpPr>
          <p:nvPr>
            <p:ph type="body" orient="vert" sz="quarter" idx="12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活动内容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竖排文字占位符 7">
            <a:extLst>
              <a:ext uri="{FF2B5EF4-FFF2-40B4-BE49-F238E27FC236}">
                <a16:creationId xmlns:a16="http://schemas.microsoft.com/office/drawing/2014/main" id="{A088AB10-F5FD-9ED5-468F-96BA18584854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活动准备</a:t>
            </a:r>
          </a:p>
        </p:txBody>
      </p:sp>
      <p:sp>
        <p:nvSpPr>
          <p:cNvPr id="11" name="竖排文字占位符 10">
            <a:extLst>
              <a:ext uri="{FF2B5EF4-FFF2-40B4-BE49-F238E27FC236}">
                <a16:creationId xmlns:a16="http://schemas.microsoft.com/office/drawing/2014/main" id="{0880CF31-41BE-981C-3A0E-3B6ECCC07E72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活动预算</a:t>
            </a:r>
          </a:p>
        </p:txBody>
      </p:sp>
      <p:sp>
        <p:nvSpPr>
          <p:cNvPr id="12" name="竖排文字占位符 11">
            <a:extLst>
              <a:ext uri="{FF2B5EF4-FFF2-40B4-BE49-F238E27FC236}">
                <a16:creationId xmlns:a16="http://schemas.microsoft.com/office/drawing/2014/main" id="{4596EABF-341B-0926-DA0C-01F3768BB454}"/>
              </a:ext>
            </a:extLst>
          </p:cNvPr>
          <p:cNvSpPr>
            <a:spLocks noGrp="1"/>
          </p:cNvSpPr>
          <p:nvPr>
            <p:ph type="body" orient="vert" sz="quarter" idx="16"/>
          </p:nvPr>
        </p:nvSpPr>
        <p:spPr/>
        <p:txBody>
          <a:bodyPr>
            <a:noAutofit/>
          </a:bodyPr>
          <a:lstStyle/>
          <a:p>
            <a:r>
              <a:rPr lang="zh-CN" altLang="en-US" sz="1600" dirty="0"/>
              <a:t>本部分只是对此次的活动策划做一个大致介绍</a:t>
            </a:r>
          </a:p>
        </p:txBody>
      </p:sp>
      <p:sp>
        <p:nvSpPr>
          <p:cNvPr id="14" name="竖排文字占位符 13">
            <a:extLst>
              <a:ext uri="{FF2B5EF4-FFF2-40B4-BE49-F238E27FC236}">
                <a16:creationId xmlns:a16="http://schemas.microsoft.com/office/drawing/2014/main" id="{5C004E3C-3B5F-AC4D-B884-0E24866582B0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/>
        <p:txBody>
          <a:bodyPr>
            <a:noAutofit/>
          </a:bodyPr>
          <a:lstStyle/>
          <a:p>
            <a:r>
              <a:rPr lang="zh-CN" altLang="en-US" sz="1600" dirty="0"/>
              <a:t>活动的具体内容、流程、针对群体等内容都会详细呈现</a:t>
            </a:r>
          </a:p>
        </p:txBody>
      </p:sp>
      <p:sp>
        <p:nvSpPr>
          <p:cNvPr id="16" name="竖排文字占位符 15">
            <a:extLst>
              <a:ext uri="{FF2B5EF4-FFF2-40B4-BE49-F238E27FC236}">
                <a16:creationId xmlns:a16="http://schemas.microsoft.com/office/drawing/2014/main" id="{629BCE3E-E962-9061-4D9C-D09001C11770}"/>
              </a:ext>
            </a:extLst>
          </p:cNvPr>
          <p:cNvSpPr>
            <a:spLocks noGrp="1"/>
          </p:cNvSpPr>
          <p:nvPr>
            <p:ph type="body" orient="vert" sz="quarter" idx="18"/>
          </p:nvPr>
        </p:nvSpPr>
        <p:spPr/>
        <p:txBody>
          <a:bodyPr>
            <a:noAutofit/>
          </a:bodyPr>
          <a:lstStyle/>
          <a:p>
            <a:r>
              <a:rPr lang="zh-CN" altLang="en-US" sz="1600" dirty="0"/>
              <a:t>整个活动开始前需要做的准备、进度的把控都会一一呈现</a:t>
            </a:r>
          </a:p>
        </p:txBody>
      </p:sp>
      <p:sp>
        <p:nvSpPr>
          <p:cNvPr id="18" name="竖排文字占位符 17">
            <a:extLst>
              <a:ext uri="{FF2B5EF4-FFF2-40B4-BE49-F238E27FC236}">
                <a16:creationId xmlns:a16="http://schemas.microsoft.com/office/drawing/2014/main" id="{95A7C9DD-AF9C-ABB5-2ECD-DE546F09C341}"/>
              </a:ext>
            </a:extLst>
          </p:cNvPr>
          <p:cNvSpPr>
            <a:spLocks noGrp="1"/>
          </p:cNvSpPr>
          <p:nvPr>
            <p:ph type="body" orient="vert" sz="quarter" idx="20"/>
          </p:nvPr>
        </p:nvSpPr>
        <p:spPr/>
        <p:txBody>
          <a:bodyPr>
            <a:noAutofit/>
          </a:bodyPr>
          <a:lstStyle/>
          <a:p>
            <a:r>
              <a:rPr lang="zh-CN" altLang="en-US" sz="1600" dirty="0"/>
              <a:t>此次活动需要的准确的成本，以及成本的精确分配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9CC9769-7507-817F-40C1-9B42A7C847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564CD-506D-75F9-990F-F5B33CD99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贰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2B5E06-773A-A6BE-FB81-2F55C7D120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叁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5888F6D-F0E6-FFF0-0075-A2525B60F4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肆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873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31">
            <a:extLst>
              <a:ext uri="{FF2B5EF4-FFF2-40B4-BE49-F238E27FC236}">
                <a16:creationId xmlns:a16="http://schemas.microsoft.com/office/drawing/2014/main" id="{A8CDE26D-35A8-559D-5ABF-2AB789A4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活动介绍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832B0A1B-1723-E2BF-BC32-9A0A3E67C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壹</a:t>
            </a:r>
          </a:p>
        </p:txBody>
      </p:sp>
    </p:spTree>
    <p:extLst>
      <p:ext uri="{BB962C8B-B14F-4D97-AF65-F5344CB8AC3E}">
        <p14:creationId xmlns:p14="http://schemas.microsoft.com/office/powerpoint/2010/main" val="288554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2BD269B8-04D9-786D-9315-759A7C7528AA}"/>
              </a:ext>
            </a:extLst>
          </p:cNvPr>
          <p:cNvGrpSpPr/>
          <p:nvPr/>
        </p:nvGrpSpPr>
        <p:grpSpPr>
          <a:xfrm>
            <a:off x="1120879" y="1544863"/>
            <a:ext cx="9950244" cy="3768275"/>
            <a:chOff x="1120879" y="1544863"/>
            <a:chExt cx="9950244" cy="3768275"/>
          </a:xfrm>
        </p:grpSpPr>
        <p:sp>
          <p:nvSpPr>
            <p:cNvPr id="3" name="PA-矩形 2">
              <a:extLst>
                <a:ext uri="{FF2B5EF4-FFF2-40B4-BE49-F238E27FC236}">
                  <a16:creationId xmlns:a16="http://schemas.microsoft.com/office/drawing/2014/main" id="{99700267-B204-4B4A-2C9A-AF2B687B5AF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568819" y="1751895"/>
              <a:ext cx="9078066" cy="33065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4" name="PA-图片 28+">
              <a:extLst>
                <a:ext uri="{FF2B5EF4-FFF2-40B4-BE49-F238E27FC236}">
                  <a16:creationId xmlns:a16="http://schemas.microsoft.com/office/drawing/2014/main" id="{29E9C04A-CED6-EDB4-824B-AF109422660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r="33647" b="36497"/>
            <a:stretch/>
          </p:blipFill>
          <p:spPr>
            <a:xfrm>
              <a:off x="8513603" y="1748943"/>
              <a:ext cx="2124189" cy="2911145"/>
            </a:xfrm>
            <a:prstGeom prst="rect">
              <a:avLst/>
            </a:prstGeom>
          </p:spPr>
        </p:pic>
        <p:pic>
          <p:nvPicPr>
            <p:cNvPr id="5" name="PA-图片 4">
              <a:extLst>
                <a:ext uri="{FF2B5EF4-FFF2-40B4-BE49-F238E27FC236}">
                  <a16:creationId xmlns:a16="http://schemas.microsoft.com/office/drawing/2014/main" id="{EC706CB8-3C6B-38DF-E04A-24E3964924B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36497"/>
            <a:stretch/>
          </p:blipFill>
          <p:spPr>
            <a:xfrm>
              <a:off x="1577915" y="1748943"/>
              <a:ext cx="3585601" cy="2911145"/>
            </a:xfrm>
            <a:prstGeom prst="rect">
              <a:avLst/>
            </a:prstGeom>
          </p:spPr>
        </p:pic>
        <p:pic>
          <p:nvPicPr>
            <p:cNvPr id="7" name="PA-图片 28+">
              <a:extLst>
                <a:ext uri="{FF2B5EF4-FFF2-40B4-BE49-F238E27FC236}">
                  <a16:creationId xmlns:a16="http://schemas.microsoft.com/office/drawing/2014/main" id="{B9B8C215-D516-4CF9-C522-B7C478B5B7A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b="36497"/>
            <a:stretch/>
          </p:blipFill>
          <p:spPr>
            <a:xfrm>
              <a:off x="5163515" y="1748943"/>
              <a:ext cx="3330641" cy="2911145"/>
            </a:xfrm>
            <a:prstGeom prst="rect">
              <a:avLst/>
            </a:prstGeom>
          </p:spPr>
        </p:pic>
        <p:pic>
          <p:nvPicPr>
            <p:cNvPr id="23" name="PA-图片 4+">
              <a:extLst>
                <a:ext uri="{FF2B5EF4-FFF2-40B4-BE49-F238E27FC236}">
                  <a16:creationId xmlns:a16="http://schemas.microsoft.com/office/drawing/2014/main" id="{076F5338-8AB0-2EB8-8664-BCA1B653F75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36497"/>
            <a:stretch/>
          </p:blipFill>
          <p:spPr>
            <a:xfrm>
              <a:off x="1577915" y="2136221"/>
              <a:ext cx="3585601" cy="2911145"/>
            </a:xfrm>
            <a:prstGeom prst="rect">
              <a:avLst/>
            </a:prstGeom>
          </p:spPr>
        </p:pic>
        <p:pic>
          <p:nvPicPr>
            <p:cNvPr id="24" name="PA-图片 28++">
              <a:extLst>
                <a:ext uri="{FF2B5EF4-FFF2-40B4-BE49-F238E27FC236}">
                  <a16:creationId xmlns:a16="http://schemas.microsoft.com/office/drawing/2014/main" id="{592682BD-9D07-AF5F-1D93-D995C61D9EE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b="36497"/>
            <a:stretch/>
          </p:blipFill>
          <p:spPr>
            <a:xfrm>
              <a:off x="5163515" y="2136221"/>
              <a:ext cx="3330641" cy="2911145"/>
            </a:xfrm>
            <a:prstGeom prst="rect">
              <a:avLst/>
            </a:prstGeom>
          </p:spPr>
        </p:pic>
        <p:pic>
          <p:nvPicPr>
            <p:cNvPr id="25" name="PA-图片 28++">
              <a:extLst>
                <a:ext uri="{FF2B5EF4-FFF2-40B4-BE49-F238E27FC236}">
                  <a16:creationId xmlns:a16="http://schemas.microsoft.com/office/drawing/2014/main" id="{66B11576-2BF8-2AFC-F5DB-C2037A4614E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7110" r="33647" b="36497"/>
            <a:stretch/>
          </p:blipFill>
          <p:spPr>
            <a:xfrm>
              <a:off x="8513603" y="2136221"/>
              <a:ext cx="2124189" cy="2911145"/>
            </a:xfrm>
            <a:prstGeom prst="rect">
              <a:avLst/>
            </a:prstGeom>
          </p:spPr>
        </p:pic>
        <p:sp>
          <p:nvSpPr>
            <p:cNvPr id="8" name="PA-矩形 24+">
              <a:extLst>
                <a:ext uri="{FF2B5EF4-FFF2-40B4-BE49-F238E27FC236}">
                  <a16:creationId xmlns:a16="http://schemas.microsoft.com/office/drawing/2014/main" id="{835EAB42-4DE7-7EBC-FCEE-15C60C97C32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59727" y="2054442"/>
              <a:ext cx="9078066" cy="2701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9" name="PA-矩形 33">
              <a:extLst>
                <a:ext uri="{FF2B5EF4-FFF2-40B4-BE49-F238E27FC236}">
                  <a16:creationId xmlns:a16="http://schemas.microsoft.com/office/drawing/2014/main" id="{56BDF5D8-A8FF-96D2-9A31-B93912975CB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92581" y="3165515"/>
              <a:ext cx="3125570" cy="1726557"/>
            </a:xfrm>
            <a:custGeom>
              <a:avLst/>
              <a:gdLst>
                <a:gd name="connsiteX0" fmla="*/ 0 w 1867256"/>
                <a:gd name="connsiteY0" fmla="*/ 0 h 1091722"/>
                <a:gd name="connsiteX1" fmla="*/ 1867256 w 1867256"/>
                <a:gd name="connsiteY1" fmla="*/ 0 h 1091722"/>
                <a:gd name="connsiteX2" fmla="*/ 1867256 w 1867256"/>
                <a:gd name="connsiteY2" fmla="*/ 1091722 h 1091722"/>
                <a:gd name="connsiteX3" fmla="*/ 0 w 1867256"/>
                <a:gd name="connsiteY3" fmla="*/ 1091722 h 1091722"/>
                <a:gd name="connsiteX4" fmla="*/ 0 w 1867256"/>
                <a:gd name="connsiteY4" fmla="*/ 0 h 1091722"/>
                <a:gd name="connsiteX0" fmla="*/ 0 w 1867256"/>
                <a:gd name="connsiteY0" fmla="*/ 161925 h 1253647"/>
                <a:gd name="connsiteX1" fmla="*/ 695681 w 1867256"/>
                <a:gd name="connsiteY1" fmla="*/ 0 h 1253647"/>
                <a:gd name="connsiteX2" fmla="*/ 1867256 w 1867256"/>
                <a:gd name="connsiteY2" fmla="*/ 161925 h 1253647"/>
                <a:gd name="connsiteX3" fmla="*/ 1867256 w 1867256"/>
                <a:gd name="connsiteY3" fmla="*/ 1253647 h 1253647"/>
                <a:gd name="connsiteX4" fmla="*/ 0 w 1867256"/>
                <a:gd name="connsiteY4" fmla="*/ 1253647 h 1253647"/>
                <a:gd name="connsiteX5" fmla="*/ 0 w 1867256"/>
                <a:gd name="connsiteY5" fmla="*/ 161925 h 1253647"/>
                <a:gd name="connsiteX0" fmla="*/ 0 w 1867256"/>
                <a:gd name="connsiteY0" fmla="*/ 161925 h 1253647"/>
                <a:gd name="connsiteX1" fmla="*/ 695681 w 1867256"/>
                <a:gd name="connsiteY1" fmla="*/ 0 h 1253647"/>
                <a:gd name="connsiteX2" fmla="*/ 1867256 w 1867256"/>
                <a:gd name="connsiteY2" fmla="*/ 161925 h 1253647"/>
                <a:gd name="connsiteX3" fmla="*/ 1867256 w 1867256"/>
                <a:gd name="connsiteY3" fmla="*/ 1253647 h 1253647"/>
                <a:gd name="connsiteX4" fmla="*/ 0 w 1867256"/>
                <a:gd name="connsiteY4" fmla="*/ 1253647 h 1253647"/>
                <a:gd name="connsiteX5" fmla="*/ 0 w 1867256"/>
                <a:gd name="connsiteY5" fmla="*/ 161925 h 1253647"/>
                <a:gd name="connsiteX0" fmla="*/ 0 w 2067317"/>
                <a:gd name="connsiteY0" fmla="*/ 161925 h 1253647"/>
                <a:gd name="connsiteX1" fmla="*/ 695681 w 2067317"/>
                <a:gd name="connsiteY1" fmla="*/ 0 h 1253647"/>
                <a:gd name="connsiteX2" fmla="*/ 1867256 w 2067317"/>
                <a:gd name="connsiteY2" fmla="*/ 161925 h 1253647"/>
                <a:gd name="connsiteX3" fmla="*/ 2067281 w 2067317"/>
                <a:gd name="connsiteY3" fmla="*/ 666751 h 1253647"/>
                <a:gd name="connsiteX4" fmla="*/ 1867256 w 2067317"/>
                <a:gd name="connsiteY4" fmla="*/ 1253647 h 1253647"/>
                <a:gd name="connsiteX5" fmla="*/ 0 w 2067317"/>
                <a:gd name="connsiteY5" fmla="*/ 1253647 h 1253647"/>
                <a:gd name="connsiteX6" fmla="*/ 0 w 2067317"/>
                <a:gd name="connsiteY6" fmla="*/ 161925 h 1253647"/>
                <a:gd name="connsiteX0" fmla="*/ 0 w 2067299"/>
                <a:gd name="connsiteY0" fmla="*/ 161925 h 1253647"/>
                <a:gd name="connsiteX1" fmla="*/ 695681 w 2067299"/>
                <a:gd name="connsiteY1" fmla="*/ 0 h 1253647"/>
                <a:gd name="connsiteX2" fmla="*/ 1667231 w 2067299"/>
                <a:gd name="connsiteY2" fmla="*/ 323850 h 1253647"/>
                <a:gd name="connsiteX3" fmla="*/ 2067281 w 2067299"/>
                <a:gd name="connsiteY3" fmla="*/ 666751 h 1253647"/>
                <a:gd name="connsiteX4" fmla="*/ 1867256 w 2067299"/>
                <a:gd name="connsiteY4" fmla="*/ 1253647 h 1253647"/>
                <a:gd name="connsiteX5" fmla="*/ 0 w 2067299"/>
                <a:gd name="connsiteY5" fmla="*/ 1253647 h 1253647"/>
                <a:gd name="connsiteX6" fmla="*/ 0 w 2067299"/>
                <a:gd name="connsiteY6" fmla="*/ 161925 h 1253647"/>
                <a:gd name="connsiteX0" fmla="*/ 0 w 2184246"/>
                <a:gd name="connsiteY0" fmla="*/ 161925 h 1253647"/>
                <a:gd name="connsiteX1" fmla="*/ 695681 w 2184246"/>
                <a:gd name="connsiteY1" fmla="*/ 0 h 1253647"/>
                <a:gd name="connsiteX2" fmla="*/ 1667231 w 2184246"/>
                <a:gd name="connsiteY2" fmla="*/ 323850 h 1253647"/>
                <a:gd name="connsiteX3" fmla="*/ 2067281 w 2184246"/>
                <a:gd name="connsiteY3" fmla="*/ 666751 h 1253647"/>
                <a:gd name="connsiteX4" fmla="*/ 2181581 w 2184246"/>
                <a:gd name="connsiteY4" fmla="*/ 1123951 h 1253647"/>
                <a:gd name="connsiteX5" fmla="*/ 1867256 w 2184246"/>
                <a:gd name="connsiteY5" fmla="*/ 1253647 h 1253647"/>
                <a:gd name="connsiteX6" fmla="*/ 0 w 2184246"/>
                <a:gd name="connsiteY6" fmla="*/ 1253647 h 1253647"/>
                <a:gd name="connsiteX7" fmla="*/ 0 w 2184246"/>
                <a:gd name="connsiteY7" fmla="*/ 161925 h 1253647"/>
                <a:gd name="connsiteX0" fmla="*/ 0 w 2184246"/>
                <a:gd name="connsiteY0" fmla="*/ 161925 h 1253647"/>
                <a:gd name="connsiteX1" fmla="*/ 695681 w 2184246"/>
                <a:gd name="connsiteY1" fmla="*/ 0 h 1253647"/>
                <a:gd name="connsiteX2" fmla="*/ 1324330 w 2184246"/>
                <a:gd name="connsiteY2" fmla="*/ 85726 h 1253647"/>
                <a:gd name="connsiteX3" fmla="*/ 1667231 w 2184246"/>
                <a:gd name="connsiteY3" fmla="*/ 323850 h 1253647"/>
                <a:gd name="connsiteX4" fmla="*/ 2067281 w 2184246"/>
                <a:gd name="connsiteY4" fmla="*/ 666751 h 1253647"/>
                <a:gd name="connsiteX5" fmla="*/ 2181581 w 2184246"/>
                <a:gd name="connsiteY5" fmla="*/ 1123951 h 1253647"/>
                <a:gd name="connsiteX6" fmla="*/ 1867256 w 2184246"/>
                <a:gd name="connsiteY6" fmla="*/ 1253647 h 1253647"/>
                <a:gd name="connsiteX7" fmla="*/ 0 w 2184246"/>
                <a:gd name="connsiteY7" fmla="*/ 1253647 h 1253647"/>
                <a:gd name="connsiteX8" fmla="*/ 0 w 2184246"/>
                <a:gd name="connsiteY8" fmla="*/ 161925 h 1253647"/>
                <a:gd name="connsiteX0" fmla="*/ 0 w 2323651"/>
                <a:gd name="connsiteY0" fmla="*/ 161925 h 1253647"/>
                <a:gd name="connsiteX1" fmla="*/ 695681 w 2323651"/>
                <a:gd name="connsiteY1" fmla="*/ 0 h 1253647"/>
                <a:gd name="connsiteX2" fmla="*/ 1324330 w 2323651"/>
                <a:gd name="connsiteY2" fmla="*/ 85726 h 1253647"/>
                <a:gd name="connsiteX3" fmla="*/ 1667231 w 2323651"/>
                <a:gd name="connsiteY3" fmla="*/ 323850 h 1253647"/>
                <a:gd name="connsiteX4" fmla="*/ 2067281 w 2323651"/>
                <a:gd name="connsiteY4" fmla="*/ 666751 h 1253647"/>
                <a:gd name="connsiteX5" fmla="*/ 2322150 w 2323651"/>
                <a:gd name="connsiteY5" fmla="*/ 1199726 h 1253647"/>
                <a:gd name="connsiteX6" fmla="*/ 1867256 w 2323651"/>
                <a:gd name="connsiteY6" fmla="*/ 1253647 h 1253647"/>
                <a:gd name="connsiteX7" fmla="*/ 0 w 2323651"/>
                <a:gd name="connsiteY7" fmla="*/ 1253647 h 1253647"/>
                <a:gd name="connsiteX8" fmla="*/ 0 w 2323651"/>
                <a:gd name="connsiteY8" fmla="*/ 161925 h 125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3651" h="1253647">
                  <a:moveTo>
                    <a:pt x="0" y="161925"/>
                  </a:moveTo>
                  <a:cubicBezTo>
                    <a:pt x="266819" y="161925"/>
                    <a:pt x="428862" y="0"/>
                    <a:pt x="695681" y="0"/>
                  </a:cubicBezTo>
                  <a:cubicBezTo>
                    <a:pt x="900528" y="14288"/>
                    <a:pt x="1162405" y="31751"/>
                    <a:pt x="1324330" y="85726"/>
                  </a:cubicBezTo>
                  <a:cubicBezTo>
                    <a:pt x="1486255" y="139701"/>
                    <a:pt x="1527531" y="254000"/>
                    <a:pt x="1667231" y="323850"/>
                  </a:cubicBezTo>
                  <a:cubicBezTo>
                    <a:pt x="1664056" y="457200"/>
                    <a:pt x="2070456" y="533401"/>
                    <a:pt x="2067281" y="666751"/>
                  </a:cubicBezTo>
                  <a:cubicBezTo>
                    <a:pt x="2041881" y="752476"/>
                    <a:pt x="2347550" y="1114001"/>
                    <a:pt x="2322150" y="1199726"/>
                  </a:cubicBezTo>
                  <a:lnTo>
                    <a:pt x="1867256" y="1253647"/>
                  </a:lnTo>
                  <a:lnTo>
                    <a:pt x="0" y="1253647"/>
                  </a:lnTo>
                  <a:lnTo>
                    <a:pt x="0" y="1619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0000">
                  <a:schemeClr val="accent1">
                    <a:lumMod val="60000"/>
                    <a:lumOff val="40000"/>
                    <a:alpha val="4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1" name="PA-任意多边形 10">
              <a:extLst>
                <a:ext uri="{FF2B5EF4-FFF2-40B4-BE49-F238E27FC236}">
                  <a16:creationId xmlns:a16="http://schemas.microsoft.com/office/drawing/2014/main" id="{1E1E6F60-D6E3-5455-A2B5-700E6D498FC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147258" y="1642347"/>
              <a:ext cx="421561" cy="150583"/>
            </a:xfrm>
            <a:custGeom>
              <a:avLst/>
              <a:gdLst>
                <a:gd name="connsiteX0" fmla="*/ 255741 w 309731"/>
                <a:gd name="connsiteY0" fmla="*/ -425 h 109338"/>
                <a:gd name="connsiteX1" fmla="*/ 53592 w 309731"/>
                <a:gd name="connsiteY1" fmla="*/ -425 h 109338"/>
                <a:gd name="connsiteX2" fmla="*/ -109 w 309731"/>
                <a:gd name="connsiteY2" fmla="*/ 81912 h 109338"/>
                <a:gd name="connsiteX3" fmla="*/ -109 w 309731"/>
                <a:gd name="connsiteY3" fmla="*/ 107945 h 109338"/>
                <a:gd name="connsiteX4" fmla="*/ 36216 w 309731"/>
                <a:gd name="connsiteY4" fmla="*/ 82941 h 109338"/>
                <a:gd name="connsiteX5" fmla="*/ 273298 w 309731"/>
                <a:gd name="connsiteY5" fmla="*/ 82941 h 109338"/>
                <a:gd name="connsiteX6" fmla="*/ 309623 w 309731"/>
                <a:gd name="connsiteY6" fmla="*/ 108914 h 109338"/>
                <a:gd name="connsiteX7" fmla="*/ 309623 w 309731"/>
                <a:gd name="connsiteY7" fmla="*/ 81912 h 109338"/>
                <a:gd name="connsiteX8" fmla="*/ 255741 w 309731"/>
                <a:gd name="connsiteY8" fmla="*/ -425 h 10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9338">
                  <a:moveTo>
                    <a:pt x="255741" y="-425"/>
                  </a:moveTo>
                  <a:lnTo>
                    <a:pt x="53592" y="-425"/>
                  </a:lnTo>
                  <a:cubicBezTo>
                    <a:pt x="23926" y="-425"/>
                    <a:pt x="-109" y="36445"/>
                    <a:pt x="-109" y="81912"/>
                  </a:cubicBezTo>
                  <a:lnTo>
                    <a:pt x="-109" y="107945"/>
                  </a:lnTo>
                  <a:cubicBezTo>
                    <a:pt x="-109" y="107945"/>
                    <a:pt x="16177" y="82941"/>
                    <a:pt x="36216" y="82941"/>
                  </a:cubicBezTo>
                  <a:lnTo>
                    <a:pt x="273298" y="82941"/>
                  </a:lnTo>
                  <a:cubicBezTo>
                    <a:pt x="293398" y="82941"/>
                    <a:pt x="309623" y="108914"/>
                    <a:pt x="309623" y="108914"/>
                  </a:cubicBezTo>
                  <a:lnTo>
                    <a:pt x="309623" y="81912"/>
                  </a:lnTo>
                  <a:cubicBezTo>
                    <a:pt x="309623" y="36445"/>
                    <a:pt x="285406" y="-425"/>
                    <a:pt x="255741" y="-42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2" name="PA-任意多边形 11">
              <a:extLst>
                <a:ext uri="{FF2B5EF4-FFF2-40B4-BE49-F238E27FC236}">
                  <a16:creationId xmlns:a16="http://schemas.microsoft.com/office/drawing/2014/main" id="{76C013D5-B5DA-C289-6F6D-BBF0E147175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61797" y="1544863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3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3" name="PA-任意多边形 12">
              <a:extLst>
                <a:ext uri="{FF2B5EF4-FFF2-40B4-BE49-F238E27FC236}">
                  <a16:creationId xmlns:a16="http://schemas.microsoft.com/office/drawing/2014/main" id="{31A41BAD-42C3-DCC9-1A73-65C41D95D44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47258" y="5062910"/>
              <a:ext cx="421561" cy="149249"/>
            </a:xfrm>
            <a:custGeom>
              <a:avLst/>
              <a:gdLst>
                <a:gd name="connsiteX0" fmla="*/ 255741 w 309731"/>
                <a:gd name="connsiteY0" fmla="*/ 107945 h 108369"/>
                <a:gd name="connsiteX1" fmla="*/ 53592 w 309731"/>
                <a:gd name="connsiteY1" fmla="*/ 107945 h 108369"/>
                <a:gd name="connsiteX2" fmla="*/ -109 w 309731"/>
                <a:gd name="connsiteY2" fmla="*/ 25608 h 108369"/>
                <a:gd name="connsiteX3" fmla="*/ -109 w 309731"/>
                <a:gd name="connsiteY3" fmla="*/ -425 h 108369"/>
                <a:gd name="connsiteX4" fmla="*/ 36216 w 309731"/>
                <a:gd name="connsiteY4" fmla="*/ 24518 h 108369"/>
                <a:gd name="connsiteX5" fmla="*/ 273298 w 309731"/>
                <a:gd name="connsiteY5" fmla="*/ 24518 h 108369"/>
                <a:gd name="connsiteX6" fmla="*/ 309623 w 309731"/>
                <a:gd name="connsiteY6" fmla="*/ -365 h 108369"/>
                <a:gd name="connsiteX7" fmla="*/ 309623 w 309731"/>
                <a:gd name="connsiteY7" fmla="*/ 25608 h 108369"/>
                <a:gd name="connsiteX8" fmla="*/ 255741 w 309731"/>
                <a:gd name="connsiteY8" fmla="*/ 107945 h 10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8369">
                  <a:moveTo>
                    <a:pt x="255741" y="107945"/>
                  </a:moveTo>
                  <a:lnTo>
                    <a:pt x="53592" y="107945"/>
                  </a:lnTo>
                  <a:cubicBezTo>
                    <a:pt x="23926" y="107945"/>
                    <a:pt x="-109" y="71075"/>
                    <a:pt x="-109" y="25608"/>
                  </a:cubicBezTo>
                  <a:lnTo>
                    <a:pt x="-109" y="-425"/>
                  </a:lnTo>
                  <a:cubicBezTo>
                    <a:pt x="-109" y="-425"/>
                    <a:pt x="16177" y="24518"/>
                    <a:pt x="36216" y="24518"/>
                  </a:cubicBezTo>
                  <a:lnTo>
                    <a:pt x="273298" y="24518"/>
                  </a:lnTo>
                  <a:cubicBezTo>
                    <a:pt x="293398" y="24518"/>
                    <a:pt x="309623" y="-365"/>
                    <a:pt x="309623" y="-365"/>
                  </a:cubicBezTo>
                  <a:lnTo>
                    <a:pt x="309623" y="25608"/>
                  </a:lnTo>
                  <a:cubicBezTo>
                    <a:pt x="309623" y="71075"/>
                    <a:pt x="285406" y="107945"/>
                    <a:pt x="255741" y="1079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4" name="PA-任意多边形 13">
              <a:extLst>
                <a:ext uri="{FF2B5EF4-FFF2-40B4-BE49-F238E27FC236}">
                  <a16:creationId xmlns:a16="http://schemas.microsoft.com/office/drawing/2014/main" id="{57E40086-40C5-2499-4B6A-E0D959D867D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632275" y="1751895"/>
              <a:ext cx="421561" cy="3351286"/>
            </a:xfrm>
            <a:custGeom>
              <a:avLst/>
              <a:gdLst>
                <a:gd name="connsiteX0" fmla="*/ 273298 w 309731"/>
                <a:gd name="connsiteY0" fmla="*/ 2113341 h 2113772"/>
                <a:gd name="connsiteX1" fmla="*/ 36640 w 309731"/>
                <a:gd name="connsiteY1" fmla="*/ 2113341 h 2113772"/>
                <a:gd name="connsiteX2" fmla="*/ -109 w 309731"/>
                <a:gd name="connsiteY2" fmla="*/ 2082283 h 2113772"/>
                <a:gd name="connsiteX3" fmla="*/ 254 w 309731"/>
                <a:gd name="connsiteY3" fmla="*/ 38209 h 2113772"/>
                <a:gd name="connsiteX4" fmla="*/ 36580 w 309731"/>
                <a:gd name="connsiteY4" fmla="*/ -417 h 2113772"/>
                <a:gd name="connsiteX5" fmla="*/ 273298 w 309731"/>
                <a:gd name="connsiteY5" fmla="*/ -417 h 2113772"/>
                <a:gd name="connsiteX6" fmla="*/ 309623 w 309731"/>
                <a:gd name="connsiteY6" fmla="*/ 29370 h 2113772"/>
                <a:gd name="connsiteX7" fmla="*/ 309623 w 309731"/>
                <a:gd name="connsiteY7" fmla="*/ 2083493 h 2113772"/>
                <a:gd name="connsiteX8" fmla="*/ 273298 w 309731"/>
                <a:gd name="connsiteY8" fmla="*/ 2113341 h 211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2113772">
                  <a:moveTo>
                    <a:pt x="273298" y="2113341"/>
                  </a:moveTo>
                  <a:lnTo>
                    <a:pt x="36640" y="2113341"/>
                  </a:lnTo>
                  <a:cubicBezTo>
                    <a:pt x="16540" y="2113341"/>
                    <a:pt x="-109" y="2113341"/>
                    <a:pt x="-109" y="2082283"/>
                  </a:cubicBezTo>
                  <a:lnTo>
                    <a:pt x="254" y="38209"/>
                  </a:lnTo>
                  <a:cubicBezTo>
                    <a:pt x="254" y="7090"/>
                    <a:pt x="16540" y="-417"/>
                    <a:pt x="36580" y="-417"/>
                  </a:cubicBezTo>
                  <a:lnTo>
                    <a:pt x="273298" y="-417"/>
                  </a:lnTo>
                  <a:cubicBezTo>
                    <a:pt x="293398" y="-417"/>
                    <a:pt x="309623" y="-1749"/>
                    <a:pt x="309623" y="29370"/>
                  </a:cubicBezTo>
                  <a:lnTo>
                    <a:pt x="309623" y="2083493"/>
                  </a:lnTo>
                  <a:cubicBezTo>
                    <a:pt x="309623" y="2114612"/>
                    <a:pt x="293519" y="2113341"/>
                    <a:pt x="273298" y="2113341"/>
                  </a:cubicBezTo>
                  <a:close/>
                </a:path>
              </a:pathLst>
            </a:custGeom>
            <a:gradFill flip="none" rotWithShape="1">
              <a:gsLst>
                <a:gs pos="95000">
                  <a:schemeClr val="accent4">
                    <a:lumMod val="75000"/>
                  </a:schemeClr>
                </a:gs>
                <a:gs pos="0">
                  <a:schemeClr val="accent1"/>
                </a:gs>
                <a:gs pos="19000">
                  <a:schemeClr val="accent3">
                    <a:lumMod val="50000"/>
                  </a:schemeClr>
                </a:gs>
              </a:gsLst>
              <a:lin ang="108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5" name="PA-任意多边形 14">
              <a:extLst>
                <a:ext uri="{FF2B5EF4-FFF2-40B4-BE49-F238E27FC236}">
                  <a16:creationId xmlns:a16="http://schemas.microsoft.com/office/drawing/2014/main" id="{B87C0155-3B2B-FE0C-3F24-1A7F3A31865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632275" y="1642347"/>
              <a:ext cx="421561" cy="150583"/>
            </a:xfrm>
            <a:custGeom>
              <a:avLst/>
              <a:gdLst>
                <a:gd name="connsiteX0" fmla="*/ 255741 w 309731"/>
                <a:gd name="connsiteY0" fmla="*/ -425 h 109338"/>
                <a:gd name="connsiteX1" fmla="*/ 53592 w 309731"/>
                <a:gd name="connsiteY1" fmla="*/ -425 h 109338"/>
                <a:gd name="connsiteX2" fmla="*/ -109 w 309731"/>
                <a:gd name="connsiteY2" fmla="*/ 81912 h 109338"/>
                <a:gd name="connsiteX3" fmla="*/ -109 w 309731"/>
                <a:gd name="connsiteY3" fmla="*/ 107945 h 109338"/>
                <a:gd name="connsiteX4" fmla="*/ 36216 w 309731"/>
                <a:gd name="connsiteY4" fmla="*/ 82941 h 109338"/>
                <a:gd name="connsiteX5" fmla="*/ 273298 w 309731"/>
                <a:gd name="connsiteY5" fmla="*/ 82941 h 109338"/>
                <a:gd name="connsiteX6" fmla="*/ 309623 w 309731"/>
                <a:gd name="connsiteY6" fmla="*/ 108914 h 109338"/>
                <a:gd name="connsiteX7" fmla="*/ 309623 w 309731"/>
                <a:gd name="connsiteY7" fmla="*/ 81912 h 109338"/>
                <a:gd name="connsiteX8" fmla="*/ 255741 w 309731"/>
                <a:gd name="connsiteY8" fmla="*/ -425 h 10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9338">
                  <a:moveTo>
                    <a:pt x="255741" y="-425"/>
                  </a:moveTo>
                  <a:lnTo>
                    <a:pt x="53592" y="-425"/>
                  </a:lnTo>
                  <a:cubicBezTo>
                    <a:pt x="23926" y="-425"/>
                    <a:pt x="-109" y="36445"/>
                    <a:pt x="-109" y="81912"/>
                  </a:cubicBezTo>
                  <a:lnTo>
                    <a:pt x="-109" y="107945"/>
                  </a:lnTo>
                  <a:cubicBezTo>
                    <a:pt x="-109" y="107945"/>
                    <a:pt x="16177" y="82941"/>
                    <a:pt x="36216" y="82941"/>
                  </a:cubicBezTo>
                  <a:lnTo>
                    <a:pt x="273298" y="82941"/>
                  </a:lnTo>
                  <a:cubicBezTo>
                    <a:pt x="293398" y="82941"/>
                    <a:pt x="309623" y="108914"/>
                    <a:pt x="309623" y="108914"/>
                  </a:cubicBezTo>
                  <a:lnTo>
                    <a:pt x="309623" y="81912"/>
                  </a:lnTo>
                  <a:cubicBezTo>
                    <a:pt x="309623" y="36445"/>
                    <a:pt x="285406" y="-425"/>
                    <a:pt x="255741" y="-42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6" name="PA-任意多边形 15">
              <a:extLst>
                <a:ext uri="{FF2B5EF4-FFF2-40B4-BE49-F238E27FC236}">
                  <a16:creationId xmlns:a16="http://schemas.microsoft.com/office/drawing/2014/main" id="{52D5812F-A549-832A-3346-F3E72E58104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632275" y="5062910"/>
              <a:ext cx="421561" cy="149249"/>
            </a:xfrm>
            <a:custGeom>
              <a:avLst/>
              <a:gdLst>
                <a:gd name="connsiteX0" fmla="*/ 255741 w 309731"/>
                <a:gd name="connsiteY0" fmla="*/ 107945 h 108369"/>
                <a:gd name="connsiteX1" fmla="*/ 53592 w 309731"/>
                <a:gd name="connsiteY1" fmla="*/ 107945 h 108369"/>
                <a:gd name="connsiteX2" fmla="*/ -109 w 309731"/>
                <a:gd name="connsiteY2" fmla="*/ 25608 h 108369"/>
                <a:gd name="connsiteX3" fmla="*/ -109 w 309731"/>
                <a:gd name="connsiteY3" fmla="*/ -425 h 108369"/>
                <a:gd name="connsiteX4" fmla="*/ 36216 w 309731"/>
                <a:gd name="connsiteY4" fmla="*/ 24518 h 108369"/>
                <a:gd name="connsiteX5" fmla="*/ 273298 w 309731"/>
                <a:gd name="connsiteY5" fmla="*/ 24518 h 108369"/>
                <a:gd name="connsiteX6" fmla="*/ 309623 w 309731"/>
                <a:gd name="connsiteY6" fmla="*/ -365 h 108369"/>
                <a:gd name="connsiteX7" fmla="*/ 309623 w 309731"/>
                <a:gd name="connsiteY7" fmla="*/ 25608 h 108369"/>
                <a:gd name="connsiteX8" fmla="*/ 255741 w 309731"/>
                <a:gd name="connsiteY8" fmla="*/ 107945 h 10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108369">
                  <a:moveTo>
                    <a:pt x="255741" y="107945"/>
                  </a:moveTo>
                  <a:lnTo>
                    <a:pt x="53592" y="107945"/>
                  </a:lnTo>
                  <a:cubicBezTo>
                    <a:pt x="23926" y="107945"/>
                    <a:pt x="-109" y="71075"/>
                    <a:pt x="-109" y="25608"/>
                  </a:cubicBezTo>
                  <a:lnTo>
                    <a:pt x="-109" y="-425"/>
                  </a:lnTo>
                  <a:cubicBezTo>
                    <a:pt x="-109" y="-425"/>
                    <a:pt x="16177" y="24518"/>
                    <a:pt x="36216" y="24518"/>
                  </a:cubicBezTo>
                  <a:lnTo>
                    <a:pt x="273298" y="24518"/>
                  </a:lnTo>
                  <a:cubicBezTo>
                    <a:pt x="293398" y="24518"/>
                    <a:pt x="309623" y="-365"/>
                    <a:pt x="309623" y="-365"/>
                  </a:cubicBezTo>
                  <a:lnTo>
                    <a:pt x="309623" y="25608"/>
                  </a:lnTo>
                  <a:cubicBezTo>
                    <a:pt x="309623" y="71075"/>
                    <a:pt x="285406" y="107945"/>
                    <a:pt x="255741" y="1079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18" name="PA-任意多边形 9+">
              <a:extLst>
                <a:ext uri="{FF2B5EF4-FFF2-40B4-BE49-F238E27FC236}">
                  <a16:creationId xmlns:a16="http://schemas.microsoft.com/office/drawing/2014/main" id="{76A70349-3E90-5C59-C06F-24B96FDFC52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1261797" y="5216669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5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8" name="PA-任意多边形 9++">
              <a:extLst>
                <a:ext uri="{FF2B5EF4-FFF2-40B4-BE49-F238E27FC236}">
                  <a16:creationId xmlns:a16="http://schemas.microsoft.com/office/drawing/2014/main" id="{899AE86E-3287-D6DA-0889-F849F18C728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V="1">
              <a:off x="10747100" y="5216669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5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sp>
          <p:nvSpPr>
            <p:cNvPr id="2" name="PA-任意多边形 13">
              <a:extLst>
                <a:ext uri="{FF2B5EF4-FFF2-40B4-BE49-F238E27FC236}">
                  <a16:creationId xmlns:a16="http://schemas.microsoft.com/office/drawing/2014/main" id="{95B02D67-83EE-F22C-F778-3CCD0EED538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47258" y="1751895"/>
              <a:ext cx="421561" cy="3351286"/>
            </a:xfrm>
            <a:custGeom>
              <a:avLst/>
              <a:gdLst>
                <a:gd name="connsiteX0" fmla="*/ 273298 w 309731"/>
                <a:gd name="connsiteY0" fmla="*/ 2113341 h 2113772"/>
                <a:gd name="connsiteX1" fmla="*/ 36640 w 309731"/>
                <a:gd name="connsiteY1" fmla="*/ 2113341 h 2113772"/>
                <a:gd name="connsiteX2" fmla="*/ -109 w 309731"/>
                <a:gd name="connsiteY2" fmla="*/ 2082283 h 2113772"/>
                <a:gd name="connsiteX3" fmla="*/ 254 w 309731"/>
                <a:gd name="connsiteY3" fmla="*/ 38209 h 2113772"/>
                <a:gd name="connsiteX4" fmla="*/ 36580 w 309731"/>
                <a:gd name="connsiteY4" fmla="*/ -417 h 2113772"/>
                <a:gd name="connsiteX5" fmla="*/ 273298 w 309731"/>
                <a:gd name="connsiteY5" fmla="*/ -417 h 2113772"/>
                <a:gd name="connsiteX6" fmla="*/ 309623 w 309731"/>
                <a:gd name="connsiteY6" fmla="*/ 29370 h 2113772"/>
                <a:gd name="connsiteX7" fmla="*/ 309623 w 309731"/>
                <a:gd name="connsiteY7" fmla="*/ 2083493 h 2113772"/>
                <a:gd name="connsiteX8" fmla="*/ 273298 w 309731"/>
                <a:gd name="connsiteY8" fmla="*/ 2113341 h 211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31" h="2113772">
                  <a:moveTo>
                    <a:pt x="273298" y="2113341"/>
                  </a:moveTo>
                  <a:lnTo>
                    <a:pt x="36640" y="2113341"/>
                  </a:lnTo>
                  <a:cubicBezTo>
                    <a:pt x="16540" y="2113341"/>
                    <a:pt x="-109" y="2113341"/>
                    <a:pt x="-109" y="2082283"/>
                  </a:cubicBezTo>
                  <a:lnTo>
                    <a:pt x="254" y="38209"/>
                  </a:lnTo>
                  <a:cubicBezTo>
                    <a:pt x="254" y="7090"/>
                    <a:pt x="16540" y="-417"/>
                    <a:pt x="36580" y="-417"/>
                  </a:cubicBezTo>
                  <a:lnTo>
                    <a:pt x="273298" y="-417"/>
                  </a:lnTo>
                  <a:cubicBezTo>
                    <a:pt x="293398" y="-417"/>
                    <a:pt x="309623" y="-1749"/>
                    <a:pt x="309623" y="29370"/>
                  </a:cubicBezTo>
                  <a:lnTo>
                    <a:pt x="309623" y="2083493"/>
                  </a:lnTo>
                  <a:cubicBezTo>
                    <a:pt x="309623" y="2114612"/>
                    <a:pt x="293519" y="2113341"/>
                    <a:pt x="273298" y="2113341"/>
                  </a:cubicBezTo>
                  <a:close/>
                </a:path>
              </a:pathLst>
            </a:custGeom>
            <a:gradFill flip="none" rotWithShape="1">
              <a:gsLst>
                <a:gs pos="95000">
                  <a:schemeClr val="accent4">
                    <a:lumMod val="75000"/>
                  </a:schemeClr>
                </a:gs>
                <a:gs pos="0">
                  <a:schemeClr val="accent5">
                    <a:lumMod val="50000"/>
                  </a:schemeClr>
                </a:gs>
                <a:gs pos="19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  <p:pic>
          <p:nvPicPr>
            <p:cNvPr id="20" name="PA-图片 19">
              <a:extLst>
                <a:ext uri="{FF2B5EF4-FFF2-40B4-BE49-F238E27FC236}">
                  <a16:creationId xmlns:a16="http://schemas.microsoft.com/office/drawing/2014/main" id="{6633F241-2453-9948-A5DA-39975D6F5F76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92511" b="55176"/>
            <a:stretch/>
          </p:blipFill>
          <p:spPr>
            <a:xfrm>
              <a:off x="1120879" y="1779586"/>
              <a:ext cx="428494" cy="3278814"/>
            </a:xfrm>
            <a:prstGeom prst="rect">
              <a:avLst/>
            </a:prstGeom>
          </p:spPr>
        </p:pic>
        <p:pic>
          <p:nvPicPr>
            <p:cNvPr id="21" name="PA-图片 20">
              <a:extLst>
                <a:ext uri="{FF2B5EF4-FFF2-40B4-BE49-F238E27FC236}">
                  <a16:creationId xmlns:a16="http://schemas.microsoft.com/office/drawing/2014/main" id="{D886C5A1-B857-8750-677F-74DF6F7D132D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2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1" r="92511" b="54562"/>
            <a:stretch/>
          </p:blipFill>
          <p:spPr>
            <a:xfrm>
              <a:off x="10642629" y="1779586"/>
              <a:ext cx="428494" cy="3323594"/>
            </a:xfrm>
            <a:prstGeom prst="rect">
              <a:avLst/>
            </a:prstGeom>
          </p:spPr>
        </p:pic>
        <p:sp>
          <p:nvSpPr>
            <p:cNvPr id="27" name="PA-任意多边形 11+">
              <a:extLst>
                <a:ext uri="{FF2B5EF4-FFF2-40B4-BE49-F238E27FC236}">
                  <a16:creationId xmlns:a16="http://schemas.microsoft.com/office/drawing/2014/main" id="{D0456525-67E3-4905-5D3A-4C00F3645D8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747100" y="1544863"/>
              <a:ext cx="191911" cy="96469"/>
            </a:xfrm>
            <a:custGeom>
              <a:avLst/>
              <a:gdLst>
                <a:gd name="connsiteX0" fmla="*/ 140711 w 141001"/>
                <a:gd name="connsiteY0" fmla="*/ 69622 h 70046"/>
                <a:gd name="connsiteX1" fmla="*/ -109 w 141001"/>
                <a:gd name="connsiteY1" fmla="*/ 69622 h 70046"/>
                <a:gd name="connsiteX2" fmla="*/ -109 w 141001"/>
                <a:gd name="connsiteY2" fmla="*/ 33660 h 70046"/>
                <a:gd name="connsiteX3" fmla="*/ -109 w 141001"/>
                <a:gd name="connsiteY3" fmla="*/ 33660 h 70046"/>
                <a:gd name="connsiteX4" fmla="*/ 28891 w 141001"/>
                <a:gd name="connsiteY4" fmla="*/ -425 h 70046"/>
                <a:gd name="connsiteX5" fmla="*/ 111894 w 141001"/>
                <a:gd name="connsiteY5" fmla="*/ -425 h 70046"/>
                <a:gd name="connsiteX6" fmla="*/ 140893 w 141001"/>
                <a:gd name="connsiteY6" fmla="*/ 33660 h 70046"/>
                <a:gd name="connsiteX7" fmla="*/ 140893 w 141001"/>
                <a:gd name="connsiteY7" fmla="*/ 33660 h 7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01" h="70046">
                  <a:moveTo>
                    <a:pt x="140711" y="69622"/>
                  </a:moveTo>
                  <a:lnTo>
                    <a:pt x="-109" y="69622"/>
                  </a:lnTo>
                  <a:lnTo>
                    <a:pt x="-109" y="33660"/>
                  </a:lnTo>
                  <a:lnTo>
                    <a:pt x="-109" y="33660"/>
                  </a:lnTo>
                  <a:cubicBezTo>
                    <a:pt x="-109" y="14832"/>
                    <a:pt x="12908" y="-425"/>
                    <a:pt x="28891" y="-425"/>
                  </a:cubicBezTo>
                  <a:lnTo>
                    <a:pt x="111894" y="-425"/>
                  </a:lnTo>
                  <a:cubicBezTo>
                    <a:pt x="127937" y="-425"/>
                    <a:pt x="140893" y="14832"/>
                    <a:pt x="140893" y="33660"/>
                  </a:cubicBezTo>
                  <a:lnTo>
                    <a:pt x="140893" y="33660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3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5400000" scaled="1"/>
              <a:tileRect/>
            </a:gradFill>
            <a:ln w="60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C4A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endParaRPr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FFEBAA81-4056-3528-9BE8-BCE9D670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活动背景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C2CDA0-807C-8C9D-8D1B-FB88C52F1428}"/>
              </a:ext>
            </a:extLst>
          </p:cNvPr>
          <p:cNvSpPr txBox="1"/>
          <p:nvPr/>
        </p:nvSpPr>
        <p:spPr>
          <a:xfrm>
            <a:off x="5255527" y="2385223"/>
            <a:ext cx="492443" cy="20875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疫情相对有所缓解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63201FE-B3A6-B743-4980-C1951F8DD7A9}"/>
              </a:ext>
            </a:extLst>
          </p:cNvPr>
          <p:cNvSpPr txBox="1"/>
          <p:nvPr/>
        </p:nvSpPr>
        <p:spPr>
          <a:xfrm>
            <a:off x="1810662" y="2192419"/>
            <a:ext cx="3570208" cy="247316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目前，全国大范围内的疫情基本已经控制住，只是部分区域断断续续地出现反弹。但，整体而言，已经为消费的复苏埋下了希望的种子。消费有了实际的用处，不用居家隔离之后各类的消费需求已经重新出现。无论是为了自己的实际或者社会角色需要，都要消费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0F0D368-1DE3-CDD0-CC8F-ED3C0F5E707B}"/>
              </a:ext>
            </a:extLst>
          </p:cNvPr>
          <p:cNvSpPr txBox="1"/>
          <p:nvPr/>
        </p:nvSpPr>
        <p:spPr>
          <a:xfrm>
            <a:off x="9565408" y="2385223"/>
            <a:ext cx="800219" cy="20875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消费乏力，公司产品销量不佳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D39BB23-4999-5C3B-84D1-1827D620BDBB}"/>
              </a:ext>
            </a:extLst>
          </p:cNvPr>
          <p:cNvSpPr txBox="1"/>
          <p:nvPr/>
        </p:nvSpPr>
        <p:spPr>
          <a:xfrm>
            <a:off x="6758347" y="2192419"/>
            <a:ext cx="2954655" cy="247316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n-cs"/>
                <a:sym typeface="字体圈欣意吉祥宋" panose="00000500000000000000" pitchFamily="2" charset="-122"/>
              </a:rPr>
              <a:t>疫情以来，失业率的上升、社会经济发展的疲态和不稳定，让当下的消费者相较于消费，更乐于将钱储蓄起来。以备不时之需。但受此影响，各大商家的产品的销售情况都不容乐观。临近七夕，亟需靠节日营销，冲一波销量</a:t>
            </a:r>
          </a:p>
        </p:txBody>
      </p:sp>
    </p:spTree>
    <p:extLst>
      <p:ext uri="{BB962C8B-B14F-4D97-AF65-F5344CB8AC3E}">
        <p14:creationId xmlns:p14="http://schemas.microsoft.com/office/powerpoint/2010/main" val="190745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B85CBDD-62DC-E9C0-9414-90444FE8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活动目的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926286-BCC0-0E31-1AA1-C650DE1EA6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1143" y="2086984"/>
            <a:ext cx="2968779" cy="376257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D432864-B8BC-EB55-8188-F130DF32CDD0}"/>
              </a:ext>
            </a:extLst>
          </p:cNvPr>
          <p:cNvSpPr txBox="1"/>
          <p:nvPr/>
        </p:nvSpPr>
        <p:spPr>
          <a:xfrm>
            <a:off x="3721427" y="1949332"/>
            <a:ext cx="1107996" cy="397951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通过这一次的七夕活动策划，提升品牌的知名度。如此一来，可以减少消费者因品牌无名进而产生的对品质的担心。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41DBA9-8B5B-0B60-05A5-AAA93F05AC12}"/>
              </a:ext>
            </a:extLst>
          </p:cNvPr>
          <p:cNvSpPr txBox="1"/>
          <p:nvPr/>
        </p:nvSpPr>
        <p:spPr>
          <a:xfrm>
            <a:off x="4681941" y="1949333"/>
            <a:ext cx="553998" cy="2531724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提高品牌知名度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9C2104D-F765-B80A-070B-A16E0873E8A6}"/>
              </a:ext>
            </a:extLst>
          </p:cNvPr>
          <p:cNvSpPr txBox="1"/>
          <p:nvPr/>
        </p:nvSpPr>
        <p:spPr>
          <a:xfrm>
            <a:off x="6641542" y="1949333"/>
            <a:ext cx="553998" cy="2531724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促销清理库存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13B7CE-285B-150F-898D-70C2BCA526A6}"/>
              </a:ext>
            </a:extLst>
          </p:cNvPr>
          <p:cNvSpPr txBox="1"/>
          <p:nvPr/>
        </p:nvSpPr>
        <p:spPr>
          <a:xfrm>
            <a:off x="5642455" y="1949332"/>
            <a:ext cx="1107996" cy="397951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夏季的销售时间已经过了，目前品牌旗下的各大店铺已经全面铺开秋季新品。通过活动来促销清理库存利于品牌长期发展。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FB9DE6-3F23-E7E1-ADD8-28388DF4BEF1}"/>
              </a:ext>
            </a:extLst>
          </p:cNvPr>
          <p:cNvSpPr txBox="1"/>
          <p:nvPr/>
        </p:nvSpPr>
        <p:spPr>
          <a:xfrm>
            <a:off x="7563483" y="1949332"/>
            <a:ext cx="1107996" cy="397951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通过活动让利，提升销量，品牌的市场占有率。市占率一提高，盈利率和在供应商面前的议价能力都会提高。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B965432-36D1-BDAA-FF78-E092FD88B5EA}"/>
              </a:ext>
            </a:extLst>
          </p:cNvPr>
          <p:cNvSpPr txBox="1"/>
          <p:nvPr/>
        </p:nvSpPr>
        <p:spPr>
          <a:xfrm>
            <a:off x="8523997" y="1949333"/>
            <a:ext cx="553998" cy="2531724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争取市场占有率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1DCE567-D453-24D5-2C53-73679C1F2715}"/>
              </a:ext>
            </a:extLst>
          </p:cNvPr>
          <p:cNvSpPr txBox="1"/>
          <p:nvPr/>
        </p:nvSpPr>
        <p:spPr>
          <a:xfrm>
            <a:off x="10483598" y="1949333"/>
            <a:ext cx="553998" cy="2531724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拓展新客户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E8F6B91-B05B-D476-78BE-B5FA2B14D63E}"/>
              </a:ext>
            </a:extLst>
          </p:cNvPr>
          <p:cNvSpPr txBox="1"/>
          <p:nvPr/>
        </p:nvSpPr>
        <p:spPr>
          <a:xfrm>
            <a:off x="9176735" y="1949332"/>
            <a:ext cx="1415772" cy="397951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通过活动让利，让原本对品牌不了解或者是因为价格对品牌望而却步的消费者，进行首次消费。用真实的消费体验打消费者，成为新客户。</a:t>
            </a:r>
          </a:p>
        </p:txBody>
      </p:sp>
    </p:spTree>
    <p:extLst>
      <p:ext uri="{BB962C8B-B14F-4D97-AF65-F5344CB8AC3E}">
        <p14:creationId xmlns:p14="http://schemas.microsoft.com/office/powerpoint/2010/main" val="205133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4242542-7E43-1E24-7A40-E054085823EC}"/>
              </a:ext>
            </a:extLst>
          </p:cNvPr>
          <p:cNvGrpSpPr/>
          <p:nvPr/>
        </p:nvGrpSpPr>
        <p:grpSpPr>
          <a:xfrm>
            <a:off x="1501454" y="2292640"/>
            <a:ext cx="1617676" cy="1617676"/>
            <a:chOff x="1335675" y="1728366"/>
            <a:chExt cx="2380491" cy="238049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AE03883-A659-D34B-F4A6-95A3A803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6340" y="1951121"/>
              <a:ext cx="1679160" cy="1934980"/>
            </a:xfrm>
            <a:prstGeom prst="rect">
              <a:avLst/>
            </a:prstGeom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032145-5DA0-2685-3365-5A2327EFE8FA}"/>
                </a:ext>
              </a:extLst>
            </p:cNvPr>
            <p:cNvSpPr/>
            <p:nvPr/>
          </p:nvSpPr>
          <p:spPr>
            <a:xfrm>
              <a:off x="1335675" y="1728366"/>
              <a:ext cx="2380491" cy="238049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6272C0A-EED8-C466-623C-885FC28AE272}"/>
              </a:ext>
            </a:extLst>
          </p:cNvPr>
          <p:cNvGrpSpPr/>
          <p:nvPr/>
        </p:nvGrpSpPr>
        <p:grpSpPr>
          <a:xfrm>
            <a:off x="5226733" y="2292640"/>
            <a:ext cx="1617676" cy="1617676"/>
            <a:chOff x="1335675" y="1728366"/>
            <a:chExt cx="2380491" cy="238049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7A31D9F-07B6-20DE-8F90-8889A1E1D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6340" y="1951121"/>
              <a:ext cx="1679160" cy="1934980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214BDF4-5D10-9B26-D2D1-8AFE577CD725}"/>
                </a:ext>
              </a:extLst>
            </p:cNvPr>
            <p:cNvSpPr/>
            <p:nvPr/>
          </p:nvSpPr>
          <p:spPr>
            <a:xfrm>
              <a:off x="1335675" y="1728366"/>
              <a:ext cx="2380491" cy="238049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F2D67A3-8DB9-E77C-A82A-AA968A9B3710}"/>
              </a:ext>
            </a:extLst>
          </p:cNvPr>
          <p:cNvGrpSpPr/>
          <p:nvPr/>
        </p:nvGrpSpPr>
        <p:grpSpPr>
          <a:xfrm>
            <a:off x="8952010" y="2292640"/>
            <a:ext cx="1617676" cy="1617676"/>
            <a:chOff x="1335675" y="1728366"/>
            <a:chExt cx="2380491" cy="238049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5599356-B387-B37B-CC42-58A95597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6340" y="1951121"/>
              <a:ext cx="1679160" cy="1934980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0A77823-57E3-7C49-6381-D8A3C72E4FB6}"/>
                </a:ext>
              </a:extLst>
            </p:cNvPr>
            <p:cNvSpPr/>
            <p:nvPr/>
          </p:nvSpPr>
          <p:spPr>
            <a:xfrm>
              <a:off x="1335675" y="1728366"/>
              <a:ext cx="2380491" cy="2380491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DF997D7-16A2-AF58-B3C6-14130A28A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时间与地点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265280-6937-2E6D-B4B9-2C49F24328ED}"/>
              </a:ext>
            </a:extLst>
          </p:cNvPr>
          <p:cNvSpPr txBox="1"/>
          <p:nvPr/>
        </p:nvSpPr>
        <p:spPr>
          <a:xfrm>
            <a:off x="1402984" y="2809091"/>
            <a:ext cx="1814616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活动时间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F72543-7F52-F706-F7BF-0A9FC46DEC4E}"/>
              </a:ext>
            </a:extLst>
          </p:cNvPr>
          <p:cNvSpPr txBox="1"/>
          <p:nvPr/>
        </p:nvSpPr>
        <p:spPr>
          <a:xfrm>
            <a:off x="5128263" y="2809091"/>
            <a:ext cx="1814616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活动地点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B180FB-1C14-E88D-EF45-908451F295CF}"/>
              </a:ext>
            </a:extLst>
          </p:cNvPr>
          <p:cNvSpPr txBox="1"/>
          <p:nvPr/>
        </p:nvSpPr>
        <p:spPr>
          <a:xfrm>
            <a:off x="8853540" y="2809091"/>
            <a:ext cx="1814616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活动时长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B13054C-315D-002C-B2C8-217C6AC6B01C}"/>
              </a:ext>
            </a:extLst>
          </p:cNvPr>
          <p:cNvSpPr txBox="1"/>
          <p:nvPr/>
        </p:nvSpPr>
        <p:spPr>
          <a:xfrm>
            <a:off x="1362714" y="4348750"/>
            <a:ext cx="2380491" cy="762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日期：</a:t>
            </a:r>
            <a:r>
              <a:rPr lang="en-US" altLang="zh-CN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 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8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月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25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日</a:t>
            </a:r>
            <a:endParaRPr lang="en-US" altLang="zh-CN" dirty="0">
              <a:solidFill>
                <a:schemeClr val="lt1">
                  <a:lumMod val="100000"/>
                </a:schemeClr>
              </a:solidFill>
              <a:latin typeface="字体圈欣意吉祥宋" panose="00000500000000000000" pitchFamily="2" charset="-122"/>
              <a:ea typeface="字体圈欣意吉祥宋" panose="00000500000000000000" pitchFamily="2" charset="-122"/>
              <a:sym typeface="字体圈欣意吉祥宋" panose="000005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具体时间：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18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：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30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活动开始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BC13F7-956C-A1C3-1514-1CD854E51712}"/>
              </a:ext>
            </a:extLst>
          </p:cNvPr>
          <p:cNvSpPr txBox="1"/>
          <p:nvPr/>
        </p:nvSpPr>
        <p:spPr>
          <a:xfrm>
            <a:off x="4868884" y="4348750"/>
            <a:ext cx="2380491" cy="762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街道：</a:t>
            </a:r>
            <a:r>
              <a:rPr lang="en-US" altLang="zh-CN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 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xx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路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xx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街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103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号</a:t>
            </a:r>
            <a:endParaRPr lang="en-US" altLang="zh-CN" dirty="0">
              <a:solidFill>
                <a:schemeClr val="lt1">
                  <a:lumMod val="100000"/>
                </a:schemeClr>
              </a:solidFill>
              <a:latin typeface="字体圈欣意吉祥宋" panose="00000500000000000000" pitchFamily="2" charset="-122"/>
              <a:ea typeface="字体圈欣意吉祥宋" panose="00000500000000000000" pitchFamily="2" charset="-122"/>
              <a:sym typeface="字体圈欣意吉祥宋" panose="000005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具体位置：</a:t>
            </a:r>
            <a:r>
              <a:rPr lang="en-US" altLang="zh-CN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 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xx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酒吧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xx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酒吧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DEFC23D-DCBC-D5F9-4581-BB60DD29359B}"/>
              </a:ext>
            </a:extLst>
          </p:cNvPr>
          <p:cNvSpPr txBox="1"/>
          <p:nvPr/>
        </p:nvSpPr>
        <p:spPr>
          <a:xfrm>
            <a:off x="8601999" y="4348750"/>
            <a:ext cx="2380491" cy="762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总时长：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3-4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小时</a:t>
            </a:r>
            <a:endParaRPr lang="en-US" altLang="zh-CN" dirty="0">
              <a:solidFill>
                <a:schemeClr val="lt1">
                  <a:lumMod val="100000"/>
                </a:schemeClr>
              </a:solidFill>
              <a:latin typeface="字体圈欣意吉祥宋" panose="00000500000000000000" pitchFamily="2" charset="-122"/>
              <a:ea typeface="字体圈欣意吉祥宋" panose="00000500000000000000" pitchFamily="2" charset="-122"/>
              <a:sym typeface="字体圈欣意吉祥宋" panose="00000500000000000000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休息时长：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休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5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分钟</a:t>
            </a:r>
            <a:r>
              <a:rPr lang="en-US" altLang="zh-CN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/45</a:t>
            </a: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分钟</a:t>
            </a:r>
          </a:p>
        </p:txBody>
      </p:sp>
    </p:spTree>
    <p:extLst>
      <p:ext uri="{BB962C8B-B14F-4D97-AF65-F5344CB8AC3E}">
        <p14:creationId xmlns:p14="http://schemas.microsoft.com/office/powerpoint/2010/main" val="253951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A83800-D506-2BC3-2CE7-B66D4B79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活动内容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72102D-5E2B-79CB-52CD-C6D76DF1D2BC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>
                <a:latin typeface="字体圈欣意吉祥宋" panose="00000500000000000000" pitchFamily="2" charset="-122"/>
                <a:ea typeface="字体圈欣意吉祥宋" panose="00000500000000000000" pitchFamily="2" charset="-122"/>
                <a:sym typeface="字体圈欣意吉祥宋" panose="00000500000000000000" pitchFamily="2" charset="-122"/>
              </a:rPr>
              <a:t>贰</a:t>
            </a:r>
          </a:p>
        </p:txBody>
      </p:sp>
    </p:spTree>
    <p:extLst>
      <p:ext uri="{BB962C8B-B14F-4D97-AF65-F5344CB8AC3E}">
        <p14:creationId xmlns:p14="http://schemas.microsoft.com/office/powerpoint/2010/main" val="331789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4F80F13-E38D-CDB6-FAA7-D40194DD21EC}"/>
              </a:ext>
            </a:extLst>
          </p:cNvPr>
          <p:cNvSpPr/>
          <p:nvPr/>
        </p:nvSpPr>
        <p:spPr>
          <a:xfrm>
            <a:off x="1193800" y="982300"/>
            <a:ext cx="10998200" cy="489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A2C4A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552C068-59BF-EFAE-5B68-68C27BCC45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576" y="2086984"/>
            <a:ext cx="2968779" cy="37625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BE76D2C-4DF4-07C7-67C0-A2BE0CF4391B}"/>
              </a:ext>
            </a:extLst>
          </p:cNvPr>
          <p:cNvSpPr/>
          <p:nvPr/>
        </p:nvSpPr>
        <p:spPr>
          <a:xfrm>
            <a:off x="10426700" y="982300"/>
            <a:ext cx="901700" cy="360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/>
              <a:ea typeface="字体圈欣意吉祥宋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8C408F-F6FB-A56A-0BB1-EAD33F699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587" y="3916931"/>
            <a:ext cx="549926" cy="5499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F140CA1-C0CD-AB83-A034-DF2A5111CF7F}"/>
              </a:ext>
            </a:extLst>
          </p:cNvPr>
          <p:cNvSpPr txBox="1"/>
          <p:nvPr/>
        </p:nvSpPr>
        <p:spPr>
          <a:xfrm>
            <a:off x="7961550" y="1383219"/>
            <a:ext cx="1723549" cy="4091563"/>
          </a:xfrm>
          <a:prstGeom prst="rect">
            <a:avLst/>
          </a:prstGeom>
          <a:noFill/>
          <a:effectLst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情定七夕，爱就要大声说出来。情定七夕，爱就要大声说出来。情定七夕，爱就要大声说出来。情定七夕，爱就要大声说出来。情定七夕，爱就要大声说出来。情定七夕，爱就要大声说出来。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B9C8F-54AE-C3A5-C041-5D24C3483558}"/>
              </a:ext>
            </a:extLst>
          </p:cNvPr>
          <p:cNvSpPr txBox="1"/>
          <p:nvPr/>
        </p:nvSpPr>
        <p:spPr>
          <a:xfrm>
            <a:off x="6248875" y="1383219"/>
            <a:ext cx="1723549" cy="409156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情定七夕，爱就要大声说出来。情定七夕，爱就要大声说出来。情定七夕，爱就要大声说出来。情定七夕，爱就要大声说出来。情定七夕，爱就要大声说出来。情定七夕，爱就要大声说出来。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301B08-32BC-45C9-7CFC-A8A26339D6C4}"/>
              </a:ext>
            </a:extLst>
          </p:cNvPr>
          <p:cNvSpPr txBox="1"/>
          <p:nvPr/>
        </p:nvSpPr>
        <p:spPr>
          <a:xfrm>
            <a:off x="4433506" y="1383219"/>
            <a:ext cx="1723549" cy="409156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华文楷体" panose="02010600040101010101" charset="-122"/>
                <a:sym typeface="字体圈欣意吉祥宋" panose="00000500000000000000" pitchFamily="2" charset="-122"/>
              </a:rPr>
              <a:t>情定七夕，爱就要大声说出来。情定七夕，爱就要大声说出来。情定七夕，爱就要大声说出来。情定七夕，爱就要大声说出来。情定七夕，爱就要大声说出来。情定七夕，爱就要大声说出来。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7DA2D8-B1AB-42AC-D214-1ED40BC7D59E}"/>
              </a:ext>
            </a:extLst>
          </p:cNvPr>
          <p:cNvSpPr txBox="1"/>
          <p:nvPr/>
        </p:nvSpPr>
        <p:spPr>
          <a:xfrm>
            <a:off x="3321190" y="1780306"/>
            <a:ext cx="553998" cy="124777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关键词</a:t>
            </a:r>
          </a:p>
        </p:txBody>
      </p:sp>
      <p:sp>
        <p:nvSpPr>
          <p:cNvPr id="6" name="TextBox 7+">
            <a:extLst>
              <a:ext uri="{FF2B5EF4-FFF2-40B4-BE49-F238E27FC236}">
                <a16:creationId xmlns:a16="http://schemas.microsoft.com/office/drawing/2014/main" id="{6889D967-6FEB-3241-71DE-B39E1C6882E0}"/>
              </a:ext>
            </a:extLst>
          </p:cNvPr>
          <p:cNvSpPr txBox="1"/>
          <p:nvPr/>
        </p:nvSpPr>
        <p:spPr>
          <a:xfrm>
            <a:off x="3101619" y="3412895"/>
            <a:ext cx="993140" cy="36830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说出来</a:t>
            </a:r>
          </a:p>
        </p:txBody>
      </p:sp>
      <p:sp>
        <p:nvSpPr>
          <p:cNvPr id="12" name="TextBox 8+">
            <a:extLst>
              <a:ext uri="{FF2B5EF4-FFF2-40B4-BE49-F238E27FC236}">
                <a16:creationId xmlns:a16="http://schemas.microsoft.com/office/drawing/2014/main" id="{2A424B69-C1FC-4944-1D87-C2BA697A91C8}"/>
              </a:ext>
            </a:extLst>
          </p:cNvPr>
          <p:cNvSpPr txBox="1"/>
          <p:nvPr/>
        </p:nvSpPr>
        <p:spPr>
          <a:xfrm>
            <a:off x="3101619" y="4229473"/>
            <a:ext cx="993140" cy="36830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大声说</a:t>
            </a:r>
          </a:p>
        </p:txBody>
      </p:sp>
      <p:sp>
        <p:nvSpPr>
          <p:cNvPr id="15" name="TextBox 1+">
            <a:extLst>
              <a:ext uri="{FF2B5EF4-FFF2-40B4-BE49-F238E27FC236}">
                <a16:creationId xmlns:a16="http://schemas.microsoft.com/office/drawing/2014/main" id="{94251839-E477-45CE-D3D8-4445B0066FEC}"/>
              </a:ext>
            </a:extLst>
          </p:cNvPr>
          <p:cNvSpPr txBox="1"/>
          <p:nvPr/>
        </p:nvSpPr>
        <p:spPr>
          <a:xfrm>
            <a:off x="3101619" y="5046050"/>
            <a:ext cx="993140" cy="36830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ahnschrift Light"/>
                <a:ea typeface="字体圈欣意吉祥宋"/>
                <a:cs typeface="+mn-cs"/>
              </a:rPr>
              <a:t>告白日</a:t>
            </a: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61097F06-B9E6-FDF0-74F0-CAD8FECE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764" y="1184654"/>
            <a:ext cx="815572" cy="2529923"/>
          </a:xfrm>
        </p:spPr>
        <p:txBody>
          <a:bodyPr>
            <a:noAutofit/>
          </a:bodyPr>
          <a:lstStyle/>
          <a:p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体圈欣意吉祥宋" panose="00000500000000000000" pitchFamily="2" charset="-122"/>
                <a:ea typeface="字体圈欣意吉祥宋" panose="00000500000000000000" pitchFamily="2" charset="-122"/>
                <a:cs typeface="+mj-cs"/>
                <a:sym typeface="字体圈欣意吉祥宋" panose="00000500000000000000" pitchFamily="2" charset="-122"/>
              </a:rPr>
              <a:t>活动主题</a:t>
            </a:r>
            <a:endParaRPr lang="zh-CN" alt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66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heme/theme1.xml><?xml version="1.0" encoding="utf-8"?>
<a:theme xmlns:a="http://schemas.openxmlformats.org/drawingml/2006/main" name="4_Office 主题​​">
  <a:themeElements>
    <a:clrScheme name="七夕*蓝调">
      <a:dk1>
        <a:srgbClr val="2A2C4A"/>
      </a:dk1>
      <a:lt1>
        <a:sysClr val="window" lastClr="FFFFFF"/>
      </a:lt1>
      <a:dk2>
        <a:srgbClr val="A5A5A5"/>
      </a:dk2>
      <a:lt2>
        <a:srgbClr val="F2F2F2"/>
      </a:lt2>
      <a:accent1>
        <a:srgbClr val="5C5FA2"/>
      </a:accent1>
      <a:accent2>
        <a:srgbClr val="46497C"/>
      </a:accent2>
      <a:accent3>
        <a:srgbClr val="3E406E"/>
      </a:accent3>
      <a:accent4>
        <a:srgbClr val="93ADDD"/>
      </a:accent4>
      <a:accent5>
        <a:srgbClr val="C5D3ED"/>
      </a:accent5>
      <a:accent6>
        <a:srgbClr val="FFFF99"/>
      </a:accent6>
      <a:hlink>
        <a:srgbClr val="00D7D2"/>
      </a:hlink>
      <a:folHlink>
        <a:srgbClr val="C00000"/>
      </a:folHlink>
    </a:clrScheme>
    <a:fontScheme name="深蓝七夕">
      <a:majorFont>
        <a:latin typeface="Arial"/>
        <a:ea typeface="思源宋体 CN SemiBold"/>
        <a:cs typeface=""/>
      </a:majorFont>
      <a:minorFont>
        <a:latin typeface="Bahnschrift Light"/>
        <a:ea typeface="字体圈欣意吉祥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accent4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1574</Words>
  <Application>Microsoft Office PowerPoint</Application>
  <PresentationFormat>宽屏</PresentationFormat>
  <Paragraphs>286</Paragraphs>
  <Slides>24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Microsoft YaHei</vt:lpstr>
      <vt:lpstr>Bahnschrift Light</vt:lpstr>
      <vt:lpstr>等线</vt:lpstr>
      <vt:lpstr>字体圈欣意吉祥宋</vt:lpstr>
      <vt:lpstr>Arial</vt:lpstr>
      <vt:lpstr>全字库正楷体</vt:lpstr>
      <vt:lpstr>Microsoft YaHei Light</vt:lpstr>
      <vt:lpstr>思源宋体 CN SemiBold</vt:lpstr>
      <vt:lpstr>4_Office 主题​​</vt:lpstr>
      <vt:lpstr>营销活动策划案</vt:lpstr>
      <vt:lpstr>规范</vt:lpstr>
      <vt:lpstr>PowerPoint 演示文稿</vt:lpstr>
      <vt:lpstr>活动介绍</vt:lpstr>
      <vt:lpstr>活动背景</vt:lpstr>
      <vt:lpstr>活动目的</vt:lpstr>
      <vt:lpstr>时间与地点</vt:lpstr>
      <vt:lpstr>活动内容</vt:lpstr>
      <vt:lpstr>活动主题</vt:lpstr>
      <vt:lpstr>活动目标群体</vt:lpstr>
      <vt:lpstr>活动内容</vt:lpstr>
      <vt:lpstr>活动流程</vt:lpstr>
      <vt:lpstr>活动流程</vt:lpstr>
      <vt:lpstr>效果预估</vt:lpstr>
      <vt:lpstr>活动准备</vt:lpstr>
      <vt:lpstr>进度把控</vt:lpstr>
      <vt:lpstr>广告</vt:lpstr>
      <vt:lpstr>物料</vt:lpstr>
      <vt:lpstr>人员安排名单（待定）</vt:lpstr>
      <vt:lpstr>活动预算</vt:lpstr>
      <vt:lpstr>成本预算</vt:lpstr>
      <vt:lpstr>预算分配</vt:lpstr>
      <vt:lpstr>欢迎提出不同意见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余 项</dc:creator>
  <cp:lastModifiedBy>余 项</cp:lastModifiedBy>
  <cp:revision>31</cp:revision>
  <dcterms:created xsi:type="dcterms:W3CDTF">2022-07-31T11:48:16Z</dcterms:created>
  <dcterms:modified xsi:type="dcterms:W3CDTF">2022-08-05T15:05:46Z</dcterms:modified>
</cp:coreProperties>
</file>