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5" r:id="rId8"/>
    <p:sldId id="266" r:id="rId9"/>
    <p:sldId id="272" r:id="rId10"/>
    <p:sldId id="267" r:id="rId11"/>
    <p:sldId id="268" r:id="rId12"/>
    <p:sldId id="273" r:id="rId13"/>
    <p:sldId id="269" r:id="rId14"/>
    <p:sldId id="270" r:id="rId15"/>
    <p:sldId id="271" r:id="rId16"/>
    <p:sldId id="286" r:id="rId17"/>
  </p:sldIdLst>
  <p:sldSz cx="12192000" cy="6858000"/>
  <p:notesSz cx="6858000" cy="9144000"/>
  <p:embeddedFontLst>
    <p:embeddedFont>
      <p:font typeface="Microsoft YaHei" panose="020B0503020204020204" pitchFamily="34" charset="-122"/>
      <p:regular r:id="rId18"/>
      <p:bold r:id="rId19"/>
    </p:embeddedFont>
    <p:embeddedFont>
      <p:font typeface="Microsoft YaHei Light" panose="020B0502040204020203" pitchFamily="34" charset="-122"/>
      <p:regular r:id="rId20"/>
    </p:embeddedFont>
    <p:embeddedFont>
      <p:font typeface="OPPOSans M" panose="00020600040101010101" pitchFamily="18" charset="-122"/>
      <p:regular r:id="rId21"/>
    </p:embeddedFont>
    <p:embeddedFont>
      <p:font typeface="OPPOSans R" panose="00020600040101010101" pitchFamily="18" charset="-122"/>
      <p:regular r:id="rId22"/>
    </p:embeddedFont>
    <p:embeddedFont>
      <p:font typeface="庞门正道标题体" panose="02010600030101010101" pitchFamily="2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97" userDrawn="1">
          <p15:clr>
            <a:srgbClr val="A4A3A4"/>
          </p15:clr>
        </p15:guide>
        <p15:guide id="3" orient="horz" pos="1139" userDrawn="1">
          <p15:clr>
            <a:srgbClr val="A4A3A4"/>
          </p15:clr>
        </p15:guide>
        <p15:guide id="5" orient="horz" pos="3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6F8"/>
    <a:srgbClr val="0880CA"/>
    <a:srgbClr val="25B0EB"/>
    <a:srgbClr val="DCF0FC"/>
    <a:srgbClr val="16A8EA"/>
    <a:srgbClr val="000000"/>
    <a:srgbClr val="FBFFFF"/>
    <a:srgbClr val="CDE9FB"/>
    <a:srgbClr val="30B0E6"/>
    <a:srgbClr val="3AA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96" y="-100"/>
      </p:cViewPr>
      <p:guideLst>
        <p:guide pos="597"/>
        <p:guide orient="horz" pos="1139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0000"/>
              </a:solidFill>
              <a:ln w="19050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09F-4FC0-AB79-8E08FEC0A9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175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0000"/>
              </a:solidFill>
              <a:ln w="19050">
                <a:solidFill>
                  <a:schemeClr val="bg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09F-4FC0-AB79-8E08FEC0A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068847"/>
        <c:axId val="1281068015"/>
      </c:lineChart>
      <c:catAx>
        <c:axId val="12810688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81068015"/>
        <c:crosses val="autoZero"/>
        <c:auto val="1"/>
        <c:lblAlgn val="ctr"/>
        <c:lblOffset val="100"/>
        <c:noMultiLvlLbl val="0"/>
      </c:catAx>
      <c:valAx>
        <c:axId val="1281068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106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蓝色的天空&#10;&#10;中度可信度描述已自动生成">
            <a:extLst>
              <a:ext uri="{FF2B5EF4-FFF2-40B4-BE49-F238E27FC236}">
                <a16:creationId xmlns:a16="http://schemas.microsoft.com/office/drawing/2014/main" id="{9FE96E2E-1FDA-FCBD-31DE-3436F6418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4-Gradient-mask">
            <a:extLst>
              <a:ext uri="{FF2B5EF4-FFF2-40B4-BE49-F238E27FC236}">
                <a16:creationId xmlns:a16="http://schemas.microsoft.com/office/drawing/2014/main" id="{CDA2D83A-D308-7BBC-27BA-949B7A8DEDF7}"/>
              </a:ext>
            </a:extLst>
          </p:cNvPr>
          <p:cNvSpPr/>
          <p:nvPr userDrawn="1"/>
        </p:nvSpPr>
        <p:spPr>
          <a:xfrm>
            <a:off x="0" y="-5190"/>
            <a:ext cx="12192000" cy="6858000"/>
          </a:xfrm>
          <a:prstGeom prst="rect">
            <a:avLst/>
          </a:prstGeom>
          <a:gradFill flip="none" rotWithShape="1">
            <a:gsLst>
              <a:gs pos="22000">
                <a:srgbClr val="091829"/>
              </a:gs>
              <a:gs pos="71000">
                <a:srgbClr val="133153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6550BC-0397-C59A-CD82-2B101DB50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 r="58848"/>
          <a:stretch>
            <a:fillRect/>
          </a:stretch>
        </p:blipFill>
        <p:spPr>
          <a:xfrm>
            <a:off x="10594902" y="317500"/>
            <a:ext cx="1597098" cy="4501012"/>
          </a:xfrm>
          <a:custGeom>
            <a:avLst/>
            <a:gdLst>
              <a:gd name="connsiteX0" fmla="*/ 0 w 1954397"/>
              <a:gd name="connsiteY0" fmla="*/ 0 h 4730906"/>
              <a:gd name="connsiteX1" fmla="*/ 1954397 w 1954397"/>
              <a:gd name="connsiteY1" fmla="*/ 0 h 4730906"/>
              <a:gd name="connsiteX2" fmla="*/ 1954397 w 1954397"/>
              <a:gd name="connsiteY2" fmla="*/ 4730906 h 4730906"/>
              <a:gd name="connsiteX3" fmla="*/ 0 w 1954397"/>
              <a:gd name="connsiteY3" fmla="*/ 4730906 h 473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397" h="4730906">
                <a:moveTo>
                  <a:pt x="0" y="0"/>
                </a:moveTo>
                <a:lnTo>
                  <a:pt x="1954397" y="0"/>
                </a:lnTo>
                <a:lnTo>
                  <a:pt x="1954397" y="4730906"/>
                </a:lnTo>
                <a:lnTo>
                  <a:pt x="0" y="4730906"/>
                </a:lnTo>
                <a:close/>
              </a:path>
            </a:pathLst>
          </a:custGeom>
        </p:spPr>
      </p:pic>
      <p:pic>
        <p:nvPicPr>
          <p:cNvPr id="8" name="图片 7" descr="人站在雪地上&#10;&#10;低可信度描述已自动生成">
            <a:extLst>
              <a:ext uri="{FF2B5EF4-FFF2-40B4-BE49-F238E27FC236}">
                <a16:creationId xmlns:a16="http://schemas.microsoft.com/office/drawing/2014/main" id="{B2588A03-0F49-2AD2-CEA6-D1AA5BFA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81" t="8821" r="9837" b="5389"/>
          <a:stretch/>
        </p:blipFill>
        <p:spPr>
          <a:xfrm>
            <a:off x="6769099" y="520700"/>
            <a:ext cx="5130801" cy="5715000"/>
          </a:xfrm>
          <a:prstGeom prst="rect">
            <a:avLst/>
          </a:prstGeom>
          <a:effectLst>
            <a:outerShdw blurRad="279400" sx="102000" sy="102000" algn="ctr" rotWithShape="0">
              <a:srgbClr val="DDFAFB">
                <a:alpha val="12000"/>
              </a:srgbClr>
            </a:outerShdw>
          </a:effec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8D6E62D-960A-8051-519F-DE160A17234F}"/>
              </a:ext>
            </a:extLst>
          </p:cNvPr>
          <p:cNvSpPr txBox="1"/>
          <p:nvPr userDrawn="1"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STAR STYLE BUSINESS PLAN</a:t>
            </a:r>
          </a:p>
        </p:txBody>
      </p:sp>
    </p:spTree>
    <p:extLst>
      <p:ext uri="{BB962C8B-B14F-4D97-AF65-F5344CB8AC3E}">
        <p14:creationId xmlns:p14="http://schemas.microsoft.com/office/powerpoint/2010/main" val="292517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黑暗里有星球&#10;&#10;描述已自动生成">
            <a:extLst>
              <a:ext uri="{FF2B5EF4-FFF2-40B4-BE49-F238E27FC236}">
                <a16:creationId xmlns:a16="http://schemas.microsoft.com/office/drawing/2014/main" id="{B63EA105-10B9-D736-F4EA-6F8905CFA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7-Gradient-mask">
            <a:extLst>
              <a:ext uri="{FF2B5EF4-FFF2-40B4-BE49-F238E27FC236}">
                <a16:creationId xmlns:a16="http://schemas.microsoft.com/office/drawing/2014/main" id="{C7685D50-F143-E4A9-EDD0-E40A7FD804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rgbClr val="000000"/>
              </a:gs>
              <a:gs pos="10000">
                <a:srgbClr val="000000"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3F2EA3-ADFE-74C7-21BA-275CC38C21EA}"/>
              </a:ext>
            </a:extLst>
          </p:cNvPr>
          <p:cNvSpPr txBox="1"/>
          <p:nvPr userDrawn="1"/>
        </p:nvSpPr>
        <p:spPr>
          <a:xfrm>
            <a:off x="547370" y="360680"/>
            <a:ext cx="1678665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spc="300">
                <a:gradFill>
                  <a:gsLst>
                    <a:gs pos="56000">
                      <a:schemeClr val="accent1"/>
                    </a:gs>
                    <a:gs pos="100000">
                      <a:schemeClr val="accent2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ea"/>
                <a:ea typeface="+mj-ea"/>
              </a:rPr>
              <a:t>目录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48561C-B8BF-29C3-CD91-B0E53EE5078A}"/>
              </a:ext>
            </a:extLst>
          </p:cNvPr>
          <p:cNvSpPr txBox="1"/>
          <p:nvPr userDrawn="1"/>
        </p:nvSpPr>
        <p:spPr>
          <a:xfrm>
            <a:off x="550545" y="1056640"/>
            <a:ext cx="3251211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800" spc="300">
                <a:gradFill>
                  <a:gsLst>
                    <a:gs pos="40000">
                      <a:schemeClr val="accent1">
                        <a:lumMod val="60000"/>
                        <a:lumOff val="40000"/>
                      </a:schemeClr>
                    </a:gs>
                    <a:gs pos="77000">
                      <a:schemeClr val="accent2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ea"/>
                <a:ea typeface="+mj-ea"/>
              </a:rPr>
              <a:t>CONTENT</a:t>
            </a:r>
            <a:endParaRPr lang="zh-CN" altLang="en-US" sz="4800" spc="300">
              <a:gradFill>
                <a:gsLst>
                  <a:gs pos="40000">
                    <a:schemeClr val="accent1">
                      <a:lumMod val="60000"/>
                      <a:lumOff val="40000"/>
                    </a:schemeClr>
                  </a:gs>
                  <a:gs pos="77000">
                    <a:schemeClr val="accent2"/>
                  </a:gs>
                  <a:gs pos="0">
                    <a:schemeClr val="bg1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CC1A8D2-387D-0F90-283D-F1432C26DCC4}"/>
              </a:ext>
            </a:extLst>
          </p:cNvPr>
          <p:cNvGrpSpPr/>
          <p:nvPr userDrawn="1"/>
        </p:nvGrpSpPr>
        <p:grpSpPr>
          <a:xfrm>
            <a:off x="661670" y="1864360"/>
            <a:ext cx="850136" cy="55880"/>
            <a:chOff x="661670" y="1864360"/>
            <a:chExt cx="850136" cy="55880"/>
          </a:xfrm>
          <a:gradFill>
            <a:gsLst>
              <a:gs pos="40000">
                <a:schemeClr val="accent1">
                  <a:lumMod val="60000"/>
                  <a:lumOff val="40000"/>
                </a:schemeClr>
              </a:gs>
              <a:gs pos="82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3CA58EB-B4FF-26A7-C9FC-C82C7874C235}"/>
                </a:ext>
              </a:extLst>
            </p:cNvPr>
            <p:cNvSpPr/>
            <p:nvPr/>
          </p:nvSpPr>
          <p:spPr>
            <a:xfrm>
              <a:off x="661670" y="1864360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B2197F3-791F-A40A-1B80-70EA95741F51}"/>
                </a:ext>
              </a:extLst>
            </p:cNvPr>
            <p:cNvSpPr/>
            <p:nvPr/>
          </p:nvSpPr>
          <p:spPr>
            <a:xfrm>
              <a:off x="1331806" y="1864360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647F9DD0-E7D0-9890-1364-A354577E21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11" y="697518"/>
            <a:ext cx="2415972" cy="927565"/>
          </a:xfrm>
          <a:prstGeom prst="rect">
            <a:avLst/>
          </a:prstGeom>
        </p:spPr>
      </p:pic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FC750EEF-1A39-1D6F-4EBC-105919867064}"/>
              </a:ext>
            </a:extLst>
          </p:cNvPr>
          <p:cNvCxnSpPr>
            <a:cxnSpLocks/>
          </p:cNvCxnSpPr>
          <p:nvPr userDrawn="1"/>
        </p:nvCxnSpPr>
        <p:spPr>
          <a:xfrm flipH="1">
            <a:off x="9285727" y="121920"/>
            <a:ext cx="922702" cy="900343"/>
          </a:xfrm>
          <a:prstGeom prst="line">
            <a:avLst/>
          </a:prstGeom>
          <a:ln w="25400" cap="rnd">
            <a:gradFill>
              <a:gsLst>
                <a:gs pos="0">
                  <a:schemeClr val="bg1">
                    <a:alpha val="0"/>
                  </a:schemeClr>
                </a:gs>
                <a:gs pos="96629">
                  <a:schemeClr val="bg1"/>
                </a:gs>
                <a:gs pos="79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F8829928-C200-A42A-387B-4A10A4111174}"/>
              </a:ext>
            </a:extLst>
          </p:cNvPr>
          <p:cNvCxnSpPr>
            <a:cxnSpLocks/>
          </p:cNvCxnSpPr>
          <p:nvPr userDrawn="1"/>
        </p:nvCxnSpPr>
        <p:spPr>
          <a:xfrm flipH="1">
            <a:off x="9570628" y="795866"/>
            <a:ext cx="867169" cy="846156"/>
          </a:xfrm>
          <a:prstGeom prst="line">
            <a:avLst/>
          </a:prstGeom>
          <a:ln w="19050" cap="rnd">
            <a:gradFill>
              <a:gsLst>
                <a:gs pos="0">
                  <a:schemeClr val="bg1">
                    <a:alpha val="0"/>
                  </a:schemeClr>
                </a:gs>
                <a:gs pos="96629">
                  <a:schemeClr val="bg1"/>
                </a:gs>
                <a:gs pos="79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3B987EFD-E54E-7752-085D-39752549D88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851648" y="-413375"/>
            <a:ext cx="1656770" cy="1616623"/>
          </a:xfrm>
          <a:prstGeom prst="line">
            <a:avLst/>
          </a:prstGeom>
          <a:ln w="19050" cap="rnd">
            <a:gradFill>
              <a:gsLst>
                <a:gs pos="0">
                  <a:schemeClr val="bg1">
                    <a:alpha val="0"/>
                  </a:schemeClr>
                </a:gs>
                <a:gs pos="96629">
                  <a:schemeClr val="bg1"/>
                </a:gs>
                <a:gs pos="68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E9ED28BA-638C-49C6-A123-96F20FCDBC98}"/>
              </a:ext>
            </a:extLst>
          </p:cNvPr>
          <p:cNvSpPr txBox="1"/>
          <p:nvPr userDrawn="1"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STAR STYLE BUSINESS PLAN</a:t>
            </a:r>
          </a:p>
        </p:txBody>
      </p:sp>
    </p:spTree>
    <p:extLst>
      <p:ext uri="{BB962C8B-B14F-4D97-AF65-F5344CB8AC3E}">
        <p14:creationId xmlns:p14="http://schemas.microsoft.com/office/powerpoint/2010/main" val="399365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蓝色的天空&#10;&#10;描述已自动生成">
            <a:extLst>
              <a:ext uri="{FF2B5EF4-FFF2-40B4-BE49-F238E27FC236}">
                <a16:creationId xmlns:a16="http://schemas.microsoft.com/office/drawing/2014/main" id="{2E138A0F-ED50-CF62-122B-D64089BAA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2-Gradient-mask">
            <a:extLst>
              <a:ext uri="{FF2B5EF4-FFF2-40B4-BE49-F238E27FC236}">
                <a16:creationId xmlns:a16="http://schemas.microsoft.com/office/drawing/2014/main" id="{37202A80-ECF2-0309-CC40-70F768FD29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rgbClr val="000000"/>
              </a:gs>
              <a:gs pos="80000">
                <a:srgbClr val="000000"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3F42D5A-43A8-88A2-9F94-0899AA3E29B0}"/>
              </a:ext>
            </a:extLst>
          </p:cNvPr>
          <p:cNvSpPr txBox="1"/>
          <p:nvPr userDrawn="1"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STAR STYLE BUSINESS PLAN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1A6252FF-E0D8-E4D6-4963-497D0D3AB706}"/>
              </a:ext>
            </a:extLst>
          </p:cNvPr>
          <p:cNvSpPr/>
          <p:nvPr userDrawn="1"/>
        </p:nvSpPr>
        <p:spPr>
          <a:xfrm>
            <a:off x="11137474" y="607181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822A762-A368-B793-167D-9B1B793CCC8B}"/>
              </a:ext>
            </a:extLst>
          </p:cNvPr>
          <p:cNvSpPr/>
          <p:nvPr userDrawn="1"/>
        </p:nvSpPr>
        <p:spPr>
          <a:xfrm>
            <a:off x="11286728" y="607181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73CF161-AE0A-347B-4398-331CBE5036A2}"/>
              </a:ext>
            </a:extLst>
          </p:cNvPr>
          <p:cNvSpPr/>
          <p:nvPr userDrawn="1"/>
        </p:nvSpPr>
        <p:spPr>
          <a:xfrm>
            <a:off x="11435981" y="607181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109D6FAB-35B6-CED1-F540-FAE9CB0A9D7A}"/>
              </a:ext>
            </a:extLst>
          </p:cNvPr>
          <p:cNvSpPr/>
          <p:nvPr userDrawn="1"/>
        </p:nvSpPr>
        <p:spPr>
          <a:xfrm>
            <a:off x="11137474" y="756435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5A9D6AD5-0510-D2E9-C6F1-710D4FB09B4B}"/>
              </a:ext>
            </a:extLst>
          </p:cNvPr>
          <p:cNvSpPr/>
          <p:nvPr userDrawn="1"/>
        </p:nvSpPr>
        <p:spPr>
          <a:xfrm>
            <a:off x="11286728" y="756435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72FC1DEF-881F-BEDF-05F5-4FF3EF50AFA0}"/>
              </a:ext>
            </a:extLst>
          </p:cNvPr>
          <p:cNvSpPr/>
          <p:nvPr userDrawn="1"/>
        </p:nvSpPr>
        <p:spPr>
          <a:xfrm>
            <a:off x="11435981" y="756435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94935284-FB27-2D6C-2EC5-119E2699D2EA}"/>
              </a:ext>
            </a:extLst>
          </p:cNvPr>
          <p:cNvSpPr/>
          <p:nvPr userDrawn="1"/>
        </p:nvSpPr>
        <p:spPr>
          <a:xfrm>
            <a:off x="11137474" y="905688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14604DD-F860-3736-256F-563E9BEC6AC3}"/>
              </a:ext>
            </a:extLst>
          </p:cNvPr>
          <p:cNvSpPr/>
          <p:nvPr userDrawn="1"/>
        </p:nvSpPr>
        <p:spPr>
          <a:xfrm>
            <a:off x="11286728" y="905688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80FDCA9-15F3-9DC9-D31D-54A63B44FAD9}"/>
              </a:ext>
            </a:extLst>
          </p:cNvPr>
          <p:cNvSpPr/>
          <p:nvPr userDrawn="1"/>
        </p:nvSpPr>
        <p:spPr>
          <a:xfrm>
            <a:off x="11435981" y="905688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EB06F6A-3D73-6F2F-ACD9-EF5DCA7019E3}"/>
              </a:ext>
            </a:extLst>
          </p:cNvPr>
          <p:cNvSpPr txBox="1"/>
          <p:nvPr userDrawn="1"/>
        </p:nvSpPr>
        <p:spPr>
          <a:xfrm>
            <a:off x="582250" y="542250"/>
            <a:ext cx="210762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spc="130">
                <a:solidFill>
                  <a:schemeClr val="bg1"/>
                </a:solidFill>
              </a:rPr>
              <a:t>YOU CAN ENTER </a:t>
            </a:r>
          </a:p>
          <a:p>
            <a:r>
              <a:rPr lang="en-US" altLang="zh-CN" sz="1600" spc="130">
                <a:solidFill>
                  <a:schemeClr val="bg1"/>
                </a:solidFill>
              </a:rPr>
              <a:t>ANYTHING HERE</a:t>
            </a:r>
            <a:endParaRPr lang="zh-CN" altLang="en-US" sz="1600" spc="13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7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00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背景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蓝色的天空&#10;&#10;低可信度描述已自动生成">
            <a:extLst>
              <a:ext uri="{FF2B5EF4-FFF2-40B4-BE49-F238E27FC236}">
                <a16:creationId xmlns:a16="http://schemas.microsoft.com/office/drawing/2014/main" id="{28E046DF-E876-A31C-770B-7C8B4A83C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 b="-64"/>
          <a:stretch/>
        </p:blipFill>
        <p:spPr>
          <a:xfrm>
            <a:off x="1" y="-2"/>
            <a:ext cx="12191998" cy="6858006"/>
          </a:xfrm>
          <a:prstGeom prst="rect">
            <a:avLst/>
          </a:prstGeom>
        </p:spPr>
      </p:pic>
      <p:sp>
        <p:nvSpPr>
          <p:cNvPr id="4" name="Picture 6-Gradient-mask">
            <a:extLst>
              <a:ext uri="{FF2B5EF4-FFF2-40B4-BE49-F238E27FC236}">
                <a16:creationId xmlns:a16="http://schemas.microsoft.com/office/drawing/2014/main" id="{F3B4AB35-084F-AA36-53BB-99F6F5EBF624}"/>
              </a:ext>
            </a:extLst>
          </p:cNvPr>
          <p:cNvSpPr/>
          <p:nvPr userDrawn="1"/>
        </p:nvSpPr>
        <p:spPr>
          <a:xfrm>
            <a:off x="1" y="-6"/>
            <a:ext cx="12191997" cy="685800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56000">
                <a:srgbClr val="000000">
                  <a:alpha val="60000"/>
                </a:srgbClr>
              </a:gs>
              <a:gs pos="97000">
                <a:srgbClr val="000000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4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背景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草地上的夜空&#10;&#10;描述已自动生成">
            <a:extLst>
              <a:ext uri="{FF2B5EF4-FFF2-40B4-BE49-F238E27FC236}">
                <a16:creationId xmlns:a16="http://schemas.microsoft.com/office/drawing/2014/main" id="{6D19C2F9-6477-4E53-7108-45EFFB46F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r="16943" b="38824"/>
          <a:stretch/>
        </p:blipFill>
        <p:spPr>
          <a:xfrm>
            <a:off x="1" y="0"/>
            <a:ext cx="12192000" cy="6858378"/>
          </a:xfrm>
          <a:prstGeom prst="rect">
            <a:avLst/>
          </a:prstGeom>
        </p:spPr>
      </p:pic>
      <p:sp>
        <p:nvSpPr>
          <p:cNvPr id="4" name="Picture 20-Gradient-mask">
            <a:extLst>
              <a:ext uri="{FF2B5EF4-FFF2-40B4-BE49-F238E27FC236}">
                <a16:creationId xmlns:a16="http://schemas.microsoft.com/office/drawing/2014/main" id="{5827BA17-B5D3-30F8-99D2-92982FE86863}"/>
              </a:ext>
            </a:extLst>
          </p:cNvPr>
          <p:cNvSpPr/>
          <p:nvPr userDrawn="1"/>
        </p:nvSpPr>
        <p:spPr>
          <a:xfrm>
            <a:off x="1" y="0"/>
            <a:ext cx="12192000" cy="685837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85000">
                <a:srgbClr val="000000"/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7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背景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夜晚的星空&#10;&#10;中度可信度描述已自动生成">
            <a:extLst>
              <a:ext uri="{FF2B5EF4-FFF2-40B4-BE49-F238E27FC236}">
                <a16:creationId xmlns:a16="http://schemas.microsoft.com/office/drawing/2014/main" id="{408A658C-FB6A-BC64-8AB0-E8127423F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r="3980"/>
          <a:stretch/>
        </p:blipFill>
        <p:spPr>
          <a:xfrm>
            <a:off x="-1" y="1"/>
            <a:ext cx="12192003" cy="6857999"/>
          </a:xfrm>
          <a:prstGeom prst="rect">
            <a:avLst/>
          </a:prstGeom>
        </p:spPr>
      </p:pic>
      <p:sp>
        <p:nvSpPr>
          <p:cNvPr id="4" name="Picture 50-Gradient-mask">
            <a:extLst>
              <a:ext uri="{FF2B5EF4-FFF2-40B4-BE49-F238E27FC236}">
                <a16:creationId xmlns:a16="http://schemas.microsoft.com/office/drawing/2014/main" id="{1655A56B-6722-B3D1-19AF-3463425D19FF}"/>
              </a:ext>
            </a:extLst>
          </p:cNvPr>
          <p:cNvSpPr/>
          <p:nvPr userDrawn="1"/>
        </p:nvSpPr>
        <p:spPr>
          <a:xfrm>
            <a:off x="-1" y="1"/>
            <a:ext cx="12192003" cy="6857999"/>
          </a:xfrm>
          <a:prstGeom prst="rect">
            <a:avLst/>
          </a:prstGeom>
          <a:gradFill flip="none" rotWithShape="1">
            <a:gsLst>
              <a:gs pos="23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21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背景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562DB6-3B69-669B-3C78-0C6E0A97D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6" r="1" b="24912"/>
          <a:stretch>
            <a:fillRect/>
          </a:stretch>
        </p:blipFill>
        <p:spPr>
          <a:xfrm>
            <a:off x="0" y="504"/>
            <a:ext cx="12192000" cy="6857497"/>
          </a:xfrm>
          <a:custGeom>
            <a:avLst/>
            <a:gdLst>
              <a:gd name="connsiteX0" fmla="*/ 0 w 12192000"/>
              <a:gd name="connsiteY0" fmla="*/ 0 h 6857497"/>
              <a:gd name="connsiteX1" fmla="*/ 12192000 w 12192000"/>
              <a:gd name="connsiteY1" fmla="*/ 0 h 6857497"/>
              <a:gd name="connsiteX2" fmla="*/ 12192000 w 12192000"/>
              <a:gd name="connsiteY2" fmla="*/ 6857497 h 6857497"/>
              <a:gd name="connsiteX3" fmla="*/ 0 w 12192000"/>
              <a:gd name="connsiteY3" fmla="*/ 6857497 h 685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497">
                <a:moveTo>
                  <a:pt x="0" y="0"/>
                </a:moveTo>
                <a:lnTo>
                  <a:pt x="12192000" y="0"/>
                </a:lnTo>
                <a:lnTo>
                  <a:pt x="12192000" y="6857497"/>
                </a:lnTo>
                <a:lnTo>
                  <a:pt x="0" y="6857497"/>
                </a:lnTo>
                <a:close/>
              </a:path>
            </a:pathLst>
          </a:custGeom>
        </p:spPr>
      </p:pic>
      <p:sp>
        <p:nvSpPr>
          <p:cNvPr id="4" name="Picture 107-Gradient-mask">
            <a:extLst>
              <a:ext uri="{FF2B5EF4-FFF2-40B4-BE49-F238E27FC236}">
                <a16:creationId xmlns:a16="http://schemas.microsoft.com/office/drawing/2014/main" id="{9C405450-0030-C573-B5A1-9120AA7C256A}"/>
              </a:ext>
            </a:extLst>
          </p:cNvPr>
          <p:cNvSpPr/>
          <p:nvPr userDrawn="1"/>
        </p:nvSpPr>
        <p:spPr>
          <a:xfrm>
            <a:off x="0" y="504"/>
            <a:ext cx="12192000" cy="6857497"/>
          </a:xfrm>
          <a:prstGeom prst="rect">
            <a:avLst/>
          </a:prstGeom>
          <a:gradFill flip="none" rotWithShape="1">
            <a:gsLst>
              <a:gs pos="100000">
                <a:srgbClr val="000000"/>
              </a:gs>
              <a:gs pos="8000">
                <a:srgbClr val="000000">
                  <a:alpha val="2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8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背景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雪地上的风景&#10;&#10;描述已自动生成">
            <a:extLst>
              <a:ext uri="{FF2B5EF4-FFF2-40B4-BE49-F238E27FC236}">
                <a16:creationId xmlns:a16="http://schemas.microsoft.com/office/drawing/2014/main" id="{67665274-DBB2-BC17-E4B3-ADA356C20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Picture 14-mask">
            <a:extLst>
              <a:ext uri="{FF2B5EF4-FFF2-40B4-BE49-F238E27FC236}">
                <a16:creationId xmlns:a16="http://schemas.microsoft.com/office/drawing/2014/main" id="{2BD1D08F-C76D-9539-BFA1-2F826F4AA1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5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61" r:id="rId4"/>
    <p:sldLayoutId id="2147483663" r:id="rId5"/>
    <p:sldLayoutId id="2147483662" r:id="rId6"/>
    <p:sldLayoutId id="2147483664" r:id="rId7"/>
    <p:sldLayoutId id="2147483665" r:id="rId8"/>
    <p:sldLayoutId id="2147483666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384">
          <p15:clr>
            <a:srgbClr val="F26B43"/>
          </p15:clr>
        </p15:guide>
        <p15:guide id="4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chart" Target="../charts/chart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8.xml"/><Relationship Id="rId7" Type="http://schemas.openxmlformats.org/officeDocument/2006/relationships/image" Target="../media/image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microsoft.com/office/2007/relationships/hdphoto" Target="../media/hdphoto2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4.png"/><Relationship Id="rId5" Type="http://schemas.openxmlformats.org/officeDocument/2006/relationships/tags" Target="../tags/tag14.xml"/><Relationship Id="rId10" Type="http://schemas.openxmlformats.org/officeDocument/2006/relationships/image" Target="../media/image17.jp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1421E41B-8ADB-6109-B2F1-8757B29A9B6B}"/>
              </a:ext>
            </a:extLst>
          </p:cNvPr>
          <p:cNvSpPr txBox="1"/>
          <p:nvPr/>
        </p:nvSpPr>
        <p:spPr>
          <a:xfrm>
            <a:off x="566688" y="2167971"/>
            <a:ext cx="5695790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spc="300">
                <a:gradFill>
                  <a:gsLst>
                    <a:gs pos="34000">
                      <a:schemeClr val="bg1"/>
                    </a:gs>
                    <a:gs pos="89000">
                      <a:schemeClr val="accent2"/>
                    </a:gs>
                    <a:gs pos="59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星空风商业计划书</a:t>
            </a:r>
          </a:p>
        </p:txBody>
      </p:sp>
      <p:pic>
        <p:nvPicPr>
          <p:cNvPr id="32" name="图片 31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949DCA46-F0A4-3777-2AFE-D1EF9990A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034" y="2010607"/>
            <a:ext cx="6372123" cy="177445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AD641C0-AB88-685E-E714-32598B572455}"/>
              </a:ext>
            </a:extLst>
          </p:cNvPr>
          <p:cNvSpPr txBox="1"/>
          <p:nvPr/>
        </p:nvSpPr>
        <p:spPr>
          <a:xfrm>
            <a:off x="546849" y="1532084"/>
            <a:ext cx="1884490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800" spc="120">
                <a:gradFill>
                  <a:gsLst>
                    <a:gs pos="68000">
                      <a:schemeClr val="accent2"/>
                    </a:gs>
                    <a:gs pos="20000">
                      <a:schemeClr val="bg1"/>
                    </a:gs>
                  </a:gsLst>
                  <a:lin ang="5400000" scaled="0"/>
                </a:gradFill>
                <a:latin typeface="+mj-ea"/>
                <a:ea typeface="+mj-ea"/>
              </a:rPr>
              <a:t>20XX</a:t>
            </a:r>
            <a:endParaRPr lang="zh-CN" altLang="en-US" sz="4800" spc="120">
              <a:gradFill>
                <a:gsLst>
                  <a:gs pos="68000">
                    <a:schemeClr val="accent2"/>
                  </a:gs>
                  <a:gs pos="20000">
                    <a:schemeClr val="bg1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34" name="图片 3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E14E91B1-FFBA-50D4-4320-E29549655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499" y="1794933"/>
            <a:ext cx="1861163" cy="759580"/>
          </a:xfrm>
          <a:prstGeom prst="rect">
            <a:avLst/>
          </a:prstGeom>
        </p:spPr>
      </p:pic>
      <p:sp>
        <p:nvSpPr>
          <p:cNvPr id="35" name="文本框 34" hidden="1">
            <a:extLst>
              <a:ext uri="{FF2B5EF4-FFF2-40B4-BE49-F238E27FC236}">
                <a16:creationId xmlns:a16="http://schemas.microsoft.com/office/drawing/2014/main" id="{323E78A2-8FAA-B16F-B86A-DDD606D10B44}"/>
              </a:ext>
            </a:extLst>
          </p:cNvPr>
          <p:cNvSpPr txBox="1"/>
          <p:nvPr/>
        </p:nvSpPr>
        <p:spPr>
          <a:xfrm>
            <a:off x="1260087" y="3335049"/>
            <a:ext cx="314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BUSINESS PLAN</a:t>
            </a:r>
            <a:endParaRPr lang="zh-CN" altLang="en-US" sz="2800">
              <a:solidFill>
                <a:schemeClr val="bg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C3212EE-C804-0E9B-F8FE-13187194426D}"/>
              </a:ext>
            </a:extLst>
          </p:cNvPr>
          <p:cNvSpPr txBox="1"/>
          <p:nvPr/>
        </p:nvSpPr>
        <p:spPr>
          <a:xfrm>
            <a:off x="642020" y="2969329"/>
            <a:ext cx="214802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B</a:t>
            </a:r>
            <a:endParaRPr lang="zh-CN" altLang="en-US" sz="2400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E6D4939-38EE-3D3C-3232-91E84FCDB637}"/>
              </a:ext>
            </a:extLst>
          </p:cNvPr>
          <p:cNvSpPr txBox="1"/>
          <p:nvPr/>
        </p:nvSpPr>
        <p:spPr>
          <a:xfrm>
            <a:off x="955510" y="2969329"/>
            <a:ext cx="216406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U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5D2B1D0-9F1E-220D-06E1-55F8D85CF00C}"/>
              </a:ext>
            </a:extLst>
          </p:cNvPr>
          <p:cNvSpPr txBox="1"/>
          <p:nvPr/>
        </p:nvSpPr>
        <p:spPr>
          <a:xfrm>
            <a:off x="1270604" y="2969329"/>
            <a:ext cx="213200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S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BBF1197-8B54-0B04-48DC-0EBC2BAB675D}"/>
              </a:ext>
            </a:extLst>
          </p:cNvPr>
          <p:cNvSpPr txBox="1"/>
          <p:nvPr/>
        </p:nvSpPr>
        <p:spPr>
          <a:xfrm>
            <a:off x="1582492" y="2969329"/>
            <a:ext cx="84960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I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5419A8E-1F59-912D-D1BF-BC2C82089421}"/>
              </a:ext>
            </a:extLst>
          </p:cNvPr>
          <p:cNvSpPr txBox="1"/>
          <p:nvPr/>
        </p:nvSpPr>
        <p:spPr>
          <a:xfrm>
            <a:off x="1766140" y="2969329"/>
            <a:ext cx="221214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N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69D2A89-3F46-EC02-3FE2-1F8BEBEF19B3}"/>
              </a:ext>
            </a:extLst>
          </p:cNvPr>
          <p:cNvSpPr txBox="1"/>
          <p:nvPr/>
        </p:nvSpPr>
        <p:spPr>
          <a:xfrm>
            <a:off x="2086042" y="2969329"/>
            <a:ext cx="189154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E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F32A7B8-2137-4B8E-835E-549BC50246DC}"/>
              </a:ext>
            </a:extLst>
          </p:cNvPr>
          <p:cNvSpPr txBox="1"/>
          <p:nvPr/>
        </p:nvSpPr>
        <p:spPr>
          <a:xfrm>
            <a:off x="2373884" y="2969329"/>
            <a:ext cx="213200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S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DF625B4-51D0-087D-A024-3CC67A5CB972}"/>
              </a:ext>
            </a:extLst>
          </p:cNvPr>
          <p:cNvSpPr txBox="1"/>
          <p:nvPr/>
        </p:nvSpPr>
        <p:spPr>
          <a:xfrm>
            <a:off x="2685770" y="2969329"/>
            <a:ext cx="213200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S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94631D1-42CB-DFE0-9E7A-A5832669CC45}"/>
              </a:ext>
            </a:extLst>
          </p:cNvPr>
          <p:cNvSpPr txBox="1"/>
          <p:nvPr/>
        </p:nvSpPr>
        <p:spPr>
          <a:xfrm>
            <a:off x="2491942" y="296932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332722D-0DCC-1FF7-64FF-EE38688CACF9}"/>
              </a:ext>
            </a:extLst>
          </p:cNvPr>
          <p:cNvSpPr txBox="1"/>
          <p:nvPr/>
        </p:nvSpPr>
        <p:spPr>
          <a:xfrm>
            <a:off x="3579426" y="2969329"/>
            <a:ext cx="211596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P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90FFD57-08FD-FF2C-831D-743AC91264EF}"/>
              </a:ext>
            </a:extLst>
          </p:cNvPr>
          <p:cNvSpPr txBox="1"/>
          <p:nvPr/>
        </p:nvSpPr>
        <p:spPr>
          <a:xfrm>
            <a:off x="3958534" y="2969329"/>
            <a:ext cx="163506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L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044CF1A-71EA-90F5-4EC7-BAC831C27E33}"/>
              </a:ext>
            </a:extLst>
          </p:cNvPr>
          <p:cNvSpPr txBox="1"/>
          <p:nvPr/>
        </p:nvSpPr>
        <p:spPr>
          <a:xfrm>
            <a:off x="4289552" y="2969329"/>
            <a:ext cx="222818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A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E70FCCD-1F08-1917-9047-D32EF75792BA}"/>
              </a:ext>
            </a:extLst>
          </p:cNvPr>
          <p:cNvSpPr txBox="1"/>
          <p:nvPr/>
        </p:nvSpPr>
        <p:spPr>
          <a:xfrm>
            <a:off x="4679881" y="2969329"/>
            <a:ext cx="221214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>
                <a:gradFill>
                  <a:gsLst>
                    <a:gs pos="56000">
                      <a:schemeClr val="accent2"/>
                    </a:gs>
                    <a:gs pos="14000">
                      <a:schemeClr val="bg1"/>
                    </a:gs>
                    <a:gs pos="90000">
                      <a:schemeClr val="accent3">
                        <a:alpha val="0"/>
                      </a:schemeClr>
                    </a:gs>
                  </a:gsLst>
                  <a:lin ang="0" scaled="1"/>
                </a:gradFill>
              </a:rPr>
              <a:t>N</a:t>
            </a:r>
            <a:endParaRPr lang="zh-CN" altLang="en-US">
              <a:gradFill>
                <a:gsLst>
                  <a:gs pos="56000">
                    <a:schemeClr val="accent2"/>
                  </a:gs>
                  <a:gs pos="14000">
                    <a:schemeClr val="bg1"/>
                  </a:gs>
                  <a:gs pos="90000">
                    <a:schemeClr val="accent3">
                      <a:alpha val="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2498D534-9550-1C8C-DE8F-F22AFBFB9206}"/>
              </a:ext>
            </a:extLst>
          </p:cNvPr>
          <p:cNvSpPr/>
          <p:nvPr/>
        </p:nvSpPr>
        <p:spPr>
          <a:xfrm>
            <a:off x="679585" y="3784718"/>
            <a:ext cx="2228070" cy="289988"/>
          </a:xfrm>
          <a:custGeom>
            <a:avLst/>
            <a:gdLst>
              <a:gd name="connsiteX0" fmla="*/ 0 w 1972733"/>
              <a:gd name="connsiteY0" fmla="*/ 0 h 516466"/>
              <a:gd name="connsiteX1" fmla="*/ 0 w 1972733"/>
              <a:gd name="connsiteY1" fmla="*/ 347133 h 516466"/>
              <a:gd name="connsiteX2" fmla="*/ 169333 w 1972733"/>
              <a:gd name="connsiteY2" fmla="*/ 516466 h 516466"/>
              <a:gd name="connsiteX3" fmla="*/ 1972733 w 1972733"/>
              <a:gd name="connsiteY3" fmla="*/ 516466 h 516466"/>
              <a:gd name="connsiteX0" fmla="*/ 5432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2082732"/>
              <a:gd name="connsiteY0" fmla="*/ 0 h 397507"/>
              <a:gd name="connsiteX1" fmla="*/ 0 w 2082732"/>
              <a:gd name="connsiteY1" fmla="*/ 228174 h 397507"/>
              <a:gd name="connsiteX2" fmla="*/ 169333 w 2082732"/>
              <a:gd name="connsiteY2" fmla="*/ 397507 h 397507"/>
              <a:gd name="connsiteX3" fmla="*/ 2082732 w 2082732"/>
              <a:gd name="connsiteY3" fmla="*/ 397507 h 397507"/>
              <a:gd name="connsiteX0" fmla="*/ 1358 w 2839347"/>
              <a:gd name="connsiteY0" fmla="*/ 0 h 397507"/>
              <a:gd name="connsiteX1" fmla="*/ 0 w 2839347"/>
              <a:gd name="connsiteY1" fmla="*/ 228174 h 397507"/>
              <a:gd name="connsiteX2" fmla="*/ 169333 w 2839347"/>
              <a:gd name="connsiteY2" fmla="*/ 397507 h 397507"/>
              <a:gd name="connsiteX3" fmla="*/ 2839347 w 2839347"/>
              <a:gd name="connsiteY3" fmla="*/ 397507 h 39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347" h="397507">
                <a:moveTo>
                  <a:pt x="1358" y="0"/>
                </a:moveTo>
                <a:cubicBezTo>
                  <a:pt x="905" y="76058"/>
                  <a:pt x="453" y="152116"/>
                  <a:pt x="0" y="228174"/>
                </a:cubicBezTo>
                <a:lnTo>
                  <a:pt x="169333" y="397507"/>
                </a:lnTo>
                <a:lnTo>
                  <a:pt x="2839347" y="397507"/>
                </a:lnTo>
              </a:path>
            </a:pathLst>
          </a:custGeom>
          <a:noFill/>
          <a:ln w="19050" cap="sq">
            <a:gradFill>
              <a:gsLst>
                <a:gs pos="0">
                  <a:schemeClr val="bg1"/>
                </a:gs>
                <a:gs pos="96729">
                  <a:schemeClr val="accent3">
                    <a:alpha val="0"/>
                  </a:schemeClr>
                </a:gs>
                <a:gs pos="22000">
                  <a:schemeClr val="accent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C0031BD-D53E-731E-F51C-4DA145673C75}"/>
              </a:ext>
            </a:extLst>
          </p:cNvPr>
          <p:cNvSpPr txBox="1"/>
          <p:nvPr/>
        </p:nvSpPr>
        <p:spPr>
          <a:xfrm>
            <a:off x="716516" y="3726625"/>
            <a:ext cx="237500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汇报人：</a:t>
            </a:r>
            <a:r>
              <a:rPr lang="en-US" altLang="zh-CN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OfficePLUS</a:t>
            </a:r>
            <a:endParaRPr lang="zh-CN" altLang="en-US" sz="1600" spc="12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54" name="图片 5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D302C9A9-D8DD-1D05-3175-813EBA95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93" y="3855737"/>
            <a:ext cx="1609268" cy="437960"/>
          </a:xfrm>
          <a:prstGeom prst="rect">
            <a:avLst/>
          </a:prstGeom>
        </p:spPr>
      </p:pic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E1B28701-B98D-F8CE-B7E3-F4A754F7E954}"/>
              </a:ext>
            </a:extLst>
          </p:cNvPr>
          <p:cNvSpPr/>
          <p:nvPr/>
        </p:nvSpPr>
        <p:spPr>
          <a:xfrm>
            <a:off x="3490194" y="3784718"/>
            <a:ext cx="1935970" cy="289988"/>
          </a:xfrm>
          <a:custGeom>
            <a:avLst/>
            <a:gdLst>
              <a:gd name="connsiteX0" fmla="*/ 0 w 1972733"/>
              <a:gd name="connsiteY0" fmla="*/ 0 h 516466"/>
              <a:gd name="connsiteX1" fmla="*/ 0 w 1972733"/>
              <a:gd name="connsiteY1" fmla="*/ 347133 h 516466"/>
              <a:gd name="connsiteX2" fmla="*/ 169333 w 1972733"/>
              <a:gd name="connsiteY2" fmla="*/ 516466 h 516466"/>
              <a:gd name="connsiteX3" fmla="*/ 1972733 w 1972733"/>
              <a:gd name="connsiteY3" fmla="*/ 516466 h 516466"/>
              <a:gd name="connsiteX0" fmla="*/ 5432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2082732"/>
              <a:gd name="connsiteY0" fmla="*/ 0 h 397507"/>
              <a:gd name="connsiteX1" fmla="*/ 0 w 2082732"/>
              <a:gd name="connsiteY1" fmla="*/ 228174 h 397507"/>
              <a:gd name="connsiteX2" fmla="*/ 169333 w 2082732"/>
              <a:gd name="connsiteY2" fmla="*/ 397507 h 397507"/>
              <a:gd name="connsiteX3" fmla="*/ 2082732 w 2082732"/>
              <a:gd name="connsiteY3" fmla="*/ 397507 h 397507"/>
              <a:gd name="connsiteX0" fmla="*/ 1358 w 2467109"/>
              <a:gd name="connsiteY0" fmla="*/ 0 h 397507"/>
              <a:gd name="connsiteX1" fmla="*/ 0 w 2467109"/>
              <a:gd name="connsiteY1" fmla="*/ 228174 h 397507"/>
              <a:gd name="connsiteX2" fmla="*/ 169333 w 2467109"/>
              <a:gd name="connsiteY2" fmla="*/ 397507 h 397507"/>
              <a:gd name="connsiteX3" fmla="*/ 2467109 w 2467109"/>
              <a:gd name="connsiteY3" fmla="*/ 397507 h 39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109" h="397507">
                <a:moveTo>
                  <a:pt x="1358" y="0"/>
                </a:moveTo>
                <a:cubicBezTo>
                  <a:pt x="905" y="76058"/>
                  <a:pt x="453" y="152116"/>
                  <a:pt x="0" y="228174"/>
                </a:cubicBezTo>
                <a:lnTo>
                  <a:pt x="169333" y="397507"/>
                </a:lnTo>
                <a:lnTo>
                  <a:pt x="2467109" y="397507"/>
                </a:lnTo>
              </a:path>
            </a:pathLst>
          </a:custGeom>
          <a:noFill/>
          <a:ln w="19050" cap="sq">
            <a:gradFill>
              <a:gsLst>
                <a:gs pos="0">
                  <a:schemeClr val="bg1"/>
                </a:gs>
                <a:gs pos="96729">
                  <a:schemeClr val="accent3">
                    <a:alpha val="0"/>
                  </a:schemeClr>
                </a:gs>
                <a:gs pos="22000">
                  <a:schemeClr val="accent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A2CEC2E-5B43-984A-DF1C-D13A2B442FAF}"/>
              </a:ext>
            </a:extLst>
          </p:cNvPr>
          <p:cNvSpPr txBox="1"/>
          <p:nvPr/>
        </p:nvSpPr>
        <p:spPr>
          <a:xfrm>
            <a:off x="3527125" y="3726625"/>
            <a:ext cx="204799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汇报日期：</a:t>
            </a:r>
            <a:r>
              <a:rPr lang="en-US" altLang="zh-CN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X</a:t>
            </a:r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月</a:t>
            </a:r>
            <a:r>
              <a:rPr lang="en-US" altLang="zh-CN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X</a:t>
            </a:r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日</a:t>
            </a:r>
          </a:p>
        </p:txBody>
      </p:sp>
      <p:pic>
        <p:nvPicPr>
          <p:cNvPr id="57" name="图片 56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FFA0F8F2-BFAC-E120-F01C-D1E9DF048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194" y="3788316"/>
            <a:ext cx="2258562" cy="55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7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89FA7891-7BAF-3851-B1D7-A0ED55C2C7E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31743" y="2180156"/>
            <a:ext cx="2110578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7000">
                      <a:schemeClr val="accent3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加强自身学习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359B4D5-0FA4-AC8F-EE78-A7F42B2F96F9}"/>
              </a:ext>
            </a:extLst>
          </p:cNvPr>
          <p:cNvCxnSpPr>
            <a:cxnSpLocks/>
          </p:cNvCxnSpPr>
          <p:nvPr/>
        </p:nvCxnSpPr>
        <p:spPr>
          <a:xfrm>
            <a:off x="1003300" y="2165045"/>
            <a:ext cx="189992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48D72CC-7725-FDFE-34DC-EC81DF37C1F2}"/>
              </a:ext>
            </a:extLst>
          </p:cNvPr>
          <p:cNvSpPr txBox="1"/>
          <p:nvPr/>
        </p:nvSpPr>
        <p:spPr>
          <a:xfrm>
            <a:off x="897175" y="2533162"/>
            <a:ext cx="2270205" cy="1850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工作有成绩，也存在不足。主要是加强业务知识学习和克服自身的缺点，今后要认真总结经验，克服不足，把工作干好。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1891A39-42D0-ED5A-3369-A9EB794F18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509685" y="2180156"/>
            <a:ext cx="2110578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7000">
                      <a:schemeClr val="accent3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熟练业务能力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36F5094-CBD4-7848-C940-7750440CCB9A}"/>
              </a:ext>
            </a:extLst>
          </p:cNvPr>
          <p:cNvCxnSpPr>
            <a:cxnSpLocks/>
          </p:cNvCxnSpPr>
          <p:nvPr/>
        </p:nvCxnSpPr>
        <p:spPr>
          <a:xfrm>
            <a:off x="9581242" y="2165045"/>
            <a:ext cx="189992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1237C979-7E69-5E22-0B81-D8E4C108B612}"/>
              </a:ext>
            </a:extLst>
          </p:cNvPr>
          <p:cNvSpPr txBox="1"/>
          <p:nvPr/>
        </p:nvSpPr>
        <p:spPr>
          <a:xfrm>
            <a:off x="9475117" y="2533162"/>
            <a:ext cx="2270205" cy="15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今后我将以崭新的精神状态投入到工作当中，努力学习，提高工作效率，熟练业务能力。</a:t>
            </a:r>
          </a:p>
        </p:txBody>
      </p:sp>
      <p:pic>
        <p:nvPicPr>
          <p:cNvPr id="9" name="图片 8" descr="图片包含 自然, 夜空, 大, 桌子&#10;&#10;描述已自动生成">
            <a:extLst>
              <a:ext uri="{FF2B5EF4-FFF2-40B4-BE49-F238E27FC236}">
                <a16:creationId xmlns:a16="http://schemas.microsoft.com/office/drawing/2014/main" id="{FC61C068-CECF-829B-C340-E0F472FF9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88" y="2884714"/>
            <a:ext cx="5330825" cy="3553884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47931AE3-91A3-6225-8BF7-F58C68116A75}"/>
              </a:ext>
            </a:extLst>
          </p:cNvPr>
          <p:cNvSpPr/>
          <p:nvPr/>
        </p:nvSpPr>
        <p:spPr>
          <a:xfrm>
            <a:off x="3407229" y="2201196"/>
            <a:ext cx="5377542" cy="2431817"/>
          </a:xfrm>
          <a:custGeom>
            <a:avLst/>
            <a:gdLst>
              <a:gd name="connsiteX0" fmla="*/ 0 w 5377542"/>
              <a:gd name="connsiteY0" fmla="*/ 2431817 h 4863633"/>
              <a:gd name="connsiteX1" fmla="*/ 2688771 w 5377542"/>
              <a:gd name="connsiteY1" fmla="*/ 0 h 4863633"/>
              <a:gd name="connsiteX2" fmla="*/ 5377542 w 5377542"/>
              <a:gd name="connsiteY2" fmla="*/ 2431817 h 4863633"/>
              <a:gd name="connsiteX3" fmla="*/ 2688771 w 5377542"/>
              <a:gd name="connsiteY3" fmla="*/ 4863634 h 4863633"/>
              <a:gd name="connsiteX4" fmla="*/ 0 w 5377542"/>
              <a:gd name="connsiteY4" fmla="*/ 2431817 h 4863633"/>
              <a:gd name="connsiteX0" fmla="*/ 2688771 w 5377542"/>
              <a:gd name="connsiteY0" fmla="*/ 4863634 h 4955074"/>
              <a:gd name="connsiteX1" fmla="*/ 0 w 5377542"/>
              <a:gd name="connsiteY1" fmla="*/ 2431817 h 4955074"/>
              <a:gd name="connsiteX2" fmla="*/ 2688771 w 5377542"/>
              <a:gd name="connsiteY2" fmla="*/ 0 h 4955074"/>
              <a:gd name="connsiteX3" fmla="*/ 5377542 w 5377542"/>
              <a:gd name="connsiteY3" fmla="*/ 2431817 h 4955074"/>
              <a:gd name="connsiteX4" fmla="*/ 2780211 w 5377542"/>
              <a:gd name="connsiteY4" fmla="*/ 4955074 h 4955074"/>
              <a:gd name="connsiteX0" fmla="*/ 2688771 w 5377542"/>
              <a:gd name="connsiteY0" fmla="*/ 4863634 h 4863634"/>
              <a:gd name="connsiteX1" fmla="*/ 0 w 5377542"/>
              <a:gd name="connsiteY1" fmla="*/ 2431817 h 4863634"/>
              <a:gd name="connsiteX2" fmla="*/ 2688771 w 5377542"/>
              <a:gd name="connsiteY2" fmla="*/ 0 h 4863634"/>
              <a:gd name="connsiteX3" fmla="*/ 5377542 w 5377542"/>
              <a:gd name="connsiteY3" fmla="*/ 2431817 h 4863634"/>
              <a:gd name="connsiteX0" fmla="*/ 0 w 5377542"/>
              <a:gd name="connsiteY0" fmla="*/ 2431817 h 2431817"/>
              <a:gd name="connsiteX1" fmla="*/ 2688771 w 5377542"/>
              <a:gd name="connsiteY1" fmla="*/ 0 h 2431817"/>
              <a:gd name="connsiteX2" fmla="*/ 5377542 w 5377542"/>
              <a:gd name="connsiteY2" fmla="*/ 2431817 h 243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7542" h="2431817">
                <a:moveTo>
                  <a:pt x="0" y="2431817"/>
                </a:moveTo>
                <a:cubicBezTo>
                  <a:pt x="0" y="1088762"/>
                  <a:pt x="1203804" y="0"/>
                  <a:pt x="2688771" y="0"/>
                </a:cubicBezTo>
                <a:cubicBezTo>
                  <a:pt x="4173738" y="0"/>
                  <a:pt x="5377542" y="1088762"/>
                  <a:pt x="5377542" y="2431817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2000">
                  <a:srgbClr val="16A8EA"/>
                </a:gs>
                <a:gs pos="100000">
                  <a:srgbClr val="0880CA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1EF44C7-6085-1F11-C31D-3C4C4E9FDBC1}"/>
              </a:ext>
            </a:extLst>
          </p:cNvPr>
          <p:cNvCxnSpPr>
            <a:cxnSpLocks/>
          </p:cNvCxnSpPr>
          <p:nvPr/>
        </p:nvCxnSpPr>
        <p:spPr>
          <a:xfrm flipV="1">
            <a:off x="8097823" y="268549"/>
            <a:ext cx="791257" cy="615306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DCF0F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41CFE69-A7D0-FECB-5066-C1BE6DA2869D}"/>
              </a:ext>
            </a:extLst>
          </p:cNvPr>
          <p:cNvCxnSpPr>
            <a:cxnSpLocks/>
          </p:cNvCxnSpPr>
          <p:nvPr/>
        </p:nvCxnSpPr>
        <p:spPr>
          <a:xfrm flipV="1">
            <a:off x="10926469" y="378805"/>
            <a:ext cx="953266" cy="795094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DCF0F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21D11656-E7D7-F82A-64A9-65D94BE27530}"/>
              </a:ext>
            </a:extLst>
          </p:cNvPr>
          <p:cNvCxnSpPr>
            <a:cxnSpLocks/>
          </p:cNvCxnSpPr>
          <p:nvPr/>
        </p:nvCxnSpPr>
        <p:spPr>
          <a:xfrm flipV="1">
            <a:off x="9254629" y="-222075"/>
            <a:ext cx="1213867" cy="1012454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DCF0F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F4EF099-9F27-C153-B6BF-42FF070C7FAE}"/>
              </a:ext>
            </a:extLst>
          </p:cNvPr>
          <p:cNvCxnSpPr>
            <a:cxnSpLocks/>
          </p:cNvCxnSpPr>
          <p:nvPr/>
        </p:nvCxnSpPr>
        <p:spPr>
          <a:xfrm flipV="1">
            <a:off x="9507489" y="566409"/>
            <a:ext cx="1233739" cy="1029029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DCF0F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>
            <a:extLst>
              <a:ext uri="{FF2B5EF4-FFF2-40B4-BE49-F238E27FC236}">
                <a16:creationId xmlns:a16="http://schemas.microsoft.com/office/drawing/2014/main" id="{6F0B72DE-5D2B-D403-0A5B-CE571B8B77F9}"/>
              </a:ext>
            </a:extLst>
          </p:cNvPr>
          <p:cNvSpPr/>
          <p:nvPr/>
        </p:nvSpPr>
        <p:spPr>
          <a:xfrm>
            <a:off x="669608" y="6236208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FC507EB-A208-ACD0-DFF8-D451864DFE5D}"/>
              </a:ext>
            </a:extLst>
          </p:cNvPr>
          <p:cNvSpPr/>
          <p:nvPr/>
        </p:nvSpPr>
        <p:spPr>
          <a:xfrm>
            <a:off x="1002189" y="6236208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56536D97-FC8F-3F6C-9608-DBCD36F506DF}"/>
              </a:ext>
            </a:extLst>
          </p:cNvPr>
          <p:cNvSpPr/>
          <p:nvPr/>
        </p:nvSpPr>
        <p:spPr>
          <a:xfrm>
            <a:off x="1334770" y="6236208"/>
            <a:ext cx="190500" cy="1905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Oval 87+">
            <a:extLst>
              <a:ext uri="{FF2B5EF4-FFF2-40B4-BE49-F238E27FC236}">
                <a16:creationId xmlns:a16="http://schemas.microsoft.com/office/drawing/2014/main" id="{CC465BEF-DCF8-6B13-6297-9D7FA1777831}"/>
              </a:ext>
            </a:extLst>
          </p:cNvPr>
          <p:cNvSpPr/>
          <p:nvPr/>
        </p:nvSpPr>
        <p:spPr>
          <a:xfrm>
            <a:off x="1002189" y="6236208"/>
            <a:ext cx="190500" cy="190500"/>
          </a:xfrm>
          <a:prstGeom prst="pie">
            <a:avLst>
              <a:gd name="adj1" fmla="val 3334414"/>
              <a:gd name="adj2" fmla="val 16200000"/>
            </a:avLst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A4872AB-4554-ECEA-4394-376AA8F20415}"/>
              </a:ext>
            </a:extLst>
          </p:cNvPr>
          <p:cNvSpPr txBox="1"/>
          <p:nvPr/>
        </p:nvSpPr>
        <p:spPr>
          <a:xfrm>
            <a:off x="9639704" y="5958546"/>
            <a:ext cx="210762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spc="130">
                <a:solidFill>
                  <a:schemeClr val="bg1"/>
                </a:solidFill>
              </a:rPr>
              <a:t>YOU CAN ENTER </a:t>
            </a:r>
          </a:p>
          <a:p>
            <a:r>
              <a:rPr lang="en-US" altLang="zh-CN" sz="1600" spc="130">
                <a:solidFill>
                  <a:schemeClr val="bg1"/>
                </a:solidFill>
              </a:rPr>
              <a:t>ANYTHING HERE</a:t>
            </a:r>
            <a:endParaRPr lang="zh-CN" altLang="en-US" sz="1600" spc="130">
              <a:solidFill>
                <a:schemeClr val="bg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F0B78F-BC76-7A28-9675-322E01B98262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问题总结方案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C10179A-5FA0-E1DF-0E36-6405A0012476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ANNUAL PERFORMANCE SUMMARY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28BAEE1-2295-7DFF-8944-16711660CABD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56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631D1455-CEA5-ACCC-48A4-5D417DC348B9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3D82D66-BAD3-BD76-8236-68D073EE0869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FC234627-3488-52C0-77AF-CC54BA46A26D}"/>
              </a:ext>
            </a:extLst>
          </p:cNvPr>
          <p:cNvSpPr txBox="1"/>
          <p:nvPr/>
        </p:nvSpPr>
        <p:spPr>
          <a:xfrm>
            <a:off x="554737" y="149669"/>
            <a:ext cx="896399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2">
                          <a:alpha val="0"/>
                        </a:schemeClr>
                      </a:gs>
                      <a:gs pos="45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03</a:t>
            </a:r>
            <a:endParaRPr lang="zh-CN" altLang="en-US" sz="4000">
              <a:ln>
                <a:gradFill>
                  <a:gsLst>
                    <a:gs pos="75000">
                      <a:schemeClr val="accent2">
                        <a:alpha val="0"/>
                      </a:schemeClr>
                    </a:gs>
                    <a:gs pos="45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3719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剪去对角 16">
            <a:extLst>
              <a:ext uri="{FF2B5EF4-FFF2-40B4-BE49-F238E27FC236}">
                <a16:creationId xmlns:a16="http://schemas.microsoft.com/office/drawing/2014/main" id="{CE9FE6D2-D1A2-5FD3-3756-7186DADB9274}"/>
              </a:ext>
            </a:extLst>
          </p:cNvPr>
          <p:cNvSpPr/>
          <p:nvPr/>
        </p:nvSpPr>
        <p:spPr>
          <a:xfrm flipV="1">
            <a:off x="6258642" y="2247022"/>
            <a:ext cx="4140201" cy="1203750"/>
          </a:xfrm>
          <a:prstGeom prst="snip2DiagRect">
            <a:avLst>
              <a:gd name="adj1" fmla="val 0"/>
              <a:gd name="adj2" fmla="val 1618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剪去对角 17">
            <a:extLst>
              <a:ext uri="{FF2B5EF4-FFF2-40B4-BE49-F238E27FC236}">
                <a16:creationId xmlns:a16="http://schemas.microsoft.com/office/drawing/2014/main" id="{0E176012-493E-9D67-6907-69861397B76E}"/>
              </a:ext>
            </a:extLst>
          </p:cNvPr>
          <p:cNvSpPr/>
          <p:nvPr/>
        </p:nvSpPr>
        <p:spPr>
          <a:xfrm>
            <a:off x="6258642" y="3555122"/>
            <a:ext cx="4140201" cy="1203750"/>
          </a:xfrm>
          <a:prstGeom prst="snip2DiagRect">
            <a:avLst>
              <a:gd name="adj1" fmla="val 0"/>
              <a:gd name="adj2" fmla="val 1618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6127D915-F649-A59E-0A1F-C327CF81D29D}"/>
              </a:ext>
            </a:extLst>
          </p:cNvPr>
          <p:cNvSpPr/>
          <p:nvPr/>
        </p:nvSpPr>
        <p:spPr>
          <a:xfrm>
            <a:off x="1734351" y="2247022"/>
            <a:ext cx="4140201" cy="1203750"/>
          </a:xfrm>
          <a:prstGeom prst="snip2DiagRect">
            <a:avLst>
              <a:gd name="adj1" fmla="val 0"/>
              <a:gd name="adj2" fmla="val 1618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剪去对角 15">
            <a:extLst>
              <a:ext uri="{FF2B5EF4-FFF2-40B4-BE49-F238E27FC236}">
                <a16:creationId xmlns:a16="http://schemas.microsoft.com/office/drawing/2014/main" id="{C66BFA19-7BAF-04B1-5E1F-4FBA54082A56}"/>
              </a:ext>
            </a:extLst>
          </p:cNvPr>
          <p:cNvSpPr/>
          <p:nvPr/>
        </p:nvSpPr>
        <p:spPr>
          <a:xfrm flipV="1">
            <a:off x="1734351" y="3555122"/>
            <a:ext cx="4140201" cy="1203750"/>
          </a:xfrm>
          <a:prstGeom prst="snip2DiagRect">
            <a:avLst>
              <a:gd name="adj1" fmla="val 0"/>
              <a:gd name="adj2" fmla="val 1618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DC87962-F3FF-5C49-07EB-5ED2328EED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37145" y="2075439"/>
            <a:ext cx="2924111" cy="2924107"/>
          </a:xfrm>
          <a:prstGeom prst="ellipse">
            <a:avLst/>
          </a:prstGeom>
          <a:gradFill>
            <a:gsLst>
              <a:gs pos="51000">
                <a:schemeClr val="accent2"/>
              </a:gs>
              <a:gs pos="100000">
                <a:schemeClr val="accent3"/>
              </a:gs>
              <a:gs pos="0">
                <a:schemeClr val="accent1">
                  <a:lumMod val="5000"/>
                  <a:lumOff val="95000"/>
                </a:schemeClr>
              </a:gs>
            </a:gsLst>
            <a:lin ang="2700000" scaled="0"/>
          </a:gradFill>
          <a:ln>
            <a:noFill/>
          </a:ln>
          <a:effectLst>
            <a:outerShdw blurRad="24243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972" tIns="48486" rIns="96972" bIns="48486" rtlCol="0" anchor="ctr"/>
          <a:lstStyle/>
          <a:p>
            <a:pPr algn="ctr"/>
            <a:endParaRPr lang="zh-CN" altLang="en-US" sz="1909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E109162-5A3B-3742-5DC7-39CFF69BB4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63469" y="3028884"/>
            <a:ext cx="2871464" cy="991364"/>
          </a:xfrm>
          <a:prstGeom prst="rect">
            <a:avLst/>
          </a:prstGeom>
          <a:noFill/>
          <a:effectLst/>
        </p:spPr>
        <p:txBody>
          <a:bodyPr wrap="square" lIns="67880" tIns="33940" rIns="67880" bIns="33940" rtlCol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4242" spc="300">
                <a:solidFill>
                  <a:schemeClr val="bg1"/>
                </a:solidFill>
                <a:effectLst>
                  <a:outerShdw blurRad="28283" dist="18856" rotWithShape="0">
                    <a:srgbClr val="000000">
                      <a:alpha val="45000"/>
                    </a:srgbClr>
                  </a:outerShdw>
                </a:effectLst>
                <a:latin typeface="+mj-ea"/>
                <a:ea typeface="+mj-ea"/>
              </a:rPr>
              <a:t>SWOT</a:t>
            </a:r>
          </a:p>
          <a:p>
            <a:pPr algn="ctr">
              <a:lnSpc>
                <a:spcPct val="70000"/>
              </a:lnSpc>
            </a:pPr>
            <a:r>
              <a:rPr lang="zh-CN" altLang="en-US" sz="4242" spc="300">
                <a:solidFill>
                  <a:schemeClr val="bg1"/>
                </a:solidFill>
                <a:effectLst>
                  <a:outerShdw blurRad="28283" dist="18856" rotWithShape="0">
                    <a:srgbClr val="000000">
                      <a:alpha val="45000"/>
                    </a:srgbClr>
                  </a:outerShdw>
                </a:effectLst>
                <a:latin typeface="+mj-ea"/>
                <a:ea typeface="+mj-ea"/>
              </a:rPr>
              <a:t>个人分析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BCF45C-D1B8-6D41-75A9-66664607F1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078070" y="3889855"/>
            <a:ext cx="2442258" cy="244798"/>
          </a:xfrm>
          <a:prstGeom prst="rect">
            <a:avLst/>
          </a:prstGeom>
          <a:noFill/>
          <a:effectLst/>
        </p:spPr>
        <p:txBody>
          <a:bodyPr wrap="square" lIns="96972" tIns="48486" rIns="96972" bIns="48486" rtlCol="0">
            <a:noAutofit/>
          </a:bodyPr>
          <a:lstStyle/>
          <a:p>
            <a:pPr algn="dist"/>
            <a:r>
              <a:rPr lang="en-US" altLang="zh-CN" sz="954">
                <a:solidFill>
                  <a:schemeClr val="bg1"/>
                </a:solidFill>
              </a:rPr>
              <a:t>SWOT PERSONAL ANALYSIS</a:t>
            </a:r>
            <a:endParaRPr lang="zh-CN" altLang="en-US" sz="954">
              <a:solidFill>
                <a:schemeClr val="bg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8B84B74-9CBD-0EA4-3A9A-59908B9854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67224" y="4197435"/>
            <a:ext cx="528928" cy="48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972" tIns="48486" rIns="96972" bIns="48486" rtlCol="0" anchor="ctr"/>
          <a:lstStyle/>
          <a:p>
            <a:pPr algn="ctr"/>
            <a:endParaRPr lang="zh-CN" altLang="en-US" sz="1909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B9598A3-FBFA-2C69-C8F1-1035A8FACC6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548676" y="4197437"/>
            <a:ext cx="156179" cy="484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972" tIns="48486" rIns="96972" bIns="48486" rtlCol="0" anchor="ctr"/>
          <a:lstStyle/>
          <a:p>
            <a:pPr algn="ctr"/>
            <a:endParaRPr lang="zh-CN" altLang="en-US" sz="1909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D91746-1078-F976-A5A5-321C2CA15E7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23883" y="2526332"/>
            <a:ext cx="926832" cy="750713"/>
          </a:xfrm>
          <a:prstGeom prst="rect">
            <a:avLst/>
          </a:prstGeom>
          <a:noFill/>
          <a:effectLst/>
        </p:spPr>
        <p:txBody>
          <a:bodyPr wrap="square" lIns="96972" tIns="48486" rIns="96972" bIns="48486" rtlCol="0">
            <a:noAutofit/>
          </a:bodyPr>
          <a:lstStyle/>
          <a:p>
            <a:r>
              <a:rPr lang="en-US" altLang="zh-CN" sz="4242">
                <a:ln w="13468">
                  <a:gradFill>
                    <a:gsLst>
                      <a:gs pos="77000">
                        <a:schemeClr val="bg1">
                          <a:alpha val="0"/>
                        </a:schemeClr>
                      </a:gs>
                      <a:gs pos="35000">
                        <a:schemeClr val="bg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03</a:t>
            </a:r>
            <a:endParaRPr lang="zh-CN" altLang="en-US" sz="4242">
              <a:ln w="13468">
                <a:gradFill>
                  <a:gsLst>
                    <a:gs pos="77000">
                      <a:schemeClr val="bg1">
                        <a:alpha val="0"/>
                      </a:schemeClr>
                    </a:gs>
                    <a:gs pos="35000">
                      <a:schemeClr val="bg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1939CEC-BD0F-989F-4284-7EB5766ECB9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53661" y="2334505"/>
            <a:ext cx="773673" cy="433965"/>
          </a:xfrm>
          <a:prstGeom prst="rect">
            <a:avLst/>
          </a:prstGeom>
          <a:noFill/>
          <a:effectLst/>
        </p:spPr>
        <p:txBody>
          <a:bodyPr wrap="squar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1000">
                      <a:schemeClr val="accent3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优势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11259D1-0400-88B1-1302-9EA5E86D97E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487861" y="2338605"/>
            <a:ext cx="773673" cy="433965"/>
          </a:xfrm>
          <a:prstGeom prst="rect">
            <a:avLst/>
          </a:prstGeom>
          <a:noFill/>
          <a:effectLst/>
        </p:spPr>
        <p:txBody>
          <a:bodyPr wrap="square" lIns="64008" tIns="32004" rIns="64008" bIns="32004" rtlCol="0">
            <a:noAutofit/>
          </a:bodyPr>
          <a:lstStyle/>
          <a:p>
            <a:pPr algn="r"/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1000">
                      <a:schemeClr val="accent3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劣势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E2497A4-5A57-57AA-B18F-49F1A017A72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965693" y="3648264"/>
            <a:ext cx="773673" cy="433965"/>
          </a:xfrm>
          <a:prstGeom prst="rect">
            <a:avLst/>
          </a:prstGeom>
          <a:noFill/>
          <a:effectLst/>
        </p:spPr>
        <p:txBody>
          <a:bodyPr wrap="squar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1000">
                      <a:schemeClr val="accent3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机会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28E1CC4-09A5-4F3F-5C11-A364304F4C3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485793" y="3653344"/>
            <a:ext cx="773673" cy="433965"/>
          </a:xfrm>
          <a:prstGeom prst="rect">
            <a:avLst/>
          </a:prstGeom>
          <a:noFill/>
          <a:effectLst/>
        </p:spPr>
        <p:txBody>
          <a:bodyPr wrap="square" lIns="64008" tIns="32004" rIns="64008" bIns="32004" rtlCol="0">
            <a:noAutofit/>
          </a:bodyPr>
          <a:lstStyle/>
          <a:p>
            <a:pPr algn="r"/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1000">
                      <a:schemeClr val="accent3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威胁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7ED1707-934A-89C7-6566-166AA716EB2E}"/>
              </a:ext>
            </a:extLst>
          </p:cNvPr>
          <p:cNvSpPr txBox="1"/>
          <p:nvPr/>
        </p:nvSpPr>
        <p:spPr>
          <a:xfrm>
            <a:off x="1930552" y="2730370"/>
            <a:ext cx="2956698" cy="668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做事比较认真、踏实，有浓厚的学习兴趣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691094E-6D0C-1C9F-4739-83DAF936E288}"/>
              </a:ext>
            </a:extLst>
          </p:cNvPr>
          <p:cNvSpPr txBox="1"/>
          <p:nvPr/>
        </p:nvSpPr>
        <p:spPr>
          <a:xfrm>
            <a:off x="7886205" y="2730370"/>
            <a:ext cx="2375329" cy="668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性格较内向，并不善于与人交往和沟通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7DB93F-DABB-2069-F94E-AEC27CC122F7}"/>
              </a:ext>
            </a:extLst>
          </p:cNvPr>
          <p:cNvSpPr txBox="1"/>
          <p:nvPr/>
        </p:nvSpPr>
        <p:spPr>
          <a:xfrm>
            <a:off x="1922085" y="4036493"/>
            <a:ext cx="2820090" cy="668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我国的经济飞速发展，企业对人才的需求大为增长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C772FBB-57AC-5044-B419-7570537B8D5A}"/>
              </a:ext>
            </a:extLst>
          </p:cNvPr>
          <p:cNvSpPr txBox="1"/>
          <p:nvPr/>
        </p:nvSpPr>
        <p:spPr>
          <a:xfrm>
            <a:off x="7898904" y="4042155"/>
            <a:ext cx="2375329" cy="668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资源分配的不平均加剧了行业内卷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A0D7AA2B-A856-2317-D11B-8105E19C7220}"/>
              </a:ext>
            </a:extLst>
          </p:cNvPr>
          <p:cNvCxnSpPr>
            <a:cxnSpLocks/>
          </p:cNvCxnSpPr>
          <p:nvPr/>
        </p:nvCxnSpPr>
        <p:spPr>
          <a:xfrm>
            <a:off x="2036763" y="2749420"/>
            <a:ext cx="257333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54243B34-EFAE-1A4D-B7A6-DD64EC6063F3}"/>
              </a:ext>
            </a:extLst>
          </p:cNvPr>
          <p:cNvCxnSpPr>
            <a:cxnSpLocks/>
          </p:cNvCxnSpPr>
          <p:nvPr/>
        </p:nvCxnSpPr>
        <p:spPr>
          <a:xfrm>
            <a:off x="7978775" y="2749420"/>
            <a:ext cx="21669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8EE8941-B091-98FE-1F00-BF12784B36D2}"/>
              </a:ext>
            </a:extLst>
          </p:cNvPr>
          <p:cNvCxnSpPr>
            <a:cxnSpLocks/>
          </p:cNvCxnSpPr>
          <p:nvPr/>
        </p:nvCxnSpPr>
        <p:spPr>
          <a:xfrm>
            <a:off x="2036763" y="4054223"/>
            <a:ext cx="257333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7349DF6-DD0C-136F-E3D7-D42E3EFE376E}"/>
              </a:ext>
            </a:extLst>
          </p:cNvPr>
          <p:cNvCxnSpPr>
            <a:cxnSpLocks/>
          </p:cNvCxnSpPr>
          <p:nvPr/>
        </p:nvCxnSpPr>
        <p:spPr>
          <a:xfrm>
            <a:off x="8005763" y="4058456"/>
            <a:ext cx="21399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DE96CED0-FF49-06A7-8110-CBA632B0036D}"/>
              </a:ext>
            </a:extLst>
          </p:cNvPr>
          <p:cNvSpPr txBox="1"/>
          <p:nvPr/>
        </p:nvSpPr>
        <p:spPr>
          <a:xfrm>
            <a:off x="3888761" y="2477947"/>
            <a:ext cx="8402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</a:rPr>
              <a:t>Strengths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CD2839C-EEDB-2B9F-9FF3-4AEE66ED4A54}"/>
              </a:ext>
            </a:extLst>
          </p:cNvPr>
          <p:cNvSpPr txBox="1"/>
          <p:nvPr/>
        </p:nvSpPr>
        <p:spPr>
          <a:xfrm>
            <a:off x="3622725" y="3786002"/>
            <a:ext cx="109998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1100">
                <a:solidFill>
                  <a:schemeClr val="bg1"/>
                </a:solidFill>
              </a:rPr>
              <a:t>Opportunities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D6FBD14-FBA0-D4B1-4C02-3F678406BF58}"/>
              </a:ext>
            </a:extLst>
          </p:cNvPr>
          <p:cNvSpPr txBox="1"/>
          <p:nvPr/>
        </p:nvSpPr>
        <p:spPr>
          <a:xfrm>
            <a:off x="7874326" y="2477947"/>
            <a:ext cx="103105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</a:rPr>
              <a:t>Weaknesses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0A4EE7E-273F-DC97-D461-659E5150116C}"/>
              </a:ext>
            </a:extLst>
          </p:cNvPr>
          <p:cNvSpPr txBox="1"/>
          <p:nvPr/>
        </p:nvSpPr>
        <p:spPr>
          <a:xfrm>
            <a:off x="7903959" y="3786002"/>
            <a:ext cx="697627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</a:rPr>
              <a:t>Threats</a:t>
            </a:r>
            <a:endParaRPr lang="zh-CN" altLang="en-US" sz="1100">
              <a:solidFill>
                <a:schemeClr val="bg1"/>
              </a:solidFill>
            </a:endParaRPr>
          </a:p>
        </p:txBody>
      </p: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D472E86B-7C11-DC0B-15BA-16A492627A21}"/>
              </a:ext>
            </a:extLst>
          </p:cNvPr>
          <p:cNvCxnSpPr>
            <a:cxnSpLocks/>
          </p:cNvCxnSpPr>
          <p:nvPr/>
        </p:nvCxnSpPr>
        <p:spPr>
          <a:xfrm>
            <a:off x="11179770" y="623450"/>
            <a:ext cx="326431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F82C1CD5-7C5F-928D-442F-50B94E7808FC}"/>
              </a:ext>
            </a:extLst>
          </p:cNvPr>
          <p:cNvCxnSpPr>
            <a:cxnSpLocks/>
          </p:cNvCxnSpPr>
          <p:nvPr/>
        </p:nvCxnSpPr>
        <p:spPr>
          <a:xfrm>
            <a:off x="11040801" y="768925"/>
            <a:ext cx="465400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8D8BEF9C-3011-D22D-958D-0A1914346415}"/>
              </a:ext>
            </a:extLst>
          </p:cNvPr>
          <p:cNvCxnSpPr>
            <a:cxnSpLocks/>
          </p:cNvCxnSpPr>
          <p:nvPr/>
        </p:nvCxnSpPr>
        <p:spPr>
          <a:xfrm>
            <a:off x="11179770" y="914399"/>
            <a:ext cx="326431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椭圆 86">
            <a:extLst>
              <a:ext uri="{FF2B5EF4-FFF2-40B4-BE49-F238E27FC236}">
                <a16:creationId xmlns:a16="http://schemas.microsoft.com/office/drawing/2014/main" id="{DE62F187-F148-DFE9-4890-A9310D4FADD1}"/>
              </a:ext>
            </a:extLst>
          </p:cNvPr>
          <p:cNvSpPr/>
          <p:nvPr/>
        </p:nvSpPr>
        <p:spPr>
          <a:xfrm>
            <a:off x="669608" y="6236208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77564F4E-C6B6-BBB9-DBCE-751DD29DC20C}"/>
              </a:ext>
            </a:extLst>
          </p:cNvPr>
          <p:cNvSpPr/>
          <p:nvPr/>
        </p:nvSpPr>
        <p:spPr>
          <a:xfrm>
            <a:off x="1002189" y="6236208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7772A8A9-30F1-14DD-7B8B-2B69D81E4A83}"/>
              </a:ext>
            </a:extLst>
          </p:cNvPr>
          <p:cNvSpPr/>
          <p:nvPr/>
        </p:nvSpPr>
        <p:spPr>
          <a:xfrm>
            <a:off x="1334770" y="6236208"/>
            <a:ext cx="190500" cy="1905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Oval 87+">
            <a:extLst>
              <a:ext uri="{FF2B5EF4-FFF2-40B4-BE49-F238E27FC236}">
                <a16:creationId xmlns:a16="http://schemas.microsoft.com/office/drawing/2014/main" id="{9A3F2D61-1962-EECC-DCCD-C34AAC02AF87}"/>
              </a:ext>
            </a:extLst>
          </p:cNvPr>
          <p:cNvSpPr/>
          <p:nvPr/>
        </p:nvSpPr>
        <p:spPr>
          <a:xfrm>
            <a:off x="1002189" y="6236208"/>
            <a:ext cx="190500" cy="190500"/>
          </a:xfrm>
          <a:prstGeom prst="pie">
            <a:avLst>
              <a:gd name="adj1" fmla="val 3334414"/>
              <a:gd name="adj2" fmla="val 16200000"/>
            </a:avLst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40AAD18-A47D-5111-5681-375806768DE2}"/>
              </a:ext>
            </a:extLst>
          </p:cNvPr>
          <p:cNvSpPr txBox="1"/>
          <p:nvPr/>
        </p:nvSpPr>
        <p:spPr>
          <a:xfrm>
            <a:off x="9639704" y="5958546"/>
            <a:ext cx="210762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spc="130">
                <a:solidFill>
                  <a:schemeClr val="bg1"/>
                </a:solidFill>
              </a:rPr>
              <a:t>YOU CAN ENTER </a:t>
            </a:r>
          </a:p>
          <a:p>
            <a:r>
              <a:rPr lang="en-US" altLang="zh-CN" sz="1600" spc="130">
                <a:solidFill>
                  <a:schemeClr val="bg1"/>
                </a:solidFill>
              </a:rPr>
              <a:t>ANYTHING HERE</a:t>
            </a:r>
            <a:endParaRPr lang="zh-CN" altLang="en-US" sz="1600" spc="130">
              <a:solidFill>
                <a:schemeClr val="bg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AC3C27A-0EC1-00C9-B425-1F3B931700F6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问题总结方案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C1C4962-3783-58BF-BF54-8E462DF388B6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ANNUAL PERFORMANCE SUMMARY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2715069-6B08-0914-1D4F-A034702E8AA0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56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0FEA09D8-D55C-6FC5-46C1-19E1FFC093B6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E875F5D6-B612-8538-FB66-0696327F4249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C88165FF-0A71-D70B-F604-16472AB6B9D5}"/>
              </a:ext>
            </a:extLst>
          </p:cNvPr>
          <p:cNvSpPr txBox="1"/>
          <p:nvPr/>
        </p:nvSpPr>
        <p:spPr>
          <a:xfrm>
            <a:off x="554737" y="149669"/>
            <a:ext cx="896399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2">
                          <a:alpha val="0"/>
                        </a:schemeClr>
                      </a:gs>
                      <a:gs pos="45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03</a:t>
            </a:r>
            <a:endParaRPr lang="zh-CN" altLang="en-US" sz="4000">
              <a:ln>
                <a:gradFill>
                  <a:gsLst>
                    <a:gs pos="75000">
                      <a:schemeClr val="accent2">
                        <a:alpha val="0"/>
                      </a:schemeClr>
                    </a:gs>
                    <a:gs pos="45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2565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999FAF7-C819-C985-683E-32B27F4C5029}"/>
              </a:ext>
            </a:extLst>
          </p:cNvPr>
          <p:cNvSpPr txBox="1"/>
          <p:nvPr/>
        </p:nvSpPr>
        <p:spPr>
          <a:xfrm>
            <a:off x="3987891" y="1498600"/>
            <a:ext cx="460895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>
                <a:gradFill>
                  <a:gsLst>
                    <a:gs pos="18000">
                      <a:schemeClr val="bg1"/>
                    </a:gs>
                    <a:gs pos="94000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PART.04</a:t>
            </a:r>
            <a:endParaRPr lang="zh-CN" altLang="en-US" sz="8000">
              <a:gradFill>
                <a:gsLst>
                  <a:gs pos="18000">
                    <a:schemeClr val="bg1"/>
                  </a:gs>
                  <a:gs pos="94000">
                    <a:schemeClr val="accent2"/>
                  </a:gs>
                  <a:gs pos="58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13" name="图片 12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853F2BAF-D482-C534-05B7-1D615675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653" y="1974780"/>
            <a:ext cx="4973460" cy="1133422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A9A8F29-0D7F-0434-31E0-58D0EDE4FD56}"/>
              </a:ext>
            </a:extLst>
          </p:cNvPr>
          <p:cNvSpPr/>
          <p:nvPr/>
        </p:nvSpPr>
        <p:spPr>
          <a:xfrm>
            <a:off x="3784600" y="1520088"/>
            <a:ext cx="2419350" cy="848617"/>
          </a:xfrm>
          <a:custGeom>
            <a:avLst/>
            <a:gdLst>
              <a:gd name="connsiteX0" fmla="*/ 3048000 w 3048000"/>
              <a:gd name="connsiteY0" fmla="*/ 0 h 1028700"/>
              <a:gd name="connsiteX1" fmla="*/ 317500 w 3048000"/>
              <a:gd name="connsiteY1" fmla="*/ 0 h 1028700"/>
              <a:gd name="connsiteX2" fmla="*/ 0 w 3048000"/>
              <a:gd name="connsiteY2" fmla="*/ 317500 h 1028700"/>
              <a:gd name="connsiteX3" fmla="*/ 0 w 3048000"/>
              <a:gd name="connsiteY3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028700">
                <a:moveTo>
                  <a:pt x="3048000" y="0"/>
                </a:moveTo>
                <a:lnTo>
                  <a:pt x="317500" y="0"/>
                </a:lnTo>
                <a:lnTo>
                  <a:pt x="0" y="317500"/>
                </a:lnTo>
                <a:lnTo>
                  <a:pt x="0" y="1028700"/>
                </a:lnTo>
              </a:path>
            </a:pathLst>
          </a:custGeom>
          <a:noFill/>
          <a:ln w="19050">
            <a:gradFill>
              <a:gsLst>
                <a:gs pos="58000">
                  <a:schemeClr val="bg1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AFF2436-6D4D-9E38-66CB-06B5F6233069}"/>
              </a:ext>
            </a:extLst>
          </p:cNvPr>
          <p:cNvSpPr/>
          <p:nvPr/>
        </p:nvSpPr>
        <p:spPr>
          <a:xfrm>
            <a:off x="3687128" y="2272798"/>
            <a:ext cx="193040" cy="193040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hidden="1">
            <a:extLst>
              <a:ext uri="{FF2B5EF4-FFF2-40B4-BE49-F238E27FC236}">
                <a16:creationId xmlns:a16="http://schemas.microsoft.com/office/drawing/2014/main" id="{7862B5A5-C590-66C5-0E16-436D20D8C21D}"/>
              </a:ext>
            </a:extLst>
          </p:cNvPr>
          <p:cNvSpPr txBox="1"/>
          <p:nvPr/>
        </p:nvSpPr>
        <p:spPr>
          <a:xfrm>
            <a:off x="4032250" y="3517217"/>
            <a:ext cx="414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862611-4428-8BD7-488E-0580D56B8421}"/>
              </a:ext>
            </a:extLst>
          </p:cNvPr>
          <p:cNvSpPr txBox="1"/>
          <p:nvPr/>
        </p:nvSpPr>
        <p:spPr>
          <a:xfrm>
            <a:off x="4166285" y="2519206"/>
            <a:ext cx="420499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600">
                <a:gradFill>
                  <a:gsLst>
                    <a:gs pos="18000">
                      <a:schemeClr val="bg1"/>
                    </a:gs>
                    <a:gs pos="94000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未来工作计划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1DA01D0-CB04-3FCF-1A78-DECE3B7AD09C}"/>
              </a:ext>
            </a:extLst>
          </p:cNvPr>
          <p:cNvSpPr txBox="1"/>
          <p:nvPr/>
        </p:nvSpPr>
        <p:spPr>
          <a:xfrm>
            <a:off x="2951208" y="3854657"/>
            <a:ext cx="66351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时光荏苒，转眼</a:t>
            </a:r>
            <a:r>
              <a:rPr lang="en-US" altLang="zh-CN" sz="1600">
                <a:solidFill>
                  <a:schemeClr val="bg1"/>
                </a:solidFill>
              </a:rPr>
              <a:t>2022</a:t>
            </a:r>
            <a:r>
              <a:rPr lang="zh-CN" altLang="en-US" sz="1600">
                <a:solidFill>
                  <a:schemeClr val="bg1"/>
                </a:solidFill>
              </a:rPr>
              <a:t>年过去了，回顾一年的工作感受很多，收获很多。</a:t>
            </a:r>
          </a:p>
        </p:txBody>
      </p:sp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C1EBF90E-103C-A5CF-CE5D-633EBCBA8B37}"/>
              </a:ext>
            </a:extLst>
          </p:cNvPr>
          <p:cNvSpPr txBox="1"/>
          <p:nvPr/>
        </p:nvSpPr>
        <p:spPr>
          <a:xfrm>
            <a:off x="4215088" y="3292499"/>
            <a:ext cx="410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0A861A0-9112-CA21-4A24-31707E4E4A99}"/>
              </a:ext>
            </a:extLst>
          </p:cNvPr>
          <p:cNvSpPr txBox="1"/>
          <p:nvPr/>
        </p:nvSpPr>
        <p:spPr>
          <a:xfrm>
            <a:off x="4215088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34BE3E0-814D-1BEA-C44B-870A7CB53753}"/>
              </a:ext>
            </a:extLst>
          </p:cNvPr>
          <p:cNvSpPr txBox="1"/>
          <p:nvPr/>
        </p:nvSpPr>
        <p:spPr>
          <a:xfrm>
            <a:off x="4370727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E44BEE3-263D-DEFE-998E-260FAECDF7E1}"/>
              </a:ext>
            </a:extLst>
          </p:cNvPr>
          <p:cNvSpPr txBox="1"/>
          <p:nvPr/>
        </p:nvSpPr>
        <p:spPr>
          <a:xfrm>
            <a:off x="4532715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B571818-9348-22B1-DFE6-32DBF2767572}"/>
              </a:ext>
            </a:extLst>
          </p:cNvPr>
          <p:cNvSpPr txBox="1"/>
          <p:nvPr/>
        </p:nvSpPr>
        <p:spPr>
          <a:xfrm>
            <a:off x="4694704" y="3292499"/>
            <a:ext cx="1604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5532E8B-CD26-3FCE-81B7-A49C31408818}"/>
              </a:ext>
            </a:extLst>
          </p:cNvPr>
          <p:cNvSpPr txBox="1"/>
          <p:nvPr/>
        </p:nvSpPr>
        <p:spPr>
          <a:xfrm>
            <a:off x="4855105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800A10C-27C6-6056-8017-CF6975002856}"/>
              </a:ext>
            </a:extLst>
          </p:cNvPr>
          <p:cNvSpPr txBox="1"/>
          <p:nvPr/>
        </p:nvSpPr>
        <p:spPr>
          <a:xfrm>
            <a:off x="5010743" y="3292499"/>
            <a:ext cx="13189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L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9DC81DB-C8A2-8B21-1AF5-C72BC587A9CD}"/>
              </a:ext>
            </a:extLst>
          </p:cNvPr>
          <p:cNvSpPr txBox="1"/>
          <p:nvPr/>
        </p:nvSpPr>
        <p:spPr>
          <a:xfrm>
            <a:off x="5142569" y="3292499"/>
            <a:ext cx="12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E647A04-330F-B3CE-8E70-0C62A8F296A8}"/>
              </a:ext>
            </a:extLst>
          </p:cNvPr>
          <p:cNvSpPr txBox="1"/>
          <p:nvPr/>
        </p:nvSpPr>
        <p:spPr>
          <a:xfrm>
            <a:off x="5263283" y="3292499"/>
            <a:ext cx="13982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P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15033A6-21A3-7504-A4A6-99AFE0BE787E}"/>
              </a:ext>
            </a:extLst>
          </p:cNvPr>
          <p:cNvSpPr txBox="1"/>
          <p:nvPr/>
        </p:nvSpPr>
        <p:spPr>
          <a:xfrm>
            <a:off x="5403046" y="3292499"/>
            <a:ext cx="1366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1D203E6-3E30-A2FF-307D-D56E131CFD6F}"/>
              </a:ext>
            </a:extLst>
          </p:cNvPr>
          <p:cNvSpPr txBox="1"/>
          <p:nvPr/>
        </p:nvSpPr>
        <p:spPr>
          <a:xfrm>
            <a:off x="5539635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BF786C2-1A97-9BF9-6E11-7DF907964A08}"/>
              </a:ext>
            </a:extLst>
          </p:cNvPr>
          <p:cNvSpPr txBox="1"/>
          <p:nvPr/>
        </p:nvSpPr>
        <p:spPr>
          <a:xfrm>
            <a:off x="5685748" y="3292499"/>
            <a:ext cx="1334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F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602F29E-296F-773A-7175-38F4DF63E8C2}"/>
              </a:ext>
            </a:extLst>
          </p:cNvPr>
          <p:cNvSpPr txBox="1"/>
          <p:nvPr/>
        </p:nvSpPr>
        <p:spPr>
          <a:xfrm>
            <a:off x="5819162" y="3292499"/>
            <a:ext cx="1668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4A923301-6B60-F08C-E1F5-8297514E5610}"/>
              </a:ext>
            </a:extLst>
          </p:cNvPr>
          <p:cNvSpPr txBox="1"/>
          <p:nvPr/>
        </p:nvSpPr>
        <p:spPr>
          <a:xfrm>
            <a:off x="5985913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0A5CD7A-459E-3D47-1CCD-A65C4AB4DE26}"/>
              </a:ext>
            </a:extLst>
          </p:cNvPr>
          <p:cNvSpPr txBox="1"/>
          <p:nvPr/>
        </p:nvSpPr>
        <p:spPr>
          <a:xfrm>
            <a:off x="6132026" y="3292499"/>
            <a:ext cx="18904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60236F3-E13D-381F-2514-81653A600D4F}"/>
              </a:ext>
            </a:extLst>
          </p:cNvPr>
          <p:cNvSpPr txBox="1"/>
          <p:nvPr/>
        </p:nvSpPr>
        <p:spPr>
          <a:xfrm>
            <a:off x="6321002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84F18B9F-9D3F-4B2C-24BF-73DE81F7C660}"/>
              </a:ext>
            </a:extLst>
          </p:cNvPr>
          <p:cNvSpPr txBox="1"/>
          <p:nvPr/>
        </p:nvSpPr>
        <p:spPr>
          <a:xfrm>
            <a:off x="6476641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097124D-2B2F-B685-5E4A-B27AE01F65AD}"/>
              </a:ext>
            </a:extLst>
          </p:cNvPr>
          <p:cNvSpPr txBox="1"/>
          <p:nvPr/>
        </p:nvSpPr>
        <p:spPr>
          <a:xfrm>
            <a:off x="6638629" y="3292499"/>
            <a:ext cx="15252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C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363049B-B107-283C-FBD9-29CA02297C35}"/>
              </a:ext>
            </a:extLst>
          </p:cNvPr>
          <p:cNvSpPr txBox="1"/>
          <p:nvPr/>
        </p:nvSpPr>
        <p:spPr>
          <a:xfrm>
            <a:off x="6791093" y="3292499"/>
            <a:ext cx="1366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DB8B8F15-B508-F5EE-969C-464FF64BCCD9}"/>
              </a:ext>
            </a:extLst>
          </p:cNvPr>
          <p:cNvSpPr txBox="1"/>
          <p:nvPr/>
        </p:nvSpPr>
        <p:spPr>
          <a:xfrm>
            <a:off x="6927681" y="3292499"/>
            <a:ext cx="12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2387C4A-4AC8-D129-149D-727B93ABFF12}"/>
              </a:ext>
            </a:extLst>
          </p:cNvPr>
          <p:cNvSpPr txBox="1"/>
          <p:nvPr/>
        </p:nvSpPr>
        <p:spPr>
          <a:xfrm>
            <a:off x="7048395" y="3292499"/>
            <a:ext cx="1414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3908EF7-A63A-1024-4AA4-A51CF01FD32F}"/>
              </a:ext>
            </a:extLst>
          </p:cNvPr>
          <p:cNvSpPr txBox="1"/>
          <p:nvPr/>
        </p:nvSpPr>
        <p:spPr>
          <a:xfrm>
            <a:off x="7189746" y="3292499"/>
            <a:ext cx="1604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175C7D8-2470-B092-8E7F-537580A3DE0F}"/>
              </a:ext>
            </a:extLst>
          </p:cNvPr>
          <p:cNvSpPr txBox="1"/>
          <p:nvPr/>
        </p:nvSpPr>
        <p:spPr>
          <a:xfrm>
            <a:off x="7350147" y="3292499"/>
            <a:ext cx="18903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AC70625-3EEE-E225-6ECF-CD422D44DC16}"/>
              </a:ext>
            </a:extLst>
          </p:cNvPr>
          <p:cNvSpPr txBox="1"/>
          <p:nvPr/>
        </p:nvSpPr>
        <p:spPr>
          <a:xfrm>
            <a:off x="7539123" y="3292499"/>
            <a:ext cx="18903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CC3005C9-520A-4E95-331C-C40FC615C89D}"/>
              </a:ext>
            </a:extLst>
          </p:cNvPr>
          <p:cNvSpPr txBox="1"/>
          <p:nvPr/>
        </p:nvSpPr>
        <p:spPr>
          <a:xfrm>
            <a:off x="7728099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F0F53E27-A322-FFF5-0314-CB17268F0B37}"/>
              </a:ext>
            </a:extLst>
          </p:cNvPr>
          <p:cNvSpPr txBox="1"/>
          <p:nvPr/>
        </p:nvSpPr>
        <p:spPr>
          <a:xfrm>
            <a:off x="7883737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ABAB8DFB-7BE3-E9FE-DD81-B09B350AACD3}"/>
              </a:ext>
            </a:extLst>
          </p:cNvPr>
          <p:cNvSpPr txBox="1"/>
          <p:nvPr/>
        </p:nvSpPr>
        <p:spPr>
          <a:xfrm>
            <a:off x="8029851" y="3292499"/>
            <a:ext cx="10325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Y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CE384815-58CA-E2C8-6800-61F8BDED4D01}"/>
              </a:ext>
            </a:extLst>
          </p:cNvPr>
          <p:cNvGrpSpPr/>
          <p:nvPr/>
        </p:nvGrpSpPr>
        <p:grpSpPr>
          <a:xfrm>
            <a:off x="5106354" y="3649896"/>
            <a:ext cx="2325295" cy="46256"/>
            <a:chOff x="4793087" y="3683763"/>
            <a:chExt cx="2325295" cy="46256"/>
          </a:xfrm>
          <a:gradFill>
            <a:gsLst>
              <a:gs pos="2247">
                <a:schemeClr val="bg1"/>
              </a:gs>
              <a:gs pos="48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0" scaled="0"/>
          </a:gradFill>
        </p:grpSpPr>
        <p:sp>
          <p:nvSpPr>
            <p:cNvPr id="93" name="平行四边形 92">
              <a:extLst>
                <a:ext uri="{FF2B5EF4-FFF2-40B4-BE49-F238E27FC236}">
                  <a16:creationId xmlns:a16="http://schemas.microsoft.com/office/drawing/2014/main" id="{8207EEE6-E697-137A-FE2D-2D70BED4DB83}"/>
                </a:ext>
              </a:extLst>
            </p:cNvPr>
            <p:cNvSpPr/>
            <p:nvPr/>
          </p:nvSpPr>
          <p:spPr>
            <a:xfrm>
              <a:off x="4793087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94" name="平行四边形 93">
              <a:extLst>
                <a:ext uri="{FF2B5EF4-FFF2-40B4-BE49-F238E27FC236}">
                  <a16:creationId xmlns:a16="http://schemas.microsoft.com/office/drawing/2014/main" id="{FD9D11E6-7D73-862F-FAA0-2D38F38A5DFB}"/>
                </a:ext>
              </a:extLst>
            </p:cNvPr>
            <p:cNvSpPr/>
            <p:nvPr/>
          </p:nvSpPr>
          <p:spPr>
            <a:xfrm>
              <a:off x="5606643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95" name="平行四边形 94">
              <a:extLst>
                <a:ext uri="{FF2B5EF4-FFF2-40B4-BE49-F238E27FC236}">
                  <a16:creationId xmlns:a16="http://schemas.microsoft.com/office/drawing/2014/main" id="{0B6C71B0-CC0C-BC93-DC7E-E6CD0AA2984D}"/>
                </a:ext>
              </a:extLst>
            </p:cNvPr>
            <p:cNvSpPr/>
            <p:nvPr/>
          </p:nvSpPr>
          <p:spPr>
            <a:xfrm>
              <a:off x="6420199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26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270AACC-2995-D66C-BA56-3580B2BD99DE}"/>
              </a:ext>
            </a:extLst>
          </p:cNvPr>
          <p:cNvCxnSpPr>
            <a:cxnSpLocks/>
          </p:cNvCxnSpPr>
          <p:nvPr/>
        </p:nvCxnSpPr>
        <p:spPr>
          <a:xfrm>
            <a:off x="10581729" y="2001844"/>
            <a:ext cx="0" cy="1804219"/>
          </a:xfrm>
          <a:prstGeom prst="line">
            <a:avLst/>
          </a:prstGeom>
          <a:ln w="19050" cap="rnd">
            <a:gradFill>
              <a:gsLst>
                <a:gs pos="27000">
                  <a:schemeClr val="accent2"/>
                </a:gs>
                <a:gs pos="0">
                  <a:schemeClr val="bg1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0CC6FE08-EA94-C416-DE4B-7C5F2F11E665}"/>
              </a:ext>
            </a:extLst>
          </p:cNvPr>
          <p:cNvCxnSpPr>
            <a:cxnSpLocks/>
          </p:cNvCxnSpPr>
          <p:nvPr/>
        </p:nvCxnSpPr>
        <p:spPr>
          <a:xfrm>
            <a:off x="8957733" y="2342333"/>
            <a:ext cx="0" cy="1804219"/>
          </a:xfrm>
          <a:prstGeom prst="line">
            <a:avLst/>
          </a:prstGeom>
          <a:ln w="19050" cap="rnd">
            <a:gradFill>
              <a:gsLst>
                <a:gs pos="27000">
                  <a:schemeClr val="accent2"/>
                </a:gs>
                <a:gs pos="0">
                  <a:schemeClr val="bg1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B31231D-3999-CEEF-2070-9B2994BFA74E}"/>
              </a:ext>
            </a:extLst>
          </p:cNvPr>
          <p:cNvCxnSpPr>
            <a:cxnSpLocks/>
          </p:cNvCxnSpPr>
          <p:nvPr/>
        </p:nvCxnSpPr>
        <p:spPr>
          <a:xfrm>
            <a:off x="7332133" y="1902911"/>
            <a:ext cx="0" cy="1804219"/>
          </a:xfrm>
          <a:prstGeom prst="line">
            <a:avLst/>
          </a:prstGeom>
          <a:ln w="19050" cap="rnd">
            <a:gradFill>
              <a:gsLst>
                <a:gs pos="27000">
                  <a:schemeClr val="accent2"/>
                </a:gs>
                <a:gs pos="0">
                  <a:schemeClr val="bg1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4921D33-CB82-15EF-FB46-CB4C35699A48}"/>
              </a:ext>
            </a:extLst>
          </p:cNvPr>
          <p:cNvCxnSpPr>
            <a:cxnSpLocks/>
          </p:cNvCxnSpPr>
          <p:nvPr/>
        </p:nvCxnSpPr>
        <p:spPr>
          <a:xfrm>
            <a:off x="5706533" y="1960061"/>
            <a:ext cx="0" cy="1804219"/>
          </a:xfrm>
          <a:prstGeom prst="line">
            <a:avLst/>
          </a:prstGeom>
          <a:ln w="19050" cap="rnd">
            <a:gradFill>
              <a:gsLst>
                <a:gs pos="27000">
                  <a:schemeClr val="accent2"/>
                </a:gs>
                <a:gs pos="0">
                  <a:schemeClr val="bg1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剪去对角 7">
            <a:extLst>
              <a:ext uri="{FF2B5EF4-FFF2-40B4-BE49-F238E27FC236}">
                <a16:creationId xmlns:a16="http://schemas.microsoft.com/office/drawing/2014/main" id="{5D52BABB-9742-83E3-79C9-AB239058729A}"/>
              </a:ext>
            </a:extLst>
          </p:cNvPr>
          <p:cNvSpPr/>
          <p:nvPr/>
        </p:nvSpPr>
        <p:spPr>
          <a:xfrm>
            <a:off x="669380" y="1803400"/>
            <a:ext cx="3516630" cy="4122420"/>
          </a:xfrm>
          <a:prstGeom prst="snip2DiagRect">
            <a:avLst>
              <a:gd name="adj1" fmla="val 0"/>
              <a:gd name="adj2" fmla="val 9203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97753">
                <a:schemeClr val="accent3"/>
              </a:gs>
              <a:gs pos="62000">
                <a:schemeClr val="accent2"/>
              </a:gs>
            </a:gsLst>
            <a:lin ang="270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97CDB64-A102-6876-82CD-A9582B1EB692}"/>
              </a:ext>
            </a:extLst>
          </p:cNvPr>
          <p:cNvSpPr/>
          <p:nvPr/>
        </p:nvSpPr>
        <p:spPr>
          <a:xfrm>
            <a:off x="669380" y="1803401"/>
            <a:ext cx="3516630" cy="2226733"/>
          </a:xfrm>
          <a:custGeom>
            <a:avLst/>
            <a:gdLst>
              <a:gd name="connsiteX0" fmla="*/ 0 w 3516630"/>
              <a:gd name="connsiteY0" fmla="*/ 0 h 2226733"/>
              <a:gd name="connsiteX1" fmla="*/ 3192995 w 3516630"/>
              <a:gd name="connsiteY1" fmla="*/ 0 h 2226733"/>
              <a:gd name="connsiteX2" fmla="*/ 3516630 w 3516630"/>
              <a:gd name="connsiteY2" fmla="*/ 323635 h 2226733"/>
              <a:gd name="connsiteX3" fmla="*/ 3516630 w 3516630"/>
              <a:gd name="connsiteY3" fmla="*/ 2226733 h 2226733"/>
              <a:gd name="connsiteX4" fmla="*/ 0 w 3516630"/>
              <a:gd name="connsiteY4" fmla="*/ 2226733 h 222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630" h="2226733">
                <a:moveTo>
                  <a:pt x="0" y="0"/>
                </a:moveTo>
                <a:lnTo>
                  <a:pt x="3192995" y="0"/>
                </a:lnTo>
                <a:lnTo>
                  <a:pt x="3516630" y="323635"/>
                </a:lnTo>
                <a:lnTo>
                  <a:pt x="3516630" y="2226733"/>
                </a:lnTo>
                <a:lnTo>
                  <a:pt x="0" y="2226733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E55F91-DE5B-5F75-9C08-1BCF2D5B8DB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6492" y="4109942"/>
            <a:ext cx="2570319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12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提高业务工作技能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47DD9A8-BA86-1C87-82C6-3D0E4B0C965C}"/>
              </a:ext>
            </a:extLst>
          </p:cNvPr>
          <p:cNvSpPr txBox="1"/>
          <p:nvPr/>
        </p:nvSpPr>
        <p:spPr>
          <a:xfrm>
            <a:off x="851092" y="4432699"/>
            <a:ext cx="2577908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IMPROVE BUSINESS SKILLS</a:t>
            </a:r>
            <a:endParaRPr lang="zh-CN" altLang="en-US" sz="1100">
              <a:solidFill>
                <a:schemeClr val="bg1"/>
              </a:solidFill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6EF7220-13E2-1EAA-65B0-80C4F2BB8EF7}"/>
              </a:ext>
            </a:extLst>
          </p:cNvPr>
          <p:cNvCxnSpPr/>
          <p:nvPr/>
        </p:nvCxnSpPr>
        <p:spPr>
          <a:xfrm>
            <a:off x="949703" y="4699000"/>
            <a:ext cx="47625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619EC0D3-1E3B-2F4E-4649-2C14EA72EF19}"/>
              </a:ext>
            </a:extLst>
          </p:cNvPr>
          <p:cNvSpPr txBox="1"/>
          <p:nvPr/>
        </p:nvSpPr>
        <p:spPr>
          <a:xfrm>
            <a:off x="861634" y="4712628"/>
            <a:ext cx="3240465" cy="9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需要学习掌握其他方面的技能知识，拓宽自己的知识面和眼界，多向同行前辈讨论学习。</a:t>
            </a:r>
          </a:p>
        </p:txBody>
      </p:sp>
      <p:graphicFrame>
        <p:nvGraphicFramePr>
          <p:cNvPr id="25" name="图表 24">
            <a:extLst>
              <a:ext uri="{FF2B5EF4-FFF2-40B4-BE49-F238E27FC236}">
                <a16:creationId xmlns:a16="http://schemas.microsoft.com/office/drawing/2014/main" id="{A94B0A10-B537-FBB1-6A23-561F54C97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741219"/>
              </p:ext>
            </p:extLst>
          </p:nvPr>
        </p:nvGraphicFramePr>
        <p:xfrm>
          <a:off x="4762500" y="1386416"/>
          <a:ext cx="6767830" cy="3046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文本框 39">
            <a:extLst>
              <a:ext uri="{FF2B5EF4-FFF2-40B4-BE49-F238E27FC236}">
                <a16:creationId xmlns:a16="http://schemas.microsoft.com/office/drawing/2014/main" id="{F11D5BBC-AD15-FDF3-E253-BA45D2B45A24}"/>
              </a:ext>
            </a:extLst>
          </p:cNvPr>
          <p:cNvSpPr txBox="1"/>
          <p:nvPr/>
        </p:nvSpPr>
        <p:spPr>
          <a:xfrm>
            <a:off x="4919373" y="4381768"/>
            <a:ext cx="160172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gradFill>
                  <a:gsLst>
                    <a:gs pos="47000">
                      <a:schemeClr val="accent2">
                        <a:lumMod val="40000"/>
                        <a:lumOff val="60000"/>
                      </a:schemeClr>
                    </a:gs>
                    <a:gs pos="79000">
                      <a:schemeClr val="accent2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j-ea"/>
                <a:ea typeface="+mj-ea"/>
              </a:rPr>
              <a:t>6666</a:t>
            </a:r>
            <a:endParaRPr lang="zh-CN" altLang="en-US" sz="4000">
              <a:gradFill>
                <a:gsLst>
                  <a:gs pos="47000">
                    <a:schemeClr val="accent2">
                      <a:lumMod val="40000"/>
                      <a:lumOff val="60000"/>
                    </a:schemeClr>
                  </a:gs>
                  <a:gs pos="79000">
                    <a:schemeClr val="accent2"/>
                  </a:gs>
                  <a:gs pos="0">
                    <a:schemeClr val="bg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05F79E-089D-F7BC-2F46-B84C75533CD0}"/>
              </a:ext>
            </a:extLst>
          </p:cNvPr>
          <p:cNvSpPr/>
          <p:nvPr/>
        </p:nvSpPr>
        <p:spPr>
          <a:xfrm>
            <a:off x="4875742" y="4995178"/>
            <a:ext cx="89958" cy="8995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1"/>
                </a:solidFill>
              </a:ln>
              <a:noFill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9F35060A-D3FC-1CDC-9158-BCEE0963B7BB}"/>
              </a:ext>
            </a:extLst>
          </p:cNvPr>
          <p:cNvCxnSpPr>
            <a:cxnSpLocks/>
          </p:cNvCxnSpPr>
          <p:nvPr/>
        </p:nvCxnSpPr>
        <p:spPr>
          <a:xfrm>
            <a:off x="4974167" y="5040157"/>
            <a:ext cx="1448858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8B2B06F1-ECA5-14C4-EE82-74914F2FE276}"/>
              </a:ext>
            </a:extLst>
          </p:cNvPr>
          <p:cNvSpPr/>
          <p:nvPr/>
        </p:nvSpPr>
        <p:spPr>
          <a:xfrm>
            <a:off x="6425142" y="4995178"/>
            <a:ext cx="89958" cy="8995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409FA28-FD78-4F18-54C8-845BC300D56B}"/>
              </a:ext>
            </a:extLst>
          </p:cNvPr>
          <p:cNvSpPr txBox="1"/>
          <p:nvPr/>
        </p:nvSpPr>
        <p:spPr>
          <a:xfrm>
            <a:off x="4758634" y="5076934"/>
            <a:ext cx="193193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预计销售总值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B3B6913-1D5D-B3C1-32A6-9D2909492F36}"/>
              </a:ext>
            </a:extLst>
          </p:cNvPr>
          <p:cNvSpPr txBox="1"/>
          <p:nvPr/>
        </p:nvSpPr>
        <p:spPr>
          <a:xfrm>
            <a:off x="7334583" y="4381768"/>
            <a:ext cx="160172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gradFill>
                  <a:gsLst>
                    <a:gs pos="47000">
                      <a:schemeClr val="accent2">
                        <a:lumMod val="40000"/>
                        <a:lumOff val="60000"/>
                      </a:schemeClr>
                    </a:gs>
                    <a:gs pos="79000">
                      <a:schemeClr val="accent2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j-ea"/>
                <a:ea typeface="+mj-ea"/>
              </a:rPr>
              <a:t>6666</a:t>
            </a:r>
            <a:endParaRPr lang="zh-CN" altLang="en-US" sz="4000">
              <a:gradFill>
                <a:gsLst>
                  <a:gs pos="47000">
                    <a:schemeClr val="accent2">
                      <a:lumMod val="40000"/>
                      <a:lumOff val="60000"/>
                    </a:schemeClr>
                  </a:gs>
                  <a:gs pos="79000">
                    <a:schemeClr val="accent2"/>
                  </a:gs>
                  <a:gs pos="0">
                    <a:schemeClr val="bg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36F78B6-4179-31CA-D6FE-54CF228020E7}"/>
              </a:ext>
            </a:extLst>
          </p:cNvPr>
          <p:cNvSpPr/>
          <p:nvPr/>
        </p:nvSpPr>
        <p:spPr>
          <a:xfrm>
            <a:off x="7290952" y="4995178"/>
            <a:ext cx="89958" cy="8995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1"/>
                </a:solidFill>
              </a:ln>
              <a:noFill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7A568CB1-9BF9-0778-F181-4E34C63F9999}"/>
              </a:ext>
            </a:extLst>
          </p:cNvPr>
          <p:cNvCxnSpPr>
            <a:cxnSpLocks/>
          </p:cNvCxnSpPr>
          <p:nvPr/>
        </p:nvCxnSpPr>
        <p:spPr>
          <a:xfrm>
            <a:off x="7389377" y="5040157"/>
            <a:ext cx="1448858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C119B7F8-0E72-0468-6E13-CA099287F310}"/>
              </a:ext>
            </a:extLst>
          </p:cNvPr>
          <p:cNvSpPr/>
          <p:nvPr/>
        </p:nvSpPr>
        <p:spPr>
          <a:xfrm>
            <a:off x="8840352" y="4995178"/>
            <a:ext cx="89958" cy="8995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3747343-FF2D-871E-D06B-25029F9C07CA}"/>
              </a:ext>
            </a:extLst>
          </p:cNvPr>
          <p:cNvSpPr txBox="1"/>
          <p:nvPr/>
        </p:nvSpPr>
        <p:spPr>
          <a:xfrm>
            <a:off x="7173844" y="5076934"/>
            <a:ext cx="191110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预计销售总值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45924D1E-9E25-F1D0-4572-A8038B4D35B1}"/>
              </a:ext>
            </a:extLst>
          </p:cNvPr>
          <p:cNvSpPr txBox="1"/>
          <p:nvPr/>
        </p:nvSpPr>
        <p:spPr>
          <a:xfrm>
            <a:off x="9749793" y="4381768"/>
            <a:ext cx="160172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gradFill>
                  <a:gsLst>
                    <a:gs pos="47000">
                      <a:schemeClr val="accent2">
                        <a:lumMod val="40000"/>
                        <a:lumOff val="60000"/>
                      </a:schemeClr>
                    </a:gs>
                    <a:gs pos="79000">
                      <a:schemeClr val="accent2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j-ea"/>
                <a:ea typeface="+mj-ea"/>
              </a:rPr>
              <a:t>6666</a:t>
            </a:r>
            <a:endParaRPr lang="zh-CN" altLang="en-US" sz="4000">
              <a:gradFill>
                <a:gsLst>
                  <a:gs pos="47000">
                    <a:schemeClr val="accent2">
                      <a:lumMod val="40000"/>
                      <a:lumOff val="60000"/>
                    </a:schemeClr>
                  </a:gs>
                  <a:gs pos="79000">
                    <a:schemeClr val="accent2"/>
                  </a:gs>
                  <a:gs pos="0">
                    <a:schemeClr val="bg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B78033DB-A7AE-D740-8075-99128F629B01}"/>
              </a:ext>
            </a:extLst>
          </p:cNvPr>
          <p:cNvSpPr/>
          <p:nvPr/>
        </p:nvSpPr>
        <p:spPr>
          <a:xfrm>
            <a:off x="9706162" y="4995178"/>
            <a:ext cx="89958" cy="8995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1"/>
                </a:solidFill>
              </a:ln>
              <a:noFill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6AF3AE88-6295-CC86-A19F-0D80BC1243C5}"/>
              </a:ext>
            </a:extLst>
          </p:cNvPr>
          <p:cNvCxnSpPr>
            <a:cxnSpLocks/>
          </p:cNvCxnSpPr>
          <p:nvPr/>
        </p:nvCxnSpPr>
        <p:spPr>
          <a:xfrm>
            <a:off x="9804587" y="5040157"/>
            <a:ext cx="1448858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25C5127F-1ECA-A0D4-470F-E1AA1C4270DA}"/>
              </a:ext>
            </a:extLst>
          </p:cNvPr>
          <p:cNvSpPr/>
          <p:nvPr/>
        </p:nvSpPr>
        <p:spPr>
          <a:xfrm>
            <a:off x="11255562" y="4995178"/>
            <a:ext cx="89958" cy="8995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C6F876B-0818-AF65-CE30-56006FC20023}"/>
              </a:ext>
            </a:extLst>
          </p:cNvPr>
          <p:cNvSpPr txBox="1"/>
          <p:nvPr/>
        </p:nvSpPr>
        <p:spPr>
          <a:xfrm>
            <a:off x="9589054" y="5076934"/>
            <a:ext cx="191110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预计销售总值</a:t>
            </a:r>
          </a:p>
        </p:txBody>
      </p:sp>
      <p:sp>
        <p:nvSpPr>
          <p:cNvPr id="73" name="TextBox 70">
            <a:extLst>
              <a:ext uri="{FF2B5EF4-FFF2-40B4-BE49-F238E27FC236}">
                <a16:creationId xmlns:a16="http://schemas.microsoft.com/office/drawing/2014/main" id="{59E997FD-B48D-FD2B-9F7C-4F5D885412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89604" y="4535954"/>
            <a:ext cx="171545" cy="164825"/>
          </a:xfrm>
          <a:custGeom>
            <a:avLst/>
            <a:gdLst/>
            <a:ahLst/>
            <a:cxnLst/>
            <a:rect l="l" t="t" r="r" b="b"/>
            <a:pathLst>
              <a:path w="147828" h="142037">
                <a:moveTo>
                  <a:pt x="56693" y="0"/>
                </a:moveTo>
                <a:lnTo>
                  <a:pt x="91135" y="0"/>
                </a:lnTo>
                <a:lnTo>
                  <a:pt x="91135" y="54254"/>
                </a:lnTo>
                <a:lnTo>
                  <a:pt x="147828" y="54254"/>
                </a:lnTo>
                <a:lnTo>
                  <a:pt x="147828" y="87477"/>
                </a:lnTo>
                <a:lnTo>
                  <a:pt x="91135" y="87477"/>
                </a:lnTo>
                <a:lnTo>
                  <a:pt x="91135" y="142037"/>
                </a:lnTo>
                <a:lnTo>
                  <a:pt x="56693" y="142037"/>
                </a:lnTo>
                <a:lnTo>
                  <a:pt x="56693" y="87477"/>
                </a:lnTo>
                <a:lnTo>
                  <a:pt x="0" y="87477"/>
                </a:lnTo>
                <a:lnTo>
                  <a:pt x="0" y="54254"/>
                </a:lnTo>
                <a:lnTo>
                  <a:pt x="56693" y="54254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60000"/>
                  <a:lumOff val="40000"/>
                </a:schemeClr>
              </a:gs>
              <a:gs pos="85000">
                <a:schemeClr val="accent2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gradFill>
                <a:gsLst>
                  <a:gs pos="47000">
                    <a:schemeClr val="accent2">
                      <a:lumMod val="40000"/>
                      <a:lumOff val="60000"/>
                    </a:schemeClr>
                  </a:gs>
                  <a:gs pos="79000">
                    <a:schemeClr val="accent2"/>
                  </a:gs>
                  <a:gs pos="0">
                    <a:schemeClr val="bg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74" name="TextBox 70">
            <a:extLst>
              <a:ext uri="{FF2B5EF4-FFF2-40B4-BE49-F238E27FC236}">
                <a16:creationId xmlns:a16="http://schemas.microsoft.com/office/drawing/2014/main" id="{CCE32CAE-D087-4BED-3E3D-BACB5C223A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944938" y="4535954"/>
            <a:ext cx="171545" cy="164825"/>
          </a:xfrm>
          <a:custGeom>
            <a:avLst/>
            <a:gdLst/>
            <a:ahLst/>
            <a:cxnLst/>
            <a:rect l="l" t="t" r="r" b="b"/>
            <a:pathLst>
              <a:path w="147828" h="142037">
                <a:moveTo>
                  <a:pt x="56693" y="0"/>
                </a:moveTo>
                <a:lnTo>
                  <a:pt x="91135" y="0"/>
                </a:lnTo>
                <a:lnTo>
                  <a:pt x="91135" y="54254"/>
                </a:lnTo>
                <a:lnTo>
                  <a:pt x="147828" y="54254"/>
                </a:lnTo>
                <a:lnTo>
                  <a:pt x="147828" y="87477"/>
                </a:lnTo>
                <a:lnTo>
                  <a:pt x="91135" y="87477"/>
                </a:lnTo>
                <a:lnTo>
                  <a:pt x="91135" y="142037"/>
                </a:lnTo>
                <a:lnTo>
                  <a:pt x="56693" y="142037"/>
                </a:lnTo>
                <a:lnTo>
                  <a:pt x="56693" y="87477"/>
                </a:lnTo>
                <a:lnTo>
                  <a:pt x="0" y="87477"/>
                </a:lnTo>
                <a:lnTo>
                  <a:pt x="0" y="54254"/>
                </a:lnTo>
                <a:lnTo>
                  <a:pt x="56693" y="54254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60000"/>
                  <a:lumOff val="40000"/>
                </a:schemeClr>
              </a:gs>
              <a:gs pos="85000">
                <a:schemeClr val="accent2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gradFill>
                <a:gsLst>
                  <a:gs pos="47000">
                    <a:schemeClr val="accent2">
                      <a:lumMod val="40000"/>
                      <a:lumOff val="60000"/>
                    </a:schemeClr>
                  </a:gs>
                  <a:gs pos="79000">
                    <a:schemeClr val="accent2"/>
                  </a:gs>
                  <a:gs pos="0">
                    <a:schemeClr val="bg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75" name="TextBox 70">
            <a:extLst>
              <a:ext uri="{FF2B5EF4-FFF2-40B4-BE49-F238E27FC236}">
                <a16:creationId xmlns:a16="http://schemas.microsoft.com/office/drawing/2014/main" id="{85E00C1B-1C5A-EBDB-BD5A-2D88BA0ADD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12753" y="4535954"/>
            <a:ext cx="171545" cy="164825"/>
          </a:xfrm>
          <a:custGeom>
            <a:avLst/>
            <a:gdLst/>
            <a:ahLst/>
            <a:cxnLst/>
            <a:rect l="l" t="t" r="r" b="b"/>
            <a:pathLst>
              <a:path w="147828" h="142037">
                <a:moveTo>
                  <a:pt x="56693" y="0"/>
                </a:moveTo>
                <a:lnTo>
                  <a:pt x="91135" y="0"/>
                </a:lnTo>
                <a:lnTo>
                  <a:pt x="91135" y="54254"/>
                </a:lnTo>
                <a:lnTo>
                  <a:pt x="147828" y="54254"/>
                </a:lnTo>
                <a:lnTo>
                  <a:pt x="147828" y="87477"/>
                </a:lnTo>
                <a:lnTo>
                  <a:pt x="91135" y="87477"/>
                </a:lnTo>
                <a:lnTo>
                  <a:pt x="91135" y="142037"/>
                </a:lnTo>
                <a:lnTo>
                  <a:pt x="56693" y="142037"/>
                </a:lnTo>
                <a:lnTo>
                  <a:pt x="56693" y="87477"/>
                </a:lnTo>
                <a:lnTo>
                  <a:pt x="0" y="87477"/>
                </a:lnTo>
                <a:lnTo>
                  <a:pt x="0" y="54254"/>
                </a:lnTo>
                <a:lnTo>
                  <a:pt x="56693" y="54254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60000"/>
                  <a:lumOff val="40000"/>
                </a:schemeClr>
              </a:gs>
              <a:gs pos="85000">
                <a:schemeClr val="accent2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400">
              <a:gradFill>
                <a:gsLst>
                  <a:gs pos="47000">
                    <a:schemeClr val="accent2">
                      <a:lumMod val="40000"/>
                      <a:lumOff val="60000"/>
                    </a:schemeClr>
                  </a:gs>
                  <a:gs pos="79000">
                    <a:schemeClr val="accent2"/>
                  </a:gs>
                  <a:gs pos="0">
                    <a:schemeClr val="bg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50CB933F-F776-029A-873B-443DC2FAFBD7}"/>
              </a:ext>
            </a:extLst>
          </p:cNvPr>
          <p:cNvCxnSpPr>
            <a:cxnSpLocks/>
          </p:cNvCxnSpPr>
          <p:nvPr/>
        </p:nvCxnSpPr>
        <p:spPr>
          <a:xfrm flipV="1">
            <a:off x="10292937" y="-333313"/>
            <a:ext cx="1213867" cy="1012454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DCF0F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661C6157-875F-D4E1-D52C-A9D9BB0421B9}"/>
              </a:ext>
            </a:extLst>
          </p:cNvPr>
          <p:cNvCxnSpPr>
            <a:cxnSpLocks/>
          </p:cNvCxnSpPr>
          <p:nvPr/>
        </p:nvCxnSpPr>
        <p:spPr>
          <a:xfrm flipV="1">
            <a:off x="10545797" y="455171"/>
            <a:ext cx="1233739" cy="1029029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DCF0F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椭圆 80">
            <a:extLst>
              <a:ext uri="{FF2B5EF4-FFF2-40B4-BE49-F238E27FC236}">
                <a16:creationId xmlns:a16="http://schemas.microsoft.com/office/drawing/2014/main" id="{526929DB-0CDB-07DB-9299-010C3464D913}"/>
              </a:ext>
            </a:extLst>
          </p:cNvPr>
          <p:cNvSpPr/>
          <p:nvPr/>
        </p:nvSpPr>
        <p:spPr>
          <a:xfrm>
            <a:off x="10661122" y="6254750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907BC310-8EE4-88EF-9686-83008E93DBFC}"/>
              </a:ext>
            </a:extLst>
          </p:cNvPr>
          <p:cNvSpPr/>
          <p:nvPr/>
        </p:nvSpPr>
        <p:spPr>
          <a:xfrm>
            <a:off x="10993703" y="6254750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99B02AD-ADF4-A372-08D5-D519ABB7264C}"/>
              </a:ext>
            </a:extLst>
          </p:cNvPr>
          <p:cNvSpPr/>
          <p:nvPr/>
        </p:nvSpPr>
        <p:spPr>
          <a:xfrm>
            <a:off x="11326284" y="6254750"/>
            <a:ext cx="190500" cy="1905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Oval 87+">
            <a:extLst>
              <a:ext uri="{FF2B5EF4-FFF2-40B4-BE49-F238E27FC236}">
                <a16:creationId xmlns:a16="http://schemas.microsoft.com/office/drawing/2014/main" id="{3E5CB05E-C3BA-8B4B-68BE-4D555AD9D5D1}"/>
              </a:ext>
            </a:extLst>
          </p:cNvPr>
          <p:cNvSpPr/>
          <p:nvPr/>
        </p:nvSpPr>
        <p:spPr>
          <a:xfrm>
            <a:off x="10993703" y="6254750"/>
            <a:ext cx="190500" cy="190500"/>
          </a:xfrm>
          <a:prstGeom prst="pie">
            <a:avLst>
              <a:gd name="adj1" fmla="val 3334414"/>
              <a:gd name="adj2" fmla="val 16200000"/>
            </a:avLst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7C618D4-9677-4BB8-CB41-05E23C343E7C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未来工作计划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EAC8113-0784-33CC-6C48-781132EF60A6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ANNUAL PERFORMANCE SUMMARY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A08CB5A5-5281-76BF-5848-B4C6AF2A3213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56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5523F725-B914-7825-9D78-33C18D1019D7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07402EE6-9E68-88CB-8FAF-86C9976526B0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F74AF6F2-5CB9-3FA4-86C1-4334845191C8}"/>
              </a:ext>
            </a:extLst>
          </p:cNvPr>
          <p:cNvSpPr txBox="1"/>
          <p:nvPr/>
        </p:nvSpPr>
        <p:spPr>
          <a:xfrm>
            <a:off x="554737" y="149669"/>
            <a:ext cx="896399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2">
                          <a:alpha val="0"/>
                        </a:schemeClr>
                      </a:gs>
                      <a:gs pos="45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04</a:t>
            </a:r>
            <a:endParaRPr lang="zh-CN" altLang="en-US" sz="4000">
              <a:ln>
                <a:gradFill>
                  <a:gsLst>
                    <a:gs pos="75000">
                      <a:schemeClr val="accent2">
                        <a:alpha val="0"/>
                      </a:schemeClr>
                    </a:gs>
                    <a:gs pos="45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69434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6A6973B4-A49C-7B46-B4CF-028E857FF52D}"/>
              </a:ext>
            </a:extLst>
          </p:cNvPr>
          <p:cNvSpPr/>
          <p:nvPr/>
        </p:nvSpPr>
        <p:spPr>
          <a:xfrm>
            <a:off x="1562101" y="2908300"/>
            <a:ext cx="9372599" cy="630742"/>
          </a:xfrm>
          <a:custGeom>
            <a:avLst/>
            <a:gdLst>
              <a:gd name="connsiteX0" fmla="*/ 0 w 10756900"/>
              <a:gd name="connsiteY0" fmla="*/ 0 h 723900"/>
              <a:gd name="connsiteX1" fmla="*/ 5829300 w 10756900"/>
              <a:gd name="connsiteY1" fmla="*/ 0 h 723900"/>
              <a:gd name="connsiteX2" fmla="*/ 6362700 w 10756900"/>
              <a:gd name="connsiteY2" fmla="*/ 723900 h 723900"/>
              <a:gd name="connsiteX3" fmla="*/ 6807200 w 10756900"/>
              <a:gd name="connsiteY3" fmla="*/ 0 h 723900"/>
              <a:gd name="connsiteX4" fmla="*/ 10756900 w 10756900"/>
              <a:gd name="connsiteY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6900" h="723900">
                <a:moveTo>
                  <a:pt x="0" y="0"/>
                </a:moveTo>
                <a:lnTo>
                  <a:pt x="5829300" y="0"/>
                </a:lnTo>
                <a:lnTo>
                  <a:pt x="6362700" y="723900"/>
                </a:lnTo>
                <a:lnTo>
                  <a:pt x="6807200" y="0"/>
                </a:lnTo>
                <a:lnTo>
                  <a:pt x="10756900" y="0"/>
                </a:lnTo>
              </a:path>
            </a:pathLst>
          </a:custGeom>
          <a:noFill/>
          <a:ln w="28575">
            <a:gradFill>
              <a:gsLst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F1E26D40-08F4-1F1B-771A-19A02EC9D48D}"/>
              </a:ext>
            </a:extLst>
          </p:cNvPr>
          <p:cNvSpPr/>
          <p:nvPr/>
        </p:nvSpPr>
        <p:spPr>
          <a:xfrm>
            <a:off x="1562101" y="4972957"/>
            <a:ext cx="9372599" cy="630742"/>
          </a:xfrm>
          <a:custGeom>
            <a:avLst/>
            <a:gdLst>
              <a:gd name="connsiteX0" fmla="*/ 0 w 10756900"/>
              <a:gd name="connsiteY0" fmla="*/ 0 h 723900"/>
              <a:gd name="connsiteX1" fmla="*/ 5829300 w 10756900"/>
              <a:gd name="connsiteY1" fmla="*/ 0 h 723900"/>
              <a:gd name="connsiteX2" fmla="*/ 6362700 w 10756900"/>
              <a:gd name="connsiteY2" fmla="*/ 723900 h 723900"/>
              <a:gd name="connsiteX3" fmla="*/ 6807200 w 10756900"/>
              <a:gd name="connsiteY3" fmla="*/ 0 h 723900"/>
              <a:gd name="connsiteX4" fmla="*/ 10756900 w 10756900"/>
              <a:gd name="connsiteY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6900" h="723900">
                <a:moveTo>
                  <a:pt x="0" y="0"/>
                </a:moveTo>
                <a:lnTo>
                  <a:pt x="5829300" y="0"/>
                </a:lnTo>
                <a:lnTo>
                  <a:pt x="6362700" y="723900"/>
                </a:lnTo>
                <a:lnTo>
                  <a:pt x="6807200" y="0"/>
                </a:lnTo>
                <a:lnTo>
                  <a:pt x="10756900" y="0"/>
                </a:lnTo>
              </a:path>
            </a:pathLst>
          </a:custGeom>
          <a:noFill/>
          <a:ln w="28575">
            <a:gradFill>
              <a:gsLst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EDDCD5-5059-E85E-ABF9-DD5382B8075A}"/>
              </a:ext>
            </a:extLst>
          </p:cNvPr>
          <p:cNvSpPr txBox="1"/>
          <p:nvPr/>
        </p:nvSpPr>
        <p:spPr>
          <a:xfrm>
            <a:off x="1391557" y="1921328"/>
            <a:ext cx="9368270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>
                <a:gradFill>
                  <a:gsLst>
                    <a:gs pos="0">
                      <a:schemeClr val="bg1"/>
                    </a:gs>
                    <a:gs pos="46000">
                      <a:schemeClr val="accent2">
                        <a:lumMod val="40000"/>
                        <a:lumOff val="60000"/>
                      </a:schemeClr>
                    </a:gs>
                    <a:gs pos="8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创新奋进心牵手</a:t>
            </a:r>
            <a:r>
              <a:rPr lang="en-US" altLang="zh-CN" sz="5400">
                <a:gradFill>
                  <a:gsLst>
                    <a:gs pos="0">
                      <a:schemeClr val="bg1"/>
                    </a:gs>
                    <a:gs pos="46000">
                      <a:schemeClr val="accent2">
                        <a:lumMod val="40000"/>
                        <a:lumOff val="60000"/>
                      </a:schemeClr>
                    </a:gs>
                    <a:gs pos="8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,</a:t>
            </a:r>
            <a:r>
              <a:rPr lang="zh-CN" altLang="en-US" sz="5400">
                <a:gradFill>
                  <a:gsLst>
                    <a:gs pos="0">
                      <a:schemeClr val="bg1"/>
                    </a:gs>
                    <a:gs pos="46000">
                      <a:schemeClr val="accent2">
                        <a:lumMod val="40000"/>
                        <a:lumOff val="60000"/>
                      </a:schemeClr>
                    </a:gs>
                    <a:gs pos="8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收获辉煌共拥有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968770-FBF2-23A5-8152-086AC9997B6B}"/>
              </a:ext>
            </a:extLst>
          </p:cNvPr>
          <p:cNvSpPr txBox="1"/>
          <p:nvPr/>
        </p:nvSpPr>
        <p:spPr>
          <a:xfrm>
            <a:off x="1391557" y="4044042"/>
            <a:ext cx="8626079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>
                <a:gradFill>
                  <a:gsLst>
                    <a:gs pos="0">
                      <a:schemeClr val="bg1"/>
                    </a:gs>
                    <a:gs pos="46000">
                      <a:schemeClr val="accent2">
                        <a:lumMod val="40000"/>
                        <a:lumOff val="60000"/>
                      </a:schemeClr>
                    </a:gs>
                    <a:gs pos="8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热爱创造奇迹，努力铸造成功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DA49EC-1109-4E03-1B84-C6578F22FC62}"/>
              </a:ext>
            </a:extLst>
          </p:cNvPr>
          <p:cNvSpPr txBox="1"/>
          <p:nvPr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STAR STYLE BUSINESS PLAN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156C683-5BA3-C086-936C-C831C222B23F}"/>
              </a:ext>
            </a:extLst>
          </p:cNvPr>
          <p:cNvSpPr/>
          <p:nvPr/>
        </p:nvSpPr>
        <p:spPr>
          <a:xfrm>
            <a:off x="10661122" y="615950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29786BC-1D1D-1C70-6C28-AC19FA84E2F2}"/>
              </a:ext>
            </a:extLst>
          </p:cNvPr>
          <p:cNvSpPr/>
          <p:nvPr/>
        </p:nvSpPr>
        <p:spPr>
          <a:xfrm>
            <a:off x="10993703" y="615950"/>
            <a:ext cx="190500" cy="1905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3FB2E08-4D94-00A0-C35E-279467FE10EA}"/>
              </a:ext>
            </a:extLst>
          </p:cNvPr>
          <p:cNvSpPr/>
          <p:nvPr/>
        </p:nvSpPr>
        <p:spPr>
          <a:xfrm>
            <a:off x="11326284" y="615950"/>
            <a:ext cx="190500" cy="1905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val 87+">
            <a:extLst>
              <a:ext uri="{FF2B5EF4-FFF2-40B4-BE49-F238E27FC236}">
                <a16:creationId xmlns:a16="http://schemas.microsoft.com/office/drawing/2014/main" id="{A226967E-BF12-9BBD-1626-4C606278FDD1}"/>
              </a:ext>
            </a:extLst>
          </p:cNvPr>
          <p:cNvSpPr/>
          <p:nvPr/>
        </p:nvSpPr>
        <p:spPr>
          <a:xfrm>
            <a:off x="10993703" y="615950"/>
            <a:ext cx="190500" cy="190500"/>
          </a:xfrm>
          <a:prstGeom prst="pie">
            <a:avLst>
              <a:gd name="adj1" fmla="val 3334414"/>
              <a:gd name="adj2" fmla="val 16200000"/>
            </a:avLst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849D00-06B6-6EB5-B488-83B3FCC20803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未来工作计划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5FACAF0-40B4-FFD6-FED8-AA1539AE33C8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ANNUAL PERFORMANCE SUMMARY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315A3B-E3AB-3639-8CB6-9FBE880E3D31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56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CF021588-1427-56BE-1995-1A5F0C0C981D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FD0474F4-75F8-534D-2A3C-C5FE76B220AC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42464B7A-ADE4-F5C0-5F27-1D5B3BCF52F6}"/>
              </a:ext>
            </a:extLst>
          </p:cNvPr>
          <p:cNvSpPr txBox="1"/>
          <p:nvPr/>
        </p:nvSpPr>
        <p:spPr>
          <a:xfrm>
            <a:off x="554737" y="149669"/>
            <a:ext cx="896399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2">
                          <a:alpha val="0"/>
                        </a:schemeClr>
                      </a:gs>
                      <a:gs pos="45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04</a:t>
            </a:r>
            <a:endParaRPr lang="zh-CN" altLang="en-US" sz="4000">
              <a:ln>
                <a:gradFill>
                  <a:gsLst>
                    <a:gs pos="75000">
                      <a:schemeClr val="accent2">
                        <a:alpha val="0"/>
                      </a:schemeClr>
                    </a:gs>
                    <a:gs pos="45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3062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C7E07F8-E68F-B65B-A70C-7C05AAD4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rcRect r="58848"/>
          <a:stretch>
            <a:fillRect/>
          </a:stretch>
        </p:blipFill>
        <p:spPr>
          <a:xfrm>
            <a:off x="10594902" y="317500"/>
            <a:ext cx="1597098" cy="4501012"/>
          </a:xfrm>
          <a:custGeom>
            <a:avLst/>
            <a:gdLst>
              <a:gd name="connsiteX0" fmla="*/ 0 w 1954397"/>
              <a:gd name="connsiteY0" fmla="*/ 0 h 4730906"/>
              <a:gd name="connsiteX1" fmla="*/ 1954397 w 1954397"/>
              <a:gd name="connsiteY1" fmla="*/ 0 h 4730906"/>
              <a:gd name="connsiteX2" fmla="*/ 1954397 w 1954397"/>
              <a:gd name="connsiteY2" fmla="*/ 4730906 h 4730906"/>
              <a:gd name="connsiteX3" fmla="*/ 0 w 1954397"/>
              <a:gd name="connsiteY3" fmla="*/ 4730906 h 473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397" h="4730906">
                <a:moveTo>
                  <a:pt x="0" y="0"/>
                </a:moveTo>
                <a:lnTo>
                  <a:pt x="1954397" y="0"/>
                </a:lnTo>
                <a:lnTo>
                  <a:pt x="1954397" y="4730906"/>
                </a:lnTo>
                <a:lnTo>
                  <a:pt x="0" y="4730906"/>
                </a:ln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421E41B-8ADB-6109-B2F1-8757B29A9B6B}"/>
              </a:ext>
            </a:extLst>
          </p:cNvPr>
          <p:cNvSpPr txBox="1"/>
          <p:nvPr/>
        </p:nvSpPr>
        <p:spPr>
          <a:xfrm>
            <a:off x="566688" y="2167971"/>
            <a:ext cx="5695790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spc="300">
                <a:gradFill>
                  <a:gsLst>
                    <a:gs pos="34000">
                      <a:srgbClr val="FBFFFF"/>
                    </a:gs>
                    <a:gs pos="89000">
                      <a:srgbClr val="25B0EB"/>
                    </a:gs>
                    <a:gs pos="59000">
                      <a:srgbClr val="9ED6F8"/>
                    </a:gs>
                  </a:gsLst>
                  <a:lin ang="5400000" scaled="0"/>
                </a:gradFill>
                <a:latin typeface="+mj-ea"/>
                <a:ea typeface="+mj-ea"/>
              </a:rPr>
              <a:t>感谢有你相伴</a:t>
            </a:r>
          </a:p>
        </p:txBody>
      </p:sp>
      <p:pic>
        <p:nvPicPr>
          <p:cNvPr id="32" name="图片 31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949DCA46-F0A4-3777-2AFE-D1EF9990A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66" y="2010607"/>
            <a:ext cx="6372123" cy="177445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AD641C0-AB88-685E-E714-32598B572455}"/>
              </a:ext>
            </a:extLst>
          </p:cNvPr>
          <p:cNvSpPr txBox="1"/>
          <p:nvPr/>
        </p:nvSpPr>
        <p:spPr>
          <a:xfrm>
            <a:off x="546849" y="1532084"/>
            <a:ext cx="1884490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800" spc="120">
                <a:gradFill>
                  <a:gsLst>
                    <a:gs pos="68000">
                      <a:srgbClr val="3AA8F3"/>
                    </a:gs>
                    <a:gs pos="20000">
                      <a:srgbClr val="FBFFFF"/>
                    </a:gs>
                  </a:gsLst>
                  <a:lin ang="5400000" scaled="0"/>
                </a:gradFill>
                <a:latin typeface="+mj-ea"/>
                <a:ea typeface="+mj-ea"/>
              </a:rPr>
              <a:t>20XX</a:t>
            </a:r>
            <a:endParaRPr lang="zh-CN" altLang="en-US" sz="4800" spc="120">
              <a:gradFill>
                <a:gsLst>
                  <a:gs pos="68000">
                    <a:srgbClr val="3AA8F3"/>
                  </a:gs>
                  <a:gs pos="20000">
                    <a:srgbClr val="FBFFFF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34" name="图片 3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E14E91B1-FFBA-50D4-4320-E29549655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499" y="1794933"/>
            <a:ext cx="1861163" cy="759580"/>
          </a:xfrm>
          <a:prstGeom prst="rect">
            <a:avLst/>
          </a:prstGeom>
        </p:spPr>
      </p:pic>
      <p:sp>
        <p:nvSpPr>
          <p:cNvPr id="35" name="文本框 34" hidden="1">
            <a:extLst>
              <a:ext uri="{FF2B5EF4-FFF2-40B4-BE49-F238E27FC236}">
                <a16:creationId xmlns:a16="http://schemas.microsoft.com/office/drawing/2014/main" id="{323E78A2-8FAA-B16F-B86A-DDD606D10B44}"/>
              </a:ext>
            </a:extLst>
          </p:cNvPr>
          <p:cNvSpPr txBox="1"/>
          <p:nvPr/>
        </p:nvSpPr>
        <p:spPr>
          <a:xfrm>
            <a:off x="1260087" y="3335049"/>
            <a:ext cx="314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BUSINESS PLAN</a:t>
            </a:r>
            <a:endParaRPr lang="zh-CN" altLang="en-US" sz="2800">
              <a:solidFill>
                <a:schemeClr val="bg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C3212EE-C804-0E9B-F8FE-13187194426D}"/>
              </a:ext>
            </a:extLst>
          </p:cNvPr>
          <p:cNvSpPr txBox="1"/>
          <p:nvPr/>
        </p:nvSpPr>
        <p:spPr>
          <a:xfrm>
            <a:off x="642020" y="2969329"/>
            <a:ext cx="214802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T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E6D4939-38EE-3D3C-3232-91E84FCDB637}"/>
              </a:ext>
            </a:extLst>
          </p:cNvPr>
          <p:cNvSpPr txBox="1"/>
          <p:nvPr/>
        </p:nvSpPr>
        <p:spPr>
          <a:xfrm>
            <a:off x="887777" y="2969329"/>
            <a:ext cx="216406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H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5D2B1D0-9F1E-220D-06E1-55F8D85CF00C}"/>
              </a:ext>
            </a:extLst>
          </p:cNvPr>
          <p:cNvSpPr txBox="1"/>
          <p:nvPr/>
        </p:nvSpPr>
        <p:spPr>
          <a:xfrm>
            <a:off x="1171121" y="2969329"/>
            <a:ext cx="213200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A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BBF1197-8B54-0B04-48DC-0EBC2BAB675D}"/>
              </a:ext>
            </a:extLst>
          </p:cNvPr>
          <p:cNvSpPr txBox="1"/>
          <p:nvPr/>
        </p:nvSpPr>
        <p:spPr>
          <a:xfrm>
            <a:off x="1502058" y="2969329"/>
            <a:ext cx="84960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latin typeface="+mj-ea"/>
                <a:ea typeface="+mj-ea"/>
              </a:rPr>
              <a:t>N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5419A8E-1F59-912D-D1BF-BC2C82089421}"/>
              </a:ext>
            </a:extLst>
          </p:cNvPr>
          <p:cNvSpPr txBox="1"/>
          <p:nvPr/>
        </p:nvSpPr>
        <p:spPr>
          <a:xfrm>
            <a:off x="1749207" y="2969329"/>
            <a:ext cx="221214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K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69D2A89-3F46-EC02-3FE2-1F8BEBEF19B3}"/>
              </a:ext>
            </a:extLst>
          </p:cNvPr>
          <p:cNvSpPr txBox="1"/>
          <p:nvPr/>
        </p:nvSpPr>
        <p:spPr>
          <a:xfrm>
            <a:off x="2045825" y="2969329"/>
            <a:ext cx="189154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S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F32A7B8-2137-4B8E-835E-549BC50246DC}"/>
              </a:ext>
            </a:extLst>
          </p:cNvPr>
          <p:cNvSpPr txBox="1"/>
          <p:nvPr/>
        </p:nvSpPr>
        <p:spPr>
          <a:xfrm>
            <a:off x="2758271" y="2969329"/>
            <a:ext cx="213200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F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DF625B4-51D0-087D-A024-3CC67A5CB972}"/>
              </a:ext>
            </a:extLst>
          </p:cNvPr>
          <p:cNvSpPr txBox="1"/>
          <p:nvPr/>
        </p:nvSpPr>
        <p:spPr>
          <a:xfrm>
            <a:off x="3032535" y="2969329"/>
            <a:ext cx="213200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O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332722D-0DCC-1FF7-64FF-EE38688CACF9}"/>
              </a:ext>
            </a:extLst>
          </p:cNvPr>
          <p:cNvSpPr txBox="1"/>
          <p:nvPr/>
        </p:nvSpPr>
        <p:spPr>
          <a:xfrm>
            <a:off x="3325849" y="2969329"/>
            <a:ext cx="211596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R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90FFD57-08FD-FF2C-831D-743AC91264EF}"/>
              </a:ext>
            </a:extLst>
          </p:cNvPr>
          <p:cNvSpPr txBox="1"/>
          <p:nvPr/>
        </p:nvSpPr>
        <p:spPr>
          <a:xfrm>
            <a:off x="3958534" y="2969329"/>
            <a:ext cx="163506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Y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044CF1A-71EA-90F5-4EC7-BAC831C27E33}"/>
              </a:ext>
            </a:extLst>
          </p:cNvPr>
          <p:cNvSpPr txBox="1"/>
          <p:nvPr/>
        </p:nvSpPr>
        <p:spPr>
          <a:xfrm>
            <a:off x="4203827" y="2969329"/>
            <a:ext cx="222818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O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E70FCCD-1F08-1917-9047-D32EF75792BA}"/>
              </a:ext>
            </a:extLst>
          </p:cNvPr>
          <p:cNvSpPr txBox="1"/>
          <p:nvPr/>
        </p:nvSpPr>
        <p:spPr>
          <a:xfrm>
            <a:off x="4508431" y="2969329"/>
            <a:ext cx="221214" cy="369332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r>
              <a:rPr lang="en-US" altLang="zh-CN" sz="2400">
                <a:gradFill>
                  <a:gsLst>
                    <a:gs pos="56000">
                      <a:srgbClr val="3AA8F3"/>
                    </a:gs>
                    <a:gs pos="14000">
                      <a:schemeClr val="bg1"/>
                    </a:gs>
                    <a:gs pos="100000">
                      <a:srgbClr val="3AA8F3">
                        <a:alpha val="0"/>
                      </a:srgbClr>
                    </a:gs>
                  </a:gsLst>
                  <a:lin ang="0" scaled="1"/>
                </a:gradFill>
                <a:effectLst/>
                <a:latin typeface="+mj-ea"/>
                <a:ea typeface="+mj-ea"/>
              </a:rPr>
              <a:t>U</a:t>
            </a:r>
            <a:endParaRPr lang="zh-CN" altLang="en-US" sz="2400">
              <a:gradFill>
                <a:gsLst>
                  <a:gs pos="56000">
                    <a:srgbClr val="3AA8F3"/>
                  </a:gs>
                  <a:gs pos="14000">
                    <a:schemeClr val="bg1"/>
                  </a:gs>
                  <a:gs pos="100000">
                    <a:srgbClr val="3AA8F3">
                      <a:alpha val="0"/>
                    </a:srgbClr>
                  </a:gs>
                </a:gsLst>
                <a:lin ang="0" scaled="1"/>
              </a:gradFill>
              <a:effectLst/>
              <a:latin typeface="+mj-ea"/>
              <a:ea typeface="+mj-ea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2498D534-9550-1C8C-DE8F-F22AFBFB9206}"/>
              </a:ext>
            </a:extLst>
          </p:cNvPr>
          <p:cNvSpPr/>
          <p:nvPr/>
        </p:nvSpPr>
        <p:spPr>
          <a:xfrm>
            <a:off x="679585" y="3784718"/>
            <a:ext cx="2228070" cy="289988"/>
          </a:xfrm>
          <a:custGeom>
            <a:avLst/>
            <a:gdLst>
              <a:gd name="connsiteX0" fmla="*/ 0 w 1972733"/>
              <a:gd name="connsiteY0" fmla="*/ 0 h 516466"/>
              <a:gd name="connsiteX1" fmla="*/ 0 w 1972733"/>
              <a:gd name="connsiteY1" fmla="*/ 347133 h 516466"/>
              <a:gd name="connsiteX2" fmla="*/ 169333 w 1972733"/>
              <a:gd name="connsiteY2" fmla="*/ 516466 h 516466"/>
              <a:gd name="connsiteX3" fmla="*/ 1972733 w 1972733"/>
              <a:gd name="connsiteY3" fmla="*/ 516466 h 516466"/>
              <a:gd name="connsiteX0" fmla="*/ 5432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2082732"/>
              <a:gd name="connsiteY0" fmla="*/ 0 h 397507"/>
              <a:gd name="connsiteX1" fmla="*/ 0 w 2082732"/>
              <a:gd name="connsiteY1" fmla="*/ 228174 h 397507"/>
              <a:gd name="connsiteX2" fmla="*/ 169333 w 2082732"/>
              <a:gd name="connsiteY2" fmla="*/ 397507 h 397507"/>
              <a:gd name="connsiteX3" fmla="*/ 2082732 w 2082732"/>
              <a:gd name="connsiteY3" fmla="*/ 397507 h 397507"/>
              <a:gd name="connsiteX0" fmla="*/ 1358 w 2839347"/>
              <a:gd name="connsiteY0" fmla="*/ 0 h 397507"/>
              <a:gd name="connsiteX1" fmla="*/ 0 w 2839347"/>
              <a:gd name="connsiteY1" fmla="*/ 228174 h 397507"/>
              <a:gd name="connsiteX2" fmla="*/ 169333 w 2839347"/>
              <a:gd name="connsiteY2" fmla="*/ 397507 h 397507"/>
              <a:gd name="connsiteX3" fmla="*/ 2839347 w 2839347"/>
              <a:gd name="connsiteY3" fmla="*/ 397507 h 39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347" h="397507">
                <a:moveTo>
                  <a:pt x="1358" y="0"/>
                </a:moveTo>
                <a:cubicBezTo>
                  <a:pt x="905" y="76058"/>
                  <a:pt x="453" y="152116"/>
                  <a:pt x="0" y="228174"/>
                </a:cubicBezTo>
                <a:lnTo>
                  <a:pt x="169333" y="397507"/>
                </a:lnTo>
                <a:lnTo>
                  <a:pt x="2839347" y="397507"/>
                </a:lnTo>
              </a:path>
            </a:pathLst>
          </a:custGeom>
          <a:noFill/>
          <a:ln w="19050" cap="sq">
            <a:gradFill>
              <a:gsLst>
                <a:gs pos="0">
                  <a:srgbClr val="FBFFFF"/>
                </a:gs>
                <a:gs pos="96729">
                  <a:srgbClr val="3AA8F3">
                    <a:alpha val="0"/>
                  </a:srgbClr>
                </a:gs>
                <a:gs pos="22000">
                  <a:srgbClr val="3AA8F3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C0031BD-D53E-731E-F51C-4DA145673C75}"/>
              </a:ext>
            </a:extLst>
          </p:cNvPr>
          <p:cNvSpPr txBox="1"/>
          <p:nvPr/>
        </p:nvSpPr>
        <p:spPr>
          <a:xfrm>
            <a:off x="716516" y="3726625"/>
            <a:ext cx="237500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汇报人：</a:t>
            </a:r>
            <a:r>
              <a:rPr lang="en-US" altLang="zh-CN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OfficePLUS</a:t>
            </a:r>
            <a:endParaRPr lang="zh-CN" altLang="en-US" sz="1600" spc="12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54" name="图片 5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D302C9A9-D8DD-1D05-3175-813EBA95E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293" y="3855737"/>
            <a:ext cx="1609268" cy="437960"/>
          </a:xfrm>
          <a:prstGeom prst="rect">
            <a:avLst/>
          </a:prstGeom>
        </p:spPr>
      </p:pic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E1B28701-B98D-F8CE-B7E3-F4A754F7E954}"/>
              </a:ext>
            </a:extLst>
          </p:cNvPr>
          <p:cNvSpPr/>
          <p:nvPr/>
        </p:nvSpPr>
        <p:spPr>
          <a:xfrm>
            <a:off x="3490194" y="3784718"/>
            <a:ext cx="1935970" cy="289988"/>
          </a:xfrm>
          <a:custGeom>
            <a:avLst/>
            <a:gdLst>
              <a:gd name="connsiteX0" fmla="*/ 0 w 1972733"/>
              <a:gd name="connsiteY0" fmla="*/ 0 h 516466"/>
              <a:gd name="connsiteX1" fmla="*/ 0 w 1972733"/>
              <a:gd name="connsiteY1" fmla="*/ 347133 h 516466"/>
              <a:gd name="connsiteX2" fmla="*/ 169333 w 1972733"/>
              <a:gd name="connsiteY2" fmla="*/ 516466 h 516466"/>
              <a:gd name="connsiteX3" fmla="*/ 1972733 w 1972733"/>
              <a:gd name="connsiteY3" fmla="*/ 516466 h 516466"/>
              <a:gd name="connsiteX0" fmla="*/ 5432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1972733"/>
              <a:gd name="connsiteY0" fmla="*/ 0 h 397507"/>
              <a:gd name="connsiteX1" fmla="*/ 0 w 1972733"/>
              <a:gd name="connsiteY1" fmla="*/ 228174 h 397507"/>
              <a:gd name="connsiteX2" fmla="*/ 169333 w 1972733"/>
              <a:gd name="connsiteY2" fmla="*/ 397507 h 397507"/>
              <a:gd name="connsiteX3" fmla="*/ 1972733 w 1972733"/>
              <a:gd name="connsiteY3" fmla="*/ 397507 h 397507"/>
              <a:gd name="connsiteX0" fmla="*/ 1358 w 2082732"/>
              <a:gd name="connsiteY0" fmla="*/ 0 h 397507"/>
              <a:gd name="connsiteX1" fmla="*/ 0 w 2082732"/>
              <a:gd name="connsiteY1" fmla="*/ 228174 h 397507"/>
              <a:gd name="connsiteX2" fmla="*/ 169333 w 2082732"/>
              <a:gd name="connsiteY2" fmla="*/ 397507 h 397507"/>
              <a:gd name="connsiteX3" fmla="*/ 2082732 w 2082732"/>
              <a:gd name="connsiteY3" fmla="*/ 397507 h 397507"/>
              <a:gd name="connsiteX0" fmla="*/ 1358 w 2467109"/>
              <a:gd name="connsiteY0" fmla="*/ 0 h 397507"/>
              <a:gd name="connsiteX1" fmla="*/ 0 w 2467109"/>
              <a:gd name="connsiteY1" fmla="*/ 228174 h 397507"/>
              <a:gd name="connsiteX2" fmla="*/ 169333 w 2467109"/>
              <a:gd name="connsiteY2" fmla="*/ 397507 h 397507"/>
              <a:gd name="connsiteX3" fmla="*/ 2467109 w 2467109"/>
              <a:gd name="connsiteY3" fmla="*/ 397507 h 39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109" h="397507">
                <a:moveTo>
                  <a:pt x="1358" y="0"/>
                </a:moveTo>
                <a:cubicBezTo>
                  <a:pt x="905" y="76058"/>
                  <a:pt x="453" y="152116"/>
                  <a:pt x="0" y="228174"/>
                </a:cubicBezTo>
                <a:lnTo>
                  <a:pt x="169333" y="397507"/>
                </a:lnTo>
                <a:lnTo>
                  <a:pt x="2467109" y="397507"/>
                </a:lnTo>
              </a:path>
            </a:pathLst>
          </a:custGeom>
          <a:noFill/>
          <a:ln w="19050" cap="sq">
            <a:gradFill>
              <a:gsLst>
                <a:gs pos="0">
                  <a:srgbClr val="FBFFFF"/>
                </a:gs>
                <a:gs pos="96729">
                  <a:srgbClr val="3AA8F3">
                    <a:alpha val="0"/>
                  </a:srgbClr>
                </a:gs>
                <a:gs pos="22000">
                  <a:srgbClr val="3AA8F3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A2CEC2E-5B43-984A-DF1C-D13A2B442FAF}"/>
              </a:ext>
            </a:extLst>
          </p:cNvPr>
          <p:cNvSpPr txBox="1"/>
          <p:nvPr/>
        </p:nvSpPr>
        <p:spPr>
          <a:xfrm>
            <a:off x="3527125" y="3726625"/>
            <a:ext cx="204799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汇报日期：</a:t>
            </a:r>
            <a:r>
              <a:rPr lang="en-US" altLang="zh-CN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X</a:t>
            </a:r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月</a:t>
            </a:r>
            <a:r>
              <a:rPr lang="en-US" altLang="zh-CN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X</a:t>
            </a:r>
            <a:r>
              <a:rPr lang="zh-CN" altLang="en-US" sz="1600" spc="12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日</a:t>
            </a:r>
          </a:p>
        </p:txBody>
      </p:sp>
      <p:pic>
        <p:nvPicPr>
          <p:cNvPr id="57" name="图片 56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FFA0F8F2-BFAC-E120-F01C-D1E9DF048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194" y="3788316"/>
            <a:ext cx="2258562" cy="552967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E36E92C3-EE01-730E-BCA9-E5810D658867}"/>
              </a:ext>
            </a:extLst>
          </p:cNvPr>
          <p:cNvSpPr txBox="1"/>
          <p:nvPr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STAR STYLE BUSINESS PLAN</a:t>
            </a:r>
          </a:p>
        </p:txBody>
      </p:sp>
    </p:spTree>
    <p:extLst>
      <p:ext uri="{BB962C8B-B14F-4D97-AF65-F5344CB8AC3E}">
        <p14:creationId xmlns:p14="http://schemas.microsoft.com/office/powerpoint/2010/main" val="78208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E501A4-D345-5928-868D-022703A403E9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1E7490-6B49-2C1D-0A2B-D09F910A04DB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旁门正道标题体；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>
                <a:solidFill>
                  <a:srgbClr val="FFFFFF"/>
                </a:solidFill>
              </a:rPr>
              <a:t>opposans</a:t>
            </a: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F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reepik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>
                <a:solidFill>
                  <a:srgbClr val="FFFFFF"/>
                </a:solidFill>
              </a:rPr>
              <a:t>朝阳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4" name="文本占位符 4">
            <a:extLst>
              <a:ext uri="{FF2B5EF4-FFF2-40B4-BE49-F238E27FC236}">
                <a16:creationId xmlns:a16="http://schemas.microsoft.com/office/drawing/2014/main" id="{B1CBC0A9-734A-E534-CB3F-9C61667DD6ED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占位符 7">
            <a:extLst>
              <a:ext uri="{FF2B5EF4-FFF2-40B4-BE49-F238E27FC236}">
                <a16:creationId xmlns:a16="http://schemas.microsoft.com/office/drawing/2014/main" id="{DFBD5F46-2E1E-3D08-F341-D5C2D916F083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447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D9A8A8A2-0A3A-7DFC-B423-F4DFFC7938F2}"/>
              </a:ext>
            </a:extLst>
          </p:cNvPr>
          <p:cNvSpPr/>
          <p:nvPr/>
        </p:nvSpPr>
        <p:spPr>
          <a:xfrm>
            <a:off x="447804" y="2940956"/>
            <a:ext cx="3390580" cy="527051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509D23B-2504-7954-75F4-96CC79A37E8A}"/>
              </a:ext>
            </a:extLst>
          </p:cNvPr>
          <p:cNvGrpSpPr/>
          <p:nvPr/>
        </p:nvGrpSpPr>
        <p:grpSpPr>
          <a:xfrm>
            <a:off x="1218323" y="2706655"/>
            <a:ext cx="1032167" cy="166157"/>
            <a:chOff x="1218323" y="2706655"/>
            <a:chExt cx="1032167" cy="166157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3736D8DD-9516-9B78-8483-7A6EC14E5674}"/>
                </a:ext>
              </a:extLst>
            </p:cNvPr>
            <p:cNvSpPr/>
            <p:nvPr/>
          </p:nvSpPr>
          <p:spPr>
            <a:xfrm>
              <a:off x="1391742" y="2706655"/>
              <a:ext cx="858748" cy="105420"/>
            </a:xfrm>
            <a:prstGeom prst="parallelogram">
              <a:avLst>
                <a:gd name="adj" fmla="val 41750"/>
              </a:avLst>
            </a:prstGeom>
            <a:gradFill>
              <a:gsLst>
                <a:gs pos="14000">
                  <a:schemeClr val="accent1">
                    <a:alpha val="0"/>
                  </a:schemeClr>
                </a:gs>
                <a:gs pos="87000">
                  <a:schemeClr val="accent2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F035B748-8538-339A-EB63-7E3C3D867915}"/>
                </a:ext>
              </a:extLst>
            </p:cNvPr>
            <p:cNvSpPr/>
            <p:nvPr/>
          </p:nvSpPr>
          <p:spPr>
            <a:xfrm>
              <a:off x="1218323" y="2767392"/>
              <a:ext cx="858748" cy="105420"/>
            </a:xfrm>
            <a:prstGeom prst="parallelogram">
              <a:avLst>
                <a:gd name="adj" fmla="val 41750"/>
              </a:avLst>
            </a:prstGeom>
            <a:noFill/>
            <a:ln w="12700">
              <a:gradFill>
                <a:gsLst>
                  <a:gs pos="5000">
                    <a:schemeClr val="accent1">
                      <a:alpha val="0"/>
                    </a:schemeClr>
                  </a:gs>
                  <a:gs pos="98876">
                    <a:schemeClr val="accent1"/>
                  </a:gs>
                  <a:gs pos="61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6081B59-2C2A-7398-6A2D-6EB868DEF055}"/>
              </a:ext>
            </a:extLst>
          </p:cNvPr>
          <p:cNvSpPr txBox="1"/>
          <p:nvPr/>
        </p:nvSpPr>
        <p:spPr>
          <a:xfrm>
            <a:off x="2613809" y="2565792"/>
            <a:ext cx="119295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>
                <a:gradFill>
                  <a:gsLst>
                    <a:gs pos="17416">
                      <a:schemeClr val="bg1"/>
                    </a:gs>
                    <a:gs pos="4700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PART.01</a:t>
            </a:r>
            <a:endParaRPr lang="zh-CN" altLang="en-US" sz="2000">
              <a:gradFill>
                <a:gsLst>
                  <a:gs pos="17416">
                    <a:schemeClr val="bg1"/>
                  </a:gs>
                  <a:gs pos="47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D591621A-CF5A-C03C-5D84-23603C105EF4}"/>
              </a:ext>
            </a:extLst>
          </p:cNvPr>
          <p:cNvSpPr/>
          <p:nvPr/>
        </p:nvSpPr>
        <p:spPr>
          <a:xfrm>
            <a:off x="3586384" y="29409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E792547D-9E06-297D-5E30-F695E983BADC}"/>
              </a:ext>
            </a:extLst>
          </p:cNvPr>
          <p:cNvSpPr/>
          <p:nvPr/>
        </p:nvSpPr>
        <p:spPr>
          <a:xfrm>
            <a:off x="3575273" y="29409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7CB3AC92-AD4D-044D-3C70-0B9CD1A6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748" y="3276238"/>
            <a:ext cx="2415972" cy="377764"/>
          </a:xfrm>
          <a:prstGeom prst="rect">
            <a:avLst/>
          </a:prstGeom>
        </p:spPr>
      </p:pic>
      <p:pic>
        <p:nvPicPr>
          <p:cNvPr id="34" name="图片 3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6C91FB03-5643-59F5-2ED6-D4F983398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8261" y="2746224"/>
            <a:ext cx="2415972" cy="39639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164D53E-1600-2E8C-1639-EA9B7DC687A8}"/>
              </a:ext>
            </a:extLst>
          </p:cNvPr>
          <p:cNvSpPr txBox="1"/>
          <p:nvPr/>
        </p:nvSpPr>
        <p:spPr>
          <a:xfrm>
            <a:off x="1135895" y="2919377"/>
            <a:ext cx="24865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2540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年度业绩总结</a:t>
            </a:r>
          </a:p>
        </p:txBody>
      </p: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6E5C1103-6271-3DF3-3EBC-52FFC4B11E7A}"/>
              </a:ext>
            </a:extLst>
          </p:cNvPr>
          <p:cNvSpPr/>
          <p:nvPr/>
        </p:nvSpPr>
        <p:spPr>
          <a:xfrm>
            <a:off x="5985004" y="2940956"/>
            <a:ext cx="3390580" cy="527051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EEED812-6DA5-536B-2ECD-DE1AC578645D}"/>
              </a:ext>
            </a:extLst>
          </p:cNvPr>
          <p:cNvSpPr txBox="1"/>
          <p:nvPr/>
        </p:nvSpPr>
        <p:spPr>
          <a:xfrm>
            <a:off x="8054701" y="2565792"/>
            <a:ext cx="1292341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17416">
                      <a:schemeClr val="bg1"/>
                    </a:gs>
                    <a:gs pos="4700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en-US" altLang="zh-CN"/>
              <a:t>PART.02</a:t>
            </a:r>
            <a:endParaRPr lang="zh-CN" altLang="en-US"/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192A72E4-EFEF-9CAC-B9E6-8B6493DCD700}"/>
              </a:ext>
            </a:extLst>
          </p:cNvPr>
          <p:cNvSpPr/>
          <p:nvPr/>
        </p:nvSpPr>
        <p:spPr>
          <a:xfrm>
            <a:off x="9123584" y="29409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平行四边形 42">
            <a:extLst>
              <a:ext uri="{FF2B5EF4-FFF2-40B4-BE49-F238E27FC236}">
                <a16:creationId xmlns:a16="http://schemas.microsoft.com/office/drawing/2014/main" id="{04F412C7-865A-BFC2-F504-7D5E1FBD2D75}"/>
              </a:ext>
            </a:extLst>
          </p:cNvPr>
          <p:cNvSpPr/>
          <p:nvPr/>
        </p:nvSpPr>
        <p:spPr>
          <a:xfrm>
            <a:off x="9112473" y="29409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CA13389C-395C-DD22-F3EB-EF1FA5CF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5948" y="3276238"/>
            <a:ext cx="2415972" cy="377764"/>
          </a:xfrm>
          <a:prstGeom prst="rect">
            <a:avLst/>
          </a:prstGeom>
        </p:spPr>
      </p:pic>
      <p:pic>
        <p:nvPicPr>
          <p:cNvPr id="45" name="图片 44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7AB19771-CDEF-B3CF-2DA6-02AFF0654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461" y="2746224"/>
            <a:ext cx="2415972" cy="396392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6D39ABD2-5A36-0D9B-9AC1-AE5A175216D1}"/>
              </a:ext>
            </a:extLst>
          </p:cNvPr>
          <p:cNvSpPr txBox="1"/>
          <p:nvPr/>
        </p:nvSpPr>
        <p:spPr>
          <a:xfrm>
            <a:off x="6673095" y="2919377"/>
            <a:ext cx="24865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2540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主要工作总结</a:t>
            </a:r>
          </a:p>
        </p:txBody>
      </p:sp>
      <p:sp>
        <p:nvSpPr>
          <p:cNvPr id="50" name="平行四边形 49">
            <a:extLst>
              <a:ext uri="{FF2B5EF4-FFF2-40B4-BE49-F238E27FC236}">
                <a16:creationId xmlns:a16="http://schemas.microsoft.com/office/drawing/2014/main" id="{4C4182B8-7E1C-70D7-5C78-6471E966E46F}"/>
              </a:ext>
            </a:extLst>
          </p:cNvPr>
          <p:cNvSpPr/>
          <p:nvPr/>
        </p:nvSpPr>
        <p:spPr>
          <a:xfrm>
            <a:off x="2746504" y="4439556"/>
            <a:ext cx="3390580" cy="527051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781B81F-DE29-3F2D-5F36-B0D928DA7769}"/>
              </a:ext>
            </a:extLst>
          </p:cNvPr>
          <p:cNvSpPr txBox="1"/>
          <p:nvPr/>
        </p:nvSpPr>
        <p:spPr>
          <a:xfrm>
            <a:off x="4809216" y="4064392"/>
            <a:ext cx="128112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17416">
                      <a:schemeClr val="bg1"/>
                    </a:gs>
                    <a:gs pos="4700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en-US" altLang="zh-CN"/>
              <a:t>PART.03</a:t>
            </a:r>
            <a:endParaRPr lang="zh-CN" altLang="en-US"/>
          </a:p>
        </p:txBody>
      </p:sp>
      <p:sp>
        <p:nvSpPr>
          <p:cNvPr id="53" name="平行四边形 52">
            <a:extLst>
              <a:ext uri="{FF2B5EF4-FFF2-40B4-BE49-F238E27FC236}">
                <a16:creationId xmlns:a16="http://schemas.microsoft.com/office/drawing/2014/main" id="{A1D6D1D5-3473-55FC-6C43-FF30B3B1EC83}"/>
              </a:ext>
            </a:extLst>
          </p:cNvPr>
          <p:cNvSpPr/>
          <p:nvPr/>
        </p:nvSpPr>
        <p:spPr>
          <a:xfrm>
            <a:off x="5885084" y="44395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平行四边形 53">
            <a:extLst>
              <a:ext uri="{FF2B5EF4-FFF2-40B4-BE49-F238E27FC236}">
                <a16:creationId xmlns:a16="http://schemas.microsoft.com/office/drawing/2014/main" id="{7A2E6654-1EE8-EB20-8853-8C2B26A4C731}"/>
              </a:ext>
            </a:extLst>
          </p:cNvPr>
          <p:cNvSpPr/>
          <p:nvPr/>
        </p:nvSpPr>
        <p:spPr>
          <a:xfrm>
            <a:off x="5873973" y="44395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A07EE4DF-3B44-4B18-A423-4DE5E143F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448" y="4774838"/>
            <a:ext cx="2415972" cy="377764"/>
          </a:xfrm>
          <a:prstGeom prst="rect">
            <a:avLst/>
          </a:prstGeom>
        </p:spPr>
      </p:pic>
      <p:pic>
        <p:nvPicPr>
          <p:cNvPr id="56" name="图片 55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196D26C3-DE0A-1DFF-A0E8-A80340EF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6961" y="4244824"/>
            <a:ext cx="2415972" cy="396392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9A7AE7A7-A778-E18F-08F5-A581884B5D81}"/>
              </a:ext>
            </a:extLst>
          </p:cNvPr>
          <p:cNvSpPr txBox="1"/>
          <p:nvPr/>
        </p:nvSpPr>
        <p:spPr>
          <a:xfrm>
            <a:off x="3434595" y="4417977"/>
            <a:ext cx="24865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2540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问题总结方案</a:t>
            </a:r>
          </a:p>
        </p:txBody>
      </p:sp>
      <p:sp>
        <p:nvSpPr>
          <p:cNvPr id="61" name="平行四边形 60">
            <a:extLst>
              <a:ext uri="{FF2B5EF4-FFF2-40B4-BE49-F238E27FC236}">
                <a16:creationId xmlns:a16="http://schemas.microsoft.com/office/drawing/2014/main" id="{04FBF957-F4A8-ED22-7AF9-44DFC069AD17}"/>
              </a:ext>
            </a:extLst>
          </p:cNvPr>
          <p:cNvSpPr/>
          <p:nvPr/>
        </p:nvSpPr>
        <p:spPr>
          <a:xfrm>
            <a:off x="7838869" y="4439556"/>
            <a:ext cx="3390580" cy="527051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008CCC6-CD2F-03A2-E79C-358D1F53EDCD}"/>
              </a:ext>
            </a:extLst>
          </p:cNvPr>
          <p:cNvSpPr txBox="1"/>
          <p:nvPr/>
        </p:nvSpPr>
        <p:spPr>
          <a:xfrm>
            <a:off x="9932061" y="4064392"/>
            <a:ext cx="1303562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17416">
                      <a:schemeClr val="bg1"/>
                    </a:gs>
                    <a:gs pos="4700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en-US" altLang="zh-CN"/>
              <a:t>PART.04</a:t>
            </a:r>
            <a:endParaRPr lang="zh-CN" altLang="en-US"/>
          </a:p>
        </p:txBody>
      </p:sp>
      <p:sp>
        <p:nvSpPr>
          <p:cNvPr id="64" name="平行四边形 63">
            <a:extLst>
              <a:ext uri="{FF2B5EF4-FFF2-40B4-BE49-F238E27FC236}">
                <a16:creationId xmlns:a16="http://schemas.microsoft.com/office/drawing/2014/main" id="{8EA7BD04-8602-2FB9-EA65-A6FE34D8234A}"/>
              </a:ext>
            </a:extLst>
          </p:cNvPr>
          <p:cNvSpPr/>
          <p:nvPr/>
        </p:nvSpPr>
        <p:spPr>
          <a:xfrm>
            <a:off x="10977449" y="44395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平行四边形 64">
            <a:extLst>
              <a:ext uri="{FF2B5EF4-FFF2-40B4-BE49-F238E27FC236}">
                <a16:creationId xmlns:a16="http://schemas.microsoft.com/office/drawing/2014/main" id="{1E83ECD3-579C-190A-0150-C713BBF39C84}"/>
              </a:ext>
            </a:extLst>
          </p:cNvPr>
          <p:cNvSpPr/>
          <p:nvPr/>
        </p:nvSpPr>
        <p:spPr>
          <a:xfrm>
            <a:off x="10966338" y="4439555"/>
            <a:ext cx="252000" cy="527051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图片 65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B6B38C4C-DEA0-62DF-7C83-6F8D33548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9813" y="4774838"/>
            <a:ext cx="2415972" cy="377764"/>
          </a:xfrm>
          <a:prstGeom prst="rect">
            <a:avLst/>
          </a:prstGeom>
        </p:spPr>
      </p:pic>
      <p:pic>
        <p:nvPicPr>
          <p:cNvPr id="67" name="图片 66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51C1FCC5-8504-CDE5-680B-A2B56D1E5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9326" y="4244824"/>
            <a:ext cx="2415972" cy="396392"/>
          </a:xfrm>
          <a:prstGeom prst="rect">
            <a:avLst/>
          </a:prstGeom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957B1105-DDAA-544E-1DF2-2969AB84551A}"/>
              </a:ext>
            </a:extLst>
          </p:cNvPr>
          <p:cNvSpPr txBox="1"/>
          <p:nvPr/>
        </p:nvSpPr>
        <p:spPr>
          <a:xfrm>
            <a:off x="8526960" y="4417977"/>
            <a:ext cx="245451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2540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未来工作计划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67AABBF-8AB0-733D-6F57-36AB8AEAB1C0}"/>
              </a:ext>
            </a:extLst>
          </p:cNvPr>
          <p:cNvGrpSpPr/>
          <p:nvPr/>
        </p:nvGrpSpPr>
        <p:grpSpPr>
          <a:xfrm>
            <a:off x="6733599" y="2706655"/>
            <a:ext cx="1032167" cy="166157"/>
            <a:chOff x="1218323" y="2706655"/>
            <a:chExt cx="1032167" cy="166157"/>
          </a:xfrm>
        </p:grpSpPr>
        <p:sp>
          <p:nvSpPr>
            <p:cNvPr id="73" name="平行四边形 72">
              <a:extLst>
                <a:ext uri="{FF2B5EF4-FFF2-40B4-BE49-F238E27FC236}">
                  <a16:creationId xmlns:a16="http://schemas.microsoft.com/office/drawing/2014/main" id="{F30F67E6-9D0F-71A1-F845-8F87EF8F36E4}"/>
                </a:ext>
              </a:extLst>
            </p:cNvPr>
            <p:cNvSpPr/>
            <p:nvPr/>
          </p:nvSpPr>
          <p:spPr>
            <a:xfrm>
              <a:off x="1391742" y="2706655"/>
              <a:ext cx="858748" cy="105420"/>
            </a:xfrm>
            <a:prstGeom prst="parallelogram">
              <a:avLst>
                <a:gd name="adj" fmla="val 41750"/>
              </a:avLst>
            </a:prstGeom>
            <a:gradFill>
              <a:gsLst>
                <a:gs pos="14000">
                  <a:schemeClr val="accent1">
                    <a:alpha val="0"/>
                  </a:schemeClr>
                </a:gs>
                <a:gs pos="87000">
                  <a:schemeClr val="accent2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0FA4FFD6-0A8C-ED40-EE40-FD860FD1AE44}"/>
                </a:ext>
              </a:extLst>
            </p:cNvPr>
            <p:cNvSpPr/>
            <p:nvPr/>
          </p:nvSpPr>
          <p:spPr>
            <a:xfrm>
              <a:off x="1218323" y="2767392"/>
              <a:ext cx="858748" cy="105420"/>
            </a:xfrm>
            <a:prstGeom prst="parallelogram">
              <a:avLst>
                <a:gd name="adj" fmla="val 41750"/>
              </a:avLst>
            </a:prstGeom>
            <a:noFill/>
            <a:ln w="12700">
              <a:gradFill>
                <a:gsLst>
                  <a:gs pos="5000">
                    <a:schemeClr val="accent1">
                      <a:alpha val="0"/>
                    </a:schemeClr>
                  </a:gs>
                  <a:gs pos="98876">
                    <a:schemeClr val="accent1"/>
                  </a:gs>
                  <a:gs pos="61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9E0CFF3-7443-EE42-168B-CCCC82B97878}"/>
              </a:ext>
            </a:extLst>
          </p:cNvPr>
          <p:cNvGrpSpPr/>
          <p:nvPr/>
        </p:nvGrpSpPr>
        <p:grpSpPr>
          <a:xfrm>
            <a:off x="3483201" y="4188705"/>
            <a:ext cx="1032167" cy="166157"/>
            <a:chOff x="1218323" y="2706655"/>
            <a:chExt cx="1032167" cy="166157"/>
          </a:xfrm>
        </p:grpSpPr>
        <p:sp>
          <p:nvSpPr>
            <p:cNvPr id="79" name="平行四边形 78">
              <a:extLst>
                <a:ext uri="{FF2B5EF4-FFF2-40B4-BE49-F238E27FC236}">
                  <a16:creationId xmlns:a16="http://schemas.microsoft.com/office/drawing/2014/main" id="{6CB55647-0ACB-7D28-3381-81E4D2AFCC19}"/>
                </a:ext>
              </a:extLst>
            </p:cNvPr>
            <p:cNvSpPr/>
            <p:nvPr/>
          </p:nvSpPr>
          <p:spPr>
            <a:xfrm>
              <a:off x="1391742" y="2706655"/>
              <a:ext cx="858748" cy="105420"/>
            </a:xfrm>
            <a:prstGeom prst="parallelogram">
              <a:avLst>
                <a:gd name="adj" fmla="val 41750"/>
              </a:avLst>
            </a:prstGeom>
            <a:gradFill>
              <a:gsLst>
                <a:gs pos="14000">
                  <a:schemeClr val="accent1">
                    <a:alpha val="0"/>
                  </a:schemeClr>
                </a:gs>
                <a:gs pos="87000">
                  <a:schemeClr val="accent2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C4D25F83-567F-8898-CF7C-185FB70B859C}"/>
                </a:ext>
              </a:extLst>
            </p:cNvPr>
            <p:cNvSpPr/>
            <p:nvPr/>
          </p:nvSpPr>
          <p:spPr>
            <a:xfrm>
              <a:off x="1218323" y="2767392"/>
              <a:ext cx="858748" cy="105420"/>
            </a:xfrm>
            <a:prstGeom prst="parallelogram">
              <a:avLst>
                <a:gd name="adj" fmla="val 41750"/>
              </a:avLst>
            </a:prstGeom>
            <a:noFill/>
            <a:ln w="12700">
              <a:gradFill>
                <a:gsLst>
                  <a:gs pos="5000">
                    <a:schemeClr val="accent1">
                      <a:alpha val="0"/>
                    </a:schemeClr>
                  </a:gs>
                  <a:gs pos="98876">
                    <a:schemeClr val="accent1"/>
                  </a:gs>
                  <a:gs pos="61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BEB8875C-8010-0CB5-1122-E597AD2D30D2}"/>
              </a:ext>
            </a:extLst>
          </p:cNvPr>
          <p:cNvGrpSpPr/>
          <p:nvPr/>
        </p:nvGrpSpPr>
        <p:grpSpPr>
          <a:xfrm>
            <a:off x="8674627" y="4188705"/>
            <a:ext cx="1032167" cy="166157"/>
            <a:chOff x="1218323" y="2706655"/>
            <a:chExt cx="1032167" cy="166157"/>
          </a:xfrm>
        </p:grpSpPr>
        <p:sp>
          <p:nvSpPr>
            <p:cNvPr id="82" name="平行四边形 81">
              <a:extLst>
                <a:ext uri="{FF2B5EF4-FFF2-40B4-BE49-F238E27FC236}">
                  <a16:creationId xmlns:a16="http://schemas.microsoft.com/office/drawing/2014/main" id="{AA1CDD08-FBB0-7657-F9DB-3E23918F4D80}"/>
                </a:ext>
              </a:extLst>
            </p:cNvPr>
            <p:cNvSpPr/>
            <p:nvPr/>
          </p:nvSpPr>
          <p:spPr>
            <a:xfrm>
              <a:off x="1391742" y="2706655"/>
              <a:ext cx="858748" cy="105420"/>
            </a:xfrm>
            <a:prstGeom prst="parallelogram">
              <a:avLst>
                <a:gd name="adj" fmla="val 41750"/>
              </a:avLst>
            </a:prstGeom>
            <a:gradFill>
              <a:gsLst>
                <a:gs pos="14000">
                  <a:schemeClr val="accent1">
                    <a:alpha val="0"/>
                  </a:schemeClr>
                </a:gs>
                <a:gs pos="87000">
                  <a:schemeClr val="accent2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>
              <a:extLst>
                <a:ext uri="{FF2B5EF4-FFF2-40B4-BE49-F238E27FC236}">
                  <a16:creationId xmlns:a16="http://schemas.microsoft.com/office/drawing/2014/main" id="{E9BB8BE0-C84A-535E-C1AA-8EF4BCBEDAF2}"/>
                </a:ext>
              </a:extLst>
            </p:cNvPr>
            <p:cNvSpPr/>
            <p:nvPr/>
          </p:nvSpPr>
          <p:spPr>
            <a:xfrm>
              <a:off x="1218323" y="2767392"/>
              <a:ext cx="858748" cy="105420"/>
            </a:xfrm>
            <a:prstGeom prst="parallelogram">
              <a:avLst>
                <a:gd name="adj" fmla="val 41750"/>
              </a:avLst>
            </a:prstGeom>
            <a:noFill/>
            <a:ln w="12700">
              <a:gradFill>
                <a:gsLst>
                  <a:gs pos="5000">
                    <a:schemeClr val="accent1">
                      <a:alpha val="0"/>
                    </a:schemeClr>
                  </a:gs>
                  <a:gs pos="98876">
                    <a:schemeClr val="accent1"/>
                  </a:gs>
                  <a:gs pos="61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256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999FAF7-C819-C985-683E-32B27F4C5029}"/>
              </a:ext>
            </a:extLst>
          </p:cNvPr>
          <p:cNvSpPr txBox="1"/>
          <p:nvPr/>
        </p:nvSpPr>
        <p:spPr>
          <a:xfrm>
            <a:off x="3987891" y="1498600"/>
            <a:ext cx="4216219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>
                <a:gradFill>
                  <a:gsLst>
                    <a:gs pos="18000">
                      <a:schemeClr val="bg1"/>
                    </a:gs>
                    <a:gs pos="90000">
                      <a:schemeClr val="accent1">
                        <a:lumMod val="75000"/>
                      </a:schemeClr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PART.01</a:t>
            </a:r>
            <a:endParaRPr lang="zh-CN" altLang="en-US" sz="8000">
              <a:gradFill>
                <a:gsLst>
                  <a:gs pos="18000">
                    <a:schemeClr val="bg1"/>
                  </a:gs>
                  <a:gs pos="90000">
                    <a:schemeClr val="accent1">
                      <a:lumMod val="75000"/>
                    </a:schemeClr>
                  </a:gs>
                  <a:gs pos="58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13" name="图片 12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853F2BAF-D482-C534-05B7-1D615675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148" y="1974780"/>
            <a:ext cx="4973460" cy="1133422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A9A8F29-0D7F-0434-31E0-58D0EDE4FD56}"/>
              </a:ext>
            </a:extLst>
          </p:cNvPr>
          <p:cNvSpPr/>
          <p:nvPr/>
        </p:nvSpPr>
        <p:spPr>
          <a:xfrm>
            <a:off x="3784600" y="1520088"/>
            <a:ext cx="2419350" cy="848617"/>
          </a:xfrm>
          <a:custGeom>
            <a:avLst/>
            <a:gdLst>
              <a:gd name="connsiteX0" fmla="*/ 3048000 w 3048000"/>
              <a:gd name="connsiteY0" fmla="*/ 0 h 1028700"/>
              <a:gd name="connsiteX1" fmla="*/ 317500 w 3048000"/>
              <a:gd name="connsiteY1" fmla="*/ 0 h 1028700"/>
              <a:gd name="connsiteX2" fmla="*/ 0 w 3048000"/>
              <a:gd name="connsiteY2" fmla="*/ 317500 h 1028700"/>
              <a:gd name="connsiteX3" fmla="*/ 0 w 3048000"/>
              <a:gd name="connsiteY3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028700">
                <a:moveTo>
                  <a:pt x="3048000" y="0"/>
                </a:moveTo>
                <a:lnTo>
                  <a:pt x="317500" y="0"/>
                </a:lnTo>
                <a:lnTo>
                  <a:pt x="0" y="317500"/>
                </a:lnTo>
                <a:lnTo>
                  <a:pt x="0" y="1028700"/>
                </a:lnTo>
              </a:path>
            </a:pathLst>
          </a:custGeom>
          <a:noFill/>
          <a:ln w="22225">
            <a:gradFill>
              <a:gsLst>
                <a:gs pos="61000">
                  <a:schemeClr val="bg1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AFF2436-6D4D-9E38-66CB-06B5F6233069}"/>
              </a:ext>
            </a:extLst>
          </p:cNvPr>
          <p:cNvSpPr/>
          <p:nvPr/>
        </p:nvSpPr>
        <p:spPr>
          <a:xfrm>
            <a:off x="3687128" y="2272798"/>
            <a:ext cx="193040" cy="193040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960E3ED-D2AE-67F6-A50E-321AA6488A69}"/>
              </a:ext>
            </a:extLst>
          </p:cNvPr>
          <p:cNvGrpSpPr/>
          <p:nvPr/>
        </p:nvGrpSpPr>
        <p:grpSpPr>
          <a:xfrm>
            <a:off x="4793087" y="3683763"/>
            <a:ext cx="2325295" cy="46256"/>
            <a:chOff x="4793087" y="3683763"/>
            <a:chExt cx="2325295" cy="46256"/>
          </a:xfrm>
          <a:gradFill>
            <a:gsLst>
              <a:gs pos="2247">
                <a:schemeClr val="bg1"/>
              </a:gs>
              <a:gs pos="48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0" scaled="0"/>
          </a:gradFill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226C004D-40B0-AFBD-3958-7A451AB8893A}"/>
                </a:ext>
              </a:extLst>
            </p:cNvPr>
            <p:cNvSpPr/>
            <p:nvPr/>
          </p:nvSpPr>
          <p:spPr>
            <a:xfrm>
              <a:off x="4793087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4FAE2E78-A6B3-7D22-C63F-8216CE4A9DAF}"/>
                </a:ext>
              </a:extLst>
            </p:cNvPr>
            <p:cNvSpPr/>
            <p:nvPr/>
          </p:nvSpPr>
          <p:spPr>
            <a:xfrm>
              <a:off x="5606643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0EB35B97-BC16-5013-6B31-378A01F35F37}"/>
                </a:ext>
              </a:extLst>
            </p:cNvPr>
            <p:cNvSpPr/>
            <p:nvPr/>
          </p:nvSpPr>
          <p:spPr>
            <a:xfrm>
              <a:off x="6420199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  <p:sp>
        <p:nvSpPr>
          <p:cNvPr id="22" name="文本框 21" hidden="1">
            <a:extLst>
              <a:ext uri="{FF2B5EF4-FFF2-40B4-BE49-F238E27FC236}">
                <a16:creationId xmlns:a16="http://schemas.microsoft.com/office/drawing/2014/main" id="{7862B5A5-C590-66C5-0E16-436D20D8C21D}"/>
              </a:ext>
            </a:extLst>
          </p:cNvPr>
          <p:cNvSpPr txBox="1"/>
          <p:nvPr/>
        </p:nvSpPr>
        <p:spPr>
          <a:xfrm>
            <a:off x="4032250" y="3517217"/>
            <a:ext cx="414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862611-4428-8BD7-488E-0580D56B8421}"/>
              </a:ext>
            </a:extLst>
          </p:cNvPr>
          <p:cNvSpPr txBox="1"/>
          <p:nvPr/>
        </p:nvSpPr>
        <p:spPr>
          <a:xfrm>
            <a:off x="4011047" y="2519206"/>
            <a:ext cx="420499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600">
                <a:gradFill>
                  <a:gsLst>
                    <a:gs pos="18000">
                      <a:schemeClr val="bg1"/>
                    </a:gs>
                    <a:gs pos="90000">
                      <a:schemeClr val="accent1">
                        <a:lumMod val="75000"/>
                      </a:schemeClr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主要工作总结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48261E4-AF48-977B-2A63-C59914213425}"/>
              </a:ext>
            </a:extLst>
          </p:cNvPr>
          <p:cNvSpPr txBox="1"/>
          <p:nvPr/>
        </p:nvSpPr>
        <p:spPr>
          <a:xfrm>
            <a:off x="4032250" y="3258983"/>
            <a:ext cx="15722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43EBED3-8F27-2986-7906-488707721FD6}"/>
              </a:ext>
            </a:extLst>
          </p:cNvPr>
          <p:cNvSpPr txBox="1"/>
          <p:nvPr/>
        </p:nvSpPr>
        <p:spPr>
          <a:xfrm>
            <a:off x="4189413" y="3258983"/>
            <a:ext cx="16357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F732C9E-ACE1-B642-258A-D7EB1BF20D22}"/>
              </a:ext>
            </a:extLst>
          </p:cNvPr>
          <p:cNvSpPr txBox="1"/>
          <p:nvPr/>
        </p:nvSpPr>
        <p:spPr>
          <a:xfrm>
            <a:off x="4352925" y="3258983"/>
            <a:ext cx="16357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F76B1A-D30C-8460-51C6-4F22B0FB5C77}"/>
              </a:ext>
            </a:extLst>
          </p:cNvPr>
          <p:cNvSpPr txBox="1"/>
          <p:nvPr/>
        </p:nvSpPr>
        <p:spPr>
          <a:xfrm>
            <a:off x="4516438" y="3258983"/>
            <a:ext cx="161988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D70FAB9-655A-C1EC-E757-47960E8FCA91}"/>
              </a:ext>
            </a:extLst>
          </p:cNvPr>
          <p:cNvSpPr txBox="1"/>
          <p:nvPr/>
        </p:nvSpPr>
        <p:spPr>
          <a:xfrm>
            <a:off x="4678363" y="3258983"/>
            <a:ext cx="15722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B51F69C-1177-342C-52B5-60D6F239402A}"/>
              </a:ext>
            </a:extLst>
          </p:cNvPr>
          <p:cNvSpPr txBox="1"/>
          <p:nvPr/>
        </p:nvSpPr>
        <p:spPr>
          <a:xfrm>
            <a:off x="4835525" y="3258983"/>
            <a:ext cx="1334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L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D2F7269-2FBA-B650-647C-5549904006AA}"/>
              </a:ext>
            </a:extLst>
          </p:cNvPr>
          <p:cNvSpPr txBox="1"/>
          <p:nvPr/>
        </p:nvSpPr>
        <p:spPr>
          <a:xfrm>
            <a:off x="4968876" y="3258983"/>
            <a:ext cx="12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A57EA29-B9AD-5121-16A3-E918715866B2}"/>
              </a:ext>
            </a:extLst>
          </p:cNvPr>
          <p:cNvSpPr txBox="1"/>
          <p:nvPr/>
        </p:nvSpPr>
        <p:spPr>
          <a:xfrm>
            <a:off x="5091114" y="3258983"/>
            <a:ext cx="14135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P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63F516-DA0A-E0E7-BCC3-979C0A271A98}"/>
              </a:ext>
            </a:extLst>
          </p:cNvPr>
          <p:cNvSpPr txBox="1"/>
          <p:nvPr/>
        </p:nvSpPr>
        <p:spPr>
          <a:xfrm>
            <a:off x="5232400" y="3258983"/>
            <a:ext cx="13817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DFA143C-7D2B-3F0B-FE71-8E40459AD0BF}"/>
              </a:ext>
            </a:extLst>
          </p:cNvPr>
          <p:cNvSpPr txBox="1"/>
          <p:nvPr/>
        </p:nvSpPr>
        <p:spPr>
          <a:xfrm>
            <a:off x="5370514" y="3258983"/>
            <a:ext cx="14770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3A09DA8-0809-F8B4-44B5-3C86884A58E3}"/>
              </a:ext>
            </a:extLst>
          </p:cNvPr>
          <p:cNvSpPr txBox="1"/>
          <p:nvPr/>
        </p:nvSpPr>
        <p:spPr>
          <a:xfrm>
            <a:off x="5518151" y="3258983"/>
            <a:ext cx="13500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F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37BE273-AF42-5386-6EF9-9B7A5EE61E8C}"/>
              </a:ext>
            </a:extLst>
          </p:cNvPr>
          <p:cNvSpPr txBox="1"/>
          <p:nvPr/>
        </p:nvSpPr>
        <p:spPr>
          <a:xfrm>
            <a:off x="5653088" y="3258983"/>
            <a:ext cx="168338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BE6F4F4-EC1A-812C-3C0B-F1AC38C08212}"/>
              </a:ext>
            </a:extLst>
          </p:cNvPr>
          <p:cNvSpPr txBox="1"/>
          <p:nvPr/>
        </p:nvSpPr>
        <p:spPr>
          <a:xfrm>
            <a:off x="5821364" y="3258983"/>
            <a:ext cx="14770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8B00264-4801-B85C-3A76-B6B134321DA0}"/>
              </a:ext>
            </a:extLst>
          </p:cNvPr>
          <p:cNvSpPr txBox="1"/>
          <p:nvPr/>
        </p:nvSpPr>
        <p:spPr>
          <a:xfrm>
            <a:off x="5969000" y="3258983"/>
            <a:ext cx="1905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3316EAC-8B83-CDF8-59DE-34956F192418}"/>
              </a:ext>
            </a:extLst>
          </p:cNvPr>
          <p:cNvSpPr txBox="1"/>
          <p:nvPr/>
        </p:nvSpPr>
        <p:spPr>
          <a:xfrm>
            <a:off x="6159500" y="3258983"/>
            <a:ext cx="15722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B71DB79-70EC-3A2C-797B-36D6352E6059}"/>
              </a:ext>
            </a:extLst>
          </p:cNvPr>
          <p:cNvSpPr txBox="1"/>
          <p:nvPr/>
        </p:nvSpPr>
        <p:spPr>
          <a:xfrm>
            <a:off x="6316663" y="3258983"/>
            <a:ext cx="16357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AFEABD1-8E6C-F4B4-1596-F6FCCC5C9EBA}"/>
              </a:ext>
            </a:extLst>
          </p:cNvPr>
          <p:cNvSpPr txBox="1"/>
          <p:nvPr/>
        </p:nvSpPr>
        <p:spPr>
          <a:xfrm>
            <a:off x="6480176" y="3258983"/>
            <a:ext cx="15405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C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1597103-D2B1-09FE-0CA8-940D36D1CA08}"/>
              </a:ext>
            </a:extLst>
          </p:cNvPr>
          <p:cNvSpPr txBox="1"/>
          <p:nvPr/>
        </p:nvSpPr>
        <p:spPr>
          <a:xfrm>
            <a:off x="6634163" y="3258983"/>
            <a:ext cx="13817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F0DBDA3-ED90-26A6-5C4B-09B318A7391F}"/>
              </a:ext>
            </a:extLst>
          </p:cNvPr>
          <p:cNvSpPr txBox="1"/>
          <p:nvPr/>
        </p:nvSpPr>
        <p:spPr>
          <a:xfrm>
            <a:off x="6772276" y="3258983"/>
            <a:ext cx="12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AFD3312-159E-80B8-9B40-39876119BF2F}"/>
              </a:ext>
            </a:extLst>
          </p:cNvPr>
          <p:cNvSpPr txBox="1"/>
          <p:nvPr/>
        </p:nvSpPr>
        <p:spPr>
          <a:xfrm>
            <a:off x="6894513" y="3258983"/>
            <a:ext cx="142938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C34FAC6-5266-BF70-647A-285F197BCC95}"/>
              </a:ext>
            </a:extLst>
          </p:cNvPr>
          <p:cNvSpPr txBox="1"/>
          <p:nvPr/>
        </p:nvSpPr>
        <p:spPr>
          <a:xfrm>
            <a:off x="7037388" y="3258983"/>
            <a:ext cx="161988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C743ED3-B36B-F9D7-B02D-1AF0EF9791E0}"/>
              </a:ext>
            </a:extLst>
          </p:cNvPr>
          <p:cNvSpPr txBox="1"/>
          <p:nvPr/>
        </p:nvSpPr>
        <p:spPr>
          <a:xfrm>
            <a:off x="7199314" y="3258983"/>
            <a:ext cx="190563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4311EC5-42BE-1207-2109-5B8AEE4DF26E}"/>
              </a:ext>
            </a:extLst>
          </p:cNvPr>
          <p:cNvSpPr txBox="1"/>
          <p:nvPr/>
        </p:nvSpPr>
        <p:spPr>
          <a:xfrm>
            <a:off x="7389814" y="3258983"/>
            <a:ext cx="190563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CF71709-9708-63AF-9995-8A0FBD7855BA}"/>
              </a:ext>
            </a:extLst>
          </p:cNvPr>
          <p:cNvSpPr txBox="1"/>
          <p:nvPr/>
        </p:nvSpPr>
        <p:spPr>
          <a:xfrm>
            <a:off x="7580313" y="3258983"/>
            <a:ext cx="15722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44F5530-4DDF-3918-1D0A-B1B6CAE675EF}"/>
              </a:ext>
            </a:extLst>
          </p:cNvPr>
          <p:cNvSpPr txBox="1"/>
          <p:nvPr/>
        </p:nvSpPr>
        <p:spPr>
          <a:xfrm>
            <a:off x="7737476" y="3258983"/>
            <a:ext cx="14770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3A4B526-54C4-58E9-C08E-8ECC2B2EAE8C}"/>
              </a:ext>
            </a:extLst>
          </p:cNvPr>
          <p:cNvSpPr txBox="1"/>
          <p:nvPr/>
        </p:nvSpPr>
        <p:spPr>
          <a:xfrm>
            <a:off x="7885114" y="3258983"/>
            <a:ext cx="10325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14000">
                      <a:schemeClr val="bg1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Y</a:t>
            </a:r>
            <a:endParaRPr lang="zh-CN" altLang="en-US" sz="1200">
              <a:gradFill>
                <a:gsLst>
                  <a:gs pos="14000">
                    <a:schemeClr val="bg1"/>
                  </a:gs>
                  <a:gs pos="90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1DA01D0-CB04-3FCF-1A78-DECE3B7AD09C}"/>
              </a:ext>
            </a:extLst>
          </p:cNvPr>
          <p:cNvSpPr txBox="1"/>
          <p:nvPr/>
        </p:nvSpPr>
        <p:spPr>
          <a:xfrm>
            <a:off x="2778425" y="3851977"/>
            <a:ext cx="66351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时光荏苒，转眼</a:t>
            </a:r>
            <a:r>
              <a:rPr lang="en-US" altLang="zh-CN" sz="1600">
                <a:solidFill>
                  <a:schemeClr val="bg1"/>
                </a:solidFill>
              </a:rPr>
              <a:t>2022</a:t>
            </a:r>
            <a:r>
              <a:rPr lang="zh-CN" altLang="en-US" sz="1600">
                <a:solidFill>
                  <a:schemeClr val="bg1"/>
                </a:solidFill>
              </a:rPr>
              <a:t>年过去了，回顾一年的工作感受很多，收获很多。</a:t>
            </a:r>
          </a:p>
        </p:txBody>
      </p:sp>
    </p:spTree>
    <p:extLst>
      <p:ext uri="{BB962C8B-B14F-4D97-AF65-F5344CB8AC3E}">
        <p14:creationId xmlns:p14="http://schemas.microsoft.com/office/powerpoint/2010/main" val="256101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>
            <a:extLst>
              <a:ext uri="{FF2B5EF4-FFF2-40B4-BE49-F238E27FC236}">
                <a16:creationId xmlns:a16="http://schemas.microsoft.com/office/drawing/2014/main" id="{3033D2C2-16BE-987C-4267-7423CB5F4D24}"/>
              </a:ext>
            </a:extLst>
          </p:cNvPr>
          <p:cNvSpPr txBox="1"/>
          <p:nvPr/>
        </p:nvSpPr>
        <p:spPr>
          <a:xfrm>
            <a:off x="554737" y="185229"/>
            <a:ext cx="69923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3">
                          <a:alpha val="0"/>
                        </a:schemeClr>
                      </a:gs>
                      <a:gs pos="40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01</a:t>
            </a:r>
            <a:endParaRPr lang="zh-CN" altLang="en-US" sz="4000">
              <a:ln>
                <a:gradFill>
                  <a:gsLst>
                    <a:gs pos="75000">
                      <a:schemeClr val="accent3">
                        <a:alpha val="0"/>
                      </a:schemeClr>
                    </a:gs>
                    <a:gs pos="40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62B0264-77C8-8523-976A-68BA4BA8FFF2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主要工作总结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5CDB4EC-6BE9-8FB0-12D6-55D80B3E7561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SUMMARY OF MAIN WORK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A6F05C3-1B01-F63B-E387-B9155F750978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63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6710B105-88BB-1697-633A-E881BA5B0688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1C2A4664-98CC-BACC-800C-4D77D4C9EE7C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3518AD4-FC4C-E6BE-F43C-DAC34D969CD2}"/>
              </a:ext>
            </a:extLst>
          </p:cNvPr>
          <p:cNvCxnSpPr>
            <a:cxnSpLocks/>
          </p:cNvCxnSpPr>
          <p:nvPr/>
        </p:nvCxnSpPr>
        <p:spPr>
          <a:xfrm flipH="1">
            <a:off x="8697686" y="670408"/>
            <a:ext cx="954284" cy="763103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529F5C2-06D0-93F3-D083-812C72B610D2}"/>
              </a:ext>
            </a:extLst>
          </p:cNvPr>
          <p:cNvCxnSpPr>
            <a:cxnSpLocks/>
          </p:cNvCxnSpPr>
          <p:nvPr/>
        </p:nvCxnSpPr>
        <p:spPr>
          <a:xfrm flipH="1">
            <a:off x="10765972" y="359127"/>
            <a:ext cx="986851" cy="789145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-直接连接符 20">
            <a:extLst>
              <a:ext uri="{FF2B5EF4-FFF2-40B4-BE49-F238E27FC236}">
                <a16:creationId xmlns:a16="http://schemas.microsoft.com/office/drawing/2014/main" id="{A337442C-F173-E29D-2287-A7F7899BE2B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10530114" y="1639416"/>
            <a:ext cx="518856" cy="414909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C694D2F9-6333-59E1-E335-7E1B1F2F04A6}"/>
              </a:ext>
            </a:extLst>
          </p:cNvPr>
          <p:cNvSpPr/>
          <p:nvPr/>
        </p:nvSpPr>
        <p:spPr>
          <a:xfrm>
            <a:off x="165376" y="1780829"/>
            <a:ext cx="2492077" cy="387383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5000">
                <a:schemeClr val="accent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208" tIns="33604" rIns="67208" bIns="33604" rtlCol="0" anchor="ctr">
            <a:noAutofit/>
          </a:bodyPr>
          <a:lstStyle/>
          <a:p>
            <a:pPr algn="ctr"/>
            <a:endParaRPr lang="zh-CN" altLang="en-US" sz="1323"/>
          </a:p>
        </p:txBody>
      </p: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A77DC2F9-BEB8-805E-EA4E-3B635A0E38E8}"/>
              </a:ext>
            </a:extLst>
          </p:cNvPr>
          <p:cNvSpPr/>
          <p:nvPr/>
        </p:nvSpPr>
        <p:spPr>
          <a:xfrm>
            <a:off x="2472232" y="1780828"/>
            <a:ext cx="185220" cy="387383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208" tIns="33604" rIns="67208" bIns="33604" rtlCol="0" anchor="ctr"/>
          <a:lstStyle/>
          <a:p>
            <a:pPr algn="ctr"/>
            <a:endParaRPr lang="zh-CN" altLang="en-US" sz="1323"/>
          </a:p>
        </p:txBody>
      </p: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E8DBD0B0-D185-D5BF-726C-8995DB935926}"/>
              </a:ext>
            </a:extLst>
          </p:cNvPr>
          <p:cNvSpPr/>
          <p:nvPr/>
        </p:nvSpPr>
        <p:spPr>
          <a:xfrm>
            <a:off x="2464065" y="1780828"/>
            <a:ext cx="185220" cy="387383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208" tIns="33604" rIns="67208" bIns="33604" rtlCol="0" anchor="ctr"/>
          <a:lstStyle/>
          <a:p>
            <a:pPr algn="ctr"/>
            <a:endParaRPr lang="zh-CN" altLang="en-US" sz="1323"/>
          </a:p>
        </p:txBody>
      </p:sp>
      <p:pic>
        <p:nvPicPr>
          <p:cNvPr id="29" name="图片 28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17D4E456-A535-86A4-4833-66F56BD6C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70" y="2027260"/>
            <a:ext cx="1775772" cy="277657"/>
          </a:xfrm>
          <a:prstGeom prst="rect">
            <a:avLst/>
          </a:prstGeom>
          <a:effectLst/>
        </p:spPr>
      </p:pic>
      <p:pic>
        <p:nvPicPr>
          <p:cNvPr id="30" name="图片 29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A340C134-05B1-09C6-DE34-99F619210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93" y="1589290"/>
            <a:ext cx="1928290" cy="39639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2CAAE6E3-D88D-4466-3C4C-1293E17CB9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2662" y="1751753"/>
            <a:ext cx="185570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热爱本职工作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97E3002-F81A-935F-FEA8-806683ACFA50}"/>
              </a:ext>
            </a:extLst>
          </p:cNvPr>
          <p:cNvSpPr txBox="1"/>
          <p:nvPr/>
        </p:nvSpPr>
        <p:spPr>
          <a:xfrm>
            <a:off x="563199" y="2230967"/>
            <a:ext cx="4046901" cy="668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态度决定一切，不能用正确的态度对待工作，就不能在工作中尽职尽责。</a:t>
            </a:r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4CF4B5AD-890C-E764-D8DA-D732AE0B5207}"/>
              </a:ext>
            </a:extLst>
          </p:cNvPr>
          <p:cNvSpPr/>
          <p:nvPr/>
        </p:nvSpPr>
        <p:spPr>
          <a:xfrm>
            <a:off x="165376" y="3081213"/>
            <a:ext cx="2492077" cy="387383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5000">
                <a:schemeClr val="accent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208" tIns="33604" rIns="67208" bIns="33604" rtlCol="0" anchor="ctr">
            <a:noAutofit/>
          </a:bodyPr>
          <a:lstStyle/>
          <a:p>
            <a:pPr algn="ctr"/>
            <a:endParaRPr lang="zh-CN" altLang="en-US" sz="1323"/>
          </a:p>
        </p:txBody>
      </p:sp>
      <p:sp>
        <p:nvSpPr>
          <p:cNvPr id="43" name="平行四边形 42">
            <a:extLst>
              <a:ext uri="{FF2B5EF4-FFF2-40B4-BE49-F238E27FC236}">
                <a16:creationId xmlns:a16="http://schemas.microsoft.com/office/drawing/2014/main" id="{5ACF31F7-2272-E39F-B71C-CF362DFB02D1}"/>
              </a:ext>
            </a:extLst>
          </p:cNvPr>
          <p:cNvSpPr/>
          <p:nvPr/>
        </p:nvSpPr>
        <p:spPr>
          <a:xfrm>
            <a:off x="2472232" y="3081212"/>
            <a:ext cx="185220" cy="387383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208" tIns="33604" rIns="67208" bIns="33604" rtlCol="0" anchor="ctr"/>
          <a:lstStyle/>
          <a:p>
            <a:pPr algn="ctr"/>
            <a:endParaRPr lang="zh-CN" altLang="en-US" sz="1323"/>
          </a:p>
        </p:txBody>
      </p:sp>
      <p:sp>
        <p:nvSpPr>
          <p:cNvPr id="44" name="平行四边形 43">
            <a:extLst>
              <a:ext uri="{FF2B5EF4-FFF2-40B4-BE49-F238E27FC236}">
                <a16:creationId xmlns:a16="http://schemas.microsoft.com/office/drawing/2014/main" id="{CAAC89FE-6330-DCE9-E89B-4E744193C9AA}"/>
              </a:ext>
            </a:extLst>
          </p:cNvPr>
          <p:cNvSpPr/>
          <p:nvPr/>
        </p:nvSpPr>
        <p:spPr>
          <a:xfrm>
            <a:off x="2464065" y="3081212"/>
            <a:ext cx="185220" cy="387383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208" tIns="33604" rIns="67208" bIns="33604" rtlCol="0" anchor="ctr"/>
          <a:lstStyle/>
          <a:p>
            <a:pPr algn="ctr"/>
            <a:endParaRPr lang="zh-CN" altLang="en-US" sz="1323"/>
          </a:p>
        </p:txBody>
      </p:sp>
      <p:pic>
        <p:nvPicPr>
          <p:cNvPr id="45" name="图片 44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B4D2CB95-E3FD-E37F-0B16-0B359D9CC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70" y="3327644"/>
            <a:ext cx="1775772" cy="277657"/>
          </a:xfrm>
          <a:prstGeom prst="rect">
            <a:avLst/>
          </a:prstGeom>
          <a:effectLst/>
        </p:spPr>
      </p:pic>
      <p:pic>
        <p:nvPicPr>
          <p:cNvPr id="39" name="图片 38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21BFD0D1-0E4B-596E-8B3D-DAA25898E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93" y="2889674"/>
            <a:ext cx="1928290" cy="39639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1E38864F-D8A5-642D-3BEA-D99F80AE1B5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2662" y="3052137"/>
            <a:ext cx="185570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培养团队意识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4E933D6-A132-0367-1647-3F0F71A74A20}"/>
              </a:ext>
            </a:extLst>
          </p:cNvPr>
          <p:cNvSpPr txBox="1"/>
          <p:nvPr/>
        </p:nvSpPr>
        <p:spPr>
          <a:xfrm>
            <a:off x="563199" y="3531351"/>
            <a:ext cx="4046901" cy="9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在工作中，每个人都有自己的长处和优点。培养自己的团队意识和合作态度，互相协作，互补不足。</a:t>
            </a:r>
          </a:p>
        </p:txBody>
      </p:sp>
      <p:sp>
        <p:nvSpPr>
          <p:cNvPr id="51" name="平行四边形 50">
            <a:extLst>
              <a:ext uri="{FF2B5EF4-FFF2-40B4-BE49-F238E27FC236}">
                <a16:creationId xmlns:a16="http://schemas.microsoft.com/office/drawing/2014/main" id="{434A671C-EC49-7F56-F07D-DE4326D8ED7E}"/>
              </a:ext>
            </a:extLst>
          </p:cNvPr>
          <p:cNvSpPr/>
          <p:nvPr/>
        </p:nvSpPr>
        <p:spPr>
          <a:xfrm>
            <a:off x="165376" y="4677062"/>
            <a:ext cx="2492077" cy="387383"/>
          </a:xfrm>
          <a:prstGeom prst="parallelogram">
            <a:avLst>
              <a:gd name="adj" fmla="val 47994"/>
            </a:avLst>
          </a:prstGeom>
          <a:gradFill>
            <a:gsLst>
              <a:gs pos="13000">
                <a:schemeClr val="accent1">
                  <a:alpha val="0"/>
                </a:schemeClr>
              </a:gs>
              <a:gs pos="95506">
                <a:schemeClr val="accent1"/>
              </a:gs>
              <a:gs pos="75000">
                <a:schemeClr val="accent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208" tIns="33604" rIns="67208" bIns="33604" rtlCol="0" anchor="ctr">
            <a:noAutofit/>
          </a:bodyPr>
          <a:lstStyle/>
          <a:p>
            <a:pPr algn="ctr"/>
            <a:endParaRPr lang="zh-CN" altLang="en-US" sz="1323"/>
          </a:p>
        </p:txBody>
      </p:sp>
      <p:sp>
        <p:nvSpPr>
          <p:cNvPr id="52" name="平行四边形 51">
            <a:extLst>
              <a:ext uri="{FF2B5EF4-FFF2-40B4-BE49-F238E27FC236}">
                <a16:creationId xmlns:a16="http://schemas.microsoft.com/office/drawing/2014/main" id="{07350F28-0889-64DC-E409-9F315BF0DCBE}"/>
              </a:ext>
            </a:extLst>
          </p:cNvPr>
          <p:cNvSpPr/>
          <p:nvPr/>
        </p:nvSpPr>
        <p:spPr>
          <a:xfrm>
            <a:off x="2472232" y="4677061"/>
            <a:ext cx="185220" cy="387383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208" tIns="33604" rIns="67208" bIns="33604" rtlCol="0" anchor="ctr"/>
          <a:lstStyle/>
          <a:p>
            <a:pPr algn="ctr"/>
            <a:endParaRPr lang="zh-CN" altLang="en-US" sz="1323"/>
          </a:p>
        </p:txBody>
      </p:sp>
      <p:sp>
        <p:nvSpPr>
          <p:cNvPr id="53" name="平行四边形 52">
            <a:extLst>
              <a:ext uri="{FF2B5EF4-FFF2-40B4-BE49-F238E27FC236}">
                <a16:creationId xmlns:a16="http://schemas.microsoft.com/office/drawing/2014/main" id="{3D39EF6C-7AA4-9304-0A7C-AAB9110183B4}"/>
              </a:ext>
            </a:extLst>
          </p:cNvPr>
          <p:cNvSpPr/>
          <p:nvPr/>
        </p:nvSpPr>
        <p:spPr>
          <a:xfrm>
            <a:off x="2464065" y="4677061"/>
            <a:ext cx="185220" cy="387383"/>
          </a:xfrm>
          <a:prstGeom prst="parallelogram">
            <a:avLst>
              <a:gd name="adj" fmla="val 949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208" tIns="33604" rIns="67208" bIns="33604" rtlCol="0" anchor="ctr"/>
          <a:lstStyle/>
          <a:p>
            <a:pPr algn="ctr"/>
            <a:endParaRPr lang="zh-CN" altLang="en-US" sz="1323"/>
          </a:p>
        </p:txBody>
      </p:sp>
      <p:pic>
        <p:nvPicPr>
          <p:cNvPr id="54" name="图片 5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E4246F62-EDA5-787C-87D5-2EB480CCD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70" y="4923493"/>
            <a:ext cx="1775772" cy="277657"/>
          </a:xfrm>
          <a:prstGeom prst="rect">
            <a:avLst/>
          </a:prstGeom>
          <a:effectLst/>
        </p:spPr>
      </p:pic>
      <p:pic>
        <p:nvPicPr>
          <p:cNvPr id="48" name="图片 47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CF00CA2B-7FFF-B331-D59A-6B2D0B803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93" y="4485523"/>
            <a:ext cx="1928290" cy="396392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DC519326-CEBB-3F18-664B-C65DECC885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12662" y="4647986"/>
            <a:ext cx="185570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端正合作态度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511B96C-ABBE-990B-1A6E-E305BF8CD538}"/>
              </a:ext>
            </a:extLst>
          </p:cNvPr>
          <p:cNvSpPr txBox="1"/>
          <p:nvPr/>
        </p:nvSpPr>
        <p:spPr>
          <a:xfrm>
            <a:off x="563199" y="5127200"/>
            <a:ext cx="4046901" cy="9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仅靠个人的力量是不够得，我们所处的环境就需要大家心往一处想，劲往一处使，不计较个人得失。</a:t>
            </a:r>
          </a:p>
        </p:txBody>
      </p:sp>
    </p:spTree>
    <p:extLst>
      <p:ext uri="{BB962C8B-B14F-4D97-AF65-F5344CB8AC3E}">
        <p14:creationId xmlns:p14="http://schemas.microsoft.com/office/powerpoint/2010/main" val="426041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AF0A03-190D-AE63-FF47-DDF96EBF8B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</a:blip>
          <a:srcRect r="63583" b="19025"/>
          <a:stretch>
            <a:fillRect/>
          </a:stretch>
        </p:blipFill>
        <p:spPr>
          <a:xfrm rot="2124486">
            <a:off x="10278952" y="3297633"/>
            <a:ext cx="2485551" cy="4716604"/>
          </a:xfrm>
          <a:custGeom>
            <a:avLst/>
            <a:gdLst>
              <a:gd name="connsiteX0" fmla="*/ 0 w 2485551"/>
              <a:gd name="connsiteY0" fmla="*/ 0 h 4716604"/>
              <a:gd name="connsiteX1" fmla="*/ 388691 w 2485551"/>
              <a:gd name="connsiteY1" fmla="*/ 0 h 4716604"/>
              <a:gd name="connsiteX2" fmla="*/ 2485551 w 2485551"/>
              <a:gd name="connsiteY2" fmla="*/ 2949686 h 4716604"/>
              <a:gd name="connsiteX3" fmla="*/ 0 w 2485551"/>
              <a:gd name="connsiteY3" fmla="*/ 4716604 h 471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5551" h="4716604">
                <a:moveTo>
                  <a:pt x="0" y="0"/>
                </a:moveTo>
                <a:lnTo>
                  <a:pt x="388691" y="0"/>
                </a:lnTo>
                <a:lnTo>
                  <a:pt x="2485551" y="2949686"/>
                </a:lnTo>
                <a:lnTo>
                  <a:pt x="0" y="4716604"/>
                </a:lnTo>
                <a:close/>
              </a:path>
            </a:pathLst>
          </a:cu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73F3D27-1DCD-00A4-E2A4-D81A5DDE8FFF}"/>
              </a:ext>
            </a:extLst>
          </p:cNvPr>
          <p:cNvCxnSpPr>
            <a:cxnSpLocks/>
          </p:cNvCxnSpPr>
          <p:nvPr/>
        </p:nvCxnSpPr>
        <p:spPr>
          <a:xfrm flipH="1">
            <a:off x="8824686" y="391008"/>
            <a:ext cx="954284" cy="763103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33AC61A2-5D9C-0941-51EC-4DD292C24BB2}"/>
              </a:ext>
            </a:extLst>
          </p:cNvPr>
          <p:cNvCxnSpPr>
            <a:cxnSpLocks/>
          </p:cNvCxnSpPr>
          <p:nvPr/>
        </p:nvCxnSpPr>
        <p:spPr>
          <a:xfrm flipH="1">
            <a:off x="10892972" y="79727"/>
            <a:ext cx="986851" cy="789145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A-直接连接符 20">
            <a:extLst>
              <a:ext uri="{FF2B5EF4-FFF2-40B4-BE49-F238E27FC236}">
                <a16:creationId xmlns:a16="http://schemas.microsoft.com/office/drawing/2014/main" id="{2C5EC876-7D38-DD62-6256-FC65C05E13B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10657114" y="1360016"/>
            <a:ext cx="518856" cy="414909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剪去对角 24">
            <a:extLst>
              <a:ext uri="{FF2B5EF4-FFF2-40B4-BE49-F238E27FC236}">
                <a16:creationId xmlns:a16="http://schemas.microsoft.com/office/drawing/2014/main" id="{ADB4B2CE-1067-D20F-2380-6E6C24FA23A3}"/>
              </a:ext>
            </a:extLst>
          </p:cNvPr>
          <p:cNvSpPr/>
          <p:nvPr/>
        </p:nvSpPr>
        <p:spPr>
          <a:xfrm>
            <a:off x="673100" y="1993900"/>
            <a:ext cx="2652045" cy="3733800"/>
          </a:xfrm>
          <a:prstGeom prst="snip2DiagRect">
            <a:avLst>
              <a:gd name="adj1" fmla="val 0"/>
              <a:gd name="adj2" fmla="val 10088"/>
            </a:avLst>
          </a:prstGeom>
          <a:gradFill flip="none" rotWithShape="1">
            <a:gsLst>
              <a:gs pos="0">
                <a:schemeClr val="accent2"/>
              </a:gs>
              <a:gs pos="76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gradFill>
              <a:gsLst>
                <a:gs pos="3371">
                  <a:schemeClr val="accent3"/>
                </a:gs>
                <a:gs pos="78000">
                  <a:schemeClr val="bg1">
                    <a:alpha val="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56B96426-3F13-85CD-F5FA-798F37523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701395" y="3415897"/>
            <a:ext cx="3247499" cy="935844"/>
          </a:xfrm>
          <a:prstGeom prst="rect">
            <a:avLst/>
          </a:prstGeom>
        </p:spPr>
      </p:pic>
      <p:pic>
        <p:nvPicPr>
          <p:cNvPr id="29" name="图片 28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F70F7EEE-5502-39F2-E5C8-ED0D6AA95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653060" y="2924106"/>
            <a:ext cx="2671232" cy="785422"/>
          </a:xfrm>
          <a:prstGeom prst="rect">
            <a:avLst/>
          </a:prstGeom>
        </p:spPr>
      </p:pic>
      <p:sp>
        <p:nvSpPr>
          <p:cNvPr id="33" name="矩形: 剪去对角 32">
            <a:extLst>
              <a:ext uri="{FF2B5EF4-FFF2-40B4-BE49-F238E27FC236}">
                <a16:creationId xmlns:a16="http://schemas.microsoft.com/office/drawing/2014/main" id="{DAA25404-04AA-E39B-5274-192084AC4EA3}"/>
              </a:ext>
            </a:extLst>
          </p:cNvPr>
          <p:cNvSpPr/>
          <p:nvPr/>
        </p:nvSpPr>
        <p:spPr>
          <a:xfrm>
            <a:off x="4561291" y="2006600"/>
            <a:ext cx="2652045" cy="3733800"/>
          </a:xfrm>
          <a:prstGeom prst="snip2DiagRect">
            <a:avLst>
              <a:gd name="adj1" fmla="val 0"/>
              <a:gd name="adj2" fmla="val 10088"/>
            </a:avLst>
          </a:prstGeom>
          <a:gradFill flip="none" rotWithShape="1">
            <a:gsLst>
              <a:gs pos="0">
                <a:schemeClr val="accent2"/>
              </a:gs>
              <a:gs pos="76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gradFill>
              <a:gsLst>
                <a:gs pos="3371">
                  <a:schemeClr val="accent3"/>
                </a:gs>
                <a:gs pos="78000">
                  <a:schemeClr val="bg1">
                    <a:alpha val="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238F9F9A-EBE9-A9FD-D5AF-2B66071C7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589586" y="3428597"/>
            <a:ext cx="3247499" cy="935844"/>
          </a:xfrm>
          <a:prstGeom prst="rect">
            <a:avLst/>
          </a:prstGeom>
        </p:spPr>
      </p:pic>
      <p:pic>
        <p:nvPicPr>
          <p:cNvPr id="35" name="图片 34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856AE0FC-ACF3-AB80-6893-5B62021CD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235131" y="2936806"/>
            <a:ext cx="2671232" cy="785422"/>
          </a:xfrm>
          <a:prstGeom prst="rect">
            <a:avLst/>
          </a:prstGeom>
        </p:spPr>
      </p:pic>
      <p:sp>
        <p:nvSpPr>
          <p:cNvPr id="37" name="矩形: 剪去对角 36">
            <a:extLst>
              <a:ext uri="{FF2B5EF4-FFF2-40B4-BE49-F238E27FC236}">
                <a16:creationId xmlns:a16="http://schemas.microsoft.com/office/drawing/2014/main" id="{DAC3312A-3E21-D27F-7956-4D99B7E9BE27}"/>
              </a:ext>
            </a:extLst>
          </p:cNvPr>
          <p:cNvSpPr/>
          <p:nvPr/>
        </p:nvSpPr>
        <p:spPr>
          <a:xfrm>
            <a:off x="8449483" y="2006600"/>
            <a:ext cx="2652045" cy="3733800"/>
          </a:xfrm>
          <a:prstGeom prst="snip2DiagRect">
            <a:avLst>
              <a:gd name="adj1" fmla="val 0"/>
              <a:gd name="adj2" fmla="val 10088"/>
            </a:avLst>
          </a:prstGeom>
          <a:gradFill flip="none" rotWithShape="1">
            <a:gsLst>
              <a:gs pos="0">
                <a:schemeClr val="accent2"/>
              </a:gs>
              <a:gs pos="76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gradFill>
              <a:gsLst>
                <a:gs pos="3371">
                  <a:schemeClr val="accent3"/>
                </a:gs>
                <a:gs pos="78000">
                  <a:schemeClr val="bg1">
                    <a:alpha val="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C5FFB025-FCB1-7DEE-8CDC-5FA152D87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477778" y="3428597"/>
            <a:ext cx="3247499" cy="935844"/>
          </a:xfrm>
          <a:prstGeom prst="rect">
            <a:avLst/>
          </a:prstGeom>
        </p:spPr>
      </p:pic>
      <p:pic>
        <p:nvPicPr>
          <p:cNvPr id="39" name="图片 38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CF143E19-0B3E-1D64-217B-12A9E30ED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123323" y="2936806"/>
            <a:ext cx="2671232" cy="78542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E3C100C3-05B7-6519-67D3-87598A96AC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46065" y="2597442"/>
            <a:ext cx="2062488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6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热爱本职工作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7A6C2FC-B53F-8F17-44A7-F553BADE8DC0}"/>
              </a:ext>
            </a:extLst>
          </p:cNvPr>
          <p:cNvSpPr/>
          <p:nvPr/>
        </p:nvSpPr>
        <p:spPr>
          <a:xfrm>
            <a:off x="1022351" y="2974114"/>
            <a:ext cx="1871132" cy="111584"/>
          </a:xfrm>
          <a:custGeom>
            <a:avLst/>
            <a:gdLst>
              <a:gd name="connsiteX0" fmla="*/ 0 w 1376680"/>
              <a:gd name="connsiteY0" fmla="*/ 96520 h 101600"/>
              <a:gd name="connsiteX1" fmla="*/ 599440 w 1376680"/>
              <a:gd name="connsiteY1" fmla="*/ 96520 h 101600"/>
              <a:gd name="connsiteX2" fmla="*/ 670560 w 1376680"/>
              <a:gd name="connsiteY2" fmla="*/ 0 h 101600"/>
              <a:gd name="connsiteX3" fmla="*/ 777240 w 1376680"/>
              <a:gd name="connsiteY3" fmla="*/ 101600 h 101600"/>
              <a:gd name="connsiteX4" fmla="*/ 1376680 w 1376680"/>
              <a:gd name="connsiteY4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680" h="101600">
                <a:moveTo>
                  <a:pt x="0" y="96520"/>
                </a:moveTo>
                <a:lnTo>
                  <a:pt x="599440" y="96520"/>
                </a:lnTo>
                <a:lnTo>
                  <a:pt x="670560" y="0"/>
                </a:lnTo>
                <a:lnTo>
                  <a:pt x="777240" y="101600"/>
                </a:lnTo>
                <a:lnTo>
                  <a:pt x="1376680" y="101600"/>
                </a:lnTo>
              </a:path>
            </a:pathLst>
          </a:custGeom>
          <a:noFill/>
          <a:ln w="12700">
            <a:gradFill>
              <a:gsLst>
                <a:gs pos="2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3C62F933-5769-5F5F-CA74-D25B9F70C45B}"/>
              </a:ext>
            </a:extLst>
          </p:cNvPr>
          <p:cNvSpPr/>
          <p:nvPr/>
        </p:nvSpPr>
        <p:spPr>
          <a:xfrm>
            <a:off x="1833311" y="2202966"/>
            <a:ext cx="248135" cy="310169"/>
          </a:xfrm>
          <a:custGeom>
            <a:avLst/>
            <a:gdLst>
              <a:gd name="connsiteX0" fmla="*/ 0 w 304800"/>
              <a:gd name="connsiteY0" fmla="*/ 381000 h 381000"/>
              <a:gd name="connsiteX1" fmla="*/ 0 w 304800"/>
              <a:gd name="connsiteY1" fmla="*/ 19050 h 381000"/>
              <a:gd name="connsiteX2" fmla="*/ 19050 w 304800"/>
              <a:gd name="connsiteY2" fmla="*/ 0 h 381000"/>
              <a:gd name="connsiteX3" fmla="*/ 285750 w 304800"/>
              <a:gd name="connsiteY3" fmla="*/ 0 h 381000"/>
              <a:gd name="connsiteX4" fmla="*/ 304800 w 304800"/>
              <a:gd name="connsiteY4" fmla="*/ 19050 h 381000"/>
              <a:gd name="connsiteX5" fmla="*/ 304800 w 304800"/>
              <a:gd name="connsiteY5" fmla="*/ 381000 h 381000"/>
              <a:gd name="connsiteX6" fmla="*/ 152400 w 304800"/>
              <a:gd name="connsiteY6" fmla="*/ 302203 h 381000"/>
              <a:gd name="connsiteX7" fmla="*/ 0 w 304800"/>
              <a:gd name="connsiteY7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" h="381000">
                <a:moveTo>
                  <a:pt x="0" y="381000"/>
                </a:move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lnTo>
                  <a:pt x="285750" y="0"/>
                </a:lnTo>
                <a:cubicBezTo>
                  <a:pt x="296271" y="0"/>
                  <a:pt x="304800" y="8529"/>
                  <a:pt x="304800" y="19050"/>
                </a:cubicBezTo>
                <a:lnTo>
                  <a:pt x="304800" y="381000"/>
                </a:lnTo>
                <a:lnTo>
                  <a:pt x="152400" y="302203"/>
                </a:lnTo>
                <a:lnTo>
                  <a:pt x="0" y="381000"/>
                </a:lnTo>
                <a:close/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75F7B1D1-8D51-9F81-69E7-F33FCCD1F7A4}"/>
              </a:ext>
            </a:extLst>
          </p:cNvPr>
          <p:cNvSpPr/>
          <p:nvPr/>
        </p:nvSpPr>
        <p:spPr>
          <a:xfrm>
            <a:off x="1895345" y="2311525"/>
            <a:ext cx="124068" cy="7754"/>
          </a:xfrm>
          <a:custGeom>
            <a:avLst/>
            <a:gdLst>
              <a:gd name="connsiteX0" fmla="*/ 0 w 152400"/>
              <a:gd name="connsiteY0" fmla="*/ 0 h 9525"/>
              <a:gd name="connsiteX1" fmla="*/ 152400 w 1524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9525">
                <a:moveTo>
                  <a:pt x="0" y="0"/>
                </a:moveTo>
                <a:lnTo>
                  <a:pt x="152400" y="0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B7DC0F2A-D8D3-9F18-D762-2ACCE699750D}"/>
              </a:ext>
            </a:extLst>
          </p:cNvPr>
          <p:cNvSpPr/>
          <p:nvPr/>
        </p:nvSpPr>
        <p:spPr>
          <a:xfrm>
            <a:off x="9654902" y="2243267"/>
            <a:ext cx="248136" cy="263886"/>
          </a:xfrm>
          <a:custGeom>
            <a:avLst/>
            <a:gdLst>
              <a:gd name="connsiteX0" fmla="*/ 304800 w 304800"/>
              <a:gd name="connsiteY0" fmla="*/ 209848 h 324147"/>
              <a:gd name="connsiteX1" fmla="*/ 304800 w 304800"/>
              <a:gd name="connsiteY1" fmla="*/ 66973 h 324147"/>
              <a:gd name="connsiteX2" fmla="*/ 185738 w 304800"/>
              <a:gd name="connsiteY2" fmla="*/ 0 h 324147"/>
              <a:gd name="connsiteX3" fmla="*/ 119063 w 304800"/>
              <a:gd name="connsiteY3" fmla="*/ 0 h 324147"/>
              <a:gd name="connsiteX4" fmla="*/ 0 w 304800"/>
              <a:gd name="connsiteY4" fmla="*/ 66973 h 324147"/>
              <a:gd name="connsiteX5" fmla="*/ 0 w 304800"/>
              <a:gd name="connsiteY5" fmla="*/ 209848 h 324147"/>
              <a:gd name="connsiteX6" fmla="*/ 28575 w 304800"/>
              <a:gd name="connsiteY6" fmla="*/ 254496 h 324147"/>
              <a:gd name="connsiteX7" fmla="*/ 152400 w 304800"/>
              <a:gd name="connsiteY7" fmla="*/ 324148 h 324147"/>
              <a:gd name="connsiteX8" fmla="*/ 228600 w 304800"/>
              <a:gd name="connsiteY8" fmla="*/ 281285 h 324147"/>
              <a:gd name="connsiteX9" fmla="*/ 276225 w 304800"/>
              <a:gd name="connsiteY9" fmla="*/ 254496 h 32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00" h="324147">
                <a:moveTo>
                  <a:pt x="304800" y="209848"/>
                </a:moveTo>
                <a:lnTo>
                  <a:pt x="304800" y="66973"/>
                </a:lnTo>
                <a:lnTo>
                  <a:pt x="185738" y="0"/>
                </a:lnTo>
                <a:moveTo>
                  <a:pt x="119063" y="0"/>
                </a:moveTo>
                <a:lnTo>
                  <a:pt x="0" y="66973"/>
                </a:lnTo>
                <a:lnTo>
                  <a:pt x="0" y="209848"/>
                </a:lnTo>
                <a:moveTo>
                  <a:pt x="28575" y="254496"/>
                </a:moveTo>
                <a:lnTo>
                  <a:pt x="152400" y="324148"/>
                </a:lnTo>
                <a:lnTo>
                  <a:pt x="228600" y="281285"/>
                </a:lnTo>
                <a:lnTo>
                  <a:pt x="276225" y="254496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3E2B1C04-7DBD-5EC1-51BA-201C3FAD400B}"/>
              </a:ext>
            </a:extLst>
          </p:cNvPr>
          <p:cNvSpPr/>
          <p:nvPr/>
        </p:nvSpPr>
        <p:spPr>
          <a:xfrm>
            <a:off x="9732444" y="2313298"/>
            <a:ext cx="93051" cy="108559"/>
          </a:xfrm>
          <a:custGeom>
            <a:avLst/>
            <a:gdLst>
              <a:gd name="connsiteX0" fmla="*/ 28575 w 114300"/>
              <a:gd name="connsiteY0" fmla="*/ 16669 h 133350"/>
              <a:gd name="connsiteX1" fmla="*/ 0 w 114300"/>
              <a:gd name="connsiteY1" fmla="*/ 33338 h 133350"/>
              <a:gd name="connsiteX2" fmla="*/ 0 w 114300"/>
              <a:gd name="connsiteY2" fmla="*/ 66675 h 133350"/>
              <a:gd name="connsiteX3" fmla="*/ 0 w 114300"/>
              <a:gd name="connsiteY3" fmla="*/ 100013 h 133350"/>
              <a:gd name="connsiteX4" fmla="*/ 28575 w 114300"/>
              <a:gd name="connsiteY4" fmla="*/ 116681 h 133350"/>
              <a:gd name="connsiteX5" fmla="*/ 57150 w 114300"/>
              <a:gd name="connsiteY5" fmla="*/ 133350 h 133350"/>
              <a:gd name="connsiteX6" fmla="*/ 85725 w 114300"/>
              <a:gd name="connsiteY6" fmla="*/ 116681 h 133350"/>
              <a:gd name="connsiteX7" fmla="*/ 114300 w 114300"/>
              <a:gd name="connsiteY7" fmla="*/ 100013 h 133350"/>
              <a:gd name="connsiteX8" fmla="*/ 114300 w 114300"/>
              <a:gd name="connsiteY8" fmla="*/ 66675 h 133350"/>
              <a:gd name="connsiteX9" fmla="*/ 114300 w 114300"/>
              <a:gd name="connsiteY9" fmla="*/ 33338 h 133350"/>
              <a:gd name="connsiteX10" fmla="*/ 85725 w 114300"/>
              <a:gd name="connsiteY10" fmla="*/ 16669 h 133350"/>
              <a:gd name="connsiteX11" fmla="*/ 57150 w 114300"/>
              <a:gd name="connsiteY11" fmla="*/ 0 h 133350"/>
              <a:gd name="connsiteX12" fmla="*/ 28575 w 114300"/>
              <a:gd name="connsiteY12" fmla="*/ 16669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300" h="133350">
                <a:moveTo>
                  <a:pt x="28575" y="16669"/>
                </a:moveTo>
                <a:lnTo>
                  <a:pt x="0" y="33338"/>
                </a:lnTo>
                <a:lnTo>
                  <a:pt x="0" y="66675"/>
                </a:lnTo>
                <a:lnTo>
                  <a:pt x="0" y="100013"/>
                </a:lnTo>
                <a:lnTo>
                  <a:pt x="28575" y="116681"/>
                </a:lnTo>
                <a:lnTo>
                  <a:pt x="57150" y="133350"/>
                </a:lnTo>
                <a:lnTo>
                  <a:pt x="85725" y="116681"/>
                </a:lnTo>
                <a:lnTo>
                  <a:pt x="114300" y="100013"/>
                </a:lnTo>
                <a:lnTo>
                  <a:pt x="114300" y="66675"/>
                </a:lnTo>
                <a:lnTo>
                  <a:pt x="114300" y="33338"/>
                </a:lnTo>
                <a:lnTo>
                  <a:pt x="85725" y="16669"/>
                </a:lnTo>
                <a:lnTo>
                  <a:pt x="57150" y="0"/>
                </a:lnTo>
                <a:lnTo>
                  <a:pt x="28575" y="16669"/>
                </a:lnTo>
                <a:close/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5AEABAF2-E9A1-7F04-E929-ABC459ABBFF0}"/>
              </a:ext>
            </a:extLst>
          </p:cNvPr>
          <p:cNvSpPr/>
          <p:nvPr/>
        </p:nvSpPr>
        <p:spPr>
          <a:xfrm>
            <a:off x="9778969" y="2259018"/>
            <a:ext cx="7754" cy="54280"/>
          </a:xfrm>
          <a:custGeom>
            <a:avLst/>
            <a:gdLst>
              <a:gd name="connsiteX0" fmla="*/ 0 w 9525"/>
              <a:gd name="connsiteY0" fmla="*/ 66675 h 66675"/>
              <a:gd name="connsiteX1" fmla="*/ 0 w 9525"/>
              <a:gd name="connsiteY1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66675">
                <a:moveTo>
                  <a:pt x="0" y="66675"/>
                </a:moveTo>
                <a:lnTo>
                  <a:pt x="0" y="0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04FB1585-0A55-CF68-13EC-1470C526C36A}"/>
              </a:ext>
            </a:extLst>
          </p:cNvPr>
          <p:cNvSpPr/>
          <p:nvPr/>
        </p:nvSpPr>
        <p:spPr>
          <a:xfrm>
            <a:off x="9825495" y="2390840"/>
            <a:ext cx="54280" cy="31017"/>
          </a:xfrm>
          <a:custGeom>
            <a:avLst/>
            <a:gdLst>
              <a:gd name="connsiteX0" fmla="*/ 0 w 66675"/>
              <a:gd name="connsiteY0" fmla="*/ 0 h 38100"/>
              <a:gd name="connsiteX1" fmla="*/ 66675 w 66675"/>
              <a:gd name="connsiteY1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38100">
                <a:moveTo>
                  <a:pt x="0" y="0"/>
                </a:moveTo>
                <a:lnTo>
                  <a:pt x="66675" y="38100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169EE00A-1F84-35A1-A678-EAF3B35150DA}"/>
              </a:ext>
            </a:extLst>
          </p:cNvPr>
          <p:cNvSpPr/>
          <p:nvPr/>
        </p:nvSpPr>
        <p:spPr>
          <a:xfrm>
            <a:off x="9678164" y="2390840"/>
            <a:ext cx="54280" cy="31017"/>
          </a:xfrm>
          <a:custGeom>
            <a:avLst/>
            <a:gdLst>
              <a:gd name="connsiteX0" fmla="*/ 66675 w 66675"/>
              <a:gd name="connsiteY0" fmla="*/ 0 h 38100"/>
              <a:gd name="connsiteX1" fmla="*/ 0 w 66675"/>
              <a:gd name="connsiteY1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38100">
                <a:moveTo>
                  <a:pt x="66675" y="0"/>
                </a:moveTo>
                <a:lnTo>
                  <a:pt x="0" y="38100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3688D7CB-E22D-A392-15EF-AF104A4E07E4}"/>
              </a:ext>
            </a:extLst>
          </p:cNvPr>
          <p:cNvSpPr/>
          <p:nvPr/>
        </p:nvSpPr>
        <p:spPr>
          <a:xfrm>
            <a:off x="9755707" y="2212493"/>
            <a:ext cx="46525" cy="46525"/>
          </a:xfrm>
          <a:custGeom>
            <a:avLst/>
            <a:gdLst>
              <a:gd name="connsiteX0" fmla="*/ 57150 w 57150"/>
              <a:gd name="connsiteY0" fmla="*/ 28575 h 57150"/>
              <a:gd name="connsiteX1" fmla="*/ 28575 w 57150"/>
              <a:gd name="connsiteY1" fmla="*/ 57150 h 57150"/>
              <a:gd name="connsiteX2" fmla="*/ 0 w 57150"/>
              <a:gd name="connsiteY2" fmla="*/ 28575 h 57150"/>
              <a:gd name="connsiteX3" fmla="*/ 28575 w 57150"/>
              <a:gd name="connsiteY3" fmla="*/ 0 h 57150"/>
              <a:gd name="connsiteX4" fmla="*/ 57150 w 57150"/>
              <a:gd name="connsiteY4" fmla="*/ 28575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57150" y="28575"/>
                </a:moveTo>
                <a:cubicBezTo>
                  <a:pt x="57150" y="44357"/>
                  <a:pt x="44357" y="57150"/>
                  <a:pt x="28575" y="57150"/>
                </a:cubicBezTo>
                <a:cubicBezTo>
                  <a:pt x="12793" y="57150"/>
                  <a:pt x="0" y="44357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7" y="0"/>
                  <a:pt x="57150" y="12793"/>
                  <a:pt x="57150" y="28575"/>
                </a:cubicBezTo>
                <a:close/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CA98D24A-1246-71BF-B8BE-ED0C091A3C16}"/>
              </a:ext>
            </a:extLst>
          </p:cNvPr>
          <p:cNvSpPr/>
          <p:nvPr/>
        </p:nvSpPr>
        <p:spPr>
          <a:xfrm>
            <a:off x="9631639" y="2414103"/>
            <a:ext cx="46525" cy="46525"/>
          </a:xfrm>
          <a:custGeom>
            <a:avLst/>
            <a:gdLst>
              <a:gd name="connsiteX0" fmla="*/ 57150 w 57150"/>
              <a:gd name="connsiteY0" fmla="*/ 28575 h 57150"/>
              <a:gd name="connsiteX1" fmla="*/ 28575 w 57150"/>
              <a:gd name="connsiteY1" fmla="*/ 57150 h 57150"/>
              <a:gd name="connsiteX2" fmla="*/ 0 w 57150"/>
              <a:gd name="connsiteY2" fmla="*/ 28575 h 57150"/>
              <a:gd name="connsiteX3" fmla="*/ 28575 w 57150"/>
              <a:gd name="connsiteY3" fmla="*/ 0 h 57150"/>
              <a:gd name="connsiteX4" fmla="*/ 57150 w 57150"/>
              <a:gd name="connsiteY4" fmla="*/ 28575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57150" y="28575"/>
                </a:moveTo>
                <a:cubicBezTo>
                  <a:pt x="57150" y="44357"/>
                  <a:pt x="44357" y="57150"/>
                  <a:pt x="28575" y="57150"/>
                </a:cubicBezTo>
                <a:cubicBezTo>
                  <a:pt x="12793" y="57150"/>
                  <a:pt x="0" y="44357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7" y="0"/>
                  <a:pt x="57150" y="12793"/>
                  <a:pt x="57150" y="28575"/>
                </a:cubicBezTo>
                <a:close/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A3A72CE7-DEED-FEA3-B2C5-304522AB4901}"/>
              </a:ext>
            </a:extLst>
          </p:cNvPr>
          <p:cNvSpPr/>
          <p:nvPr/>
        </p:nvSpPr>
        <p:spPr>
          <a:xfrm>
            <a:off x="9879775" y="2414103"/>
            <a:ext cx="46525" cy="46525"/>
          </a:xfrm>
          <a:custGeom>
            <a:avLst/>
            <a:gdLst>
              <a:gd name="connsiteX0" fmla="*/ 57150 w 57150"/>
              <a:gd name="connsiteY0" fmla="*/ 28575 h 57150"/>
              <a:gd name="connsiteX1" fmla="*/ 28575 w 57150"/>
              <a:gd name="connsiteY1" fmla="*/ 57150 h 57150"/>
              <a:gd name="connsiteX2" fmla="*/ 0 w 57150"/>
              <a:gd name="connsiteY2" fmla="*/ 28575 h 57150"/>
              <a:gd name="connsiteX3" fmla="*/ 28575 w 57150"/>
              <a:gd name="connsiteY3" fmla="*/ 0 h 57150"/>
              <a:gd name="connsiteX4" fmla="*/ 57150 w 57150"/>
              <a:gd name="connsiteY4" fmla="*/ 28575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57150" y="28575"/>
                </a:moveTo>
                <a:cubicBezTo>
                  <a:pt x="57150" y="44357"/>
                  <a:pt x="44357" y="57150"/>
                  <a:pt x="28575" y="57150"/>
                </a:cubicBezTo>
                <a:cubicBezTo>
                  <a:pt x="12793" y="57150"/>
                  <a:pt x="0" y="44357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7" y="0"/>
                  <a:pt x="57150" y="12793"/>
                  <a:pt x="57150" y="28575"/>
                </a:cubicBezTo>
                <a:close/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2F8C350-6F73-B1AB-5899-0BB14DE872C3}"/>
              </a:ext>
            </a:extLst>
          </p:cNvPr>
          <p:cNvSpPr/>
          <p:nvPr/>
        </p:nvSpPr>
        <p:spPr>
          <a:xfrm>
            <a:off x="5750837" y="2508946"/>
            <a:ext cx="287271" cy="7182"/>
          </a:xfrm>
          <a:custGeom>
            <a:avLst/>
            <a:gdLst>
              <a:gd name="connsiteX0" fmla="*/ 0 w 381000"/>
              <a:gd name="connsiteY0" fmla="*/ 0 h 9525"/>
              <a:gd name="connsiteX1" fmla="*/ 381000 w 3810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0" h="9525">
                <a:moveTo>
                  <a:pt x="0" y="0"/>
                </a:moveTo>
                <a:lnTo>
                  <a:pt x="381000" y="0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F798A33F-669A-3703-9724-CB746B50FF02}"/>
              </a:ext>
            </a:extLst>
          </p:cNvPr>
          <p:cNvSpPr/>
          <p:nvPr/>
        </p:nvSpPr>
        <p:spPr>
          <a:xfrm>
            <a:off x="5750837" y="2379674"/>
            <a:ext cx="57454" cy="86181"/>
          </a:xfrm>
          <a:custGeom>
            <a:avLst/>
            <a:gdLst>
              <a:gd name="connsiteX0" fmla="*/ 0 w 76200"/>
              <a:gd name="connsiteY0" fmla="*/ 0 h 114300"/>
              <a:gd name="connsiteX1" fmla="*/ 76200 w 76200"/>
              <a:gd name="connsiteY1" fmla="*/ 19050 h 114300"/>
              <a:gd name="connsiteX2" fmla="*/ 76200 w 76200"/>
              <a:gd name="connsiteY2" fmla="*/ 114300 h 114300"/>
              <a:gd name="connsiteX3" fmla="*/ 0 w 76200"/>
              <a:gd name="connsiteY3" fmla="*/ 114300 h 114300"/>
              <a:gd name="connsiteX4" fmla="*/ 0 w 7620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" h="114300">
                <a:moveTo>
                  <a:pt x="0" y="0"/>
                </a:moveTo>
                <a:lnTo>
                  <a:pt x="76200" y="19050"/>
                </a:lnTo>
                <a:lnTo>
                  <a:pt x="762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CE4B5ADC-8652-B07F-7E56-778E442C4D0E}"/>
              </a:ext>
            </a:extLst>
          </p:cNvPr>
          <p:cNvSpPr/>
          <p:nvPr/>
        </p:nvSpPr>
        <p:spPr>
          <a:xfrm>
            <a:off x="5865745" y="2336583"/>
            <a:ext cx="57454" cy="129272"/>
          </a:xfrm>
          <a:custGeom>
            <a:avLst/>
            <a:gdLst>
              <a:gd name="connsiteX0" fmla="*/ 0 w 76200"/>
              <a:gd name="connsiteY0" fmla="*/ 38100 h 171450"/>
              <a:gd name="connsiteX1" fmla="*/ 76200 w 76200"/>
              <a:gd name="connsiteY1" fmla="*/ 0 h 171450"/>
              <a:gd name="connsiteX2" fmla="*/ 76200 w 76200"/>
              <a:gd name="connsiteY2" fmla="*/ 171450 h 171450"/>
              <a:gd name="connsiteX3" fmla="*/ 0 w 76200"/>
              <a:gd name="connsiteY3" fmla="*/ 171450 h 171450"/>
              <a:gd name="connsiteX4" fmla="*/ 0 w 76200"/>
              <a:gd name="connsiteY4" fmla="*/ 381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" h="171450">
                <a:moveTo>
                  <a:pt x="0" y="38100"/>
                </a:moveTo>
                <a:lnTo>
                  <a:pt x="76200" y="0"/>
                </a:lnTo>
                <a:lnTo>
                  <a:pt x="76200" y="171450"/>
                </a:lnTo>
                <a:lnTo>
                  <a:pt x="0" y="171450"/>
                </a:lnTo>
                <a:lnTo>
                  <a:pt x="0" y="38100"/>
                </a:lnTo>
                <a:close/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299DF2EA-0527-D046-600A-15492AB075CE}"/>
              </a:ext>
            </a:extLst>
          </p:cNvPr>
          <p:cNvSpPr/>
          <p:nvPr/>
        </p:nvSpPr>
        <p:spPr>
          <a:xfrm>
            <a:off x="5980654" y="2279129"/>
            <a:ext cx="57454" cy="186726"/>
          </a:xfrm>
          <a:custGeom>
            <a:avLst/>
            <a:gdLst>
              <a:gd name="connsiteX0" fmla="*/ 0 w 76200"/>
              <a:gd name="connsiteY0" fmla="*/ 38100 h 247650"/>
              <a:gd name="connsiteX1" fmla="*/ 76200 w 76200"/>
              <a:gd name="connsiteY1" fmla="*/ 0 h 247650"/>
              <a:gd name="connsiteX2" fmla="*/ 76200 w 76200"/>
              <a:gd name="connsiteY2" fmla="*/ 247650 h 247650"/>
              <a:gd name="connsiteX3" fmla="*/ 0 w 76200"/>
              <a:gd name="connsiteY3" fmla="*/ 247650 h 247650"/>
              <a:gd name="connsiteX4" fmla="*/ 0 w 76200"/>
              <a:gd name="connsiteY4" fmla="*/ 3810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" h="247650">
                <a:moveTo>
                  <a:pt x="0" y="38100"/>
                </a:moveTo>
                <a:lnTo>
                  <a:pt x="76200" y="0"/>
                </a:lnTo>
                <a:lnTo>
                  <a:pt x="76200" y="247650"/>
                </a:lnTo>
                <a:lnTo>
                  <a:pt x="0" y="247650"/>
                </a:lnTo>
                <a:lnTo>
                  <a:pt x="0" y="38100"/>
                </a:lnTo>
                <a:close/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E51540F4-3F9C-44C6-E4DB-E103697A7E69}"/>
              </a:ext>
            </a:extLst>
          </p:cNvPr>
          <p:cNvSpPr/>
          <p:nvPr/>
        </p:nvSpPr>
        <p:spPr>
          <a:xfrm>
            <a:off x="5750837" y="2221675"/>
            <a:ext cx="287271" cy="114908"/>
          </a:xfrm>
          <a:custGeom>
            <a:avLst/>
            <a:gdLst>
              <a:gd name="connsiteX0" fmla="*/ 0 w 381000"/>
              <a:gd name="connsiteY0" fmla="*/ 133350 h 152400"/>
              <a:gd name="connsiteX1" fmla="*/ 76200 w 381000"/>
              <a:gd name="connsiteY1" fmla="*/ 152400 h 152400"/>
              <a:gd name="connsiteX2" fmla="*/ 381000 w 381000"/>
              <a:gd name="connsiteY2" fmla="*/ 0 h 152400"/>
              <a:gd name="connsiteX3" fmla="*/ 285750 w 381000"/>
              <a:gd name="connsiteY3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52400">
                <a:moveTo>
                  <a:pt x="0" y="133350"/>
                </a:moveTo>
                <a:lnTo>
                  <a:pt x="76200" y="152400"/>
                </a:lnTo>
                <a:lnTo>
                  <a:pt x="381000" y="0"/>
                </a:lnTo>
                <a:lnTo>
                  <a:pt x="285750" y="0"/>
                </a:lnTo>
              </a:path>
            </a:pathLst>
          </a:custGeom>
          <a:noFill/>
          <a:ln w="158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EF64A23-8A3F-4A10-7E62-21790177C6A5}"/>
              </a:ext>
            </a:extLst>
          </p:cNvPr>
          <p:cNvSpPr txBox="1"/>
          <p:nvPr/>
        </p:nvSpPr>
        <p:spPr>
          <a:xfrm>
            <a:off x="776610" y="3103796"/>
            <a:ext cx="2338499" cy="1850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工作有成绩，也存在不足。主要是加强业务知识学习和克服自身的缺点，今后要认真总结经验，克服不足，把工作干好。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90899E5-CBB7-35D4-9FA9-AEDBA6EB55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900493" y="2597442"/>
            <a:ext cx="2110578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6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加强自身学习</a:t>
            </a: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487EB7DB-CFCC-672A-0FD0-397C5D8B1EAF}"/>
              </a:ext>
            </a:extLst>
          </p:cNvPr>
          <p:cNvSpPr/>
          <p:nvPr/>
        </p:nvSpPr>
        <p:spPr>
          <a:xfrm>
            <a:off x="4976779" y="2974114"/>
            <a:ext cx="1871132" cy="111584"/>
          </a:xfrm>
          <a:custGeom>
            <a:avLst/>
            <a:gdLst>
              <a:gd name="connsiteX0" fmla="*/ 0 w 1376680"/>
              <a:gd name="connsiteY0" fmla="*/ 96520 h 101600"/>
              <a:gd name="connsiteX1" fmla="*/ 599440 w 1376680"/>
              <a:gd name="connsiteY1" fmla="*/ 96520 h 101600"/>
              <a:gd name="connsiteX2" fmla="*/ 670560 w 1376680"/>
              <a:gd name="connsiteY2" fmla="*/ 0 h 101600"/>
              <a:gd name="connsiteX3" fmla="*/ 777240 w 1376680"/>
              <a:gd name="connsiteY3" fmla="*/ 101600 h 101600"/>
              <a:gd name="connsiteX4" fmla="*/ 1376680 w 1376680"/>
              <a:gd name="connsiteY4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680" h="101600">
                <a:moveTo>
                  <a:pt x="0" y="96520"/>
                </a:moveTo>
                <a:lnTo>
                  <a:pt x="599440" y="96520"/>
                </a:lnTo>
                <a:lnTo>
                  <a:pt x="670560" y="0"/>
                </a:lnTo>
                <a:lnTo>
                  <a:pt x="777240" y="101600"/>
                </a:lnTo>
                <a:lnTo>
                  <a:pt x="1376680" y="101600"/>
                </a:lnTo>
              </a:path>
            </a:pathLst>
          </a:custGeom>
          <a:noFill/>
          <a:ln w="12700">
            <a:gradFill>
              <a:gsLst>
                <a:gs pos="2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DA6F2C7-5151-32A3-DE91-770D3137E801}"/>
              </a:ext>
            </a:extLst>
          </p:cNvPr>
          <p:cNvSpPr txBox="1"/>
          <p:nvPr/>
        </p:nvSpPr>
        <p:spPr>
          <a:xfrm>
            <a:off x="4731038" y="3103796"/>
            <a:ext cx="2338499" cy="1850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工作有成绩，也存在不足。主要是加强业务知识学习和克服自身的缺点，今后要认真总结经验，克服不足，把工作干好。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606D6E9-D67D-CB76-EC64-7B5D3FABCD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764848" y="2597442"/>
            <a:ext cx="2086533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6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提高自身素质</a:t>
            </a: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8462AF14-C9D0-208B-4197-26DCCAE3291B}"/>
              </a:ext>
            </a:extLst>
          </p:cNvPr>
          <p:cNvSpPr/>
          <p:nvPr/>
        </p:nvSpPr>
        <p:spPr>
          <a:xfrm>
            <a:off x="8841134" y="2974114"/>
            <a:ext cx="1871132" cy="111584"/>
          </a:xfrm>
          <a:custGeom>
            <a:avLst/>
            <a:gdLst>
              <a:gd name="connsiteX0" fmla="*/ 0 w 1376680"/>
              <a:gd name="connsiteY0" fmla="*/ 96520 h 101600"/>
              <a:gd name="connsiteX1" fmla="*/ 599440 w 1376680"/>
              <a:gd name="connsiteY1" fmla="*/ 96520 h 101600"/>
              <a:gd name="connsiteX2" fmla="*/ 670560 w 1376680"/>
              <a:gd name="connsiteY2" fmla="*/ 0 h 101600"/>
              <a:gd name="connsiteX3" fmla="*/ 777240 w 1376680"/>
              <a:gd name="connsiteY3" fmla="*/ 101600 h 101600"/>
              <a:gd name="connsiteX4" fmla="*/ 1376680 w 1376680"/>
              <a:gd name="connsiteY4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680" h="101600">
                <a:moveTo>
                  <a:pt x="0" y="96520"/>
                </a:moveTo>
                <a:lnTo>
                  <a:pt x="599440" y="96520"/>
                </a:lnTo>
                <a:lnTo>
                  <a:pt x="670560" y="0"/>
                </a:lnTo>
                <a:lnTo>
                  <a:pt x="777240" y="101600"/>
                </a:lnTo>
                <a:lnTo>
                  <a:pt x="1376680" y="101600"/>
                </a:lnTo>
              </a:path>
            </a:pathLst>
          </a:custGeom>
          <a:noFill/>
          <a:ln w="12700">
            <a:gradFill>
              <a:gsLst>
                <a:gs pos="2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54FEE9DD-51D9-ABE4-0C42-6BBFB871CC3D}"/>
              </a:ext>
            </a:extLst>
          </p:cNvPr>
          <p:cNvSpPr txBox="1"/>
          <p:nvPr/>
        </p:nvSpPr>
        <p:spPr>
          <a:xfrm>
            <a:off x="8595393" y="3103796"/>
            <a:ext cx="2338499" cy="1850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工作有成绩，也存在不足。主要是加强业务知识学习和克服自身的缺点，今后要认真总结经验，克服不足，把工作干好。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3DD3EC73-9B9D-04D1-5865-826767724B9A}"/>
              </a:ext>
            </a:extLst>
          </p:cNvPr>
          <p:cNvSpPr txBox="1"/>
          <p:nvPr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STAR STYLE BUSINESS PLAN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4CE27C8-88C0-4F5F-D86A-FA93489D5BD0}"/>
              </a:ext>
            </a:extLst>
          </p:cNvPr>
          <p:cNvSpPr txBox="1"/>
          <p:nvPr/>
        </p:nvSpPr>
        <p:spPr>
          <a:xfrm>
            <a:off x="554737" y="185229"/>
            <a:ext cx="699230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3">
                          <a:alpha val="0"/>
                        </a:schemeClr>
                      </a:gs>
                      <a:gs pos="40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01</a:t>
            </a:r>
            <a:endParaRPr lang="zh-CN" altLang="en-US" sz="4000">
              <a:ln>
                <a:gradFill>
                  <a:gsLst>
                    <a:gs pos="75000">
                      <a:schemeClr val="accent3">
                        <a:alpha val="0"/>
                      </a:schemeClr>
                    </a:gs>
                    <a:gs pos="40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0BC063D-7D97-D5F4-CDDA-4ACC771D474B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主要工作总结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FF83479-5B6A-2064-D7C4-62264A1DC7C6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SUMMARY OF MAIN WORK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A6E967D1-1B2C-B43B-0528-68024F219AB2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63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80" name="矩形: 圆角 79">
              <a:extLst>
                <a:ext uri="{FF2B5EF4-FFF2-40B4-BE49-F238E27FC236}">
                  <a16:creationId xmlns:a16="http://schemas.microsoft.com/office/drawing/2014/main" id="{E9E55681-429C-8D10-B6DC-8D11AE82B3E6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858E5AE7-0578-ED3B-8990-A1A9D292EFAB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490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999FAF7-C819-C985-683E-32B27F4C5029}"/>
              </a:ext>
            </a:extLst>
          </p:cNvPr>
          <p:cNvSpPr txBox="1"/>
          <p:nvPr/>
        </p:nvSpPr>
        <p:spPr>
          <a:xfrm>
            <a:off x="3987891" y="1498600"/>
            <a:ext cx="460895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>
                <a:gradFill>
                  <a:gsLst>
                    <a:gs pos="18000">
                      <a:schemeClr val="bg1"/>
                    </a:gs>
                    <a:gs pos="94000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PART.02</a:t>
            </a:r>
            <a:endParaRPr lang="zh-CN" altLang="en-US" sz="8000">
              <a:gradFill>
                <a:gsLst>
                  <a:gs pos="18000">
                    <a:schemeClr val="bg1"/>
                  </a:gs>
                  <a:gs pos="94000">
                    <a:schemeClr val="accent2"/>
                  </a:gs>
                  <a:gs pos="58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13" name="图片 12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853F2BAF-D482-C534-05B7-1D615675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653" y="1974780"/>
            <a:ext cx="4973460" cy="1133422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A9A8F29-0D7F-0434-31E0-58D0EDE4FD56}"/>
              </a:ext>
            </a:extLst>
          </p:cNvPr>
          <p:cNvSpPr/>
          <p:nvPr/>
        </p:nvSpPr>
        <p:spPr>
          <a:xfrm>
            <a:off x="3784600" y="1520088"/>
            <a:ext cx="2419350" cy="848617"/>
          </a:xfrm>
          <a:custGeom>
            <a:avLst/>
            <a:gdLst>
              <a:gd name="connsiteX0" fmla="*/ 3048000 w 3048000"/>
              <a:gd name="connsiteY0" fmla="*/ 0 h 1028700"/>
              <a:gd name="connsiteX1" fmla="*/ 317500 w 3048000"/>
              <a:gd name="connsiteY1" fmla="*/ 0 h 1028700"/>
              <a:gd name="connsiteX2" fmla="*/ 0 w 3048000"/>
              <a:gd name="connsiteY2" fmla="*/ 317500 h 1028700"/>
              <a:gd name="connsiteX3" fmla="*/ 0 w 3048000"/>
              <a:gd name="connsiteY3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028700">
                <a:moveTo>
                  <a:pt x="3048000" y="0"/>
                </a:moveTo>
                <a:lnTo>
                  <a:pt x="317500" y="0"/>
                </a:lnTo>
                <a:lnTo>
                  <a:pt x="0" y="317500"/>
                </a:lnTo>
                <a:lnTo>
                  <a:pt x="0" y="1028700"/>
                </a:lnTo>
              </a:path>
            </a:pathLst>
          </a:custGeom>
          <a:noFill/>
          <a:ln w="19050">
            <a:gradFill>
              <a:gsLst>
                <a:gs pos="58000">
                  <a:schemeClr val="bg1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AFF2436-6D4D-9E38-66CB-06B5F6233069}"/>
              </a:ext>
            </a:extLst>
          </p:cNvPr>
          <p:cNvSpPr/>
          <p:nvPr/>
        </p:nvSpPr>
        <p:spPr>
          <a:xfrm>
            <a:off x="3687128" y="2272798"/>
            <a:ext cx="193040" cy="193040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hidden="1">
            <a:extLst>
              <a:ext uri="{FF2B5EF4-FFF2-40B4-BE49-F238E27FC236}">
                <a16:creationId xmlns:a16="http://schemas.microsoft.com/office/drawing/2014/main" id="{7862B5A5-C590-66C5-0E16-436D20D8C21D}"/>
              </a:ext>
            </a:extLst>
          </p:cNvPr>
          <p:cNvSpPr txBox="1"/>
          <p:nvPr/>
        </p:nvSpPr>
        <p:spPr>
          <a:xfrm>
            <a:off x="4032250" y="3517217"/>
            <a:ext cx="414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862611-4428-8BD7-488E-0580D56B8421}"/>
              </a:ext>
            </a:extLst>
          </p:cNvPr>
          <p:cNvSpPr txBox="1"/>
          <p:nvPr/>
        </p:nvSpPr>
        <p:spPr>
          <a:xfrm>
            <a:off x="4166285" y="2519206"/>
            <a:ext cx="420499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600">
                <a:gradFill>
                  <a:gsLst>
                    <a:gs pos="18000">
                      <a:schemeClr val="bg1"/>
                    </a:gs>
                    <a:gs pos="94000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年度业绩总结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1DA01D0-CB04-3FCF-1A78-DECE3B7AD09C}"/>
              </a:ext>
            </a:extLst>
          </p:cNvPr>
          <p:cNvSpPr txBox="1"/>
          <p:nvPr/>
        </p:nvSpPr>
        <p:spPr>
          <a:xfrm>
            <a:off x="2951208" y="3854657"/>
            <a:ext cx="66351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时光荏苒，转眼</a:t>
            </a:r>
            <a:r>
              <a:rPr lang="en-US" altLang="zh-CN" sz="1600">
                <a:solidFill>
                  <a:schemeClr val="bg1"/>
                </a:solidFill>
              </a:rPr>
              <a:t>2022</a:t>
            </a:r>
            <a:r>
              <a:rPr lang="zh-CN" altLang="en-US" sz="1600">
                <a:solidFill>
                  <a:schemeClr val="bg1"/>
                </a:solidFill>
              </a:rPr>
              <a:t>年过去了，回顾一年的工作感受很多，收获很多。</a:t>
            </a:r>
          </a:p>
        </p:txBody>
      </p:sp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C1EBF90E-103C-A5CF-CE5D-633EBCBA8B37}"/>
              </a:ext>
            </a:extLst>
          </p:cNvPr>
          <p:cNvSpPr txBox="1"/>
          <p:nvPr/>
        </p:nvSpPr>
        <p:spPr>
          <a:xfrm>
            <a:off x="4215088" y="3292499"/>
            <a:ext cx="410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0A861A0-9112-CA21-4A24-31707E4E4A99}"/>
              </a:ext>
            </a:extLst>
          </p:cNvPr>
          <p:cNvSpPr txBox="1"/>
          <p:nvPr/>
        </p:nvSpPr>
        <p:spPr>
          <a:xfrm>
            <a:off x="4215088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34BE3E0-814D-1BEA-C44B-870A7CB53753}"/>
              </a:ext>
            </a:extLst>
          </p:cNvPr>
          <p:cNvSpPr txBox="1"/>
          <p:nvPr/>
        </p:nvSpPr>
        <p:spPr>
          <a:xfrm>
            <a:off x="4370727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E44BEE3-263D-DEFE-998E-260FAECDF7E1}"/>
              </a:ext>
            </a:extLst>
          </p:cNvPr>
          <p:cNvSpPr txBox="1"/>
          <p:nvPr/>
        </p:nvSpPr>
        <p:spPr>
          <a:xfrm>
            <a:off x="4532715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B571818-9348-22B1-DFE6-32DBF2767572}"/>
              </a:ext>
            </a:extLst>
          </p:cNvPr>
          <p:cNvSpPr txBox="1"/>
          <p:nvPr/>
        </p:nvSpPr>
        <p:spPr>
          <a:xfrm>
            <a:off x="4694704" y="3292499"/>
            <a:ext cx="1604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5532E8B-CD26-3FCE-81B7-A49C31408818}"/>
              </a:ext>
            </a:extLst>
          </p:cNvPr>
          <p:cNvSpPr txBox="1"/>
          <p:nvPr/>
        </p:nvSpPr>
        <p:spPr>
          <a:xfrm>
            <a:off x="4855105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800A10C-27C6-6056-8017-CF6975002856}"/>
              </a:ext>
            </a:extLst>
          </p:cNvPr>
          <p:cNvSpPr txBox="1"/>
          <p:nvPr/>
        </p:nvSpPr>
        <p:spPr>
          <a:xfrm>
            <a:off x="5010743" y="3292499"/>
            <a:ext cx="13189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L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9DC81DB-C8A2-8B21-1AF5-C72BC587A9CD}"/>
              </a:ext>
            </a:extLst>
          </p:cNvPr>
          <p:cNvSpPr txBox="1"/>
          <p:nvPr/>
        </p:nvSpPr>
        <p:spPr>
          <a:xfrm>
            <a:off x="5142569" y="3292499"/>
            <a:ext cx="12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E647A04-330F-B3CE-8E70-0C62A8F296A8}"/>
              </a:ext>
            </a:extLst>
          </p:cNvPr>
          <p:cNvSpPr txBox="1"/>
          <p:nvPr/>
        </p:nvSpPr>
        <p:spPr>
          <a:xfrm>
            <a:off x="5263283" y="3292499"/>
            <a:ext cx="13982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P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15033A6-21A3-7504-A4A6-99AFE0BE787E}"/>
              </a:ext>
            </a:extLst>
          </p:cNvPr>
          <p:cNvSpPr txBox="1"/>
          <p:nvPr/>
        </p:nvSpPr>
        <p:spPr>
          <a:xfrm>
            <a:off x="5403046" y="3292499"/>
            <a:ext cx="1366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1D203E6-3E30-A2FF-307D-D56E131CFD6F}"/>
              </a:ext>
            </a:extLst>
          </p:cNvPr>
          <p:cNvSpPr txBox="1"/>
          <p:nvPr/>
        </p:nvSpPr>
        <p:spPr>
          <a:xfrm>
            <a:off x="5539635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BF786C2-1A97-9BF9-6E11-7DF907964A08}"/>
              </a:ext>
            </a:extLst>
          </p:cNvPr>
          <p:cNvSpPr txBox="1"/>
          <p:nvPr/>
        </p:nvSpPr>
        <p:spPr>
          <a:xfrm>
            <a:off x="5685748" y="3292499"/>
            <a:ext cx="1334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F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602F29E-296F-773A-7175-38F4DF63E8C2}"/>
              </a:ext>
            </a:extLst>
          </p:cNvPr>
          <p:cNvSpPr txBox="1"/>
          <p:nvPr/>
        </p:nvSpPr>
        <p:spPr>
          <a:xfrm>
            <a:off x="5819162" y="3292499"/>
            <a:ext cx="1668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4A923301-6B60-F08C-E1F5-8297514E5610}"/>
              </a:ext>
            </a:extLst>
          </p:cNvPr>
          <p:cNvSpPr txBox="1"/>
          <p:nvPr/>
        </p:nvSpPr>
        <p:spPr>
          <a:xfrm>
            <a:off x="5985913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0A5CD7A-459E-3D47-1CCD-A65C4AB4DE26}"/>
              </a:ext>
            </a:extLst>
          </p:cNvPr>
          <p:cNvSpPr txBox="1"/>
          <p:nvPr/>
        </p:nvSpPr>
        <p:spPr>
          <a:xfrm>
            <a:off x="6132026" y="3292499"/>
            <a:ext cx="18904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60236F3-E13D-381F-2514-81653A600D4F}"/>
              </a:ext>
            </a:extLst>
          </p:cNvPr>
          <p:cNvSpPr txBox="1"/>
          <p:nvPr/>
        </p:nvSpPr>
        <p:spPr>
          <a:xfrm>
            <a:off x="6321002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84F18B9F-9D3F-4B2C-24BF-73DE81F7C660}"/>
              </a:ext>
            </a:extLst>
          </p:cNvPr>
          <p:cNvSpPr txBox="1"/>
          <p:nvPr/>
        </p:nvSpPr>
        <p:spPr>
          <a:xfrm>
            <a:off x="6476641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097124D-2B2F-B685-5E4A-B27AE01F65AD}"/>
              </a:ext>
            </a:extLst>
          </p:cNvPr>
          <p:cNvSpPr txBox="1"/>
          <p:nvPr/>
        </p:nvSpPr>
        <p:spPr>
          <a:xfrm>
            <a:off x="6638629" y="3292499"/>
            <a:ext cx="15252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C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363049B-B107-283C-FBD9-29CA02297C35}"/>
              </a:ext>
            </a:extLst>
          </p:cNvPr>
          <p:cNvSpPr txBox="1"/>
          <p:nvPr/>
        </p:nvSpPr>
        <p:spPr>
          <a:xfrm>
            <a:off x="6791093" y="3292499"/>
            <a:ext cx="1366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DB8B8F15-B508-F5EE-969C-464FF64BCCD9}"/>
              </a:ext>
            </a:extLst>
          </p:cNvPr>
          <p:cNvSpPr txBox="1"/>
          <p:nvPr/>
        </p:nvSpPr>
        <p:spPr>
          <a:xfrm>
            <a:off x="6927681" y="3292499"/>
            <a:ext cx="12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2387C4A-4AC8-D129-149D-727B93ABFF12}"/>
              </a:ext>
            </a:extLst>
          </p:cNvPr>
          <p:cNvSpPr txBox="1"/>
          <p:nvPr/>
        </p:nvSpPr>
        <p:spPr>
          <a:xfrm>
            <a:off x="7048395" y="3292499"/>
            <a:ext cx="1414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3908EF7-A63A-1024-4AA4-A51CF01FD32F}"/>
              </a:ext>
            </a:extLst>
          </p:cNvPr>
          <p:cNvSpPr txBox="1"/>
          <p:nvPr/>
        </p:nvSpPr>
        <p:spPr>
          <a:xfrm>
            <a:off x="7189746" y="3292499"/>
            <a:ext cx="1604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175C7D8-2470-B092-8E7F-537580A3DE0F}"/>
              </a:ext>
            </a:extLst>
          </p:cNvPr>
          <p:cNvSpPr txBox="1"/>
          <p:nvPr/>
        </p:nvSpPr>
        <p:spPr>
          <a:xfrm>
            <a:off x="7350147" y="3292499"/>
            <a:ext cx="18903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AC70625-3EEE-E225-6ECF-CD422D44DC16}"/>
              </a:ext>
            </a:extLst>
          </p:cNvPr>
          <p:cNvSpPr txBox="1"/>
          <p:nvPr/>
        </p:nvSpPr>
        <p:spPr>
          <a:xfrm>
            <a:off x="7539123" y="3292499"/>
            <a:ext cx="18903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CC3005C9-520A-4E95-331C-C40FC615C89D}"/>
              </a:ext>
            </a:extLst>
          </p:cNvPr>
          <p:cNvSpPr txBox="1"/>
          <p:nvPr/>
        </p:nvSpPr>
        <p:spPr>
          <a:xfrm>
            <a:off x="7728099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F0F53E27-A322-FFF5-0314-CB17268F0B37}"/>
              </a:ext>
            </a:extLst>
          </p:cNvPr>
          <p:cNvSpPr txBox="1"/>
          <p:nvPr/>
        </p:nvSpPr>
        <p:spPr>
          <a:xfrm>
            <a:off x="7883737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ABAB8DFB-7BE3-E9FE-DD81-B09B350AACD3}"/>
              </a:ext>
            </a:extLst>
          </p:cNvPr>
          <p:cNvSpPr txBox="1"/>
          <p:nvPr/>
        </p:nvSpPr>
        <p:spPr>
          <a:xfrm>
            <a:off x="8029851" y="3292499"/>
            <a:ext cx="10325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Y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CE384815-58CA-E2C8-6800-61F8BDED4D01}"/>
              </a:ext>
            </a:extLst>
          </p:cNvPr>
          <p:cNvGrpSpPr/>
          <p:nvPr/>
        </p:nvGrpSpPr>
        <p:grpSpPr>
          <a:xfrm>
            <a:off x="5106354" y="3649896"/>
            <a:ext cx="2325295" cy="46256"/>
            <a:chOff x="4793087" y="3683763"/>
            <a:chExt cx="2325295" cy="46256"/>
          </a:xfrm>
          <a:gradFill>
            <a:gsLst>
              <a:gs pos="2247">
                <a:schemeClr val="bg1"/>
              </a:gs>
              <a:gs pos="48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0" scaled="0"/>
          </a:gradFill>
        </p:grpSpPr>
        <p:sp>
          <p:nvSpPr>
            <p:cNvPr id="93" name="平行四边形 92">
              <a:extLst>
                <a:ext uri="{FF2B5EF4-FFF2-40B4-BE49-F238E27FC236}">
                  <a16:creationId xmlns:a16="http://schemas.microsoft.com/office/drawing/2014/main" id="{8207EEE6-E697-137A-FE2D-2D70BED4DB83}"/>
                </a:ext>
              </a:extLst>
            </p:cNvPr>
            <p:cNvSpPr/>
            <p:nvPr/>
          </p:nvSpPr>
          <p:spPr>
            <a:xfrm>
              <a:off x="4793087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94" name="平行四边形 93">
              <a:extLst>
                <a:ext uri="{FF2B5EF4-FFF2-40B4-BE49-F238E27FC236}">
                  <a16:creationId xmlns:a16="http://schemas.microsoft.com/office/drawing/2014/main" id="{FD9D11E6-7D73-862F-FAA0-2D38F38A5DFB}"/>
                </a:ext>
              </a:extLst>
            </p:cNvPr>
            <p:cNvSpPr/>
            <p:nvPr/>
          </p:nvSpPr>
          <p:spPr>
            <a:xfrm>
              <a:off x="5606643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95" name="平行四边形 94">
              <a:extLst>
                <a:ext uri="{FF2B5EF4-FFF2-40B4-BE49-F238E27FC236}">
                  <a16:creationId xmlns:a16="http://schemas.microsoft.com/office/drawing/2014/main" id="{0B6C71B0-CC0C-BC93-DC7E-E6CD0AA2984D}"/>
                </a:ext>
              </a:extLst>
            </p:cNvPr>
            <p:cNvSpPr/>
            <p:nvPr/>
          </p:nvSpPr>
          <p:spPr>
            <a:xfrm>
              <a:off x="6420199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290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769B086-FF95-5556-B0A8-736E78AACFC4}"/>
              </a:ext>
            </a:extLst>
          </p:cNvPr>
          <p:cNvSpPr/>
          <p:nvPr/>
        </p:nvSpPr>
        <p:spPr>
          <a:xfrm>
            <a:off x="1193800" y="1778000"/>
            <a:ext cx="9804400" cy="4521200"/>
          </a:xfrm>
          <a:custGeom>
            <a:avLst/>
            <a:gdLst>
              <a:gd name="connsiteX0" fmla="*/ 381000 w 9804400"/>
              <a:gd name="connsiteY0" fmla="*/ 0 h 4381500"/>
              <a:gd name="connsiteX1" fmla="*/ 9423400 w 9804400"/>
              <a:gd name="connsiteY1" fmla="*/ 0 h 4381500"/>
              <a:gd name="connsiteX2" fmla="*/ 9804400 w 9804400"/>
              <a:gd name="connsiteY2" fmla="*/ 381000 h 4381500"/>
              <a:gd name="connsiteX3" fmla="*/ 9804400 w 9804400"/>
              <a:gd name="connsiteY3" fmla="*/ 4381500 h 4381500"/>
              <a:gd name="connsiteX4" fmla="*/ 0 w 9804400"/>
              <a:gd name="connsiteY4" fmla="*/ 4381500 h 4381500"/>
              <a:gd name="connsiteX5" fmla="*/ 0 w 9804400"/>
              <a:gd name="connsiteY5" fmla="*/ 3810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04400" h="4381500">
                <a:moveTo>
                  <a:pt x="381000" y="0"/>
                </a:moveTo>
                <a:lnTo>
                  <a:pt x="9423400" y="0"/>
                </a:lnTo>
                <a:lnTo>
                  <a:pt x="9804400" y="381000"/>
                </a:lnTo>
                <a:lnTo>
                  <a:pt x="9804400" y="4381500"/>
                </a:lnTo>
                <a:lnTo>
                  <a:pt x="0" y="4381500"/>
                </a:lnTo>
                <a:lnTo>
                  <a:pt x="0" y="381000"/>
                </a:lnTo>
                <a:close/>
              </a:path>
            </a:pathLst>
          </a:custGeom>
          <a:gradFill>
            <a:gsLst>
              <a:gs pos="26000">
                <a:schemeClr val="accent2"/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 w="19050">
            <a:gradFill>
              <a:gsLst>
                <a:gs pos="16000">
                  <a:srgbClr val="16A8EA"/>
                </a:gs>
                <a:gs pos="0">
                  <a:schemeClr val="bg1"/>
                </a:gs>
                <a:gs pos="75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9B0F96BE-F98C-E795-ABDB-E9735F04D58A}"/>
              </a:ext>
            </a:extLst>
          </p:cNvPr>
          <p:cNvSpPr/>
          <p:nvPr/>
        </p:nvSpPr>
        <p:spPr>
          <a:xfrm flipH="1">
            <a:off x="6572885" y="1778000"/>
            <a:ext cx="4425315" cy="1979196"/>
          </a:xfrm>
          <a:custGeom>
            <a:avLst/>
            <a:gdLst>
              <a:gd name="connsiteX0" fmla="*/ 166786 w 4291965"/>
              <a:gd name="connsiteY0" fmla="*/ 0 h 1979196"/>
              <a:gd name="connsiteX1" fmla="*/ 3777311 w 4291965"/>
              <a:gd name="connsiteY1" fmla="*/ 0 h 1979196"/>
              <a:gd name="connsiteX2" fmla="*/ 4291965 w 4291965"/>
              <a:gd name="connsiteY2" fmla="*/ 1589031 h 1979196"/>
              <a:gd name="connsiteX3" fmla="*/ 4291965 w 4291965"/>
              <a:gd name="connsiteY3" fmla="*/ 1979196 h 1979196"/>
              <a:gd name="connsiteX4" fmla="*/ 0 w 4291965"/>
              <a:gd name="connsiteY4" fmla="*/ 1979196 h 1979196"/>
              <a:gd name="connsiteX5" fmla="*/ 0 w 4291965"/>
              <a:gd name="connsiteY5" fmla="*/ 172104 h 19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1965" h="1979196">
                <a:moveTo>
                  <a:pt x="166786" y="0"/>
                </a:moveTo>
                <a:lnTo>
                  <a:pt x="3777311" y="0"/>
                </a:lnTo>
                <a:lnTo>
                  <a:pt x="4291965" y="1589031"/>
                </a:lnTo>
                <a:lnTo>
                  <a:pt x="4291965" y="1979196"/>
                </a:lnTo>
                <a:lnTo>
                  <a:pt x="0" y="1979196"/>
                </a:lnTo>
                <a:lnTo>
                  <a:pt x="0" y="17210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19050">
            <a:gradFill>
              <a:gsLst>
                <a:gs pos="16000">
                  <a:srgbClr val="16A8EA"/>
                </a:gs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B9B8CAF3-CE22-4E27-931F-7F1793E62B7E}"/>
              </a:ext>
            </a:extLst>
          </p:cNvPr>
          <p:cNvSpPr/>
          <p:nvPr/>
        </p:nvSpPr>
        <p:spPr>
          <a:xfrm>
            <a:off x="1194435" y="1778000"/>
            <a:ext cx="4425315" cy="1979196"/>
          </a:xfrm>
          <a:custGeom>
            <a:avLst/>
            <a:gdLst>
              <a:gd name="connsiteX0" fmla="*/ 166786 w 4291965"/>
              <a:gd name="connsiteY0" fmla="*/ 0 h 1979196"/>
              <a:gd name="connsiteX1" fmla="*/ 3777311 w 4291965"/>
              <a:gd name="connsiteY1" fmla="*/ 0 h 1979196"/>
              <a:gd name="connsiteX2" fmla="*/ 4291965 w 4291965"/>
              <a:gd name="connsiteY2" fmla="*/ 1589031 h 1979196"/>
              <a:gd name="connsiteX3" fmla="*/ 4291965 w 4291965"/>
              <a:gd name="connsiteY3" fmla="*/ 1979196 h 1979196"/>
              <a:gd name="connsiteX4" fmla="*/ 0 w 4291965"/>
              <a:gd name="connsiteY4" fmla="*/ 1979196 h 1979196"/>
              <a:gd name="connsiteX5" fmla="*/ 0 w 4291965"/>
              <a:gd name="connsiteY5" fmla="*/ 172104 h 19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1965" h="1979196">
                <a:moveTo>
                  <a:pt x="166786" y="0"/>
                </a:moveTo>
                <a:lnTo>
                  <a:pt x="3777311" y="0"/>
                </a:lnTo>
                <a:lnTo>
                  <a:pt x="4291965" y="1589031"/>
                </a:lnTo>
                <a:lnTo>
                  <a:pt x="4291965" y="1979196"/>
                </a:lnTo>
                <a:lnTo>
                  <a:pt x="0" y="1979196"/>
                </a:lnTo>
                <a:lnTo>
                  <a:pt x="0" y="17210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19050">
            <a:gradFill>
              <a:gsLst>
                <a:gs pos="16000">
                  <a:srgbClr val="16A8EA"/>
                </a:gs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8" name="图片 17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08A26C67-866F-30D7-0DE6-E3F1AB99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920" y="1374140"/>
            <a:ext cx="3779720" cy="82124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328B70D9-A122-2DC1-B0DF-6617707255AE}"/>
              </a:ext>
            </a:extLst>
          </p:cNvPr>
          <p:cNvSpPr/>
          <p:nvPr/>
        </p:nvSpPr>
        <p:spPr>
          <a:xfrm>
            <a:off x="4756513" y="1289050"/>
            <a:ext cx="2678976" cy="2678972"/>
          </a:xfrm>
          <a:prstGeom prst="ellipse">
            <a:avLst/>
          </a:prstGeom>
          <a:gradFill>
            <a:gsLst>
              <a:gs pos="56000">
                <a:schemeClr val="accent2"/>
              </a:gs>
              <a:gs pos="90000">
                <a:schemeClr val="accent3"/>
              </a:gs>
              <a:gs pos="0">
                <a:schemeClr val="bg1"/>
              </a:gs>
            </a:gsLst>
            <a:lin ang="2700000" scaled="0"/>
          </a:gradFill>
          <a:ln>
            <a:noFill/>
          </a:ln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240CA6-13C9-27A4-597E-E8F75069D6A7}"/>
              </a:ext>
            </a:extLst>
          </p:cNvPr>
          <p:cNvSpPr txBox="1"/>
          <p:nvPr/>
        </p:nvSpPr>
        <p:spPr>
          <a:xfrm>
            <a:off x="5011857" y="2159827"/>
            <a:ext cx="2168286" cy="934808"/>
          </a:xfrm>
          <a:prstGeom prst="rect">
            <a:avLst/>
          </a:prstGeom>
          <a:noFill/>
        </p:spPr>
        <p:txBody>
          <a:bodyPr wrap="none" lIns="64008" tIns="32004" rIns="64008" bIns="32004" rtlCol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zh-CN" altLang="en-US" sz="4000" spc="300">
                <a:solidFill>
                  <a:schemeClr val="bg1"/>
                </a:solidFill>
                <a:effectLst>
                  <a:outerShdw blurRad="26670" dist="17780" rotWithShape="0">
                    <a:srgbClr val="000000">
                      <a:alpha val="45000"/>
                    </a:srgbClr>
                  </a:outerShdw>
                </a:effectLst>
                <a:latin typeface="+mj-ea"/>
                <a:ea typeface="+mj-ea"/>
              </a:rPr>
              <a:t>年度</a:t>
            </a:r>
            <a:endParaRPr lang="en-US" altLang="zh-CN" sz="4000" spc="300">
              <a:solidFill>
                <a:schemeClr val="bg1"/>
              </a:solidFill>
              <a:effectLst>
                <a:outerShdw blurRad="26670" dist="17780" rotWithShape="0">
                  <a:srgbClr val="000000">
                    <a:alpha val="45000"/>
                  </a:srgbClr>
                </a:outerShdw>
              </a:effectLst>
              <a:latin typeface="+mj-ea"/>
              <a:ea typeface="+mj-ea"/>
            </a:endParaRPr>
          </a:p>
          <a:p>
            <a:pPr algn="ctr">
              <a:lnSpc>
                <a:spcPct val="70000"/>
              </a:lnSpc>
            </a:pPr>
            <a:r>
              <a:rPr lang="zh-CN" altLang="en-US" sz="4000" spc="300">
                <a:solidFill>
                  <a:schemeClr val="bg1"/>
                </a:solidFill>
                <a:effectLst>
                  <a:outerShdw blurRad="26670" dist="17780" rotWithShape="0">
                    <a:srgbClr val="000000">
                      <a:alpha val="45000"/>
                    </a:srgbClr>
                  </a:outerShdw>
                </a:effectLst>
                <a:latin typeface="+mj-ea"/>
                <a:ea typeface="+mj-ea"/>
              </a:rPr>
              <a:t>业绩总结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CA9599-9C98-1D79-8692-9AAC5411DC3D}"/>
              </a:ext>
            </a:extLst>
          </p:cNvPr>
          <p:cNvSpPr txBox="1"/>
          <p:nvPr/>
        </p:nvSpPr>
        <p:spPr>
          <a:xfrm>
            <a:off x="4836670" y="2971681"/>
            <a:ext cx="2518661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900">
                <a:solidFill>
                  <a:schemeClr val="bg1"/>
                </a:solidFill>
              </a:rPr>
              <a:t>ANNUAL PERFORMANCE SUMMARY</a:t>
            </a:r>
            <a:endParaRPr lang="zh-CN" altLang="en-US" sz="900">
              <a:solidFill>
                <a:schemeClr val="bg1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DC83AEC-46C0-61DC-26C5-5C3C6AF85250}"/>
              </a:ext>
            </a:extLst>
          </p:cNvPr>
          <p:cNvSpPr/>
          <p:nvPr/>
        </p:nvSpPr>
        <p:spPr>
          <a:xfrm>
            <a:off x="5782964" y="3261717"/>
            <a:ext cx="498753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15CE602-7C1D-D632-2A0B-4387AFFFE9CF}"/>
              </a:ext>
            </a:extLst>
          </p:cNvPr>
          <p:cNvSpPr/>
          <p:nvPr/>
        </p:nvSpPr>
        <p:spPr>
          <a:xfrm>
            <a:off x="6331245" y="3261717"/>
            <a:ext cx="147270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D2CC09-D285-6B53-687A-DD8FFE7B2AE4}"/>
              </a:ext>
            </a:extLst>
          </p:cNvPr>
          <p:cNvSpPr txBox="1"/>
          <p:nvPr/>
        </p:nvSpPr>
        <p:spPr>
          <a:xfrm>
            <a:off x="5647801" y="1701185"/>
            <a:ext cx="896399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 w="12700">
                  <a:gradFill>
                    <a:gsLst>
                      <a:gs pos="77000">
                        <a:schemeClr val="bg1">
                          <a:alpha val="0"/>
                        </a:schemeClr>
                      </a:gs>
                      <a:gs pos="35000">
                        <a:schemeClr val="bg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02</a:t>
            </a:r>
            <a:endParaRPr lang="zh-CN" altLang="en-US" sz="4000">
              <a:ln w="12700">
                <a:gradFill>
                  <a:gsLst>
                    <a:gs pos="77000">
                      <a:schemeClr val="bg1">
                        <a:alpha val="0"/>
                      </a:schemeClr>
                    </a:gs>
                    <a:gs pos="35000">
                      <a:schemeClr val="bg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  <p:pic>
        <p:nvPicPr>
          <p:cNvPr id="31" name="图片 30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719E6C08-3237-E115-62EC-36E3E3161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491" y="1374140"/>
            <a:ext cx="3779720" cy="821247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3E4E1DB0-1947-5675-5CB4-B21CEB1F4D33}"/>
              </a:ext>
            </a:extLst>
          </p:cNvPr>
          <p:cNvSpPr/>
          <p:nvPr/>
        </p:nvSpPr>
        <p:spPr>
          <a:xfrm rot="5400000" flipV="1">
            <a:off x="1577988" y="3935041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82D6F90-299A-D9B3-7125-8B896CBBDA8A}"/>
              </a:ext>
            </a:extLst>
          </p:cNvPr>
          <p:cNvSpPr txBox="1"/>
          <p:nvPr/>
        </p:nvSpPr>
        <p:spPr>
          <a:xfrm>
            <a:off x="1579732" y="3918249"/>
            <a:ext cx="24718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1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131396C-E3BA-685C-8AD3-2D1F21011910}"/>
              </a:ext>
            </a:extLst>
          </p:cNvPr>
          <p:cNvSpPr txBox="1"/>
          <p:nvPr/>
        </p:nvSpPr>
        <p:spPr>
          <a:xfrm>
            <a:off x="1890028" y="3879427"/>
            <a:ext cx="305211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加强自身学习，提高自身素质</a:t>
            </a: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1B7F0B71-E33D-7F8D-F53A-8E3F23912143}"/>
              </a:ext>
            </a:extLst>
          </p:cNvPr>
          <p:cNvSpPr/>
          <p:nvPr/>
        </p:nvSpPr>
        <p:spPr>
          <a:xfrm rot="5400000" flipV="1">
            <a:off x="7343168" y="3935041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02180FB-7184-515E-969B-E9BCDBD8AC3B}"/>
              </a:ext>
            </a:extLst>
          </p:cNvPr>
          <p:cNvSpPr txBox="1"/>
          <p:nvPr/>
        </p:nvSpPr>
        <p:spPr>
          <a:xfrm>
            <a:off x="7344912" y="3918249"/>
            <a:ext cx="24718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1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3F31D23-4D60-98B0-427C-21306B03BFCF}"/>
              </a:ext>
            </a:extLst>
          </p:cNvPr>
          <p:cNvSpPr txBox="1"/>
          <p:nvPr/>
        </p:nvSpPr>
        <p:spPr>
          <a:xfrm>
            <a:off x="7655208" y="3879427"/>
            <a:ext cx="239039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强化自制力，避免分心</a:t>
            </a: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108FECED-C8CE-F997-BE42-65F54FB11B9D}"/>
              </a:ext>
            </a:extLst>
          </p:cNvPr>
          <p:cNvSpPr/>
          <p:nvPr/>
        </p:nvSpPr>
        <p:spPr>
          <a:xfrm>
            <a:off x="5261343" y="4574045"/>
            <a:ext cx="1669315" cy="215900"/>
          </a:xfrm>
          <a:custGeom>
            <a:avLst/>
            <a:gdLst>
              <a:gd name="connsiteX0" fmla="*/ 1453415 w 1669315"/>
              <a:gd name="connsiteY0" fmla="*/ 0 h 215900"/>
              <a:gd name="connsiteX1" fmla="*/ 1669315 w 1669315"/>
              <a:gd name="connsiteY1" fmla="*/ 215900 h 215900"/>
              <a:gd name="connsiteX2" fmla="*/ 1521109 w 1669315"/>
              <a:gd name="connsiteY2" fmla="*/ 215900 h 215900"/>
              <a:gd name="connsiteX3" fmla="*/ 1453415 w 1669315"/>
              <a:gd name="connsiteY3" fmla="*/ 215900 h 215900"/>
              <a:gd name="connsiteX4" fmla="*/ 0 w 1669315"/>
              <a:gd name="connsiteY4" fmla="*/ 215900 h 215900"/>
              <a:gd name="connsiteX5" fmla="*/ 0 w 1669315"/>
              <a:gd name="connsiteY5" fmla="*/ 105947 h 215900"/>
              <a:gd name="connsiteX6" fmla="*/ 1453415 w 1669315"/>
              <a:gd name="connsiteY6" fmla="*/ 105947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315" h="215900">
                <a:moveTo>
                  <a:pt x="1453415" y="0"/>
                </a:moveTo>
                <a:lnTo>
                  <a:pt x="1669315" y="215900"/>
                </a:lnTo>
                <a:lnTo>
                  <a:pt x="1521109" y="215900"/>
                </a:lnTo>
                <a:lnTo>
                  <a:pt x="1453415" y="215900"/>
                </a:lnTo>
                <a:lnTo>
                  <a:pt x="0" y="215900"/>
                </a:lnTo>
                <a:lnTo>
                  <a:pt x="0" y="105947"/>
                </a:lnTo>
                <a:lnTo>
                  <a:pt x="1453415" y="105947"/>
                </a:lnTo>
                <a:close/>
              </a:path>
            </a:pathLst>
          </a:custGeom>
          <a:gradFill>
            <a:gsLst>
              <a:gs pos="76000">
                <a:schemeClr val="accent2"/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29BDAB6-CF7B-EA29-DE52-78447D6BC838}"/>
              </a:ext>
            </a:extLst>
          </p:cNvPr>
          <p:cNvSpPr txBox="1"/>
          <p:nvPr/>
        </p:nvSpPr>
        <p:spPr>
          <a:xfrm>
            <a:off x="5586886" y="4151523"/>
            <a:ext cx="101822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spc="300">
                <a:gradFill>
                  <a:gsLst>
                    <a:gs pos="5300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accent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190500" sx="98000" sy="98000" algn="ctr" rotWithShape="0">
                    <a:schemeClr val="bg1">
                      <a:alpha val="15000"/>
                    </a:schemeClr>
                  </a:outerShdw>
                </a:effectLst>
                <a:latin typeface="+mj-ea"/>
                <a:ea typeface="+mj-ea"/>
              </a:rPr>
              <a:t>改变</a:t>
            </a: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CC973AD6-EE1F-9FB3-6D18-AC4751699EDD}"/>
              </a:ext>
            </a:extLst>
          </p:cNvPr>
          <p:cNvSpPr/>
          <p:nvPr/>
        </p:nvSpPr>
        <p:spPr>
          <a:xfrm rot="5400000" flipV="1">
            <a:off x="1577988" y="4375161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92DDF9A9-3480-88F8-7E45-D7EA1B5C3567}"/>
              </a:ext>
            </a:extLst>
          </p:cNvPr>
          <p:cNvSpPr txBox="1"/>
          <p:nvPr/>
        </p:nvSpPr>
        <p:spPr>
          <a:xfrm>
            <a:off x="1568619" y="4358369"/>
            <a:ext cx="27443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7F6DAD9-AA82-9F6A-6D58-50D7B1A1BBBF}"/>
              </a:ext>
            </a:extLst>
          </p:cNvPr>
          <p:cNvSpPr txBox="1"/>
          <p:nvPr/>
        </p:nvSpPr>
        <p:spPr>
          <a:xfrm>
            <a:off x="1890028" y="4319547"/>
            <a:ext cx="305211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加强自身学习，提高自身素质</a:t>
            </a: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75B118B1-0A3C-2550-1E83-A13E338D288C}"/>
              </a:ext>
            </a:extLst>
          </p:cNvPr>
          <p:cNvSpPr/>
          <p:nvPr/>
        </p:nvSpPr>
        <p:spPr>
          <a:xfrm rot="5400000" flipV="1">
            <a:off x="1577988" y="4815282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B9D9F037-22BC-173A-3E95-8338BB12045B}"/>
              </a:ext>
            </a:extLst>
          </p:cNvPr>
          <p:cNvSpPr txBox="1"/>
          <p:nvPr/>
        </p:nvSpPr>
        <p:spPr>
          <a:xfrm>
            <a:off x="1568620" y="4798490"/>
            <a:ext cx="27443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7EC844DE-743A-B262-C79F-C7421E0C07FB}"/>
              </a:ext>
            </a:extLst>
          </p:cNvPr>
          <p:cNvSpPr txBox="1"/>
          <p:nvPr/>
        </p:nvSpPr>
        <p:spPr>
          <a:xfrm>
            <a:off x="1890028" y="4759668"/>
            <a:ext cx="305211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加强自身学习，提高自身素质</a:t>
            </a: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57AD49C5-9DF5-4A23-0B33-CB285CBC5229}"/>
              </a:ext>
            </a:extLst>
          </p:cNvPr>
          <p:cNvSpPr/>
          <p:nvPr/>
        </p:nvSpPr>
        <p:spPr>
          <a:xfrm rot="5400000" flipV="1">
            <a:off x="1577988" y="5255402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52DD681-6CAA-2857-92BA-72DCCDF44FFC}"/>
              </a:ext>
            </a:extLst>
          </p:cNvPr>
          <p:cNvSpPr txBox="1"/>
          <p:nvPr/>
        </p:nvSpPr>
        <p:spPr>
          <a:xfrm>
            <a:off x="1560681" y="5233846"/>
            <a:ext cx="27443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4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6E08724-E121-B7E4-504C-5667F7465921}"/>
              </a:ext>
            </a:extLst>
          </p:cNvPr>
          <p:cNvSpPr txBox="1"/>
          <p:nvPr/>
        </p:nvSpPr>
        <p:spPr>
          <a:xfrm>
            <a:off x="1890028" y="5199788"/>
            <a:ext cx="305211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加强自身学习，提高自身素质</a:t>
            </a: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9D0BBF26-6BB4-6177-BE4B-9C7859439E10}"/>
              </a:ext>
            </a:extLst>
          </p:cNvPr>
          <p:cNvSpPr/>
          <p:nvPr/>
        </p:nvSpPr>
        <p:spPr>
          <a:xfrm rot="5400000" flipV="1">
            <a:off x="7343168" y="4375161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CF053ABC-2B60-614B-C536-EC4B89DDF26F}"/>
              </a:ext>
            </a:extLst>
          </p:cNvPr>
          <p:cNvSpPr txBox="1"/>
          <p:nvPr/>
        </p:nvSpPr>
        <p:spPr>
          <a:xfrm>
            <a:off x="7332212" y="4358369"/>
            <a:ext cx="27443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177F1A1E-4CA7-EAA7-371E-E1540DD3B42F}"/>
              </a:ext>
            </a:extLst>
          </p:cNvPr>
          <p:cNvSpPr txBox="1"/>
          <p:nvPr/>
        </p:nvSpPr>
        <p:spPr>
          <a:xfrm>
            <a:off x="7655208" y="4319547"/>
            <a:ext cx="239039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强化自制力，避免分心</a:t>
            </a: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9D08F0E6-E007-D772-FCC5-5BA53CBD71B2}"/>
              </a:ext>
            </a:extLst>
          </p:cNvPr>
          <p:cNvSpPr/>
          <p:nvPr/>
        </p:nvSpPr>
        <p:spPr>
          <a:xfrm rot="5400000" flipV="1">
            <a:off x="7343168" y="4815282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3DC235B5-585E-0EA9-E66D-7281BF38BC01}"/>
              </a:ext>
            </a:extLst>
          </p:cNvPr>
          <p:cNvSpPr txBox="1"/>
          <p:nvPr/>
        </p:nvSpPr>
        <p:spPr>
          <a:xfrm>
            <a:off x="7330625" y="4798490"/>
            <a:ext cx="27443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3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E1216570-5A73-F009-A9F6-B90FD609191F}"/>
              </a:ext>
            </a:extLst>
          </p:cNvPr>
          <p:cNvSpPr txBox="1"/>
          <p:nvPr/>
        </p:nvSpPr>
        <p:spPr>
          <a:xfrm>
            <a:off x="7655208" y="4759668"/>
            <a:ext cx="239039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强化自制力，避免分心</a:t>
            </a: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47150162-7EC0-1F00-D588-BF753EE45A3D}"/>
              </a:ext>
            </a:extLst>
          </p:cNvPr>
          <p:cNvSpPr/>
          <p:nvPr/>
        </p:nvSpPr>
        <p:spPr>
          <a:xfrm rot="5400000" flipV="1">
            <a:off x="7343168" y="5255402"/>
            <a:ext cx="250673" cy="217089"/>
          </a:xfrm>
          <a:custGeom>
            <a:avLst/>
            <a:gdLst>
              <a:gd name="connsiteX0" fmla="*/ 2540000 w 2540000"/>
              <a:gd name="connsiteY0" fmla="*/ 1099852 h 2199704"/>
              <a:gd name="connsiteX1" fmla="*/ 1905000 w 2540000"/>
              <a:gd name="connsiteY1" fmla="*/ 2199704 h 2199704"/>
              <a:gd name="connsiteX2" fmla="*/ 635000 w 2540000"/>
              <a:gd name="connsiteY2" fmla="*/ 2199704 h 2199704"/>
              <a:gd name="connsiteX3" fmla="*/ 0 w 2540000"/>
              <a:gd name="connsiteY3" fmla="*/ 1099852 h 2199704"/>
              <a:gd name="connsiteX4" fmla="*/ 635000 w 2540000"/>
              <a:gd name="connsiteY4" fmla="*/ 0 h 2199704"/>
              <a:gd name="connsiteX5" fmla="*/ 1905000 w 2540000"/>
              <a:gd name="connsiteY5" fmla="*/ 0 h 2199704"/>
              <a:gd name="connsiteX6" fmla="*/ 2540000 w 2540000"/>
              <a:gd name="connsiteY6" fmla="*/ 1099852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199704">
                <a:moveTo>
                  <a:pt x="2540000" y="1099852"/>
                </a:moveTo>
                <a:lnTo>
                  <a:pt x="1905000" y="2199704"/>
                </a:lnTo>
                <a:lnTo>
                  <a:pt x="635000" y="2199704"/>
                </a:lnTo>
                <a:lnTo>
                  <a:pt x="0" y="1099852"/>
                </a:lnTo>
                <a:lnTo>
                  <a:pt x="635000" y="0"/>
                </a:lnTo>
                <a:lnTo>
                  <a:pt x="1905000" y="0"/>
                </a:lnTo>
                <a:lnTo>
                  <a:pt x="2540000" y="1099852"/>
                </a:lnTo>
                <a:close/>
              </a:path>
            </a:pathLst>
          </a:custGeom>
          <a:gradFill>
            <a:gsLst>
              <a:gs pos="84000">
                <a:schemeClr val="accent2"/>
              </a:gs>
              <a:gs pos="0">
                <a:schemeClr val="bg1"/>
              </a:gs>
            </a:gsLst>
            <a:lin ang="27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7B6B173E-9BBF-C6B3-9F0E-F780D582E57C}"/>
              </a:ext>
            </a:extLst>
          </p:cNvPr>
          <p:cNvSpPr txBox="1"/>
          <p:nvPr/>
        </p:nvSpPr>
        <p:spPr>
          <a:xfrm>
            <a:off x="7324274" y="5238610"/>
            <a:ext cx="27443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4</a:t>
            </a:r>
            <a:endParaRPr lang="zh-CN" altLang="en-US" sz="11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B84491B1-5DE3-44B9-FD33-6C2B3E5E8A4F}"/>
              </a:ext>
            </a:extLst>
          </p:cNvPr>
          <p:cNvSpPr txBox="1"/>
          <p:nvPr/>
        </p:nvSpPr>
        <p:spPr>
          <a:xfrm>
            <a:off x="7655208" y="5199788"/>
            <a:ext cx="239039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强化自制力，避免分心</a:t>
            </a: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2378FBEA-4C46-CFFC-8AEB-3D1CFFE01CBF}"/>
              </a:ext>
            </a:extLst>
          </p:cNvPr>
          <p:cNvSpPr/>
          <p:nvPr/>
        </p:nvSpPr>
        <p:spPr>
          <a:xfrm>
            <a:off x="11137474" y="607181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2E0B7806-1B92-2FDB-E736-556E637F6DE6}"/>
              </a:ext>
            </a:extLst>
          </p:cNvPr>
          <p:cNvSpPr/>
          <p:nvPr/>
        </p:nvSpPr>
        <p:spPr>
          <a:xfrm>
            <a:off x="11286728" y="607181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81ECEE36-A0AC-9383-3951-7306794C29FD}"/>
              </a:ext>
            </a:extLst>
          </p:cNvPr>
          <p:cNvSpPr/>
          <p:nvPr/>
        </p:nvSpPr>
        <p:spPr>
          <a:xfrm>
            <a:off x="11435981" y="607181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3AFE06BD-2603-7316-4C49-452514725036}"/>
              </a:ext>
            </a:extLst>
          </p:cNvPr>
          <p:cNvSpPr/>
          <p:nvPr/>
        </p:nvSpPr>
        <p:spPr>
          <a:xfrm>
            <a:off x="11137474" y="756435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497AAF38-5551-D564-311B-BBBFEA2A18B2}"/>
              </a:ext>
            </a:extLst>
          </p:cNvPr>
          <p:cNvSpPr/>
          <p:nvPr/>
        </p:nvSpPr>
        <p:spPr>
          <a:xfrm>
            <a:off x="11286728" y="756435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E33A4D85-5750-2209-BFD9-080796E6DD19}"/>
              </a:ext>
            </a:extLst>
          </p:cNvPr>
          <p:cNvSpPr/>
          <p:nvPr/>
        </p:nvSpPr>
        <p:spPr>
          <a:xfrm>
            <a:off x="11435981" y="756435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49D984A1-FB93-B6A3-1464-127C3D17F85A}"/>
              </a:ext>
            </a:extLst>
          </p:cNvPr>
          <p:cNvSpPr/>
          <p:nvPr/>
        </p:nvSpPr>
        <p:spPr>
          <a:xfrm>
            <a:off x="11137474" y="905688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D4D77B87-6A03-9B89-AF36-04D06EB80A5A}"/>
              </a:ext>
            </a:extLst>
          </p:cNvPr>
          <p:cNvSpPr/>
          <p:nvPr/>
        </p:nvSpPr>
        <p:spPr>
          <a:xfrm>
            <a:off x="11286728" y="905688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3BC39CA1-3C1A-AF03-EFE3-09E5B50D904E}"/>
              </a:ext>
            </a:extLst>
          </p:cNvPr>
          <p:cNvSpPr/>
          <p:nvPr/>
        </p:nvSpPr>
        <p:spPr>
          <a:xfrm>
            <a:off x="11435981" y="905688"/>
            <a:ext cx="80678" cy="80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E922DB60-769D-BECE-41CF-1B071F60B4FD}"/>
              </a:ext>
            </a:extLst>
          </p:cNvPr>
          <p:cNvCxnSpPr>
            <a:cxnSpLocks/>
          </p:cNvCxnSpPr>
          <p:nvPr/>
        </p:nvCxnSpPr>
        <p:spPr>
          <a:xfrm>
            <a:off x="396886" y="792891"/>
            <a:ext cx="954284" cy="763103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4672B3F5-E1BA-F84B-23C3-F7404C0864FA}"/>
              </a:ext>
            </a:extLst>
          </p:cNvPr>
          <p:cNvCxnSpPr>
            <a:cxnSpLocks/>
          </p:cNvCxnSpPr>
          <p:nvPr/>
        </p:nvCxnSpPr>
        <p:spPr>
          <a:xfrm>
            <a:off x="1576172" y="595910"/>
            <a:ext cx="986851" cy="789145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0CD825F0-280A-C43E-07B1-35B322D4CB31}"/>
              </a:ext>
            </a:extLst>
          </p:cNvPr>
          <p:cNvCxnSpPr>
            <a:cxnSpLocks/>
          </p:cNvCxnSpPr>
          <p:nvPr/>
        </p:nvCxnSpPr>
        <p:spPr>
          <a:xfrm>
            <a:off x="331168" y="-23016"/>
            <a:ext cx="986851" cy="789145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6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 descr="夜晚的星空&#10;&#10;描述已自动生成">
            <a:extLst>
              <a:ext uri="{FF2B5EF4-FFF2-40B4-BE49-F238E27FC236}">
                <a16:creationId xmlns:a16="http://schemas.microsoft.com/office/drawing/2014/main" id="{9E722D12-5BA9-68D5-7B5A-AB2095D96F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8" b="18131"/>
          <a:stretch/>
        </p:blipFill>
        <p:spPr>
          <a:xfrm flipH="1">
            <a:off x="-3" y="0"/>
            <a:ext cx="12192001" cy="6857999"/>
          </a:xfrm>
          <a:prstGeom prst="rect">
            <a:avLst/>
          </a:prstGeom>
        </p:spPr>
      </p:pic>
      <p:sp>
        <p:nvSpPr>
          <p:cNvPr id="80" name="Picture 75-mask">
            <a:extLst>
              <a:ext uri="{FF2B5EF4-FFF2-40B4-BE49-F238E27FC236}">
                <a16:creationId xmlns:a16="http://schemas.microsoft.com/office/drawing/2014/main" id="{F9D98856-0C04-0EA2-1771-75C63F1A66D9}"/>
              </a:ext>
            </a:extLst>
          </p:cNvPr>
          <p:cNvSpPr/>
          <p:nvPr/>
        </p:nvSpPr>
        <p:spPr>
          <a:xfrm>
            <a:off x="-3" y="0"/>
            <a:ext cx="12192001" cy="6857999"/>
          </a:xfrm>
          <a:prstGeom prst="rect">
            <a:avLst/>
          </a:prstGeom>
          <a:solidFill>
            <a:srgbClr val="0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32C9E55-5E77-EDFC-C5ED-5FCB2DDF0AC0}"/>
              </a:ext>
            </a:extLst>
          </p:cNvPr>
          <p:cNvSpPr txBox="1"/>
          <p:nvPr/>
        </p:nvSpPr>
        <p:spPr>
          <a:xfrm>
            <a:off x="563198" y="440817"/>
            <a:ext cx="3054041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>
                <a:gradFill>
                  <a:gsLst>
                    <a:gs pos="18000">
                      <a:schemeClr val="bg1"/>
                    </a:gs>
                    <a:gs pos="96629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年度业绩总结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B93F6B-C7DD-717E-90F1-2E94BCE662F5}"/>
              </a:ext>
            </a:extLst>
          </p:cNvPr>
          <p:cNvSpPr txBox="1"/>
          <p:nvPr/>
        </p:nvSpPr>
        <p:spPr>
          <a:xfrm>
            <a:off x="566056" y="1013582"/>
            <a:ext cx="3011111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ANNUAL PERFORMANCE SUMMARY</a:t>
            </a:r>
            <a:endParaRPr lang="zh-CN" altLang="en-US" sz="1100">
              <a:solidFill>
                <a:schemeClr val="bg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96FBE33-BEB3-C01B-A87E-3577F1BA3E84}"/>
              </a:ext>
            </a:extLst>
          </p:cNvPr>
          <p:cNvGrpSpPr/>
          <p:nvPr/>
        </p:nvGrpSpPr>
        <p:grpSpPr>
          <a:xfrm>
            <a:off x="661670" y="1294976"/>
            <a:ext cx="850136" cy="55880"/>
            <a:chOff x="661670" y="1294976"/>
            <a:chExt cx="850136" cy="55880"/>
          </a:xfrm>
          <a:gradFill>
            <a:gsLst>
              <a:gs pos="56000">
                <a:schemeClr val="accent1"/>
              </a:gs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1D8957E5-18E0-2BD7-7D3C-1CB322D53076}"/>
                </a:ext>
              </a:extLst>
            </p:cNvPr>
            <p:cNvSpPr/>
            <p:nvPr/>
          </p:nvSpPr>
          <p:spPr>
            <a:xfrm>
              <a:off x="661670" y="1294976"/>
              <a:ext cx="6096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098947-8342-3E68-A95C-D3F40748DAFB}"/>
                </a:ext>
              </a:extLst>
            </p:cNvPr>
            <p:cNvSpPr/>
            <p:nvPr/>
          </p:nvSpPr>
          <p:spPr>
            <a:xfrm>
              <a:off x="1331806" y="1294976"/>
              <a:ext cx="180000" cy="558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7903F8B-13FB-E7C1-A931-9BC1877259CF}"/>
              </a:ext>
            </a:extLst>
          </p:cNvPr>
          <p:cNvSpPr txBox="1"/>
          <p:nvPr/>
        </p:nvSpPr>
        <p:spPr>
          <a:xfrm>
            <a:off x="554737" y="149669"/>
            <a:ext cx="896399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>
                <a:ln>
                  <a:gradFill>
                    <a:gsLst>
                      <a:gs pos="75000">
                        <a:schemeClr val="accent2">
                          <a:alpha val="0"/>
                        </a:schemeClr>
                      </a:gs>
                      <a:gs pos="45000">
                        <a:schemeClr val="accent1"/>
                      </a:gs>
                    </a:gsLst>
                    <a:lin ang="5400000" scaled="0"/>
                  </a:gradFill>
                </a:ln>
                <a:noFill/>
                <a:latin typeface="+mj-ea"/>
                <a:ea typeface="+mj-ea"/>
              </a:rPr>
              <a:t>02</a:t>
            </a:r>
            <a:endParaRPr lang="zh-CN" altLang="en-US" sz="4000">
              <a:ln>
                <a:gradFill>
                  <a:gsLst>
                    <a:gs pos="75000">
                      <a:schemeClr val="accent2">
                        <a:alpha val="0"/>
                      </a:schemeClr>
                    </a:gs>
                    <a:gs pos="45000">
                      <a:schemeClr val="accent1"/>
                    </a:gs>
                  </a:gsLst>
                  <a:lin ang="5400000" scaled="0"/>
                </a:gradFill>
              </a:ln>
              <a:noFill/>
              <a:latin typeface="+mj-ea"/>
              <a:ea typeface="+mj-ea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009B7C3-A8C1-5DD4-1A1C-DD8704F6E60D}"/>
              </a:ext>
            </a:extLst>
          </p:cNvPr>
          <p:cNvCxnSpPr/>
          <p:nvPr/>
        </p:nvCxnSpPr>
        <p:spPr>
          <a:xfrm>
            <a:off x="660400" y="1765300"/>
            <a:ext cx="0" cy="4114800"/>
          </a:xfrm>
          <a:prstGeom prst="line">
            <a:avLst/>
          </a:prstGeom>
          <a:ln w="9525"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62D59FEF-56D0-CCAE-8720-2263EB58FE37}"/>
              </a:ext>
            </a:extLst>
          </p:cNvPr>
          <p:cNvCxnSpPr/>
          <p:nvPr/>
        </p:nvCxnSpPr>
        <p:spPr>
          <a:xfrm>
            <a:off x="3371850" y="1765300"/>
            <a:ext cx="0" cy="4114800"/>
          </a:xfrm>
          <a:prstGeom prst="line">
            <a:avLst/>
          </a:prstGeom>
          <a:ln w="9525"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D906924-D058-0823-4CF1-8A2895A87A0D}"/>
              </a:ext>
            </a:extLst>
          </p:cNvPr>
          <p:cNvCxnSpPr/>
          <p:nvPr/>
        </p:nvCxnSpPr>
        <p:spPr>
          <a:xfrm>
            <a:off x="6083300" y="1765300"/>
            <a:ext cx="0" cy="4114800"/>
          </a:xfrm>
          <a:prstGeom prst="line">
            <a:avLst/>
          </a:prstGeom>
          <a:ln w="9525"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16FEFDC-D1F4-F268-AB3B-44B4E5A00203}"/>
              </a:ext>
            </a:extLst>
          </p:cNvPr>
          <p:cNvCxnSpPr/>
          <p:nvPr/>
        </p:nvCxnSpPr>
        <p:spPr>
          <a:xfrm>
            <a:off x="11506200" y="1765300"/>
            <a:ext cx="0" cy="4114800"/>
          </a:xfrm>
          <a:prstGeom prst="line">
            <a:avLst/>
          </a:prstGeom>
          <a:ln w="9525"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F08F3AFA-CFAE-428C-EE16-5866FDD1EE0E}"/>
              </a:ext>
            </a:extLst>
          </p:cNvPr>
          <p:cNvCxnSpPr/>
          <p:nvPr/>
        </p:nvCxnSpPr>
        <p:spPr>
          <a:xfrm>
            <a:off x="8794750" y="1765300"/>
            <a:ext cx="0" cy="4114800"/>
          </a:xfrm>
          <a:prstGeom prst="line">
            <a:avLst/>
          </a:prstGeom>
          <a:ln w="9525"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箭头: 五边形 31">
            <a:extLst>
              <a:ext uri="{FF2B5EF4-FFF2-40B4-BE49-F238E27FC236}">
                <a16:creationId xmlns:a16="http://schemas.microsoft.com/office/drawing/2014/main" id="{2FC78BB0-E6B2-9BED-EC4B-D2DE73B0A2B9}"/>
              </a:ext>
            </a:extLst>
          </p:cNvPr>
          <p:cNvSpPr/>
          <p:nvPr/>
        </p:nvSpPr>
        <p:spPr>
          <a:xfrm>
            <a:off x="55056" y="3422140"/>
            <a:ext cx="2035662" cy="415607"/>
          </a:xfrm>
          <a:prstGeom prst="homePlate">
            <a:avLst>
              <a:gd name="adj" fmla="val 44682"/>
            </a:avLst>
          </a:prstGeom>
          <a:gradFill flip="none" rotWithShape="1">
            <a:gsLst>
              <a:gs pos="19000">
                <a:schemeClr val="accent1">
                  <a:alpha val="0"/>
                </a:schemeClr>
              </a:gs>
              <a:gs pos="95506">
                <a:schemeClr val="accent1"/>
              </a:gs>
              <a:gs pos="73000">
                <a:schemeClr val="accent1">
                  <a:lumMod val="75000"/>
                </a:schemeClr>
              </a:gs>
            </a:gsLst>
            <a:lin ang="0" scaled="1"/>
            <a:tileRect/>
          </a:gradFill>
          <a:ln w="9779">
            <a:gradFill>
              <a:gsLst>
                <a:gs pos="5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409" tIns="35204" rIns="70409" bIns="35204" rtlCol="0" anchor="ctr">
            <a:noAutofit/>
          </a:bodyPr>
          <a:lstStyle/>
          <a:p>
            <a:pPr algn="ctr"/>
            <a:endParaRPr lang="zh-CN" altLang="en-US" sz="1386">
              <a:noFill/>
            </a:endParaRPr>
          </a:p>
        </p:txBody>
      </p:sp>
      <p:pic>
        <p:nvPicPr>
          <p:cNvPr id="39" name="图片 38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3E240191-AB10-497E-C598-13E2EB83A9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528" y="3726919"/>
            <a:ext cx="1340667" cy="214159"/>
          </a:xfrm>
          <a:prstGeom prst="rect">
            <a:avLst/>
          </a:prstGeom>
          <a:effectLst/>
        </p:spPr>
      </p:pic>
      <p:pic>
        <p:nvPicPr>
          <p:cNvPr id="40" name="图片 39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4910F9D4-53EB-6E31-2DC6-C0EA4609C9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780" y="3292560"/>
            <a:ext cx="1346238" cy="268116"/>
          </a:xfrm>
          <a:prstGeom prst="rect">
            <a:avLst/>
          </a:prstGeom>
          <a:effectLst/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A4FA0C48-EB75-1CD4-167C-B0AA20D4FC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9761" y="3416300"/>
            <a:ext cx="110870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流程一</a:t>
            </a: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D112B6E9-BBE4-286D-6586-812374443F6F}"/>
              </a:ext>
            </a:extLst>
          </p:cNvPr>
          <p:cNvSpPr/>
          <p:nvPr/>
        </p:nvSpPr>
        <p:spPr>
          <a:xfrm>
            <a:off x="2753694" y="3040517"/>
            <a:ext cx="2035662" cy="415607"/>
          </a:xfrm>
          <a:prstGeom prst="homePlate">
            <a:avLst>
              <a:gd name="adj" fmla="val 44682"/>
            </a:avLst>
          </a:prstGeom>
          <a:gradFill flip="none" rotWithShape="1">
            <a:gsLst>
              <a:gs pos="19000">
                <a:schemeClr val="accent1">
                  <a:alpha val="0"/>
                </a:schemeClr>
              </a:gs>
              <a:gs pos="95506">
                <a:schemeClr val="accent1"/>
              </a:gs>
              <a:gs pos="73000">
                <a:schemeClr val="accent1">
                  <a:lumMod val="75000"/>
                </a:schemeClr>
              </a:gs>
            </a:gsLst>
            <a:lin ang="0" scaled="1"/>
            <a:tileRect/>
          </a:gradFill>
          <a:ln w="9779">
            <a:gradFill>
              <a:gsLst>
                <a:gs pos="5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409" tIns="35204" rIns="70409" bIns="35204" rtlCol="0" anchor="ctr">
            <a:noAutofit/>
          </a:bodyPr>
          <a:lstStyle/>
          <a:p>
            <a:pPr algn="ctr"/>
            <a:endParaRPr lang="zh-CN" altLang="en-US" sz="1386">
              <a:noFill/>
            </a:endParaRPr>
          </a:p>
        </p:txBody>
      </p:sp>
      <p:pic>
        <p:nvPicPr>
          <p:cNvPr id="51" name="图片 50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84900F74-A45E-9366-ABAE-A216E5BFF4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5166" y="3345296"/>
            <a:ext cx="1340667" cy="214159"/>
          </a:xfrm>
          <a:prstGeom prst="rect">
            <a:avLst/>
          </a:prstGeom>
          <a:effectLst/>
        </p:spPr>
      </p:pic>
      <p:pic>
        <p:nvPicPr>
          <p:cNvPr id="52" name="图片 51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B79DC2D5-7345-3BA0-FDF9-815EE9A165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418" y="2910937"/>
            <a:ext cx="1346238" cy="268116"/>
          </a:xfrm>
          <a:prstGeom prst="rect">
            <a:avLst/>
          </a:prstGeom>
          <a:effectLst/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1FBA57C-B964-04A4-E8AA-BCD6A13D389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58399" y="3034677"/>
            <a:ext cx="1095877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流程二</a:t>
            </a:r>
          </a:p>
        </p:txBody>
      </p:sp>
      <p:sp>
        <p:nvSpPr>
          <p:cNvPr id="56" name="箭头: 五边形 55">
            <a:extLst>
              <a:ext uri="{FF2B5EF4-FFF2-40B4-BE49-F238E27FC236}">
                <a16:creationId xmlns:a16="http://schemas.microsoft.com/office/drawing/2014/main" id="{85126F4C-3702-18B9-BDD7-209474D17F12}"/>
              </a:ext>
            </a:extLst>
          </p:cNvPr>
          <p:cNvSpPr/>
          <p:nvPr/>
        </p:nvSpPr>
        <p:spPr>
          <a:xfrm>
            <a:off x="5452332" y="2658893"/>
            <a:ext cx="2035662" cy="415607"/>
          </a:xfrm>
          <a:prstGeom prst="homePlate">
            <a:avLst>
              <a:gd name="adj" fmla="val 44682"/>
            </a:avLst>
          </a:prstGeom>
          <a:gradFill flip="none" rotWithShape="1">
            <a:gsLst>
              <a:gs pos="19000">
                <a:schemeClr val="accent1">
                  <a:alpha val="0"/>
                </a:schemeClr>
              </a:gs>
              <a:gs pos="95506">
                <a:schemeClr val="accent1"/>
              </a:gs>
              <a:gs pos="73000">
                <a:schemeClr val="accent1">
                  <a:lumMod val="75000"/>
                </a:schemeClr>
              </a:gs>
            </a:gsLst>
            <a:lin ang="0" scaled="1"/>
            <a:tileRect/>
          </a:gradFill>
          <a:ln w="9779">
            <a:gradFill>
              <a:gsLst>
                <a:gs pos="5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409" tIns="35204" rIns="70409" bIns="35204" rtlCol="0" anchor="ctr">
            <a:noAutofit/>
          </a:bodyPr>
          <a:lstStyle/>
          <a:p>
            <a:pPr algn="ctr"/>
            <a:endParaRPr lang="zh-CN" altLang="en-US" sz="1386">
              <a:noFill/>
            </a:endParaRPr>
          </a:p>
        </p:txBody>
      </p:sp>
      <p:pic>
        <p:nvPicPr>
          <p:cNvPr id="57" name="图片 56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4A9A4F32-EB7D-F555-183F-39AA86C2B6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3804" y="2963672"/>
            <a:ext cx="1340667" cy="214159"/>
          </a:xfrm>
          <a:prstGeom prst="rect">
            <a:avLst/>
          </a:prstGeom>
          <a:effectLst/>
        </p:spPr>
      </p:pic>
      <p:pic>
        <p:nvPicPr>
          <p:cNvPr id="58" name="图片 57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11E074A3-2448-54D5-672A-A2C34D90A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7056" y="2529313"/>
            <a:ext cx="1346238" cy="268116"/>
          </a:xfrm>
          <a:prstGeom prst="rect">
            <a:avLst/>
          </a:prstGeom>
          <a:effectLst/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51D44CC7-BAAD-D73E-4A48-8E70D3340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57037" y="2653053"/>
            <a:ext cx="1095877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流程三</a:t>
            </a:r>
          </a:p>
        </p:txBody>
      </p:sp>
      <p:sp>
        <p:nvSpPr>
          <p:cNvPr id="62" name="箭头: 五边形 61">
            <a:extLst>
              <a:ext uri="{FF2B5EF4-FFF2-40B4-BE49-F238E27FC236}">
                <a16:creationId xmlns:a16="http://schemas.microsoft.com/office/drawing/2014/main" id="{638CD6F3-AAA6-9C99-E73A-BA0796674576}"/>
              </a:ext>
            </a:extLst>
          </p:cNvPr>
          <p:cNvSpPr/>
          <p:nvPr/>
        </p:nvSpPr>
        <p:spPr>
          <a:xfrm>
            <a:off x="8150971" y="2277269"/>
            <a:ext cx="2035662" cy="415607"/>
          </a:xfrm>
          <a:prstGeom prst="homePlate">
            <a:avLst>
              <a:gd name="adj" fmla="val 44682"/>
            </a:avLst>
          </a:prstGeom>
          <a:gradFill flip="none" rotWithShape="1">
            <a:gsLst>
              <a:gs pos="19000">
                <a:schemeClr val="accent1">
                  <a:alpha val="0"/>
                </a:schemeClr>
              </a:gs>
              <a:gs pos="95506">
                <a:schemeClr val="accent1"/>
              </a:gs>
              <a:gs pos="73000">
                <a:schemeClr val="accent1">
                  <a:lumMod val="75000"/>
                </a:schemeClr>
              </a:gs>
            </a:gsLst>
            <a:lin ang="0" scaled="1"/>
            <a:tileRect/>
          </a:gradFill>
          <a:ln w="9779">
            <a:gradFill>
              <a:gsLst>
                <a:gs pos="5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409" tIns="35204" rIns="70409" bIns="35204" rtlCol="0" anchor="ctr">
            <a:noAutofit/>
          </a:bodyPr>
          <a:lstStyle/>
          <a:p>
            <a:pPr algn="ctr"/>
            <a:endParaRPr lang="zh-CN" altLang="en-US" sz="1386">
              <a:noFill/>
            </a:endParaRPr>
          </a:p>
        </p:txBody>
      </p:sp>
      <p:pic>
        <p:nvPicPr>
          <p:cNvPr id="63" name="图片 62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E976EB4B-6048-8179-B8EE-BBB2A4F741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2443" y="2582048"/>
            <a:ext cx="1340667" cy="214159"/>
          </a:xfrm>
          <a:prstGeom prst="rect">
            <a:avLst/>
          </a:prstGeom>
          <a:effectLst/>
        </p:spPr>
      </p:pic>
      <p:pic>
        <p:nvPicPr>
          <p:cNvPr id="64" name="图片 63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38B3113D-762F-5381-C119-A293DFF511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695" y="2147689"/>
            <a:ext cx="1346238" cy="268116"/>
          </a:xfrm>
          <a:prstGeom prst="rect">
            <a:avLst/>
          </a:prstGeom>
          <a:effectLst/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E50A84A3-425E-8810-FAA5-80CF5588EB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5676" y="2271429"/>
            <a:ext cx="1100686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流程四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538152D-9B6D-CEC8-AFA8-A39C0307243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0431" y="3871070"/>
            <a:ext cx="1442126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2000">
                      <a:schemeClr val="accent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工作汇报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408B63D-3422-F353-0F9C-D08AD6258572}"/>
              </a:ext>
            </a:extLst>
          </p:cNvPr>
          <p:cNvSpPr txBox="1"/>
          <p:nvPr/>
        </p:nvSpPr>
        <p:spPr>
          <a:xfrm>
            <a:off x="814761" y="4214464"/>
            <a:ext cx="2393657" cy="964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我认真完成工作，努力学习，积极思考，工作能力逐步提高。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B7A7671-1647-B9BC-9C43-897FCFFAF98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44466" y="3464834"/>
            <a:ext cx="141808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2000">
                      <a:schemeClr val="accent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工作感想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3F10570-D37B-891F-0DFA-632DAEFE47F8}"/>
              </a:ext>
            </a:extLst>
          </p:cNvPr>
          <p:cNvSpPr txBox="1"/>
          <p:nvPr/>
        </p:nvSpPr>
        <p:spPr>
          <a:xfrm>
            <a:off x="3519961" y="3808228"/>
            <a:ext cx="2393657" cy="12598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踏入新的工作岗位后，经过一年的锻炼，使自己对这份工作有了更多更深的认识。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AE915A8-708A-56AA-B95A-096BE17EC5F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235595" y="3052856"/>
            <a:ext cx="141808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2000">
                      <a:schemeClr val="accent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工作目标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1AE40ED-A097-93F3-0CC0-C6F83D486334}"/>
              </a:ext>
            </a:extLst>
          </p:cNvPr>
          <p:cNvSpPr txBox="1"/>
          <p:nvPr/>
        </p:nvSpPr>
        <p:spPr>
          <a:xfrm>
            <a:off x="6211090" y="3396250"/>
            <a:ext cx="2393657" cy="15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在今后的工作中，我会加倍的努力学习专业知识，掌握更多的业务技能，为将来的工作打好坚实的基础。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4AF521DE-791F-A505-9456-932F519D990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938881" y="2705726"/>
            <a:ext cx="1418081" cy="433965"/>
          </a:xfrm>
          <a:prstGeom prst="rect">
            <a:avLst/>
          </a:prstGeom>
          <a:noFill/>
          <a:effectLst/>
        </p:spPr>
        <p:txBody>
          <a:bodyPr wrap="none" lIns="64008" tIns="32004" rIns="64008" bIns="32004" rtlCol="0">
            <a:noAutofit/>
          </a:bodyPr>
          <a:lstStyle/>
          <a:p>
            <a:r>
              <a:rPr lang="zh-CN" altLang="en-US" sz="2400" spc="300">
                <a:gradFill>
                  <a:gsLst>
                    <a:gs pos="97000">
                      <a:schemeClr val="accent2"/>
                    </a:gs>
                    <a:gs pos="62000">
                      <a:schemeClr val="accent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outerShdw blurRad="26670" dist="17780" algn="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工作反思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971C4F0-3249-DD59-17B6-2110DD74DF89}"/>
              </a:ext>
            </a:extLst>
          </p:cNvPr>
          <p:cNvSpPr txBox="1"/>
          <p:nvPr/>
        </p:nvSpPr>
        <p:spPr>
          <a:xfrm>
            <a:off x="8914376" y="3049120"/>
            <a:ext cx="2393657" cy="12598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今后我将以崭新的精神状态投入到工作当中，努力学习，提高工作效率，熟练业务能力。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6110F6C6-AFCF-D2C1-EE81-BD59677B009E}"/>
              </a:ext>
            </a:extLst>
          </p:cNvPr>
          <p:cNvSpPr txBox="1"/>
          <p:nvPr/>
        </p:nvSpPr>
        <p:spPr>
          <a:xfrm>
            <a:off x="-33389" y="6259139"/>
            <a:ext cx="12258842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1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STAR STYLE BUSINESS PLAN</a:t>
            </a:r>
          </a:p>
        </p:txBody>
      </p:sp>
    </p:spTree>
    <p:extLst>
      <p:ext uri="{BB962C8B-B14F-4D97-AF65-F5344CB8AC3E}">
        <p14:creationId xmlns:p14="http://schemas.microsoft.com/office/powerpoint/2010/main" val="405232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999FAF7-C819-C985-683E-32B27F4C5029}"/>
              </a:ext>
            </a:extLst>
          </p:cNvPr>
          <p:cNvSpPr txBox="1"/>
          <p:nvPr/>
        </p:nvSpPr>
        <p:spPr>
          <a:xfrm>
            <a:off x="3987891" y="1498600"/>
            <a:ext cx="460895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>
                <a:gradFill>
                  <a:gsLst>
                    <a:gs pos="18000">
                      <a:schemeClr val="bg1"/>
                    </a:gs>
                    <a:gs pos="94000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PART.03</a:t>
            </a:r>
            <a:endParaRPr lang="zh-CN" altLang="en-US" sz="8000">
              <a:gradFill>
                <a:gsLst>
                  <a:gs pos="18000">
                    <a:schemeClr val="bg1"/>
                  </a:gs>
                  <a:gs pos="94000">
                    <a:schemeClr val="accent2"/>
                  </a:gs>
                  <a:gs pos="58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13" name="图片 12" descr="图片包含 游戏机, 盘子, 监控, 白色&#10;&#10;描述已自动生成">
            <a:extLst>
              <a:ext uri="{FF2B5EF4-FFF2-40B4-BE49-F238E27FC236}">
                <a16:creationId xmlns:a16="http://schemas.microsoft.com/office/drawing/2014/main" id="{853F2BAF-D482-C534-05B7-1D615675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653" y="1974780"/>
            <a:ext cx="4973460" cy="1133422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A9A8F29-0D7F-0434-31E0-58D0EDE4FD56}"/>
              </a:ext>
            </a:extLst>
          </p:cNvPr>
          <p:cNvSpPr/>
          <p:nvPr/>
        </p:nvSpPr>
        <p:spPr>
          <a:xfrm>
            <a:off x="3784600" y="1520088"/>
            <a:ext cx="2419350" cy="848617"/>
          </a:xfrm>
          <a:custGeom>
            <a:avLst/>
            <a:gdLst>
              <a:gd name="connsiteX0" fmla="*/ 3048000 w 3048000"/>
              <a:gd name="connsiteY0" fmla="*/ 0 h 1028700"/>
              <a:gd name="connsiteX1" fmla="*/ 317500 w 3048000"/>
              <a:gd name="connsiteY1" fmla="*/ 0 h 1028700"/>
              <a:gd name="connsiteX2" fmla="*/ 0 w 3048000"/>
              <a:gd name="connsiteY2" fmla="*/ 317500 h 1028700"/>
              <a:gd name="connsiteX3" fmla="*/ 0 w 3048000"/>
              <a:gd name="connsiteY3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028700">
                <a:moveTo>
                  <a:pt x="3048000" y="0"/>
                </a:moveTo>
                <a:lnTo>
                  <a:pt x="317500" y="0"/>
                </a:lnTo>
                <a:lnTo>
                  <a:pt x="0" y="317500"/>
                </a:lnTo>
                <a:lnTo>
                  <a:pt x="0" y="1028700"/>
                </a:lnTo>
              </a:path>
            </a:pathLst>
          </a:custGeom>
          <a:noFill/>
          <a:ln w="19050">
            <a:gradFill>
              <a:gsLst>
                <a:gs pos="58000">
                  <a:schemeClr val="bg1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AFF2436-6D4D-9E38-66CB-06B5F6233069}"/>
              </a:ext>
            </a:extLst>
          </p:cNvPr>
          <p:cNvSpPr/>
          <p:nvPr/>
        </p:nvSpPr>
        <p:spPr>
          <a:xfrm>
            <a:off x="3687128" y="2272798"/>
            <a:ext cx="193040" cy="193040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hidden="1">
            <a:extLst>
              <a:ext uri="{FF2B5EF4-FFF2-40B4-BE49-F238E27FC236}">
                <a16:creationId xmlns:a16="http://schemas.microsoft.com/office/drawing/2014/main" id="{7862B5A5-C590-66C5-0E16-436D20D8C21D}"/>
              </a:ext>
            </a:extLst>
          </p:cNvPr>
          <p:cNvSpPr txBox="1"/>
          <p:nvPr/>
        </p:nvSpPr>
        <p:spPr>
          <a:xfrm>
            <a:off x="4032250" y="3517217"/>
            <a:ext cx="414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862611-4428-8BD7-488E-0580D56B8421}"/>
              </a:ext>
            </a:extLst>
          </p:cNvPr>
          <p:cNvSpPr txBox="1"/>
          <p:nvPr/>
        </p:nvSpPr>
        <p:spPr>
          <a:xfrm>
            <a:off x="4166285" y="2519206"/>
            <a:ext cx="420499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600">
                <a:gradFill>
                  <a:gsLst>
                    <a:gs pos="18000">
                      <a:schemeClr val="bg1"/>
                    </a:gs>
                    <a:gs pos="94000">
                      <a:schemeClr val="accent2"/>
                    </a:gs>
                    <a:gs pos="58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问题总结方案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1DA01D0-CB04-3FCF-1A78-DECE3B7AD09C}"/>
              </a:ext>
            </a:extLst>
          </p:cNvPr>
          <p:cNvSpPr txBox="1"/>
          <p:nvPr/>
        </p:nvSpPr>
        <p:spPr>
          <a:xfrm>
            <a:off x="2951208" y="3854657"/>
            <a:ext cx="66351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时光荏苒，转眼</a:t>
            </a:r>
            <a:r>
              <a:rPr lang="en-US" altLang="zh-CN" sz="1600">
                <a:solidFill>
                  <a:schemeClr val="bg1"/>
                </a:solidFill>
              </a:rPr>
              <a:t>2022</a:t>
            </a:r>
            <a:r>
              <a:rPr lang="zh-CN" altLang="en-US" sz="1600">
                <a:solidFill>
                  <a:schemeClr val="bg1"/>
                </a:solidFill>
              </a:rPr>
              <a:t>年过去了，回顾一年的工作感受很多，收获很多。</a:t>
            </a:r>
          </a:p>
        </p:txBody>
      </p:sp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C1EBF90E-103C-A5CF-CE5D-633EBCBA8B37}"/>
              </a:ext>
            </a:extLst>
          </p:cNvPr>
          <p:cNvSpPr txBox="1"/>
          <p:nvPr/>
        </p:nvSpPr>
        <p:spPr>
          <a:xfrm>
            <a:off x="4215088" y="3292499"/>
            <a:ext cx="410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ANNUAL PERFORMANCE SUMMARY</a:t>
            </a:r>
            <a:endParaRPr lang="zh-CN" altLang="en-US" sz="120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0A861A0-9112-CA21-4A24-31707E4E4A99}"/>
              </a:ext>
            </a:extLst>
          </p:cNvPr>
          <p:cNvSpPr txBox="1"/>
          <p:nvPr/>
        </p:nvSpPr>
        <p:spPr>
          <a:xfrm>
            <a:off x="4215088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34BE3E0-814D-1BEA-C44B-870A7CB53753}"/>
              </a:ext>
            </a:extLst>
          </p:cNvPr>
          <p:cNvSpPr txBox="1"/>
          <p:nvPr/>
        </p:nvSpPr>
        <p:spPr>
          <a:xfrm>
            <a:off x="4370727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E44BEE3-263D-DEFE-998E-260FAECDF7E1}"/>
              </a:ext>
            </a:extLst>
          </p:cNvPr>
          <p:cNvSpPr txBox="1"/>
          <p:nvPr/>
        </p:nvSpPr>
        <p:spPr>
          <a:xfrm>
            <a:off x="4532715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B571818-9348-22B1-DFE6-32DBF2767572}"/>
              </a:ext>
            </a:extLst>
          </p:cNvPr>
          <p:cNvSpPr txBox="1"/>
          <p:nvPr/>
        </p:nvSpPr>
        <p:spPr>
          <a:xfrm>
            <a:off x="4694704" y="3292499"/>
            <a:ext cx="1604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5532E8B-CD26-3FCE-81B7-A49C31408818}"/>
              </a:ext>
            </a:extLst>
          </p:cNvPr>
          <p:cNvSpPr txBox="1"/>
          <p:nvPr/>
        </p:nvSpPr>
        <p:spPr>
          <a:xfrm>
            <a:off x="4855105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800A10C-27C6-6056-8017-CF6975002856}"/>
              </a:ext>
            </a:extLst>
          </p:cNvPr>
          <p:cNvSpPr txBox="1"/>
          <p:nvPr/>
        </p:nvSpPr>
        <p:spPr>
          <a:xfrm>
            <a:off x="5010743" y="3292499"/>
            <a:ext cx="13189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L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9DC81DB-C8A2-8B21-1AF5-C72BC587A9CD}"/>
              </a:ext>
            </a:extLst>
          </p:cNvPr>
          <p:cNvSpPr txBox="1"/>
          <p:nvPr/>
        </p:nvSpPr>
        <p:spPr>
          <a:xfrm>
            <a:off x="5142569" y="3292499"/>
            <a:ext cx="12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E647A04-330F-B3CE-8E70-0C62A8F296A8}"/>
              </a:ext>
            </a:extLst>
          </p:cNvPr>
          <p:cNvSpPr txBox="1"/>
          <p:nvPr/>
        </p:nvSpPr>
        <p:spPr>
          <a:xfrm>
            <a:off x="5263283" y="3292499"/>
            <a:ext cx="13982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P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15033A6-21A3-7504-A4A6-99AFE0BE787E}"/>
              </a:ext>
            </a:extLst>
          </p:cNvPr>
          <p:cNvSpPr txBox="1"/>
          <p:nvPr/>
        </p:nvSpPr>
        <p:spPr>
          <a:xfrm>
            <a:off x="5403046" y="3292499"/>
            <a:ext cx="1366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1D203E6-3E30-A2FF-307D-D56E131CFD6F}"/>
              </a:ext>
            </a:extLst>
          </p:cNvPr>
          <p:cNvSpPr txBox="1"/>
          <p:nvPr/>
        </p:nvSpPr>
        <p:spPr>
          <a:xfrm>
            <a:off x="5539635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BF786C2-1A97-9BF9-6E11-7DF907964A08}"/>
              </a:ext>
            </a:extLst>
          </p:cNvPr>
          <p:cNvSpPr txBox="1"/>
          <p:nvPr/>
        </p:nvSpPr>
        <p:spPr>
          <a:xfrm>
            <a:off x="5685748" y="3292499"/>
            <a:ext cx="1334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F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602F29E-296F-773A-7175-38F4DF63E8C2}"/>
              </a:ext>
            </a:extLst>
          </p:cNvPr>
          <p:cNvSpPr txBox="1"/>
          <p:nvPr/>
        </p:nvSpPr>
        <p:spPr>
          <a:xfrm>
            <a:off x="5819162" y="3292499"/>
            <a:ext cx="1668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4A923301-6B60-F08C-E1F5-8297514E5610}"/>
              </a:ext>
            </a:extLst>
          </p:cNvPr>
          <p:cNvSpPr txBox="1"/>
          <p:nvPr/>
        </p:nvSpPr>
        <p:spPr>
          <a:xfrm>
            <a:off x="5985913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0A5CD7A-459E-3D47-1CCD-A65C4AB4DE26}"/>
              </a:ext>
            </a:extLst>
          </p:cNvPr>
          <p:cNvSpPr txBox="1"/>
          <p:nvPr/>
        </p:nvSpPr>
        <p:spPr>
          <a:xfrm>
            <a:off x="6132026" y="3292499"/>
            <a:ext cx="18904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60236F3-E13D-381F-2514-81653A600D4F}"/>
              </a:ext>
            </a:extLst>
          </p:cNvPr>
          <p:cNvSpPr txBox="1"/>
          <p:nvPr/>
        </p:nvSpPr>
        <p:spPr>
          <a:xfrm>
            <a:off x="6321002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84F18B9F-9D3F-4B2C-24BF-73DE81F7C660}"/>
              </a:ext>
            </a:extLst>
          </p:cNvPr>
          <p:cNvSpPr txBox="1"/>
          <p:nvPr/>
        </p:nvSpPr>
        <p:spPr>
          <a:xfrm>
            <a:off x="6476641" y="3292499"/>
            <a:ext cx="1620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N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097124D-2B2F-B685-5E4A-B27AE01F65AD}"/>
              </a:ext>
            </a:extLst>
          </p:cNvPr>
          <p:cNvSpPr txBox="1"/>
          <p:nvPr/>
        </p:nvSpPr>
        <p:spPr>
          <a:xfrm>
            <a:off x="6638629" y="3292499"/>
            <a:ext cx="15252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C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363049B-B107-283C-FBD9-29CA02297C35}"/>
              </a:ext>
            </a:extLst>
          </p:cNvPr>
          <p:cNvSpPr txBox="1"/>
          <p:nvPr/>
        </p:nvSpPr>
        <p:spPr>
          <a:xfrm>
            <a:off x="6791093" y="3292499"/>
            <a:ext cx="13665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DB8B8F15-B508-F5EE-969C-464FF64BCCD9}"/>
              </a:ext>
            </a:extLst>
          </p:cNvPr>
          <p:cNvSpPr txBox="1"/>
          <p:nvPr/>
        </p:nvSpPr>
        <p:spPr>
          <a:xfrm>
            <a:off x="6927681" y="3292499"/>
            <a:ext cx="12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2387C4A-4AC8-D129-149D-727B93ABFF12}"/>
              </a:ext>
            </a:extLst>
          </p:cNvPr>
          <p:cNvSpPr txBox="1"/>
          <p:nvPr/>
        </p:nvSpPr>
        <p:spPr>
          <a:xfrm>
            <a:off x="7048395" y="3292499"/>
            <a:ext cx="14141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3908EF7-A63A-1024-4AA4-A51CF01FD32F}"/>
              </a:ext>
            </a:extLst>
          </p:cNvPr>
          <p:cNvSpPr txBox="1"/>
          <p:nvPr/>
        </p:nvSpPr>
        <p:spPr>
          <a:xfrm>
            <a:off x="7189746" y="3292499"/>
            <a:ext cx="16046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175C7D8-2470-B092-8E7F-537580A3DE0F}"/>
              </a:ext>
            </a:extLst>
          </p:cNvPr>
          <p:cNvSpPr txBox="1"/>
          <p:nvPr/>
        </p:nvSpPr>
        <p:spPr>
          <a:xfrm>
            <a:off x="7350147" y="3292499"/>
            <a:ext cx="18903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AC70625-3EEE-E225-6ECF-CD422D44DC16}"/>
              </a:ext>
            </a:extLst>
          </p:cNvPr>
          <p:cNvSpPr txBox="1"/>
          <p:nvPr/>
        </p:nvSpPr>
        <p:spPr>
          <a:xfrm>
            <a:off x="7539123" y="3292499"/>
            <a:ext cx="18903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CC3005C9-520A-4E95-331C-C40FC615C89D}"/>
              </a:ext>
            </a:extLst>
          </p:cNvPr>
          <p:cNvSpPr txBox="1"/>
          <p:nvPr/>
        </p:nvSpPr>
        <p:spPr>
          <a:xfrm>
            <a:off x="7728099" y="3292499"/>
            <a:ext cx="15570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F0F53E27-A322-FFF5-0314-CB17268F0B37}"/>
              </a:ext>
            </a:extLst>
          </p:cNvPr>
          <p:cNvSpPr txBox="1"/>
          <p:nvPr/>
        </p:nvSpPr>
        <p:spPr>
          <a:xfrm>
            <a:off x="7883737" y="3292499"/>
            <a:ext cx="14617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ABAB8DFB-7BE3-E9FE-DD81-B09B350AACD3}"/>
              </a:ext>
            </a:extLst>
          </p:cNvPr>
          <p:cNvSpPr txBox="1"/>
          <p:nvPr/>
        </p:nvSpPr>
        <p:spPr>
          <a:xfrm>
            <a:off x="8029851" y="3292499"/>
            <a:ext cx="10325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>
                <a:gradFill>
                  <a:gsLst>
                    <a:gs pos="30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0" scaled="0"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Y</a:t>
            </a:r>
            <a:endParaRPr lang="zh-CN" altLang="en-US" sz="1200">
              <a:gradFill>
                <a:gsLst>
                  <a:gs pos="30000">
                    <a:schemeClr val="bg1"/>
                  </a:gs>
                  <a:gs pos="86000">
                    <a:schemeClr val="bg1">
                      <a:alpha val="0"/>
                    </a:schemeClr>
                  </a:gs>
                </a:gsLst>
                <a:lin ang="0" scaled="0"/>
              </a:gra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CE384815-58CA-E2C8-6800-61F8BDED4D01}"/>
              </a:ext>
            </a:extLst>
          </p:cNvPr>
          <p:cNvGrpSpPr/>
          <p:nvPr/>
        </p:nvGrpSpPr>
        <p:grpSpPr>
          <a:xfrm>
            <a:off x="5106354" y="3649896"/>
            <a:ext cx="2325295" cy="46256"/>
            <a:chOff x="4793087" y="3683763"/>
            <a:chExt cx="2325295" cy="46256"/>
          </a:xfrm>
          <a:gradFill>
            <a:gsLst>
              <a:gs pos="2247">
                <a:schemeClr val="bg1"/>
              </a:gs>
              <a:gs pos="48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0" scaled="0"/>
          </a:gradFill>
        </p:grpSpPr>
        <p:sp>
          <p:nvSpPr>
            <p:cNvPr id="93" name="平行四边形 92">
              <a:extLst>
                <a:ext uri="{FF2B5EF4-FFF2-40B4-BE49-F238E27FC236}">
                  <a16:creationId xmlns:a16="http://schemas.microsoft.com/office/drawing/2014/main" id="{8207EEE6-E697-137A-FE2D-2D70BED4DB83}"/>
                </a:ext>
              </a:extLst>
            </p:cNvPr>
            <p:cNvSpPr/>
            <p:nvPr/>
          </p:nvSpPr>
          <p:spPr>
            <a:xfrm>
              <a:off x="4793087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94" name="平行四边形 93">
              <a:extLst>
                <a:ext uri="{FF2B5EF4-FFF2-40B4-BE49-F238E27FC236}">
                  <a16:creationId xmlns:a16="http://schemas.microsoft.com/office/drawing/2014/main" id="{FD9D11E6-7D73-862F-FAA0-2D38F38A5DFB}"/>
                </a:ext>
              </a:extLst>
            </p:cNvPr>
            <p:cNvSpPr/>
            <p:nvPr/>
          </p:nvSpPr>
          <p:spPr>
            <a:xfrm>
              <a:off x="5606643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95" name="平行四边形 94">
              <a:extLst>
                <a:ext uri="{FF2B5EF4-FFF2-40B4-BE49-F238E27FC236}">
                  <a16:creationId xmlns:a16="http://schemas.microsoft.com/office/drawing/2014/main" id="{0B6C71B0-CC0C-BC93-DC7E-E6CD0AA2984D}"/>
                </a:ext>
              </a:extLst>
            </p:cNvPr>
            <p:cNvSpPr/>
            <p:nvPr/>
          </p:nvSpPr>
          <p:spPr>
            <a:xfrm>
              <a:off x="6420199" y="3683763"/>
              <a:ext cx="698183" cy="46256"/>
            </a:xfrm>
            <a:prstGeom prst="parallelogram">
              <a:avLst>
                <a:gd name="adj" fmla="val 53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9455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369e42c3-c6f5-4b56-b92d-507e1251fe90&quot;,&quot;Name&quot;:&quot;常用&quot;,&quot;Kind&quot;:&quot;Custom&quot;,&quot;OldGuidesSetting&quot;:{&quot;HeaderHeight&quot;:9.0,&quot;FooterHeight&quot;:6.0,&quot;SideMargin&quot;:5.5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  <p:tag name="TEXTGLOW" val="0"/>
  <p:tag name="TEXTREFLECTION" val="0"/>
  <p:tag name="LINERULEAFTER" val="0"/>
  <p:tag name="MARGINBOTTOM" val="3.78"/>
  <p:tag name="MARGINRIGHT" val="7.56"/>
  <p:tag name="MARGINLEFT" val="7.56"/>
  <p:tag name="MARGINTOP" val="3.78"/>
  <p:tag name="FONTSIZE" val="18.9"/>
  <p:tag name="SOFTEDGE" val="0"/>
  <p:tag name="SHAPEGLOW" val="0"/>
  <p:tag name="SHAPEREFLECTION" val="-2.147484E+09"/>
  <p:tag name="SHADOWOFFSETY" val="0"/>
  <p:tag name="SHADOWOFFSETX" val="0"/>
  <p:tag name="SHADOWBLUR" val="18.9"/>
  <p:tag name="HEIGHT" val="227.965"/>
  <p:tag name="WIDTH" val="227.9653"/>
  <p:tag name="LEFT" val="382.0174"/>
  <p:tag name="TOP" val="164.560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  <p:tag name="TEXTGLOW" val="0"/>
  <p:tag name="TEXTREFLECTION" val="0"/>
  <p:tag name="TEXTSHADOWOFFSETY" val="0"/>
  <p:tag name="TEXTSHADOWOFFSETX" val="1.47"/>
  <p:tag name="TEXTSHADOWBLUR" val="2.204961"/>
  <p:tag name="LINERULEAFTER" val="0"/>
  <p:tag name="MARGINBOTTOM" val="2.645984"/>
  <p:tag name="MARGINRIGHT" val="5.291968"/>
  <p:tag name="MARGINLEFT" val="5.291968"/>
  <p:tag name="MARGINTOP" val="2.645984"/>
  <p:tag name="FONTSIZE" val="42"/>
  <p:tag name="SOFTEDGE" val="0"/>
  <p:tag name="SHAPEGLOW" val="0"/>
  <p:tag name="SHAPEREFLECTION" val="-2.147484E+09"/>
  <p:tag name="HEIGHT" val="77.28725"/>
  <p:tag name="WIDTH" val="223.8609"/>
  <p:tag name="LEFT" val="384.0697"/>
  <p:tag name="TOP" val="238.89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78"/>
  <p:tag name="MARGINRIGHT" val="7.56"/>
  <p:tag name="MARGINLEFT" val="7.56"/>
  <p:tag name="MARGINTOP" val="3.78"/>
  <p:tag name="FONTSIZE" val="9.45"/>
  <p:tag name="SOFTEDGE" val="0"/>
  <p:tag name="SHAPEGLOW" val="0"/>
  <p:tag name="SHAPEREFLECTION" val="-2.147484E+09"/>
  <p:tag name="HEIGHT" val="19.08457"/>
  <p:tag name="WIDTH" val="190.3998"/>
  <p:tag name="LEFT" val="400.8001"/>
  <p:tag name="TOP" val="306.01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889961"/>
  <p:tag name="TEXTGLOW" val="0"/>
  <p:tag name="TEXTREFLECTION" val="0"/>
  <p:tag name="LINERULEAFTER" val="0"/>
  <p:tag name="MARGINBOTTOM" val="3.78"/>
  <p:tag name="MARGINRIGHT" val="7.56"/>
  <p:tag name="MARGINLEFT" val="7.56"/>
  <p:tag name="MARGINTOP" val="3.78"/>
  <p:tag name="FONTSIZE" val="18.9"/>
  <p:tag name="SOFTEDGE" val="0"/>
  <p:tag name="SHAPEGLOW" val="0"/>
  <p:tag name="SHAPEREFLECTION" val="-2.147484E+09"/>
  <p:tag name="HEIGHT" val="3.779921"/>
  <p:tag name="WIDTH" val="41.23551"/>
  <p:tag name="LEFT" val="470.119"/>
  <p:tag name="TOP" val="329.9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889961"/>
  <p:tag name="TEXTGLOW" val="0"/>
  <p:tag name="TEXTREFLECTION" val="0"/>
  <p:tag name="LINERULEAFTER" val="0"/>
  <p:tag name="MARGINBOTTOM" val="3.78"/>
  <p:tag name="MARGINRIGHT" val="7.56"/>
  <p:tag name="MARGINLEFT" val="7.56"/>
  <p:tag name="MARGINTOP" val="3.78"/>
  <p:tag name="FONTSIZE" val="18.9"/>
  <p:tag name="SOFTEDGE" val="0"/>
  <p:tag name="SHAPEGLOW" val="0"/>
  <p:tag name="SHAPEREFLECTION" val="-2.147484E+09"/>
  <p:tag name="HEIGHT" val="3.779921"/>
  <p:tag name="WIDTH" val="12.17583"/>
  <p:tag name="LEFT" val="515.4493"/>
  <p:tag name="TOP" val="329.99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TEXTLINEWEIGHT" val="1.05"/>
  <p:tag name="LINERULEAFTER" val="0"/>
  <p:tag name="MARGINBOTTOM" val="3.78"/>
  <p:tag name="MARGINRIGHT" val="7.56"/>
  <p:tag name="MARGINLEFT" val="7.56"/>
  <p:tag name="MARGINTOP" val="3.78"/>
  <p:tag name="FONTSIZE" val="42"/>
  <p:tag name="SOFTEDGE" val="0"/>
  <p:tag name="SHAPEGLOW" val="0"/>
  <p:tag name="SHAPEREFLECTION" val="-2.147484E+09"/>
  <p:tag name="HEIGHT" val="58.52599"/>
  <p:tag name="WIDTH" val="72.2563"/>
  <p:tag name="LEFT" val="458.9441"/>
  <p:tag name="TOP" val="199.71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45.3137"/>
  <p:tag name="LEFT" val="502.1785"/>
  <p:tag name="WIDTH" val="28.0463"/>
  <p:tag name="HEIGHT" val="36.35157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+"/>
  <p:tag name="FONTSIZE" val="24"/>
  <p:tag name="FONTCOLOR" val="16510932"/>
  <p:tag name="FONTBOLD" val="0"/>
  <p:tag name="FONTITALIC" val="0"/>
  <p:tag name="FONTNAME" val="庞门正道标题体"/>
  <p:tag name="NAMEASCII" val="庞门正道标题体"/>
  <p:tag name="NAMECOMPLEXSCRIPT" val="+mn-cs"/>
  <p:tag name="NAMEFAREAST" val="庞门正道标题体"/>
  <p:tag name="FONTNAMEASCII" val="庞门正道标题体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REFLECTION" val="0"/>
  <p:tag name="TEXTGLOW" val="0"/>
  <p:tag name="T_HASTEXT" val="1"/>
  <p:tag name="T_LEFT" val="502.1785"/>
  <p:tag name="T_TOP" val="345.3137"/>
  <p:tag name="T_WIDTH" val="28.0463"/>
  <p:tag name="T_HEIGTH" val="36.35157"/>
  <p:tag name="T_TEXT" val="+"/>
  <p:tag name="T_FONTCOLOR" val="16510932"/>
  <p:tag name="T_FONTNAME" val="庞门正道标题体"/>
  <p:tag name="T_FONTNAMEASCII" val="庞门正道标题体"/>
  <p:tag name="T_NAMECOMPLEXSCRIPT" val="+mn-cs"/>
  <p:tag name="T_NAMEFAREAST" val="庞门正道标题体"/>
  <p:tag name="T_FONTBOLD" val="0"/>
  <p:tag name="T_FONTSIZE" val="24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3.09805"/>
  <p:tag name="OFFSETLEFT" val="8.064026"/>
  <p:tag name="OFFSETWIDTH" val="11.64"/>
  <p:tag name="OFFSETHEIGHT" val="11.1840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45.3137"/>
  <p:tag name="LEFT" val="502.1785"/>
  <p:tag name="WIDTH" val="28.0463"/>
  <p:tag name="HEIGHT" val="36.35157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+"/>
  <p:tag name="FONTSIZE" val="24"/>
  <p:tag name="FONTCOLOR" val="16510932"/>
  <p:tag name="FONTBOLD" val="0"/>
  <p:tag name="FONTITALIC" val="0"/>
  <p:tag name="FONTNAME" val="庞门正道标题体"/>
  <p:tag name="NAMEASCII" val="庞门正道标题体"/>
  <p:tag name="NAMECOMPLEXSCRIPT" val="+mn-cs"/>
  <p:tag name="NAMEFAREAST" val="庞门正道标题体"/>
  <p:tag name="FONTNAMEASCII" val="庞门正道标题体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REFLECTION" val="0"/>
  <p:tag name="TEXTGLOW" val="0"/>
  <p:tag name="T_HASTEXT" val="1"/>
  <p:tag name="T_LEFT" val="502.1785"/>
  <p:tag name="T_TOP" val="345.3137"/>
  <p:tag name="T_WIDTH" val="28.0463"/>
  <p:tag name="T_HEIGTH" val="36.35157"/>
  <p:tag name="T_TEXT" val="+"/>
  <p:tag name="T_FONTCOLOR" val="16510932"/>
  <p:tag name="T_FONTNAME" val="庞门正道标题体"/>
  <p:tag name="T_FONTNAMEASCII" val="庞门正道标题体"/>
  <p:tag name="T_NAMECOMPLEXSCRIPT" val="+mn-cs"/>
  <p:tag name="T_NAMEFAREAST" val="庞门正道标题体"/>
  <p:tag name="T_FONTBOLD" val="0"/>
  <p:tag name="T_FONTSIZE" val="24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3.09805"/>
  <p:tag name="OFFSETLEFT" val="8.064026"/>
  <p:tag name="OFFSETWIDTH" val="11.64"/>
  <p:tag name="OFFSETHEIGHT" val="11.1840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45.3137"/>
  <p:tag name="LEFT" val="502.1785"/>
  <p:tag name="WIDTH" val="28.0463"/>
  <p:tag name="HEIGHT" val="36.35157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+"/>
  <p:tag name="FONTSIZE" val="24"/>
  <p:tag name="FONTCOLOR" val="16510932"/>
  <p:tag name="FONTBOLD" val="0"/>
  <p:tag name="FONTITALIC" val="0"/>
  <p:tag name="FONTNAME" val="庞门正道标题体"/>
  <p:tag name="NAMEASCII" val="庞门正道标题体"/>
  <p:tag name="NAMECOMPLEXSCRIPT" val="+mn-cs"/>
  <p:tag name="NAMEFAREAST" val="庞门正道标题体"/>
  <p:tag name="FONTNAMEASCII" val="庞门正道标题体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REFLECTION" val="0"/>
  <p:tag name="TEXTGLOW" val="0"/>
  <p:tag name="T_HASTEXT" val="1"/>
  <p:tag name="T_LEFT" val="502.1785"/>
  <p:tag name="T_TOP" val="345.3137"/>
  <p:tag name="T_WIDTH" val="28.0463"/>
  <p:tag name="T_HEIGTH" val="36.35157"/>
  <p:tag name="T_TEXT" val="+"/>
  <p:tag name="T_FONTCOLOR" val="16510932"/>
  <p:tag name="T_FONTNAME" val="庞门正道标题体"/>
  <p:tag name="T_FONTNAMEASCII" val="庞门正道标题体"/>
  <p:tag name="T_NAMECOMPLEXSCRIPT" val="+mn-cs"/>
  <p:tag name="T_NAMEFAREAST" val="庞门正道标题体"/>
  <p:tag name="T_FONTBOLD" val="0"/>
  <p:tag name="T_FONTSIZE" val="24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3.09805"/>
  <p:tag name="OFFSETLEFT" val="8.064026"/>
  <p:tag name="OFFSETWIDTH" val="11.64"/>
  <p:tag name="OFFSETHEIGHT" val="11.184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heme/theme1.xml><?xml version="1.0" encoding="utf-8"?>
<a:theme xmlns:a="http://schemas.openxmlformats.org/drawingml/2006/main" name="Office 主题​​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ED6F8"/>
      </a:accent1>
      <a:accent2>
        <a:srgbClr val="25B0EB"/>
      </a:accent2>
      <a:accent3>
        <a:srgbClr val="0880C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3">
      <a:majorFont>
        <a:latin typeface="庞门正道标题体"/>
        <a:ea typeface="庞门正道标题体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1027</Words>
  <Application>Microsoft Office PowerPoint</Application>
  <PresentationFormat>宽屏</PresentationFormat>
  <Paragraphs>286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Microsoft YaHei</vt:lpstr>
      <vt:lpstr>庞门正道标题体</vt:lpstr>
      <vt:lpstr>Microsoft YaHei Light</vt:lpstr>
      <vt:lpstr>OPPOSans M</vt:lpstr>
      <vt:lpstr>OPPOSans R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帆</dc:creator>
  <cp:lastModifiedBy>陈 帆</cp:lastModifiedBy>
  <cp:revision>60</cp:revision>
  <dcterms:created xsi:type="dcterms:W3CDTF">2022-07-10T11:43:11Z</dcterms:created>
  <dcterms:modified xsi:type="dcterms:W3CDTF">2022-08-08T08:59:57Z</dcterms:modified>
</cp:coreProperties>
</file>