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7" r:id="rId3"/>
    <p:sldId id="279" r:id="rId4"/>
    <p:sldId id="258" r:id="rId5"/>
    <p:sldId id="259" r:id="rId6"/>
    <p:sldId id="260" r:id="rId7"/>
    <p:sldId id="268" r:id="rId8"/>
    <p:sldId id="273" r:id="rId9"/>
    <p:sldId id="271" r:id="rId10"/>
    <p:sldId id="270" r:id="rId11"/>
    <p:sldId id="269" r:id="rId12"/>
    <p:sldId id="274" r:id="rId13"/>
    <p:sldId id="275" r:id="rId14"/>
    <p:sldId id="272" r:id="rId15"/>
    <p:sldId id="266" r:id="rId16"/>
    <p:sldId id="278" r:id="rId17"/>
    <p:sldId id="276" r:id="rId18"/>
    <p:sldId id="277" r:id="rId19"/>
    <p:sldId id="256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A8BAB-EEBF-452A-8835-0957911C46C2}" v="11" dt="2022-02-22T09:01:20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>
        <p:scale>
          <a:sx n="66" d="100"/>
          <a:sy n="66" d="100"/>
        </p:scale>
        <p:origin x="130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6BDA8BAB-EEBF-452A-8835-0957911C46C2}"/>
    <pc:docChg chg="undo custSel modSld sldOrd">
      <pc:chgData name="张 鑫" userId="2f2870ad27165835" providerId="LiveId" clId="{6BDA8BAB-EEBF-452A-8835-0957911C46C2}" dt="2022-02-22T09:02:44.574" v="21"/>
      <pc:docMkLst>
        <pc:docMk/>
      </pc:docMkLst>
      <pc:sldChg chg="addSp delSp modSp mod ord">
        <pc:chgData name="张 鑫" userId="2f2870ad27165835" providerId="LiveId" clId="{6BDA8BAB-EEBF-452A-8835-0957911C46C2}" dt="2022-02-22T09:02:44.574" v="21"/>
        <pc:sldMkLst>
          <pc:docMk/>
          <pc:sldMk cId="3512278814" sldId="256"/>
        </pc:sldMkLst>
        <pc:picChg chg="add del mod modVis">
          <ac:chgData name="张 鑫" userId="2f2870ad27165835" providerId="LiveId" clId="{6BDA8BAB-EEBF-452A-8835-0957911C46C2}" dt="2022-02-22T09:00:22.595" v="12"/>
          <ac:picMkLst>
            <pc:docMk/>
            <pc:sldMk cId="3512278814" sldId="256"/>
            <ac:picMk id="3" creationId="{A5C0CF41-A53A-4ACB-BD72-73BA633E94EC}"/>
          </ac:picMkLst>
        </pc:picChg>
        <pc:picChg chg="mod">
          <ac:chgData name="张 鑫" userId="2f2870ad27165835" providerId="LiveId" clId="{6BDA8BAB-EEBF-452A-8835-0957911C46C2}" dt="2022-02-22T09:00:22.602" v="17" actId="18654"/>
          <ac:picMkLst>
            <pc:docMk/>
            <pc:sldMk cId="3512278814" sldId="256"/>
            <ac:picMk id="5" creationId="{785A365C-6B50-CA4F-8E71-FE07544176E8}"/>
          </ac:picMkLst>
        </pc:picChg>
      </pc:sldChg>
      <pc:sldChg chg="ord">
        <pc:chgData name="张 鑫" userId="2f2870ad27165835" providerId="LiveId" clId="{6BDA8BAB-EEBF-452A-8835-0957911C46C2}" dt="2022-02-22T09:02:35.480" v="19"/>
        <pc:sldMkLst>
          <pc:docMk/>
          <pc:sldMk cId="1847114435" sldId="265"/>
        </pc:sldMkLst>
      </pc:sldChg>
      <pc:sldChg chg="modSp mod">
        <pc:chgData name="张 鑫" userId="2f2870ad27165835" providerId="LiveId" clId="{6BDA8BAB-EEBF-452A-8835-0957911C46C2}" dt="2022-02-22T08:57:58.310" v="3" actId="14100"/>
        <pc:sldMkLst>
          <pc:docMk/>
          <pc:sldMk cId="145492324" sldId="279"/>
        </pc:sldMkLst>
        <pc:picChg chg="mod">
          <ac:chgData name="张 鑫" userId="2f2870ad27165835" providerId="LiveId" clId="{6BDA8BAB-EEBF-452A-8835-0957911C46C2}" dt="2022-02-22T08:57:58.310" v="3" actId="14100"/>
          <ac:picMkLst>
            <pc:docMk/>
            <pc:sldMk cId="145492324" sldId="279"/>
            <ac:picMk id="5" creationId="{EF476807-D10F-8647-99D9-E58115088C5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756BB9-D036-D146-9B14-B98C3C057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E749F3-0661-6E4F-BC3F-0EAB7D4E7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FE227E-E68F-824C-BE55-806CEFE0C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E6A20B-1D58-5F47-B935-A18B866F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E08A31-57E3-844A-BBCB-74EACCFD6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24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5C812-CC1D-FA4E-9CF2-9B6F9713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0D1401-C96B-B94F-969A-D26C5FF2B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DA334A-A8E9-C843-9647-E9BF711D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BB973-2D9E-184B-8A3B-D5537EAC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40403-A38C-5946-B8C7-26550563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580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C18D59-5608-2843-8A47-C7B0FD5CB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5F3441-A064-AD44-B8D7-D236B82C3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2EC4BF-B93A-784E-BBF2-B0464952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9AB9E-19C7-0C48-ADE1-0AE8CB78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34B9E4-2C78-104F-9019-BD5621A8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6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065406-C03C-C84C-950A-48ACE7B8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707764-BC13-AC4F-ADD1-4C1AFC0DE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95B2EC-7842-2349-BF33-54CA358A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2E57BF-69A8-484C-BB86-70E1D3F5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0BEAC0-0115-814E-B852-021BAC8C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937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CBC990-DE1B-2648-B06C-B83A15C8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1FDE59-C20F-4C42-AFEF-89DEA737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33D415-06BA-1440-B2CC-3733B131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69AD9-21B0-9C43-AA2E-F6E7A55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AB1D10-5CE7-314E-8A95-A4064834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15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CB1CB-01FE-5940-A74B-7A128EE3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A46EF9-F0A0-C04F-BB69-D9E2E3D20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FF1704-B4AE-4F4F-BCF5-2E1C8937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FE4F8D-415C-A547-BDA0-2AC5932A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31FFCF-90E5-F744-8234-5814F266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387571-E8D6-1D41-81E1-05E8E88E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662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3BCE2-7D8A-A447-8786-FEEF9056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B4839C-DB84-F54B-8348-EA6DAA64D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AB4A6C-8935-104C-B248-8381AA673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FEDCD5-7CA8-3E48-9510-BD79F8C52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8BAF1B-59ED-2743-A673-5BAF41DA8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8DB961-8E0D-8645-9F30-FE6CC2E2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AFDCA7-6262-B749-84FA-43596BCA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36638E-A859-994C-85C3-B2B97A99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95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4135E3-015C-0E4A-B05D-E42875A4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46B30-9B1B-F444-8E94-251DFD30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2DA499-69DB-6E41-AFD9-0A6576494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587E4C-33DE-9D4A-AA6F-40C44F6C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251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AB362D-8C57-6647-A9D6-1FFC3F89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9560F5-A45B-7D43-93AF-9C9B3FAA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CBEAD8-5164-7943-872F-2FBC1E2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079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C984D6-2073-9E43-AF95-D4661BFE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42540A-7F3E-CF4F-A0CE-AB465D4C3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A2069B-CD77-9E4E-B7FE-8027F12B6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6E302A-6AAF-1947-85F1-BEE533DC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96EF0-1443-D748-91FA-2986696C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7FEE6D-A738-4B48-AF98-DB29BF34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626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42189-1BC9-8743-95F6-C111C3E2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EAF167-7C6E-E140-B009-85D0E5F5A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180C47-79CA-4D40-90F5-4CAB2F13B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9CCF6A-802C-464C-B052-84EB27F9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811B9E-554E-9E49-86EC-1340B051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FA0A35-BA2C-2845-9C4F-3B83C442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465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2328E6-488D-9940-9BDC-AE575DA9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2ACA18-0351-D246-A8FA-6D4104103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5DC354-F1E4-B34C-8330-0CF12418D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DC54C-90F4-7640-86E0-52C21F1DF5CA}" type="datetimeFigureOut">
              <a:rPr kumimoji="1" lang="zh-CN" altLang="en-US" smtClean="0"/>
              <a:t>2022/2/22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49A064-CC88-554D-85E7-864087177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AA2CE1-D55F-8E49-9108-9E85ACB1A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9C838-2424-1248-88BC-47C1CF4C57B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97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8EBEF30-1BD6-9B4D-A413-0EF335762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813"/>
            <a:ext cx="12192000" cy="51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14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C1E5DA-820B-3042-AF4F-FFA318B8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349"/>
            <a:ext cx="12192001" cy="51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1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AA6402-3D60-DB4A-85A4-2D17B725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787"/>
            <a:ext cx="12192000" cy="51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6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60F19B-C370-6B4D-864D-42C78A542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5674"/>
            <a:ext cx="12192001" cy="51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AD55DA-A268-AA47-841F-75B29FB8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311"/>
            <a:ext cx="12192000" cy="52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7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0CF6C54-E175-DC40-B634-DEF61CAA9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136"/>
            <a:ext cx="12192000" cy="51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AB2F76-2CD9-214C-BC25-006E0809F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070"/>
            <a:ext cx="12192000" cy="5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8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C16555-A833-3F40-A48C-63DF81D7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864"/>
            <a:ext cx="12192000" cy="52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DF471-807E-EB45-B0B4-46C015BB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280"/>
            <a:ext cx="12192000" cy="520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95DCEA-CAEE-B74E-BF35-FCE1255BF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56"/>
            <a:ext cx="12192000" cy="51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A365C-6B50-CA4F-8E71-FE075441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6316" b="-16316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7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823126-ED0F-D447-8B64-234D409C5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452"/>
            <a:ext cx="12192000" cy="51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2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476807-D10F-8647-99D9-E5811508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287"/>
            <a:ext cx="12192000" cy="51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F3A196-7C4F-A441-A9B7-965713492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20"/>
            <a:ext cx="12192000" cy="51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ED6741-48B6-AC43-842A-3F97070F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20"/>
            <a:ext cx="12192000" cy="51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0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398076-915D-C947-BC91-C327F782E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987"/>
            <a:ext cx="12192000" cy="51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3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AEA0B1-90E6-4249-9C6F-60EF2E61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136"/>
            <a:ext cx="12192000" cy="51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4BE625-3152-AB4A-95C7-1F121DE4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909"/>
            <a:ext cx="12192000" cy="5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B1A275-BF11-BB4B-9819-ED40BD63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1219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1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宽屏</PresentationFormat>
  <Paragraphs>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3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Muen Zhao</dc:creator>
  <cp:lastModifiedBy>张 鑫</cp:lastModifiedBy>
  <cp:revision>2</cp:revision>
  <dcterms:created xsi:type="dcterms:W3CDTF">2022-02-22T08:05:21Z</dcterms:created>
  <dcterms:modified xsi:type="dcterms:W3CDTF">2022-02-22T09:02:53Z</dcterms:modified>
</cp:coreProperties>
</file>